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9" r:id="rId4"/>
  </p:sldMasterIdLst>
  <p:notesMasterIdLst>
    <p:notesMasterId r:id="rId92"/>
  </p:notesMasterIdLst>
  <p:handoutMasterIdLst>
    <p:handoutMasterId r:id="rId93"/>
  </p:handoutMasterIdLst>
  <p:sldIdLst>
    <p:sldId id="614" r:id="rId5"/>
    <p:sldId id="548" r:id="rId6"/>
    <p:sldId id="540" r:id="rId7"/>
    <p:sldId id="628" r:id="rId8"/>
    <p:sldId id="629" r:id="rId9"/>
    <p:sldId id="541" r:id="rId10"/>
    <p:sldId id="542" r:id="rId11"/>
    <p:sldId id="543" r:id="rId12"/>
    <p:sldId id="544" r:id="rId13"/>
    <p:sldId id="545" r:id="rId14"/>
    <p:sldId id="617" r:id="rId15"/>
    <p:sldId id="618" r:id="rId16"/>
    <p:sldId id="619" r:id="rId17"/>
    <p:sldId id="620" r:id="rId18"/>
    <p:sldId id="621" r:id="rId19"/>
    <p:sldId id="622" r:id="rId20"/>
    <p:sldId id="623" r:id="rId21"/>
    <p:sldId id="624" r:id="rId22"/>
    <p:sldId id="625" r:id="rId23"/>
    <p:sldId id="626" r:id="rId24"/>
    <p:sldId id="627" r:id="rId25"/>
    <p:sldId id="546" r:id="rId26"/>
    <p:sldId id="550" r:id="rId27"/>
    <p:sldId id="630" r:id="rId28"/>
    <p:sldId id="551" r:id="rId29"/>
    <p:sldId id="552" r:id="rId30"/>
    <p:sldId id="553" r:id="rId31"/>
    <p:sldId id="554" r:id="rId32"/>
    <p:sldId id="556" r:id="rId33"/>
    <p:sldId id="557" r:id="rId34"/>
    <p:sldId id="558" r:id="rId35"/>
    <p:sldId id="586" r:id="rId36"/>
    <p:sldId id="576" r:id="rId37"/>
    <p:sldId id="592" r:id="rId38"/>
    <p:sldId id="588" r:id="rId39"/>
    <p:sldId id="590" r:id="rId40"/>
    <p:sldId id="591" r:id="rId41"/>
    <p:sldId id="589" r:id="rId42"/>
    <p:sldId id="391" r:id="rId43"/>
    <p:sldId id="587" r:id="rId44"/>
    <p:sldId id="578" r:id="rId45"/>
    <p:sldId id="594" r:id="rId46"/>
    <p:sldId id="597" r:id="rId47"/>
    <p:sldId id="579" r:id="rId48"/>
    <p:sldId id="397" r:id="rId49"/>
    <p:sldId id="398" r:id="rId50"/>
    <p:sldId id="605" r:id="rId51"/>
    <p:sldId id="606" r:id="rId52"/>
    <p:sldId id="607" r:id="rId53"/>
    <p:sldId id="598" r:id="rId54"/>
    <p:sldId id="599" r:id="rId55"/>
    <p:sldId id="600" r:id="rId56"/>
    <p:sldId id="601" r:id="rId57"/>
    <p:sldId id="602" r:id="rId58"/>
    <p:sldId id="603" r:id="rId59"/>
    <p:sldId id="604" r:id="rId60"/>
    <p:sldId id="595" r:id="rId61"/>
    <p:sldId id="596" r:id="rId62"/>
    <p:sldId id="583" r:id="rId63"/>
    <p:sldId id="559" r:id="rId64"/>
    <p:sldId id="560" r:id="rId65"/>
    <p:sldId id="561" r:id="rId66"/>
    <p:sldId id="562" r:id="rId67"/>
    <p:sldId id="563" r:id="rId68"/>
    <p:sldId id="564" r:id="rId69"/>
    <p:sldId id="565" r:id="rId70"/>
    <p:sldId id="566" r:id="rId71"/>
    <p:sldId id="568" r:id="rId72"/>
    <p:sldId id="569" r:id="rId73"/>
    <p:sldId id="570" r:id="rId74"/>
    <p:sldId id="522" r:id="rId75"/>
    <p:sldId id="523" r:id="rId76"/>
    <p:sldId id="571" r:id="rId77"/>
    <p:sldId id="572" r:id="rId78"/>
    <p:sldId id="573" r:id="rId79"/>
    <p:sldId id="574" r:id="rId80"/>
    <p:sldId id="575" r:id="rId81"/>
    <p:sldId id="584" r:id="rId82"/>
    <p:sldId id="608" r:id="rId83"/>
    <p:sldId id="585" r:id="rId84"/>
    <p:sldId id="610" r:id="rId85"/>
    <p:sldId id="611" r:id="rId86"/>
    <p:sldId id="612" r:id="rId87"/>
    <p:sldId id="613" r:id="rId88"/>
    <p:sldId id="609" r:id="rId89"/>
    <p:sldId id="631" r:id="rId90"/>
    <p:sldId id="632" r:id="rId91"/>
  </p:sldIdLst>
  <p:sldSz cx="9144000" cy="6858000" type="screen4x3"/>
  <p:notesSz cx="9939338" cy="6805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5B566-5704-4D80-8EBD-F1FC1924351B}" v="1" dt="2021-11-28T07:38:19.063"/>
    <p1510:client id="{29CC2635-1630-9385-8B2E-00E7AEE73502}" v="356" dt="2021-01-13T04:26:33.755"/>
    <p1510:client id="{50F5AA92-F75A-C08E-7498-E8CC47A33C38}" v="1903" dt="2021-01-13T02:40:56.653"/>
    <p1510:client id="{AE51C9B6-DB83-3EFD-6E85-047B107956CC}" v="12471" dt="2021-01-12T17:29:34.009"/>
    <p1510:client id="{B5A41808-F691-07F6-2E68-1D0FE7B7841B}" v="3481" dt="2021-01-13T03:57:12.833"/>
    <p1510:client id="{BC8028E7-79F4-4193-B6ED-9C2F833032DC}" v="2" dt="2021-11-16T01:38:05.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snapToGrid="0">
      <p:cViewPr varScale="1">
        <p:scale>
          <a:sx n="85" d="100"/>
          <a:sy n="85" d="100"/>
        </p:scale>
        <p:origin x="21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handoutMaster" Target="handoutMasters/handout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AN LINH 20187180" userId="S::linh.nv187180@sis.hust.edu.vn::d2a34ad5-e48e-4d7d-bdce-8c9d88c13803" providerId="AD" clId="Web-{BC8028E7-79F4-4193-B6ED-9C2F833032DC}"/>
    <pc:docChg chg="sldOrd">
      <pc:chgData name="NGUYEN VAN LINH 20187180" userId="S::linh.nv187180@sis.hust.edu.vn::d2a34ad5-e48e-4d7d-bdce-8c9d88c13803" providerId="AD" clId="Web-{BC8028E7-79F4-4193-B6ED-9C2F833032DC}" dt="2021-11-16T01:38:05.572" v="1"/>
      <pc:docMkLst>
        <pc:docMk/>
      </pc:docMkLst>
      <pc:sldChg chg="ord">
        <pc:chgData name="NGUYEN VAN LINH 20187180" userId="S::linh.nv187180@sis.hust.edu.vn::d2a34ad5-e48e-4d7d-bdce-8c9d88c13803" providerId="AD" clId="Web-{BC8028E7-79F4-4193-B6ED-9C2F833032DC}" dt="2021-11-16T01:38:05.572" v="1"/>
        <pc:sldMkLst>
          <pc:docMk/>
          <pc:sldMk cId="0" sldId="391"/>
        </pc:sldMkLst>
      </pc:sldChg>
    </pc:docChg>
  </pc:docChgLst>
  <pc:docChgLst>
    <pc:chgData name="VIEN QUOC ANH 176000" userId="S::anh.vq176000@sis.hust.edu.vn::0ae7f611-a118-468a-8ccc-aa159ea7ec48" providerId="AD" clId="Web-{0715B566-5704-4D80-8EBD-F1FC1924351B}"/>
    <pc:docChg chg="delSld">
      <pc:chgData name="VIEN QUOC ANH 176000" userId="S::anh.vq176000@sis.hust.edu.vn::0ae7f611-a118-468a-8ccc-aa159ea7ec48" providerId="AD" clId="Web-{0715B566-5704-4D80-8EBD-F1FC1924351B}" dt="2021-11-28T07:38:19.063" v="0"/>
      <pc:docMkLst>
        <pc:docMk/>
      </pc:docMkLst>
      <pc:sldChg chg="del">
        <pc:chgData name="VIEN QUOC ANH 176000" userId="S::anh.vq176000@sis.hust.edu.vn::0ae7f611-a118-468a-8ccc-aa159ea7ec48" providerId="AD" clId="Web-{0715B566-5704-4D80-8EBD-F1FC1924351B}" dt="2021-11-28T07:38:19.063" v="0"/>
        <pc:sldMkLst>
          <pc:docMk/>
          <pc:sldMk cId="0" sldId="5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ADA2045-E15B-864B-A95C-6A49F83F22C3}"/>
              </a:ext>
            </a:extLst>
          </p:cNvPr>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39" name="Rectangle 3">
            <a:extLst>
              <a:ext uri="{FF2B5EF4-FFF2-40B4-BE49-F238E27FC236}">
                <a16:creationId xmlns:a16="http://schemas.microsoft.com/office/drawing/2014/main" id="{D15FD8E3-AEA4-F341-88F6-13B43C81E665}"/>
              </a:ext>
            </a:extLst>
          </p:cNvPr>
          <p:cNvSpPr>
            <a:spLocks noGrp="1" noChangeArrowheads="1"/>
          </p:cNvSpPr>
          <p:nvPr>
            <p:ph type="dt" sz="quarter"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40" name="Rectangle 4">
            <a:extLst>
              <a:ext uri="{FF2B5EF4-FFF2-40B4-BE49-F238E27FC236}">
                <a16:creationId xmlns:a16="http://schemas.microsoft.com/office/drawing/2014/main" id="{1ED00587-F831-AF4E-A225-CED5790DC731}"/>
              </a:ext>
            </a:extLst>
          </p:cNvPr>
          <p:cNvSpPr>
            <a:spLocks noGrp="1" noChangeArrowheads="1"/>
          </p:cNvSpPr>
          <p:nvPr>
            <p:ph type="ftr" sz="quarter" idx="2"/>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4341" name="Rectangle 5">
            <a:extLst>
              <a:ext uri="{FF2B5EF4-FFF2-40B4-BE49-F238E27FC236}">
                <a16:creationId xmlns:a16="http://schemas.microsoft.com/office/drawing/2014/main" id="{09C683CF-3699-6546-8961-36C40E7D78A5}"/>
              </a:ext>
            </a:extLst>
          </p:cNvPr>
          <p:cNvSpPr>
            <a:spLocks noGrp="1" noChangeArrowheads="1"/>
          </p:cNvSpPr>
          <p:nvPr>
            <p:ph type="sldNum" sz="quarter" idx="3"/>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eaLnBrk="1" hangingPunct="1">
              <a:defRPr sz="1200"/>
            </a:lvl1pPr>
          </a:lstStyle>
          <a:p>
            <a:pPr>
              <a:defRPr/>
            </a:pPr>
            <a:fld id="{FCCFA4AC-8610-174B-B5D5-86355247B2A5}"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31EF6B0-763D-BA42-ABD0-06CC5A7EA940}"/>
              </a:ext>
            </a:extLst>
          </p:cNvPr>
          <p:cNvSpPr>
            <a:spLocks noGrp="1" noChangeArrowheads="1"/>
          </p:cNvSpPr>
          <p:nvPr>
            <p:ph type="hdr" sz="quarter"/>
          </p:nvPr>
        </p:nvSpPr>
        <p:spPr bwMode="auto">
          <a:xfrm>
            <a:off x="0"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7411" name="Rectangle 3">
            <a:extLst>
              <a:ext uri="{FF2B5EF4-FFF2-40B4-BE49-F238E27FC236}">
                <a16:creationId xmlns:a16="http://schemas.microsoft.com/office/drawing/2014/main" id="{33E8DBF9-944C-5948-97B0-2160CE7C1C0A}"/>
              </a:ext>
            </a:extLst>
          </p:cNvPr>
          <p:cNvSpPr>
            <a:spLocks noGrp="1" noChangeArrowheads="1"/>
          </p:cNvSpPr>
          <p:nvPr>
            <p:ph type="dt" idx="1"/>
          </p:nvPr>
        </p:nvSpPr>
        <p:spPr bwMode="auto">
          <a:xfrm>
            <a:off x="5630863" y="0"/>
            <a:ext cx="4308475" cy="339725"/>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lvl1pPr algn="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3316" name="Rectangle 4">
            <a:extLst>
              <a:ext uri="{FF2B5EF4-FFF2-40B4-BE49-F238E27FC236}">
                <a16:creationId xmlns:a16="http://schemas.microsoft.com/office/drawing/2014/main" id="{76383E33-8702-4B42-A4CC-6A77BAE865FD}"/>
              </a:ext>
            </a:extLst>
          </p:cNvPr>
          <p:cNvSpPr>
            <a:spLocks noGrp="1" noRot="1" noChangeAspect="1" noChangeArrowheads="1" noTextEdit="1"/>
          </p:cNvSpPr>
          <p:nvPr>
            <p:ph type="sldImg" idx="2"/>
          </p:nvPr>
        </p:nvSpPr>
        <p:spPr bwMode="auto">
          <a:xfrm>
            <a:off x="3268663" y="511175"/>
            <a:ext cx="3402012" cy="255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a:extLst>
              <a:ext uri="{FF2B5EF4-FFF2-40B4-BE49-F238E27FC236}">
                <a16:creationId xmlns:a16="http://schemas.microsoft.com/office/drawing/2014/main" id="{66C5AC2C-ACF8-7F46-B088-2A1A0A0976DE}"/>
              </a:ext>
            </a:extLst>
          </p:cNvPr>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541" tIns="45770" rIns="91541" bIns="4577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a:extLst>
              <a:ext uri="{FF2B5EF4-FFF2-40B4-BE49-F238E27FC236}">
                <a16:creationId xmlns:a16="http://schemas.microsoft.com/office/drawing/2014/main" id="{9F33D49E-B8DB-334E-8CD8-31CB86A10DE7}"/>
              </a:ext>
            </a:extLst>
          </p:cNvPr>
          <p:cNvSpPr>
            <a:spLocks noGrp="1" noChangeArrowheads="1"/>
          </p:cNvSpPr>
          <p:nvPr>
            <p:ph type="ftr" sz="quarter" idx="4"/>
          </p:nvPr>
        </p:nvSpPr>
        <p:spPr bwMode="auto">
          <a:xfrm>
            <a:off x="0"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defTabSz="915988" eaLnBrk="1" hangingPunct="1">
              <a:defRPr sz="1200">
                <a:latin typeface="Times New Roman" pitchFamily="18" charset="0"/>
                <a:ea typeface="ＭＳ Ｐゴシック" pitchFamily="34" charset="-128"/>
                <a:cs typeface="+mn-cs"/>
              </a:defRPr>
            </a:lvl1pPr>
          </a:lstStyle>
          <a:p>
            <a:pPr>
              <a:defRPr/>
            </a:pPr>
            <a:endParaRPr lang="en-US" altLang="ja-JP"/>
          </a:p>
        </p:txBody>
      </p:sp>
      <p:sp>
        <p:nvSpPr>
          <p:cNvPr id="17415" name="Rectangle 7">
            <a:extLst>
              <a:ext uri="{FF2B5EF4-FFF2-40B4-BE49-F238E27FC236}">
                <a16:creationId xmlns:a16="http://schemas.microsoft.com/office/drawing/2014/main" id="{12C6D8F5-570C-3B44-8C1F-AF5B7587CDF4}"/>
              </a:ext>
            </a:extLst>
          </p:cNvPr>
          <p:cNvSpPr>
            <a:spLocks noGrp="1" noChangeArrowheads="1"/>
          </p:cNvSpPr>
          <p:nvPr>
            <p:ph type="sldNum" sz="quarter" idx="5"/>
          </p:nvPr>
        </p:nvSpPr>
        <p:spPr bwMode="auto">
          <a:xfrm>
            <a:off x="5630863" y="6465888"/>
            <a:ext cx="4308475" cy="339725"/>
          </a:xfrm>
          <a:prstGeom prst="rect">
            <a:avLst/>
          </a:prstGeom>
          <a:noFill/>
          <a:ln w="9525">
            <a:noFill/>
            <a:miter lim="800000"/>
            <a:headEnd/>
            <a:tailEnd/>
          </a:ln>
          <a:effectLst/>
        </p:spPr>
        <p:txBody>
          <a:bodyPr vert="horz" wrap="square" lIns="91541" tIns="45770" rIns="91541" bIns="45770" numCol="1" anchor="b" anchorCtr="0" compatLnSpc="1">
            <a:prstTxWarp prst="textNoShape">
              <a:avLst/>
            </a:prstTxWarp>
          </a:bodyPr>
          <a:lstStyle>
            <a:lvl1pPr algn="r" defTabSz="915988" eaLnBrk="1" hangingPunct="1">
              <a:defRPr sz="1200"/>
            </a:lvl1pPr>
          </a:lstStyle>
          <a:p>
            <a:pPr>
              <a:defRPr/>
            </a:pPr>
            <a:fld id="{92B6B4E8-31E5-4449-8902-52B0853BD56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5856368-788C-FD4D-81B7-4567E837C0F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410" name="Rectangle 15">
            <a:extLst>
              <a:ext uri="{FF2B5EF4-FFF2-40B4-BE49-F238E27FC236}">
                <a16:creationId xmlns:a16="http://schemas.microsoft.com/office/drawing/2014/main" id="{47AC524F-CCDB-E544-B7B6-C29C318405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411" name="Rectangle 2">
            <a:extLst>
              <a:ext uri="{FF2B5EF4-FFF2-40B4-BE49-F238E27FC236}">
                <a16:creationId xmlns:a16="http://schemas.microsoft.com/office/drawing/2014/main" id="{38924919-D8A3-C449-B5D4-925BFD627BCF}"/>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412" name="Rectangle 3">
            <a:extLst>
              <a:ext uri="{FF2B5EF4-FFF2-40B4-BE49-F238E27FC236}">
                <a16:creationId xmlns:a16="http://schemas.microsoft.com/office/drawing/2014/main" id="{3BB6D049-6B0C-DE48-92B0-350222599D10}"/>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b="1">
                <a:latin typeface="ZapfHumnst BT" pitchFamily="34" charset="0"/>
              </a:rPr>
              <a:t>Purpose</a:t>
            </a:r>
            <a:r>
              <a:rPr lang="en-US" altLang="en-US" sz="1000">
                <a:latin typeface="ZapfHumnst BT" pitchFamily="34" charset="0"/>
              </a:rPr>
              <a:t>:</a:t>
            </a:r>
          </a:p>
          <a:p>
            <a:pPr marL="228600" lvl="1" indent="-114300">
              <a:buFontTx/>
              <a:buChar char="•"/>
            </a:pPr>
            <a:r>
              <a:rPr lang="en-US" altLang="en-US" sz="1000">
                <a:latin typeface="ZapfHumnst BT" pitchFamily="34" charset="0"/>
              </a:rPr>
              <a:t>Ensure that the classes provide the behavior the Use-Case Realizations require.</a:t>
            </a:r>
          </a:p>
          <a:p>
            <a:pPr marL="228600" lvl="1" indent="-114300">
              <a:buFontTx/>
              <a:buChar char="•"/>
            </a:pPr>
            <a:r>
              <a:rPr lang="en-US" altLang="en-US" sz="1000">
                <a:latin typeface="ZapfHumnst BT" pitchFamily="34" charset="0"/>
              </a:rPr>
              <a:t>Ensure that sufficient information is provided to implement the class.</a:t>
            </a:r>
          </a:p>
          <a:p>
            <a:pPr marL="228600" lvl="1" indent="-114300">
              <a:buFontTx/>
              <a:buChar char="•"/>
            </a:pPr>
            <a:r>
              <a:rPr lang="en-US" altLang="en-US" sz="1000">
                <a:latin typeface="ZapfHumnst BT" pitchFamily="34" charset="0"/>
              </a:rPr>
              <a:t>Handle non-functional requirements related to the class.</a:t>
            </a:r>
          </a:p>
          <a:p>
            <a:pPr marL="228600" lvl="1" indent="-114300">
              <a:buFontTx/>
              <a:buChar char="•"/>
            </a:pPr>
            <a:r>
              <a:rPr lang="en-US" altLang="en-US" sz="1000">
                <a:latin typeface="ZapfHumnst BT" pitchFamily="34" charset="0"/>
              </a:rPr>
              <a:t>Incorporate the design mechanisms used by the class.</a:t>
            </a:r>
          </a:p>
          <a:p>
            <a:r>
              <a:rPr lang="en-US" altLang="en-US" sz="1000" b="1">
                <a:latin typeface="ZapfHumnst BT" pitchFamily="34" charset="0"/>
              </a:rPr>
              <a:t>Input Artifacts</a:t>
            </a:r>
            <a:r>
              <a:rPr lang="en-US" altLang="en-US" sz="1000">
                <a:latin typeface="ZapfHumnst BT" pitchFamily="34" charset="0"/>
              </a:rPr>
              <a:t>:</a:t>
            </a:r>
          </a:p>
          <a:p>
            <a:pPr marL="228600" lvl="1" indent="-114300">
              <a:buFontTx/>
              <a:buChar char="•"/>
            </a:pPr>
            <a:r>
              <a:rPr lang="en-US" altLang="en-US" sz="1000">
                <a:latin typeface="ZapfHumnst BT" pitchFamily="34" charset="0"/>
              </a:rPr>
              <a:t>Supplementary Specifications</a:t>
            </a:r>
          </a:p>
          <a:p>
            <a:pPr marL="228600" lvl="1" indent="-114300">
              <a:buFontTx/>
              <a:buChar char="•"/>
            </a:pPr>
            <a:r>
              <a:rPr lang="en-US" altLang="en-US" sz="1000">
                <a:latin typeface="ZapfHumnst BT" pitchFamily="34" charset="0"/>
              </a:rPr>
              <a:t>Project Specific Guidelines</a:t>
            </a:r>
          </a:p>
          <a:p>
            <a:pPr marL="228600" lvl="1" indent="-114300">
              <a:buFontTx/>
              <a:buChar char="•"/>
            </a:pPr>
            <a:r>
              <a:rPr lang="en-US" altLang="en-US" sz="1000">
                <a:latin typeface="ZapfHumnst BT" pitchFamily="34" charset="0"/>
              </a:rPr>
              <a:t>Analysis Classes</a:t>
            </a:r>
          </a:p>
          <a:p>
            <a:pPr marL="228600" lvl="1" indent="-114300">
              <a:buFontTx/>
              <a:buChar char="•"/>
            </a:pPr>
            <a:r>
              <a:rPr lang="en-US" altLang="en-US" sz="1000">
                <a:latin typeface="ZapfHumnst BT" pitchFamily="34" charset="0"/>
              </a:rPr>
              <a:t>Analysis use-case realization</a:t>
            </a:r>
          </a:p>
          <a:p>
            <a:pPr marL="228600" lvl="1" indent="-114300">
              <a:buFontTx/>
              <a:buChar char="•"/>
            </a:pPr>
            <a:r>
              <a:rPr lang="en-US" altLang="en-US" sz="1000">
                <a:latin typeface="ZapfHumnst BT" pitchFamily="34" charset="0"/>
              </a:rPr>
              <a:t>Design classes</a:t>
            </a:r>
          </a:p>
          <a:p>
            <a:pPr marL="228600" lvl="1" indent="-114300">
              <a:buFontTx/>
              <a:buChar char="•"/>
            </a:pPr>
            <a:r>
              <a:rPr lang="en-US" altLang="en-US" sz="1000">
                <a:latin typeface="ZapfHumnst BT" pitchFamily="34" charset="0"/>
              </a:rPr>
              <a:t>Design Model</a:t>
            </a:r>
          </a:p>
          <a:p>
            <a:pPr marL="228600" lvl="1" indent="-114300">
              <a:buFontTx/>
              <a:buChar char="•"/>
            </a:pPr>
            <a:r>
              <a:rPr lang="en-US" altLang="en-US" sz="1000">
                <a:latin typeface="ZapfHumnst BT" pitchFamily="34" charset="0"/>
              </a:rPr>
              <a:t>Design use-case realization</a:t>
            </a:r>
          </a:p>
          <a:p>
            <a:r>
              <a:rPr lang="en-US" altLang="en-US" sz="1000" b="1">
                <a:latin typeface="ZapfHumnst BT" pitchFamily="34" charset="0"/>
              </a:rPr>
              <a:t>Resulting Artifacts:</a:t>
            </a:r>
            <a:endParaRPr lang="en-US" altLang="en-US" sz="1000">
              <a:latin typeface="ZapfHumnst BT" pitchFamily="34" charset="0"/>
            </a:endParaRPr>
          </a:p>
          <a:p>
            <a:pPr marL="228600" lvl="1" indent="-114300">
              <a:buFontTx/>
              <a:buChar char="•"/>
            </a:pPr>
            <a:r>
              <a:rPr lang="en-US" altLang="en-US" sz="1000">
                <a:latin typeface="ZapfHumnst BT" pitchFamily="34" charset="0"/>
              </a:rPr>
              <a:t>Design classes</a:t>
            </a:r>
          </a:p>
          <a:p>
            <a:pPr marL="228600" lvl="1" indent="-114300">
              <a:buFontTx/>
              <a:buChar char="•"/>
            </a:pPr>
            <a:r>
              <a:rPr lang="en-US" altLang="en-US" sz="1000">
                <a:latin typeface="ZapfHumnst BT" pitchFamily="34" charset="0"/>
              </a:rPr>
              <a:t>Design Model</a:t>
            </a:r>
          </a:p>
          <a:p>
            <a:r>
              <a:rPr lang="en-US" altLang="en-US" sz="1000">
                <a:latin typeface="ZapfHumnst BT" pitchFamily="34" charset="0"/>
              </a:rPr>
              <a:t>The detailed steps performed during this activity are summarized on the next page, and described in the remainder of this module.</a:t>
            </a:r>
          </a:p>
          <a:p>
            <a:endParaRPr lang="en-US" altLang="en-US" sz="1000">
              <a:latin typeface="ZapfHumnst BT" pitchFamily="34" charset="0"/>
            </a:endParaRPr>
          </a:p>
        </p:txBody>
      </p:sp>
      <p:sp>
        <p:nvSpPr>
          <p:cNvPr id="17413" name="Text Box 4">
            <a:extLst>
              <a:ext uri="{FF2B5EF4-FFF2-40B4-BE49-F238E27FC236}">
                <a16:creationId xmlns:a16="http://schemas.microsoft.com/office/drawing/2014/main" id="{5E0F628D-E8B6-8C48-8F2A-103EB56E642B}"/>
              </a:ext>
            </a:extLst>
          </p:cNvPr>
          <p:cNvSpPr txBox="1">
            <a:spLocks noChangeArrowheads="1"/>
          </p:cNvSpPr>
          <p:nvPr/>
        </p:nvSpPr>
        <p:spPr bwMode="auto">
          <a:xfrm>
            <a:off x="663575" y="895350"/>
            <a:ext cx="263048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Remember, analysis classes (originally identified in Use-Case Analysis) were morphed into design classes during Identify Design Elements.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2A8E40BD-A913-FC4F-8E6C-76CCC93F84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5842" name="Rectangle 15">
            <a:extLst>
              <a:ext uri="{FF2B5EF4-FFF2-40B4-BE49-F238E27FC236}">
                <a16:creationId xmlns:a16="http://schemas.microsoft.com/office/drawing/2014/main" id="{0DB5B16A-743C-9C46-8044-85478D4CA20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5843" name="Text Box 2">
            <a:extLst>
              <a:ext uri="{FF2B5EF4-FFF2-40B4-BE49-F238E27FC236}">
                <a16:creationId xmlns:a16="http://schemas.microsoft.com/office/drawing/2014/main" id="{741D9873-589C-DB44-9A9C-217053F245EA}"/>
              </a:ext>
            </a:extLst>
          </p:cNvPr>
          <p:cNvSpPr txBox="1">
            <a:spLocks noChangeArrowheads="1"/>
          </p:cNvSpPr>
          <p:nvPr/>
        </p:nvSpPr>
        <p:spPr bwMode="auto">
          <a:xfrm>
            <a:off x="823913" y="893763"/>
            <a:ext cx="26257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Now let</a:t>
            </a: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review some key terms.</a:t>
            </a:r>
          </a:p>
          <a:p>
            <a:pPr eaLnBrk="1" hangingPunct="1">
              <a:spcBef>
                <a:spcPct val="50000"/>
              </a:spcBef>
            </a:pPr>
            <a:r>
              <a:rPr lang="en-US" altLang="en-US" sz="1000">
                <a:latin typeface="ZapfHumnst BT" pitchFamily="34" charset="0"/>
                <a:ea typeface="ＭＳ Ｐゴシック" panose="020B0600070205080204" pitchFamily="34" charset="-128"/>
              </a:rPr>
              <a:t>Classes and packages were introduced in the Concepts of Object Orientation module.</a:t>
            </a:r>
          </a:p>
          <a:p>
            <a:pPr eaLnBrk="1" hangingPunct="1">
              <a:spcBef>
                <a:spcPct val="0"/>
              </a:spcBef>
            </a:pPr>
            <a:endParaRPr lang="en-US" altLang="en-US" sz="1000">
              <a:latin typeface="ZapfHumnst BT" pitchFamily="34" charset="0"/>
              <a:ea typeface="ＭＳ Ｐゴシック" panose="020B0600070205080204" pitchFamily="34" charset="-128"/>
            </a:endParaRP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35844" name="Rectangle 3">
            <a:extLst>
              <a:ext uri="{FF2B5EF4-FFF2-40B4-BE49-F238E27FC236}">
                <a16:creationId xmlns:a16="http://schemas.microsoft.com/office/drawing/2014/main" id="{9FBF023B-38AF-694E-A10E-CBC3A1BCF5F8}"/>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35845" name="Rectangle 4">
            <a:extLst>
              <a:ext uri="{FF2B5EF4-FFF2-40B4-BE49-F238E27FC236}">
                <a16:creationId xmlns:a16="http://schemas.microsoft.com/office/drawing/2014/main" id="{46DA6A90-1EC4-1F4D-A4BC-E5656BAC30C0}"/>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A </a:t>
            </a:r>
            <a:r>
              <a:rPr lang="en-US" altLang="en-US" sz="1000" b="1">
                <a:latin typeface="ZapfHumnst BT" pitchFamily="34" charset="0"/>
              </a:rPr>
              <a:t>package</a:t>
            </a:r>
            <a:r>
              <a:rPr lang="en-US" altLang="en-US" sz="1000">
                <a:latin typeface="ZapfHumnst BT" pitchFamily="34" charset="0"/>
              </a:rPr>
              <a:t> is a general purpose mechanism for organizing elements into groups. They provide the ability to organize the model under development. A package is represented as a tabbed folder.</a:t>
            </a:r>
          </a:p>
          <a:p>
            <a:r>
              <a:rPr lang="en-US" altLang="en-US" sz="1000">
                <a:latin typeface="ZapfHumnst BT" pitchFamily="34" charset="0"/>
              </a:rPr>
              <a:t>Later in this module, we will contrast </a:t>
            </a:r>
            <a:r>
              <a:rPr lang="ja-JP" altLang="en-US" sz="1000">
                <a:latin typeface="Arial" panose="020B0604020202020204" pitchFamily="34" charset="0"/>
              </a:rPr>
              <a:t>“</a:t>
            </a:r>
            <a:r>
              <a:rPr lang="en-US" altLang="ja-JP" sz="1000">
                <a:latin typeface="ZapfHumnst BT" pitchFamily="34" charset="0"/>
              </a:rPr>
              <a:t>vanilla</a:t>
            </a:r>
            <a:r>
              <a:rPr lang="ja-JP" altLang="en-US" sz="1000">
                <a:latin typeface="Arial" panose="020B0604020202020204" pitchFamily="34" charset="0"/>
              </a:rPr>
              <a:t>”</a:t>
            </a:r>
            <a:r>
              <a:rPr lang="en-US" altLang="ja-JP" sz="1000">
                <a:latin typeface="ZapfHumnst BT" pitchFamily="34" charset="0"/>
              </a:rPr>
              <a:t> packages, as defined above, with subsystems.</a:t>
            </a:r>
            <a:endParaRPr lang="en-US" altLang="en-US" sz="100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FBCD968C-3740-FF46-8451-D2EC289552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7890" name="Rectangle 15">
            <a:extLst>
              <a:ext uri="{FF2B5EF4-FFF2-40B4-BE49-F238E27FC236}">
                <a16:creationId xmlns:a16="http://schemas.microsoft.com/office/drawing/2014/main" id="{66E0BFD8-E961-8549-9E18-D58EBE1C37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7891" name="Rectangle 2">
            <a:extLst>
              <a:ext uri="{FF2B5EF4-FFF2-40B4-BE49-F238E27FC236}">
                <a16:creationId xmlns:a16="http://schemas.microsoft.com/office/drawing/2014/main" id="{FAF45CA5-2C87-604A-BEFD-74FD33D43FB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0D53BB5-AC6E-8E4C-8F1A-C79E1CEE07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When identifying classes, you should group them into packages, for organizational and configuration management purposes.</a:t>
            </a:r>
          </a:p>
          <a:p>
            <a:pPr fontAlgn="t"/>
            <a:r>
              <a:rPr lang="en-US" altLang="en-US" sz="1000">
                <a:latin typeface="ZapfHumnst BT" pitchFamily="34" charset="0"/>
              </a:rPr>
              <a:t>The Design Model can be structured into smaller units to make it easier to understand. By grouping Design Model elements into packages and subsystems, then showing how those groupings relate to one another, it is easier to understand the overall structure of the model. </a:t>
            </a:r>
          </a:p>
          <a:p>
            <a:pPr fontAlgn="t"/>
            <a:r>
              <a:rPr lang="en-US" altLang="en-US" sz="1000">
                <a:latin typeface="ZapfHumnst BT" pitchFamily="34" charset="0"/>
              </a:rPr>
              <a:t>You might want to partition the Design Model for a number of reasons: </a:t>
            </a:r>
          </a:p>
          <a:p>
            <a:pPr marL="228600" lvl="1" indent="-114300" fontAlgn="t">
              <a:buFontTx/>
              <a:buChar char="•"/>
            </a:pPr>
            <a:r>
              <a:rPr lang="en-US" altLang="en-US" sz="1000">
                <a:latin typeface="ZapfHumnst BT" pitchFamily="34" charset="0"/>
              </a:rPr>
              <a:t>You can use packages and subsystems as order, configuration, or delivery units when a system is finished. </a:t>
            </a:r>
          </a:p>
          <a:p>
            <a:pPr marL="228600" lvl="1" indent="-114300" fontAlgn="t">
              <a:buFontTx/>
              <a:buChar char="•"/>
            </a:pPr>
            <a:r>
              <a:rPr lang="en-US" altLang="en-US" sz="1000">
                <a:latin typeface="ZapfHumnst BT" pitchFamily="34" charset="0"/>
              </a:rPr>
              <a:t>Allocation of resources and the competence of different development teams might require that the project be divided among different groups at different sites. </a:t>
            </a:r>
          </a:p>
          <a:p>
            <a:pPr marL="228600" lvl="1" indent="-114300" fontAlgn="t">
              <a:buFontTx/>
              <a:buChar char="•"/>
            </a:pPr>
            <a:r>
              <a:rPr lang="en-US" altLang="en-US" sz="1000">
                <a:latin typeface="ZapfHumnst BT" pitchFamily="34" charset="0"/>
              </a:rPr>
              <a:t>Subsystems can be used to structure the Design  Model in a way that reflects the user types. Many change requirements originate from users; subsystems ensure that changes from a particular user type will affect only the parts of the system that correspond to that user type. </a:t>
            </a:r>
          </a:p>
          <a:p>
            <a:pPr marL="228600" lvl="1" indent="-114300" fontAlgn="t">
              <a:buFontTx/>
              <a:buChar char="•"/>
            </a:pPr>
            <a:r>
              <a:rPr lang="en-US" altLang="en-US" sz="1000">
                <a:latin typeface="ZapfHumnst BT" pitchFamily="34" charset="0"/>
              </a:rPr>
              <a:t>Subsystems are used to represent the existing products and services that the system uses.</a:t>
            </a:r>
          </a:p>
          <a:p>
            <a:pPr fontAlgn="t">
              <a:buFontTx/>
              <a:buChar char="•"/>
            </a:pPr>
            <a:endParaRPr lang="en-US" altLang="en-US" sz="1000">
              <a:latin typeface="ZapfHumnst BT" pitchFamily="34" charset="0"/>
            </a:endParaRPr>
          </a:p>
        </p:txBody>
      </p:sp>
      <p:sp>
        <p:nvSpPr>
          <p:cNvPr id="37893" name="Text Box 4">
            <a:extLst>
              <a:ext uri="{FF2B5EF4-FFF2-40B4-BE49-F238E27FC236}">
                <a16:creationId xmlns:a16="http://schemas.microsoft.com/office/drawing/2014/main" id="{2F35155B-625F-A946-808B-E6F2E6C2CF52}"/>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Note: This course will not try and explain how you make the decisions on grouping classes in packages, but will provide some of the considerations when grouping classes in packages.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5F269568-38A4-B84B-84AC-2F7262CC72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9938" name="Rectangle 15">
            <a:extLst>
              <a:ext uri="{FF2B5EF4-FFF2-40B4-BE49-F238E27FC236}">
                <a16:creationId xmlns:a16="http://schemas.microsoft.com/office/drawing/2014/main" id="{70ADBAD5-6D65-0D4D-A1B5-133EC90915E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39939" name="Rectangle 2">
            <a:extLst>
              <a:ext uri="{FF2B5EF4-FFF2-40B4-BE49-F238E27FC236}">
                <a16:creationId xmlns:a16="http://schemas.microsoft.com/office/drawing/2014/main" id="{C668AD62-4E4A-A541-8C2A-5AC40905D2D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D8B825B-80BD-244F-A043-EF27CFBCD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When the boundary classes are distributed to packages, there are two different strategies that can be applied. Which one to choose depends on whether or not the system interfaces are likely to change greatly in the future. </a:t>
            </a:r>
          </a:p>
          <a:p>
            <a:pPr marL="228600" lvl="1" indent="-114300" fontAlgn="t">
              <a:buFontTx/>
              <a:buChar char="•"/>
            </a:pPr>
            <a:r>
              <a:rPr lang="en-US" altLang="en-US" sz="1000">
                <a:latin typeface="ZapfHumnst BT" pitchFamily="34" charset="0"/>
              </a:rPr>
              <a:t>If it is </a:t>
            </a:r>
            <a:r>
              <a:rPr lang="en-US" altLang="en-US" sz="1000" i="1">
                <a:latin typeface="ZapfHumnst BT" pitchFamily="34" charset="0"/>
              </a:rPr>
              <a:t>likely</a:t>
            </a:r>
            <a:r>
              <a:rPr lang="en-US" altLang="en-US" sz="1000">
                <a:latin typeface="ZapfHumnst BT" pitchFamily="34" charset="0"/>
              </a:rPr>
              <a:t> that the system interface will be replaced, or undergo considerable changes, the interface should be separated from the rest of the Design  Model. When the user interface is changed, only these packages are affected. An example of such a major change is the switch from a line-oriented interface to a window-oriented interface. </a:t>
            </a:r>
          </a:p>
          <a:p>
            <a:pPr marL="228600" lvl="1" indent="-114300" fontAlgn="t">
              <a:buFontTx/>
              <a:buChar char="•"/>
            </a:pPr>
            <a:r>
              <a:rPr lang="en-US" altLang="en-US" sz="1000">
                <a:latin typeface="ZapfHumnst BT" pitchFamily="34" charset="0"/>
              </a:rPr>
              <a:t>If no major interface changes are planned, changes to the system services should be the guiding principle, rather than changes to the interface. The boundary classes should then be placed together with the entity and control classes with which they are functionally related. This way, it will be easy to see what boundary classes are affected if a certain entity or control class is changed. </a:t>
            </a:r>
          </a:p>
          <a:p>
            <a:pPr fontAlgn="t"/>
            <a:r>
              <a:rPr lang="en-US" altLang="en-US" sz="1000">
                <a:latin typeface="ZapfHumnst BT" pitchFamily="34" charset="0"/>
              </a:rPr>
              <a:t>Mandatory boundary classes that are not functionally related to any entity or control classes, should be placed in separate packages, together with boundary classes that belong to the same interface.</a:t>
            </a:r>
          </a:p>
          <a:p>
            <a:pPr fontAlgn="t"/>
            <a:r>
              <a:rPr lang="en-US" altLang="en-US" sz="1000">
                <a:latin typeface="ZapfHumnst BT" pitchFamily="34" charset="0"/>
              </a:rPr>
              <a:t>If a boundary class is related to an optional service, group it in a separate subsystem with the classes that collaborate to provide the service. The subsystem will map onto an optional component that will be provided when the optional functionality is ordered.</a:t>
            </a:r>
          </a:p>
          <a:p>
            <a:pPr fontAlgn="t">
              <a:buFontTx/>
              <a:buChar char="•"/>
            </a:pPr>
            <a:endParaRPr lang="en-US" altLang="en-US" sz="1000">
              <a:latin typeface="ZapfHumnst BT" pitchFamily="34" charset="0"/>
            </a:endParaRPr>
          </a:p>
        </p:txBody>
      </p:sp>
      <p:sp>
        <p:nvSpPr>
          <p:cNvPr id="39941" name="Text Box 4">
            <a:extLst>
              <a:ext uri="{FF2B5EF4-FFF2-40B4-BE49-F238E27FC236}">
                <a16:creationId xmlns:a16="http://schemas.microsoft.com/office/drawing/2014/main" id="{7E96734D-ABF1-624B-B351-832E954ACB4C}"/>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The architect ultimately makes the decision on how classes are to be packaged, but the designer must understand the strategy that is being employed.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D678E34-69D6-5547-B284-415E3A784C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1986" name="Rectangle 15">
            <a:extLst>
              <a:ext uri="{FF2B5EF4-FFF2-40B4-BE49-F238E27FC236}">
                <a16:creationId xmlns:a16="http://schemas.microsoft.com/office/drawing/2014/main" id="{BE1C07C3-74C6-A646-9514-FBCAFFF9D0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1987" name="Rectangle 2">
            <a:extLst>
              <a:ext uri="{FF2B5EF4-FFF2-40B4-BE49-F238E27FC236}">
                <a16:creationId xmlns:a16="http://schemas.microsoft.com/office/drawing/2014/main" id="{4C4F2F1A-BC07-4140-9BC3-DFCC2CE0F0B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4E41B9F-FC7A-334A-A192-1CF20A3EF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A package should be identified for each group of classes that are functionally related. There are several practical criteria that can be applied when judging if two classes are functionally related. These are, in order of diminishing importance: </a:t>
            </a:r>
          </a:p>
          <a:p>
            <a:pPr marL="228600" lvl="1" indent="-114300" fontAlgn="t">
              <a:buFontTx/>
              <a:buChar char="•"/>
            </a:pPr>
            <a:r>
              <a:rPr lang="en-US" altLang="en-US" sz="1000">
                <a:latin typeface="ZapfHumnst BT" pitchFamily="34" charset="0"/>
              </a:rPr>
              <a:t>If changes in one class' behavior and/or structure necessitate changes in another class, the two classes are functionally related. </a:t>
            </a:r>
          </a:p>
          <a:p>
            <a:pPr marL="228600" lvl="1" indent="-114300" fontAlgn="t">
              <a:buFontTx/>
              <a:buChar char="•"/>
            </a:pPr>
            <a:r>
              <a:rPr lang="en-US" altLang="en-US" sz="1000">
                <a:latin typeface="ZapfHumnst BT" pitchFamily="34" charset="0"/>
              </a:rPr>
              <a:t>It is possible to find out if one class is functionally related to another by beginning with a class — for example, an entity class — and examining the impact of it being removed from the system. Any classes that become superfluous as a result of a class removal are somehow connected to the removed class. By superfluous, we mean that the class is only used by the removed class, or is itself dependent upon the removed class. </a:t>
            </a:r>
          </a:p>
          <a:p>
            <a:pPr marL="228600" lvl="1" indent="-114300" fontAlgn="t">
              <a:buFontTx/>
              <a:buChar char="•"/>
            </a:pPr>
            <a:r>
              <a:rPr lang="en-US" altLang="en-US" sz="1000">
                <a:latin typeface="ZapfHumnst BT" pitchFamily="34" charset="0"/>
              </a:rPr>
              <a:t>Two objects can be functionally related if they interact with a large number of messages, or have an otherwise complicated intercommunication. </a:t>
            </a:r>
          </a:p>
          <a:p>
            <a:pPr marL="228600" lvl="1" indent="-114300" fontAlgn="t">
              <a:buFontTx/>
              <a:buChar char="•"/>
            </a:pPr>
            <a:r>
              <a:rPr lang="en-US" altLang="en-US" sz="1000">
                <a:latin typeface="ZapfHumnst BT" pitchFamily="34" charset="0"/>
              </a:rPr>
              <a:t>A boundary class can be functionally related to a particular entity class if the function of the boundary class is to present the entity class. </a:t>
            </a:r>
          </a:p>
          <a:p>
            <a:pPr marL="228600" lvl="1" indent="-114300" fontAlgn="t">
              <a:buFontTx/>
              <a:buChar char="•"/>
            </a:pPr>
            <a:r>
              <a:rPr lang="en-US" altLang="en-US" sz="1000">
                <a:latin typeface="ZapfHumnst BT" pitchFamily="34" charset="0"/>
              </a:rPr>
              <a:t>Two classes can be functionally related if they interact with, or are affected by changes in, the same actor. If two classes do not involve the same actor, they should not lie in the same package. The last rule can, of course, be ignored for more important reasons. </a:t>
            </a:r>
          </a:p>
          <a:p>
            <a:pPr marL="228600" lvl="1" indent="-114300" fontAlgn="t">
              <a:buFontTx/>
              <a:buChar char="•"/>
            </a:pPr>
            <a:endParaRPr lang="en-US" altLang="en-US" sz="1000">
              <a:latin typeface="ZapfHumnst BT" pitchFamily="34" charset="0"/>
            </a:endParaRPr>
          </a:p>
        </p:txBody>
      </p:sp>
      <p:sp>
        <p:nvSpPr>
          <p:cNvPr id="41989" name="Text Box 4">
            <a:extLst>
              <a:ext uri="{FF2B5EF4-FFF2-40B4-BE49-F238E27FC236}">
                <a16:creationId xmlns:a16="http://schemas.microsoft.com/office/drawing/2014/main" id="{0D9E38B2-E3FD-E545-AE6A-83876A251D57}"/>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These criteria are listed in order of importance.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A516ABF4-64CC-1646-8FF0-1008C63126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4034" name="Rectangle 15">
            <a:extLst>
              <a:ext uri="{FF2B5EF4-FFF2-40B4-BE49-F238E27FC236}">
                <a16:creationId xmlns:a16="http://schemas.microsoft.com/office/drawing/2014/main" id="{C1D51A5E-96EA-D349-BD8F-BF4FFF89A79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4035" name="Rectangle 2">
            <a:extLst>
              <a:ext uri="{FF2B5EF4-FFF2-40B4-BE49-F238E27FC236}">
                <a16:creationId xmlns:a16="http://schemas.microsoft.com/office/drawing/2014/main" id="{BF7921AC-0F25-D942-887E-65798309FC3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3803015-8044-4648-BE5C-A254B8A7A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114300" fontAlgn="t">
              <a:buFontTx/>
              <a:buChar char="•"/>
            </a:pPr>
            <a:r>
              <a:rPr lang="en-US" altLang="en-US" sz="1000">
                <a:latin typeface="ZapfHumnst BT" pitchFamily="34" charset="0"/>
              </a:rPr>
              <a:t>Two classes can be functionally related if they have relationships between each other (associations, aggregations, and so on). Of course, this criterion cannot be followed mindlessly but can be used when no other criterion is applicable. </a:t>
            </a:r>
          </a:p>
          <a:p>
            <a:pPr marL="228600" lvl="1" indent="-114300" fontAlgn="t">
              <a:buFontTx/>
              <a:buChar char="•"/>
            </a:pPr>
            <a:r>
              <a:rPr lang="en-US" altLang="en-US" sz="1000">
                <a:latin typeface="ZapfHumnst BT" pitchFamily="34" charset="0"/>
              </a:rPr>
              <a:t>A class can be functionally related to the class that creates instances of it. </a:t>
            </a:r>
          </a:p>
          <a:p>
            <a:pPr fontAlgn="t"/>
            <a:r>
              <a:rPr lang="en-US" altLang="en-US" sz="1000">
                <a:latin typeface="ZapfHumnst BT" pitchFamily="34" charset="0"/>
              </a:rPr>
              <a:t>These two criteria determine when two classes should </a:t>
            </a:r>
            <a:r>
              <a:rPr lang="en-US" altLang="en-US" sz="1000" b="1">
                <a:latin typeface="ZapfHumnst BT" pitchFamily="34" charset="0"/>
              </a:rPr>
              <a:t>not</a:t>
            </a:r>
            <a:r>
              <a:rPr lang="en-US" altLang="en-US" sz="1000">
                <a:latin typeface="ZapfHumnst BT" pitchFamily="34" charset="0"/>
              </a:rPr>
              <a:t> be placed in the same package: </a:t>
            </a:r>
          </a:p>
          <a:p>
            <a:pPr marL="228600" lvl="1" indent="-114300" fontAlgn="t">
              <a:buFontTx/>
              <a:buChar char="•"/>
            </a:pPr>
            <a:r>
              <a:rPr lang="en-US" altLang="en-US" sz="1000">
                <a:latin typeface="ZapfHumnst BT" pitchFamily="34" charset="0"/>
              </a:rPr>
              <a:t>Two classes that are related to different actors should not be placed in the same package. </a:t>
            </a:r>
          </a:p>
          <a:p>
            <a:pPr marL="228600" lvl="1" indent="-114300" fontAlgn="t">
              <a:buFontTx/>
              <a:buChar char="•"/>
            </a:pPr>
            <a:r>
              <a:rPr lang="en-US" altLang="en-US" sz="1000">
                <a:latin typeface="ZapfHumnst BT" pitchFamily="34" charset="0"/>
              </a:rPr>
              <a:t>An optional and a mandatory class should not be placed in the same package.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F7B719A-AAFF-D94B-A28A-DA815E7041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6082" name="Rectangle 15">
            <a:extLst>
              <a:ext uri="{FF2B5EF4-FFF2-40B4-BE49-F238E27FC236}">
                <a16:creationId xmlns:a16="http://schemas.microsoft.com/office/drawing/2014/main" id="{4D843B44-DA48-E341-9A5C-0A6B19EAF6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6083" name="Text Box 2">
            <a:extLst>
              <a:ext uri="{FF2B5EF4-FFF2-40B4-BE49-F238E27FC236}">
                <a16:creationId xmlns:a16="http://schemas.microsoft.com/office/drawing/2014/main" id="{2E49F0A6-7F8C-9B49-B53D-1CC75AC59F11}"/>
              </a:ext>
            </a:extLst>
          </p:cNvPr>
          <p:cNvSpPr txBox="1">
            <a:spLocks noChangeArrowheads="1"/>
          </p:cNvSpPr>
          <p:nvPr/>
        </p:nvSpPr>
        <p:spPr bwMode="auto">
          <a:xfrm>
            <a:off x="823913" y="893763"/>
            <a:ext cx="2644775"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000">
                <a:latin typeface="ZapfHumnst BT" pitchFamily="34" charset="0"/>
              </a:rPr>
              <a:t>This slide is presented here, so that subsystems and interfaces can be seen as a natural progression from packages with a set of public classes.</a:t>
            </a:r>
          </a:p>
          <a:p>
            <a:pPr eaLnBrk="1" hangingPunct="1"/>
            <a:endParaRPr lang="en-US" altLang="en-US" sz="1000">
              <a:latin typeface="ZapfHumnst BT" pitchFamily="34" charset="0"/>
            </a:endParaRPr>
          </a:p>
          <a:p>
            <a:pPr eaLnBrk="1" hangingPunct="1"/>
            <a:r>
              <a:rPr lang="en-US" altLang="en-US" sz="1000">
                <a:latin typeface="ZapfHumnst BT" pitchFamily="34" charset="0"/>
              </a:rPr>
              <a:t>Rose does not yet support generalization between packages.</a:t>
            </a:r>
            <a:endParaRPr lang="en-US" altLang="en-US" sz="1000">
              <a:solidFill>
                <a:srgbClr val="000000"/>
              </a:solidFill>
              <a:latin typeface="ZapfHumnst BT" pitchFamily="34" charset="0"/>
            </a:endParaRPr>
          </a:p>
        </p:txBody>
      </p:sp>
      <p:sp>
        <p:nvSpPr>
          <p:cNvPr id="46084" name="Rectangle 3">
            <a:extLst>
              <a:ext uri="{FF2B5EF4-FFF2-40B4-BE49-F238E27FC236}">
                <a16:creationId xmlns:a16="http://schemas.microsoft.com/office/drawing/2014/main" id="{11974B33-4567-284B-9DEA-79C6387FB3B8}"/>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46085" name="Rectangle 4">
            <a:extLst>
              <a:ext uri="{FF2B5EF4-FFF2-40B4-BE49-F238E27FC236}">
                <a16:creationId xmlns:a16="http://schemas.microsoft.com/office/drawing/2014/main" id="{98589A72-8853-7743-9A37-39C05B5928A7}"/>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In Architectural Analysis, we discussed package dependencies.  Now let</a:t>
            </a:r>
            <a:r>
              <a:rPr lang="ja-JP" altLang="en-US" sz="1000">
                <a:latin typeface="Arial" panose="020B0604020202020204" pitchFamily="34" charset="0"/>
              </a:rPr>
              <a:t>’</a:t>
            </a:r>
            <a:r>
              <a:rPr lang="en-US" altLang="ja-JP" sz="1000">
                <a:latin typeface="ZapfHumnst BT" pitchFamily="34" charset="0"/>
              </a:rPr>
              <a:t>s look at package dependencies in more detail and see how visibility can be defined.</a:t>
            </a:r>
          </a:p>
          <a:p>
            <a:r>
              <a:rPr lang="en-US" altLang="en-US" sz="1000">
                <a:latin typeface="ZapfHumnst BT" pitchFamily="34" charset="0"/>
              </a:rPr>
              <a:t>Visibility can be defined for package elements the same way it is defined for class attributes and operations.  This visibility allows you to specify how other packages can access the elements that are owned by the package.  </a:t>
            </a:r>
          </a:p>
          <a:p>
            <a:r>
              <a:rPr lang="en-US" altLang="en-US" sz="1000">
                <a:latin typeface="ZapfHumnst BT" pitchFamily="34" charset="0"/>
              </a:rPr>
              <a:t>The visibility of a package element can be expressed by including a visibility symbol as a prefix to the package element name.</a:t>
            </a:r>
          </a:p>
          <a:p>
            <a:r>
              <a:rPr lang="en-US" altLang="en-US" sz="1000">
                <a:latin typeface="ZapfHumnst BT" pitchFamily="34" charset="0"/>
              </a:rPr>
              <a:t>There are three types of visibility defined in the UML:</a:t>
            </a:r>
          </a:p>
          <a:p>
            <a:r>
              <a:rPr lang="en-US" altLang="en-US" sz="1000" b="1">
                <a:latin typeface="ZapfHumnst BT" pitchFamily="34" charset="0"/>
              </a:rPr>
              <a:t>Public</a:t>
            </a:r>
            <a:r>
              <a:rPr lang="en-US" altLang="en-US" sz="1000">
                <a:latin typeface="ZapfHumnst BT" pitchFamily="34" charset="0"/>
              </a:rPr>
              <a:t>: Public classes can be accessed outside of the owning package. Visibility symbol: +.</a:t>
            </a:r>
          </a:p>
          <a:p>
            <a:r>
              <a:rPr lang="en-US" altLang="en-US" sz="1000" b="1">
                <a:latin typeface="ZapfHumnst BT" pitchFamily="34" charset="0"/>
              </a:rPr>
              <a:t>Protected</a:t>
            </a:r>
            <a:r>
              <a:rPr lang="en-US" altLang="en-US" sz="1000">
                <a:latin typeface="ZapfHumnst BT" pitchFamily="34" charset="0"/>
              </a:rPr>
              <a:t>: Protected classes can only be accessed by the owning package and any packages that inherit from the owning package. Visibility symbol: #.</a:t>
            </a:r>
          </a:p>
          <a:p>
            <a:r>
              <a:rPr lang="en-US" altLang="en-US" sz="1000" b="1">
                <a:latin typeface="ZapfHumnst BT" pitchFamily="34" charset="0"/>
              </a:rPr>
              <a:t>Private</a:t>
            </a:r>
            <a:r>
              <a:rPr lang="en-US" altLang="en-US" sz="1000">
                <a:latin typeface="ZapfHumnst BT" pitchFamily="34" charset="0"/>
              </a:rPr>
              <a:t>: Private classes can only be accessed by classes within the owning package. Visibility symbol: -.</a:t>
            </a:r>
          </a:p>
          <a:p>
            <a:r>
              <a:rPr lang="en-US" altLang="en-US" sz="1000">
                <a:latin typeface="ZapfHumnst BT" pitchFamily="34" charset="0"/>
              </a:rPr>
              <a:t>The public elements of a package constitute the package</a:t>
            </a:r>
            <a:r>
              <a:rPr lang="ja-JP" altLang="en-US" sz="1000">
                <a:latin typeface="Arial" panose="020B0604020202020204" pitchFamily="34" charset="0"/>
              </a:rPr>
              <a:t>’</a:t>
            </a:r>
            <a:r>
              <a:rPr lang="en-US" altLang="ja-JP" sz="1000">
                <a:latin typeface="ZapfHumnst BT" pitchFamily="34" charset="0"/>
              </a:rPr>
              <a:t>s interface.  All dependencies on a package should be dependencies on public elements of the package.  </a:t>
            </a:r>
          </a:p>
          <a:p>
            <a:r>
              <a:rPr lang="en-US" altLang="en-US" sz="1000">
                <a:latin typeface="ZapfHumnst BT" pitchFamily="34" charset="0"/>
              </a:rPr>
              <a:t>Package visibility provides support for the OO principle of encapsulation.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5CC7808-C543-D943-A793-D399E7EE933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48130" name="Rectangle 15">
            <a:extLst>
              <a:ext uri="{FF2B5EF4-FFF2-40B4-BE49-F238E27FC236}">
                <a16:creationId xmlns:a16="http://schemas.microsoft.com/office/drawing/2014/main" id="{D498418D-1FCF-B24A-B1E2-92286FA7573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48131" name="Rectangle 2">
            <a:extLst>
              <a:ext uri="{FF2B5EF4-FFF2-40B4-BE49-F238E27FC236}">
                <a16:creationId xmlns:a16="http://schemas.microsoft.com/office/drawing/2014/main" id="{1BD26A8D-3FA7-7944-B581-9185FFF2AAF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4D8E265-85E2-4C46-9E5C-E4BE70498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en-US" altLang="en-US" sz="1000">
                <a:latin typeface="ZapfHumnst BT" pitchFamily="34" charset="0"/>
              </a:rPr>
              <a:t>Package coupling is good and bad: Good, because coupling represents re-use, and bad, because coupling represents dependencies that make the system harder to change and evolve. Some general principles can be followed: </a:t>
            </a:r>
          </a:p>
          <a:p>
            <a:pPr marL="228600" lvl="1" indent="-114300" fontAlgn="t">
              <a:buFontTx/>
              <a:buChar char="•"/>
            </a:pPr>
            <a:r>
              <a:rPr lang="en-US" altLang="en-US" sz="1000">
                <a:latin typeface="ZapfHumnst BT" pitchFamily="34" charset="0"/>
              </a:rPr>
              <a:t>Packages should not be cross-coupled (that is, co-dependent); for example, two packages should not be dependent on one another. </a:t>
            </a:r>
            <a:r>
              <a:rPr lang="en-US" altLang="en-US" sz="1000">
                <a:latin typeface="ZapfHumnst BT" pitchFamily="34" charset="0"/>
                <a:ea typeface="ＭＳ Ｐゴシック" panose="020B0600070205080204" pitchFamily="34" charset="-128"/>
              </a:rPr>
              <a:t>In these cases, the packages need to be reorganized to remove the cross-dependencies.</a:t>
            </a:r>
          </a:p>
          <a:p>
            <a:pPr marL="228600" lvl="1" indent="-114300" fontAlgn="t">
              <a:buFontTx/>
              <a:buChar char="•"/>
            </a:pPr>
            <a:r>
              <a:rPr lang="en-US" altLang="en-US" sz="1000">
                <a:latin typeface="ZapfHumnst BT" pitchFamily="34" charset="0"/>
              </a:rPr>
              <a:t>Packages in lower layers should not be dependent upon packages in upper layers. Packages should only be dependent upon packages in the same layer and in the next lower layer. </a:t>
            </a:r>
            <a:r>
              <a:rPr lang="en-US" altLang="en-US" sz="1000">
                <a:latin typeface="ZapfHumnst BT" pitchFamily="34" charset="0"/>
                <a:ea typeface="ＭＳ Ｐゴシック" panose="020B0600070205080204" pitchFamily="34" charset="-128"/>
              </a:rPr>
              <a:t>In these cases, the functionality needs to be repartitioned. One solution is to state the dependencies in terms of interfaces, and organize the interfaces in the lower layer.</a:t>
            </a:r>
          </a:p>
          <a:p>
            <a:pPr marL="228600" lvl="1" indent="-114300" fontAlgn="t">
              <a:buFontTx/>
              <a:buChar char="•"/>
            </a:pPr>
            <a:r>
              <a:rPr lang="en-US" altLang="en-US" sz="1000">
                <a:latin typeface="ZapfHumnst BT" pitchFamily="34" charset="0"/>
              </a:rPr>
              <a:t>In general, dependencies should not skip layers, unless the dependent behavior is common across all layers, and the alternative is to simply pass through operation invocations across layers. </a:t>
            </a:r>
          </a:p>
          <a:p>
            <a:pPr marL="228600" lvl="1" indent="-114300" fontAlgn="t">
              <a:buFontTx/>
              <a:buChar char="•"/>
            </a:pPr>
            <a:r>
              <a:rPr lang="en-US" altLang="en-US" sz="1000">
                <a:latin typeface="ZapfHumnst BT" pitchFamily="34" charset="0"/>
              </a:rPr>
              <a:t>Packages should not depend on subsystems </a:t>
            </a:r>
            <a:r>
              <a:rPr lang="en-US" altLang="en-US">
                <a:latin typeface="ZapfHumnst BT" pitchFamily="34" charset="0"/>
              </a:rPr>
              <a:t>— </a:t>
            </a:r>
            <a:r>
              <a:rPr lang="en-US" altLang="en-US" sz="1000">
                <a:latin typeface="ZapfHumnst BT" pitchFamily="34" charset="0"/>
              </a:rPr>
              <a:t>only on other packages or on interfaces.</a:t>
            </a:r>
          </a:p>
          <a:p>
            <a:pPr fontAlgn="t">
              <a:buFontTx/>
              <a:buChar char="•"/>
            </a:pPr>
            <a:endParaRPr lang="en-US" altLang="en-US" sz="1000">
              <a:latin typeface="ZapfHumnst BT" pitchFamily="34" charset="0"/>
            </a:endParaRPr>
          </a:p>
          <a:p>
            <a:pPr fontAlgn="t">
              <a:buFontTx/>
              <a:buChar char="•"/>
            </a:pPr>
            <a:endParaRPr lang="en-US" altLang="en-US" sz="1000">
              <a:latin typeface="ZapfHumnst BT" pitchFamily="34" charset="0"/>
            </a:endParaRPr>
          </a:p>
        </p:txBody>
      </p:sp>
      <p:sp>
        <p:nvSpPr>
          <p:cNvPr id="48133" name="Text Box 4">
            <a:extLst>
              <a:ext uri="{FF2B5EF4-FFF2-40B4-BE49-F238E27FC236}">
                <a16:creationId xmlns:a16="http://schemas.microsoft.com/office/drawing/2014/main" id="{C89C6D36-7B3A-0449-8F31-BBB025C02DEA}"/>
              </a:ext>
            </a:extLst>
          </p:cNvPr>
          <p:cNvSpPr txBox="1">
            <a:spLocks noChangeArrowheads="1"/>
          </p:cNvSpPr>
          <p:nvPr/>
        </p:nvSpPr>
        <p:spPr bwMode="auto">
          <a:xfrm>
            <a:off x="823913" y="895350"/>
            <a:ext cx="25114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199" tIns="55600" rIns="111199" bIns="55600"/>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These are packaging principles and should be avoided if at all possible.  These are not modeling rules, so you can have these situations in your model and still have a semantically correct model…it just may be a model with design flaws.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43CDD54-51A7-9142-9916-F58FA86056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0178" name="Rectangle 15">
            <a:extLst>
              <a:ext uri="{FF2B5EF4-FFF2-40B4-BE49-F238E27FC236}">
                <a16:creationId xmlns:a16="http://schemas.microsoft.com/office/drawing/2014/main" id="{F0B42234-3199-374E-85E9-438367F294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0179" name="Rectangle 2">
            <a:extLst>
              <a:ext uri="{FF2B5EF4-FFF2-40B4-BE49-F238E27FC236}">
                <a16:creationId xmlns:a16="http://schemas.microsoft.com/office/drawing/2014/main" id="{723A4332-6775-4F4B-83EC-ED8C604726D7}"/>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50180" name="Rectangle 3">
            <a:extLst>
              <a:ext uri="{FF2B5EF4-FFF2-40B4-BE49-F238E27FC236}">
                <a16:creationId xmlns:a16="http://schemas.microsoft.com/office/drawing/2014/main" id="{47FAED95-3BE6-E14A-8C22-03D8F1D0EA99}"/>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The next few slides describe the packaging decisions for the Course Registration System.</a:t>
            </a:r>
          </a:p>
          <a:p>
            <a:r>
              <a:rPr lang="en-US" altLang="en-US" sz="1000">
                <a:latin typeface="ZapfHumnst BT" pitchFamily="34" charset="0"/>
              </a:rPr>
              <a:t>All classes specifically supporting registration were partitioned into the Registration package.</a:t>
            </a:r>
          </a:p>
          <a:p>
            <a:r>
              <a:rPr lang="en-US" altLang="en-US" sz="1000">
                <a:latin typeface="ZapfHumnst BT" pitchFamily="34" charset="0"/>
              </a:rPr>
              <a:t>For simplicity on the above diagram, only the Student Registration package classes have been shown, and the operations and attributes are not displayed.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Header Placeholder 2">
            <a:extLst>
              <a:ext uri="{FF2B5EF4-FFF2-40B4-BE49-F238E27FC236}">
                <a16:creationId xmlns:a16="http://schemas.microsoft.com/office/drawing/2014/main" id="{7E477FB2-1E74-3743-B611-DE85221F62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2226" name="Rectangle 15">
            <a:extLst>
              <a:ext uri="{FF2B5EF4-FFF2-40B4-BE49-F238E27FC236}">
                <a16:creationId xmlns:a16="http://schemas.microsoft.com/office/drawing/2014/main" id="{38D7E4D6-C4BE-274C-B333-54550EDF07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2227" name="Rectangle 2">
            <a:extLst>
              <a:ext uri="{FF2B5EF4-FFF2-40B4-BE49-F238E27FC236}">
                <a16:creationId xmlns:a16="http://schemas.microsoft.com/office/drawing/2014/main" id="{BD7DFC88-7B78-074A-AF4F-9B2BE888556A}"/>
              </a:ext>
            </a:extLst>
          </p:cNvPr>
          <p:cNvSpPr>
            <a:spLocks noGrp="1" noRot="1" noChangeAspect="1" noChangeArrowheads="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Header Placeholder 2">
            <a:extLst>
              <a:ext uri="{FF2B5EF4-FFF2-40B4-BE49-F238E27FC236}">
                <a16:creationId xmlns:a16="http://schemas.microsoft.com/office/drawing/2014/main" id="{A900F845-4DF0-C44E-9654-5A1D46E50B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4274" name="Rectangle 15">
            <a:extLst>
              <a:ext uri="{FF2B5EF4-FFF2-40B4-BE49-F238E27FC236}">
                <a16:creationId xmlns:a16="http://schemas.microsoft.com/office/drawing/2014/main" id="{7ADF7BB5-AECF-5A44-A2AE-490A5521EF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4275" name="Rectangle 2">
            <a:extLst>
              <a:ext uri="{FF2B5EF4-FFF2-40B4-BE49-F238E27FC236}">
                <a16:creationId xmlns:a16="http://schemas.microsoft.com/office/drawing/2014/main" id="{610B9879-9DE5-8C45-9FD0-599FC3461BA2}"/>
              </a:ext>
            </a:extLst>
          </p:cNvPr>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2FDD6E3A-C8C0-CC47-9540-80C044E9C8C1}"/>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25E78025-E682-9D4F-9771-E07B16D90F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19459" name="Slide Number Placeholder 3">
            <a:extLst>
              <a:ext uri="{FF2B5EF4-FFF2-40B4-BE49-F238E27FC236}">
                <a16:creationId xmlns:a16="http://schemas.microsoft.com/office/drawing/2014/main" id="{291923AC-C2A3-D24D-B449-8B37CB2A68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7A0A2F77-159D-154C-A9ED-ED99BD19FD74}" type="slidenum">
              <a:rPr lang="en-US" altLang="ja-JP" smtClean="0">
                <a:ea typeface="ＭＳ Ｐゴシック" panose="020B0600070205080204" pitchFamily="34" charset="-128"/>
              </a:rPr>
              <a:pPr>
                <a:spcBef>
                  <a:spcPct val="0"/>
                </a:spcBef>
              </a:pPr>
              <a:t>3</a:t>
            </a:fld>
            <a:endParaRPr lang="en-US" altLang="ja-JP">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55E24569-D142-8E44-8AB7-2EC377576C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56322" name="Rectangle 15">
            <a:extLst>
              <a:ext uri="{FF2B5EF4-FFF2-40B4-BE49-F238E27FC236}">
                <a16:creationId xmlns:a16="http://schemas.microsoft.com/office/drawing/2014/main" id="{283989A3-D222-9D4B-A6B3-7AAB25EF1B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56323" name="Rectangle 2">
            <a:extLst>
              <a:ext uri="{FF2B5EF4-FFF2-40B4-BE49-F238E27FC236}">
                <a16:creationId xmlns:a16="http://schemas.microsoft.com/office/drawing/2014/main" id="{67505EA6-4A7C-BB4A-892F-4A1D1B27572A}"/>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56324" name="Rectangle 3">
            <a:extLst>
              <a:ext uri="{FF2B5EF4-FFF2-40B4-BE49-F238E27FC236}">
                <a16:creationId xmlns:a16="http://schemas.microsoft.com/office/drawing/2014/main" id="{15C782F5-68DD-D446-BC7D-B90F482D9507}"/>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a:latin typeface="ZapfHumnst BT" pitchFamily="34" charset="0"/>
              </a:rPr>
              <a:t>The external system access classes were partitioned into the External System Interfaces package. This is so that the external system interface classes can be configuration-managed independently from the subsystems that realize them.</a:t>
            </a:r>
          </a:p>
          <a:p>
            <a:r>
              <a:rPr lang="en-US" altLang="en-US" sz="1000">
                <a:latin typeface="ZapfHumnst BT" pitchFamily="34" charset="0"/>
              </a:rPr>
              <a:t>For simplicity, only the External System Interfaces package classes have been shown on the above diagram. The operations and attributes are not displayed.</a:t>
            </a:r>
          </a:p>
          <a:p>
            <a:endParaRPr lang="en-US" altLang="en-US" sz="100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1BD8D00-F2E9-2E49-B2AE-DEAF4633C0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1442" name="Rectangle 15">
            <a:extLst>
              <a:ext uri="{FF2B5EF4-FFF2-40B4-BE49-F238E27FC236}">
                <a16:creationId xmlns:a16="http://schemas.microsoft.com/office/drawing/2014/main" id="{0BE7639E-9B00-BA4A-9D41-6D46595B5E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1443" name="Text Box 2">
            <a:extLst>
              <a:ext uri="{FF2B5EF4-FFF2-40B4-BE49-F238E27FC236}">
                <a16:creationId xmlns:a16="http://schemas.microsoft.com/office/drawing/2014/main" id="{4502BD95-4A16-A64F-A58D-FCF0F6F418E6}"/>
              </a:ext>
            </a:extLst>
          </p:cNvPr>
          <p:cNvSpPr txBox="1">
            <a:spLocks noChangeArrowheads="1"/>
          </p:cNvSpPr>
          <p:nvPr/>
        </p:nvSpPr>
        <p:spPr bwMode="auto">
          <a:xfrm>
            <a:off x="663575" y="890588"/>
            <a:ext cx="2617788"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You can foreshadow a discussion of polymorphism here. Operations across classes that have the same signature and semantics should return the same type of result and have the same name, even if their implementation is different in each class.</a:t>
            </a:r>
          </a:p>
        </p:txBody>
      </p:sp>
      <p:sp>
        <p:nvSpPr>
          <p:cNvPr id="61444" name="Rectangle 3">
            <a:extLst>
              <a:ext uri="{FF2B5EF4-FFF2-40B4-BE49-F238E27FC236}">
                <a16:creationId xmlns:a16="http://schemas.microsoft.com/office/drawing/2014/main" id="{677135A7-5A44-E745-BBA3-3F1D55D8FC2B}"/>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1445" name="Rectangle 4">
            <a:extLst>
              <a:ext uri="{FF2B5EF4-FFF2-40B4-BE49-F238E27FC236}">
                <a16:creationId xmlns:a16="http://schemas.microsoft.com/office/drawing/2014/main" id="{DD55A9AB-EE71-1F48-81DC-9BCFFDCDA5B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Operations should be named to indicate their outcome. For example, </a:t>
            </a:r>
            <a:r>
              <a:rPr lang="en-US" altLang="en-US" sz="1000" err="1">
                <a:latin typeface="ZapfHumnst BT" pitchFamily="34" charset="0"/>
              </a:rPr>
              <a:t>getBalance</a:t>
            </a:r>
            <a:r>
              <a:rPr lang="en-US" altLang="en-US" sz="1000">
                <a:latin typeface="ZapfHumnst BT" pitchFamily="34" charset="0"/>
              </a:rPr>
              <a:t>() versus </a:t>
            </a:r>
            <a:r>
              <a:rPr lang="en-US" altLang="en-US" sz="1000" err="1">
                <a:latin typeface="ZapfHumnst BT" pitchFamily="34" charset="0"/>
              </a:rPr>
              <a:t>calculateBalance</a:t>
            </a:r>
            <a:r>
              <a:rPr lang="en-US" altLang="en-US" sz="1000">
                <a:latin typeface="ZapfHumnst BT" pitchFamily="34" charset="0"/>
              </a:rPr>
              <a:t>(). One approach for naming operations that get and set properties is to simply name the operation the same name as the property. If there is a parameter, it sets the property; if not, it returns the current value.</a:t>
            </a:r>
          </a:p>
          <a:p>
            <a:r>
              <a:rPr lang="en-US" altLang="en-US" sz="1000">
                <a:latin typeface="ZapfHumnst BT" pitchFamily="34" charset="0"/>
              </a:rPr>
              <a:t>You should name operations from the perspective of the client asking for a service to be performed by the class. For example, </a:t>
            </a:r>
            <a:r>
              <a:rPr lang="en-US" altLang="en-US" sz="1000" err="1">
                <a:latin typeface="ZapfHumnst BT" pitchFamily="34" charset="0"/>
              </a:rPr>
              <a:t>getBalance</a:t>
            </a:r>
            <a:r>
              <a:rPr lang="en-US" altLang="en-US" sz="1000">
                <a:latin typeface="ZapfHumnst BT" pitchFamily="34" charset="0"/>
              </a:rPr>
              <a:t>() versus </a:t>
            </a:r>
            <a:r>
              <a:rPr lang="en-US" altLang="en-US" sz="1000" err="1">
                <a:latin typeface="ZapfHumnst BT" pitchFamily="34" charset="0"/>
              </a:rPr>
              <a:t>receiveBalance</a:t>
            </a:r>
            <a:r>
              <a:rPr lang="en-US" altLang="en-US" sz="1000">
                <a:latin typeface="ZapfHumnst BT" pitchFamily="34" charset="0"/>
              </a:rPr>
              <a:t>(). The same applies to the operation descriptions. Descriptions should always be written from the operation USER</a:t>
            </a:r>
            <a:r>
              <a:rPr lang="ja-JP" altLang="en-US" sz="1000">
                <a:latin typeface="ZapfHumnst BT" pitchFamily="34" charset="0"/>
              </a:rPr>
              <a:t>’</a:t>
            </a:r>
            <a:r>
              <a:rPr lang="en-US" altLang="ja-JP" sz="1000">
                <a:latin typeface="ZapfHumnst BT" pitchFamily="34" charset="0"/>
              </a:rPr>
              <a:t>s perspective. What service does the operation provide? </a:t>
            </a:r>
          </a:p>
          <a:p>
            <a:r>
              <a:rPr lang="en-US" altLang="en-US" sz="1000">
                <a:latin typeface="ZapfHumnst BT" pitchFamily="34" charset="0"/>
              </a:rPr>
              <a:t>It is best to specify the operations and their parameters using implementation language syntax and semantics. This way the interfaces will already be specified in terms of the implementation language when coding starts.</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D156167E-3ECC-B048-B1F5-907803EC85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4514" name="Rectangle 15">
            <a:extLst>
              <a:ext uri="{FF2B5EF4-FFF2-40B4-BE49-F238E27FC236}">
                <a16:creationId xmlns:a16="http://schemas.microsoft.com/office/drawing/2014/main" id="{44110C15-1C65-0141-9050-57CA4ACFB0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4515" name="Rectangle 2">
            <a:extLst>
              <a:ext uri="{FF2B5EF4-FFF2-40B4-BE49-F238E27FC236}">
                <a16:creationId xmlns:a16="http://schemas.microsoft.com/office/drawing/2014/main" id="{DE6094BA-58F8-6444-BC34-D0DBB879FF6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4516" name="Rectangle 3">
            <a:extLst>
              <a:ext uri="{FF2B5EF4-FFF2-40B4-BE49-F238E27FC236}">
                <a16:creationId xmlns:a16="http://schemas.microsoft.com/office/drawing/2014/main" id="{9690009A-D585-E64D-941D-B392245E3301}"/>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addition to the short description of the parameter, be sure to include things like:</a:t>
            </a:r>
          </a:p>
          <a:p>
            <a:pPr marL="228600" lvl="1" indent="-114300">
              <a:buFontTx/>
              <a:buChar char="•"/>
            </a:pPr>
            <a:r>
              <a:rPr lang="en-US" altLang="en-US" sz="1000">
                <a:latin typeface="ZapfHumnst BT" pitchFamily="34" charset="0"/>
              </a:rPr>
              <a:t>Whether the parameter should be passed by value or by reference, and if by reference, is the parameter changed by the operation? By value means that the actual object is passed. By reference means that a pointer or reference to the object is passed.</a:t>
            </a:r>
            <a:br>
              <a:rPr lang="en-US" altLang="en-US" sz="1000">
                <a:latin typeface="ZapfHumnst BT" pitchFamily="34" charset="0"/>
              </a:rPr>
            </a:br>
            <a:r>
              <a:rPr lang="en-US" altLang="en-US" sz="1000">
                <a:latin typeface="ZapfHumnst BT" pitchFamily="34" charset="0"/>
              </a:rPr>
              <a:t>The signature of the operation defines the interface to objects of that class, and the parameters should therefore be designed to promote and define what that interface is. For example, if a parameter should never be changed by the operation, then design it so that it is not possible to change it — if the implementation environment supports that type of design.</a:t>
            </a:r>
          </a:p>
          <a:p>
            <a:pPr marL="228600" lvl="1" indent="-114300">
              <a:buFontTx/>
              <a:buChar char="•"/>
            </a:pPr>
            <a:r>
              <a:rPr lang="en-US" altLang="en-US" sz="1000">
                <a:latin typeface="ZapfHumnst BT" pitchFamily="34" charset="0"/>
              </a:rPr>
              <a:t>Whether parameters may be optional and/or have default values when no value is provided.</a:t>
            </a:r>
          </a:p>
          <a:p>
            <a:pPr marL="228600" lvl="1" indent="-114300">
              <a:buFontTx/>
              <a:buChar char="•"/>
            </a:pPr>
            <a:r>
              <a:rPr lang="en-US" altLang="en-US" sz="1000">
                <a:latin typeface="ZapfHumnst BT" pitchFamily="34" charset="0"/>
              </a:rPr>
              <a:t>Whether the parameter has ranges of valid values. </a:t>
            </a:r>
          </a:p>
          <a:p>
            <a:r>
              <a:rPr lang="en-US" altLang="en-US" sz="1000">
                <a:latin typeface="ZapfHumnst BT" pitchFamily="34" charset="0"/>
              </a:rPr>
              <a:t>The fewer parameters you have, the better. Fewer parameters help to promote understandability, as well as maintainability. The more parameters clients need to understand, the more tightly coupled the objects are likely to be conceptually.</a:t>
            </a:r>
          </a:p>
          <a:p>
            <a:r>
              <a:rPr lang="en-US" altLang="en-US" sz="1000">
                <a:latin typeface="ZapfHumnst BT" pitchFamily="34" charset="0"/>
              </a:rPr>
              <a:t>One of the strengths of OO is that you can manipulate very rich data structures, complete with associated behavior. Rather than pass around individual data fields (for example, </a:t>
            </a:r>
            <a:r>
              <a:rPr lang="en-US" altLang="en-US" sz="1000" err="1">
                <a:latin typeface="ZapfHumnst BT" pitchFamily="34" charset="0"/>
              </a:rPr>
              <a:t>StudentID</a:t>
            </a:r>
            <a:r>
              <a:rPr lang="en-US" altLang="en-US" sz="1000">
                <a:latin typeface="ZapfHumnst BT" pitchFamily="34" charset="0"/>
              </a:rPr>
              <a:t>), strive to pass around the actual object (for example, Student). Then the recipient has access to all the properties and behavior of that object.</a:t>
            </a:r>
          </a:p>
          <a:p>
            <a:endParaRPr lang="en-US" altLang="en-US"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5E16186F-4350-B44F-BDB6-33905DB3FB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6562" name="Rectangle 15">
            <a:extLst>
              <a:ext uri="{FF2B5EF4-FFF2-40B4-BE49-F238E27FC236}">
                <a16:creationId xmlns:a16="http://schemas.microsoft.com/office/drawing/2014/main" id="{EA83553D-10C6-6844-89DA-C5B3E207000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6563" name="Text Box 2">
            <a:extLst>
              <a:ext uri="{FF2B5EF4-FFF2-40B4-BE49-F238E27FC236}">
                <a16:creationId xmlns:a16="http://schemas.microsoft.com/office/drawing/2014/main" id="{90757CCD-D2CB-114A-AA06-6A26D0553916}"/>
              </a:ext>
            </a:extLst>
          </p:cNvPr>
          <p:cNvSpPr txBox="1">
            <a:spLocks noChangeArrowheads="1"/>
          </p:cNvSpPr>
          <p:nvPr/>
        </p:nvSpPr>
        <p:spPr bwMode="auto">
          <a:xfrm>
            <a:off x="663575" y="890588"/>
            <a:ext cx="2644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Re-emphasize that you must define a good abstraction — you must think about what operations are public and private and you must think about encapsulation. </a:t>
            </a:r>
          </a:p>
        </p:txBody>
      </p:sp>
      <p:sp>
        <p:nvSpPr>
          <p:cNvPr id="66564" name="Rectangle 3">
            <a:extLst>
              <a:ext uri="{FF2B5EF4-FFF2-40B4-BE49-F238E27FC236}">
                <a16:creationId xmlns:a16="http://schemas.microsoft.com/office/drawing/2014/main" id="{10D6D7B5-B9D2-3845-9FDF-35D7A3B6AF5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6565" name="Rectangle 4">
            <a:extLst>
              <a:ext uri="{FF2B5EF4-FFF2-40B4-BE49-F238E27FC236}">
                <a16:creationId xmlns:a16="http://schemas.microsoft.com/office/drawing/2014/main" id="{37429053-C63C-354C-88EA-4BBC0CFA264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Operation visibility is the realization of the key object-orientation principle of encapsulation.</a:t>
            </a:r>
          </a:p>
          <a:p>
            <a:r>
              <a:rPr lang="en-US" altLang="en-US" sz="1000" b="1">
                <a:latin typeface="ZapfHumnst BT" pitchFamily="34" charset="0"/>
              </a:rPr>
              <a:t>Public</a:t>
            </a:r>
            <a:r>
              <a:rPr lang="en-US" altLang="en-US" sz="1000">
                <a:latin typeface="ZapfHumnst BT" pitchFamily="34" charset="0"/>
              </a:rPr>
              <a:t> members are accessible directly by any client.</a:t>
            </a:r>
          </a:p>
          <a:p>
            <a:r>
              <a:rPr lang="en-US" altLang="en-US" sz="1000" b="1">
                <a:latin typeface="ZapfHumnst BT" pitchFamily="34" charset="0"/>
              </a:rPr>
              <a:t>Protected</a:t>
            </a:r>
            <a:r>
              <a:rPr lang="en-US" altLang="en-US" sz="1000">
                <a:latin typeface="ZapfHumnst BT" pitchFamily="34" charset="0"/>
              </a:rPr>
              <a:t> members are directly accessible only by instances of subclasses.</a:t>
            </a:r>
          </a:p>
          <a:p>
            <a:r>
              <a:rPr lang="en-US" altLang="en-US" sz="1000" b="1">
                <a:latin typeface="ZapfHumnst BT" pitchFamily="34" charset="0"/>
              </a:rPr>
              <a:t>Private</a:t>
            </a:r>
            <a:r>
              <a:rPr lang="en-US" altLang="en-US" sz="1000">
                <a:latin typeface="ZapfHumnst BT" pitchFamily="34" charset="0"/>
              </a:rPr>
              <a:t> members are directly accessible only by instances of the class to which they are defined.</a:t>
            </a:r>
          </a:p>
          <a:p>
            <a:r>
              <a:rPr lang="en-US" altLang="en-US" sz="1000">
                <a:latin typeface="ZapfHumnst BT" pitchFamily="34" charset="0"/>
              </a:rPr>
              <a:t>How do you decide what visibility to use? Look at the Interaction diagrams on which the operation is referenced.  If the message is from outside of the object, use public. If it is from a subclass, use protected. If it</a:t>
            </a:r>
            <a:r>
              <a:rPr lang="ja-JP" altLang="en-US" sz="1000">
                <a:latin typeface="ZapfHumnst BT" pitchFamily="34" charset="0"/>
              </a:rPr>
              <a:t>’</a:t>
            </a:r>
            <a:r>
              <a:rPr lang="en-US" altLang="ja-JP" sz="1000">
                <a:latin typeface="ZapfHumnst BT" pitchFamily="34" charset="0"/>
              </a:rPr>
              <a:t>s from itself, use private. You should define the most restrictive visibility possible that will still accomplish the objectives of the class. Client access should be granted explicitly by the class and not taken forcibly.</a:t>
            </a:r>
          </a:p>
          <a:p>
            <a:r>
              <a:rPr lang="en-US" altLang="en-US" sz="1000">
                <a:latin typeface="ZapfHumnst BT" pitchFamily="34" charset="0"/>
              </a:rPr>
              <a:t>Visibility applies to attributes as well as operations. Attributes are discussed later in this module.</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EAED069B-91FA-274E-9231-7492C88E7E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68610" name="Rectangle 15">
            <a:extLst>
              <a:ext uri="{FF2B5EF4-FFF2-40B4-BE49-F238E27FC236}">
                <a16:creationId xmlns:a16="http://schemas.microsoft.com/office/drawing/2014/main" id="{587F0D64-4C9D-8B45-BD25-14B2CDCBCE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68611" name="Rectangle 2">
            <a:extLst>
              <a:ext uri="{FF2B5EF4-FFF2-40B4-BE49-F238E27FC236}">
                <a16:creationId xmlns:a16="http://schemas.microsoft.com/office/drawing/2014/main" id="{D9EC412F-7C56-454F-9C65-526770C78019}"/>
              </a:ext>
            </a:extLst>
          </p:cNvPr>
          <p:cNvSpPr>
            <a:spLocks noChangeArrowheads="1"/>
          </p:cNvSpPr>
          <p:nvPr/>
        </p:nvSpPr>
        <p:spPr bwMode="auto">
          <a:xfrm>
            <a:off x="635000" y="895350"/>
            <a:ext cx="267811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ts val="513"/>
              </a:spcBef>
              <a:spcAft>
                <a:spcPts val="513"/>
              </a:spcAft>
            </a:pPr>
            <a:r>
              <a:rPr lang="en-US" altLang="en-US" sz="1000">
                <a:solidFill>
                  <a:schemeClr val="tx2"/>
                </a:solidFill>
                <a:latin typeface="ZapfHumnst BT" pitchFamily="34" charset="0"/>
                <a:ea typeface="ＭＳ Ｐゴシック" panose="020B0600070205080204" pitchFamily="34" charset="-128"/>
              </a:rPr>
              <a:t>Note that the UML Notation Guide explicitly states, </a:t>
            </a:r>
            <a:r>
              <a:rPr lang="ja-JP" altLang="en-US" sz="1000">
                <a:solidFill>
                  <a:schemeClr val="tx2"/>
                </a:solidFill>
                <a:latin typeface="ZapfHumnst BT" pitchFamily="34" charset="0"/>
                <a:ea typeface="ＭＳ Ｐゴシック" panose="020B0600070205080204" pitchFamily="34" charset="-128"/>
              </a:rPr>
              <a:t>“</a:t>
            </a:r>
            <a:r>
              <a:rPr lang="en-US" altLang="ja-JP" sz="1000">
                <a:solidFill>
                  <a:schemeClr val="tx2"/>
                </a:solidFill>
                <a:latin typeface="ZapfHumnst BT" pitchFamily="34" charset="0"/>
                <a:ea typeface="ＭＳ Ｐゴシック" panose="020B0600070205080204" pitchFamily="34" charset="-128"/>
              </a:rPr>
              <a:t>A tool may show the visibility indication in a different way, such as by using a special icon.</a:t>
            </a:r>
            <a:r>
              <a:rPr lang="ja-JP" altLang="en-US" sz="1000">
                <a:solidFill>
                  <a:schemeClr val="tx2"/>
                </a:solidFill>
                <a:latin typeface="ZapfHumnst BT" pitchFamily="34" charset="0"/>
                <a:ea typeface="ＭＳ Ｐゴシック" panose="020B0600070205080204" pitchFamily="34" charset="-128"/>
              </a:rPr>
              <a:t>”</a:t>
            </a:r>
            <a:r>
              <a:rPr lang="en-US" altLang="ja-JP" sz="1000">
                <a:solidFill>
                  <a:schemeClr val="tx2"/>
                </a:solidFill>
                <a:latin typeface="ZapfHumnst BT" pitchFamily="34" charset="0"/>
                <a:ea typeface="ＭＳ Ｐゴシック" panose="020B0600070205080204" pitchFamily="34" charset="-128"/>
              </a:rPr>
              <a:t> So, the usage of the graphical icons for export control is valid UML.</a:t>
            </a:r>
            <a:endParaRPr lang="en-US" altLang="en-US" sz="1000">
              <a:solidFill>
                <a:schemeClr val="tx2"/>
              </a:solidFill>
              <a:latin typeface="ZapfHumnst BT" pitchFamily="34" charset="0"/>
              <a:ea typeface="ＭＳ Ｐゴシック" panose="020B0600070205080204" pitchFamily="34" charset="-128"/>
            </a:endParaRPr>
          </a:p>
        </p:txBody>
      </p:sp>
      <p:sp>
        <p:nvSpPr>
          <p:cNvPr id="68612" name="Rectangle 3">
            <a:extLst>
              <a:ext uri="{FF2B5EF4-FFF2-40B4-BE49-F238E27FC236}">
                <a16:creationId xmlns:a16="http://schemas.microsoft.com/office/drawing/2014/main" id="{4E9B906C-E423-854B-BAE7-88E926A6B55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68613" name="Rectangle 4">
            <a:extLst>
              <a:ext uri="{FF2B5EF4-FFF2-40B4-BE49-F238E27FC236}">
                <a16:creationId xmlns:a16="http://schemas.microsoft.com/office/drawing/2014/main" id="{631D613C-70C5-F14F-9FCB-A032B035070E}"/>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the UML, you can specify the access clients have to attributes and operations.</a:t>
            </a:r>
          </a:p>
          <a:p>
            <a:r>
              <a:rPr lang="en-US" altLang="en-US" sz="1000">
                <a:latin typeface="ZapfHumnst BT" pitchFamily="34" charset="0"/>
              </a:rPr>
              <a:t>Export control is specified for attributes and operations by preceding the name of the member with the following symbols:  </a:t>
            </a:r>
          </a:p>
          <a:p>
            <a:r>
              <a:rPr lang="en-US" altLang="en-US" sz="1000">
                <a:latin typeface="ZapfHumnst BT" pitchFamily="34" charset="0"/>
              </a:rPr>
              <a:t>   +  Public</a:t>
            </a:r>
          </a:p>
          <a:p>
            <a:r>
              <a:rPr lang="en-US" altLang="en-US" sz="1000">
                <a:latin typeface="ZapfHumnst BT" pitchFamily="34" charset="0"/>
              </a:rPr>
              <a:t>   #  Protected</a:t>
            </a:r>
          </a:p>
          <a:p>
            <a:r>
              <a:rPr lang="en-US" altLang="en-US" sz="1000">
                <a:latin typeface="ZapfHumnst BT" pitchFamily="34" charset="0"/>
              </a:rPr>
              <a:t>   -  Private</a:t>
            </a:r>
          </a:p>
          <a:p>
            <a:endParaRPr lang="en-US" altLang="en-US"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2F840072-DADF-C346-95D1-E5909DA3092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0658" name="Rectangle 15">
            <a:extLst>
              <a:ext uri="{FF2B5EF4-FFF2-40B4-BE49-F238E27FC236}">
                <a16:creationId xmlns:a16="http://schemas.microsoft.com/office/drawing/2014/main" id="{74FCD89B-0FA3-EC43-9DD8-B0CA4E7304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0659" name="Text Box 2">
            <a:extLst>
              <a:ext uri="{FF2B5EF4-FFF2-40B4-BE49-F238E27FC236}">
                <a16:creationId xmlns:a16="http://schemas.microsoft.com/office/drawing/2014/main" id="{F9EE9461-D88E-7645-812F-66277D805F4E}"/>
              </a:ext>
            </a:extLst>
          </p:cNvPr>
          <p:cNvSpPr txBox="1">
            <a:spLocks noChangeArrowheads="1"/>
          </p:cNvSpPr>
          <p:nvPr/>
        </p:nvSpPr>
        <p:spPr bwMode="auto">
          <a:xfrm>
            <a:off x="635000" y="895350"/>
            <a:ext cx="26828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You cannot underline the class scope operation and attribute names, but you can use an attribute and operation stereotype (for example, &lt;&lt;class&gt;&gt;) to denote class scope attributes and operations on a diagram. </a:t>
            </a:r>
          </a:p>
        </p:txBody>
      </p:sp>
      <p:sp>
        <p:nvSpPr>
          <p:cNvPr id="70660" name="Rectangle 3">
            <a:extLst>
              <a:ext uri="{FF2B5EF4-FFF2-40B4-BE49-F238E27FC236}">
                <a16:creationId xmlns:a16="http://schemas.microsoft.com/office/drawing/2014/main" id="{DB42FF66-664E-984B-A04A-21141629009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0661" name="Rectangle 4">
            <a:extLst>
              <a:ext uri="{FF2B5EF4-FFF2-40B4-BE49-F238E27FC236}">
                <a16:creationId xmlns:a16="http://schemas.microsoft.com/office/drawing/2014/main" id="{46309034-D009-6B48-9CE7-119DAA68DA8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owner scope of an attribute/operation determines whether or not the attribute/operation appears in each instance of the class (instance scoped), or if there is only one instance for all instances of the class (classifier scoped).</a:t>
            </a:r>
          </a:p>
          <a:p>
            <a:r>
              <a:rPr lang="en-US" altLang="en-US" sz="1000">
                <a:latin typeface="ZapfHumnst BT" pitchFamily="34" charset="0"/>
              </a:rPr>
              <a:t>Classifier-scoped attributes and operations are denoted by underlining their names. Lack of an underline indicates instance-scoped attributes and operations.</a:t>
            </a:r>
          </a:p>
          <a:p>
            <a:r>
              <a:rPr lang="en-US" altLang="en-US" sz="1000">
                <a:latin typeface="ZapfHumnst BT" pitchFamily="34" charset="0"/>
              </a:rPr>
              <a:t>Classifier-scoped attributes are shared among all instances of the classifier type.</a:t>
            </a:r>
          </a:p>
          <a:p>
            <a:r>
              <a:rPr lang="en-US" altLang="en-US" sz="1000">
                <a:latin typeface="ZapfHumnst BT" pitchFamily="34" charset="0"/>
              </a:rPr>
              <a:t>In most cases, attributes and operations are instance scoped.  However, if there is a need to have a single instance of an operation, say to generate a unique ID among class instances, or to create a class instance, the classifier scope operations can be used.  </a:t>
            </a:r>
          </a:p>
          <a:p>
            <a:r>
              <a:rPr lang="en-US" altLang="en-US" sz="1000">
                <a:latin typeface="ZapfHumnst BT" pitchFamily="34" charset="0"/>
              </a:rPr>
              <a:t>Classifier-scoped operations can only access classifier-scoped attributes.</a:t>
            </a:r>
          </a:p>
          <a:p>
            <a:endParaRPr lang="en-US" altLang="en-US" sz="100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2D1CC58-3A08-4B47-BFCC-55902847F6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2706" name="Rectangle 15">
            <a:extLst>
              <a:ext uri="{FF2B5EF4-FFF2-40B4-BE49-F238E27FC236}">
                <a16:creationId xmlns:a16="http://schemas.microsoft.com/office/drawing/2014/main" id="{3B2F71F3-8BD9-8D40-B9DB-F07FEC5C79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2707" name="Rectangle 2">
            <a:extLst>
              <a:ext uri="{FF2B5EF4-FFF2-40B4-BE49-F238E27FC236}">
                <a16:creationId xmlns:a16="http://schemas.microsoft.com/office/drawing/2014/main" id="{5C0A45CD-0A62-AD4C-B581-121126A48B9F}"/>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2708" name="Rectangle 3">
            <a:extLst>
              <a:ext uri="{FF2B5EF4-FFF2-40B4-BE49-F238E27FC236}">
                <a16:creationId xmlns:a16="http://schemas.microsoft.com/office/drawing/2014/main" id="{47FE8270-BF1E-8648-9128-2DC9D29445E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endParaRPr lang="en-GB" altLang="en-US" sz="100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362BF2C2-736E-D447-8D11-352B6955AD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4754" name="Rectangle 15">
            <a:extLst>
              <a:ext uri="{FF2B5EF4-FFF2-40B4-BE49-F238E27FC236}">
                <a16:creationId xmlns:a16="http://schemas.microsoft.com/office/drawing/2014/main" id="{251E66AB-8E12-E141-BC51-A55DA7C7FE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74755" name="Text Box 2">
            <a:extLst>
              <a:ext uri="{FF2B5EF4-FFF2-40B4-BE49-F238E27FC236}">
                <a16:creationId xmlns:a16="http://schemas.microsoft.com/office/drawing/2014/main" id="{1CF62E56-7DD3-F741-A7F4-757AAC9D6EF7}"/>
              </a:ext>
            </a:extLst>
          </p:cNvPr>
          <p:cNvSpPr txBox="1">
            <a:spLocks noChangeArrowheads="1"/>
          </p:cNvSpPr>
          <p:nvPr/>
        </p:nvSpPr>
        <p:spPr bwMode="auto">
          <a:xfrm>
            <a:off x="663575" y="895350"/>
            <a:ext cx="26257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Operations define the signature for the behavior, while the method defines the implementation.</a:t>
            </a:r>
            <a:endParaRPr lang="en-US" altLang="en-US" sz="1000">
              <a:ea typeface="ＭＳ Ｐゴシック" panose="020B0600070205080204" pitchFamily="34" charset="-128"/>
            </a:endParaRPr>
          </a:p>
        </p:txBody>
      </p:sp>
      <p:sp>
        <p:nvSpPr>
          <p:cNvPr id="74756" name="Rectangle 3">
            <a:extLst>
              <a:ext uri="{FF2B5EF4-FFF2-40B4-BE49-F238E27FC236}">
                <a16:creationId xmlns:a16="http://schemas.microsoft.com/office/drawing/2014/main" id="{AD855360-6DDE-ED44-98F6-F003E804EA2B}"/>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74757" name="Rectangle 4">
            <a:extLst>
              <a:ext uri="{FF2B5EF4-FFF2-40B4-BE49-F238E27FC236}">
                <a16:creationId xmlns:a16="http://schemas.microsoft.com/office/drawing/2014/main" id="{5D317BBA-1657-614C-904F-F6178B08463A}"/>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A method specifies the implementation of an operation. It describes </a:t>
            </a:r>
            <a:r>
              <a:rPr lang="en-US" altLang="en-US" sz="1000" i="1">
                <a:latin typeface="ZapfHumnst BT" pitchFamily="34" charset="0"/>
              </a:rPr>
              <a:t>how</a:t>
            </a:r>
            <a:r>
              <a:rPr lang="en-US" altLang="en-US" sz="1000">
                <a:latin typeface="ZapfHumnst BT" pitchFamily="34" charset="0"/>
              </a:rPr>
              <a:t> the operation works, not just </a:t>
            </a:r>
            <a:r>
              <a:rPr lang="en-US" altLang="en-US" sz="1000" i="1">
                <a:latin typeface="ZapfHumnst BT" pitchFamily="34" charset="0"/>
              </a:rPr>
              <a:t>what</a:t>
            </a:r>
            <a:r>
              <a:rPr lang="en-US" altLang="en-US" sz="1000">
                <a:latin typeface="ZapfHumnst BT" pitchFamily="34" charset="0"/>
              </a:rPr>
              <a:t> it does.</a:t>
            </a:r>
          </a:p>
          <a:p>
            <a:pPr fontAlgn="t"/>
            <a:r>
              <a:rPr lang="en-US" altLang="en-US" sz="1000">
                <a:latin typeface="ZapfHumnst BT" pitchFamily="34" charset="0"/>
              </a:rPr>
              <a:t>The method, if described, should discuss: </a:t>
            </a:r>
          </a:p>
          <a:p>
            <a:pPr marL="171450" lvl="1" indent="-57150" fontAlgn="t">
              <a:buFontTx/>
              <a:buChar char="•"/>
            </a:pPr>
            <a:r>
              <a:rPr lang="en-US" altLang="en-US" sz="1000">
                <a:latin typeface="ZapfHumnst BT" pitchFamily="34" charset="0"/>
              </a:rPr>
              <a:t>How operations are to be implemented. </a:t>
            </a:r>
          </a:p>
          <a:p>
            <a:pPr marL="171450" lvl="1" indent="-57150" fontAlgn="t">
              <a:buFontTx/>
              <a:buChar char="•"/>
            </a:pPr>
            <a:r>
              <a:rPr lang="en-US" altLang="en-US" sz="1000">
                <a:latin typeface="ZapfHumnst BT" pitchFamily="34" charset="0"/>
              </a:rPr>
              <a:t>How attributes are to be implemented and used to implement operations. </a:t>
            </a:r>
          </a:p>
          <a:p>
            <a:pPr marL="171450" lvl="1" indent="-57150" fontAlgn="t">
              <a:buFontTx/>
              <a:buChar char="•"/>
            </a:pPr>
            <a:r>
              <a:rPr lang="en-US" altLang="en-US" sz="1000">
                <a:latin typeface="ZapfHumnst BT" pitchFamily="34" charset="0"/>
              </a:rPr>
              <a:t>How relationships are to be implemented and used to implement operations. </a:t>
            </a:r>
          </a:p>
          <a:p>
            <a:pPr fontAlgn="t"/>
            <a:r>
              <a:rPr lang="en-US" altLang="en-US" sz="1000">
                <a:latin typeface="ZapfHumnst BT" pitchFamily="34" charset="0"/>
              </a:rPr>
              <a:t>The requirements will naturally vary from case to case. However, the method specifications for a class should always state: </a:t>
            </a:r>
          </a:p>
          <a:p>
            <a:pPr marL="171450" lvl="1" indent="-57150" fontAlgn="t">
              <a:buFontTx/>
              <a:buChar char="•"/>
            </a:pPr>
            <a:r>
              <a:rPr lang="en-US" altLang="en-US" sz="1000">
                <a:latin typeface="ZapfHumnst BT" pitchFamily="34" charset="0"/>
              </a:rPr>
              <a:t>What is to be done according to the requirements. </a:t>
            </a:r>
          </a:p>
          <a:p>
            <a:pPr marL="171450" lvl="1" indent="-57150" fontAlgn="t">
              <a:buFontTx/>
              <a:buChar char="•"/>
            </a:pPr>
            <a:r>
              <a:rPr lang="en-US" altLang="en-US" sz="1000">
                <a:latin typeface="ZapfHumnst BT" pitchFamily="34" charset="0"/>
              </a:rPr>
              <a:t>What other objects and operations are to be used.</a:t>
            </a:r>
          </a:p>
          <a:p>
            <a:pPr fontAlgn="t"/>
            <a:r>
              <a:rPr lang="en-US" altLang="en-US" sz="1000">
                <a:latin typeface="ZapfHumnst BT" pitchFamily="34" charset="0"/>
              </a:rPr>
              <a:t>More specific requirements may concern: </a:t>
            </a:r>
          </a:p>
          <a:p>
            <a:pPr marL="171450" lvl="1" indent="-57150" fontAlgn="t">
              <a:buFontTx/>
              <a:buChar char="•"/>
            </a:pPr>
            <a:r>
              <a:rPr lang="en-US" altLang="en-US" sz="1000">
                <a:latin typeface="ZapfHumnst BT" pitchFamily="34" charset="0"/>
              </a:rPr>
              <a:t>How parameters are to be implemented. </a:t>
            </a:r>
          </a:p>
          <a:p>
            <a:pPr marL="171450" lvl="1" indent="-57150" fontAlgn="t">
              <a:buFontTx/>
              <a:buChar char="•"/>
            </a:pPr>
            <a:r>
              <a:rPr lang="en-US" altLang="en-US" sz="1000">
                <a:latin typeface="ZapfHumnst BT" pitchFamily="34" charset="0"/>
              </a:rPr>
              <a:t>Any special algorithms to be used.</a:t>
            </a:r>
          </a:p>
          <a:p>
            <a:pPr fontAlgn="t"/>
            <a:r>
              <a:rPr lang="en-US" altLang="en-US" sz="1000">
                <a:latin typeface="ZapfHumnst BT" pitchFamily="34" charset="0"/>
              </a:rPr>
              <a:t>In many cases, where the behavior required by the operation is sufficiently defined by the operation name, description and parameters, the methods are implemented directly in the programming language. Where the implementation of an operation requires use of a specific algorithm, or requires more information than is presented in the operation's description, a separate method description is required.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1BED299-D1D6-1349-8560-725A999C7E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78850" name="Rectangle 15">
            <a:extLst>
              <a:ext uri="{FF2B5EF4-FFF2-40B4-BE49-F238E27FC236}">
                <a16:creationId xmlns:a16="http://schemas.microsoft.com/office/drawing/2014/main" id="{AB86A31F-E9BB-E240-8ED6-F9A047008E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78851" name="Text Box 2">
            <a:extLst>
              <a:ext uri="{FF2B5EF4-FFF2-40B4-BE49-F238E27FC236}">
                <a16:creationId xmlns:a16="http://schemas.microsoft.com/office/drawing/2014/main" id="{18EB4B1F-3C38-5541-9D9E-4F2CD03A641D}"/>
              </a:ext>
            </a:extLst>
          </p:cNvPr>
          <p:cNvSpPr txBox="1">
            <a:spLocks noChangeArrowheads="1"/>
          </p:cNvSpPr>
          <p:nvPr/>
        </p:nvSpPr>
        <p:spPr bwMode="auto">
          <a:xfrm>
            <a:off x="825500" y="893763"/>
            <a:ext cx="2647950" cy="148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Dependency relationships will be discussed in the Class Design module.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In this module, we are most interested in those associations that follow from the Interaction diagrams.  This is discussed in more detail on a later slide.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Do not use relationship names if they add no value/information to the model. Remember, readability and understandability of the model are key — only add information that adds value, not clutter to the diagrams.</a:t>
            </a:r>
          </a:p>
          <a:p>
            <a:pPr eaLnBrk="1" hangingPunct="1">
              <a:spcBef>
                <a:spcPct val="0"/>
              </a:spcBef>
            </a:pPr>
            <a:r>
              <a:rPr lang="en-US" altLang="en-US" sz="2000">
                <a:latin typeface="ZapfHumnst BT" pitchFamily="34" charset="0"/>
                <a:ea typeface="ＭＳ Ｐゴシック" panose="020B0600070205080204" pitchFamily="34" charset="-128"/>
              </a:rPr>
              <a:t>Note: In the OOAD course example, we did not use the relationship names shown in this example (we used role names). The above is included as an example.</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This would be a good time to make sure that the students understand the difference between Course and CourseOffering and how Schedule fits in.</a:t>
            </a:r>
          </a:p>
        </p:txBody>
      </p:sp>
      <p:sp>
        <p:nvSpPr>
          <p:cNvPr id="78852" name="Rectangle 3">
            <a:extLst>
              <a:ext uri="{FF2B5EF4-FFF2-40B4-BE49-F238E27FC236}">
                <a16:creationId xmlns:a16="http://schemas.microsoft.com/office/drawing/2014/main" id="{FFA6BB17-EE0B-244E-9401-2558180A7380}"/>
              </a:ext>
            </a:extLst>
          </p:cNvPr>
          <p:cNvSpPr>
            <a:spLocks noGrp="1" noRot="1" noChangeAspect="1" noChangeArrowheads="1" noTextEdit="1"/>
          </p:cNvSpPr>
          <p:nvPr>
            <p:ph type="sldImg"/>
          </p:nvPr>
        </p:nvSpPr>
        <p:spPr>
          <a:xfrm>
            <a:off x="4987925" y="620713"/>
            <a:ext cx="3006725" cy="2255837"/>
          </a:xfrm>
          <a:solidFill>
            <a:srgbClr val="FFFFFF"/>
          </a:solidFill>
          <a:ln/>
        </p:spPr>
      </p:sp>
      <p:sp>
        <p:nvSpPr>
          <p:cNvPr id="78853" name="Rectangle 4">
            <a:extLst>
              <a:ext uri="{FF2B5EF4-FFF2-40B4-BE49-F238E27FC236}">
                <a16:creationId xmlns:a16="http://schemas.microsoft.com/office/drawing/2014/main" id="{D2088633-66CA-0F42-806C-AA3EB3358AB6}"/>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altLang="en-US" sz="1000">
                <a:latin typeface="ZapfHumnst BT" pitchFamily="34" charset="0"/>
              </a:rPr>
              <a:t>Associations represent structural relationships between objects of different classes; they connect instances of two or more classes together for some duration.</a:t>
            </a:r>
          </a:p>
          <a:p>
            <a:pPr eaLnBrk="1" hangingPunct="1"/>
            <a:r>
              <a:rPr lang="en-US" altLang="en-US" sz="1000">
                <a:latin typeface="ZapfHumnst BT" pitchFamily="34" charset="0"/>
              </a:rPr>
              <a:t>You can use associations to show that objects know about other objects. Sometimes, objects must hold references to each other to be able to interact; for example, to send messages to each other. Thus, in some cases, associations may follow from interaction patterns in Sequence diagrams or Communication diagrams. </a:t>
            </a:r>
          </a:p>
          <a:p>
            <a:pPr eaLnBrk="1" hangingPunct="1"/>
            <a:r>
              <a:rPr lang="en-US" altLang="en-US" sz="1000">
                <a:latin typeface="ZapfHumnst BT" pitchFamily="34" charset="0"/>
              </a:rPr>
              <a:t>Most associations are simple (exist between exactly two classes), and are drawn as solid paths connecting pairs of class symbols.  Ternary relationships are also possible.  Sometimes a class has an association to itself. This does not necessarily mean that an instance of that class has an association to itself; more often, it means that one instance of the class has associations to other instances of the same class. </a:t>
            </a:r>
          </a:p>
          <a:p>
            <a:pPr eaLnBrk="1" hangingPunct="1"/>
            <a:r>
              <a:rPr lang="en-US" altLang="en-US" sz="1000">
                <a:latin typeface="ZapfHumnst BT" pitchFamily="34" charset="0"/>
              </a:rPr>
              <a:t>An association may have a name that is placed on, or adjacent to the association path. The name of the association should reflect the purpose of the relationship and be a verb phrase. The name of an association can be omitted, particularly if role names are used.</a:t>
            </a:r>
          </a:p>
          <a:p>
            <a:pPr eaLnBrk="1" hangingPunct="1"/>
            <a:r>
              <a:rPr lang="en-US" altLang="en-US" sz="1000">
                <a:latin typeface="ZapfHumnst BT" pitchFamily="34" charset="0"/>
              </a:rPr>
              <a:t>Avoid names like "has" and "contains," as they add no information about what the relationships are between the classes.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B176D0D-FFEA-7C4E-8742-F6DA638E3A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0898" name="Rectangle 15">
            <a:extLst>
              <a:ext uri="{FF2B5EF4-FFF2-40B4-BE49-F238E27FC236}">
                <a16:creationId xmlns:a16="http://schemas.microsoft.com/office/drawing/2014/main" id="{6D94E4B7-3CF8-7E49-9FD8-16F29D274E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0899" name="Text Box 2">
            <a:extLst>
              <a:ext uri="{FF2B5EF4-FFF2-40B4-BE49-F238E27FC236}">
                <a16:creationId xmlns:a16="http://schemas.microsoft.com/office/drawing/2014/main" id="{C12B1C99-00E5-664A-A178-37834D1A3C1A}"/>
              </a:ext>
            </a:extLst>
          </p:cNvPr>
          <p:cNvSpPr txBox="1">
            <a:spLocks noChangeArrowheads="1"/>
          </p:cNvSpPr>
          <p:nvPr/>
        </p:nvSpPr>
        <p:spPr bwMode="auto">
          <a:xfrm>
            <a:off x="825500" y="893763"/>
            <a:ext cx="2678113" cy="1055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171450" indent="-571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There are two sources of information for the relationships:</a:t>
            </a:r>
          </a:p>
          <a:p>
            <a:pPr lvl="1" eaLnBrk="1" hangingPunct="1">
              <a:spcBef>
                <a:spcPct val="0"/>
              </a:spcBef>
              <a:buFontTx/>
              <a:buChar char="•"/>
            </a:pPr>
            <a:r>
              <a:rPr lang="en-US" altLang="en-US" sz="2000">
                <a:latin typeface="ZapfHumnst BT" pitchFamily="34" charset="0"/>
                <a:ea typeface="ＭＳ Ｐゴシック" panose="020B0600070205080204" pitchFamily="34" charset="-128"/>
              </a:rPr>
              <a:t>The Use-Case Realizations (every object link results in an association)</a:t>
            </a:r>
          </a:p>
          <a:p>
            <a:pPr lvl="1" eaLnBrk="1" hangingPunct="1">
              <a:spcBef>
                <a:spcPct val="0"/>
              </a:spcBef>
              <a:buFontTx/>
              <a:buChar char="•"/>
            </a:pPr>
            <a:r>
              <a:rPr lang="en-US" altLang="en-US" sz="2000">
                <a:latin typeface="ZapfHumnst BT" pitchFamily="34" charset="0"/>
                <a:ea typeface="ＭＳ Ｐゴシック" panose="020B0600070205080204" pitchFamily="34" charset="-128"/>
              </a:rPr>
              <a:t>The domain (that is, the data modeling of the entities).</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In this module, we will be concentrating on the Use-Case Realizations as a source of relationships.</a:t>
            </a:r>
          </a:p>
          <a:p>
            <a:pPr eaLnBrk="1" hangingPunct="1">
              <a:spcBef>
                <a:spcPct val="0"/>
              </a:spcBef>
            </a:pPr>
            <a:endParaRPr lang="en-US" altLang="en-US" sz="2000">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Some of the associations discovered here may be refined into dependency relationships in Class Design.  The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refinement of associations</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performed in Class Design because much of the knowledge needed to perform it involves internal class details.</a:t>
            </a:r>
            <a:endParaRPr lang="en-US" altLang="en-US" sz="2000">
              <a:latin typeface="ZapfHumnst BT" pitchFamily="34" charset="0"/>
              <a:ea typeface="ＭＳ Ｐゴシック" panose="020B0600070205080204" pitchFamily="34" charset="-128"/>
            </a:endParaRPr>
          </a:p>
        </p:txBody>
      </p:sp>
      <p:sp>
        <p:nvSpPr>
          <p:cNvPr id="80900" name="Rectangle 3">
            <a:extLst>
              <a:ext uri="{FF2B5EF4-FFF2-40B4-BE49-F238E27FC236}">
                <a16:creationId xmlns:a16="http://schemas.microsoft.com/office/drawing/2014/main" id="{4C9E77CE-3757-EA41-BA45-0D642223A0C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80901" name="Rectangle 4">
            <a:extLst>
              <a:ext uri="{FF2B5EF4-FFF2-40B4-BE49-F238E27FC236}">
                <a16:creationId xmlns:a16="http://schemas.microsoft.com/office/drawing/2014/main" id="{DAC11B7B-AEE5-2D4E-9A42-7C227F6E77A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To find relationships, start studying the links in the Communication diagrams. Links between classes indicate that objects of the two classes need to communicate with one another to perform the use case. Thus, an association or an aggregation is needed between the associated classes.  </a:t>
            </a:r>
          </a:p>
          <a:p>
            <a:pPr eaLnBrk="1" hangingPunct="1"/>
            <a:r>
              <a:rPr lang="en-US" altLang="en-US" sz="1000">
                <a:latin typeface="ZapfHumnst BT" pitchFamily="34" charset="0"/>
              </a:rPr>
              <a:t>Reflexive links do not need to be instances of reflexive relationships; an object can send messages to itself. A reflexive relationship is needed when two different objects of the same class need to communicate.</a:t>
            </a:r>
          </a:p>
          <a:p>
            <a:pPr eaLnBrk="1" hangingPunct="1"/>
            <a:r>
              <a:rPr lang="en-US" altLang="en-US" sz="1000">
                <a:latin typeface="ZapfHumnst BT" pitchFamily="34" charset="0"/>
              </a:rPr>
              <a:t>The navigability of the relationship should support the required message direction. In the above example, if navigability was not defined from the Client to the Supplier, then the </a:t>
            </a:r>
            <a:r>
              <a:rPr lang="en-US" altLang="en-US" sz="1000" err="1">
                <a:latin typeface="ZapfHumnst BT" pitchFamily="34" charset="0"/>
              </a:rPr>
              <a:t>PerformResponsibility</a:t>
            </a:r>
            <a:r>
              <a:rPr lang="en-US" altLang="en-US" sz="1000">
                <a:latin typeface="ZapfHumnst BT" pitchFamily="34" charset="0"/>
              </a:rPr>
              <a:t> message could not be sent from the Client to the Supplier.</a:t>
            </a:r>
          </a:p>
          <a:p>
            <a:pPr eaLnBrk="1" hangingPunct="1"/>
            <a:r>
              <a:rPr lang="en-US" altLang="en-US" sz="1000">
                <a:latin typeface="ZapfHumnst BT" pitchFamily="34" charset="0"/>
              </a:rPr>
              <a:t>Focus only on associations needed to realize the use cases; do not add associations you think "might" exist unless they are required based on the Interaction diagrams.</a:t>
            </a:r>
          </a:p>
          <a:p>
            <a:pPr eaLnBrk="1" hangingPunct="1"/>
            <a:r>
              <a:rPr lang="en-US" altLang="en-US" sz="1000">
                <a:latin typeface="ZapfHumnst BT" pitchFamily="34" charset="0"/>
              </a:rPr>
              <a:t>Remember to give the associations role names and multiplicities.  You can also specify navigability, although this will be refined in Class Design.</a:t>
            </a:r>
          </a:p>
          <a:p>
            <a:pPr eaLnBrk="1" hangingPunct="1"/>
            <a:r>
              <a:rPr lang="en-US" altLang="en-US" sz="1000">
                <a:latin typeface="ZapfHumnst BT" pitchFamily="34" charset="0"/>
              </a:rPr>
              <a:t>Write a brief description of the association to indicate how the association is used, or what relationships the association represents.</a:t>
            </a:r>
          </a:p>
          <a:p>
            <a:pPr eaLnBrk="1" hangingPunct="1"/>
            <a:endParaRPr lang="en-US" altLang="en-US"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5EC8A9C-C9E0-BF41-A8AA-458F24C7BF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1506" name="Rectangle 15">
            <a:extLst>
              <a:ext uri="{FF2B5EF4-FFF2-40B4-BE49-F238E27FC236}">
                <a16:creationId xmlns:a16="http://schemas.microsoft.com/office/drawing/2014/main" id="{6382901D-5314-1C49-A908-E474242F58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21507" name="Text Box 2">
            <a:extLst>
              <a:ext uri="{FF2B5EF4-FFF2-40B4-BE49-F238E27FC236}">
                <a16:creationId xmlns:a16="http://schemas.microsoft.com/office/drawing/2014/main" id="{E7D0E65D-C3E5-E747-A513-BF047BC255B7}"/>
              </a:ext>
            </a:extLst>
          </p:cNvPr>
          <p:cNvSpPr txBox="1">
            <a:spLocks noChangeArrowheads="1"/>
          </p:cNvSpPr>
          <p:nvPr/>
        </p:nvSpPr>
        <p:spPr bwMode="auto">
          <a:xfrm>
            <a:off x="823913" y="893763"/>
            <a:ext cx="267970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413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413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Note: This course concentrates on the development of a Design  Model. The maintenance of a separate Analysis Model would require modifications to the described process and is really out of the scope of this course. Thus, the analysis classes are not maintained —they are refined into design elements.</a:t>
            </a:r>
          </a:p>
          <a:p>
            <a:pPr eaLnBrk="1" hangingPunct="1">
              <a:spcBef>
                <a:spcPct val="50000"/>
              </a:spcBef>
            </a:pPr>
            <a:r>
              <a:rPr lang="en-US" altLang="en-US" sz="1000">
                <a:latin typeface="ZapfHumnst BT" pitchFamily="34" charset="0"/>
                <a:ea typeface="ＭＳ Ｐゴシック" panose="020B0600070205080204" pitchFamily="34" charset="-128"/>
              </a:rPr>
              <a:t>Emphasize that the mapping does not have to be 1-to-1.  One analysis class can be realized as  multiple design classes and/or subsystems.</a:t>
            </a:r>
          </a:p>
          <a:p>
            <a:pPr eaLnBrk="1" hangingPunct="1">
              <a:spcBef>
                <a:spcPct val="50000"/>
              </a:spcBef>
            </a:pP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Superman</a:t>
            </a:r>
            <a:r>
              <a:rPr lang="ja-JP" altLang="en-US" sz="1000">
                <a:latin typeface="Arial" panose="020B0604020202020204"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analysis classes (that jump small buildings in a single bound) may end up as subsystems in the design.</a:t>
            </a:r>
          </a:p>
          <a:p>
            <a:pPr eaLnBrk="1" hangingPunct="1">
              <a:spcBef>
                <a:spcPct val="50000"/>
              </a:spcBef>
            </a:pPr>
            <a:r>
              <a:rPr lang="en-US" altLang="en-US" sz="1000">
                <a:latin typeface="ZapfHumnst BT" pitchFamily="34" charset="0"/>
                <a:ea typeface="ＭＳ Ｐゴシック" panose="020B0600070205080204" pitchFamily="34" charset="-128"/>
              </a:rPr>
              <a:t>We will be discussing additional guidelines for selecting subsystems on later slides.</a:t>
            </a:r>
          </a:p>
        </p:txBody>
      </p:sp>
      <p:sp>
        <p:nvSpPr>
          <p:cNvPr id="21508" name="Rectangle 3">
            <a:extLst>
              <a:ext uri="{FF2B5EF4-FFF2-40B4-BE49-F238E27FC236}">
                <a16:creationId xmlns:a16="http://schemas.microsoft.com/office/drawing/2014/main" id="{9E82A82E-6E57-EB4A-B42C-55E44CC63D3C}"/>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21509" name="Rectangle 4">
            <a:extLst>
              <a:ext uri="{FF2B5EF4-FFF2-40B4-BE49-F238E27FC236}">
                <a16:creationId xmlns:a16="http://schemas.microsoft.com/office/drawing/2014/main" id="{AFC45478-38FF-2F43-8BD6-AF250E04DE0C}"/>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r>
              <a:rPr lang="en-US" altLang="en-US" sz="1000" b="1">
                <a:latin typeface="ZapfHumnst BT" pitchFamily="34" charset="0"/>
              </a:rPr>
              <a:t>Identify Design Elements</a:t>
            </a:r>
            <a:r>
              <a:rPr lang="en-US" altLang="en-US" sz="1000">
                <a:latin typeface="ZapfHumnst BT" pitchFamily="34" charset="0"/>
              </a:rPr>
              <a:t> is where the analysis classes identified during Use-Case Analysis are refined into design elements (for example, classes or subsystems). Analysis classes handle primarily functional requirements, and model objects from the "problem" domain; design elements handle nonfunctional requirements, and model objects from the "solution" domain. </a:t>
            </a:r>
          </a:p>
          <a:p>
            <a:r>
              <a:rPr lang="en-US" altLang="en-US" sz="1000">
                <a:latin typeface="ZapfHumnst BT" pitchFamily="34" charset="0"/>
              </a:rPr>
              <a:t>It is in </a:t>
            </a:r>
            <a:r>
              <a:rPr lang="en-US" altLang="en-US" sz="1000" b="1">
                <a:latin typeface="ZapfHumnst BT" pitchFamily="34" charset="0"/>
              </a:rPr>
              <a:t>Identify Design Elements</a:t>
            </a:r>
            <a:r>
              <a:rPr lang="en-US" altLang="en-US" sz="1000">
                <a:latin typeface="ZapfHumnst BT" pitchFamily="34" charset="0"/>
              </a:rPr>
              <a:t> that you decide which analysis </a:t>
            </a:r>
            <a:r>
              <a:rPr lang="ja-JP" altLang="en-US" sz="1000">
                <a:latin typeface="Arial" panose="020B0604020202020204" pitchFamily="34" charset="0"/>
              </a:rPr>
              <a:t>“</a:t>
            </a:r>
            <a:r>
              <a:rPr lang="en-US" altLang="ja-JP" sz="1000">
                <a:latin typeface="ZapfHumnst BT" pitchFamily="34" charset="0"/>
              </a:rPr>
              <a:t>classes</a:t>
            </a:r>
            <a:r>
              <a:rPr lang="ja-JP" altLang="en-US" sz="1000">
                <a:latin typeface="Arial" panose="020B0604020202020204" pitchFamily="34" charset="0"/>
              </a:rPr>
              <a:t>”</a:t>
            </a:r>
            <a:r>
              <a:rPr lang="en-US" altLang="ja-JP" sz="1000">
                <a:latin typeface="ZapfHumnst BT" pitchFamily="34" charset="0"/>
              </a:rPr>
              <a:t> are really classes, which are subsystems (which must be further decomposed), and which are existing components and do not need to be </a:t>
            </a:r>
            <a:r>
              <a:rPr lang="ja-JP" altLang="en-US" sz="1000">
                <a:latin typeface="Arial" panose="020B0604020202020204" pitchFamily="34" charset="0"/>
              </a:rPr>
              <a:t>“</a:t>
            </a:r>
            <a:r>
              <a:rPr lang="en-US" altLang="ja-JP" sz="1000">
                <a:latin typeface="ZapfHumnst BT" pitchFamily="34" charset="0"/>
              </a:rPr>
              <a:t>designed</a:t>
            </a:r>
            <a:r>
              <a:rPr lang="ja-JP" altLang="en-US" sz="1000">
                <a:latin typeface="Arial" panose="020B0604020202020204" pitchFamily="34" charset="0"/>
              </a:rPr>
              <a:t>”</a:t>
            </a:r>
            <a:r>
              <a:rPr lang="en-US" altLang="ja-JP" sz="1000">
                <a:latin typeface="ZapfHumnst BT" pitchFamily="34" charset="0"/>
              </a:rPr>
              <a:t> at all. </a:t>
            </a:r>
          </a:p>
          <a:p>
            <a:r>
              <a:rPr lang="en-US" altLang="en-US" sz="1000">
                <a:latin typeface="ZapfHumnst BT" pitchFamily="34"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p>
          <a:p>
            <a:endParaRPr lang="en-US" altLang="en-US" sz="100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3C6F91E9-EAC5-0743-B496-5D25282596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2946" name="Rectangle 15">
            <a:extLst>
              <a:ext uri="{FF2B5EF4-FFF2-40B4-BE49-F238E27FC236}">
                <a16:creationId xmlns:a16="http://schemas.microsoft.com/office/drawing/2014/main" id="{C5C6F5DD-E6C4-2B4F-9432-043FA3649C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2947" name="Text Box 2">
            <a:extLst>
              <a:ext uri="{FF2B5EF4-FFF2-40B4-BE49-F238E27FC236}">
                <a16:creationId xmlns:a16="http://schemas.microsoft.com/office/drawing/2014/main" id="{A320005F-7E09-0948-8C5F-3503FBDC21E2}"/>
              </a:ext>
            </a:extLst>
          </p:cNvPr>
          <p:cNvSpPr txBox="1">
            <a:spLocks noChangeArrowheads="1"/>
          </p:cNvSpPr>
          <p:nvPr/>
        </p:nvSpPr>
        <p:spPr bwMode="auto">
          <a:xfrm>
            <a:off x="825500" y="893763"/>
            <a:ext cx="2654300" cy="168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Sometimes roles are modeled as explicit classes. When that occurs, coming up with role names may be redundant. In those cases, role names can be eliminated.  Remember, readability and understandability of the model are key — only add information that adds value, not clutter to the diagrams.</a:t>
            </a:r>
          </a:p>
          <a:p>
            <a:pPr eaLnBrk="1" hangingPunct="1">
              <a:spcBef>
                <a:spcPct val="50000"/>
              </a:spcBef>
            </a:pPr>
            <a:r>
              <a:rPr lang="en-US" altLang="en-US" sz="2000">
                <a:latin typeface="ZapfHumnst BT" pitchFamily="34" charset="0"/>
                <a:ea typeface="ＭＳ Ｐゴシック" panose="020B0600070205080204" pitchFamily="34" charset="-128"/>
              </a:rPr>
              <a:t>Note: In the OOAD student registration example, we did not model a Department as a separate class. It is used here to illustrate a concept.  </a:t>
            </a:r>
          </a:p>
          <a:p>
            <a:pPr eaLnBrk="1" hangingPunct="1">
              <a:spcBef>
                <a:spcPct val="50000"/>
              </a:spcBef>
            </a:pPr>
            <a:r>
              <a:rPr lang="en-US" altLang="en-US" sz="2000">
                <a:latin typeface="ZapfHumnst BT" pitchFamily="34" charset="0"/>
                <a:ea typeface="ＭＳ Ｐゴシック" panose="020B0600070205080204" pitchFamily="34" charset="-128"/>
              </a:rPr>
              <a:t>Another example is the relationship between a person and a company.  Quiz the students asking what roles might make sense.  One answer: Employee, Customer, and Investor.</a:t>
            </a:r>
          </a:p>
          <a:p>
            <a:pPr eaLnBrk="1" hangingPunct="1">
              <a:spcBef>
                <a:spcPct val="50000"/>
              </a:spcBef>
            </a:pPr>
            <a:r>
              <a:rPr lang="en-US" altLang="en-US" sz="2000">
                <a:latin typeface="ZapfHumnst BT" pitchFamily="34" charset="0"/>
                <a:ea typeface="ＭＳ Ｐゴシック" panose="020B0600070205080204" pitchFamily="34" charset="-128"/>
              </a:rPr>
              <a:t>A good question to ask here is to ask the students how the self-association on the Course class would look on a Communication diagram.  The tendency is to represent a reflexive message on a course object. However, the right answer is that there will be a link between two course objects. A reflexive message is not a link. (An object doesn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t need to link to itself.)</a:t>
            </a:r>
            <a:endParaRPr lang="en-US" altLang="en-US" sz="2000">
              <a:latin typeface="ZapfHumnst BT" pitchFamily="34" charset="0"/>
              <a:ea typeface="ＭＳ Ｐゴシック" panose="020B0600070205080204" pitchFamily="34" charset="-128"/>
            </a:endParaRPr>
          </a:p>
        </p:txBody>
      </p:sp>
      <p:sp>
        <p:nvSpPr>
          <p:cNvPr id="82948" name="Rectangle 3">
            <a:extLst>
              <a:ext uri="{FF2B5EF4-FFF2-40B4-BE49-F238E27FC236}">
                <a16:creationId xmlns:a16="http://schemas.microsoft.com/office/drawing/2014/main" id="{469ED908-8883-E64D-B666-DBDA0C20FDA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82949" name="Rectangle 4">
            <a:extLst>
              <a:ext uri="{FF2B5EF4-FFF2-40B4-BE49-F238E27FC236}">
                <a16:creationId xmlns:a16="http://schemas.microsoft.com/office/drawing/2014/main" id="{8A68AE50-41C1-D144-ACF5-BD408AC7851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Each end of an association has a role in relationship to the class on the other end of the association. The role specifies the face that a class presents on each side of the association. A role must have a name, and the role names on opposite sides of the association must be unique. The role name should be a noun indicating the associated object's role in relation to the associating object. </a:t>
            </a:r>
          </a:p>
          <a:p>
            <a:pPr eaLnBrk="1" hangingPunct="1"/>
            <a:r>
              <a:rPr lang="en-US" altLang="en-US" sz="1000">
                <a:latin typeface="ZapfHumnst BT" pitchFamily="34" charset="0"/>
              </a:rPr>
              <a:t>The use of association names and role names is mutually exclusive: one would not use both an association name and a role name. For each association, decide which conveys more information.</a:t>
            </a:r>
          </a:p>
          <a:p>
            <a:pPr eaLnBrk="1" hangingPunct="1"/>
            <a:r>
              <a:rPr lang="en-US" altLang="en-US" sz="1000">
                <a:latin typeface="ZapfHumnst BT" pitchFamily="34" charset="0"/>
              </a:rPr>
              <a:t>The role name is placed next to the end of the association line of the class it describes.</a:t>
            </a:r>
          </a:p>
          <a:p>
            <a:pPr eaLnBrk="1" hangingPunct="1"/>
            <a:r>
              <a:rPr lang="en-US" altLang="en-US" sz="1000">
                <a:latin typeface="ZapfHumnst BT" pitchFamily="34" charset="0"/>
              </a:rPr>
              <a:t>In the case of self-associations, role names are essential to distinguish the purpose for the association.</a:t>
            </a:r>
          </a:p>
          <a:p>
            <a:pPr eaLnBrk="1" hangingPunct="1"/>
            <a:r>
              <a:rPr lang="en-US" altLang="en-US" sz="1000">
                <a:latin typeface="ZapfHumnst BT" pitchFamily="34" charset="0"/>
              </a:rPr>
              <a:t>In the above example, the Professor participates in two separate association relationships, playing a different role in each.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6DEA426E-729E-654D-9350-97C19290A6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84994" name="Rectangle 2">
            <a:extLst>
              <a:ext uri="{FF2B5EF4-FFF2-40B4-BE49-F238E27FC236}">
                <a16:creationId xmlns:a16="http://schemas.microsoft.com/office/drawing/2014/main" id="{81644123-E41E-5242-B167-098721ED0D7A}"/>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84995" name="Rectangle 3">
            <a:extLst>
              <a:ext uri="{FF2B5EF4-FFF2-40B4-BE49-F238E27FC236}">
                <a16:creationId xmlns:a16="http://schemas.microsoft.com/office/drawing/2014/main" id="{27D2BD95-F817-1643-B997-CBC6A5851D71}"/>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fontAlgn="t"/>
            <a:r>
              <a:rPr lang="en-US" altLang="en-US" sz="1000" b="1">
                <a:latin typeface="ZapfHumnst BT" pitchFamily="34" charset="0"/>
              </a:rPr>
              <a:t>Multiplicity</a:t>
            </a:r>
            <a:r>
              <a:rPr lang="en-US" altLang="en-US" sz="1000">
                <a:latin typeface="ZapfHumnst BT" pitchFamily="34" charset="0"/>
              </a:rPr>
              <a:t> can be defined as:</a:t>
            </a:r>
          </a:p>
          <a:p>
            <a:pPr marL="114300" indent="-114300" fontAlgn="t"/>
            <a:r>
              <a:rPr lang="en-US" altLang="en-US" sz="1000">
                <a:latin typeface="ZapfHumnst BT" pitchFamily="34" charset="0"/>
              </a:rPr>
              <a:t>	The number of instances one class relates to one instance of another class.</a:t>
            </a:r>
          </a:p>
          <a:p>
            <a:pPr marL="114300" indent="-114300" fontAlgn="t">
              <a:buFontTx/>
              <a:buChar char="•"/>
            </a:pPr>
            <a:r>
              <a:rPr lang="en-US" altLang="en-US" sz="1000">
                <a:latin typeface="ZapfHumnst BT" pitchFamily="34" charset="0"/>
              </a:rPr>
              <a:t>For each role, you can specify the multiplicity</a:t>
            </a:r>
            <a:r>
              <a:rPr lang="en-US" altLang="en-US" sz="1000" b="1">
                <a:latin typeface="ZapfHumnst BT" pitchFamily="34" charset="0"/>
              </a:rPr>
              <a:t> </a:t>
            </a:r>
            <a:r>
              <a:rPr lang="en-US" altLang="en-US" sz="1000">
                <a:latin typeface="ZapfHumnst BT" pitchFamily="34" charset="0"/>
              </a:rPr>
              <a:t>of its class and how many objects of the class can be associated with one object of the other class. </a:t>
            </a:r>
          </a:p>
          <a:p>
            <a:pPr marL="114300" indent="-114300" fontAlgn="t">
              <a:buFontTx/>
              <a:buChar char="•"/>
            </a:pPr>
            <a:r>
              <a:rPr lang="en-US" altLang="en-US" sz="1000">
                <a:latin typeface="ZapfHumnst BT" pitchFamily="34" charset="0"/>
              </a:rPr>
              <a:t>Multiplicity is indicated by a text expression on the role. The expression is a comma-separated list of integer ranges. </a:t>
            </a:r>
          </a:p>
          <a:p>
            <a:pPr marL="114300" indent="-114300" fontAlgn="t">
              <a:buFontTx/>
              <a:buChar char="•"/>
            </a:pPr>
            <a:r>
              <a:rPr lang="en-US" altLang="en-US" sz="1000">
                <a:latin typeface="ZapfHumnst BT" pitchFamily="34" charset="0"/>
              </a:rPr>
              <a:t>It is important to remember that multiplicity is referring to instances of classes (objects) and their relationships. In this example, a Course Offering object may have either zero or one Professor object related to it. Conversely, a Professor object may have zero or more Course Offering objects related to it.</a:t>
            </a:r>
          </a:p>
          <a:p>
            <a:pPr marL="114300" indent="-114300" fontAlgn="t">
              <a:buFontTx/>
              <a:buChar char="•"/>
            </a:pPr>
            <a:r>
              <a:rPr lang="en-US" altLang="en-US" sz="1000">
                <a:latin typeface="ZapfHumnst BT" pitchFamily="34" charset="0"/>
              </a:rPr>
              <a:t>Multiplicity must be defined on both ends of the association.</a:t>
            </a:r>
          </a:p>
        </p:txBody>
      </p:sp>
      <p:sp>
        <p:nvSpPr>
          <p:cNvPr id="84996" name="Text Box 4">
            <a:extLst>
              <a:ext uri="{FF2B5EF4-FFF2-40B4-BE49-F238E27FC236}">
                <a16:creationId xmlns:a16="http://schemas.microsoft.com/office/drawing/2014/main" id="{F0ECB064-40A2-CD41-A019-46C74B977054}"/>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i="1" u="sng">
                <a:latin typeface="ZapfHumnst BT" pitchFamily="34" charset="0"/>
                <a:ea typeface="ＭＳ Ｐゴシック" panose="020B0600070205080204" pitchFamily="34" charset="-128"/>
              </a:rPr>
              <a:t>Introduce the concept of multiplicity.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F346F3D-D64A-A24D-AE98-17B897606AE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87042" name="Rectangle 1026">
            <a:extLst>
              <a:ext uri="{FF2B5EF4-FFF2-40B4-BE49-F238E27FC236}">
                <a16:creationId xmlns:a16="http://schemas.microsoft.com/office/drawing/2014/main" id="{DA22FFB7-B921-DF4C-B2CC-1BF974B599F8}"/>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87043" name="Rectangle 1027">
            <a:extLst>
              <a:ext uri="{FF2B5EF4-FFF2-40B4-BE49-F238E27FC236}">
                <a16:creationId xmlns:a16="http://schemas.microsoft.com/office/drawing/2014/main" id="{514BDD62-33B3-8E41-99FF-914552208837}"/>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fontAlgn="t">
              <a:buFontTx/>
              <a:buChar char="•"/>
            </a:pPr>
            <a:r>
              <a:rPr lang="en-US" altLang="en-US" sz="1000">
                <a:latin typeface="ZapfHumnst BT" pitchFamily="34" charset="0"/>
              </a:rPr>
              <a:t>Multiplicity is indicated by a text expression on the role. </a:t>
            </a:r>
          </a:p>
          <a:p>
            <a:pPr marL="114300" indent="-114300" fontAlgn="t">
              <a:buFontTx/>
              <a:buChar char="•"/>
            </a:pPr>
            <a:r>
              <a:rPr lang="en-US" altLang="en-US" sz="1000">
                <a:latin typeface="ZapfHumnst BT" pitchFamily="34" charset="0"/>
              </a:rPr>
              <a:t>The expression is a comma-separated list of integer ranges. </a:t>
            </a:r>
          </a:p>
          <a:p>
            <a:pPr marL="114300" indent="-114300" fontAlgn="t">
              <a:buFontTx/>
              <a:buChar char="•"/>
            </a:pPr>
            <a:r>
              <a:rPr lang="en-US" altLang="en-US" sz="1000">
                <a:latin typeface="ZapfHumnst BT" pitchFamily="34" charset="0"/>
              </a:rPr>
              <a:t>A range is indicated by an integer (the lower value), two dots, and an integer (the upper value).</a:t>
            </a:r>
          </a:p>
          <a:p>
            <a:pPr marL="114300" indent="-114300" fontAlgn="t">
              <a:buFontTx/>
              <a:buChar char="•"/>
            </a:pPr>
            <a:r>
              <a:rPr lang="en-US" altLang="en-US" sz="1000">
                <a:latin typeface="ZapfHumnst BT" pitchFamily="34" charset="0"/>
              </a:rPr>
              <a:t>A single integer is a valid range, and the symbol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indicates "many.</a:t>
            </a:r>
            <a:r>
              <a:rPr lang="ja-JP" altLang="en-US" sz="1000">
                <a:latin typeface="ZapfHumnst BT" pitchFamily="34" charset="0"/>
              </a:rPr>
              <a:t>”</a:t>
            </a:r>
            <a:r>
              <a:rPr lang="en-US" altLang="ja-JP" sz="1000">
                <a:latin typeface="ZapfHumnst BT" pitchFamily="34" charset="0"/>
              </a:rPr>
              <a:t> That is, an asterisk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indicates an unlimited number of objects. </a:t>
            </a:r>
          </a:p>
          <a:p>
            <a:pPr marL="114300" indent="-114300" fontAlgn="t">
              <a:buFontTx/>
              <a:buChar char="•"/>
            </a:pPr>
            <a:r>
              <a:rPr lang="en-US" altLang="en-US" sz="1000">
                <a:latin typeface="ZapfHumnst BT" pitchFamily="34" charset="0"/>
              </a:rPr>
              <a:t>The symbol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by itself is equivalent to </a:t>
            </a:r>
            <a:r>
              <a:rPr lang="ja-JP" altLang="en-US" sz="1000">
                <a:latin typeface="ZapfHumnst BT" pitchFamily="34" charset="0"/>
              </a:rPr>
              <a:t>“</a:t>
            </a:r>
            <a:r>
              <a:rPr lang="en-US" altLang="ja-JP" sz="1000">
                <a:latin typeface="ZapfHumnst BT" pitchFamily="34" charset="0"/>
              </a:rPr>
              <a:t>0..*</a:t>
            </a:r>
            <a:r>
              <a:rPr lang="ja-JP" altLang="en-US" sz="1000">
                <a:latin typeface="ZapfHumnst BT" pitchFamily="34" charset="0"/>
              </a:rPr>
              <a:t>”</a:t>
            </a:r>
            <a:r>
              <a:rPr lang="en-US" altLang="ja-JP" sz="1000">
                <a:latin typeface="ZapfHumnst BT" pitchFamily="34" charset="0"/>
              </a:rPr>
              <a:t> That is, it represents any number including none. This is the default value. </a:t>
            </a:r>
          </a:p>
          <a:p>
            <a:pPr marL="114300" indent="-114300" fontAlgn="t">
              <a:buFontTx/>
              <a:buChar char="•"/>
            </a:pPr>
            <a:r>
              <a:rPr lang="en-US" altLang="en-US" sz="1000">
                <a:latin typeface="ZapfHumnst BT" pitchFamily="34" charset="0"/>
              </a:rPr>
              <a:t>Optional value has the multiplicity 0..1. </a:t>
            </a:r>
          </a:p>
        </p:txBody>
      </p:sp>
      <p:sp>
        <p:nvSpPr>
          <p:cNvPr id="87044" name="Text Box 1028">
            <a:extLst>
              <a:ext uri="{FF2B5EF4-FFF2-40B4-BE49-F238E27FC236}">
                <a16:creationId xmlns:a16="http://schemas.microsoft.com/office/drawing/2014/main" id="{D9EDF194-DC20-8040-8E8B-169B8CE4659A}"/>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i="1" u="sng">
                <a:latin typeface="ZapfHumnst BT" pitchFamily="34" charset="0"/>
                <a:ea typeface="ＭＳ Ｐゴシック" panose="020B0600070205080204" pitchFamily="34" charset="-128"/>
              </a:rPr>
              <a:t>Show the valid multiplicity indicators.</a:t>
            </a:r>
            <a:r>
              <a:rPr lang="en-US" altLang="en-US" sz="2000">
                <a:latin typeface="ZapfHumnst BT" pitchFamily="34" charset="0"/>
                <a:ea typeface="ＭＳ Ｐゴシック" panose="020B0600070205080204" pitchFamily="34" charset="-128"/>
              </a:rPr>
              <a:t>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use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instead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Booch, not UML (for example, the use of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0..N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is not UML).</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multiplicity specified for a relationship is for all instances of that relationship, not simply for a particular use-case realization or for a particular point in time.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B1041C39-BA65-8944-9508-66BBB641FD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89090" name="Rectangle 15">
            <a:extLst>
              <a:ext uri="{FF2B5EF4-FFF2-40B4-BE49-F238E27FC236}">
                <a16:creationId xmlns:a16="http://schemas.microsoft.com/office/drawing/2014/main" id="{4D3916BB-9DA6-AC47-AC2E-A0E08067EF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89091" name="Rectangle 2">
            <a:extLst>
              <a:ext uri="{FF2B5EF4-FFF2-40B4-BE49-F238E27FC236}">
                <a16:creationId xmlns:a16="http://schemas.microsoft.com/office/drawing/2014/main" id="{3BC7EAAB-A59E-3D42-BC8C-3082EC3ACC78}"/>
              </a:ext>
            </a:extLst>
          </p:cNvPr>
          <p:cNvSpPr>
            <a:spLocks noGrp="1" noRot="1" noChangeAspect="1"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F7E19CD7-BCC0-DE47-AAD2-21386E425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buFontTx/>
              <a:buChar char="•"/>
            </a:pPr>
            <a:r>
              <a:rPr lang="en-US" altLang="en-US" sz="1000">
                <a:latin typeface="ZapfHumnst BT" pitchFamily="34" charset="0"/>
              </a:rPr>
              <a:t>Multiplicity lets you know the lower and the upper bound number of relationships that a given object can have with another object. Many times you do not know what the maximum number of instances may be, and you will use the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to specify that this number is unknown.</a:t>
            </a:r>
          </a:p>
          <a:p>
            <a:pPr marL="114300" indent="-114300" eaLnBrk="1" hangingPunct="1">
              <a:buFontTx/>
              <a:buChar char="•"/>
            </a:pPr>
            <a:r>
              <a:rPr lang="en-US" altLang="en-US" sz="1000">
                <a:latin typeface="ZapfHumnst BT" pitchFamily="34" charset="0"/>
              </a:rPr>
              <a:t>The most important question that multiplicity answers: Is the association mandatory? A lower bound number that is greater than zero indicates that the relationship is mandatory.  </a:t>
            </a:r>
          </a:p>
          <a:p>
            <a:pPr marL="114300" indent="-114300" eaLnBrk="1" hangingPunct="1">
              <a:buFontTx/>
              <a:buChar char="•"/>
            </a:pPr>
            <a:r>
              <a:rPr lang="en-US" altLang="en-US" sz="1000">
                <a:latin typeface="ZapfHumnst BT" pitchFamily="34" charset="0"/>
              </a:rPr>
              <a:t>This example indicates that a course object can be related to zero or more course offerings. You can tell that the relationship is optional because the lower bound number is zero. The upper bound number of the relationship is unknown, as indicated by the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If you read the association the other way, you will see that a given course offering object can be related to only one course. This relationship is mandatory and indicates that it is not possible for a course offering object to exist without an associated course object.</a:t>
            </a:r>
            <a:endParaRPr lang="en-US" altLang="en-US" sz="1000">
              <a:latin typeface="ZapfHumnst BT" pitchFamily="34" charset="0"/>
            </a:endParaRPr>
          </a:p>
        </p:txBody>
      </p:sp>
      <p:sp>
        <p:nvSpPr>
          <p:cNvPr id="89093" name="Text Box 4">
            <a:extLst>
              <a:ext uri="{FF2B5EF4-FFF2-40B4-BE49-F238E27FC236}">
                <a16:creationId xmlns:a16="http://schemas.microsoft.com/office/drawing/2014/main" id="{4AE2A9BA-4114-6B43-AFA7-42E69D38DB5B}"/>
              </a:ext>
            </a:extLst>
          </p:cNvPr>
          <p:cNvSpPr txBox="1">
            <a:spLocks noChangeArrowheads="1"/>
          </p:cNvSpPr>
          <p:nvPr/>
        </p:nvSpPr>
        <p:spPr bwMode="auto">
          <a:xfrm>
            <a:off x="825500" y="896938"/>
            <a:ext cx="279558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Be sure that the class understands that the lower bound number is more important because it indicates that the relationship is mandatory.</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Student Notes explain the relationship between Course Offering and Course. Have the class explain the recursive relationship on Course.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94367332-E84D-614B-83CE-B37F05E3E4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93186" name="Rectangle 15">
            <a:extLst>
              <a:ext uri="{FF2B5EF4-FFF2-40B4-BE49-F238E27FC236}">
                <a16:creationId xmlns:a16="http://schemas.microsoft.com/office/drawing/2014/main" id="{B1C8F617-311E-8046-B367-DCF9310623C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93187" name="Text Box 2">
            <a:extLst>
              <a:ext uri="{FF2B5EF4-FFF2-40B4-BE49-F238E27FC236}">
                <a16:creationId xmlns:a16="http://schemas.microsoft.com/office/drawing/2014/main" id="{46AB7515-D0E1-D344-870E-8E5712BEDD45}"/>
              </a:ext>
            </a:extLst>
          </p:cNvPr>
          <p:cNvSpPr txBox="1">
            <a:spLocks noChangeArrowheads="1"/>
          </p:cNvSpPr>
          <p:nvPr/>
        </p:nvSpPr>
        <p:spPr bwMode="auto">
          <a:xfrm>
            <a:off x="552450" y="901700"/>
            <a:ext cx="27606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endParaRPr lang="en-GB" altLang="en-US">
              <a:ea typeface="ＭＳ Ｐゴシック" panose="020B0600070205080204" pitchFamily="34" charset="-128"/>
            </a:endParaRPr>
          </a:p>
        </p:txBody>
      </p:sp>
      <p:sp>
        <p:nvSpPr>
          <p:cNvPr id="93188" name="Rectangle 3">
            <a:extLst>
              <a:ext uri="{FF2B5EF4-FFF2-40B4-BE49-F238E27FC236}">
                <a16:creationId xmlns:a16="http://schemas.microsoft.com/office/drawing/2014/main" id="{73B947C3-E9CA-2C47-9725-BACF89630A28}"/>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93189" name="Rectangle 4">
            <a:extLst>
              <a:ext uri="{FF2B5EF4-FFF2-40B4-BE49-F238E27FC236}">
                <a16:creationId xmlns:a16="http://schemas.microsoft.com/office/drawing/2014/main" id="{FC81F328-4E8D-CC4D-A413-2F47145969A6}"/>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Aggregation is a stronger form of association which is used to model a whole-part relationship between model elements. The whole/aggregate has an aggregation association to the its constituent parts. A hollow diamond is attached to the end of an association path on the side of the aggregate (the whole) to indicate aggregation. </a:t>
            </a:r>
          </a:p>
          <a:p>
            <a:pPr eaLnBrk="1" hangingPunct="1"/>
            <a:r>
              <a:rPr lang="en-US" altLang="en-US" sz="1000">
                <a:latin typeface="ZapfHumnst BT" pitchFamily="34" charset="0"/>
              </a:rPr>
              <a:t>Since aggregation is a special form of association, the use of multiplicity, roles, navigation, and so forth is the same as for association.</a:t>
            </a:r>
          </a:p>
          <a:p>
            <a:pPr eaLnBrk="1" hangingPunct="1"/>
            <a:r>
              <a:rPr lang="en-US" altLang="en-US" sz="1000">
                <a:latin typeface="ZapfHumnst BT" pitchFamily="34" charset="0"/>
              </a:rPr>
              <a:t>Sometimes a class may be aggregated with itself. This does not mean that an instance of that class is composed of itself (that would be silly). Instead, it means that one instance if the class is an aggregate composed of other instances of the same class.   </a:t>
            </a:r>
          </a:p>
          <a:p>
            <a:pPr eaLnBrk="1" hangingPunct="1"/>
            <a:r>
              <a:rPr lang="en-US" altLang="en-US" sz="1000">
                <a:latin typeface="ZapfHumnst BT" pitchFamily="34" charset="0"/>
              </a:rPr>
              <a:t>Some situations where aggregation may be appropriate include:</a:t>
            </a:r>
          </a:p>
          <a:p>
            <a:pPr marL="228600" lvl="1" indent="-114300" eaLnBrk="1" hangingPunct="1">
              <a:buFontTx/>
              <a:buChar char="•"/>
            </a:pPr>
            <a:r>
              <a:rPr lang="en-US" altLang="en-US" sz="1000">
                <a:latin typeface="ZapfHumnst BT" pitchFamily="34" charset="0"/>
              </a:rPr>
              <a:t>An object is physically composed of other objects (for example, car being physically composed of an engine and four wheels). </a:t>
            </a:r>
          </a:p>
          <a:p>
            <a:pPr marL="228600" lvl="1" indent="-114300" eaLnBrk="1" hangingPunct="1">
              <a:buFontTx/>
              <a:buChar char="•"/>
            </a:pPr>
            <a:r>
              <a:rPr lang="en-US" altLang="en-US" sz="1000">
                <a:latin typeface="ZapfHumnst BT" pitchFamily="34" charset="0"/>
              </a:rPr>
              <a:t>An object is a logical collection of other objects (for example, a family is a collection of parents and children).</a:t>
            </a:r>
          </a:p>
          <a:p>
            <a:pPr marL="228600" lvl="1" indent="-114300" eaLnBrk="1" hangingPunct="1">
              <a:buFontTx/>
              <a:buChar char="•"/>
            </a:pPr>
            <a:r>
              <a:rPr lang="en-US" altLang="en-US" sz="1000">
                <a:latin typeface="ZapfHumnst BT" pitchFamily="34" charset="0"/>
              </a:rPr>
              <a:t>An object physically contains other objects (for example, an airplane physically contains a pilot).</a:t>
            </a:r>
          </a:p>
          <a:p>
            <a:pPr eaLnBrk="1" hangingPunct="1"/>
            <a:r>
              <a:rPr lang="en-US" altLang="en-US" sz="1000">
                <a:latin typeface="ZapfHumnst BT" pitchFamily="34" charset="0"/>
              </a:rPr>
              <a:t>In the example on the slide, the relationship from Student to Schedule is modeled as an aggregation, because a Schedule is inherently tied to a particular Student. A Schedule outside of the context of a Student makes no sense in this Course Registration System. The relationship from Schedule to </a:t>
            </a:r>
            <a:r>
              <a:rPr lang="en-US" altLang="en-US" sz="1000" err="1">
                <a:latin typeface="ZapfHumnst BT" pitchFamily="34" charset="0"/>
              </a:rPr>
              <a:t>CourseOffering</a:t>
            </a:r>
            <a:r>
              <a:rPr lang="en-US" altLang="en-US" sz="1000">
                <a:latin typeface="ZapfHumnst BT" pitchFamily="34" charset="0"/>
              </a:rPr>
              <a:t> is an association because </a:t>
            </a:r>
            <a:r>
              <a:rPr lang="en-US" altLang="en-US" sz="1000" err="1">
                <a:latin typeface="ZapfHumnst BT" pitchFamily="34" charset="0"/>
              </a:rPr>
              <a:t>CourseOfferings</a:t>
            </a:r>
            <a:r>
              <a:rPr lang="en-US" altLang="en-US" sz="1000">
                <a:latin typeface="ZapfHumnst BT" pitchFamily="34" charset="0"/>
              </a:rPr>
              <a:t> may appear on multiple Schedules. </a:t>
            </a:r>
          </a:p>
        </p:txBody>
      </p:sp>
      <p:sp>
        <p:nvSpPr>
          <p:cNvPr id="93190" name="Text Box 6">
            <a:extLst>
              <a:ext uri="{FF2B5EF4-FFF2-40B4-BE49-F238E27FC236}">
                <a16:creationId xmlns:a16="http://schemas.microsoft.com/office/drawing/2014/main" id="{9B726C6E-0F9C-644A-B06F-8ADDFE41CBC8}"/>
              </a:ext>
            </a:extLst>
          </p:cNvPr>
          <p:cNvSpPr txBox="1">
            <a:spLocks noChangeArrowheads="1"/>
          </p:cNvSpPr>
          <p:nvPr/>
        </p:nvSpPr>
        <p:spPr bwMode="auto">
          <a:xfrm>
            <a:off x="825500"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a:latin typeface="ZapfHumnst BT" pitchFamily="34" charset="0"/>
                <a:ea typeface="ＭＳ Ｐゴシック" panose="020B0600070205080204" pitchFamily="34" charset="-128"/>
              </a:rPr>
              <a:t>Remind the students of the difference between a composition relationship and an aggregation relationship.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B6A6A387-35DA-5E4A-BAEE-BDEEE8936C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B50F496-2ADC-2C46-B1FF-9173D11446FC}" type="slidenum">
              <a:rPr lang="en-US" altLang="en-US" smtClean="0">
                <a:ea typeface="ＭＳ Ｐゴシック" panose="020B0600070205080204" pitchFamily="34" charset="-128"/>
              </a:rPr>
              <a:pPr>
                <a:spcBef>
                  <a:spcPct val="0"/>
                </a:spcBef>
              </a:pPr>
              <a:t>43</a:t>
            </a:fld>
            <a:endParaRPr lang="en-US" altLang="en-US">
              <a:ea typeface="ＭＳ Ｐゴシック" panose="020B0600070205080204" pitchFamily="34" charset="-128"/>
            </a:endParaRPr>
          </a:p>
        </p:txBody>
      </p:sp>
      <p:sp>
        <p:nvSpPr>
          <p:cNvPr id="96258" name="Rectangle 2">
            <a:extLst>
              <a:ext uri="{FF2B5EF4-FFF2-40B4-BE49-F238E27FC236}">
                <a16:creationId xmlns:a16="http://schemas.microsoft.com/office/drawing/2014/main" id="{FF52ED47-F310-374A-A3C3-D99EC3C6ED63}"/>
              </a:ext>
            </a:extLst>
          </p:cNvPr>
          <p:cNvSpPr>
            <a:spLocks noGrp="1" noRot="1" noChangeAspect="1" noChangeArrowheads="1" noTextEdit="1"/>
          </p:cNvSpPr>
          <p:nvPr>
            <p:ph type="sldImg"/>
          </p:nvPr>
        </p:nvSpPr>
        <p:spPr>
          <a:xfrm>
            <a:off x="4967288" y="604838"/>
            <a:ext cx="3005137" cy="2254250"/>
          </a:xfrm>
          <a:ln/>
        </p:spPr>
      </p:sp>
      <p:sp>
        <p:nvSpPr>
          <p:cNvPr id="96259" name="Rectangle 3">
            <a:extLst>
              <a:ext uri="{FF2B5EF4-FFF2-40B4-BE49-F238E27FC236}">
                <a16:creationId xmlns:a16="http://schemas.microsoft.com/office/drawing/2014/main" id="{1D014F70-82EE-BC47-991B-F7BF69C350B8}"/>
              </a:ext>
            </a:extLst>
          </p:cNvPr>
          <p:cNvSpPr>
            <a:spLocks noGrp="1" noChangeArrowheads="1"/>
          </p:cNvSpPr>
          <p:nvPr>
            <p:ph type="body" idx="1"/>
          </p:nvPr>
        </p:nvSpPr>
        <p:spPr>
          <a:xfrm>
            <a:off x="3540125" y="296068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This slide demonstrates two examples of composition.</a:t>
            </a:r>
          </a:p>
          <a:p>
            <a:r>
              <a:rPr lang="en-US" altLang="en-US" sz="1000">
                <a:latin typeface="ZapfHumnst BT" pitchFamily="34" charset="0"/>
              </a:rPr>
              <a:t>The top graphic demonstrates how a previous aggregation relationship has been refined into a composition </a:t>
            </a:r>
            <a:r>
              <a:rPr lang="en-US" altLang="en-US" sz="1000" err="1">
                <a:latin typeface="ZapfHumnst BT" pitchFamily="34" charset="0"/>
              </a:rPr>
              <a:t>relationship.The</a:t>
            </a:r>
            <a:r>
              <a:rPr lang="en-US" altLang="en-US" sz="1000">
                <a:latin typeface="ZapfHumnst BT" pitchFamily="34" charset="0"/>
              </a:rPr>
              <a:t> relationship from Student to Schedule is modeled as a composition because if you got rid of the Student, you would get rid of any Schedules for that Student.</a:t>
            </a:r>
          </a:p>
          <a:p>
            <a:r>
              <a:rPr lang="en-US" altLang="en-US" sz="1000">
                <a:latin typeface="ZapfHumnst BT" pitchFamily="34" charset="0"/>
              </a:rPr>
              <a:t>The bottom graphic demonstrates how a previous association relationship has been refined into a composition relationship. It was decided that an instance of a </a:t>
            </a:r>
            <a:r>
              <a:rPr lang="en-US" altLang="en-US" sz="1000" err="1">
                <a:latin typeface="ZapfHumnst BT" pitchFamily="34" charset="0"/>
              </a:rPr>
              <a:t>RegistrationController</a:t>
            </a:r>
            <a:r>
              <a:rPr lang="en-US" altLang="en-US" sz="1000">
                <a:latin typeface="ZapfHumnst BT" pitchFamily="34" charset="0"/>
              </a:rPr>
              <a:t> would NEVER exist outside the context of a particular Register For Courses Student session. Thus, since the </a:t>
            </a:r>
            <a:r>
              <a:rPr lang="en-US" altLang="en-US" sz="1000" err="1">
                <a:latin typeface="ZapfHumnst BT" pitchFamily="34" charset="0"/>
              </a:rPr>
              <a:t>RegisterForCoursesForm</a:t>
            </a:r>
            <a:r>
              <a:rPr lang="en-US" altLang="en-US" sz="1000">
                <a:latin typeface="ZapfHumnst BT" pitchFamily="34" charset="0"/>
              </a:rPr>
              <a:t> represents a particular Register For Courses session, a </a:t>
            </a:r>
            <a:r>
              <a:rPr lang="en-US" altLang="en-US" sz="1000" err="1">
                <a:latin typeface="ZapfHumnst BT" pitchFamily="34" charset="0"/>
              </a:rPr>
              <a:t>RegistrationController</a:t>
            </a:r>
            <a:r>
              <a:rPr lang="en-US" altLang="en-US" sz="1000">
                <a:latin typeface="ZapfHumnst BT" pitchFamily="34" charset="0"/>
              </a:rPr>
              <a:t> would NEVER exist outside of the context of a particular </a:t>
            </a:r>
            <a:r>
              <a:rPr lang="en-US" altLang="en-US" sz="1000" err="1">
                <a:latin typeface="ZapfHumnst BT" pitchFamily="34" charset="0"/>
              </a:rPr>
              <a:t>RegisterForCoursesForm</a:t>
            </a:r>
            <a:r>
              <a:rPr lang="en-US" altLang="en-US" sz="1000">
                <a:latin typeface="ZapfHumnst BT" pitchFamily="34" charset="0"/>
              </a:rPr>
              <a:t>. When a </a:t>
            </a:r>
            <a:r>
              <a:rPr lang="en-US" altLang="en-US" sz="1000" err="1">
                <a:latin typeface="ZapfHumnst BT" pitchFamily="34" charset="0"/>
              </a:rPr>
              <a:t>MaintainScheduleForm</a:t>
            </a:r>
            <a:r>
              <a:rPr lang="en-US" altLang="en-US" sz="1000">
                <a:latin typeface="ZapfHumnst BT" pitchFamily="34" charset="0"/>
              </a:rPr>
              <a:t> is created, an instance of </a:t>
            </a:r>
            <a:r>
              <a:rPr lang="en-US" altLang="en-US" sz="1000" err="1">
                <a:latin typeface="ZapfHumnst BT" pitchFamily="34" charset="0"/>
              </a:rPr>
              <a:t>RegistrationController</a:t>
            </a:r>
            <a:r>
              <a:rPr lang="en-US" altLang="en-US" sz="1000">
                <a:latin typeface="ZapfHumnst BT" pitchFamily="34" charset="0"/>
              </a:rPr>
              <a:t> should always be created.  When </a:t>
            </a:r>
            <a:r>
              <a:rPr lang="en-US" altLang="en-US" sz="1000" err="1">
                <a:latin typeface="ZapfHumnst BT" pitchFamily="34" charset="0"/>
              </a:rPr>
              <a:t>MaintainScheduleForm</a:t>
            </a:r>
            <a:r>
              <a:rPr lang="en-US" altLang="en-US" sz="1000">
                <a:latin typeface="ZapfHumnst BT" pitchFamily="34" charset="0"/>
              </a:rPr>
              <a:t> is deleted, the instance of the </a:t>
            </a:r>
            <a:r>
              <a:rPr lang="en-US" altLang="en-US" sz="1000" err="1">
                <a:latin typeface="ZapfHumnst BT" pitchFamily="34" charset="0"/>
              </a:rPr>
              <a:t>RegistrationController</a:t>
            </a:r>
            <a:r>
              <a:rPr lang="en-US" altLang="en-US" sz="1000">
                <a:latin typeface="ZapfHumnst BT" pitchFamily="34" charset="0"/>
              </a:rPr>
              <a:t> should always be deleted. Thus, because they now have coincident lifetimes, composition is used instead of an association.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44A92282-1544-AA4A-A412-0EA8C164C1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98306" name="Rectangle 15">
            <a:extLst>
              <a:ext uri="{FF2B5EF4-FFF2-40B4-BE49-F238E27FC236}">
                <a16:creationId xmlns:a16="http://schemas.microsoft.com/office/drawing/2014/main" id="{520797DB-9295-064C-AC92-90C4DA5BFD5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98307" name="Rectangle 2">
            <a:extLst>
              <a:ext uri="{FF2B5EF4-FFF2-40B4-BE49-F238E27FC236}">
                <a16:creationId xmlns:a16="http://schemas.microsoft.com/office/drawing/2014/main" id="{6ACEFEBD-D039-DA4B-86F4-574CA14939F7}"/>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98308" name="Rectangle 3">
            <a:extLst>
              <a:ext uri="{FF2B5EF4-FFF2-40B4-BE49-F238E27FC236}">
                <a16:creationId xmlns:a16="http://schemas.microsoft.com/office/drawing/2014/main" id="{672A4C26-23EC-AF41-B6C7-91AF3DA60ACC}"/>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Aggregation should be used only where the "parts" are incomplete outside the context of the whole. If the classes can have independent identity outside the context provided by other classes, or if they are not parts of some greater whole, then the association relationship should be used.  </a:t>
            </a:r>
          </a:p>
          <a:p>
            <a:pPr eaLnBrk="1" hangingPunct="1"/>
            <a:r>
              <a:rPr lang="en-US" altLang="en-US" sz="1000">
                <a:latin typeface="ZapfHumnst BT" pitchFamily="34" charset="0"/>
              </a:rPr>
              <a:t>When in doubt, an association is more appropriate. Aggregations are generally obvious. A good aggregate should be a natural, coherent part of the model. The meaning of aggregates should be simple to understand from the context. Choosing aggregation is only done to help clarify; it is not something that is crucial to the success of the modeling effort.</a:t>
            </a:r>
          </a:p>
          <a:p>
            <a:pPr eaLnBrk="1" hangingPunct="1"/>
            <a:r>
              <a:rPr lang="en-US" altLang="en-US" sz="1000">
                <a:latin typeface="ZapfHumnst BT" pitchFamily="34" charset="0"/>
              </a:rPr>
              <a:t>The use of aggregation versus association is dependent on the application you are developing. For example, if you are modeling a car dealership, the relationship between a car and the doors might be modeled as aggregation, because the car always comes with doors, and doors are never sold separately. However, if you are modeling a car parts store, you might model the relationship as an association, as the car (the body) might be independent of the doors.</a:t>
            </a:r>
          </a:p>
        </p:txBody>
      </p:sp>
      <p:sp>
        <p:nvSpPr>
          <p:cNvPr id="98309" name="Text Box 4">
            <a:extLst>
              <a:ext uri="{FF2B5EF4-FFF2-40B4-BE49-F238E27FC236}">
                <a16:creationId xmlns:a16="http://schemas.microsoft.com/office/drawing/2014/main" id="{513CC7B8-5BDE-5846-8B2A-CF823B3EAFE5}"/>
              </a:ext>
            </a:extLst>
          </p:cNvPr>
          <p:cNvSpPr txBox="1">
            <a:spLocks noChangeArrowheads="1"/>
          </p:cNvSpPr>
          <p:nvPr/>
        </p:nvSpPr>
        <p:spPr bwMode="auto">
          <a:xfrm>
            <a:off x="825500" y="893763"/>
            <a:ext cx="268922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Emphasize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in the context of</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as a good litmus test for aggregation.</a:t>
            </a:r>
          </a:p>
          <a:p>
            <a:pPr eaLnBrk="1" hangingPunct="1">
              <a:spcBef>
                <a:spcPct val="50000"/>
              </a:spcBef>
            </a:pPr>
            <a:r>
              <a:rPr lang="en-US" altLang="en-US" sz="2000">
                <a:latin typeface="ZapfHumnst BT" pitchFamily="34" charset="0"/>
                <a:ea typeface="ＭＳ Ｐゴシック" panose="020B0600070205080204" pitchFamily="34" charset="-128"/>
              </a:rPr>
              <a:t>Whether you model a relationship as an association or aggregation is really dependent on the domain being modeled. This is discussed in more detail on a later slide.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4ED12377-6FDE-1945-A824-86AFE61F97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2402" name="Rectangle 15">
            <a:extLst>
              <a:ext uri="{FF2B5EF4-FFF2-40B4-BE49-F238E27FC236}">
                <a16:creationId xmlns:a16="http://schemas.microsoft.com/office/drawing/2014/main" id="{46C386A8-E699-3D44-8C31-8634D939C8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2403" name="Rectangle 2">
            <a:extLst>
              <a:ext uri="{FF2B5EF4-FFF2-40B4-BE49-F238E27FC236}">
                <a16:creationId xmlns:a16="http://schemas.microsoft.com/office/drawing/2014/main" id="{B83B8D6C-32CD-2441-B371-0F7AEB6DE086}"/>
              </a:ext>
            </a:extLst>
          </p:cNvPr>
          <p:cNvSpPr>
            <a:spLocks noGrp="1" noRot="1" noChangeAspect="1" noChangeArrowheads="1" noTextEdit="1"/>
          </p:cNvSpPr>
          <p:nvPr>
            <p:ph type="sldImg"/>
          </p:nvPr>
        </p:nvSpPr>
        <p:spPr>
          <a:xfrm>
            <a:off x="4968875" y="604838"/>
            <a:ext cx="3006725" cy="2254250"/>
          </a:xfrm>
          <a:solidFill>
            <a:srgbClr val="FFFFFF"/>
          </a:solidFill>
          <a:ln/>
        </p:spPr>
      </p:sp>
      <p:sp>
        <p:nvSpPr>
          <p:cNvPr id="102404" name="Rectangle 3">
            <a:extLst>
              <a:ext uri="{FF2B5EF4-FFF2-40B4-BE49-F238E27FC236}">
                <a16:creationId xmlns:a16="http://schemas.microsoft.com/office/drawing/2014/main" id="{45E0C0DA-21B1-CB4F-B162-922C14071C01}"/>
              </a:ext>
            </a:extLst>
          </p:cNvPr>
          <p:cNvSpPr>
            <a:spLocks noGrp="1" noChangeArrowheads="1"/>
          </p:cNvSpPr>
          <p:nvPr>
            <p:ph type="body" idx="1"/>
          </p:nvPr>
        </p:nvSpPr>
        <p:spPr>
          <a:xfrm>
            <a:off x="3544888" y="2963863"/>
            <a:ext cx="5756275" cy="2990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marL="114300" indent="-114300" fontAlgn="t">
              <a:buFontTx/>
              <a:buChar char="•"/>
            </a:pPr>
            <a:r>
              <a:rPr lang="en-US" altLang="en-US" sz="1000">
                <a:latin typeface="ZapfHumnst BT" pitchFamily="34" charset="0"/>
              </a:rPr>
              <a:t>The navigability</a:t>
            </a:r>
            <a:r>
              <a:rPr lang="en-US" altLang="en-US" sz="1000" b="1">
                <a:latin typeface="ZapfHumnst BT" pitchFamily="34" charset="0"/>
              </a:rPr>
              <a:t> </a:t>
            </a:r>
            <a:r>
              <a:rPr lang="en-US" altLang="en-US" sz="1000">
                <a:latin typeface="ZapfHumnst BT" pitchFamily="34" charset="0"/>
              </a:rPr>
              <a:t>property on a role indicates that it is possible to navigate from an associating class to the target class using the association. This may be implemented in a number of ways: by direct object references, by associative arrays, hash-tables, or any other implementation technique that allows one object to reference another. </a:t>
            </a:r>
          </a:p>
          <a:p>
            <a:pPr marL="114300" indent="-114300" fontAlgn="t">
              <a:buFontTx/>
              <a:buChar char="•"/>
            </a:pPr>
            <a:r>
              <a:rPr lang="en-US" altLang="en-US" sz="1000">
                <a:latin typeface="ZapfHumnst BT" pitchFamily="34" charset="0"/>
              </a:rPr>
              <a:t>Navigability is indicated by an open arrow placed on the target end of the association line next to the target class (the one being navigated to). The default value of the navigability property is true (associations are bi-directional by default).</a:t>
            </a:r>
          </a:p>
          <a:p>
            <a:pPr marL="114300" indent="-114300" fontAlgn="t">
              <a:buFontTx/>
              <a:buChar char="•"/>
            </a:pPr>
            <a:r>
              <a:rPr lang="en-US" altLang="en-US" sz="1000">
                <a:latin typeface="ZapfHumnst BT" pitchFamily="34" charset="0"/>
              </a:rPr>
              <a:t>In the course registration example, the association between the Schedule and the Course Offering is navigable in both directions. That is, a Schedule must know the Course Offering assigned to the Schedule and the Course Offering must know the Schedules it has been placed in. </a:t>
            </a:r>
          </a:p>
          <a:p>
            <a:pPr marL="114300" indent="-114300" fontAlgn="t">
              <a:buFontTx/>
              <a:buChar char="•"/>
            </a:pPr>
            <a:r>
              <a:rPr lang="en-US" altLang="en-US" sz="1000">
                <a:latin typeface="ZapfHumnst BT" pitchFamily="34" charset="0"/>
              </a:rPr>
              <a:t>When no arrowheads are shown, the association is assumed to be navigable in both directions.</a:t>
            </a:r>
          </a:p>
          <a:p>
            <a:pPr marL="114300" indent="-114300" fontAlgn="t">
              <a:buFontTx/>
              <a:buChar char="•"/>
            </a:pPr>
            <a:r>
              <a:rPr lang="en-US" altLang="en-US" sz="1000">
                <a:latin typeface="ZapfHumnst BT" pitchFamily="34" charset="0"/>
              </a:rPr>
              <a:t>In the case of the associations between Schedule</a:t>
            </a:r>
            <a:r>
              <a:rPr lang="en-US" altLang="en-US" sz="1000" b="1">
                <a:latin typeface="ZapfHumnst BT" pitchFamily="34" charset="0"/>
              </a:rPr>
              <a:t> </a:t>
            </a:r>
            <a:r>
              <a:rPr lang="en-US" altLang="en-US" sz="1000">
                <a:latin typeface="ZapfHumnst BT" pitchFamily="34" charset="0"/>
              </a:rPr>
              <a:t>and Registration Controller</a:t>
            </a:r>
            <a:r>
              <a:rPr lang="en-US" altLang="en-US" sz="1000" b="1">
                <a:latin typeface="ZapfHumnst BT" pitchFamily="34" charset="0"/>
              </a:rPr>
              <a:t>, </a:t>
            </a:r>
            <a:r>
              <a:rPr lang="en-US" altLang="en-US" sz="1000">
                <a:latin typeface="ZapfHumnst BT" pitchFamily="34" charset="0"/>
              </a:rPr>
              <a:t>the Registration Controller must know its Schedules, but the Schedules</a:t>
            </a:r>
            <a:r>
              <a:rPr lang="en-US" altLang="en-US" sz="1000" b="1">
                <a:latin typeface="ZapfHumnst BT" pitchFamily="34" charset="0"/>
              </a:rPr>
              <a:t> </a:t>
            </a:r>
            <a:r>
              <a:rPr lang="en-US" altLang="en-US" sz="1000">
                <a:latin typeface="ZapfHumnst BT" pitchFamily="34" charset="0"/>
              </a:rPr>
              <a:t>have no knowledge of the Registration Controllers (or other classes, since many things have addresses) associated with the address. As a result, the navigability property of the Registration Controller end of the association is turned off.</a:t>
            </a:r>
          </a:p>
          <a:p>
            <a:pPr marL="114300" indent="-114300" fontAlgn="t"/>
            <a:endParaRPr lang="en-US" altLang="en-US" sz="1000">
              <a:latin typeface="ZapfHumnst BT" pitchFamily="34" charset="0"/>
            </a:endParaRPr>
          </a:p>
          <a:p>
            <a:pPr marL="114300" indent="-114300"/>
            <a:endParaRPr lang="en-US" altLang="en-US" sz="1000">
              <a:latin typeface="ZapfHumnst BT" pitchFamily="34" charset="0"/>
            </a:endParaRPr>
          </a:p>
        </p:txBody>
      </p:sp>
      <p:sp>
        <p:nvSpPr>
          <p:cNvPr id="102405" name="Text Box 4">
            <a:extLst>
              <a:ext uri="{FF2B5EF4-FFF2-40B4-BE49-F238E27FC236}">
                <a16:creationId xmlns:a16="http://schemas.microsoft.com/office/drawing/2014/main" id="{10F0DF16-2FD2-244B-A039-57B5D5DF3184}"/>
              </a:ext>
            </a:extLst>
          </p:cNvPr>
          <p:cNvSpPr txBox="1">
            <a:spLocks noChangeArrowheads="1"/>
          </p:cNvSpPr>
          <p:nvPr/>
        </p:nvSpPr>
        <p:spPr bwMode="auto">
          <a:xfrm>
            <a:off x="635000" y="895350"/>
            <a:ext cx="258603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1000">
                <a:latin typeface="ZapfHumnst BT" pitchFamily="34" charset="0"/>
                <a:ea typeface="ＭＳ Ｐゴシック" panose="020B0600070205080204" pitchFamily="34" charset="-128"/>
              </a:rPr>
              <a:t>This slide was first introduced in Concepts of Object Orientation</a:t>
            </a:r>
            <a:r>
              <a:rPr lang="en-US" altLang="en-US" sz="1000" i="1">
                <a:latin typeface="ZapfHumnst BT" pitchFamily="34" charset="0"/>
                <a:ea typeface="ＭＳ Ｐゴシック" panose="020B0600070205080204" pitchFamily="34" charset="-128"/>
              </a:rPr>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9E1F67D-3277-C74A-8F99-9194BDA426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4450" name="Rectangle 15">
            <a:extLst>
              <a:ext uri="{FF2B5EF4-FFF2-40B4-BE49-F238E27FC236}">
                <a16:creationId xmlns:a16="http://schemas.microsoft.com/office/drawing/2014/main" id="{14EFCF27-7DD7-324F-99EC-7AEE32A7C0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4451" name="Text Box 2">
            <a:extLst>
              <a:ext uri="{FF2B5EF4-FFF2-40B4-BE49-F238E27FC236}">
                <a16:creationId xmlns:a16="http://schemas.microsoft.com/office/drawing/2014/main" id="{9D435F09-2E2B-AF47-911F-200434F7EFAB}"/>
              </a:ext>
            </a:extLst>
          </p:cNvPr>
          <p:cNvSpPr txBox="1">
            <a:spLocks noChangeArrowheads="1"/>
          </p:cNvSpPr>
          <p:nvPr/>
        </p:nvSpPr>
        <p:spPr bwMode="auto">
          <a:xfrm>
            <a:off x="663575" y="895350"/>
            <a:ext cx="265112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Review the basic definition of navigability with the students:</a:t>
            </a:r>
          </a:p>
          <a:p>
            <a:pPr eaLnBrk="1" hangingPunct="1">
              <a:spcBef>
                <a:spcPct val="0"/>
              </a:spcBef>
            </a:pPr>
            <a:r>
              <a:rPr lang="en-US" altLang="en-US" sz="1000">
                <a:latin typeface="ZapfHumnst BT" pitchFamily="34" charset="0"/>
                <a:ea typeface="ＭＳ Ｐゴシック" panose="020B0600070205080204" pitchFamily="34" charset="-128"/>
              </a:rPr>
              <a:t>The navigability property on a role indicates that it is possible to navigate from an associating class to the target class using the association.</a:t>
            </a:r>
          </a:p>
          <a:p>
            <a:pPr eaLnBrk="1" hangingPunct="1">
              <a:spcBef>
                <a:spcPts val="513"/>
              </a:spcBef>
              <a:spcAft>
                <a:spcPts val="513"/>
              </a:spcAft>
            </a:pPr>
            <a:r>
              <a:rPr lang="en-US" altLang="en-US" sz="1000">
                <a:latin typeface="ZapfHumnst BT" pitchFamily="34" charset="0"/>
                <a:ea typeface="ＭＳ Ｐゴシック" panose="020B0600070205080204" pitchFamily="34" charset="-128"/>
              </a:rPr>
              <a:t>Because navigability is true by default, you only need to find associations (and aggregations) where all opposite link roles of all objects of a class in the association do not require navigability. In those cases, set the navigability to False on the class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role.</a:t>
            </a:r>
          </a:p>
          <a:p>
            <a:pPr eaLnBrk="1" hangingPunct="1">
              <a:spcBef>
                <a:spcPct val="0"/>
              </a:spcBef>
            </a:pPr>
            <a:r>
              <a:rPr lang="en-US" altLang="en-US" sz="1000">
                <a:latin typeface="ZapfHumnst BT" pitchFamily="34" charset="0"/>
                <a:ea typeface="ＭＳ Ｐゴシック" panose="020B0600070205080204" pitchFamily="34" charset="-128"/>
              </a:rPr>
              <a:t>This is not always as straightforward as it may seem. We</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ll take a look at this in more detail on subsequent slides.</a:t>
            </a:r>
          </a:p>
          <a:p>
            <a:pPr eaLnBrk="1" hangingPunct="1">
              <a:spcBef>
                <a:spcPct val="50000"/>
              </a:spcBef>
            </a:pPr>
            <a:endParaRPr lang="en-US" altLang="en-US" sz="1000">
              <a:latin typeface="ZapfHumnst BT" pitchFamily="34" charset="0"/>
              <a:ea typeface="ＭＳ Ｐゴシック" panose="020B0600070205080204" pitchFamily="34" charset="-128"/>
            </a:endParaRPr>
          </a:p>
        </p:txBody>
      </p:sp>
      <p:sp>
        <p:nvSpPr>
          <p:cNvPr id="104452" name="Rectangle 3">
            <a:extLst>
              <a:ext uri="{FF2B5EF4-FFF2-40B4-BE49-F238E27FC236}">
                <a16:creationId xmlns:a16="http://schemas.microsoft.com/office/drawing/2014/main" id="{E2D86C55-4E21-1D42-8A17-59BB711362E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4453" name="Rectangle 4">
            <a:extLst>
              <a:ext uri="{FF2B5EF4-FFF2-40B4-BE49-F238E27FC236}">
                <a16:creationId xmlns:a16="http://schemas.microsoft.com/office/drawing/2014/main" id="{E3664096-BF3C-874B-9DD6-9138D45E14BE}"/>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Use-Case Analysis, associations (and aggregations) may have been assumed to be bi-directional (that is, communication may occur in both directions).</a:t>
            </a:r>
          </a:p>
          <a:p>
            <a:r>
              <a:rPr lang="en-US" altLang="en-US" sz="1000">
                <a:latin typeface="ZapfHumnst BT" pitchFamily="34" charset="0"/>
              </a:rPr>
              <a:t>During </a:t>
            </a:r>
            <a:r>
              <a:rPr lang="en-US" altLang="en-US" sz="1000" b="1">
                <a:latin typeface="ZapfHumnst BT" pitchFamily="34" charset="0"/>
              </a:rPr>
              <a:t>Class Design</a:t>
            </a:r>
            <a:r>
              <a:rPr lang="en-US" altLang="en-US" sz="1000">
                <a:latin typeface="ZapfHumnst BT" pitchFamily="34" charset="0"/>
              </a:rPr>
              <a:t>, the association</a:t>
            </a:r>
            <a:r>
              <a:rPr lang="ja-JP" altLang="en-US" sz="1000">
                <a:latin typeface="ZapfHumnst BT" pitchFamily="34" charset="0"/>
              </a:rPr>
              <a:t>’</a:t>
            </a:r>
            <a:r>
              <a:rPr lang="en-US" altLang="ja-JP" sz="1000">
                <a:latin typeface="ZapfHumnst BT" pitchFamily="34" charset="0"/>
              </a:rPr>
              <a:t>s navigability needs to be refined so that only the required communication gets implemented. </a:t>
            </a:r>
          </a:p>
          <a:p>
            <a:r>
              <a:rPr lang="en-US" altLang="en-US" sz="1000">
                <a:latin typeface="ZapfHumnst BT" pitchFamily="34" charset="0"/>
              </a:rPr>
              <a:t>Navigation is readdressed in </a:t>
            </a:r>
            <a:r>
              <a:rPr lang="en-US" altLang="en-US" sz="1000" b="1">
                <a:latin typeface="ZapfHumnst BT" pitchFamily="34" charset="0"/>
              </a:rPr>
              <a:t>Class Design</a:t>
            </a:r>
            <a:r>
              <a:rPr lang="en-US" altLang="en-US" sz="1000">
                <a:latin typeface="ZapfHumnst BT" pitchFamily="34" charset="0"/>
              </a:rPr>
              <a:t> because we now understand the responsibilities and collaborations of the classes better than we did in Use-Case Analysis. We also want to refine the relationships between </a:t>
            </a:r>
            <a:r>
              <a:rPr lang="en-US" altLang="en-US" sz="1000" err="1">
                <a:latin typeface="ZapfHumnst BT" pitchFamily="34" charset="0"/>
              </a:rPr>
              <a:t>classes.Two</a:t>
            </a:r>
            <a:r>
              <a:rPr lang="en-US" altLang="en-US" sz="1000">
                <a:latin typeface="ZapfHumnst BT" pitchFamily="34" charset="0"/>
              </a:rPr>
              <a:t>-way relationships are more difficult and expensive to implement than one-way relationships.  Thus, one of the goals in </a:t>
            </a:r>
            <a:r>
              <a:rPr lang="en-US" altLang="en-US" sz="1000" b="1">
                <a:latin typeface="ZapfHumnst BT" pitchFamily="34" charset="0"/>
              </a:rPr>
              <a:t>Class Design</a:t>
            </a:r>
            <a:r>
              <a:rPr lang="en-US" altLang="en-US" sz="1000">
                <a:latin typeface="ZapfHumnst BT" pitchFamily="34" charset="0"/>
              </a:rPr>
              <a:t> is the reduction of two-way (bi-directional) relationships into one-way (unidirectional) relationships.</a:t>
            </a:r>
          </a:p>
          <a:p>
            <a:r>
              <a:rPr lang="en-US" altLang="en-US" sz="1000">
                <a:latin typeface="ZapfHumnst BT" pitchFamily="34" charset="0"/>
              </a:rPr>
              <a:t>The need for navigation is revealed by the use cases and scenarios.  The navigability defined in the class model must support the message structure designed in the interaction diagrams.</a:t>
            </a:r>
          </a:p>
          <a:p>
            <a:r>
              <a:rPr lang="en-US" altLang="en-US" sz="1000">
                <a:latin typeface="ZapfHumnst BT" pitchFamily="34" charset="0"/>
              </a:rPr>
              <a:t>In some circumstances even if two-way navigation is required, a one-way association may suffice. For example, you can use one-way association if navigation in one of the directions is very infrequent and does not have stringent performance requirements, or the number of instances of one of the classes is very small. </a:t>
            </a:r>
          </a:p>
          <a:p>
            <a:endParaRPr lang="en-US" altLang="en-US" sz="1000">
              <a:latin typeface="ZapfHumnst BT"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417E3839-B6D5-1B43-9E00-1CF781ED55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6498" name="Rectangle 15">
            <a:extLst>
              <a:ext uri="{FF2B5EF4-FFF2-40B4-BE49-F238E27FC236}">
                <a16:creationId xmlns:a16="http://schemas.microsoft.com/office/drawing/2014/main" id="{7A85DF06-00F9-454B-B08C-BAE59F9E00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6499" name="Text Box 2">
            <a:extLst>
              <a:ext uri="{FF2B5EF4-FFF2-40B4-BE49-F238E27FC236}">
                <a16:creationId xmlns:a16="http://schemas.microsoft.com/office/drawing/2014/main" id="{01EBA625-DE3F-764A-A957-57F8D996D286}"/>
              </a:ext>
            </a:extLst>
          </p:cNvPr>
          <p:cNvSpPr txBox="1">
            <a:spLocks noChangeArrowheads="1"/>
          </p:cNvSpPr>
          <p:nvPr/>
        </p:nvSpPr>
        <p:spPr bwMode="auto">
          <a:xfrm>
            <a:off x="676275" y="895350"/>
            <a:ext cx="26527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This example is somewhat contrived, since having a small number of students or a small number of CourseOfferings is probably unlikely for a real-life registration system, but you get the point.</a:t>
            </a:r>
          </a:p>
        </p:txBody>
      </p:sp>
      <p:sp>
        <p:nvSpPr>
          <p:cNvPr id="106500" name="Rectangle 3">
            <a:extLst>
              <a:ext uri="{FF2B5EF4-FFF2-40B4-BE49-F238E27FC236}">
                <a16:creationId xmlns:a16="http://schemas.microsoft.com/office/drawing/2014/main" id="{B5D94C67-DAB1-1F43-AAC3-62960ABEA26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6501" name="Rectangle 4">
            <a:extLst>
              <a:ext uri="{FF2B5EF4-FFF2-40B4-BE49-F238E27FC236}">
                <a16:creationId xmlns:a16="http://schemas.microsoft.com/office/drawing/2014/main" id="{BDB2DC1B-97A4-D546-9C3E-484BC7D6574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b="1">
                <a:latin typeface="ZapfHumnst BT" pitchFamily="34" charset="0"/>
              </a:rPr>
              <a:t>In Situation 1:</a:t>
            </a:r>
            <a:r>
              <a:rPr lang="en-US" altLang="en-US" sz="1000">
                <a:latin typeface="ZapfHumnst BT" pitchFamily="34" charset="0"/>
              </a:rPr>
              <a:t>  Implement only the Schedule-to-</a:t>
            </a:r>
            <a:r>
              <a:rPr lang="en-US" altLang="en-US" sz="1000" err="1">
                <a:latin typeface="ZapfHumnst BT" pitchFamily="34" charset="0"/>
              </a:rPr>
              <a:t>CourseOffering</a:t>
            </a:r>
            <a:r>
              <a:rPr lang="en-US" altLang="en-US" sz="1000">
                <a:latin typeface="ZapfHumnst BT" pitchFamily="34" charset="0"/>
              </a:rPr>
              <a:t> direction.  If navigation is required in the other direction (that is, if a list of Schedules on which the </a:t>
            </a:r>
            <a:r>
              <a:rPr lang="en-US" altLang="en-US" sz="1000" err="1">
                <a:latin typeface="ZapfHumnst BT" pitchFamily="34" charset="0"/>
              </a:rPr>
              <a:t>CourseOffering</a:t>
            </a:r>
            <a:r>
              <a:rPr lang="en-US" altLang="en-US" sz="1000">
                <a:latin typeface="ZapfHumnst BT" pitchFamily="34" charset="0"/>
              </a:rPr>
              <a:t> appears is needed), it is implemented by searching all of the Schedule instances and checking the </a:t>
            </a:r>
            <a:r>
              <a:rPr lang="en-US" altLang="en-US" sz="1000" err="1">
                <a:latin typeface="ZapfHumnst BT" pitchFamily="34" charset="0"/>
              </a:rPr>
              <a:t>CourseOfferings</a:t>
            </a:r>
            <a:r>
              <a:rPr lang="en-US" altLang="en-US" sz="1000">
                <a:latin typeface="ZapfHumnst BT" pitchFamily="34" charset="0"/>
              </a:rPr>
              <a:t> that appear on them.</a:t>
            </a:r>
          </a:p>
          <a:p>
            <a:r>
              <a:rPr lang="en-US" altLang="en-US" sz="1000" b="1">
                <a:latin typeface="ZapfHumnst BT" pitchFamily="34" charset="0"/>
              </a:rPr>
              <a:t>In Situation 2:</a:t>
            </a:r>
            <a:r>
              <a:rPr lang="en-US" altLang="en-US" sz="1000">
                <a:latin typeface="ZapfHumnst BT" pitchFamily="34" charset="0"/>
              </a:rPr>
              <a:t>  Implement only the </a:t>
            </a:r>
            <a:r>
              <a:rPr lang="en-US" altLang="en-US" sz="1000" err="1">
                <a:latin typeface="ZapfHumnst BT" pitchFamily="34" charset="0"/>
              </a:rPr>
              <a:t>CourseOffering</a:t>
            </a:r>
            <a:r>
              <a:rPr lang="en-US" altLang="en-US" sz="1000">
                <a:latin typeface="ZapfHumnst BT" pitchFamily="34" charset="0"/>
              </a:rPr>
              <a:t>-to-Schedule direction. If navigation is required in the other direction (that is, if a list of </a:t>
            </a:r>
            <a:r>
              <a:rPr lang="en-US" altLang="en-US" sz="1000" err="1">
                <a:latin typeface="ZapfHumnst BT" pitchFamily="34" charset="0"/>
              </a:rPr>
              <a:t>CourseOfferings</a:t>
            </a:r>
            <a:r>
              <a:rPr lang="en-US" altLang="en-US" sz="1000">
                <a:latin typeface="ZapfHumnst BT" pitchFamily="34" charset="0"/>
              </a:rPr>
              <a:t> on a Schedule is needed), it is implemented by searching all of the </a:t>
            </a:r>
            <a:r>
              <a:rPr lang="en-US" altLang="en-US" sz="1000" err="1">
                <a:latin typeface="ZapfHumnst BT" pitchFamily="34" charset="0"/>
              </a:rPr>
              <a:t>CourseOffering</a:t>
            </a:r>
            <a:r>
              <a:rPr lang="en-US" altLang="en-US" sz="1000">
                <a:latin typeface="ZapfHumnst BT" pitchFamily="34" charset="0"/>
              </a:rPr>
              <a:t> instances and checking the Schedules on which they appear.</a:t>
            </a:r>
          </a:p>
          <a:p>
            <a:r>
              <a:rPr lang="en-US" altLang="en-US" sz="1000">
                <a:latin typeface="ZapfHumnst BT" pitchFamily="34" charset="0"/>
              </a:rPr>
              <a:t>For the example in this course, the first option (navigation from Schedule to the Primary </a:t>
            </a:r>
            <a:r>
              <a:rPr lang="en-US" altLang="en-US" sz="1000" err="1">
                <a:latin typeface="ZapfHumnst BT" pitchFamily="34" charset="0"/>
              </a:rPr>
              <a:t>CourseOfferings</a:t>
            </a:r>
            <a:r>
              <a:rPr lang="en-US" altLang="en-US" sz="1000">
                <a:latin typeface="ZapfHumnst BT" pitchFamily="34" charset="0"/>
              </a:rPr>
              <a:t>) was chosen.</a:t>
            </a:r>
          </a:p>
          <a:p>
            <a:r>
              <a:rPr lang="en-US" altLang="en-US" sz="1000">
                <a:latin typeface="ZapfHumnst BT" pitchFamily="34" charset="0"/>
              </a:rPr>
              <a:t>Note: This navigation decision holds true for the navigability from Schedule to the alternate </a:t>
            </a:r>
            <a:r>
              <a:rPr lang="en-US" altLang="en-US" sz="1000" err="1">
                <a:latin typeface="ZapfHumnst BT" pitchFamily="34" charset="0"/>
              </a:rPr>
              <a:t>CourseOfferings</a:t>
            </a:r>
            <a:r>
              <a:rPr lang="en-US" altLang="en-US" sz="1000">
                <a:latin typeface="ZapfHumnst BT" pitchFamily="34" charset="0"/>
              </a:rPr>
              <a:t>, as well.</a:t>
            </a:r>
          </a:p>
          <a:p>
            <a:endParaRPr lang="en-US" altLang="en-US" sz="100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C64695D-49E5-1C47-9839-4E4E6CA457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3554" name="Rectangle 15">
            <a:extLst>
              <a:ext uri="{FF2B5EF4-FFF2-40B4-BE49-F238E27FC236}">
                <a16:creationId xmlns:a16="http://schemas.microsoft.com/office/drawing/2014/main" id="{8C5F47A9-5089-3248-9FF5-FA0D08E752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159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159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159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159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Module 7 - Identify Design Elements</a:t>
            </a:r>
            <a:endParaRPr lang="en-US" altLang="en-US" sz="1200">
              <a:latin typeface="ZapfHumnst BT" pitchFamily="34" charset="0"/>
            </a:endParaRPr>
          </a:p>
        </p:txBody>
      </p:sp>
      <p:sp>
        <p:nvSpPr>
          <p:cNvPr id="23555" name="Text Box 2">
            <a:extLst>
              <a:ext uri="{FF2B5EF4-FFF2-40B4-BE49-F238E27FC236}">
                <a16:creationId xmlns:a16="http://schemas.microsoft.com/office/drawing/2014/main" id="{CB38C410-ED82-EC44-8F21-E9DB52D5C6D0}"/>
              </a:ext>
            </a:extLst>
          </p:cNvPr>
          <p:cNvSpPr txBox="1">
            <a:spLocks noChangeArrowheads="1"/>
          </p:cNvSpPr>
          <p:nvPr/>
        </p:nvSpPr>
        <p:spPr bwMode="auto">
          <a:xfrm>
            <a:off x="823913" y="893763"/>
            <a:ext cx="2593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spAutoFit/>
          </a:bodyPr>
          <a:lstStyle>
            <a:lvl1pPr defTabSz="941388">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defTabSz="941388">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defTabSz="941388">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defTabSz="941388">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defTabSz="941388">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defTabSz="941388"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sz="1000">
                <a:latin typeface="ZapfHumnst BT" pitchFamily="34" charset="0"/>
              </a:rPr>
              <a:t>More examples:</a:t>
            </a:r>
          </a:p>
          <a:p>
            <a:pPr eaLnBrk="1" hangingPunct="1">
              <a:spcBef>
                <a:spcPct val="50000"/>
              </a:spcBef>
              <a:buFontTx/>
              <a:buChar char="•"/>
            </a:pPr>
            <a:r>
              <a:rPr lang="en-US" altLang="en-US" sz="1000">
                <a:latin typeface="ZapfHumnst BT" pitchFamily="34" charset="0"/>
              </a:rPr>
              <a:t> A single boundary class representing a user interface may result in multiple classes, one per window</a:t>
            </a:r>
          </a:p>
          <a:p>
            <a:pPr eaLnBrk="1" hangingPunct="1">
              <a:spcBef>
                <a:spcPct val="50000"/>
              </a:spcBef>
              <a:buFontTx/>
              <a:buChar char="•"/>
            </a:pPr>
            <a:r>
              <a:rPr lang="en-US" altLang="en-US" sz="1000">
                <a:latin typeface="ZapfHumnst BT" pitchFamily="34" charset="0"/>
              </a:rPr>
              <a:t> A control class may become a design class directly, or become a method within a design class</a:t>
            </a:r>
          </a:p>
          <a:p>
            <a:pPr eaLnBrk="1" hangingPunct="1">
              <a:spcBef>
                <a:spcPct val="50000"/>
              </a:spcBef>
              <a:buFontTx/>
              <a:buChar char="•"/>
            </a:pPr>
            <a:r>
              <a:rPr lang="en-US" altLang="en-US" sz="1000">
                <a:latin typeface="ZapfHumnst BT" pitchFamily="34" charset="0"/>
              </a:rPr>
              <a:t> A single entity class may become multiple classes (for example, a aggregate with contained classes, or a class with associated database mapping or proxy classes, etc.)</a:t>
            </a:r>
          </a:p>
          <a:p>
            <a:pPr eaLnBrk="1" hangingPunct="1">
              <a:spcBef>
                <a:spcPct val="50000"/>
              </a:spcBef>
            </a:pPr>
            <a:r>
              <a:rPr lang="en-US" altLang="en-US" sz="1000">
                <a:latin typeface="ZapfHumnst BT" pitchFamily="34" charset="0"/>
              </a:rPr>
              <a:t>Refining classes into other classes will be discussed in more detail in the Class Design module.</a:t>
            </a:r>
          </a:p>
          <a:p>
            <a:pPr eaLnBrk="1" hangingPunct="1">
              <a:spcBef>
                <a:spcPct val="50000"/>
              </a:spcBef>
            </a:pPr>
            <a:r>
              <a:rPr lang="en-US" altLang="en-US" sz="1000">
                <a:latin typeface="ZapfHumnst BT" pitchFamily="34" charset="0"/>
              </a:rPr>
              <a:t>Refining classes into subsystems is discussed later in this module.</a:t>
            </a:r>
          </a:p>
        </p:txBody>
      </p:sp>
      <p:sp>
        <p:nvSpPr>
          <p:cNvPr id="23556" name="Rectangle 3">
            <a:extLst>
              <a:ext uri="{FF2B5EF4-FFF2-40B4-BE49-F238E27FC236}">
                <a16:creationId xmlns:a16="http://schemas.microsoft.com/office/drawing/2014/main" id="{BD235BBE-C8DB-9C4D-A43E-9099A0D1C519}"/>
              </a:ext>
            </a:extLst>
          </p:cNvPr>
          <p:cNvSpPr>
            <a:spLocks noGrp="1" noRot="1" noChangeAspect="1" noChangeArrowheads="1" noTextEdit="1"/>
          </p:cNvSpPr>
          <p:nvPr>
            <p:ph type="sldImg"/>
          </p:nvPr>
        </p:nvSpPr>
        <p:spPr>
          <a:xfrm>
            <a:off x="4937125" y="600075"/>
            <a:ext cx="3008313" cy="2255838"/>
          </a:xfrm>
          <a:solidFill>
            <a:srgbClr val="FFFFFF"/>
          </a:solidFill>
          <a:ln/>
        </p:spPr>
      </p:sp>
      <p:sp>
        <p:nvSpPr>
          <p:cNvPr id="23557" name="Rectangle 4">
            <a:extLst>
              <a:ext uri="{FF2B5EF4-FFF2-40B4-BE49-F238E27FC236}">
                <a16:creationId xmlns:a16="http://schemas.microsoft.com/office/drawing/2014/main" id="{5B29AFDA-B7BC-FE4A-A957-20265C445FB2}"/>
              </a:ext>
            </a:extLst>
          </p:cNvPr>
          <p:cNvSpPr>
            <a:spLocks noGrp="1" noChangeArrowheads="1"/>
          </p:cNvSpPr>
          <p:nvPr>
            <p:ph type="body" idx="1"/>
          </p:nvPr>
        </p:nvSpPr>
        <p:spPr>
          <a:xfrm>
            <a:off x="3514725" y="2941638"/>
            <a:ext cx="5756275" cy="293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92" tIns="47096" rIns="94192" bIns="47096"/>
          <a:lstStyle/>
          <a:p>
            <a:pPr marL="114300" indent="-114300"/>
            <a:r>
              <a:rPr lang="en-US" altLang="en-US" sz="1000">
                <a:latin typeface="ZapfHumnst BT" pitchFamily="34" charset="0"/>
              </a:rPr>
              <a:t>If the analysis class is simple and already represents a single logical abstraction, then it can be directly mapped, one-to-one, to a design class. Typically, entity classes survive relatively intact into Design. </a:t>
            </a:r>
          </a:p>
          <a:p>
            <a:pPr marL="114300" indent="-114300"/>
            <a:r>
              <a:rPr lang="en-US" altLang="en-US" sz="1000">
                <a:latin typeface="ZapfHumnst BT" pitchFamily="34" charset="0"/>
              </a:rPr>
              <a:t>Throughout the design activities, analysis classes are refined into design elements (for example, design classes, packages, and subsystems). Some analysis classes may be split, joined, removed, or otherwise manipulated.  In general, there is a many-to-many mapping between analysis classes and design elements. The possible mappings include the following.</a:t>
            </a:r>
          </a:p>
          <a:p>
            <a:pPr marL="114300" indent="-114300">
              <a:buFontTx/>
              <a:buChar char="•"/>
            </a:pPr>
            <a:r>
              <a:rPr lang="en-US" altLang="en-US" sz="1000">
                <a:latin typeface="ZapfHumnst BT" pitchFamily="34" charset="0"/>
              </a:rPr>
              <a:t>An analysis class can become: </a:t>
            </a:r>
          </a:p>
          <a:p>
            <a:pPr marL="342900" lvl="1" indent="-114300">
              <a:buFontTx/>
              <a:buChar char="•"/>
            </a:pPr>
            <a:r>
              <a:rPr lang="en-US" altLang="en-US" sz="1000">
                <a:latin typeface="ZapfHumnst BT" pitchFamily="34" charset="0"/>
              </a:rPr>
              <a:t>One single class in the Design  Model.</a:t>
            </a:r>
          </a:p>
          <a:p>
            <a:pPr marL="342900" lvl="1" indent="-114300">
              <a:buFontTx/>
              <a:buChar char="•"/>
            </a:pPr>
            <a:r>
              <a:rPr lang="en-US" altLang="en-US" sz="1000">
                <a:latin typeface="ZapfHumnst BT" pitchFamily="34" charset="0"/>
              </a:rPr>
              <a:t>A part of a class in the Design  Model.</a:t>
            </a:r>
          </a:p>
          <a:p>
            <a:pPr marL="342900" lvl="1" indent="-114300">
              <a:buFontTx/>
              <a:buChar char="•"/>
            </a:pPr>
            <a:r>
              <a:rPr lang="en-US" altLang="en-US" sz="1000">
                <a:latin typeface="ZapfHumnst BT" pitchFamily="34" charset="0"/>
              </a:rPr>
              <a:t>An aggregate class in the Design  Model (meaning that the parts in this aggregate may not be explicitly modeled in the Analysis Model.)</a:t>
            </a:r>
          </a:p>
          <a:p>
            <a:pPr marL="342900" lvl="1" indent="-114300">
              <a:buFontTx/>
              <a:buChar char="•"/>
            </a:pPr>
            <a:r>
              <a:rPr lang="en-US" altLang="en-US" sz="1000">
                <a:latin typeface="ZapfHumnst BT" pitchFamily="34" charset="0"/>
              </a:rPr>
              <a:t>A group of classes that inherits from the same class in the Design  Model.</a:t>
            </a:r>
          </a:p>
          <a:p>
            <a:pPr marL="342900" lvl="1" indent="-114300">
              <a:buFontTx/>
              <a:buChar char="•"/>
            </a:pPr>
            <a:r>
              <a:rPr lang="en-US" altLang="en-US" sz="1000">
                <a:latin typeface="ZapfHumnst BT" pitchFamily="34" charset="0"/>
              </a:rPr>
              <a:t>A group of functionally related classes in the Design  Model (for example, a package).</a:t>
            </a:r>
          </a:p>
          <a:p>
            <a:pPr marL="342900" lvl="1" indent="-114300">
              <a:buFontTx/>
              <a:buChar char="•"/>
            </a:pPr>
            <a:r>
              <a:rPr lang="en-US" altLang="en-US" sz="1000">
                <a:latin typeface="ZapfHumnst BT" pitchFamily="34" charset="0"/>
              </a:rPr>
              <a:t>A subsystem in the Design  Model .</a:t>
            </a:r>
          </a:p>
          <a:p>
            <a:pPr marL="342900" lvl="1" indent="-114300">
              <a:buFontTx/>
              <a:buChar char="•"/>
            </a:pPr>
            <a:r>
              <a:rPr lang="en-US" altLang="en-US" sz="1000">
                <a:latin typeface="ZapfHumnst BT" pitchFamily="34" charset="0"/>
              </a:rPr>
              <a:t>A relationship in the Design  Model.</a:t>
            </a:r>
          </a:p>
          <a:p>
            <a:pPr marL="114300" indent="-114300">
              <a:buFontTx/>
              <a:buChar char="•"/>
            </a:pPr>
            <a:r>
              <a:rPr lang="en-US" altLang="en-US" sz="1000">
                <a:latin typeface="ZapfHumnst BT" pitchFamily="34" charset="0"/>
              </a:rPr>
              <a:t>A relationship between analysis classes can become a class in the Design  Model.</a:t>
            </a:r>
          </a:p>
          <a:p>
            <a:pPr marL="114300" indent="-114300">
              <a:buFontTx/>
              <a:buChar char="•"/>
            </a:pPr>
            <a:r>
              <a:rPr lang="en-US" altLang="en-US" sz="1000">
                <a:latin typeface="ZapfHumnst BT" pitchFamily="34" charset="0"/>
              </a:rPr>
              <a:t>Part of an analysis class can be realized by hardware, and not modeled in the Design  Model at all.</a:t>
            </a:r>
          </a:p>
          <a:p>
            <a:pPr marL="114300" indent="-114300">
              <a:buFontTx/>
              <a:buChar char="•"/>
            </a:pPr>
            <a:r>
              <a:rPr lang="en-US" altLang="en-US" sz="1000">
                <a:latin typeface="ZapfHumnst BT" pitchFamily="34" charset="0"/>
              </a:rPr>
              <a:t>Any combination of the above.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E802058A-F826-C04D-AD4A-E313725E4A3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08546" name="Rectangle 15">
            <a:extLst>
              <a:ext uri="{FF2B5EF4-FFF2-40B4-BE49-F238E27FC236}">
                <a16:creationId xmlns:a16="http://schemas.microsoft.com/office/drawing/2014/main" id="{3B831D30-8DF1-5940-88D4-20D49CA5B1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08547" name="Rectangle 2">
            <a:extLst>
              <a:ext uri="{FF2B5EF4-FFF2-40B4-BE49-F238E27FC236}">
                <a16:creationId xmlns:a16="http://schemas.microsoft.com/office/drawing/2014/main" id="{1E865043-D139-7C46-A392-403FA3F42522}"/>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08548" name="Rectangle 3">
            <a:extLst>
              <a:ext uri="{FF2B5EF4-FFF2-40B4-BE49-F238E27FC236}">
                <a16:creationId xmlns:a16="http://schemas.microsoft.com/office/drawing/2014/main" id="{B4CDD326-9678-304B-88CE-D47A44BAA37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we assumed that all relationships were structural (associations or aggregations). In Design, we must decide what type of communication pathway is required.</a:t>
            </a:r>
          </a:p>
          <a:p>
            <a:r>
              <a:rPr lang="en-US" altLang="en-US" sz="1000">
                <a:latin typeface="ZapfHumnst BT" pitchFamily="34" charset="0"/>
              </a:rPr>
              <a:t>A dependency relationship denotes a semantic relationship between model elements, where a change in the supplier may cause a change in the client.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A095C308-74DF-EF49-8F18-80B4775E5D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0594" name="Rectangle 15">
            <a:extLst>
              <a:ext uri="{FF2B5EF4-FFF2-40B4-BE49-F238E27FC236}">
                <a16:creationId xmlns:a16="http://schemas.microsoft.com/office/drawing/2014/main" id="{1E797ED5-99AA-7745-83B4-517464F9A28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0595" name="Rectangle 2">
            <a:extLst>
              <a:ext uri="{FF2B5EF4-FFF2-40B4-BE49-F238E27FC236}">
                <a16:creationId xmlns:a16="http://schemas.microsoft.com/office/drawing/2014/main" id="{637946FF-6810-4C4C-BBFD-CABA6A1C6CF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0596" name="Rectangle 3">
            <a:extLst>
              <a:ext uri="{FF2B5EF4-FFF2-40B4-BE49-F238E27FC236}">
                <a16:creationId xmlns:a16="http://schemas.microsoft.com/office/drawing/2014/main" id="{3849922E-AF23-8843-B4FE-7E262D5EF9C9}"/>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There are four options for creating a communication pathway to a supplier object:</a:t>
            </a:r>
          </a:p>
          <a:p>
            <a:pPr marL="228600" lvl="1" indent="-114300">
              <a:buFontTx/>
              <a:buChar char="•"/>
            </a:pPr>
            <a:r>
              <a:rPr lang="en-US" altLang="en-US" sz="1000" b="1">
                <a:latin typeface="ZapfHumnst BT" pitchFamily="34" charset="0"/>
              </a:rPr>
              <a:t>Global</a:t>
            </a:r>
            <a:r>
              <a:rPr lang="en-US" altLang="en-US" sz="1000">
                <a:latin typeface="ZapfHumnst BT" pitchFamily="34" charset="0"/>
              </a:rPr>
              <a:t>:  The supplier object is a global object.</a:t>
            </a:r>
          </a:p>
          <a:p>
            <a:pPr marL="228600" lvl="1" indent="-114300">
              <a:buFontTx/>
              <a:buChar char="•"/>
            </a:pPr>
            <a:r>
              <a:rPr lang="en-US" altLang="en-US" sz="1000" b="1">
                <a:latin typeface="ZapfHumnst BT" pitchFamily="34" charset="0"/>
              </a:rPr>
              <a:t>Parameter</a:t>
            </a:r>
            <a:r>
              <a:rPr lang="en-US" altLang="en-US" sz="1000">
                <a:latin typeface="ZapfHumnst BT" pitchFamily="34" charset="0"/>
              </a:rPr>
              <a:t>:  The supplier object is a parameter to, or the return class of, an operation in the client object.</a:t>
            </a:r>
          </a:p>
          <a:p>
            <a:pPr marL="228600" lvl="1" indent="-114300">
              <a:buFontTx/>
              <a:buChar char="•"/>
            </a:pPr>
            <a:r>
              <a:rPr lang="en-US" altLang="en-US" sz="1000" b="1">
                <a:latin typeface="ZapfHumnst BT" pitchFamily="34" charset="0"/>
              </a:rPr>
              <a:t>Local</a:t>
            </a:r>
            <a:r>
              <a:rPr lang="en-US" altLang="en-US" sz="1000">
                <a:latin typeface="ZapfHumnst BT" pitchFamily="34" charset="0"/>
              </a:rPr>
              <a:t>:  The supplier object is declared locally (that is, created temporarily during execution of an operation).</a:t>
            </a:r>
          </a:p>
          <a:p>
            <a:pPr marL="228600" lvl="1" indent="-114300">
              <a:buFontTx/>
              <a:buChar char="•"/>
            </a:pPr>
            <a:r>
              <a:rPr lang="en-US" altLang="en-US" sz="1000" b="1">
                <a:latin typeface="ZapfHumnst BT" pitchFamily="34" charset="0"/>
              </a:rPr>
              <a:t>Field</a:t>
            </a:r>
            <a:r>
              <a:rPr lang="en-US" altLang="en-US" sz="1000">
                <a:latin typeface="ZapfHumnst BT" pitchFamily="34" charset="0"/>
              </a:rPr>
              <a:t>:  The supplier object is a data member in the client object.</a:t>
            </a:r>
          </a:p>
          <a:p>
            <a:r>
              <a:rPr lang="en-US" altLang="en-US" sz="1000">
                <a:latin typeface="ZapfHumnst BT" pitchFamily="34" charset="0"/>
              </a:rPr>
              <a:t>A dependency is a type of communication pathway that is a transient type of </a:t>
            </a:r>
            <a:r>
              <a:rPr lang="en-US" altLang="en-US" sz="1000" err="1">
                <a:latin typeface="ZapfHumnst BT" pitchFamily="34" charset="0"/>
              </a:rPr>
              <a:t>relationship.These</a:t>
            </a:r>
            <a:r>
              <a:rPr lang="en-US" altLang="en-US" sz="1000">
                <a:latin typeface="ZapfHumnst BT" pitchFamily="34" charset="0"/>
              </a:rPr>
              <a:t> occur when the visibility is global, parameter, or local.</a:t>
            </a:r>
          </a:p>
          <a:p>
            <a:r>
              <a:rPr lang="en-US" altLang="en-US" sz="1000">
                <a:latin typeface="ZapfHumnst BT" pitchFamily="34" charset="0"/>
              </a:rPr>
              <a:t>Look at each association relationship and determine whether it should remain an association or become a dependency. Associations and aggregations are structural relationships (field visibility). Association relationships are realized by variables that exist in the data member section of the class definition.  Any other relationships (global, local, and parameter visibility) are dependency relationships.</a:t>
            </a:r>
          </a:p>
          <a:p>
            <a:endParaRPr lang="en-US" altLang="en-US" sz="1000">
              <a:latin typeface="ZapfHumnst BT"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035C5AFD-17A1-7641-961C-358412A9C10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2642" name="Rectangle 15">
            <a:extLst>
              <a:ext uri="{FF2B5EF4-FFF2-40B4-BE49-F238E27FC236}">
                <a16:creationId xmlns:a16="http://schemas.microsoft.com/office/drawing/2014/main" id="{C23494C8-D457-F44A-9D50-35565FAEBE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2643" name="Rectangle 2">
            <a:extLst>
              <a:ext uri="{FF2B5EF4-FFF2-40B4-BE49-F238E27FC236}">
                <a16:creationId xmlns:a16="http://schemas.microsoft.com/office/drawing/2014/main" id="{7EB4BC9A-7A70-4844-9545-66FFA09A1DA4}"/>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319EC5FD-AFCA-CE40-87B1-112C21BE5A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According to the UML 2 Specification, a link is an instance of an association. Specifically, an association declares a connection (link) between instances of the associated classifiers (classes). A dependency relationship indicates that the implementation or functioning of one or more elements requires the presence of one or more other elements.  </a:t>
            </a:r>
          </a:p>
          <a:p>
            <a:r>
              <a:rPr lang="en-US" altLang="en-US" sz="1000">
                <a:latin typeface="ZapfHumnst BT" pitchFamily="34" charset="0"/>
              </a:rPr>
              <a:t>Note that links modeled as parameter, global, or local are transient links. They exist only for a limited duration and in the specific context of the collaboration; in that sense, they are instances of the association role in the collaboration. However, the relationship in a class model (independent of context) should be, as stated above, a dependency. In </a:t>
            </a:r>
            <a:r>
              <a:rPr lang="en-US" altLang="en-US" sz="1000" i="1">
                <a:latin typeface="ZapfHumnst BT" pitchFamily="34" charset="0"/>
              </a:rPr>
              <a:t>The UML Reference Manual,</a:t>
            </a:r>
            <a:r>
              <a:rPr lang="en-US" altLang="en-US" sz="1000">
                <a:latin typeface="ZapfHumnst BT" pitchFamily="34" charset="0"/>
              </a:rPr>
              <a:t> the definition of a transient link is: "It is possible to model all such links as associations, but then the conditions on the associations must be stated very broadly, and they lose much of their precision in constraining combinations of objects." In this situation, the modeling of a dependency is less important than the modeling of the relationship in the collaboration, because the dependency does not describe the relationship completely, only that it exists.</a:t>
            </a:r>
          </a:p>
          <a:p>
            <a:r>
              <a:rPr lang="en-US" altLang="en-US" sz="1000">
                <a:latin typeface="ZapfHumnst BT" pitchFamily="34" charset="0"/>
              </a:rPr>
              <a:t>If you believe that a link in a collaboration is a transient link, it indicates that the context-independent relationship between the classes is a dependency. Dependency is a </a:t>
            </a:r>
            <a:r>
              <a:rPr lang="ja-JP" altLang="en-US" sz="1000">
                <a:latin typeface="ZapfHumnst BT" pitchFamily="34" charset="0"/>
              </a:rPr>
              <a:t>“</a:t>
            </a:r>
            <a:r>
              <a:rPr lang="en-US" altLang="ja-JP" sz="1000">
                <a:latin typeface="ZapfHumnst BT" pitchFamily="34" charset="0"/>
              </a:rPr>
              <a:t>summary</a:t>
            </a:r>
            <a:r>
              <a:rPr lang="ja-JP" altLang="en-US" sz="1000">
                <a:latin typeface="ZapfHumnst BT" pitchFamily="34" charset="0"/>
              </a:rPr>
              <a:t>”</a:t>
            </a:r>
            <a:r>
              <a:rPr lang="en-US" altLang="ja-JP" sz="1000">
                <a:latin typeface="ZapfHumnst BT" pitchFamily="34" charset="0"/>
              </a:rPr>
              <a:t> relationship — for details you have to consult the behavioral model.</a:t>
            </a:r>
          </a:p>
          <a:p>
            <a:r>
              <a:rPr lang="en-US" altLang="en-US" sz="1000">
                <a:latin typeface="ZapfHumnst BT" pitchFamily="34" charset="0"/>
              </a:rPr>
              <a:t>Context is defined as "a view of a set of related modeling elements for a particular purpose."</a:t>
            </a:r>
          </a:p>
          <a:p>
            <a:endParaRPr lang="en-US" altLang="en-US" sz="1000">
              <a:latin typeface="ZapfHumnst BT" pitchFamily="34" charset="0"/>
            </a:endParaRPr>
          </a:p>
        </p:txBody>
      </p:sp>
      <p:sp>
        <p:nvSpPr>
          <p:cNvPr id="112645" name="Text Box 4">
            <a:extLst>
              <a:ext uri="{FF2B5EF4-FFF2-40B4-BE49-F238E27FC236}">
                <a16:creationId xmlns:a16="http://schemas.microsoft.com/office/drawing/2014/main" id="{8380E36D-0C4C-9646-ADD2-A24790301C85}"/>
              </a:ext>
            </a:extLst>
          </p:cNvPr>
          <p:cNvSpPr txBox="1">
            <a:spLocks noChangeArrowheads="1"/>
          </p:cNvSpPr>
          <p:nvPr/>
        </p:nvSpPr>
        <p:spPr bwMode="auto">
          <a:xfrm>
            <a:off x="663575" y="896938"/>
            <a:ext cx="2690813"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These guidelines should help to remove some of the mystery of determining if a relationship is a dependency or an association. </a:t>
            </a:r>
          </a:p>
          <a:p>
            <a:pPr eaLnBrk="1" hangingPunct="1">
              <a:spcBef>
                <a:spcPct val="0"/>
              </a:spcBef>
            </a:pPr>
            <a:r>
              <a:rPr lang="en-US" altLang="en-US" sz="1000">
                <a:latin typeface="ZapfHumnst BT" pitchFamily="34" charset="0"/>
                <a:ea typeface="ＭＳ Ｐゴシック" panose="020B0600070205080204" pitchFamily="34" charset="-128"/>
              </a:rPr>
              <a:t>Emphasize that the designer needs to go back to the communication diagram to determine if the link is a dependency or not.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2D6506D7-0B3B-EC4A-9EFB-5B84911556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4690" name="Rectangle 15">
            <a:extLst>
              <a:ext uri="{FF2B5EF4-FFF2-40B4-BE49-F238E27FC236}">
                <a16:creationId xmlns:a16="http://schemas.microsoft.com/office/drawing/2014/main" id="{92623EFB-EEF9-0E42-8A09-16E6CBAE4E6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4691" name="Rectangle 2">
            <a:extLst>
              <a:ext uri="{FF2B5EF4-FFF2-40B4-BE49-F238E27FC236}">
                <a16:creationId xmlns:a16="http://schemas.microsoft.com/office/drawing/2014/main" id="{0E81D5E9-BF53-504D-864C-91430FBD47B7}"/>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4692" name="Rectangle 3">
            <a:extLst>
              <a:ext uri="{FF2B5EF4-FFF2-40B4-BE49-F238E27FC236}">
                <a16:creationId xmlns:a16="http://schemas.microsoft.com/office/drawing/2014/main" id="{292CB557-7B33-394A-9ACD-52F29760ED0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Is the receiver a temporary object created and destroyed during the operation itself? If so, establish a </a:t>
            </a:r>
            <a:r>
              <a:rPr lang="en-US" altLang="en-US" sz="1000" b="1">
                <a:latin typeface="ZapfHumnst BT" pitchFamily="34" charset="0"/>
              </a:rPr>
              <a:t>dependency </a:t>
            </a:r>
            <a:r>
              <a:rPr lang="en-US" altLang="en-US" sz="1000">
                <a:latin typeface="ZapfHumnst BT" pitchFamily="34" charset="0"/>
              </a:rPr>
              <a:t>between the sender and receiver classes in a class diagram containing the two classes.</a:t>
            </a:r>
          </a:p>
        </p:txBody>
      </p:sp>
      <p:sp>
        <p:nvSpPr>
          <p:cNvPr id="114693" name="Text Box 4">
            <a:extLst>
              <a:ext uri="{FF2B5EF4-FFF2-40B4-BE49-F238E27FC236}">
                <a16:creationId xmlns:a16="http://schemas.microsoft.com/office/drawing/2014/main" id="{55120C24-D687-124E-8109-F178CBBC7714}"/>
              </a:ext>
            </a:extLst>
          </p:cNvPr>
          <p:cNvSpPr txBox="1">
            <a:spLocks noChangeArrowheads="1"/>
          </p:cNvSpPr>
          <p:nvPr/>
        </p:nvSpPr>
        <p:spPr bwMode="auto">
          <a:xfrm>
            <a:off x="635000" y="896938"/>
            <a:ext cx="26892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key thing here is that the designer look at the Communication diagram to determine if the relationship is a dependency.  If the link is transient then a dependency should be created instead of an association.</a:t>
            </a:r>
          </a:p>
          <a:p>
            <a:pPr eaLnBrk="1" hangingPunct="1">
              <a:spcBef>
                <a:spcPct val="0"/>
              </a:spcBef>
            </a:pPr>
            <a:r>
              <a:rPr lang="en-US" altLang="en-US" sz="1000">
                <a:latin typeface="ZapfHumnst BT" pitchFamily="34" charset="0"/>
                <a:ea typeface="ＭＳ Ｐゴシック" panose="020B0600070205080204" pitchFamily="34" charset="-128"/>
              </a:rPr>
              <a:t>The Communication diagrams refine the link visibility adornments.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302CFDCC-595B-0345-A94F-15AD3F9EE1E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6738" name="Rectangle 15">
            <a:extLst>
              <a:ext uri="{FF2B5EF4-FFF2-40B4-BE49-F238E27FC236}">
                <a16:creationId xmlns:a16="http://schemas.microsoft.com/office/drawing/2014/main" id="{79CE17D9-5920-B342-A35B-496E06F85E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6739" name="Rectangle 2">
            <a:extLst>
              <a:ext uri="{FF2B5EF4-FFF2-40B4-BE49-F238E27FC236}">
                <a16:creationId xmlns:a16="http://schemas.microsoft.com/office/drawing/2014/main" id="{9B271977-3A40-674B-ABBF-4E9CAB7E315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6740" name="Rectangle 3">
            <a:extLst>
              <a:ext uri="{FF2B5EF4-FFF2-40B4-BE49-F238E27FC236}">
                <a16:creationId xmlns:a16="http://schemas.microsoft.com/office/drawing/2014/main" id="{1FEDA3EC-7389-414D-95EC-090298F2FE6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fontAlgn="t"/>
            <a:r>
              <a:rPr lang="en-US" altLang="en-US" sz="1000">
                <a:latin typeface="ZapfHumnst BT" pitchFamily="34" charset="0"/>
              </a:rPr>
              <a:t>Is the reference to the receiver passed as a parameter to the operation? If so, establish a </a:t>
            </a:r>
            <a:r>
              <a:rPr lang="en-US" altLang="en-US" sz="1000" b="1">
                <a:latin typeface="ZapfHumnst BT" pitchFamily="34" charset="0"/>
              </a:rPr>
              <a:t>dependency </a:t>
            </a:r>
            <a:r>
              <a:rPr lang="en-US" altLang="en-US" sz="1000">
                <a:latin typeface="ZapfHumnst BT" pitchFamily="34" charset="0"/>
              </a:rPr>
              <a:t>between the sender and receiver classes in a Class diagram containing the two classes.</a:t>
            </a:r>
          </a:p>
          <a:p>
            <a:endParaRPr lang="en-US" altLang="en-US" sz="1000">
              <a:latin typeface="ZapfHumnst BT"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C887A1A9-F9F7-0943-8E3A-E652128F0CC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18786" name="Rectangle 15">
            <a:extLst>
              <a:ext uri="{FF2B5EF4-FFF2-40B4-BE49-F238E27FC236}">
                <a16:creationId xmlns:a16="http://schemas.microsoft.com/office/drawing/2014/main" id="{D1299871-703C-3248-B0C9-CF3A6D35C5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18787" name="Rectangle 2">
            <a:extLst>
              <a:ext uri="{FF2B5EF4-FFF2-40B4-BE49-F238E27FC236}">
                <a16:creationId xmlns:a16="http://schemas.microsoft.com/office/drawing/2014/main" id="{D2946B7F-69C6-A54C-BD8E-1D584B14D80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18788" name="Rectangle 3">
            <a:extLst>
              <a:ext uri="{FF2B5EF4-FFF2-40B4-BE49-F238E27FC236}">
                <a16:creationId xmlns:a16="http://schemas.microsoft.com/office/drawing/2014/main" id="{221E69F5-6102-164D-8ED7-A8ED6A5E825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Is the receiver a </a:t>
            </a:r>
            <a:r>
              <a:rPr lang="ja-JP" altLang="en-US" sz="1000">
                <a:latin typeface="ZapfHumnst BT" pitchFamily="34" charset="0"/>
              </a:rPr>
              <a:t>“</a:t>
            </a:r>
            <a:r>
              <a:rPr lang="en-US" altLang="ja-JP" sz="1000">
                <a:latin typeface="ZapfHumnst BT" pitchFamily="34" charset="0"/>
              </a:rPr>
              <a:t>global?</a:t>
            </a:r>
            <a:r>
              <a:rPr lang="ja-JP" altLang="en-US" sz="1000">
                <a:latin typeface="ZapfHumnst BT" pitchFamily="34" charset="0"/>
              </a:rPr>
              <a:t>”</a:t>
            </a:r>
            <a:r>
              <a:rPr lang="en-US" altLang="ja-JP" sz="1000">
                <a:latin typeface="ZapfHumnst BT" pitchFamily="34" charset="0"/>
              </a:rPr>
              <a:t> If so, establish a </a:t>
            </a:r>
            <a:r>
              <a:rPr lang="en-US" altLang="ja-JP" sz="1000" b="1">
                <a:latin typeface="ZapfHumnst BT" pitchFamily="34" charset="0"/>
              </a:rPr>
              <a:t>dependency </a:t>
            </a:r>
            <a:r>
              <a:rPr lang="en-US" altLang="ja-JP" sz="1000">
                <a:latin typeface="ZapfHumnst BT" pitchFamily="34" charset="0"/>
              </a:rPr>
              <a:t>between the sender and receiver classes in a class diagram containing the two classes.</a:t>
            </a:r>
            <a:endParaRPr lang="en-US" altLang="en-US" sz="1000">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1D7D07FE-DDE0-C44D-BC45-BEDEA9A78C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20834" name="Rectangle 15">
            <a:extLst>
              <a:ext uri="{FF2B5EF4-FFF2-40B4-BE49-F238E27FC236}">
                <a16:creationId xmlns:a16="http://schemas.microsoft.com/office/drawing/2014/main" id="{DDA01E0E-1005-CE44-B58B-71C7C5418C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20835" name="Text Box 2">
            <a:extLst>
              <a:ext uri="{FF2B5EF4-FFF2-40B4-BE49-F238E27FC236}">
                <a16:creationId xmlns:a16="http://schemas.microsoft.com/office/drawing/2014/main" id="{F62504D2-EAB0-F64F-8209-302916D0611F}"/>
              </a:ext>
            </a:extLst>
          </p:cNvPr>
          <p:cNvSpPr txBox="1">
            <a:spLocks noChangeArrowheads="1"/>
          </p:cNvSpPr>
          <p:nvPr/>
        </p:nvSpPr>
        <p:spPr bwMode="auto">
          <a:xfrm>
            <a:off x="690563" y="895350"/>
            <a:ext cx="268128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If it is going to be a parameter visibility, you have to look back up the food chain to see where the class passing it as a parameter got it. For example, maybe it is used on some entity class as a parameter, but is a field on the controller.</a:t>
            </a:r>
          </a:p>
        </p:txBody>
      </p:sp>
      <p:sp>
        <p:nvSpPr>
          <p:cNvPr id="120836" name="Rectangle 3">
            <a:extLst>
              <a:ext uri="{FF2B5EF4-FFF2-40B4-BE49-F238E27FC236}">
                <a16:creationId xmlns:a16="http://schemas.microsoft.com/office/drawing/2014/main" id="{E923DF1A-B7A2-034B-A733-0DCE910FB6B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20837" name="Rectangle 4">
            <a:extLst>
              <a:ext uri="{FF2B5EF4-FFF2-40B4-BE49-F238E27FC236}">
                <a16:creationId xmlns:a16="http://schemas.microsoft.com/office/drawing/2014/main" id="{3F6765ED-F037-444C-87F1-6FB869E9C78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Strive for real-world relationships. Semantic, structural relationships should be associations.</a:t>
            </a:r>
          </a:p>
          <a:p>
            <a:r>
              <a:rPr lang="en-US" altLang="en-US" sz="1000">
                <a:latin typeface="ZapfHumnst BT" pitchFamily="34" charset="0"/>
              </a:rPr>
              <a:t>Strive for the lightest relationships possible. Dependency is the cheapest to keep, easiest to use, and benefits from encapsulation.</a:t>
            </a:r>
          </a:p>
          <a:p>
            <a:r>
              <a:rPr lang="en-US" altLang="en-US" sz="1000">
                <a:latin typeface="ZapfHumnst BT" pitchFamily="34" charset="0"/>
              </a:rPr>
              <a:t>Is the relationship transient?  Will you need this relationship again and again, or do you just need it to do some work and then throw it away? If its needed again and again, that is, if a thing appears to remain related to another thing even across the execution of one or more operations, then it is likely an association and should benefit from field visibility. Otherwise, the relationship may be transient and can have local, parameter, or global visibility.</a:t>
            </a:r>
          </a:p>
          <a:p>
            <a:r>
              <a:rPr lang="en-US" altLang="en-US" sz="1000">
                <a:latin typeface="ZapfHumnst BT" pitchFamily="34" charset="0"/>
              </a:rPr>
              <a:t>Is the same instance shared across objects? If many objects at runtime need it again and again and they share the same instance, maybe you should pass it around as a parameter. If there is only one instance in existence in the whole process, set it up as a managed global (for example, Singleton design pattern). If the same instance is not shared, then having a local copy will suffice (local visibility).</a:t>
            </a:r>
          </a:p>
          <a:p>
            <a:r>
              <a:rPr lang="en-US" altLang="en-US" sz="1000">
                <a:latin typeface="ZapfHumnst BT" pitchFamily="34" charset="0"/>
              </a:rPr>
              <a:t>How long does the instance take to create and destroy? Is it expensive to connect and disconnect every time you need it? If so, you would want to give the object field, parameter, or global visibility.</a:t>
            </a:r>
          </a:p>
          <a:p>
            <a:endParaRPr lang="en-US" altLang="en-US" sz="1000">
              <a:latin typeface="ZapfHumnst BT"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1736B667-9266-E040-A788-104A61AB4C3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22882" name="Rectangle 2">
            <a:extLst>
              <a:ext uri="{FF2B5EF4-FFF2-40B4-BE49-F238E27FC236}">
                <a16:creationId xmlns:a16="http://schemas.microsoft.com/office/drawing/2014/main" id="{FE213CBC-5716-E145-BB82-EE54E50A0168}"/>
              </a:ext>
            </a:extLst>
          </p:cNvPr>
          <p:cNvSpPr>
            <a:spLocks noGrp="1" noRot="1" noChangeAspect="1" noChangeArrowheads="1" noTextEdit="1"/>
          </p:cNvSpPr>
          <p:nvPr>
            <p:ph type="sldImg"/>
          </p:nvPr>
        </p:nvSpPr>
        <p:spPr>
          <a:xfrm>
            <a:off x="4987925" y="620713"/>
            <a:ext cx="3006725" cy="2255837"/>
          </a:xfrm>
          <a:solidFill>
            <a:srgbClr val="FFFFFF"/>
          </a:solidFill>
          <a:ln/>
        </p:spPr>
      </p:sp>
      <p:sp>
        <p:nvSpPr>
          <p:cNvPr id="122883" name="Rectangle 3">
            <a:extLst>
              <a:ext uri="{FF2B5EF4-FFF2-40B4-BE49-F238E27FC236}">
                <a16:creationId xmlns:a16="http://schemas.microsoft.com/office/drawing/2014/main" id="{6D28C5A6-7BA5-EC4F-A9FC-EE5394E48A27}"/>
              </a:ext>
            </a:extLst>
          </p:cNvPr>
          <p:cNvSpPr>
            <a:spLocks noGrp="1" noChangeArrowheads="1"/>
          </p:cNvSpPr>
          <p:nvPr>
            <p:ph type="body" idx="1"/>
          </p:nvPr>
        </p:nvSpPr>
        <p:spPr>
          <a:xfrm>
            <a:off x="3600450"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a:r>
              <a:rPr lang="en-US" altLang="en-US" sz="1000" b="1">
                <a:latin typeface="ZapfHumnst BT" pitchFamily="34" charset="0"/>
              </a:rPr>
              <a:t>Generalization</a:t>
            </a:r>
            <a:r>
              <a:rPr lang="en-US" altLang="en-US" sz="1000">
                <a:latin typeface="ZapfHumnst BT" pitchFamily="34" charset="0"/>
              </a:rPr>
              <a:t> can be defined as:</a:t>
            </a:r>
          </a:p>
          <a:p>
            <a:pPr marL="114300" indent="-114300"/>
            <a:r>
              <a:rPr lang="en-US" altLang="en-US" sz="1000">
                <a:latin typeface="ZapfHumnst BT" pitchFamily="34" charset="0"/>
              </a:rPr>
              <a:t>	A specialization/generalization relationship, in which objects of the specialized element (the child) are substitutable for objects of the generalized element (the parent).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The subclass may be used where the superclass is used, but not vice versa. The child inherits from the parent.</a:t>
            </a:r>
          </a:p>
          <a:p>
            <a:pPr marL="114300" indent="-114300">
              <a:buFontTx/>
              <a:buChar char="•"/>
            </a:pPr>
            <a:r>
              <a:rPr lang="en-US" altLang="en-US" sz="1000">
                <a:latin typeface="ZapfHumnst BT" pitchFamily="34" charset="0"/>
              </a:rPr>
              <a:t>Generalization is transitive. You can always test your generalization by applying the </a:t>
            </a:r>
            <a:r>
              <a:rPr lang="ja-JP" altLang="en-US" sz="1000">
                <a:latin typeface="ZapfHumnst BT" pitchFamily="34" charset="0"/>
              </a:rPr>
              <a:t>“</a:t>
            </a:r>
            <a:r>
              <a:rPr lang="en-US" altLang="ja-JP" sz="1000">
                <a:latin typeface="ZapfHumnst BT" pitchFamily="34" charset="0"/>
              </a:rPr>
              <a:t>is a kind of</a:t>
            </a:r>
            <a:r>
              <a:rPr lang="ja-JP" altLang="en-US" sz="1000">
                <a:latin typeface="ZapfHumnst BT" pitchFamily="34" charset="0"/>
              </a:rPr>
              <a:t>”</a:t>
            </a:r>
            <a:r>
              <a:rPr lang="en-US" altLang="ja-JP" sz="1000">
                <a:latin typeface="ZapfHumnst BT" pitchFamily="34" charset="0"/>
              </a:rPr>
              <a:t> rule. You should always be able to say that your specialized class </a:t>
            </a:r>
            <a:r>
              <a:rPr lang="ja-JP" altLang="en-US" sz="1000">
                <a:latin typeface="ZapfHumnst BT" pitchFamily="34" charset="0"/>
              </a:rPr>
              <a:t>“</a:t>
            </a:r>
            <a:r>
              <a:rPr lang="en-US" altLang="ja-JP" sz="1000">
                <a:latin typeface="ZapfHumnst BT" pitchFamily="34" charset="0"/>
              </a:rPr>
              <a:t>is a kind of</a:t>
            </a:r>
            <a:r>
              <a:rPr lang="ja-JP" altLang="en-US" sz="1000">
                <a:latin typeface="ZapfHumnst BT" pitchFamily="34" charset="0"/>
              </a:rPr>
              <a:t>”</a:t>
            </a:r>
            <a:r>
              <a:rPr lang="en-US" altLang="ja-JP" sz="1000">
                <a:latin typeface="ZapfHumnst BT" pitchFamily="34" charset="0"/>
              </a:rPr>
              <a:t> the parent class.</a:t>
            </a:r>
          </a:p>
          <a:p>
            <a:pPr marL="114300" indent="-114300">
              <a:buFontTx/>
              <a:buChar char="•"/>
            </a:pPr>
            <a:r>
              <a:rPr lang="en-US" altLang="en-US" sz="1000">
                <a:latin typeface="ZapfHumnst BT" pitchFamily="34" charset="0"/>
              </a:rPr>
              <a:t>The terms </a:t>
            </a:r>
            <a:r>
              <a:rPr lang="ja-JP" altLang="en-US" sz="1000">
                <a:latin typeface="ZapfHumnst BT" pitchFamily="34" charset="0"/>
              </a:rPr>
              <a:t>“</a:t>
            </a:r>
            <a:r>
              <a:rPr lang="en-US" altLang="ja-JP" sz="1000">
                <a:latin typeface="ZapfHumnst BT" pitchFamily="34" charset="0"/>
              </a:rPr>
              <a:t>generalization</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inheritance</a:t>
            </a:r>
            <a:r>
              <a:rPr lang="ja-JP" altLang="en-US" sz="1000">
                <a:latin typeface="ZapfHumnst BT" pitchFamily="34" charset="0"/>
              </a:rPr>
              <a:t>”</a:t>
            </a:r>
            <a:r>
              <a:rPr lang="en-US" altLang="ja-JP" sz="1000">
                <a:latin typeface="ZapfHumnst BT" pitchFamily="34" charset="0"/>
              </a:rPr>
              <a:t> are generally interchangeable, but if you need to distinguish, generalization is the name of the relationship. Inheritance is the mechanism that the generalization relationship represents/models.</a:t>
            </a:r>
          </a:p>
          <a:p>
            <a:pPr marL="114300" indent="-114300"/>
            <a:r>
              <a:rPr lang="en-US" altLang="en-US" sz="1000" b="1">
                <a:latin typeface="ZapfHumnst BT" pitchFamily="34" charset="0"/>
              </a:rPr>
              <a:t>Inheritance</a:t>
            </a:r>
            <a:r>
              <a:rPr lang="en-US" altLang="en-US" sz="1000">
                <a:latin typeface="ZapfHumnst BT" pitchFamily="34" charset="0"/>
              </a:rPr>
              <a:t> can be defined as:</a:t>
            </a:r>
          </a:p>
          <a:p>
            <a:pPr marL="114300" indent="-114300"/>
            <a:r>
              <a:rPr lang="en-US" altLang="en-US" sz="1000">
                <a:latin typeface="ZapfHumnst BT" pitchFamily="34" charset="0"/>
              </a:rPr>
              <a:t>	The mechanism by which more-specific elements incorporate the structure and behavior of more-general elements.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Single inheritance: The subclass inherits from only one superclass (has only one parent).</a:t>
            </a:r>
          </a:p>
          <a:p>
            <a:pPr marL="114300" indent="-114300">
              <a:buFontTx/>
              <a:buChar char="•"/>
            </a:pPr>
            <a:r>
              <a:rPr lang="en-US" altLang="en-US" sz="1000">
                <a:latin typeface="ZapfHumnst BT" pitchFamily="34" charset="0"/>
              </a:rPr>
              <a:t>Multiple inheritance: The subclass inherits from more than one superclass (has multiple parents).</a:t>
            </a:r>
          </a:p>
          <a:p>
            <a:pPr marL="114300" indent="-114300"/>
            <a:endParaRPr lang="en-US" altLang="en-US" sz="1000">
              <a:latin typeface="ZapfHumnst BT" pitchFamily="34" charset="0"/>
            </a:endParaRPr>
          </a:p>
          <a:p>
            <a:pPr marL="114300" indent="-114300"/>
            <a:endParaRPr lang="en-US" altLang="en-US" sz="1000">
              <a:latin typeface="ZapfHumnst BT" pitchFamily="34" charset="0"/>
            </a:endParaRPr>
          </a:p>
        </p:txBody>
      </p:sp>
      <p:sp>
        <p:nvSpPr>
          <p:cNvPr id="122884" name="Text Box 4">
            <a:extLst>
              <a:ext uri="{FF2B5EF4-FFF2-40B4-BE49-F238E27FC236}">
                <a16:creationId xmlns:a16="http://schemas.microsoft.com/office/drawing/2014/main" id="{FF45C0FD-E455-AB4F-BC12-18EE042BA35D}"/>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Generalization relationships are also permitted between packages. However, packages do not have semantics. Therefore, generalization between packages is not common. Generalization among subsystems is practical.</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According to Grady Booch: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 terms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inheritance</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are, practically speaking, interchangeable. The UML standard is to call the relationship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so as not to confuse people with language-specific meanings of inheritance.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To confuse matters more, some call this an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is-a</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or a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kind of</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relationship (especially those into conceptual modeling in the cognitive sciences).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So, for most users, it</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s fair to use either term. For power users, people who care about things like the UML metamodel and specifying formal semantics of the same, the relationship is called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generalization</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and applying such a relationship between two classes, for example, results in the subclass inheriting the structure and operations of the superclass (inheritance is the mechanism).</a:t>
            </a:r>
          </a:p>
          <a:p>
            <a:pPr eaLnBrk="1" hangingPunct="1">
              <a:lnSpc>
                <a:spcPct val="87000"/>
              </a:lnSpc>
              <a:spcBef>
                <a:spcPct val="40000"/>
              </a:spcBef>
            </a:pPr>
            <a:endParaRPr lang="en-US" altLang="en-US" sz="2000">
              <a:latin typeface="ZapfHumnst BT"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5306C65A-63B5-EC48-8F3B-84C99AEDAE1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24930" name="Rectangle 2">
            <a:extLst>
              <a:ext uri="{FF2B5EF4-FFF2-40B4-BE49-F238E27FC236}">
                <a16:creationId xmlns:a16="http://schemas.microsoft.com/office/drawing/2014/main" id="{D579ABC4-1564-104A-BA7F-65470DB865A8}"/>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124931" name="Rectangle 3">
            <a:extLst>
              <a:ext uri="{FF2B5EF4-FFF2-40B4-BE49-F238E27FC236}">
                <a16:creationId xmlns:a16="http://schemas.microsoft.com/office/drawing/2014/main" id="{744DED86-4234-8A4C-8C5E-E4AE98D5E280}"/>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latin typeface="ZapfHumnst BT" pitchFamily="34" charset="0"/>
              </a:rPr>
              <a:t>The generalization is drawn from the subclass class to the superclass/parent class.</a:t>
            </a:r>
          </a:p>
          <a:p>
            <a:r>
              <a:rPr lang="en-US" altLang="en-US" sz="1000">
                <a:latin typeface="ZapfHumnst BT" pitchFamily="34" charset="0"/>
              </a:rPr>
              <a:t>The terms </a:t>
            </a:r>
            <a:r>
              <a:rPr lang="ja-JP" altLang="en-US" sz="1000">
                <a:latin typeface="ZapfHumnst BT" pitchFamily="34" charset="0"/>
              </a:rPr>
              <a:t>“</a:t>
            </a:r>
            <a:r>
              <a:rPr lang="en-US" altLang="ja-JP" sz="1000">
                <a:latin typeface="ZapfHumnst BT" pitchFamily="34" charset="0"/>
              </a:rPr>
              <a:t>ancestor</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descendent</a:t>
            </a:r>
            <a:r>
              <a:rPr lang="ja-JP" altLang="en-US" sz="1000">
                <a:latin typeface="ZapfHumnst BT" pitchFamily="34" charset="0"/>
              </a:rPr>
              <a:t>”</a:t>
            </a:r>
            <a:r>
              <a:rPr lang="en-US" altLang="ja-JP" sz="1000">
                <a:latin typeface="ZapfHumnst BT" pitchFamily="34" charset="0"/>
              </a:rPr>
              <a:t> may be used instead of </a:t>
            </a:r>
            <a:r>
              <a:rPr lang="ja-JP" altLang="en-US" sz="1000">
                <a:latin typeface="ZapfHumnst BT" pitchFamily="34" charset="0"/>
              </a:rPr>
              <a:t>“</a:t>
            </a:r>
            <a:r>
              <a:rPr lang="en-US" altLang="ja-JP" sz="1000">
                <a:latin typeface="ZapfHumnst BT" pitchFamily="34" charset="0"/>
              </a:rPr>
              <a:t>superclass</a:t>
            </a:r>
            <a:r>
              <a:rPr lang="ja-JP" altLang="en-US" sz="1000">
                <a:latin typeface="ZapfHumnst BT" pitchFamily="34" charset="0"/>
              </a:rPr>
              <a:t>”</a:t>
            </a:r>
            <a:r>
              <a:rPr lang="en-US" altLang="ja-JP" sz="1000">
                <a:latin typeface="ZapfHumnst BT" pitchFamily="34" charset="0"/>
              </a:rPr>
              <a:t> and </a:t>
            </a:r>
            <a:r>
              <a:rPr lang="ja-JP" altLang="en-US" sz="1000">
                <a:latin typeface="ZapfHumnst BT" pitchFamily="34" charset="0"/>
              </a:rPr>
              <a:t>“</a:t>
            </a:r>
            <a:r>
              <a:rPr lang="en-US" altLang="ja-JP" sz="1000">
                <a:latin typeface="ZapfHumnst BT" pitchFamily="34" charset="0"/>
              </a:rPr>
              <a:t>subclass.</a:t>
            </a:r>
            <a:r>
              <a:rPr lang="ja-JP" altLang="en-US" sz="1000">
                <a:latin typeface="ZapfHumnst BT" pitchFamily="34" charset="0"/>
              </a:rPr>
              <a:t>”</a:t>
            </a:r>
            <a:endParaRPr lang="en-US" altLang="ja-JP" sz="1000">
              <a:latin typeface="ZapfHumnst BT" pitchFamily="34" charset="0"/>
            </a:endParaRPr>
          </a:p>
          <a:p>
            <a:endParaRPr lang="en-US" altLang="en-US" sz="1000">
              <a:latin typeface="ZapfHumnst BT" pitchFamily="34" charset="0"/>
            </a:endParaRPr>
          </a:p>
        </p:txBody>
      </p:sp>
      <p:sp>
        <p:nvSpPr>
          <p:cNvPr id="124932" name="Text Box 4">
            <a:extLst>
              <a:ext uri="{FF2B5EF4-FFF2-40B4-BE49-F238E27FC236}">
                <a16:creationId xmlns:a16="http://schemas.microsoft.com/office/drawing/2014/main" id="{653A1F05-C4BC-D049-996D-AABEF18B5E28}"/>
              </a:ext>
            </a:extLst>
          </p:cNvPr>
          <p:cNvSpPr txBox="1">
            <a:spLocks noChangeArrowheads="1"/>
          </p:cNvSpPr>
          <p:nvPr/>
        </p:nvSpPr>
        <p:spPr bwMode="auto">
          <a:xfrm>
            <a:off x="825500"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endParaRPr lang="en-GB" altLang="en-US" sz="2000">
              <a:latin typeface="ZapfHumnst BT" pitchFamily="34" charset="0"/>
              <a:ea typeface="ＭＳ Ｐゴシック" panose="020B0600070205080204" pitchFamily="34" charset="-128"/>
            </a:endParaRPr>
          </a:p>
        </p:txBody>
      </p:sp>
      <p:sp>
        <p:nvSpPr>
          <p:cNvPr id="124933" name="Text Box 5">
            <a:extLst>
              <a:ext uri="{FF2B5EF4-FFF2-40B4-BE49-F238E27FC236}">
                <a16:creationId xmlns:a16="http://schemas.microsoft.com/office/drawing/2014/main" id="{E9509E9C-3C8B-5846-923D-BDB12E59C21A}"/>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2000" i="1" u="sng">
                <a:latin typeface="ZapfHumnst BT" pitchFamily="34" charset="0"/>
                <a:ea typeface="ＭＳ Ｐゴシック" panose="020B0600070205080204" pitchFamily="34" charset="-128"/>
              </a:rPr>
              <a:t>Demonstrate how generalization looks on a class diagram.</a:t>
            </a:r>
          </a:p>
          <a:p>
            <a:pPr eaLnBrk="1" hangingPunct="1">
              <a:spcBef>
                <a:spcPct val="0"/>
              </a:spcBef>
            </a:pPr>
            <a:endParaRPr lang="en-US" altLang="en-US" sz="2000" i="1" u="sng">
              <a:latin typeface="ZapfHumnst BT" pitchFamily="34" charset="0"/>
              <a:ea typeface="ＭＳ Ｐゴシック" panose="020B0600070205080204" pitchFamily="34" charset="-128"/>
            </a:endParaRPr>
          </a:p>
          <a:p>
            <a:pPr eaLnBrk="1" hangingPunct="1">
              <a:spcBef>
                <a:spcPct val="0"/>
              </a:spcBef>
            </a:pPr>
            <a:r>
              <a:rPr lang="en-US" altLang="en-US" sz="2000">
                <a:latin typeface="ZapfHumnst BT" pitchFamily="34" charset="0"/>
                <a:ea typeface="ＭＳ Ｐゴシック" panose="020B0600070205080204" pitchFamily="34" charset="-128"/>
              </a:rPr>
              <a:t>This is the UML representation of generalization that was introduced earlier in the course.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F2339395-08E5-F94D-BEEF-32F0D90303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28002" name="Rectangle 15">
            <a:extLst>
              <a:ext uri="{FF2B5EF4-FFF2-40B4-BE49-F238E27FC236}">
                <a16:creationId xmlns:a16="http://schemas.microsoft.com/office/drawing/2014/main" id="{AB37693F-6407-A143-94CA-E540AD3D0C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28003" name="Text Box 2">
            <a:extLst>
              <a:ext uri="{FF2B5EF4-FFF2-40B4-BE49-F238E27FC236}">
                <a16:creationId xmlns:a16="http://schemas.microsoft.com/office/drawing/2014/main" id="{D1D3170C-DE78-DB48-89B6-53189626C8DB}"/>
              </a:ext>
            </a:extLst>
          </p:cNvPr>
          <p:cNvSpPr txBox="1">
            <a:spLocks noChangeArrowheads="1"/>
          </p:cNvSpPr>
          <p:nvPr/>
        </p:nvSpPr>
        <p:spPr bwMode="auto">
          <a:xfrm>
            <a:off x="676275" y="895350"/>
            <a:ext cx="26130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This is a good point to get some interactive review, by asking the class to define what a state is and why it is important.</a:t>
            </a:r>
          </a:p>
          <a:p>
            <a:pPr eaLnBrk="1" hangingPunct="1">
              <a:spcBef>
                <a:spcPct val="0"/>
              </a:spcBef>
            </a:pPr>
            <a:r>
              <a:rPr lang="en-US" altLang="en-US" sz="1000">
                <a:latin typeface="ZapfHumnst BT" pitchFamily="34" charset="0"/>
                <a:ea typeface="ＭＳ Ｐゴシック" panose="020B0600070205080204" pitchFamily="34" charset="-128"/>
              </a:rPr>
              <a:t>The state of an object is one of the possible conditions in which an object may exist.</a:t>
            </a:r>
            <a:endParaRPr lang="en-US" altLang="en-US" sz="1000" noProof="1">
              <a:latin typeface="ZapfHumnst BT" pitchFamily="34" charset="0"/>
              <a:ea typeface="ＭＳ Ｐゴシック" panose="020B0600070205080204" pitchFamily="34" charset="-128"/>
            </a:endParaRP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128004" name="Rectangle 3">
            <a:extLst>
              <a:ext uri="{FF2B5EF4-FFF2-40B4-BE49-F238E27FC236}">
                <a16:creationId xmlns:a16="http://schemas.microsoft.com/office/drawing/2014/main" id="{C662093F-3A1E-9546-AD24-A9963E20D75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28005" name="Rectangle 4">
            <a:extLst>
              <a:ext uri="{FF2B5EF4-FFF2-40B4-BE49-F238E27FC236}">
                <a16:creationId xmlns:a16="http://schemas.microsoft.com/office/drawing/2014/main" id="{72C5D695-FDFF-124F-B194-697361DE34D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 an object resides in is a computational state, and is defined by the stimuli the object can receive and what operations can be performed as a result. An object that can reside in many computational states is state-controlled.</a:t>
            </a:r>
          </a:p>
          <a:p>
            <a:r>
              <a:rPr lang="en-US" altLang="en-US" sz="1000">
                <a:latin typeface="ZapfHumnst BT" pitchFamily="34" charset="0"/>
              </a:rPr>
              <a:t>For each class exhibiting state-controlled behavior, describe the relations between an object</a:t>
            </a:r>
            <a:r>
              <a:rPr lang="ja-JP" altLang="en-US" sz="1000">
                <a:latin typeface="ZapfHumnst BT" pitchFamily="34" charset="0"/>
              </a:rPr>
              <a:t>’</a:t>
            </a:r>
            <a:r>
              <a:rPr lang="en-US" altLang="ja-JP" sz="1000">
                <a:latin typeface="ZapfHumnst BT" pitchFamily="34" charset="0"/>
              </a:rPr>
              <a:t>s states and an object</a:t>
            </a:r>
            <a:r>
              <a:rPr lang="ja-JP" altLang="en-US" sz="1000">
                <a:latin typeface="ZapfHumnst BT" pitchFamily="34" charset="0"/>
              </a:rPr>
              <a:t>’</a:t>
            </a:r>
            <a:r>
              <a:rPr lang="en-US" altLang="ja-JP" sz="1000">
                <a:latin typeface="ZapfHumnst BT" pitchFamily="34" charset="0"/>
              </a:rPr>
              <a:t>s operations.</a:t>
            </a:r>
          </a:p>
          <a:p>
            <a:endParaRPr lang="en-US" altLang="en-US" sz="100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93D2323-B625-3E46-B9BD-C642DD8858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5602" name="Rectangle 15">
            <a:extLst>
              <a:ext uri="{FF2B5EF4-FFF2-40B4-BE49-F238E27FC236}">
                <a16:creationId xmlns:a16="http://schemas.microsoft.com/office/drawing/2014/main" id="{4711D4B4-4BCC-3F47-BDED-A91CC0B5FB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5603" name="Text Box 2">
            <a:extLst>
              <a:ext uri="{FF2B5EF4-FFF2-40B4-BE49-F238E27FC236}">
                <a16:creationId xmlns:a16="http://schemas.microsoft.com/office/drawing/2014/main" id="{14889999-820D-9041-B983-7B9698A41383}"/>
              </a:ext>
            </a:extLst>
          </p:cNvPr>
          <p:cNvSpPr txBox="1">
            <a:spLocks noChangeArrowheads="1"/>
          </p:cNvSpPr>
          <p:nvPr/>
        </p:nvSpPr>
        <p:spPr bwMode="auto">
          <a:xfrm>
            <a:off x="663575" y="908050"/>
            <a:ext cx="2620963"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During design, you are more concerned with taking the analysis model and refining it to meet implementation demands such as language and environment. Thus, the analysis stereotypes become less of an issue.  Once you get into design, down to the widget and gizmo level, many of the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analysis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classes have long since morphed into other things, or their responsibilities have been scattered among a handful of classes.  </a:t>
            </a:r>
          </a:p>
          <a:p>
            <a:pPr eaLnBrk="1" hangingPunct="1">
              <a:spcBef>
                <a:spcPct val="0"/>
              </a:spcBef>
            </a:pPr>
            <a:r>
              <a:rPr lang="en-US" altLang="en-US" sz="1000">
                <a:latin typeface="ZapfHumnst BT" pitchFamily="34" charset="0"/>
                <a:ea typeface="ＭＳ Ｐゴシック" panose="020B0600070205080204" pitchFamily="34" charset="-128"/>
              </a:rPr>
              <a:t>An analogy might be cells in an organism. From a high-level perspective, it's useful to characterize them according to their role: epidermal, neuron, and muscle.  At a cellular chemistry level, these distinctions are not as important when we are looking at how each cell works, since there are many kinds of neurons, etc.</a:t>
            </a:r>
          </a:p>
          <a:p>
            <a:pPr eaLnBrk="1" hangingPunct="1">
              <a:spcBef>
                <a:spcPct val="0"/>
              </a:spcBef>
            </a:pPr>
            <a:r>
              <a:rPr lang="en-US" altLang="en-US" sz="1000">
                <a:latin typeface="ZapfHumnst BT" pitchFamily="34" charset="0"/>
                <a:ea typeface="ＭＳ Ｐゴシック" panose="020B0600070205080204" pitchFamily="34" charset="-128"/>
              </a:rPr>
              <a:t>The available design mechanisms were identified, characterized, and mapped to the analysis mechanisms by the architect during the Identify Design Mechanisms activity.</a:t>
            </a:r>
          </a:p>
          <a:p>
            <a:pPr eaLnBrk="1" hangingPunct="1">
              <a:spcBef>
                <a:spcPct val="0"/>
              </a:spcBef>
            </a:pPr>
            <a:endParaRPr lang="en-US" altLang="en-US" sz="1000">
              <a:latin typeface="ZapfHumnst BT" pitchFamily="34" charset="0"/>
              <a:ea typeface="ＭＳ Ｐゴシック" panose="020B0600070205080204" pitchFamily="34" charset="-128"/>
            </a:endParaRPr>
          </a:p>
        </p:txBody>
      </p:sp>
      <p:sp>
        <p:nvSpPr>
          <p:cNvPr id="25604" name="Rectangle 3">
            <a:extLst>
              <a:ext uri="{FF2B5EF4-FFF2-40B4-BE49-F238E27FC236}">
                <a16:creationId xmlns:a16="http://schemas.microsoft.com/office/drawing/2014/main" id="{DF5E6288-41E8-AB4D-A111-62AC58A6C28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5605" name="Rectangle 4">
            <a:extLst>
              <a:ext uri="{FF2B5EF4-FFF2-40B4-BE49-F238E27FC236}">
                <a16:creationId xmlns:a16="http://schemas.microsoft.com/office/drawing/2014/main" id="{ECACEC82-11D0-1142-9127-C8F43BAD98B0}"/>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When performing </a:t>
            </a:r>
            <a:r>
              <a:rPr lang="en-US" altLang="en-US" sz="1000" b="1">
                <a:latin typeface="ZapfHumnst BT" pitchFamily="34" charset="0"/>
              </a:rPr>
              <a:t>Class Design</a:t>
            </a:r>
            <a:r>
              <a:rPr lang="en-US" altLang="en-US" sz="1000">
                <a:latin typeface="ZapfHumnst BT" pitchFamily="34" charset="0"/>
              </a:rPr>
              <a:t>, you need to consider:</a:t>
            </a:r>
          </a:p>
          <a:p>
            <a:pPr marL="228600" lvl="1" indent="-114300">
              <a:buFontTx/>
              <a:buChar char="•"/>
            </a:pPr>
            <a:r>
              <a:rPr lang="en-US" altLang="en-US" sz="1000">
                <a:latin typeface="ZapfHumnst BT" pitchFamily="34" charset="0"/>
              </a:rPr>
              <a:t>How the classes that were identified in analysis as boundary, control, and entity classes will be realized in the implementation.</a:t>
            </a:r>
          </a:p>
          <a:p>
            <a:pPr marL="228600" lvl="1" indent="-114300">
              <a:buFontTx/>
              <a:buChar char="•"/>
            </a:pPr>
            <a:r>
              <a:rPr lang="en-US" altLang="en-US" sz="1000">
                <a:latin typeface="ZapfHumnst BT" pitchFamily="34" charset="0"/>
              </a:rPr>
              <a:t>How design patterns can be used to help solve implementation issues.</a:t>
            </a:r>
          </a:p>
          <a:p>
            <a:pPr marL="228600" lvl="1" indent="-114300">
              <a:buFontTx/>
              <a:buChar char="•"/>
            </a:pPr>
            <a:r>
              <a:rPr lang="en-US" altLang="en-US" sz="1000">
                <a:latin typeface="ZapfHumnst BT" pitchFamily="34" charset="0"/>
              </a:rPr>
              <a:t>How the architectural mechanisms will be realized in terms of the defined design classes.</a:t>
            </a:r>
          </a:p>
          <a:p>
            <a:r>
              <a:rPr lang="en-US" altLang="en-US" sz="1000">
                <a:latin typeface="ZapfHumnst BT" pitchFamily="34" charset="0"/>
              </a:rPr>
              <a:t>Specific strategies can be used to design a class, depending on its original analysis stereotype (boundary, control, and entity).  These stereotypes are most useful during Use-Case Analysis when identifying classes and allocating responsibility. At this point in design, you really no longer need to make the distinction — the purpose of the distinction was to get you to think about the roles objects play, and make sure that you separate behavior according to the forces that cause objects to change.  Once you have considered these forces and have a good class decomposition, the distinction is no longer really useful.</a:t>
            </a:r>
          </a:p>
          <a:p>
            <a:r>
              <a:rPr lang="en-US" altLang="en-US" sz="1000">
                <a:latin typeface="ZapfHumnst BT" pitchFamily="34" charset="0"/>
              </a:rPr>
              <a:t>Here the class is refined to incorporate the architectural mechanisms.</a:t>
            </a:r>
          </a:p>
          <a:p>
            <a:r>
              <a:rPr lang="en-US" altLang="en-US" sz="1000">
                <a:latin typeface="ZapfHumnst BT" pitchFamily="34" charset="0"/>
              </a:rPr>
              <a:t>When you identify a new class, make an initial pass at its relationships. These are just the initial associations that tie the new classes into the existing class structure. These will be refined throughout </a:t>
            </a:r>
            <a:r>
              <a:rPr lang="en-US" altLang="en-US" sz="1000" b="1">
                <a:latin typeface="ZapfHumnst BT" pitchFamily="34" charset="0"/>
              </a:rPr>
              <a:t>Class Design</a:t>
            </a:r>
            <a:r>
              <a:rPr lang="en-US" altLang="en-US" sz="1000">
                <a:latin typeface="ZapfHumnst BT" pitchFamily="34" charset="0"/>
              </a:rPr>
              <a:t>.</a:t>
            </a:r>
          </a:p>
          <a:p>
            <a:endParaRPr lang="en-US" altLang="en-US" sz="100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D648BC1C-4A02-7042-8DEE-7F40DA6146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0050" name="Rectangle 15">
            <a:extLst>
              <a:ext uri="{FF2B5EF4-FFF2-40B4-BE49-F238E27FC236}">
                <a16:creationId xmlns:a16="http://schemas.microsoft.com/office/drawing/2014/main" id="{100FCCEE-9503-924E-961C-0FD049C35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0051" name="Text Box 2">
            <a:extLst>
              <a:ext uri="{FF2B5EF4-FFF2-40B4-BE49-F238E27FC236}">
                <a16:creationId xmlns:a16="http://schemas.microsoft.com/office/drawing/2014/main" id="{E9286D5C-D493-5C4E-9CDF-E70C4D589FB7}"/>
              </a:ext>
            </a:extLst>
          </p:cNvPr>
          <p:cNvSpPr txBox="1">
            <a:spLocks noChangeArrowheads="1"/>
          </p:cNvSpPr>
          <p:nvPr/>
        </p:nvSpPr>
        <p:spPr bwMode="auto">
          <a:xfrm>
            <a:off x="676275" y="895350"/>
            <a:ext cx="2595563"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use of state machines vary widely: Some projects use them very extensively, while other projects may have only one or two, maybe even none.</a:t>
            </a:r>
            <a:endParaRPr lang="en-US" altLang="en-US" sz="1000" noProof="1">
              <a:latin typeface="ZapfHumnst BT" pitchFamily="34" charset="0"/>
              <a:ea typeface="ＭＳ Ｐゴシック" panose="020B0600070205080204" pitchFamily="34" charset="-128"/>
            </a:endParaRPr>
          </a:p>
          <a:p>
            <a:pPr eaLnBrk="1" hangingPunct="1">
              <a:spcBef>
                <a:spcPct val="0"/>
              </a:spcBef>
            </a:pPr>
            <a:r>
              <a:rPr lang="en-US" altLang="en-US" sz="1000">
                <a:latin typeface="ZapfHumnst BT" pitchFamily="34" charset="0"/>
                <a:ea typeface="ＭＳ Ｐゴシック" panose="020B0600070205080204" pitchFamily="34" charset="-128"/>
              </a:rPr>
              <a:t>State machines should be used when they help to better understand and communicate the analysis and design of the project. Not all objects require state machines. If an object's behavior is simple, such that it simply stores or retrieves data, the behavior of the object is state-invariant and its state machine is of little interest.</a:t>
            </a:r>
          </a:p>
          <a:p>
            <a:pPr eaLnBrk="1" hangingPunct="1">
              <a:spcBef>
                <a:spcPct val="0"/>
              </a:spcBef>
            </a:pPr>
            <a:r>
              <a:rPr lang="en-US" altLang="en-US" sz="1000">
                <a:latin typeface="ZapfHumnst BT" pitchFamily="34" charset="0"/>
                <a:ea typeface="ＭＳ Ｐゴシック" panose="020B0600070205080204" pitchFamily="34" charset="-128"/>
              </a:rPr>
              <a:t>State machines may be specified for classes, subsystems, interfaces, protocols, use cases, and entire systems.</a:t>
            </a:r>
          </a:p>
          <a:p>
            <a:pPr eaLnBrk="1" hangingPunct="1">
              <a:spcBef>
                <a:spcPct val="0"/>
              </a:spcBef>
            </a:pPr>
            <a:r>
              <a:rPr lang="en-US" altLang="en-US" sz="1000">
                <a:latin typeface="ZapfHumnst BT" pitchFamily="34" charset="0"/>
                <a:ea typeface="ＭＳ Ｐゴシック" panose="020B0600070205080204" pitchFamily="34" charset="-128"/>
              </a:rPr>
              <a:t>State machines can also be used during early analysis if you need to model the state-controlled behavior of an analysis class.</a:t>
            </a:r>
          </a:p>
          <a:p>
            <a:pPr eaLnBrk="1" hangingPunct="1">
              <a:spcBef>
                <a:spcPct val="0"/>
              </a:spcBef>
            </a:pPr>
            <a:r>
              <a:rPr lang="en-US" altLang="en-US" sz="1000">
                <a:latin typeface="ZapfHumnst BT" pitchFamily="34" charset="0"/>
                <a:ea typeface="ＭＳ Ｐゴシック" panose="020B0600070205080204" pitchFamily="34" charset="-128"/>
              </a:rPr>
              <a:t>Briefly describe the icon representations in the diagram. Each of the state machine elements will be discussed on subsequent slides.</a:t>
            </a:r>
          </a:p>
        </p:txBody>
      </p:sp>
      <p:sp>
        <p:nvSpPr>
          <p:cNvPr id="130052" name="Rectangle 3">
            <a:extLst>
              <a:ext uri="{FF2B5EF4-FFF2-40B4-BE49-F238E27FC236}">
                <a16:creationId xmlns:a16="http://schemas.microsoft.com/office/drawing/2014/main" id="{C4690540-16CF-B047-93B0-B110036E0E4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0053" name="Rectangle 4">
            <a:extLst>
              <a:ext uri="{FF2B5EF4-FFF2-40B4-BE49-F238E27FC236}">
                <a16:creationId xmlns:a16="http://schemas.microsoft.com/office/drawing/2014/main" id="{7F0B4AE5-DEEA-C941-928C-A952517BB75C}"/>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A state machine is a tool for describing: </a:t>
            </a:r>
          </a:p>
          <a:p>
            <a:pPr marL="228600" lvl="1" indent="-114300">
              <a:buFontTx/>
              <a:buChar char="•"/>
            </a:pPr>
            <a:r>
              <a:rPr lang="en-US" altLang="en-US" sz="1000">
                <a:latin typeface="ZapfHumnst BT" pitchFamily="34" charset="0"/>
              </a:rPr>
              <a:t>States the object can assume.</a:t>
            </a:r>
          </a:p>
          <a:p>
            <a:pPr marL="228600" lvl="1" indent="-114300">
              <a:buFontTx/>
              <a:buChar char="•"/>
            </a:pPr>
            <a:r>
              <a:rPr lang="en-US" altLang="en-US" sz="1000">
                <a:latin typeface="ZapfHumnst BT" pitchFamily="34" charset="0"/>
              </a:rPr>
              <a:t>Events that cause an object to transition from state to state.</a:t>
            </a:r>
          </a:p>
          <a:p>
            <a:pPr marL="228600" lvl="1" indent="-114300">
              <a:buFontTx/>
              <a:buChar char="•"/>
            </a:pPr>
            <a:r>
              <a:rPr lang="en-US" altLang="en-US" sz="1000">
                <a:latin typeface="ZapfHumnst BT" pitchFamily="34" charset="0"/>
              </a:rPr>
              <a:t>Significant activities and actions that occur as a result.</a:t>
            </a:r>
          </a:p>
          <a:p>
            <a:r>
              <a:rPr lang="en-US" altLang="en-US" sz="1000">
                <a:latin typeface="ZapfHumnst BT" pitchFamily="34" charset="0"/>
              </a:rPr>
              <a:t>A state machine is a diagram used to show the life history of a given class, the events that cause a transition from one state to another, and the actions that result from a state change. State machines emphasize the event-ordered behavior of a class instance.</a:t>
            </a:r>
          </a:p>
          <a:p>
            <a:r>
              <a:rPr lang="en-US" altLang="en-US" sz="1000">
                <a:latin typeface="ZapfHumnst BT" pitchFamily="34" charset="0"/>
              </a:rPr>
              <a:t>The state space of a given class is the enumeration of all the possible states of an object.</a:t>
            </a:r>
          </a:p>
          <a:p>
            <a:r>
              <a:rPr lang="en-US" altLang="en-US" sz="1000">
                <a:latin typeface="ZapfHumnst BT" pitchFamily="34" charset="0"/>
              </a:rPr>
              <a:t>A </a:t>
            </a:r>
            <a:r>
              <a:rPr lang="en-US" altLang="en-US" sz="1000" b="1">
                <a:latin typeface="ZapfHumnst BT" pitchFamily="34" charset="0"/>
              </a:rPr>
              <a:t>state</a:t>
            </a:r>
            <a:r>
              <a:rPr lang="en-US" altLang="en-US" sz="1000">
                <a:latin typeface="ZapfHumnst BT" pitchFamily="34" charset="0"/>
              </a:rPr>
              <a:t> is a condition in the life of an object. The state of an object determines its response to different events.</a:t>
            </a:r>
          </a:p>
          <a:p>
            <a:r>
              <a:rPr lang="en-US" altLang="en-US" sz="1000">
                <a:latin typeface="ZapfHumnst BT" pitchFamily="34" charset="0"/>
              </a:rPr>
              <a:t>An </a:t>
            </a:r>
            <a:r>
              <a:rPr lang="en-US" altLang="en-US" sz="1000" b="1">
                <a:latin typeface="ZapfHumnst BT" pitchFamily="34" charset="0"/>
              </a:rPr>
              <a:t>event</a:t>
            </a:r>
            <a:r>
              <a:rPr lang="en-US" altLang="en-US" sz="1000">
                <a:latin typeface="ZapfHumnst BT" pitchFamily="34" charset="0"/>
              </a:rPr>
              <a:t> is a specific occurrence (in time and space) of a stimulus that can trigger a state transition. </a:t>
            </a:r>
          </a:p>
          <a:p>
            <a:r>
              <a:rPr lang="en-US" altLang="en-US" sz="1000">
                <a:latin typeface="ZapfHumnst BT" pitchFamily="34" charset="0"/>
              </a:rPr>
              <a:t>A </a:t>
            </a:r>
            <a:r>
              <a:rPr lang="en-US" altLang="en-US" sz="1000" b="1">
                <a:latin typeface="ZapfHumnst BT" pitchFamily="34" charset="0"/>
              </a:rPr>
              <a:t>transition</a:t>
            </a:r>
            <a:r>
              <a:rPr lang="en-US" altLang="en-US" sz="1000">
                <a:latin typeface="ZapfHumnst BT" pitchFamily="34" charset="0"/>
              </a:rPr>
              <a:t> is a change from an originating state to a successor state as a result of some stimulus. The successor state could possibly be the originating state. A transition may take place in response to an event, and can be labeled with an event.</a:t>
            </a:r>
          </a:p>
          <a:p>
            <a:r>
              <a:rPr lang="en-US" altLang="en-US" sz="1000">
                <a:latin typeface="ZapfHumnst BT" pitchFamily="34" charset="0"/>
              </a:rPr>
              <a:t>A </a:t>
            </a:r>
            <a:r>
              <a:rPr lang="en-US" altLang="en-US" sz="1000" b="1">
                <a:latin typeface="ZapfHumnst BT" pitchFamily="34" charset="0"/>
              </a:rPr>
              <a:t>guard condition</a:t>
            </a:r>
            <a:r>
              <a:rPr lang="en-US" altLang="en-US" sz="1000">
                <a:latin typeface="ZapfHumnst BT" pitchFamily="34" charset="0"/>
              </a:rPr>
              <a:t> is a Boolean expression of attribute values that allows a transition only if the condition is true.</a:t>
            </a:r>
          </a:p>
          <a:p>
            <a:r>
              <a:rPr lang="en-US" altLang="en-US" sz="1000">
                <a:latin typeface="ZapfHumnst BT" pitchFamily="34" charset="0"/>
              </a:rPr>
              <a:t>An </a:t>
            </a:r>
            <a:r>
              <a:rPr lang="en-US" altLang="en-US" sz="1000" b="1">
                <a:latin typeface="ZapfHumnst BT" pitchFamily="34" charset="0"/>
              </a:rPr>
              <a:t>action</a:t>
            </a:r>
            <a:r>
              <a:rPr lang="en-US" altLang="en-US" sz="1000">
                <a:latin typeface="ZapfHumnst BT" pitchFamily="34" charset="0"/>
              </a:rPr>
              <a:t> is an atomic execution that results in a change in state, or the return of a value.</a:t>
            </a:r>
          </a:p>
          <a:p>
            <a:r>
              <a:rPr lang="en-US" altLang="en-US" sz="1000">
                <a:latin typeface="ZapfHumnst BT" pitchFamily="34" charset="0"/>
              </a:rPr>
              <a:t>An </a:t>
            </a:r>
            <a:r>
              <a:rPr lang="en-US" altLang="en-US" sz="1000" b="1">
                <a:latin typeface="ZapfHumnst BT" pitchFamily="34" charset="0"/>
              </a:rPr>
              <a:t>activity</a:t>
            </a:r>
            <a:r>
              <a:rPr lang="en-US" altLang="en-US" sz="1000">
                <a:latin typeface="ZapfHumnst BT" pitchFamily="34" charset="0"/>
              </a:rPr>
              <a:t> is a non-atomic execution within a state machine.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94A8D915-CC9A-6445-B30E-99262E59C7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2098" name="Rectangle 15">
            <a:extLst>
              <a:ext uri="{FF2B5EF4-FFF2-40B4-BE49-F238E27FC236}">
                <a16:creationId xmlns:a16="http://schemas.microsoft.com/office/drawing/2014/main" id="{2DFBDB42-E3C7-6F42-8CF2-7E663F06F5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2099" name="Text Box 2">
            <a:extLst>
              <a:ext uri="{FF2B5EF4-FFF2-40B4-BE49-F238E27FC236}">
                <a16:creationId xmlns:a16="http://schemas.microsoft.com/office/drawing/2014/main" id="{C6CCDFF6-CCE6-2649-BC79-5103762B6D7C}"/>
              </a:ext>
            </a:extLst>
          </p:cNvPr>
          <p:cNvSpPr txBox="1">
            <a:spLocks noChangeArrowheads="1"/>
          </p:cNvSpPr>
          <p:nvPr/>
        </p:nvSpPr>
        <p:spPr bwMode="auto">
          <a:xfrm>
            <a:off x="676275" y="895350"/>
            <a:ext cx="26527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There is exactly one start state and 0..* end states.</a:t>
            </a:r>
          </a:p>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To emphasize why a start state is mandatory, ask the students to think about how they would read a diagram with no start state.</a:t>
            </a:r>
          </a:p>
          <a:p>
            <a:pPr eaLnBrk="1" hangingPunct="1">
              <a:spcBef>
                <a:spcPct val="50000"/>
              </a:spcBef>
            </a:pPr>
            <a:r>
              <a:rPr lang="en-US" altLang="en-US" sz="1000">
                <a:latin typeface="ZapfHumnst BT" pitchFamily="34" charset="0"/>
                <a:ea typeface="ＭＳ Ｐゴシック" panose="020B0600070205080204" pitchFamily="34" charset="-128"/>
              </a:rPr>
              <a:t>Re: "Only one initial state is permitted."  This is not strictly true.  When you have nested states, there can be an initial state within each nested state in addition to the one outside of them.  </a:t>
            </a:r>
          </a:p>
        </p:txBody>
      </p:sp>
      <p:sp>
        <p:nvSpPr>
          <p:cNvPr id="132100" name="Rectangle 3">
            <a:extLst>
              <a:ext uri="{FF2B5EF4-FFF2-40B4-BE49-F238E27FC236}">
                <a16:creationId xmlns:a16="http://schemas.microsoft.com/office/drawing/2014/main" id="{F7CF97F2-F196-3F44-99A7-F18A97A50DEA}"/>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2101" name="Rectangle 4">
            <a:extLst>
              <a:ext uri="{FF2B5EF4-FFF2-40B4-BE49-F238E27FC236}">
                <a16:creationId xmlns:a16="http://schemas.microsoft.com/office/drawing/2014/main" id="{2D1988E7-E1EA-2E46-8961-336F077A4D7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initial state is the state entered when an object is created</a:t>
            </a:r>
          </a:p>
          <a:p>
            <a:pPr marL="228600" lvl="1" indent="-114300">
              <a:buFontTx/>
              <a:buChar char="•"/>
            </a:pPr>
            <a:r>
              <a:rPr lang="en-US" altLang="en-US" sz="1000">
                <a:latin typeface="ZapfHumnst BT" pitchFamily="34" charset="0"/>
              </a:rPr>
              <a:t>An initial state is mandatory.</a:t>
            </a:r>
          </a:p>
          <a:p>
            <a:pPr marL="228600" lvl="1" indent="-114300">
              <a:buFontTx/>
              <a:buChar char="•"/>
            </a:pPr>
            <a:r>
              <a:rPr lang="en-US" altLang="en-US" sz="1000">
                <a:latin typeface="ZapfHumnst BT" pitchFamily="34" charset="0"/>
              </a:rPr>
              <a:t>Only one initial state is permitted. </a:t>
            </a:r>
          </a:p>
          <a:p>
            <a:pPr marL="228600" lvl="1" indent="-114300">
              <a:buFontTx/>
              <a:buChar char="•"/>
            </a:pPr>
            <a:r>
              <a:rPr lang="en-US" altLang="en-US" sz="1000">
                <a:latin typeface="ZapfHumnst BT" pitchFamily="34" charset="0"/>
              </a:rPr>
              <a:t>The initial state is represented as a solid circle.</a:t>
            </a:r>
          </a:p>
          <a:p>
            <a:r>
              <a:rPr lang="en-US" altLang="en-US" sz="1000">
                <a:latin typeface="ZapfHumnst BT" pitchFamily="34" charset="0"/>
              </a:rPr>
              <a:t>A final state indicates the end of life for an object </a:t>
            </a:r>
          </a:p>
          <a:p>
            <a:pPr marL="228600" lvl="1" indent="-114300">
              <a:buFontTx/>
              <a:buChar char="•"/>
            </a:pPr>
            <a:r>
              <a:rPr lang="en-US" altLang="en-US" sz="1000">
                <a:latin typeface="ZapfHumnst BT" pitchFamily="34" charset="0"/>
              </a:rPr>
              <a:t>A final state is optional.</a:t>
            </a:r>
          </a:p>
          <a:p>
            <a:pPr marL="228600" lvl="1" indent="-114300">
              <a:buFontTx/>
              <a:buChar char="•"/>
            </a:pPr>
            <a:r>
              <a:rPr lang="en-US" altLang="en-US" sz="1000">
                <a:latin typeface="ZapfHumnst BT" pitchFamily="34" charset="0"/>
              </a:rPr>
              <a:t>More than one final state may exist.</a:t>
            </a:r>
          </a:p>
          <a:p>
            <a:pPr marL="228600" lvl="1" indent="-114300">
              <a:buFontTx/>
              <a:buChar char="•"/>
            </a:pPr>
            <a:r>
              <a:rPr lang="en-US" altLang="en-US" sz="1000">
                <a:latin typeface="ZapfHumnst BT" pitchFamily="34" charset="0"/>
              </a:rPr>
              <a:t>A final state is indicated by a bull</a:t>
            </a:r>
            <a:r>
              <a:rPr lang="ja-JP" altLang="en-US" sz="1000">
                <a:latin typeface="ZapfHumnst BT" pitchFamily="34" charset="0"/>
              </a:rPr>
              <a:t>’</a:t>
            </a:r>
            <a:r>
              <a:rPr lang="en-US" altLang="ja-JP" sz="1000">
                <a:latin typeface="ZapfHumnst BT" pitchFamily="34" charset="0"/>
              </a:rPr>
              <a:t>s eye.</a:t>
            </a:r>
          </a:p>
          <a:p>
            <a:endParaRPr lang="en-US" altLang="en-US" sz="1000">
              <a:latin typeface="ZapfHumnst BT"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08426E7B-7D8C-2A4D-840E-89AB9028982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4146" name="Rectangle 15">
            <a:extLst>
              <a:ext uri="{FF2B5EF4-FFF2-40B4-BE49-F238E27FC236}">
                <a16:creationId xmlns:a16="http://schemas.microsoft.com/office/drawing/2014/main" id="{D8C6252F-5369-DC4D-A75F-EDB1C2F7E1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4147" name="Rectangle 2">
            <a:extLst>
              <a:ext uri="{FF2B5EF4-FFF2-40B4-BE49-F238E27FC236}">
                <a16:creationId xmlns:a16="http://schemas.microsoft.com/office/drawing/2014/main" id="{FF36D882-67F8-1B4F-8CB4-4FD5652DD08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4148" name="Rectangle 3">
            <a:extLst>
              <a:ext uri="{FF2B5EF4-FFF2-40B4-BE49-F238E27FC236}">
                <a16:creationId xmlns:a16="http://schemas.microsoft.com/office/drawing/2014/main" id="{EE4FC470-5265-9E4D-9D25-231A8736071C}"/>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states of an object can be found by looking at its class</a:t>
            </a:r>
            <a:r>
              <a:rPr lang="ja-JP" altLang="en-US" sz="1000">
                <a:latin typeface="ZapfHumnst BT" pitchFamily="34" charset="0"/>
              </a:rPr>
              <a:t>’</a:t>
            </a:r>
            <a:r>
              <a:rPr lang="en-US" altLang="ja-JP" sz="1000">
                <a:latin typeface="ZapfHumnst BT" pitchFamily="34" charset="0"/>
              </a:rPr>
              <a:t> attributes and relationships with other classes.</a:t>
            </a:r>
          </a:p>
          <a:p>
            <a:r>
              <a:rPr lang="en-US" altLang="en-US" sz="1000">
                <a:latin typeface="ZapfHumnst BT" pitchFamily="34" charset="0"/>
              </a:rPr>
              <a:t>Do not forget to establish the initial and final states for the object. If there are pre-conditions or post-conditions of the initial and final states, define those as well. </a:t>
            </a:r>
          </a:p>
          <a:p>
            <a:r>
              <a:rPr lang="en-US" altLang="en-US" sz="1000">
                <a:latin typeface="ZapfHumnst BT" pitchFamily="34" charset="0"/>
              </a:rPr>
              <a:t>It is important not only to identify the different states, but also to explicitly define what it means to be in a particular state.</a:t>
            </a:r>
          </a:p>
          <a:p>
            <a:r>
              <a:rPr lang="en-US" altLang="en-US" sz="1000">
                <a:latin typeface="ZapfHumnst BT" pitchFamily="34" charset="0"/>
              </a:rPr>
              <a:t>The above example demonstrates two states of a </a:t>
            </a:r>
            <a:r>
              <a:rPr lang="en-US" altLang="en-US" sz="1000" err="1">
                <a:latin typeface="ZapfHumnst BT" pitchFamily="34" charset="0"/>
              </a:rPr>
              <a:t>CourseOffering</a:t>
            </a:r>
            <a:r>
              <a:rPr lang="en-US" altLang="en-US" sz="1000">
                <a:latin typeface="ZapfHumnst BT" pitchFamily="34" charset="0"/>
              </a:rPr>
              <a:t> class instance.  A </a:t>
            </a:r>
            <a:r>
              <a:rPr lang="en-US" altLang="en-US" sz="1000" err="1">
                <a:latin typeface="ZapfHumnst BT" pitchFamily="34" charset="0"/>
              </a:rPr>
              <a:t>CourseOffering</a:t>
            </a:r>
            <a:r>
              <a:rPr lang="en-US" altLang="en-US" sz="1000">
                <a:latin typeface="ZapfHumnst BT" pitchFamily="34" charset="0"/>
              </a:rPr>
              <a:t> instance may have a Professor assigned to teach it or not (hence the multiplicity of 0..1 on the Professor end of the </a:t>
            </a:r>
            <a:r>
              <a:rPr lang="en-US" altLang="en-US" sz="1000" err="1">
                <a:latin typeface="ZapfHumnst BT" pitchFamily="34" charset="0"/>
              </a:rPr>
              <a:t>CourseOffering</a:t>
            </a:r>
            <a:r>
              <a:rPr lang="en-US" altLang="en-US" sz="1000">
                <a:latin typeface="ZapfHumnst BT" pitchFamily="34" charset="0"/>
              </a:rPr>
              <a:t>-Professor association). If a Professor has been assigned to the </a:t>
            </a:r>
            <a:r>
              <a:rPr lang="en-US" altLang="en-US" sz="1000" err="1">
                <a:latin typeface="ZapfHumnst BT" pitchFamily="34" charset="0"/>
              </a:rPr>
              <a:t>CourseOffering</a:t>
            </a:r>
            <a:r>
              <a:rPr lang="en-US" altLang="en-US" sz="1000">
                <a:latin typeface="ZapfHumnst BT" pitchFamily="34" charset="0"/>
              </a:rPr>
              <a:t> instance, the state of the </a:t>
            </a:r>
            <a:r>
              <a:rPr lang="en-US" altLang="en-US" sz="1000" err="1">
                <a:latin typeface="ZapfHumnst BT" pitchFamily="34" charset="0"/>
              </a:rPr>
              <a:t>CourseOffering</a:t>
            </a:r>
            <a:r>
              <a:rPr lang="en-US" altLang="en-US" sz="1000">
                <a:latin typeface="ZapfHumnst BT" pitchFamily="34" charset="0"/>
              </a:rPr>
              <a:t> instance is </a:t>
            </a:r>
            <a:r>
              <a:rPr lang="ja-JP" altLang="en-US" sz="1000">
                <a:latin typeface="ZapfHumnst BT" pitchFamily="34" charset="0"/>
              </a:rPr>
              <a:t>“</a:t>
            </a:r>
            <a:r>
              <a:rPr lang="en-US" altLang="ja-JP" sz="1000">
                <a:latin typeface="ZapfHumnst BT" pitchFamily="34" charset="0"/>
              </a:rPr>
              <a:t>Assigned.</a:t>
            </a:r>
            <a:r>
              <a:rPr lang="ja-JP" altLang="en-US" sz="1000">
                <a:latin typeface="ZapfHumnst BT" pitchFamily="34" charset="0"/>
              </a:rPr>
              <a:t>”</a:t>
            </a:r>
            <a:r>
              <a:rPr lang="en-US" altLang="ja-JP" sz="1000">
                <a:latin typeface="ZapfHumnst BT" pitchFamily="34" charset="0"/>
              </a:rPr>
              <a:t>  If a Professor has not been assigned to the </a:t>
            </a:r>
            <a:r>
              <a:rPr lang="en-US" altLang="ja-JP" sz="1000" err="1">
                <a:latin typeface="ZapfHumnst BT" pitchFamily="34" charset="0"/>
              </a:rPr>
              <a:t>CourseOffering</a:t>
            </a:r>
            <a:r>
              <a:rPr lang="en-US" altLang="ja-JP" sz="1000">
                <a:latin typeface="ZapfHumnst BT" pitchFamily="34" charset="0"/>
              </a:rPr>
              <a:t> instance, the state of the </a:t>
            </a:r>
            <a:r>
              <a:rPr lang="en-US" altLang="ja-JP" sz="1000" err="1">
                <a:latin typeface="ZapfHumnst BT" pitchFamily="34" charset="0"/>
              </a:rPr>
              <a:t>CourseOffering</a:t>
            </a:r>
            <a:r>
              <a:rPr lang="en-US" altLang="ja-JP" sz="1000">
                <a:latin typeface="ZapfHumnst BT" pitchFamily="34" charset="0"/>
              </a:rPr>
              <a:t> instance is </a:t>
            </a:r>
            <a:r>
              <a:rPr lang="ja-JP" altLang="en-US" sz="1000">
                <a:latin typeface="ZapfHumnst BT" pitchFamily="34" charset="0"/>
              </a:rPr>
              <a:t>“</a:t>
            </a:r>
            <a:r>
              <a:rPr lang="en-US" altLang="ja-JP" sz="1000">
                <a:latin typeface="ZapfHumnst BT" pitchFamily="34" charset="0"/>
              </a:rPr>
              <a:t>Unassigned.</a:t>
            </a:r>
            <a:r>
              <a:rPr lang="ja-JP" altLang="en-US" sz="1000">
                <a:latin typeface="ZapfHumnst BT" pitchFamily="34" charset="0"/>
              </a:rPr>
              <a:t>”</a:t>
            </a:r>
            <a:endParaRPr lang="en-US" altLang="ja-JP"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D13D09BC-7E16-4E4C-947E-FC5924BC6CA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6194" name="Rectangle 15">
            <a:extLst>
              <a:ext uri="{FF2B5EF4-FFF2-40B4-BE49-F238E27FC236}">
                <a16:creationId xmlns:a16="http://schemas.microsoft.com/office/drawing/2014/main" id="{EC769110-9C89-AA4D-A845-8505733E57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6195" name="Rectangle 2">
            <a:extLst>
              <a:ext uri="{FF2B5EF4-FFF2-40B4-BE49-F238E27FC236}">
                <a16:creationId xmlns:a16="http://schemas.microsoft.com/office/drawing/2014/main" id="{E815D841-0A43-1847-989E-5C9CC98A91E8}"/>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6196" name="Rectangle 3">
            <a:extLst>
              <a:ext uri="{FF2B5EF4-FFF2-40B4-BE49-F238E27FC236}">
                <a16:creationId xmlns:a16="http://schemas.microsoft.com/office/drawing/2014/main" id="{E0B4492F-7FCE-E74D-8729-13D9C8C0F1B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Determine the events to which the object responds. These can be found in the object's interfaces or protocols. </a:t>
            </a:r>
          </a:p>
          <a:p>
            <a:r>
              <a:rPr lang="en-US" altLang="en-US" sz="1000">
                <a:latin typeface="ZapfHumnst BT" pitchFamily="34" charset="0"/>
              </a:rPr>
              <a:t>The class must respond to all messages coming into the class instances on all of the interaction diagrams. These messages should correspond to operations on the associated classes. Thus, looking at the class interface operations provides an excellent source for the events the class instance must respond to.</a:t>
            </a:r>
          </a:p>
          <a:p>
            <a:r>
              <a:rPr lang="en-US" altLang="en-US" sz="1000">
                <a:latin typeface="ZapfHumnst BT" pitchFamily="34" charset="0"/>
              </a:rPr>
              <a:t>In the above example, two of the </a:t>
            </a:r>
            <a:r>
              <a:rPr lang="en-US" altLang="en-US" sz="1000" err="1">
                <a:latin typeface="ZapfHumnst BT" pitchFamily="34" charset="0"/>
              </a:rPr>
              <a:t>CourseOffering</a:t>
            </a:r>
            <a:r>
              <a:rPr lang="en-US" altLang="en-US" sz="1000">
                <a:latin typeface="ZapfHumnst BT" pitchFamily="34" charset="0"/>
              </a:rPr>
              <a:t> operations are </a:t>
            </a:r>
            <a:r>
              <a:rPr lang="en-US" altLang="en-US" sz="1000" err="1">
                <a:latin typeface="ZapfHumnst BT" pitchFamily="34" charset="0"/>
              </a:rPr>
              <a:t>addProfessor</a:t>
            </a:r>
            <a:r>
              <a:rPr lang="en-US" altLang="en-US" sz="1000">
                <a:latin typeface="ZapfHumnst BT" pitchFamily="34" charset="0"/>
              </a:rPr>
              <a:t>() and </a:t>
            </a:r>
            <a:r>
              <a:rPr lang="en-US" altLang="en-US" sz="1000" err="1">
                <a:latin typeface="ZapfHumnst BT" pitchFamily="34" charset="0"/>
              </a:rPr>
              <a:t>removeProfessor</a:t>
            </a:r>
            <a:r>
              <a:rPr lang="en-US" altLang="en-US" sz="1000">
                <a:latin typeface="ZapfHumnst BT" pitchFamily="34" charset="0"/>
              </a:rPr>
              <a:t>. Each of these operations can be considered an event that a </a:t>
            </a:r>
            <a:r>
              <a:rPr lang="en-US" altLang="en-US" sz="1000" err="1">
                <a:latin typeface="ZapfHumnst BT" pitchFamily="34" charset="0"/>
              </a:rPr>
              <a:t>CourseOffering</a:t>
            </a:r>
            <a:r>
              <a:rPr lang="en-US" altLang="en-US" sz="1000">
                <a:latin typeface="ZapfHumnst BT" pitchFamily="34" charset="0"/>
              </a:rPr>
              <a:t> instance must respond to.</a:t>
            </a:r>
          </a:p>
          <a:p>
            <a:r>
              <a:rPr lang="en-US" altLang="en-US" sz="1000">
                <a:latin typeface="ZapfHumnst BT" pitchFamily="34" charset="0"/>
              </a:rPr>
              <a:t>Note: A subset of the </a:t>
            </a:r>
            <a:r>
              <a:rPr lang="en-US" altLang="en-US" sz="1000" err="1">
                <a:latin typeface="ZapfHumnst BT" pitchFamily="34" charset="0"/>
              </a:rPr>
              <a:t>CourseOffering</a:t>
            </a:r>
            <a:r>
              <a:rPr lang="en-US" altLang="en-US" sz="1000">
                <a:latin typeface="ZapfHumnst BT" pitchFamily="34" charset="0"/>
              </a:rPr>
              <a:t> behavior is shown above.</a:t>
            </a:r>
          </a:p>
          <a:p>
            <a:r>
              <a:rPr lang="en-US" altLang="en-US" sz="1000">
                <a:latin typeface="ZapfHumnst BT" pitchFamily="34" charset="0"/>
              </a:rPr>
              <a:t>Events are not operations, although they often map 1 to 1.  Remember: Events and operations are not the same thing.</a:t>
            </a:r>
          </a:p>
          <a:p>
            <a:r>
              <a:rPr lang="en-US" altLang="en-US" sz="1000">
                <a:latin typeface="ZapfHumnst BT" pitchFamily="34" charset="0"/>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B8792C01-C07A-1A42-B06C-33729243DC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38242" name="Rectangle 15">
            <a:extLst>
              <a:ext uri="{FF2B5EF4-FFF2-40B4-BE49-F238E27FC236}">
                <a16:creationId xmlns:a16="http://schemas.microsoft.com/office/drawing/2014/main" id="{733C4E75-70E1-1443-A208-F685336870D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38243" name="Rectangle 2">
            <a:extLst>
              <a:ext uri="{FF2B5EF4-FFF2-40B4-BE49-F238E27FC236}">
                <a16:creationId xmlns:a16="http://schemas.microsoft.com/office/drawing/2014/main" id="{E16525C3-B407-F94C-9E4C-BEB951E14E3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38244" name="Rectangle 3">
            <a:extLst>
              <a:ext uri="{FF2B5EF4-FFF2-40B4-BE49-F238E27FC236}">
                <a16:creationId xmlns:a16="http://schemas.microsoft.com/office/drawing/2014/main" id="{C3E3297F-E5C0-1643-A42A-D49AD1F0D43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From the initial state to the final state, lay out the top-level states the object may be in. Connect these states with transitions triggered by the appropriate events. Continue by adding these transitions.</a:t>
            </a:r>
          </a:p>
          <a:p>
            <a:r>
              <a:rPr lang="en-US" altLang="en-US" sz="1000">
                <a:latin typeface="ZapfHumnst BT" pitchFamily="34" charset="0"/>
              </a:rPr>
              <a:t>If there are multiple automatic transitions, each transition needs a guard condition. The conditions must be mutually exclusive.</a:t>
            </a:r>
          </a:p>
          <a:p>
            <a:r>
              <a:rPr lang="en-US" altLang="en-US" sz="1000">
                <a:latin typeface="ZapfHumnst BT" pitchFamily="34" charset="0"/>
              </a:rPr>
              <a:t>Each state transition event can be associated with an operation.  Depending on the object's state, the operation may have a different behavior. The transition events describe how this occurs.</a:t>
            </a:r>
          </a:p>
          <a:p>
            <a:r>
              <a:rPr lang="en-US" altLang="en-US" sz="1000">
                <a:latin typeface="ZapfHumnst BT" pitchFamily="34" charset="0"/>
              </a:rPr>
              <a:t>In the above example, when a </a:t>
            </a:r>
            <a:r>
              <a:rPr lang="en-US" altLang="en-US" sz="1000" err="1">
                <a:latin typeface="ZapfHumnst BT" pitchFamily="34" charset="0"/>
              </a:rPr>
              <a:t>CourseOffering</a:t>
            </a:r>
            <a:r>
              <a:rPr lang="en-US" altLang="en-US" sz="1000">
                <a:latin typeface="ZapfHumnst BT" pitchFamily="34" charset="0"/>
              </a:rPr>
              <a:t> instance is Unassigned (meaning a Professor has not been assigned to teach it yet), and the instance receives an </a:t>
            </a:r>
            <a:r>
              <a:rPr lang="en-US" altLang="en-US" sz="1000" err="1">
                <a:latin typeface="ZapfHumnst BT" pitchFamily="34" charset="0"/>
              </a:rPr>
              <a:t>addProfessor</a:t>
            </a:r>
            <a:r>
              <a:rPr lang="en-US" altLang="en-US" sz="1000">
                <a:latin typeface="ZapfHumnst BT" pitchFamily="34" charset="0"/>
              </a:rPr>
              <a:t> event, the </a:t>
            </a:r>
            <a:r>
              <a:rPr lang="en-US" altLang="en-US" sz="1000" err="1">
                <a:latin typeface="ZapfHumnst BT" pitchFamily="34" charset="0"/>
              </a:rPr>
              <a:t>CourseOffering</a:t>
            </a:r>
            <a:r>
              <a:rPr lang="en-US" altLang="en-US" sz="1000">
                <a:latin typeface="ZapfHumnst BT" pitchFamily="34" charset="0"/>
              </a:rPr>
              <a:t> instance transitions into the Assigned state.  Conversely, when a </a:t>
            </a:r>
            <a:r>
              <a:rPr lang="en-US" altLang="en-US" sz="1000" err="1">
                <a:latin typeface="ZapfHumnst BT" pitchFamily="34" charset="0"/>
              </a:rPr>
              <a:t>CourseOffering</a:t>
            </a:r>
            <a:r>
              <a:rPr lang="en-US" altLang="en-US" sz="1000">
                <a:latin typeface="ZapfHumnst BT" pitchFamily="34" charset="0"/>
              </a:rPr>
              <a:t> instance is Assigned (meaning a Professor has been assigned to teach it), and the instance receives a </a:t>
            </a:r>
            <a:r>
              <a:rPr lang="ja-JP" altLang="en-US" sz="1000">
                <a:latin typeface="ZapfHumnst BT" pitchFamily="34" charset="0"/>
              </a:rPr>
              <a:t>“</a:t>
            </a:r>
            <a:r>
              <a:rPr lang="en-US" altLang="ja-JP" sz="1000" err="1">
                <a:latin typeface="ZapfHumnst BT" pitchFamily="34" charset="0"/>
              </a:rPr>
              <a:t>removeProfessor</a:t>
            </a:r>
            <a:r>
              <a:rPr lang="ja-JP" altLang="en-US" sz="1000">
                <a:latin typeface="ZapfHumnst BT" pitchFamily="34" charset="0"/>
              </a:rPr>
              <a:t>”</a:t>
            </a:r>
            <a:r>
              <a:rPr lang="en-US" altLang="ja-JP" sz="1000">
                <a:latin typeface="ZapfHumnst BT" pitchFamily="34" charset="0"/>
              </a:rPr>
              <a:t> event, the </a:t>
            </a:r>
            <a:r>
              <a:rPr lang="en-US" altLang="ja-JP" sz="1000" err="1">
                <a:latin typeface="ZapfHumnst BT" pitchFamily="34" charset="0"/>
              </a:rPr>
              <a:t>CourseOffering</a:t>
            </a:r>
            <a:r>
              <a:rPr lang="en-US" altLang="ja-JP" sz="1000">
                <a:latin typeface="ZapfHumnst BT" pitchFamily="34" charset="0"/>
              </a:rPr>
              <a:t> instance transitions into the Unassigned state.</a:t>
            </a:r>
          </a:p>
          <a:p>
            <a:r>
              <a:rPr lang="en-US" altLang="en-US" sz="1000">
                <a:latin typeface="ZapfHumnst BT" pitchFamily="34" charset="0"/>
              </a:rPr>
              <a:t>Note: A subset of the </a:t>
            </a:r>
            <a:r>
              <a:rPr lang="en-US" altLang="en-US" sz="1000" err="1">
                <a:latin typeface="ZapfHumnst BT" pitchFamily="34" charset="0"/>
              </a:rPr>
              <a:t>CourseOffering</a:t>
            </a:r>
            <a:r>
              <a:rPr lang="en-US" altLang="en-US" sz="1000">
                <a:latin typeface="ZapfHumnst BT" pitchFamily="34" charset="0"/>
              </a:rPr>
              <a:t> behavior is shown above.</a:t>
            </a:r>
          </a:p>
          <a:p>
            <a:endParaRPr lang="en-US" altLang="en-US" sz="1000">
              <a:latin typeface="ZapfHumnst BT" pitchFamily="34" charset="0"/>
            </a:endParaRPr>
          </a:p>
          <a:p>
            <a:pPr lvl="1"/>
            <a:endParaRPr lang="en-US" altLang="en-US" sz="1000">
              <a:latin typeface="ZapfHumnst BT" pitchFamily="34" charset="0"/>
            </a:endParaRPr>
          </a:p>
          <a:p>
            <a:endParaRPr lang="en-US" altLang="en-US" sz="1000">
              <a:latin typeface="ZapfHumnst BT" pitchFamily="34" charset="0"/>
            </a:endParaRPr>
          </a:p>
        </p:txBody>
      </p:sp>
      <p:sp>
        <p:nvSpPr>
          <p:cNvPr id="138245" name="Text Box 4">
            <a:extLst>
              <a:ext uri="{FF2B5EF4-FFF2-40B4-BE49-F238E27FC236}">
                <a16:creationId xmlns:a16="http://schemas.microsoft.com/office/drawing/2014/main" id="{06C970A2-869E-A947-9E42-FE233F150EE4}"/>
              </a:ext>
            </a:extLst>
          </p:cNvPr>
          <p:cNvSpPr txBox="1">
            <a:spLocks noChangeArrowheads="1"/>
          </p:cNvSpPr>
          <p:nvPr/>
        </p:nvSpPr>
        <p:spPr bwMode="auto">
          <a:xfrm>
            <a:off x="650875" y="896938"/>
            <a:ext cx="2509838"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The dashed lines show how the transition events can be traced to an operation.  This is not UML.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62317D8-2BC3-8347-BF27-06B25A8462E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0290" name="Rectangle 15">
            <a:extLst>
              <a:ext uri="{FF2B5EF4-FFF2-40B4-BE49-F238E27FC236}">
                <a16:creationId xmlns:a16="http://schemas.microsoft.com/office/drawing/2014/main" id="{295B01F8-B731-2E44-8003-D163B7B862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0291" name="Text Box 2">
            <a:extLst>
              <a:ext uri="{FF2B5EF4-FFF2-40B4-BE49-F238E27FC236}">
                <a16:creationId xmlns:a16="http://schemas.microsoft.com/office/drawing/2014/main" id="{124653A9-2DE0-C54D-908A-9B8B06822951}"/>
              </a:ext>
            </a:extLst>
          </p:cNvPr>
          <p:cNvSpPr txBox="1">
            <a:spLocks noChangeArrowheads="1"/>
          </p:cNvSpPr>
          <p:nvPr/>
        </p:nvSpPr>
        <p:spPr bwMode="auto">
          <a:xfrm>
            <a:off x="715963" y="895350"/>
            <a:ext cx="2617787"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174625" indent="-571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Key concepts: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Actions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Entry and Exit Actions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Activities</a:t>
            </a:r>
          </a:p>
          <a:p>
            <a:pPr lvl="1" eaLnBrk="1" hangingPunct="1">
              <a:spcBef>
                <a:spcPct val="0"/>
              </a:spcBef>
              <a:buFontTx/>
              <a:buChar char="•"/>
            </a:pPr>
            <a:r>
              <a:rPr lang="en-US" altLang="en-US" sz="1000">
                <a:latin typeface="ZapfHumnst BT" pitchFamily="34" charset="0"/>
                <a:ea typeface="ＭＳ Ｐゴシック" panose="020B0600070205080204" pitchFamily="34" charset="-128"/>
              </a:rPr>
              <a:t>Automatic transitions</a:t>
            </a:r>
          </a:p>
          <a:p>
            <a:pPr eaLnBrk="1" hangingPunct="1">
              <a:spcBef>
                <a:spcPct val="0"/>
              </a:spcBef>
            </a:pPr>
            <a:r>
              <a:rPr lang="en-US" altLang="en-US" sz="1000" noProof="1">
                <a:latin typeface="ZapfHumnst BT" pitchFamily="34" charset="0"/>
                <a:ea typeface="ＭＳ Ｐゴシック" panose="020B0600070205080204" pitchFamily="34" charset="-128"/>
              </a:rPr>
              <a:t>Activities are interruptible</a:t>
            </a:r>
            <a:r>
              <a:rPr lang="en-US" altLang="en-US" sz="1000">
                <a:latin typeface="ZapfHumnst BT" pitchFamily="34" charset="0"/>
                <a:ea typeface="ＭＳ Ｐゴシック" panose="020B0600070205080204" pitchFamily="34" charset="-128"/>
              </a:rPr>
              <a:t>; </a:t>
            </a:r>
            <a:r>
              <a:rPr lang="en-US" altLang="en-US" sz="1000" noProof="1">
                <a:latin typeface="ZapfHumnst BT" pitchFamily="34" charset="0"/>
                <a:ea typeface="ＭＳ Ｐゴシック" panose="020B0600070205080204" pitchFamily="34" charset="-128"/>
              </a:rPr>
              <a:t>actions are not.  If an action can be interrupted by an event, a new state must be defined. Activities are associated with a state; actions are associated with transitions.  This holds for entry and exit actions – entry actions occur for every transition into a state, and exit actions occur for every transition out of a state.</a:t>
            </a:r>
          </a:p>
          <a:p>
            <a:pPr eaLnBrk="1" hangingPunct="1">
              <a:spcBef>
                <a:spcPct val="0"/>
              </a:spcBef>
            </a:pPr>
            <a:r>
              <a:rPr lang="en-US" altLang="en-US" sz="1000">
                <a:latin typeface="ZapfHumnst BT" pitchFamily="34" charset="0"/>
                <a:ea typeface="ＭＳ Ｐゴシック" panose="020B0600070205080204" pitchFamily="34" charset="-128"/>
              </a:rPr>
              <a:t>Mealy and Moore diagrams are kinds of state machines. A Mealy machine is a state machine whose actions are attached to transitions; a Moore machine is a state machine whose actions are attached to states. In practice, you typically have a mixture.  The UML</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state machines support either style.</a:t>
            </a:r>
            <a:endParaRPr lang="en-US" altLang="en-US" sz="1000">
              <a:latin typeface="ZapfHumnst BT" pitchFamily="34" charset="0"/>
              <a:ea typeface="ＭＳ Ｐゴシック" panose="020B0600070205080204" pitchFamily="34" charset="-128"/>
            </a:endParaRPr>
          </a:p>
        </p:txBody>
      </p:sp>
      <p:sp>
        <p:nvSpPr>
          <p:cNvPr id="140292" name="Rectangle 3">
            <a:extLst>
              <a:ext uri="{FF2B5EF4-FFF2-40B4-BE49-F238E27FC236}">
                <a16:creationId xmlns:a16="http://schemas.microsoft.com/office/drawing/2014/main" id="{2B9E7472-EB41-B446-98B7-DF989810A5C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0293" name="Rectangle 4">
            <a:extLst>
              <a:ext uri="{FF2B5EF4-FFF2-40B4-BE49-F238E27FC236}">
                <a16:creationId xmlns:a16="http://schemas.microsoft.com/office/drawing/2014/main" id="{4A53A7E2-7651-E641-A3C9-425831AFA28D}"/>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Entry Activity – Executed when the state is entered, after any activity associated with an incoming transition and before any internal Do activity.</a:t>
            </a:r>
          </a:p>
          <a:p>
            <a:endParaRPr lang="en-US" altLang="en-US" sz="1000">
              <a:latin typeface="ZapfHumnst BT" pitchFamily="34" charset="0"/>
            </a:endParaRPr>
          </a:p>
          <a:p>
            <a:r>
              <a:rPr lang="en-US" altLang="en-US" sz="1000">
                <a:latin typeface="ZapfHumnst BT" pitchFamily="34" charset="0"/>
              </a:rPr>
              <a:t>Do Activity – An ongoing activity that is executed as long as the state is active.</a:t>
            </a:r>
          </a:p>
          <a:p>
            <a:endParaRPr lang="en-US" altLang="en-US" sz="1000">
              <a:latin typeface="ZapfHumnst BT" pitchFamily="34" charset="0"/>
            </a:endParaRPr>
          </a:p>
          <a:p>
            <a:r>
              <a:rPr lang="en-US" altLang="en-US" sz="1000">
                <a:latin typeface="ZapfHumnst BT" pitchFamily="34" charset="0"/>
              </a:rPr>
              <a:t>Exit Activity – Executed when the state is exited, after completion of any internal Do activity and before any activity associated with an outgoing transition.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517D874A-4A16-0A41-9B2C-1C350E7921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2338" name="Rectangle 15">
            <a:extLst>
              <a:ext uri="{FF2B5EF4-FFF2-40B4-BE49-F238E27FC236}">
                <a16:creationId xmlns:a16="http://schemas.microsoft.com/office/drawing/2014/main" id="{E9DA8399-CA7A-094D-AAC9-07320552E9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2339" name="Text Box 2">
            <a:extLst>
              <a:ext uri="{FF2B5EF4-FFF2-40B4-BE49-F238E27FC236}">
                <a16:creationId xmlns:a16="http://schemas.microsoft.com/office/drawing/2014/main" id="{632F2361-3439-7046-855B-D0BC96EB5EA5}"/>
              </a:ext>
            </a:extLst>
          </p:cNvPr>
          <p:cNvSpPr txBox="1">
            <a:spLocks noChangeArrowheads="1"/>
          </p:cNvSpPr>
          <p:nvPr/>
        </p:nvSpPr>
        <p:spPr bwMode="auto">
          <a:xfrm>
            <a:off x="650875" y="895350"/>
            <a:ext cx="2622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This diagram is not in the example model. (The example model on the next slide has nested states with history state machines.)</a:t>
            </a:r>
          </a:p>
        </p:txBody>
      </p:sp>
      <p:sp>
        <p:nvSpPr>
          <p:cNvPr id="142340" name="Rectangle 3">
            <a:extLst>
              <a:ext uri="{FF2B5EF4-FFF2-40B4-BE49-F238E27FC236}">
                <a16:creationId xmlns:a16="http://schemas.microsoft.com/office/drawing/2014/main" id="{A55FD148-ED52-7843-B318-B808BC6A83D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2341" name="Rectangle 4">
            <a:extLst>
              <a:ext uri="{FF2B5EF4-FFF2-40B4-BE49-F238E27FC236}">
                <a16:creationId xmlns:a16="http://schemas.microsoft.com/office/drawing/2014/main" id="{D75EBD81-9B31-6A40-94C1-DBDFE98AEAD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above is a state machine for the </a:t>
            </a:r>
            <a:r>
              <a:rPr lang="en-US" altLang="en-US" sz="1000" err="1">
                <a:latin typeface="ZapfHumnst BT" pitchFamily="34" charset="0"/>
              </a:rPr>
              <a:t>CourseOffering</a:t>
            </a:r>
            <a:r>
              <a:rPr lang="en-US" altLang="en-US" sz="1000">
                <a:latin typeface="ZapfHumnst BT" pitchFamily="34" charset="0"/>
              </a:rPr>
              <a:t> class. Here are some things to note about it:</a:t>
            </a:r>
          </a:p>
          <a:p>
            <a:pPr marL="228600" lvl="1" indent="-114300">
              <a:buFontTx/>
              <a:buChar char="•"/>
            </a:pPr>
            <a:r>
              <a:rPr lang="en-US" altLang="en-US" sz="1000">
                <a:latin typeface="ZapfHumnst BT" pitchFamily="34" charset="0"/>
              </a:rPr>
              <a:t>A student can be added or removed from the course offering when the course offering is in the assigned or unassigned state.</a:t>
            </a:r>
          </a:p>
          <a:p>
            <a:pPr marL="228600" lvl="1" indent="-114300">
              <a:buFontTx/>
              <a:buChar char="•"/>
            </a:pPr>
            <a:r>
              <a:rPr lang="en-US" altLang="en-US" sz="1000">
                <a:latin typeface="ZapfHumnst BT" pitchFamily="34" charset="0"/>
              </a:rPr>
              <a:t>The closing of a course: </a:t>
            </a:r>
          </a:p>
          <a:p>
            <a:r>
              <a:rPr lang="en-US" altLang="en-US" sz="1000" b="1">
                <a:latin typeface="ZapfHumnst BT" pitchFamily="34" charset="0"/>
              </a:rPr>
              <a:t>Close registration</a:t>
            </a:r>
            <a:r>
              <a:rPr lang="en-US" altLang="en-US" sz="1000">
                <a:latin typeface="ZapfHumnst BT" pitchFamily="34" charset="0"/>
              </a:rPr>
              <a:t> is where course offerings are committed if they have a professor and enough students or canceled if there is no professor. At this point, the course offering is not closed due to low enrollment because during schedule leveling, students may be added or removed from the course offering. Leveling is where it is verified that the maximum number of selected course offerings have been committed by selecting alternates, where necessary.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8963CC7D-4363-BA48-84EC-A71B99F7D50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4386" name="Rectangle 15">
            <a:extLst>
              <a:ext uri="{FF2B5EF4-FFF2-40B4-BE49-F238E27FC236}">
                <a16:creationId xmlns:a16="http://schemas.microsoft.com/office/drawing/2014/main" id="{5CBB387E-23FB-9C45-9E42-157F3CDA77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4387" name="Rectangle 2">
            <a:extLst>
              <a:ext uri="{FF2B5EF4-FFF2-40B4-BE49-F238E27FC236}">
                <a16:creationId xmlns:a16="http://schemas.microsoft.com/office/drawing/2014/main" id="{7FBF624A-DA75-9945-BF67-2FE53CD12D4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44388" name="Rectangle 3">
            <a:extLst>
              <a:ext uri="{FF2B5EF4-FFF2-40B4-BE49-F238E27FC236}">
                <a16:creationId xmlns:a16="http://schemas.microsoft.com/office/drawing/2014/main" id="{F82C93EF-0A18-A24F-AF2A-F5B8ECD1D793}"/>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state an object resides in is a computational state. It is defined by the stimuli the object can receive and what operations can be performed as a result. An object that can reside in many computational states is state-controlled.</a:t>
            </a:r>
          </a:p>
          <a:p>
            <a:r>
              <a:rPr lang="en-US" altLang="en-US" sz="1000">
                <a:latin typeface="ZapfHumnst BT" pitchFamily="34" charset="0"/>
              </a:rPr>
              <a:t>The complexity of an object depends on:</a:t>
            </a:r>
          </a:p>
          <a:p>
            <a:pPr marL="228600" lvl="1" indent="-114300">
              <a:buFontTx/>
              <a:buChar char="•"/>
            </a:pPr>
            <a:r>
              <a:rPr lang="en-US" altLang="en-US" sz="1000">
                <a:latin typeface="ZapfHumnst BT" pitchFamily="34" charset="0"/>
              </a:rPr>
              <a:t>The number of different states.</a:t>
            </a:r>
          </a:p>
          <a:p>
            <a:pPr marL="228600" lvl="1" indent="-114300">
              <a:buFontTx/>
              <a:buChar char="•"/>
            </a:pPr>
            <a:r>
              <a:rPr lang="en-US" altLang="en-US" sz="1000">
                <a:latin typeface="ZapfHumnst BT" pitchFamily="34" charset="0"/>
              </a:rPr>
              <a:t>The number of different events it reacts to.</a:t>
            </a:r>
          </a:p>
          <a:p>
            <a:pPr marL="228600" lvl="1" indent="-114300">
              <a:buFontTx/>
              <a:buChar char="•"/>
            </a:pPr>
            <a:r>
              <a:rPr lang="en-US" altLang="en-US" sz="1000">
                <a:latin typeface="ZapfHumnst BT" pitchFamily="34" charset="0"/>
              </a:rPr>
              <a:t>The number of different actions it performs that depend on its state.</a:t>
            </a:r>
          </a:p>
          <a:p>
            <a:pPr marL="228600" lvl="1" indent="-114300">
              <a:buFontTx/>
              <a:buChar char="•"/>
            </a:pPr>
            <a:r>
              <a:rPr lang="en-US" altLang="en-US" sz="1000">
                <a:latin typeface="ZapfHumnst BT" pitchFamily="34" charset="0"/>
              </a:rPr>
              <a:t>The degree of interaction with its environment (other objects).</a:t>
            </a:r>
          </a:p>
          <a:p>
            <a:pPr marL="228600" lvl="1" indent="-114300">
              <a:buFontTx/>
              <a:buChar char="•"/>
            </a:pPr>
            <a:r>
              <a:rPr lang="en-US" altLang="en-US" sz="1000">
                <a:latin typeface="ZapfHumnst BT" pitchFamily="34" charset="0"/>
              </a:rPr>
              <a:t>The complexity of conditional, repetitive transitions.</a:t>
            </a:r>
          </a:p>
          <a:p>
            <a:pPr marL="228600" lvl="1" indent="-114300">
              <a:buFontTx/>
              <a:buChar char="•"/>
            </a:pPr>
            <a:endParaRPr lang="en-US" altLang="en-US" sz="1000">
              <a:latin typeface="ZapfHumnst BT"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EEDA2FBA-A678-C540-B1E0-259EDDC2753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6434" name="Rectangle 15">
            <a:extLst>
              <a:ext uri="{FF2B5EF4-FFF2-40B4-BE49-F238E27FC236}">
                <a16:creationId xmlns:a16="http://schemas.microsoft.com/office/drawing/2014/main" id="{2869FA52-A462-F54C-8DEA-001F7CBB1C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46435" name="Text Box 2">
            <a:extLst>
              <a:ext uri="{FF2B5EF4-FFF2-40B4-BE49-F238E27FC236}">
                <a16:creationId xmlns:a16="http://schemas.microsoft.com/office/drawing/2014/main" id="{AAD47B57-18B4-654B-8B81-15B89F1CA044}"/>
              </a:ext>
            </a:extLst>
          </p:cNvPr>
          <p:cNvSpPr txBox="1">
            <a:spLocks noChangeArrowheads="1"/>
          </p:cNvSpPr>
          <p:nvPr/>
        </p:nvSpPr>
        <p:spPr bwMode="auto">
          <a:xfrm>
            <a:off x="663575" y="887413"/>
            <a:ext cx="2630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Derived attributes will be discussed in the Define Attributes step.</a:t>
            </a:r>
          </a:p>
        </p:txBody>
      </p:sp>
      <p:sp>
        <p:nvSpPr>
          <p:cNvPr id="146436" name="Rectangle 3">
            <a:extLst>
              <a:ext uri="{FF2B5EF4-FFF2-40B4-BE49-F238E27FC236}">
                <a16:creationId xmlns:a16="http://schemas.microsoft.com/office/drawing/2014/main" id="{B3FA0BF4-8CD2-1542-BECA-92DCD610736A}"/>
              </a:ext>
            </a:extLst>
          </p:cNvPr>
          <p:cNvSpPr>
            <a:spLocks noGrp="1" noRot="1" noChangeAspect="1" noChangeArrowheads="1" noTextEdit="1"/>
          </p:cNvSpPr>
          <p:nvPr>
            <p:ph type="sldImg"/>
          </p:nvPr>
        </p:nvSpPr>
        <p:spPr>
          <a:xfrm>
            <a:off x="4964113" y="606425"/>
            <a:ext cx="3006725" cy="2254250"/>
          </a:xfrm>
          <a:solidFill>
            <a:srgbClr val="FFFFFF"/>
          </a:solidFill>
          <a:ln/>
        </p:spPr>
      </p:sp>
      <p:sp>
        <p:nvSpPr>
          <p:cNvPr id="146437" name="Rectangle 4">
            <a:extLst>
              <a:ext uri="{FF2B5EF4-FFF2-40B4-BE49-F238E27FC236}">
                <a16:creationId xmlns:a16="http://schemas.microsoft.com/office/drawing/2014/main" id="{5B5A9A7D-14F8-9C4F-8CAB-0E67BA7574A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Some state transition events can be associated with an operation. Depending on the object's state, the operation may have a different behavior. The transition events describe how this occurs.</a:t>
            </a:r>
          </a:p>
          <a:p>
            <a:r>
              <a:rPr lang="en-US" altLang="en-US" sz="1000">
                <a:latin typeface="ZapfHumnst BT" pitchFamily="34" charset="0"/>
              </a:rPr>
              <a:t>The method description for the associated operation should be updated with the state-specific information, indicating what the operation should do for each relevant state. </a:t>
            </a:r>
          </a:p>
          <a:p>
            <a:r>
              <a:rPr lang="en-US" altLang="en-US" sz="1000">
                <a:latin typeface="ZapfHumnst BT" pitchFamily="34" charset="0"/>
              </a:rPr>
              <a:t>Operation calls are not the only source of events. In the UML, you can model four different kinds of events: </a:t>
            </a:r>
          </a:p>
          <a:p>
            <a:pPr marL="228600" lvl="1" indent="-114300">
              <a:buFontTx/>
              <a:buChar char="•"/>
            </a:pPr>
            <a:r>
              <a:rPr lang="en-US" altLang="en-US" sz="1000">
                <a:latin typeface="ZapfHumnst BT" pitchFamily="34" charset="0"/>
              </a:rPr>
              <a:t>Signals</a:t>
            </a:r>
          </a:p>
          <a:p>
            <a:pPr marL="228600" lvl="1" indent="-114300">
              <a:buFontTx/>
              <a:buChar char="•"/>
            </a:pPr>
            <a:r>
              <a:rPr lang="en-US" altLang="en-US" sz="1000">
                <a:latin typeface="ZapfHumnst BT" pitchFamily="34" charset="0"/>
              </a:rPr>
              <a:t>Calls</a:t>
            </a:r>
          </a:p>
          <a:p>
            <a:pPr marL="228600" lvl="1" indent="-114300">
              <a:buFontTx/>
              <a:buChar char="•"/>
            </a:pPr>
            <a:r>
              <a:rPr lang="en-US" altLang="en-US" sz="1000">
                <a:latin typeface="ZapfHumnst BT" pitchFamily="34" charset="0"/>
              </a:rPr>
              <a:t>Passing of time</a:t>
            </a:r>
          </a:p>
          <a:p>
            <a:pPr marL="228600" lvl="1" indent="-114300">
              <a:buFontTx/>
              <a:buChar char="•"/>
            </a:pPr>
            <a:r>
              <a:rPr lang="en-US" altLang="en-US" sz="1000">
                <a:latin typeface="ZapfHumnst BT" pitchFamily="34" charset="0"/>
              </a:rPr>
              <a:t>Change in state</a:t>
            </a:r>
          </a:p>
          <a:p>
            <a:r>
              <a:rPr lang="en-US" altLang="en-US" sz="1000">
                <a:latin typeface="ZapfHumnst BT" pitchFamily="34" charset="0"/>
              </a:rPr>
              <a:t>States are often represented using </a:t>
            </a:r>
            <a:r>
              <a:rPr lang="en-US" altLang="en-US" sz="1000" err="1">
                <a:latin typeface="ZapfHumnst BT" pitchFamily="34" charset="0"/>
              </a:rPr>
              <a:t>attributes.The</a:t>
            </a:r>
            <a:r>
              <a:rPr lang="en-US" altLang="en-US" sz="1000">
                <a:latin typeface="ZapfHumnst BT" pitchFamily="34" charset="0"/>
              </a:rPr>
              <a:t> state machines serve as input into the attribute identification step.</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353E23AC-7701-0D4E-AF68-3F1A27C602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49506" name="Rectangle 15">
            <a:extLst>
              <a:ext uri="{FF2B5EF4-FFF2-40B4-BE49-F238E27FC236}">
                <a16:creationId xmlns:a16="http://schemas.microsoft.com/office/drawing/2014/main" id="{D548A70E-FFB8-3147-8099-2AFA133C5A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149507" name="Text Box 2">
            <a:extLst>
              <a:ext uri="{FF2B5EF4-FFF2-40B4-BE49-F238E27FC236}">
                <a16:creationId xmlns:a16="http://schemas.microsoft.com/office/drawing/2014/main" id="{9F52C946-A02A-8640-9E01-4BE39E787E70}"/>
              </a:ext>
            </a:extLst>
          </p:cNvPr>
          <p:cNvSpPr txBox="1">
            <a:spLocks noChangeArrowheads="1"/>
          </p:cNvSpPr>
          <p:nvPr/>
        </p:nvSpPr>
        <p:spPr bwMode="auto">
          <a:xfrm>
            <a:off x="825500" y="890588"/>
            <a:ext cx="264795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tabLst>
                <a:tab pos="803275" algn="l"/>
              </a:tabLst>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tabLst>
                <a:tab pos="803275" algn="l"/>
              </a:tabLs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2000">
                <a:latin typeface="ZapfHumnst BT" pitchFamily="34" charset="0"/>
                <a:ea typeface="ＭＳ Ｐゴシック" panose="020B0600070205080204" pitchFamily="34" charset="-128"/>
              </a:rPr>
              <a:t>Attributes were first introduced in the Concepts of Object Orientation module.</a:t>
            </a:r>
          </a:p>
          <a:p>
            <a:pPr eaLnBrk="1" hangingPunct="1">
              <a:spcBef>
                <a:spcPct val="50000"/>
              </a:spcBef>
            </a:pPr>
            <a:r>
              <a:rPr lang="en-US" altLang="en-US" sz="2000">
                <a:latin typeface="ZapfHumnst BT" pitchFamily="34" charset="0"/>
                <a:ea typeface="ＭＳ Ｐゴシック" panose="020B0600070205080204" pitchFamily="34" charset="-128"/>
              </a:rPr>
              <a:t>Remind the students that you should not be spending time on attribute types/signatures in analysis.</a:t>
            </a:r>
          </a:p>
        </p:txBody>
      </p:sp>
      <p:sp>
        <p:nvSpPr>
          <p:cNvPr id="149508" name="Rectangle 3">
            <a:extLst>
              <a:ext uri="{FF2B5EF4-FFF2-40B4-BE49-F238E27FC236}">
                <a16:creationId xmlns:a16="http://schemas.microsoft.com/office/drawing/2014/main" id="{44EB474A-8263-9341-842B-19F1755D6F39}"/>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149509" name="Rectangle 4">
            <a:extLst>
              <a:ext uri="{FF2B5EF4-FFF2-40B4-BE49-F238E27FC236}">
                <a16:creationId xmlns:a16="http://schemas.microsoft.com/office/drawing/2014/main" id="{27DA49F5-03B9-E845-8440-570C759B55DB}"/>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Attributes are used to store information. They are atomic things with no responsibilities.</a:t>
            </a:r>
          </a:p>
          <a:p>
            <a:pPr eaLnBrk="1" hangingPunct="1"/>
            <a:r>
              <a:rPr lang="en-US" altLang="en-US" sz="1000">
                <a:latin typeface="ZapfHumnst BT" pitchFamily="34" charset="0"/>
              </a:rPr>
              <a:t>The attribute name should be a noun that clearly states what information the attribute holds. The description of the attribute should describe what information is to be stored in the attribute; this can be optional when the information stored is obvious from the attribute name. </a:t>
            </a:r>
          </a:p>
          <a:p>
            <a:pPr eaLnBrk="1" hangingPunct="1"/>
            <a:r>
              <a:rPr lang="en-US" altLang="en-US" sz="1000">
                <a:latin typeface="ZapfHumnst BT" pitchFamily="34" charset="0"/>
              </a:rPr>
              <a:t>During Analysis, the attribute types should be from the domain, and not adapted to the programming language in use. For example, in the above diagram, </a:t>
            </a:r>
            <a:r>
              <a:rPr lang="en-US" altLang="en-US" sz="1000" err="1">
                <a:latin typeface="ZapfHumnst BT" pitchFamily="34" charset="0"/>
              </a:rPr>
              <a:t>enum</a:t>
            </a:r>
            <a:r>
              <a:rPr lang="en-US" altLang="en-US" sz="1000">
                <a:latin typeface="ZapfHumnst BT" pitchFamily="34" charset="0"/>
              </a:rPr>
              <a:t> will need to be replaced with a true enumeration that describes the days the </a:t>
            </a:r>
            <a:r>
              <a:rPr lang="en-US" altLang="en-US" sz="1000" err="1">
                <a:latin typeface="ZapfHumnst BT" pitchFamily="34" charset="0"/>
              </a:rPr>
              <a:t>CourseOffering</a:t>
            </a:r>
            <a:r>
              <a:rPr lang="en-US" altLang="en-US" sz="1000">
                <a:latin typeface="ZapfHumnst BT" pitchFamily="34" charset="0"/>
              </a:rPr>
              <a:t> is offered (for example, MWF or TR).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DA010B41-4ACA-7B4D-90D7-D7D70E7432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7650" name="Rectangle 15">
            <a:extLst>
              <a:ext uri="{FF2B5EF4-FFF2-40B4-BE49-F238E27FC236}">
                <a16:creationId xmlns:a16="http://schemas.microsoft.com/office/drawing/2014/main" id="{1CDACDB5-8878-4C43-AB0A-1A9B6876C2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7651" name="Rectangle 2">
            <a:extLst>
              <a:ext uri="{FF2B5EF4-FFF2-40B4-BE49-F238E27FC236}">
                <a16:creationId xmlns:a16="http://schemas.microsoft.com/office/drawing/2014/main" id="{3D614108-3B51-854E-B56D-7D30E4FAD7C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7652" name="Rectangle 3">
            <a:extLst>
              <a:ext uri="{FF2B5EF4-FFF2-40B4-BE49-F238E27FC236}">
                <a16:creationId xmlns:a16="http://schemas.microsoft.com/office/drawing/2014/main" id="{323B8134-2306-034C-858E-5C506EAAAB9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some things you should think about as you define additional classes.</a:t>
            </a:r>
          </a:p>
          <a:p>
            <a:r>
              <a:rPr lang="en-US" altLang="en-US" sz="1000">
                <a:latin typeface="ZapfHumnst BT" pitchFamily="34" charset="0"/>
              </a:rPr>
              <a:t>The proper size of a class depends heavily on the implementation environment. Classes should map directly to some phenomenon in the implementation language in such a way that the mapping results in good code.</a:t>
            </a:r>
          </a:p>
          <a:p>
            <a:r>
              <a:rPr lang="en-US" altLang="en-US" sz="1000">
                <a:latin typeface="ZapfHumnst BT" pitchFamily="34" charset="0"/>
              </a:rPr>
              <a:t>With that said, you should design as if you had classes and encapsulation even if your implementation language does not support it. This will help keep the structure easy to understand and modify.</a:t>
            </a:r>
          </a:p>
          <a:p>
            <a:endParaRPr lang="en-US" altLang="en-US" sz="1000">
              <a:latin typeface="ZapfHumnst BT" pitchFamily="34" charset="0"/>
            </a:endParaRPr>
          </a:p>
        </p:txBody>
      </p:sp>
      <p:sp>
        <p:nvSpPr>
          <p:cNvPr id="27653" name="Text Box 5">
            <a:extLst>
              <a:ext uri="{FF2B5EF4-FFF2-40B4-BE49-F238E27FC236}">
                <a16:creationId xmlns:a16="http://schemas.microsoft.com/office/drawing/2014/main" id="{994F4480-4AEF-2C40-AEB1-F991BF05E702}"/>
              </a:ext>
            </a:extLst>
          </p:cNvPr>
          <p:cNvSpPr txBox="1">
            <a:spLocks noChangeArrowheads="1"/>
          </p:cNvSpPr>
          <p:nvPr/>
        </p:nvSpPr>
        <p:spPr bwMode="auto">
          <a:xfrm>
            <a:off x="811213" y="871538"/>
            <a:ext cx="2471737"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Discuss with the students the proper size of a class.  Emphasize that it</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 best to have simple classes.</a:t>
            </a:r>
            <a:endParaRPr lang="en-US" altLang="en-US" sz="1000">
              <a:latin typeface="ZapfHumnst BT" pitchFamily="34"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E7B92B35-544A-3146-BD76-812E514265E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1554" name="Rectangle 15">
            <a:extLst>
              <a:ext uri="{FF2B5EF4-FFF2-40B4-BE49-F238E27FC236}">
                <a16:creationId xmlns:a16="http://schemas.microsoft.com/office/drawing/2014/main" id="{06DB010E-205C-E845-8F39-CED49FC3922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latin typeface="Arial" panose="020B0604020202020204" pitchFamily="34" charset="0"/>
                <a:ea typeface="ＭＳ Ｐゴシック" panose="020B0600070205080204" pitchFamily="34" charset="-128"/>
              </a:rPr>
              <a:t>Module 6 - Use-Case Analysis</a:t>
            </a:r>
            <a:endParaRPr lang="en-US" altLang="en-US">
              <a:latin typeface="ZapfHumnst BT" pitchFamily="34" charset="0"/>
              <a:ea typeface="ＭＳ Ｐゴシック" panose="020B0600070205080204" pitchFamily="34" charset="-128"/>
            </a:endParaRPr>
          </a:p>
        </p:txBody>
      </p:sp>
      <p:sp>
        <p:nvSpPr>
          <p:cNvPr id="151555" name="Rectangle 2">
            <a:extLst>
              <a:ext uri="{FF2B5EF4-FFF2-40B4-BE49-F238E27FC236}">
                <a16:creationId xmlns:a16="http://schemas.microsoft.com/office/drawing/2014/main" id="{A635C581-23CB-F840-A299-86AE31612455}"/>
              </a:ext>
            </a:extLst>
          </p:cNvPr>
          <p:cNvSpPr>
            <a:spLocks noGrp="1" noRot="1" noChangeAspect="1" noChangeArrowheads="1" noTextEdit="1"/>
          </p:cNvSpPr>
          <p:nvPr>
            <p:ph type="sldImg"/>
          </p:nvPr>
        </p:nvSpPr>
        <p:spPr>
          <a:xfrm>
            <a:off x="4987925" y="619125"/>
            <a:ext cx="3006725" cy="2255838"/>
          </a:xfrm>
          <a:solidFill>
            <a:srgbClr val="FFFFFF"/>
          </a:solidFill>
          <a:ln/>
        </p:spPr>
      </p:sp>
      <p:sp>
        <p:nvSpPr>
          <p:cNvPr id="151556" name="Rectangle 3">
            <a:extLst>
              <a:ext uri="{FF2B5EF4-FFF2-40B4-BE49-F238E27FC236}">
                <a16:creationId xmlns:a16="http://schemas.microsoft.com/office/drawing/2014/main" id="{33BCDF85-0546-4843-909C-81027A2849E1}"/>
              </a:ext>
            </a:extLst>
          </p:cNvPr>
          <p:cNvSpPr>
            <a:spLocks noGrp="1" noChangeArrowheads="1"/>
          </p:cNvSpPr>
          <p:nvPr>
            <p:ph type="body" idx="1"/>
          </p:nvPr>
        </p:nvSpPr>
        <p:spPr>
          <a:xfrm>
            <a:off x="3600450" y="3048000"/>
            <a:ext cx="5756275" cy="293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ZapfHumnst BT" pitchFamily="34" charset="0"/>
              </a:rPr>
              <a:t>Sources of possible attributes: </a:t>
            </a:r>
          </a:p>
          <a:p>
            <a:pPr marL="228600" lvl="1" indent="-114300" eaLnBrk="1" hangingPunct="1">
              <a:buFontTx/>
              <a:buChar char="•"/>
            </a:pPr>
            <a:r>
              <a:rPr lang="en-US" altLang="en-US" sz="1000">
                <a:latin typeface="ZapfHumnst BT" pitchFamily="34" charset="0"/>
              </a:rPr>
              <a:t>Domain knowledge</a:t>
            </a:r>
          </a:p>
          <a:p>
            <a:pPr marL="228600" lvl="1" indent="-114300" eaLnBrk="1" hangingPunct="1">
              <a:buFontTx/>
              <a:buChar char="•"/>
            </a:pPr>
            <a:r>
              <a:rPr lang="en-US" altLang="en-US" sz="1000">
                <a:latin typeface="ZapfHumnst BT" pitchFamily="34" charset="0"/>
              </a:rPr>
              <a:t>Requirements</a:t>
            </a:r>
          </a:p>
          <a:p>
            <a:pPr marL="228600" lvl="1" indent="-114300" eaLnBrk="1" hangingPunct="1">
              <a:buFontTx/>
              <a:buChar char="•"/>
            </a:pPr>
            <a:r>
              <a:rPr lang="en-US" altLang="en-US" sz="1000">
                <a:latin typeface="ZapfHumnst BT" pitchFamily="34" charset="0"/>
              </a:rPr>
              <a:t>Glossary</a:t>
            </a:r>
          </a:p>
          <a:p>
            <a:pPr marL="228600" lvl="1" indent="-114300" eaLnBrk="1" hangingPunct="1">
              <a:buFontTx/>
              <a:buChar char="•"/>
            </a:pPr>
            <a:r>
              <a:rPr lang="en-US" altLang="en-US" sz="1000">
                <a:latin typeface="ZapfHumnst BT" pitchFamily="34" charset="0"/>
              </a:rPr>
              <a:t>Domain Model </a:t>
            </a:r>
          </a:p>
          <a:p>
            <a:pPr marL="228600" lvl="1" indent="-114300" eaLnBrk="1" hangingPunct="1">
              <a:buFontTx/>
              <a:buChar char="•"/>
            </a:pPr>
            <a:r>
              <a:rPr lang="en-US" altLang="en-US" sz="1000">
                <a:latin typeface="ZapfHumnst BT" pitchFamily="34" charset="0"/>
              </a:rPr>
              <a:t>Business Model</a:t>
            </a:r>
          </a:p>
          <a:p>
            <a:pPr eaLnBrk="1" hangingPunct="1"/>
            <a:r>
              <a:rPr lang="en-US" altLang="en-US" sz="1000">
                <a:latin typeface="ZapfHumnst BT" pitchFamily="34" charset="0"/>
              </a:rPr>
              <a:t>Attributes are used instead of classes where: </a:t>
            </a:r>
          </a:p>
          <a:p>
            <a:pPr marL="228600" lvl="1" indent="-114300" eaLnBrk="1" hangingPunct="1">
              <a:buFontTx/>
              <a:buChar char="•"/>
            </a:pPr>
            <a:r>
              <a:rPr lang="en-US" altLang="en-US" sz="1000">
                <a:latin typeface="ZapfHumnst BT" pitchFamily="34" charset="0"/>
              </a:rPr>
              <a:t>Only the value of the information, not it's location, is important</a:t>
            </a:r>
          </a:p>
          <a:p>
            <a:pPr marL="228600" lvl="1" indent="-114300" eaLnBrk="1" hangingPunct="1">
              <a:buFontTx/>
              <a:buChar char="•"/>
            </a:pPr>
            <a:r>
              <a:rPr lang="en-US" altLang="en-US" sz="1000">
                <a:latin typeface="ZapfHumnst BT" pitchFamily="34" charset="0"/>
              </a:rPr>
              <a:t>The information is uniquely "owned" by the object to which it belongs; no other objects refer to the information.</a:t>
            </a:r>
          </a:p>
          <a:p>
            <a:pPr marL="228600" lvl="1" indent="-114300" eaLnBrk="1" hangingPunct="1">
              <a:buFontTx/>
              <a:buChar char="•"/>
            </a:pPr>
            <a:r>
              <a:rPr lang="en-US" altLang="en-US" sz="1000">
                <a:latin typeface="ZapfHumnst BT" pitchFamily="34" charset="0"/>
              </a:rPr>
              <a:t>The information is accessed by operations that only get, set, or perform simple transformations on the information; the information has no "real" behavior other than providing its value.</a:t>
            </a:r>
          </a:p>
          <a:p>
            <a:pPr eaLnBrk="1" hangingPunct="1"/>
            <a:r>
              <a:rPr lang="en-US" altLang="en-US" sz="1000">
                <a:latin typeface="ZapfHumnst BT" pitchFamily="34" charset="0"/>
              </a:rPr>
              <a:t>If, on the other hand, the information has complex behavior, or is shared by two or more objects, the information should be modeled as a separate class.</a:t>
            </a:r>
          </a:p>
          <a:p>
            <a:pPr eaLnBrk="1" hangingPunct="1"/>
            <a:r>
              <a:rPr lang="en-US" altLang="en-US" sz="1000">
                <a:latin typeface="ZapfHumnst BT" pitchFamily="34" charset="0"/>
              </a:rPr>
              <a:t>Attributes are domain-dependent. (An object model for a system includes those characteristics that are relevant for the problem domain being modeled.) </a:t>
            </a:r>
          </a:p>
          <a:p>
            <a:pPr eaLnBrk="1" hangingPunct="1"/>
            <a:r>
              <a:rPr lang="en-US" altLang="en-US" sz="1000">
                <a:latin typeface="ZapfHumnst BT" pitchFamily="34" charset="0"/>
              </a:rPr>
              <a:t>Remember, the process is use-case-driven.  Thus, all discovered attributes should support at least one use case.  For this reason, the attributes that are discovered are affected by what functionality/domain is being modeled.</a:t>
            </a:r>
          </a:p>
          <a:p>
            <a:pPr eaLnBrk="1" hangingPunct="1"/>
            <a:endParaRPr lang="en-US" altLang="en-US" sz="1000">
              <a:latin typeface="ZapfHumnst BT"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0698223B-D9F9-514F-9D69-1DB6D534AD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3602" name="Rectangle 15">
            <a:extLst>
              <a:ext uri="{FF2B5EF4-FFF2-40B4-BE49-F238E27FC236}">
                <a16:creationId xmlns:a16="http://schemas.microsoft.com/office/drawing/2014/main" id="{73BAF421-56D8-4C46-9C38-640DF2C991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3603" name="Rectangle 2">
            <a:extLst>
              <a:ext uri="{FF2B5EF4-FFF2-40B4-BE49-F238E27FC236}">
                <a16:creationId xmlns:a16="http://schemas.microsoft.com/office/drawing/2014/main" id="{A9B7DDEE-0155-8846-AF6A-EB8655D8A03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3604" name="Rectangle 3">
            <a:extLst>
              <a:ext uri="{FF2B5EF4-FFF2-40B4-BE49-F238E27FC236}">
                <a16:creationId xmlns:a16="http://schemas.microsoft.com/office/drawing/2014/main" id="{8AE55393-2760-7C41-9CBE-9E33567CF53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Attributes the class needs to carry out its operations and the states of the class are identified during the definition of methods. Attributes provide information storage for the class instance and are often used to represent the state of the class instance. Any information the class itself maintains is done through its attributes. </a:t>
            </a:r>
          </a:p>
          <a:p>
            <a:r>
              <a:rPr lang="en-US" altLang="en-US" sz="1000">
                <a:latin typeface="ZapfHumnst BT" pitchFamily="34" charset="0"/>
              </a:rPr>
              <a:t>You may need to add additional attributes to support the implementation and establish any new relationships that the attributes require.</a:t>
            </a:r>
          </a:p>
          <a:p>
            <a:pPr fontAlgn="t"/>
            <a:r>
              <a:rPr lang="en-US" altLang="en-US" sz="1000">
                <a:latin typeface="ZapfHumnst BT" pitchFamily="34" charset="0"/>
              </a:rPr>
              <a:t>Check to make sure all attributes are needed. Attributes should be justified — it is easy for attributes to be added early in the process and survive long after they are no longer needed due to shortsightedness. Extra attributes, multiplied by thousands or millions of instances, can have a large effect on the performance and storage requirements of the system.</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86CD13E1-7326-614B-8807-4B7B227B2A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5650" name="Rectangle 15">
            <a:extLst>
              <a:ext uri="{FF2B5EF4-FFF2-40B4-BE49-F238E27FC236}">
                <a16:creationId xmlns:a16="http://schemas.microsoft.com/office/drawing/2014/main" id="{6E373FD4-089C-9F48-9640-0028020289C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5651" name="Rectangle 2">
            <a:extLst>
              <a:ext uri="{FF2B5EF4-FFF2-40B4-BE49-F238E27FC236}">
                <a16:creationId xmlns:a16="http://schemas.microsoft.com/office/drawing/2014/main" id="{3BDB8548-48F4-664D-AC10-C8735578C5C1}"/>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5652" name="Rectangle 3">
            <a:extLst>
              <a:ext uri="{FF2B5EF4-FFF2-40B4-BE49-F238E27FC236}">
                <a16:creationId xmlns:a16="http://schemas.microsoft.com/office/drawing/2014/main" id="{512C3E3C-9A32-F44A-9724-F4141C88726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In analysis, it was sufficient to specify the attribute name only, unless the representation was a requirement that was to constrain the designer.</a:t>
            </a:r>
          </a:p>
          <a:p>
            <a:r>
              <a:rPr lang="en-US" altLang="en-US" sz="1000">
                <a:latin typeface="ZapfHumnst BT" pitchFamily="34" charset="0"/>
              </a:rPr>
              <a:t>During Design, for each attribute, define the following: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name</a:t>
            </a:r>
            <a:r>
              <a:rPr lang="en-US" altLang="en-US" sz="1000">
                <a:latin typeface="ZapfHumnst BT" pitchFamily="34" charset="0"/>
              </a:rPr>
              <a:t>, which should follow the naming conventions of both the implementation language and the project.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type</a:t>
            </a:r>
            <a:r>
              <a:rPr lang="en-US" altLang="en-US" sz="1000">
                <a:latin typeface="ZapfHumnst BT" pitchFamily="34" charset="0"/>
              </a:rPr>
              <a:t>, which will be an elementary data type supported by the implementation language.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default or initial value</a:t>
            </a:r>
            <a:r>
              <a:rPr lang="en-US" altLang="en-US" sz="1000">
                <a:latin typeface="ZapfHumnst BT" pitchFamily="34" charset="0"/>
              </a:rPr>
              <a:t>, to which it is initialized when new instances of the class are created. </a:t>
            </a:r>
          </a:p>
          <a:p>
            <a:pPr marL="228600" lvl="1" indent="-114300">
              <a:spcBef>
                <a:spcPts val="500"/>
              </a:spcBef>
              <a:spcAft>
                <a:spcPts val="500"/>
              </a:spcAft>
              <a:buFontTx/>
              <a:buChar char="•"/>
            </a:pPr>
            <a:r>
              <a:rPr lang="en-US" altLang="en-US" sz="1000">
                <a:latin typeface="ZapfHumnst BT" pitchFamily="34" charset="0"/>
              </a:rPr>
              <a:t>Its </a:t>
            </a:r>
            <a:r>
              <a:rPr lang="en-US" altLang="en-US" sz="1000" b="1">
                <a:latin typeface="ZapfHumnst BT" pitchFamily="34" charset="0"/>
              </a:rPr>
              <a:t>visibility</a:t>
            </a:r>
            <a:r>
              <a:rPr lang="en-US" altLang="en-US" sz="1000">
                <a:latin typeface="ZapfHumnst BT" pitchFamily="34" charset="0"/>
              </a:rPr>
              <a:t>, which will take one of the following values: </a:t>
            </a:r>
          </a:p>
          <a:p>
            <a:pPr marL="457200" lvl="2" indent="-114300">
              <a:spcBef>
                <a:spcPts val="500"/>
              </a:spcBef>
              <a:spcAft>
                <a:spcPts val="500"/>
              </a:spcAft>
              <a:buFontTx/>
              <a:buChar char="•"/>
            </a:pPr>
            <a:r>
              <a:rPr lang="en-US" altLang="en-US" sz="1000" b="1">
                <a:latin typeface="ZapfHumnst BT" pitchFamily="34" charset="0"/>
              </a:rPr>
              <a:t>Public</a:t>
            </a:r>
            <a:r>
              <a:rPr lang="en-US" altLang="en-US" sz="1000">
                <a:latin typeface="ZapfHumnst BT" pitchFamily="34" charset="0"/>
              </a:rPr>
              <a:t>: The attribute is visible both inside and outside the package containing the class. </a:t>
            </a:r>
          </a:p>
          <a:p>
            <a:pPr marL="457200" lvl="2" indent="-114300">
              <a:spcBef>
                <a:spcPts val="500"/>
              </a:spcBef>
              <a:spcAft>
                <a:spcPts val="500"/>
              </a:spcAft>
              <a:buFontTx/>
              <a:buChar char="•"/>
            </a:pPr>
            <a:r>
              <a:rPr lang="en-US" altLang="en-US" sz="1000" b="1">
                <a:latin typeface="ZapfHumnst BT" pitchFamily="34" charset="0"/>
              </a:rPr>
              <a:t>Protected</a:t>
            </a:r>
            <a:r>
              <a:rPr lang="en-US" altLang="en-US" sz="1000">
                <a:latin typeface="ZapfHumnst BT" pitchFamily="34" charset="0"/>
              </a:rPr>
              <a:t>: The attribute is visible only to the class itself, to its subclasses, or to </a:t>
            </a:r>
            <a:r>
              <a:rPr lang="en-US" altLang="en-US" sz="1000" b="1">
                <a:latin typeface="ZapfHumnst BT" pitchFamily="34" charset="0"/>
              </a:rPr>
              <a:t>friends</a:t>
            </a:r>
            <a:r>
              <a:rPr lang="en-US" altLang="en-US" sz="1000">
                <a:latin typeface="ZapfHumnst BT" pitchFamily="34" charset="0"/>
              </a:rPr>
              <a:t> of the class (language dependent) </a:t>
            </a:r>
          </a:p>
          <a:p>
            <a:pPr marL="457200" lvl="2" indent="-114300">
              <a:spcBef>
                <a:spcPts val="500"/>
              </a:spcBef>
              <a:spcAft>
                <a:spcPts val="500"/>
              </a:spcAft>
              <a:buFontTx/>
              <a:buChar char="•"/>
            </a:pPr>
            <a:r>
              <a:rPr lang="en-US" altLang="en-US" sz="1000" b="1">
                <a:latin typeface="ZapfHumnst BT" pitchFamily="34" charset="0"/>
              </a:rPr>
              <a:t>Private</a:t>
            </a:r>
            <a:r>
              <a:rPr lang="en-US" altLang="en-US" sz="1000">
                <a:latin typeface="ZapfHumnst BT" pitchFamily="34" charset="0"/>
              </a:rPr>
              <a:t>: The attribute is visible only to the class itself and to </a:t>
            </a:r>
            <a:r>
              <a:rPr lang="en-US" altLang="en-US" sz="1000" b="1">
                <a:latin typeface="ZapfHumnst BT" pitchFamily="34" charset="0"/>
              </a:rPr>
              <a:t>friends</a:t>
            </a:r>
            <a:r>
              <a:rPr lang="en-US" altLang="en-US" sz="1000">
                <a:latin typeface="ZapfHumnst BT" pitchFamily="34" charset="0"/>
              </a:rPr>
              <a:t> of the class. </a:t>
            </a:r>
          </a:p>
          <a:p>
            <a:pPr>
              <a:spcBef>
                <a:spcPts val="500"/>
              </a:spcBef>
              <a:spcAft>
                <a:spcPts val="500"/>
              </a:spcAft>
              <a:buFont typeface="Symbol" pitchFamily="2" charset="2"/>
              <a:buNone/>
            </a:pPr>
            <a:r>
              <a:rPr lang="en-US" altLang="en-US" sz="1000">
                <a:latin typeface="ZapfHumnst BT" pitchFamily="34" charset="0"/>
              </a:rPr>
              <a:t>For persistent classes, also include whether the attribute is persistent (the default) or transient. Even though the class itself may be persistent, not all attributes of the class need to be persistent. </a:t>
            </a:r>
          </a:p>
        </p:txBody>
      </p:sp>
      <p:sp>
        <p:nvSpPr>
          <p:cNvPr id="155653" name="Text Box 4">
            <a:extLst>
              <a:ext uri="{FF2B5EF4-FFF2-40B4-BE49-F238E27FC236}">
                <a16:creationId xmlns:a16="http://schemas.microsoft.com/office/drawing/2014/main" id="{6933A753-32DF-914B-B623-D38714361BC5}"/>
              </a:ext>
            </a:extLst>
          </p:cNvPr>
          <p:cNvSpPr txBox="1">
            <a:spLocks noChangeArrowheads="1"/>
          </p:cNvSpPr>
          <p:nvPr/>
        </p:nvSpPr>
        <p:spPr bwMode="auto">
          <a:xfrm>
            <a:off x="690563" y="890588"/>
            <a:ext cx="26289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latin typeface="ZapfHumnst BT" pitchFamily="34" charset="0"/>
                <a:ea typeface="ＭＳ Ｐゴシック" panose="020B0600070205080204" pitchFamily="34" charset="-128"/>
              </a:rPr>
              <a:t>The use of attributes versus composition will be discussed later in this module.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5160F9DB-018D-4A4A-B004-F775BD5EAD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7698" name="Rectangle 15">
            <a:extLst>
              <a:ext uri="{FF2B5EF4-FFF2-40B4-BE49-F238E27FC236}">
                <a16:creationId xmlns:a16="http://schemas.microsoft.com/office/drawing/2014/main" id="{B03D8562-9A0E-BA41-9D43-B80D568F1F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7699" name="Text Box 2">
            <a:extLst>
              <a:ext uri="{FF2B5EF4-FFF2-40B4-BE49-F238E27FC236}">
                <a16:creationId xmlns:a16="http://schemas.microsoft.com/office/drawing/2014/main" id="{98C7E533-6E55-4F49-BE93-8012B00DAB7B}"/>
              </a:ext>
            </a:extLst>
          </p:cNvPr>
          <p:cNvSpPr txBox="1">
            <a:spLocks noChangeArrowheads="1"/>
          </p:cNvSpPr>
          <p:nvPr/>
        </p:nvSpPr>
        <p:spPr bwMode="auto">
          <a:xfrm>
            <a:off x="676275" y="890588"/>
            <a:ext cx="26828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Derived attributes and derived operations are not explicitly defined as part of the UML. </a:t>
            </a:r>
          </a:p>
          <a:p>
            <a:pPr eaLnBrk="1" hangingPunct="1">
              <a:spcBef>
                <a:spcPct val="0"/>
              </a:spcBef>
            </a:pPr>
            <a:r>
              <a:rPr lang="en-US" altLang="en-US" sz="1000">
                <a:latin typeface="ZapfHumnst BT" pitchFamily="34" charset="0"/>
                <a:ea typeface="ＭＳ Ｐゴシック" panose="020B0600070205080204" pitchFamily="34" charset="-128"/>
              </a:rPr>
              <a:t>An example of a derived attribute is a class, Person, with a derived attribute, Age.</a:t>
            </a:r>
          </a:p>
        </p:txBody>
      </p:sp>
      <p:sp>
        <p:nvSpPr>
          <p:cNvPr id="157700" name="Rectangle 3">
            <a:extLst>
              <a:ext uri="{FF2B5EF4-FFF2-40B4-BE49-F238E27FC236}">
                <a16:creationId xmlns:a16="http://schemas.microsoft.com/office/drawing/2014/main" id="{DF0FEAF9-6A4F-B147-B966-F1EC73809699}"/>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7701" name="Rectangle 4">
            <a:extLst>
              <a:ext uri="{FF2B5EF4-FFF2-40B4-BE49-F238E27FC236}">
                <a16:creationId xmlns:a16="http://schemas.microsoft.com/office/drawing/2014/main" id="{F24A4F67-48B1-D744-B617-F804162D0322}"/>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Derived attributes and operations indicate a constraint between values. They can be used to describe a dependency between attribute values that must be maintained by the class. They do not necessarily mean that the attribute value is always calculated from the other attributes.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B48BFCB3-987D-4B44-8666-326B86C560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59746" name="Rectangle 15">
            <a:extLst>
              <a:ext uri="{FF2B5EF4-FFF2-40B4-BE49-F238E27FC236}">
                <a16:creationId xmlns:a16="http://schemas.microsoft.com/office/drawing/2014/main" id="{086D6833-1F0B-AB4F-B0CF-338553FA21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59747" name="Rectangle 2">
            <a:extLst>
              <a:ext uri="{FF2B5EF4-FFF2-40B4-BE49-F238E27FC236}">
                <a16:creationId xmlns:a16="http://schemas.microsoft.com/office/drawing/2014/main" id="{0A96D928-A4E3-6743-82D3-DB776182E4A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59748" name="Rectangle 3">
            <a:extLst>
              <a:ext uri="{FF2B5EF4-FFF2-40B4-BE49-F238E27FC236}">
                <a16:creationId xmlns:a16="http://schemas.microsoft.com/office/drawing/2014/main" id="{73D3B2D7-66D4-9148-BC7C-79CE3B06853D}"/>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 above example is a portion of the VOPC for the Register for Courses Use-Case Realization. It is the same diagram that was provided earlier in the Define Operations section, except now the operation compartment has been suppressed.</a:t>
            </a:r>
          </a:p>
          <a:p>
            <a:r>
              <a:rPr lang="en-US" altLang="en-US" sz="1000">
                <a:latin typeface="ZapfHumnst BT" pitchFamily="34" charset="0"/>
              </a:rPr>
              <a:t>Notice the &lt;&lt;class &gt;&gt; attribute.</a:t>
            </a:r>
          </a:p>
          <a:p>
            <a:r>
              <a:rPr lang="en-US" altLang="en-US" sz="1000">
                <a:latin typeface="ZapfHumnst BT" pitchFamily="34" charset="0"/>
              </a:rPr>
              <a:t>In this example, all attributes are private (marked with a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to support encapsulation.  </a:t>
            </a:r>
          </a:p>
          <a:p>
            <a:r>
              <a:rPr lang="en-US" altLang="en-US" sz="1000">
                <a:latin typeface="ZapfHumnst BT" pitchFamily="34" charset="0"/>
              </a:rPr>
              <a:t>The number of students currently enrolled in the </a:t>
            </a:r>
            <a:r>
              <a:rPr lang="en-US" altLang="en-US" sz="1000" err="1">
                <a:latin typeface="ZapfHumnst BT" pitchFamily="34" charset="0"/>
              </a:rPr>
              <a:t>CourseOffering</a:t>
            </a:r>
            <a:r>
              <a:rPr lang="en-US" altLang="en-US" sz="1000">
                <a:latin typeface="ZapfHumnst BT" pitchFamily="34" charset="0"/>
              </a:rPr>
              <a:t> is represented by the derived attribute, </a:t>
            </a:r>
            <a:r>
              <a:rPr lang="en-US" altLang="en-US" sz="1000" err="1">
                <a:latin typeface="ZapfHumnst BT" pitchFamily="34" charset="0"/>
              </a:rPr>
              <a:t>numStudents</a:t>
            </a:r>
            <a:r>
              <a:rPr lang="en-US" altLang="en-US" sz="1000">
                <a:latin typeface="ZapfHumnst BT" pitchFamily="34" charset="0"/>
              </a:rPr>
              <a:t>, which has a default value of 0.</a:t>
            </a:r>
          </a:p>
          <a:p>
            <a:r>
              <a:rPr lang="en-US" altLang="en-US" sz="1000">
                <a:latin typeface="ZapfHumnst BT" pitchFamily="34" charset="0"/>
              </a:rPr>
              <a:t>Semester, Time, and Date are included as the type for some of the attributes. For the Course Registration System, they are considered to be abstract data types that have no significant behavior and thus are not modeled as separate classes.</a:t>
            </a:r>
          </a:p>
        </p:txBody>
      </p:sp>
      <p:sp>
        <p:nvSpPr>
          <p:cNvPr id="159749" name="Text Box 4">
            <a:extLst>
              <a:ext uri="{FF2B5EF4-FFF2-40B4-BE49-F238E27FC236}">
                <a16:creationId xmlns:a16="http://schemas.microsoft.com/office/drawing/2014/main" id="{D8E1ED71-7639-8449-9BC5-8C7D787B2DE5}"/>
              </a:ext>
            </a:extLst>
          </p:cNvPr>
          <p:cNvSpPr txBox="1">
            <a:spLocks noChangeArrowheads="1"/>
          </p:cNvSpPr>
          <p:nvPr/>
        </p:nvSpPr>
        <p:spPr bwMode="auto">
          <a:xfrm>
            <a:off x="663575" y="895350"/>
            <a:ext cx="262096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33" tIns="55216" rIns="110433" bIns="55216">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Remember, there is not a direct relationship between Student and CourseOffering.</a:t>
            </a:r>
          </a:p>
          <a:p>
            <a:pPr eaLnBrk="1" hangingPunct="1">
              <a:spcBef>
                <a:spcPct val="0"/>
              </a:spcBef>
            </a:pPr>
            <a:r>
              <a:rPr lang="en-US" altLang="en-US" sz="1000">
                <a:latin typeface="ZapfHumnst BT" pitchFamily="34" charset="0"/>
                <a:ea typeface="ＭＳ Ｐゴシック" panose="020B0600070205080204" pitchFamily="34" charset="-128"/>
              </a:rPr>
              <a:t>Thus, the value of numStudents equals the number of links that exist from a CourseOffering instance to Schedule instances.</a:t>
            </a:r>
          </a:p>
          <a:p>
            <a:pPr eaLnBrk="1" hangingPunct="1">
              <a:spcBef>
                <a:spcPct val="0"/>
              </a:spcBef>
            </a:pPr>
            <a:r>
              <a:rPr lang="en-US" altLang="en-US" sz="1000">
                <a:latin typeface="ZapfHumnst BT" pitchFamily="34" charset="0"/>
                <a:ea typeface="ＭＳ Ｐゴシック" panose="020B0600070205080204" pitchFamily="34" charset="-128"/>
              </a:rPr>
              <a:t>You don</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t have to share this thought with the students if you think it will confuse them.</a:t>
            </a:r>
          </a:p>
          <a:p>
            <a:pPr eaLnBrk="1" hangingPunct="1">
              <a:spcBef>
                <a:spcPct val="0"/>
              </a:spcBef>
            </a:pPr>
            <a:endParaRPr lang="en-US" altLang="en-US" sz="1000">
              <a:latin typeface="ZapfHumnst BT" pitchFamily="34"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554EBD39-0C00-3242-81B7-9410A7E22E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Essentials of Visual Modeling w/ UML 2.0 - Instructor Notes</a:t>
            </a:r>
          </a:p>
        </p:txBody>
      </p:sp>
      <p:sp>
        <p:nvSpPr>
          <p:cNvPr id="164866" name="Rectangle 2">
            <a:extLst>
              <a:ext uri="{FF2B5EF4-FFF2-40B4-BE49-F238E27FC236}">
                <a16:creationId xmlns:a16="http://schemas.microsoft.com/office/drawing/2014/main" id="{4D35EECB-9991-874A-8340-17A0ECCB1F95}"/>
              </a:ext>
            </a:extLst>
          </p:cNvPr>
          <p:cNvSpPr>
            <a:spLocks noGrp="1" noRot="1" noChangeAspect="1" noChangeArrowheads="1" noTextEdit="1"/>
          </p:cNvSpPr>
          <p:nvPr>
            <p:ph type="sldImg"/>
          </p:nvPr>
        </p:nvSpPr>
        <p:spPr>
          <a:xfrm>
            <a:off x="4992688" y="619125"/>
            <a:ext cx="3006725" cy="2255838"/>
          </a:xfrm>
          <a:solidFill>
            <a:srgbClr val="FFFFFF"/>
          </a:solidFill>
          <a:ln/>
        </p:spPr>
      </p:sp>
      <p:sp>
        <p:nvSpPr>
          <p:cNvPr id="164867" name="Rectangle 3">
            <a:extLst>
              <a:ext uri="{FF2B5EF4-FFF2-40B4-BE49-F238E27FC236}">
                <a16:creationId xmlns:a16="http://schemas.microsoft.com/office/drawing/2014/main" id="{E3362AEB-5FC4-0842-B53C-A2B0BF3B55A8}"/>
              </a:ext>
            </a:extLst>
          </p:cNvPr>
          <p:cNvSpPr>
            <a:spLocks noGrp="1" noChangeArrowheads="1"/>
          </p:cNvSpPr>
          <p:nvPr>
            <p:ph type="body" idx="1"/>
          </p:nvPr>
        </p:nvSpPr>
        <p:spPr>
          <a:xfrm>
            <a:off x="3605213" y="3049588"/>
            <a:ext cx="5756275" cy="2992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a:r>
              <a:rPr lang="en-US" altLang="en-US" sz="1000">
                <a:latin typeface="ZapfHumnst BT" pitchFamily="34" charset="0"/>
              </a:rPr>
              <a:t>A </a:t>
            </a:r>
            <a:r>
              <a:rPr lang="en-US" altLang="en-US" sz="1000" b="1">
                <a:latin typeface="ZapfHumnst BT" pitchFamily="34" charset="0"/>
              </a:rPr>
              <a:t>Package </a:t>
            </a:r>
            <a:r>
              <a:rPr lang="en-US" altLang="en-US" sz="1000">
                <a:latin typeface="ZapfHumnst BT" pitchFamily="34" charset="0"/>
              </a:rPr>
              <a:t>can be defined as:</a:t>
            </a:r>
          </a:p>
          <a:p>
            <a:pPr marL="114300" indent="-114300"/>
            <a:r>
              <a:rPr lang="en-US" altLang="en-US" sz="1000">
                <a:latin typeface="ZapfHumnst BT" pitchFamily="34" charset="0"/>
              </a:rPr>
              <a:t>	A general purpose mechanism for organizing elements into groups. (</a:t>
            </a:r>
            <a:r>
              <a:rPr lang="en-US" altLang="en-US" sz="1000" i="1">
                <a:latin typeface="ZapfHumnst BT" pitchFamily="34" charset="0"/>
              </a:rPr>
              <a:t>The Unified Modeling Language User Guide</a:t>
            </a:r>
            <a:r>
              <a:rPr lang="en-US" altLang="en-US" sz="1000">
                <a:latin typeface="ZapfHumnst BT" pitchFamily="34" charset="0"/>
              </a:rPr>
              <a:t>, </a:t>
            </a:r>
            <a:r>
              <a:rPr lang="en-US" altLang="en-US" sz="1000" err="1">
                <a:latin typeface="ZapfHumnst BT" pitchFamily="34" charset="0"/>
              </a:rPr>
              <a:t>Booch</a:t>
            </a:r>
            <a:r>
              <a:rPr lang="en-US" altLang="en-US" sz="1000">
                <a:latin typeface="ZapfHumnst BT" pitchFamily="34" charset="0"/>
              </a:rPr>
              <a:t>, 1999.)</a:t>
            </a:r>
          </a:p>
          <a:p>
            <a:pPr marL="114300" indent="-114300">
              <a:buFontTx/>
              <a:buChar char="•"/>
            </a:pPr>
            <a:r>
              <a:rPr lang="en-US" altLang="en-US" sz="1000">
                <a:latin typeface="ZapfHumnst BT" pitchFamily="34" charset="0"/>
              </a:rPr>
              <a:t>Models can have hundreds, even thousands, of model elements. The sheer number of these elements can quickly become overwhelming. It</a:t>
            </a:r>
            <a:r>
              <a:rPr lang="ja-JP" altLang="en-US" sz="1000">
                <a:latin typeface="ZapfHumnst BT" pitchFamily="34" charset="0"/>
              </a:rPr>
              <a:t>’</a:t>
            </a:r>
            <a:r>
              <a:rPr lang="en-US" altLang="ja-JP" sz="1000">
                <a:latin typeface="ZapfHumnst BT" pitchFamily="34" charset="0"/>
              </a:rPr>
              <a:t>s critical to group model elements into logical collections to keep the model manageable and readable. </a:t>
            </a:r>
          </a:p>
          <a:p>
            <a:pPr marL="114300" indent="-114300">
              <a:buFontTx/>
              <a:buChar char="•"/>
            </a:pPr>
            <a:r>
              <a:rPr lang="en-US" altLang="en-US" sz="1000">
                <a:latin typeface="ZapfHumnst BT" pitchFamily="34" charset="0"/>
              </a:rPr>
              <a:t>Packages are a generic mechanism for grouping elements into semantically related groups. A package contains classes that are needed by a number of different packages, but are treated as a </a:t>
            </a:r>
            <a:r>
              <a:rPr lang="ja-JP" altLang="en-US" sz="1000">
                <a:latin typeface="ZapfHumnst BT" pitchFamily="34" charset="0"/>
              </a:rPr>
              <a:t>“</a:t>
            </a:r>
            <a:r>
              <a:rPr lang="en-US" altLang="ja-JP" sz="1000">
                <a:latin typeface="ZapfHumnst BT" pitchFamily="34" charset="0"/>
              </a:rPr>
              <a:t>behavioral unit.</a:t>
            </a:r>
            <a:r>
              <a:rPr lang="ja-JP" altLang="en-US" sz="1000">
                <a:latin typeface="ZapfHumnst BT" pitchFamily="34" charset="0"/>
              </a:rPr>
              <a:t>”</a:t>
            </a:r>
            <a:endParaRPr lang="en-US" altLang="ja-JP" sz="1000">
              <a:latin typeface="ZapfHumnst BT" pitchFamily="34" charset="0"/>
            </a:endParaRPr>
          </a:p>
          <a:p>
            <a:pPr marL="114300" indent="-114300">
              <a:buFontTx/>
              <a:buChar char="•"/>
            </a:pPr>
            <a:r>
              <a:rPr lang="en-US" altLang="en-US" sz="1000">
                <a:latin typeface="ZapfHumnst BT" pitchFamily="34" charset="0"/>
              </a:rPr>
              <a:t>A package is simply a grouping mechanism. No semantics are defined for its instances. Thus, packages do not necessarily have a representation in implementation (except perhaps to represent a directory).</a:t>
            </a:r>
          </a:p>
          <a:p>
            <a:pPr marL="114300" indent="-114300">
              <a:buFontTx/>
              <a:buChar char="•"/>
            </a:pPr>
            <a:r>
              <a:rPr lang="en-US" altLang="en-US" sz="1000">
                <a:latin typeface="ZapfHumnst BT" pitchFamily="34" charset="0"/>
              </a:rPr>
              <a:t>In the UML, a package is represented as a tabbed folder.</a:t>
            </a:r>
          </a:p>
          <a:p>
            <a:pPr marL="114300" indent="-114300">
              <a:buFontTx/>
              <a:buChar char="•"/>
            </a:pPr>
            <a:r>
              <a:rPr lang="en-US" altLang="en-US" sz="1000">
                <a:latin typeface="ZapfHumnst BT" pitchFamily="34" charset="0"/>
              </a:rPr>
              <a:t>Package diagrams depict dependencies between packages and are now formalized in UML 2.</a:t>
            </a:r>
          </a:p>
          <a:p>
            <a:pPr marL="114300" indent="-114300"/>
            <a:endParaRPr lang="en-US" altLang="en-US" sz="1000">
              <a:latin typeface="ZapfHumnst BT" pitchFamily="34" charset="0"/>
            </a:endParaRPr>
          </a:p>
        </p:txBody>
      </p:sp>
      <p:sp>
        <p:nvSpPr>
          <p:cNvPr id="164868" name="Text Box 4">
            <a:extLst>
              <a:ext uri="{FF2B5EF4-FFF2-40B4-BE49-F238E27FC236}">
                <a16:creationId xmlns:a16="http://schemas.microsoft.com/office/drawing/2014/main" id="{9CAB1932-F7C5-6F49-A9AB-89365E5496C4}"/>
              </a:ext>
            </a:extLst>
          </p:cNvPr>
          <p:cNvSpPr txBox="1">
            <a:spLocks noChangeArrowheads="1"/>
          </p:cNvSpPr>
          <p:nvPr/>
        </p:nvSpPr>
        <p:spPr bwMode="auto">
          <a:xfrm>
            <a:off x="644525" y="896938"/>
            <a:ext cx="251142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A package is really a </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virtual bag.</a:t>
            </a:r>
            <a:r>
              <a:rPr lang="ja-JP" altLang="en-US" sz="2000">
                <a:latin typeface="ZapfHumnst BT" pitchFamily="34" charset="0"/>
                <a:ea typeface="ＭＳ Ｐゴシック" panose="020B0600070205080204" pitchFamily="34" charset="-128"/>
              </a:rPr>
              <a:t>”</a:t>
            </a:r>
            <a:r>
              <a:rPr lang="en-US" altLang="ja-JP" sz="2000">
                <a:latin typeface="ZapfHumnst BT" pitchFamily="34" charset="0"/>
                <a:ea typeface="ＭＳ Ｐゴシック" panose="020B0600070205080204" pitchFamily="34" charset="-128"/>
              </a:rPr>
              <a:t> You can place just about anything inside of it that you like.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Packages allow us to organize our models into pieces that make sense. </a:t>
            </a:r>
          </a:p>
          <a:p>
            <a:pPr eaLnBrk="1" hangingPunct="1">
              <a:lnSpc>
                <a:spcPct val="87000"/>
              </a:lnSpc>
              <a:spcBef>
                <a:spcPct val="40000"/>
              </a:spcBef>
            </a:pPr>
            <a:r>
              <a:rPr lang="en-US" altLang="en-US" sz="2000">
                <a:latin typeface="ZapfHumnst BT" pitchFamily="34" charset="0"/>
                <a:ea typeface="ＭＳ Ｐゴシック" panose="020B0600070205080204" pitchFamily="34" charset="-128"/>
              </a:rPr>
              <a:t>They support the OO concepts of hierarchy and modularity.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5B649C6A-10CC-2146-A032-EF390FAFA2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66914" name="Rectangle 15">
            <a:extLst>
              <a:ext uri="{FF2B5EF4-FFF2-40B4-BE49-F238E27FC236}">
                <a16:creationId xmlns:a16="http://schemas.microsoft.com/office/drawing/2014/main" id="{42831F43-9DBF-EC4D-8E2A-D9E0360F3D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66915" name="Rectangle 2">
            <a:extLst>
              <a:ext uri="{FF2B5EF4-FFF2-40B4-BE49-F238E27FC236}">
                <a16:creationId xmlns:a16="http://schemas.microsoft.com/office/drawing/2014/main" id="{B4B3802C-32FC-0049-8F6A-4834D4790AA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66916" name="Rectangle 3">
            <a:extLst>
              <a:ext uri="{FF2B5EF4-FFF2-40B4-BE49-F238E27FC236}">
                <a16:creationId xmlns:a16="http://schemas.microsoft.com/office/drawing/2014/main" id="{67BCF175-84CF-EF40-83EB-ED581794775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the questions you should be asking at this stage:</a:t>
            </a:r>
            <a:br>
              <a:rPr lang="en-US" altLang="en-US" sz="1000">
                <a:latin typeface="ZapfHumnst BT" pitchFamily="34" charset="0"/>
              </a:rPr>
            </a:br>
            <a:r>
              <a:rPr lang="en-US" altLang="en-US" sz="1000">
                <a:latin typeface="ZapfHumnst BT" pitchFamily="34" charset="0"/>
              </a:rPr>
              <a:t>Does the name of each class clearly reflect the role it plays?</a:t>
            </a:r>
          </a:p>
          <a:p>
            <a:pPr>
              <a:buFontTx/>
              <a:buChar char="•"/>
            </a:pPr>
            <a:r>
              <a:rPr lang="en-US" altLang="en-US" sz="1000">
                <a:latin typeface="ZapfHumnst BT" pitchFamily="34" charset="0"/>
              </a:rPr>
              <a:t> Does the class represent a single well-defined abstraction? </a:t>
            </a:r>
          </a:p>
          <a:p>
            <a:pPr marL="228600" lvl="1" indent="-114300"/>
            <a:r>
              <a:rPr lang="en-US" altLang="en-US" sz="1000">
                <a:latin typeface="ZapfHumnst BT" pitchFamily="34" charset="0"/>
              </a:rPr>
              <a:t>If the class does not represent a single well-defined abstraction, you should consider splitting it. </a:t>
            </a:r>
          </a:p>
          <a:p>
            <a:pPr>
              <a:buFontTx/>
              <a:buChar char="•"/>
            </a:pPr>
            <a:r>
              <a:rPr lang="en-US" altLang="en-US" sz="1000">
                <a:latin typeface="ZapfHumnst BT" pitchFamily="34" charset="0"/>
              </a:rPr>
              <a:t> Are all attributes and responsibilities functionally coupled? </a:t>
            </a:r>
          </a:p>
          <a:p>
            <a:pPr marL="228600" lvl="1" indent="-114300"/>
            <a:r>
              <a:rPr lang="en-US" altLang="en-US" sz="1000">
                <a:latin typeface="ZapfHumnst BT" pitchFamily="34" charset="0"/>
              </a:rPr>
              <a:t>The class should only define attributes, responsibilities, or operations that are functionally coupled to the other attributes, responsibilities, or operations defined by that class. </a:t>
            </a:r>
          </a:p>
          <a:p>
            <a:pPr>
              <a:buFontTx/>
              <a:buChar char="•"/>
            </a:pPr>
            <a:r>
              <a:rPr lang="en-US" altLang="en-US" sz="1000">
                <a:latin typeface="ZapfHumnst BT" pitchFamily="34" charset="0"/>
              </a:rPr>
              <a:t> Are there any class attributes, operations or relationships that should be generalized, that is, moved to an ancestor?</a:t>
            </a:r>
          </a:p>
          <a:p>
            <a:pPr>
              <a:buFontTx/>
              <a:buChar char="•"/>
            </a:pPr>
            <a:r>
              <a:rPr lang="en-US" altLang="en-US" sz="1000">
                <a:latin typeface="ZapfHumnst BT" pitchFamily="34" charset="0"/>
              </a:rPr>
              <a:t> Are all specific requirements on the class addressed?</a:t>
            </a:r>
          </a:p>
          <a:p>
            <a:pPr>
              <a:buFontTx/>
              <a:buChar char="•"/>
            </a:pPr>
            <a:r>
              <a:rPr lang="en-US" altLang="en-US" sz="1000">
                <a:latin typeface="ZapfHumnst BT" pitchFamily="34" charset="0"/>
              </a:rPr>
              <a:t> Are the demands on the class consistent with any state machines that model the behavior of the class and its instances? </a:t>
            </a:r>
          </a:p>
          <a:p>
            <a:pPr marL="228600" lvl="1" indent="-114300"/>
            <a:r>
              <a:rPr lang="en-US" altLang="en-US" sz="1000">
                <a:latin typeface="ZapfHumnst BT" pitchFamily="34" charset="0"/>
              </a:rPr>
              <a:t>The demands on the class (as reflected in the class description and by the objects in sequence diagrams) should be consistent with any state diagram that models the behavior of the class and its objects. </a:t>
            </a:r>
          </a:p>
          <a:p>
            <a:pPr>
              <a:buFontTx/>
              <a:buChar char="•"/>
            </a:pPr>
            <a:r>
              <a:rPr lang="en-US" altLang="en-US" sz="1000">
                <a:latin typeface="ZapfHumnst BT" pitchFamily="34" charset="0"/>
              </a:rPr>
              <a:t> Is the complete life cycle of an instance of the class described? </a:t>
            </a:r>
          </a:p>
          <a:p>
            <a:pPr marL="228600" lvl="1" indent="-114300"/>
            <a:r>
              <a:rPr lang="en-US" altLang="en-US" sz="1000">
                <a:latin typeface="ZapfHumnst BT" pitchFamily="34" charset="0"/>
              </a:rPr>
              <a:t>The complete lifecycle of an instance of the class should be described. Each object must be created, used, and removed by one or more Use-Case Realizations.</a:t>
            </a:r>
          </a:p>
          <a:p>
            <a:pPr>
              <a:buFontTx/>
              <a:buChar char="•"/>
            </a:pPr>
            <a:r>
              <a:rPr lang="en-US" altLang="en-US" sz="1000">
                <a:latin typeface="ZapfHumnst BT" pitchFamily="34" charset="0"/>
              </a:rPr>
              <a:t> Does the class offer the required behavior?</a:t>
            </a:r>
          </a:p>
          <a:p>
            <a:pPr marL="228600" lvl="1" indent="-114300"/>
            <a:r>
              <a:rPr lang="en-US" altLang="en-US" sz="1000">
                <a:latin typeface="ZapfHumnst BT" pitchFamily="34" charset="0"/>
              </a:rPr>
              <a:t>The classes should offer the behavior that the Use-Case Realizations and other classes require.</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1BDD93AA-46DC-E84A-BCDC-CFDEDB8419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68962" name="Rectangle 15">
            <a:extLst>
              <a:ext uri="{FF2B5EF4-FFF2-40B4-BE49-F238E27FC236}">
                <a16:creationId xmlns:a16="http://schemas.microsoft.com/office/drawing/2014/main" id="{90ECDD7A-FB36-6340-AF64-D117D3D44B5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68963" name="Rectangle 2">
            <a:extLst>
              <a:ext uri="{FF2B5EF4-FFF2-40B4-BE49-F238E27FC236}">
                <a16:creationId xmlns:a16="http://schemas.microsoft.com/office/drawing/2014/main" id="{37A71474-6610-3740-9724-3F303AE1246C}"/>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68964" name="Rectangle 3">
            <a:extLst>
              <a:ext uri="{FF2B5EF4-FFF2-40B4-BE49-F238E27FC236}">
                <a16:creationId xmlns:a16="http://schemas.microsoft.com/office/drawing/2014/main" id="{D44EC411-BD46-994E-A007-26917A481404}"/>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These are the questions you should ask about the operations of each class:</a:t>
            </a:r>
          </a:p>
          <a:p>
            <a:pPr>
              <a:buFontTx/>
              <a:buChar char="•"/>
            </a:pPr>
            <a:r>
              <a:rPr lang="en-US" altLang="en-US" sz="1000">
                <a:latin typeface="ZapfHumnst BT" pitchFamily="34" charset="0"/>
              </a:rPr>
              <a:t> Are the operations understandable? </a:t>
            </a:r>
          </a:p>
          <a:p>
            <a:pPr marL="228600" lvl="1" indent="-114300"/>
            <a:r>
              <a:rPr lang="en-US" altLang="en-US" sz="1000">
                <a:latin typeface="ZapfHumnst BT" pitchFamily="34" charset="0"/>
              </a:rPr>
              <a:t>The names of the operations should be descriptive and the operations should be understandable to those who want to use them.</a:t>
            </a:r>
          </a:p>
          <a:p>
            <a:pPr>
              <a:buFontTx/>
              <a:buChar char="•"/>
            </a:pPr>
            <a:r>
              <a:rPr lang="en-US" altLang="en-US" sz="1000">
                <a:latin typeface="ZapfHumnst BT" pitchFamily="34" charset="0"/>
              </a:rPr>
              <a:t> Is the state description of the class and its objects' behavior correct? </a:t>
            </a:r>
          </a:p>
          <a:p>
            <a:pPr>
              <a:buFontTx/>
              <a:buChar char="•"/>
            </a:pPr>
            <a:r>
              <a:rPr lang="en-US" altLang="en-US" sz="1000">
                <a:latin typeface="ZapfHumnst BT" pitchFamily="34" charset="0"/>
              </a:rPr>
              <a:t> Does the class offer the behavior required of it?</a:t>
            </a:r>
          </a:p>
          <a:p>
            <a:pPr>
              <a:buFontTx/>
              <a:buChar char="•"/>
            </a:pPr>
            <a:r>
              <a:rPr lang="en-US" altLang="en-US" sz="1000">
                <a:latin typeface="ZapfHumnst BT" pitchFamily="34" charset="0"/>
              </a:rPr>
              <a:t> Have you defined the parameters correctly?</a:t>
            </a:r>
          </a:p>
          <a:p>
            <a:pPr marL="228600" lvl="1" indent="-114300"/>
            <a:r>
              <a:rPr lang="en-US" altLang="en-US" sz="1000">
                <a:latin typeface="ZapfHumnst BT" pitchFamily="34" charset="0"/>
              </a:rPr>
              <a:t>Make sure that the parameters have been defined for each operation, and that there are not too many parameters for an operation.</a:t>
            </a:r>
          </a:p>
          <a:p>
            <a:pPr>
              <a:buFontTx/>
              <a:buChar char="•"/>
            </a:pPr>
            <a:r>
              <a:rPr lang="en-US" altLang="en-US" sz="1000">
                <a:latin typeface="ZapfHumnst BT" pitchFamily="34" charset="0"/>
              </a:rPr>
              <a:t> Have you assigned operations for the messages of each object completely?</a:t>
            </a:r>
          </a:p>
          <a:p>
            <a:pPr>
              <a:buFontTx/>
              <a:buChar char="•"/>
            </a:pPr>
            <a:r>
              <a:rPr lang="en-US" altLang="en-US" sz="1000">
                <a:latin typeface="ZapfHumnst BT" pitchFamily="34" charset="0"/>
              </a:rPr>
              <a:t> Are the implementation specifications (if any) for an operation correct? </a:t>
            </a:r>
          </a:p>
          <a:p>
            <a:pPr>
              <a:buFontTx/>
              <a:buChar char="•"/>
            </a:pPr>
            <a:r>
              <a:rPr lang="en-US" altLang="en-US" sz="1000">
                <a:latin typeface="ZapfHumnst BT" pitchFamily="34" charset="0"/>
              </a:rPr>
              <a:t> Do the operation signatures conform to the standards of the target programming language?</a:t>
            </a:r>
          </a:p>
          <a:p>
            <a:pPr>
              <a:buFontTx/>
              <a:buChar char="•"/>
            </a:pPr>
            <a:r>
              <a:rPr lang="en-US" altLang="en-US" sz="1000">
                <a:latin typeface="ZapfHumnst BT" pitchFamily="34" charset="0"/>
              </a:rPr>
              <a:t> Are all the operations needed by the Use-Case Realizations? </a:t>
            </a:r>
          </a:p>
          <a:p>
            <a:pPr marL="228600" lvl="1" indent="-114300"/>
            <a:r>
              <a:rPr lang="en-US" altLang="en-US" sz="1000">
                <a:latin typeface="ZapfHumnst BT" pitchFamily="34" charset="0"/>
              </a:rPr>
              <a:t>Remove any operations that are redundant or not needed by the Use-Case Realizations.</a:t>
            </a:r>
          </a:p>
          <a:p>
            <a:endParaRPr lang="en-US" altLang="en-US" sz="1000">
              <a:latin typeface="ZapfHumnst BT" pitchFamily="34" charset="0"/>
            </a:endParaRP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D169E5E8-DD0E-DE4D-BDE1-36E4A4DDD3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1010" name="Rectangle 15">
            <a:extLst>
              <a:ext uri="{FF2B5EF4-FFF2-40B4-BE49-F238E27FC236}">
                <a16:creationId xmlns:a16="http://schemas.microsoft.com/office/drawing/2014/main" id="{E28C496B-28D9-0C42-8BA9-B1E0C8527F5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1011" name="Rectangle 2">
            <a:extLst>
              <a:ext uri="{FF2B5EF4-FFF2-40B4-BE49-F238E27FC236}">
                <a16:creationId xmlns:a16="http://schemas.microsoft.com/office/drawing/2014/main" id="{02FACECA-C5E4-274B-876E-9C8E74FBEBBD}"/>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1012" name="Rectangle 3">
            <a:extLst>
              <a:ext uri="{FF2B5EF4-FFF2-40B4-BE49-F238E27FC236}">
                <a16:creationId xmlns:a16="http://schemas.microsoft.com/office/drawing/2014/main" id="{E3BFC8E7-32DA-9C4E-84BF-F6691103D005}"/>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When thinking about attributes consider the following questions:</a:t>
            </a:r>
          </a:p>
          <a:p>
            <a:pPr marL="228600" lvl="1" indent="-114300">
              <a:buFontTx/>
              <a:buChar char="•"/>
            </a:pPr>
            <a:r>
              <a:rPr lang="en-US" altLang="en-US" sz="1000">
                <a:latin typeface="ZapfHumnst BT" pitchFamily="34" charset="0"/>
              </a:rPr>
              <a:t>Does each attribute represent a single conceptual thing? </a:t>
            </a:r>
          </a:p>
          <a:p>
            <a:pPr marL="228600" lvl="1" indent="-114300">
              <a:buFontTx/>
              <a:buChar char="•"/>
            </a:pPr>
            <a:r>
              <a:rPr lang="en-US" altLang="en-US" sz="1000">
                <a:latin typeface="ZapfHumnst BT" pitchFamily="34" charset="0"/>
              </a:rPr>
              <a:t>Are the names of the attributes descriptive? </a:t>
            </a:r>
          </a:p>
          <a:p>
            <a:pPr marL="228600" lvl="1" indent="-114300">
              <a:buFontTx/>
              <a:buChar char="•"/>
            </a:pPr>
            <a:r>
              <a:rPr lang="en-US" altLang="en-US" sz="1000">
                <a:latin typeface="ZapfHumnst BT" pitchFamily="34" charset="0"/>
              </a:rPr>
              <a:t>Are all the attributes needed by the Use-Case Realizations? </a:t>
            </a:r>
          </a:p>
          <a:p>
            <a:r>
              <a:rPr lang="en-US" altLang="en-US" sz="1000">
                <a:latin typeface="ZapfHumnst BT" pitchFamily="34" charset="0"/>
              </a:rPr>
              <a:t>Remove any attributes that are redundant or not needed by the Use-Case Realizations.</a:t>
            </a:r>
          </a:p>
          <a:p>
            <a:r>
              <a:rPr lang="en-US" altLang="en-US" sz="1000">
                <a:latin typeface="ZapfHumnst BT" pitchFamily="34" charset="0"/>
              </a:rPr>
              <a:t>Be sure to identify and define any applicable default attribute values.</a:t>
            </a:r>
          </a:p>
          <a:p>
            <a:endParaRPr lang="en-US" altLang="en-US" sz="1000">
              <a:latin typeface="ZapfHumnst BT"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a:extLst>
              <a:ext uri="{FF2B5EF4-FFF2-40B4-BE49-F238E27FC236}">
                <a16:creationId xmlns:a16="http://schemas.microsoft.com/office/drawing/2014/main" id="{A84380A6-33BB-F549-AAAC-9CD312E2EF4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173058" name="Rectangle 15">
            <a:extLst>
              <a:ext uri="{FF2B5EF4-FFF2-40B4-BE49-F238E27FC236}">
                <a16:creationId xmlns:a16="http://schemas.microsoft.com/office/drawing/2014/main" id="{B3986CC5-F5E7-024C-A6E0-EA2D53B6C8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173059" name="Rectangle 2">
            <a:extLst>
              <a:ext uri="{FF2B5EF4-FFF2-40B4-BE49-F238E27FC236}">
                <a16:creationId xmlns:a16="http://schemas.microsoft.com/office/drawing/2014/main" id="{E2619DC3-4D07-4640-93E3-2522F2BC8EA3}"/>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173060" name="Rectangle 3">
            <a:extLst>
              <a:ext uri="{FF2B5EF4-FFF2-40B4-BE49-F238E27FC236}">
                <a16:creationId xmlns:a16="http://schemas.microsoft.com/office/drawing/2014/main" id="{330C94D5-B4EC-C845-B637-9221E1F43066}"/>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marL="228600" lvl="1" indent="-114300">
              <a:buFontTx/>
              <a:buChar char="•"/>
            </a:pPr>
            <a:r>
              <a:rPr lang="en-US" altLang="en-US" sz="1000">
                <a:latin typeface="ZapfHumnst BT" pitchFamily="34" charset="0"/>
              </a:rPr>
              <a:t>Are the role names descriptive?</a:t>
            </a:r>
          </a:p>
          <a:p>
            <a:pPr marL="228600" lvl="1" indent="-114300">
              <a:buFontTx/>
              <a:buChar char="•"/>
            </a:pPr>
            <a:r>
              <a:rPr lang="en-US" altLang="en-US" sz="1000">
                <a:latin typeface="ZapfHumnst BT" pitchFamily="34" charset="0"/>
              </a:rPr>
              <a:t>Are the multiplicities of the relationships correct?</a:t>
            </a:r>
          </a:p>
          <a:p>
            <a:r>
              <a:rPr lang="en-US" altLang="en-US" sz="1000">
                <a:latin typeface="ZapfHumnst BT" pitchFamily="34" charset="0"/>
              </a:rPr>
              <a:t>The role names of the aggregations and associations should describe the relationship between the associated class and the relating class.</a:t>
            </a:r>
          </a:p>
          <a:p>
            <a:endParaRPr lang="en-US" altLang="en-US" sz="1000">
              <a:latin typeface="ZapfHumnst BT" pitchFamily="34" charset="0"/>
            </a:endParaRPr>
          </a:p>
          <a:p>
            <a:endParaRPr lang="en-US" altLang="en-US" sz="100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8DABE82B-A878-B645-92B5-262639485F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29698" name="Rectangle 15">
            <a:extLst>
              <a:ext uri="{FF2B5EF4-FFF2-40B4-BE49-F238E27FC236}">
                <a16:creationId xmlns:a16="http://schemas.microsoft.com/office/drawing/2014/main" id="{5335862F-C5BE-1A4B-A941-C9F91FDB26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29699" name="Text Box 2">
            <a:extLst>
              <a:ext uri="{FF2B5EF4-FFF2-40B4-BE49-F238E27FC236}">
                <a16:creationId xmlns:a16="http://schemas.microsoft.com/office/drawing/2014/main" id="{278A51C3-C0F8-F743-8827-F70A575ACFE5}"/>
              </a:ext>
            </a:extLst>
          </p:cNvPr>
          <p:cNvSpPr txBox="1">
            <a:spLocks noChangeArrowheads="1"/>
          </p:cNvSpPr>
          <p:nvPr/>
        </p:nvSpPr>
        <p:spPr bwMode="auto">
          <a:xfrm>
            <a:off x="663575" y="865188"/>
            <a:ext cx="2593975"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0"/>
              </a:spcBef>
            </a:pPr>
            <a:r>
              <a:rPr lang="en-US" altLang="en-US" sz="1000">
                <a:latin typeface="ZapfHumnst BT" pitchFamily="34" charset="0"/>
                <a:ea typeface="ＭＳ Ｐゴシック" panose="020B0600070205080204" pitchFamily="34" charset="-128"/>
              </a:rPr>
              <a:t>Remember: Boundary classes manage the interface communications between actors and the system.They provide the capability to send and receive information from outside the system.</a:t>
            </a:r>
          </a:p>
          <a:p>
            <a:pPr eaLnBrk="1" hangingPunct="1">
              <a:spcBef>
                <a:spcPct val="0"/>
              </a:spcBef>
            </a:pPr>
            <a:r>
              <a:rPr lang="en-US" altLang="en-US" sz="1000">
                <a:latin typeface="ZapfHumnst BT" pitchFamily="34" charset="0"/>
                <a:ea typeface="ＭＳ Ｐゴシック" panose="020B0600070205080204" pitchFamily="34" charset="-128"/>
              </a:rPr>
              <a:t>Interaction diagrams provide a good source for interface requirements: Something in the system must provide the capability to receive all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messages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coming from an actor, and something in the system must provide the capability to send all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messages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going to an actor.  This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something</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is the defined boundary classes.</a:t>
            </a:r>
          </a:p>
          <a:p>
            <a:pPr eaLnBrk="1" hangingPunct="1">
              <a:spcBef>
                <a:spcPct val="0"/>
              </a:spcBef>
            </a:pPr>
            <a:r>
              <a:rPr lang="en-US" altLang="en-US" sz="1000">
                <a:latin typeface="ZapfHumnst BT" pitchFamily="34" charset="0"/>
                <a:ea typeface="ＭＳ Ｐゴシック" panose="020B0600070205080204" pitchFamily="34" charset="-128"/>
              </a:rPr>
              <a:t>GUI design can actually be started early in the project.  UI prototyping is sometimes done in conjunction with use-case development — it can be an excellent requirements elicitation technique.</a:t>
            </a:r>
          </a:p>
          <a:p>
            <a:pPr eaLnBrk="1" hangingPunct="1">
              <a:spcBef>
                <a:spcPct val="0"/>
              </a:spcBef>
            </a:pPr>
            <a:r>
              <a:rPr lang="en-US" altLang="en-US" sz="1000">
                <a:latin typeface="ZapfHumnst BT" pitchFamily="34" charset="0"/>
                <a:ea typeface="ＭＳ Ｐゴシック" panose="020B0600070205080204" pitchFamily="34" charset="-128"/>
              </a:rPr>
              <a:t>GUI design could be done in a 4GL, reverse engineered and then incorporated into your application design model.  The goal is to use the tool best suited for the job. GUI design is out of the scope of this course, so for our examples, the analysis boundary classes will remain </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as is</a:t>
            </a:r>
            <a:r>
              <a:rPr lang="ja-JP" altLang="en-US" sz="1000">
                <a:latin typeface="ZapfHumnst BT" pitchFamily="34" charset="0"/>
                <a:ea typeface="ＭＳ Ｐゴシック" panose="020B0600070205080204" pitchFamily="34" charset="-128"/>
              </a:rPr>
              <a:t>”</a:t>
            </a:r>
            <a:r>
              <a:rPr lang="en-US" altLang="ja-JP" sz="1000">
                <a:latin typeface="ZapfHumnst BT" pitchFamily="34" charset="0"/>
                <a:ea typeface="ＭＳ Ｐゴシック" panose="020B0600070205080204" pitchFamily="34" charset="-128"/>
              </a:rPr>
              <a:t> design.</a:t>
            </a:r>
          </a:p>
          <a:p>
            <a:pPr eaLnBrk="1" hangingPunct="1">
              <a:spcBef>
                <a:spcPct val="0"/>
              </a:spcBef>
            </a:pPr>
            <a:r>
              <a:rPr lang="en-US" altLang="en-US" sz="1000">
                <a:latin typeface="ZapfHumnst BT" pitchFamily="34" charset="0"/>
                <a:ea typeface="ＭＳ Ｐゴシック" panose="020B0600070205080204" pitchFamily="34" charset="-128"/>
              </a:rPr>
              <a:t>Remind the students of the design of the Main application forms in Identify Design Elements.</a:t>
            </a:r>
          </a:p>
        </p:txBody>
      </p:sp>
      <p:sp>
        <p:nvSpPr>
          <p:cNvPr id="29700" name="Rectangle 3">
            <a:extLst>
              <a:ext uri="{FF2B5EF4-FFF2-40B4-BE49-F238E27FC236}">
                <a16:creationId xmlns:a16="http://schemas.microsoft.com/office/drawing/2014/main" id="{710CFA1F-E126-3E4B-B273-A55CE2DD5360}"/>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29701" name="Rectangle 4">
            <a:extLst>
              <a:ext uri="{FF2B5EF4-FFF2-40B4-BE49-F238E27FC236}">
                <a16:creationId xmlns:a16="http://schemas.microsoft.com/office/drawing/2014/main" id="{94E4587F-0125-164E-95F3-70E9E1F08B7F}"/>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high-level boundary classes are identified. During Design, the design must be completed. You may need to create additional classes to support actual GUI and external system interactions.</a:t>
            </a:r>
          </a:p>
          <a:p>
            <a:r>
              <a:rPr lang="en-US" altLang="en-US" sz="1000">
                <a:latin typeface="ZapfHumnst BT" pitchFamily="34" charset="0"/>
              </a:rPr>
              <a:t>Some mechanisms used to implement the UI can be architecturally significant. These should be identified and described by the architect in the Identify Design Mechanisms activity, and applied by the designer here in the </a:t>
            </a:r>
            <a:r>
              <a:rPr lang="en-US" altLang="en-US" sz="1000" b="1">
                <a:latin typeface="ZapfHumnst BT" pitchFamily="34" charset="0"/>
              </a:rPr>
              <a:t>Class Design</a:t>
            </a:r>
            <a:r>
              <a:rPr lang="en-US" altLang="en-US" sz="1000">
                <a:latin typeface="ZapfHumnst BT" pitchFamily="34" charset="0"/>
              </a:rPr>
              <a:t> activity. Design of user interface boundary classes will depend on the user interface development tools being used on the project. You only need design what the development environment will not automatically create for you. All GUI builders are different. Some create objects containing the information from the window. Others create data structures with the information. Any prototyping of the user interface done earlier is a good starting point for this phase of design.</a:t>
            </a:r>
          </a:p>
          <a:p>
            <a:r>
              <a:rPr lang="en-US" altLang="en-US" sz="1000">
                <a:latin typeface="ZapfHumnst BT" pitchFamily="34" charset="0"/>
              </a:rPr>
              <a:t>Since interfaces to external systems usually have complex internal behavior, they are typically modeled as subsystems. If the interface is less complex, such as a pass through to an existing API, you may represent it with one or more design classes. In the latter case, use a single design class per protocol, interface, or API.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02230E6-BA67-F346-A0BC-1521A5B5A9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1746" name="Rectangle 15">
            <a:extLst>
              <a:ext uri="{FF2B5EF4-FFF2-40B4-BE49-F238E27FC236}">
                <a16:creationId xmlns:a16="http://schemas.microsoft.com/office/drawing/2014/main" id="{A3C713FE-FA0C-B544-9E0C-057C7FDBE4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31747" name="Text Box 2">
            <a:extLst>
              <a:ext uri="{FF2B5EF4-FFF2-40B4-BE49-F238E27FC236}">
                <a16:creationId xmlns:a16="http://schemas.microsoft.com/office/drawing/2014/main" id="{612EAA82-DD03-AB40-A8A9-B65848C175FD}"/>
              </a:ext>
            </a:extLst>
          </p:cNvPr>
          <p:cNvSpPr txBox="1">
            <a:spLocks noChangeArrowheads="1"/>
          </p:cNvSpPr>
          <p:nvPr/>
        </p:nvSpPr>
        <p:spPr bwMode="auto">
          <a:xfrm>
            <a:off x="650875" y="890588"/>
            <a:ext cx="26320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3543" tIns="46772" rIns="93543" bIns="46772">
            <a:spAutoFit/>
          </a:bodyPr>
          <a:lstStyle>
            <a:lvl1pPr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3503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3503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eaLnBrk="1" hangingPunct="1">
              <a:spcBef>
                <a:spcPct val="50000"/>
              </a:spcBef>
            </a:pPr>
            <a:r>
              <a:rPr lang="en-US" altLang="en-US" sz="1000">
                <a:solidFill>
                  <a:srgbClr val="000000"/>
                </a:solidFill>
                <a:latin typeface="ZapfHumnst BT" pitchFamily="34" charset="0"/>
                <a:ea typeface="ＭＳ Ｐゴシック" panose="020B0600070205080204" pitchFamily="34" charset="-128"/>
              </a:rPr>
              <a:t>Persistence mechanisms may also require some re-factoring – for example, when some of the data is to be stored in one place (for example, a relational database) and some is to be stored in another place (an OO database).</a:t>
            </a:r>
          </a:p>
        </p:txBody>
      </p:sp>
      <p:sp>
        <p:nvSpPr>
          <p:cNvPr id="31748" name="Rectangle 3">
            <a:extLst>
              <a:ext uri="{FF2B5EF4-FFF2-40B4-BE49-F238E27FC236}">
                <a16:creationId xmlns:a16="http://schemas.microsoft.com/office/drawing/2014/main" id="{932BF529-3A71-5447-B287-C0242A862754}"/>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31749" name="Rectangle 4">
            <a:extLst>
              <a:ext uri="{FF2B5EF4-FFF2-40B4-BE49-F238E27FC236}">
                <a16:creationId xmlns:a16="http://schemas.microsoft.com/office/drawing/2014/main" id="{52746A6B-DC58-E546-A07B-62EAB085F8EB}"/>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During Analysis, entity classes may have been identified and associated with the analysis mechanism for persistence, representing manipulated units of information. Performance considerations may force some re-factoring of persistent classes, causing changes to the Design Model that are discussed jointly between the database designer and the designer responsible for the class. The details of a database-based persistence mechanism are designed during Database Design</a:t>
            </a:r>
            <a:r>
              <a:rPr lang="en-US" altLang="en-US" sz="1000" i="1">
                <a:latin typeface="ZapfHumnst BT" pitchFamily="34" charset="0"/>
              </a:rPr>
              <a:t>,</a:t>
            </a:r>
            <a:r>
              <a:rPr lang="en-US" altLang="en-US" sz="1000">
                <a:latin typeface="ZapfHumnst BT" pitchFamily="34" charset="0"/>
              </a:rPr>
              <a:t> which is beyond the scope of this course. </a:t>
            </a:r>
          </a:p>
          <a:p>
            <a:r>
              <a:rPr lang="en-US" altLang="en-US" sz="1000">
                <a:latin typeface="ZapfHumnst BT" pitchFamily="34" charset="0"/>
              </a:rPr>
              <a:t>Here we have a persistent class with five attributes. One attribute is not really persistent; it is used at runtime for bookkeeping. From examining the use cases, we know that two of the attributes are used frequently. Two other attributes are used less frequently. During Design, we decide that we</a:t>
            </a:r>
            <a:r>
              <a:rPr lang="ja-JP" altLang="en-US" sz="1000">
                <a:latin typeface="ZapfHumnst BT" pitchFamily="34" charset="0"/>
              </a:rPr>
              <a:t>’</a:t>
            </a:r>
            <a:r>
              <a:rPr lang="en-US" altLang="ja-JP" sz="1000">
                <a:latin typeface="ZapfHumnst BT" pitchFamily="34" charset="0"/>
              </a:rPr>
              <a:t>d like to retrieve the commonly used attributes right away, but retrieve the rarely used ones only if some client asks for them.  We do not want to make a complex design for the client, so, from a data standpoint, we will consider the FatClass to be a proxy in front of two real persistent data classes. It will retrieve the FatClassDataHelper from the database when it is first retrieved. It will only retrieve the FatClassLazyDataHelper from the database in the rare occasion that a client asks for one of the rarely used attributes.</a:t>
            </a:r>
          </a:p>
          <a:p>
            <a:r>
              <a:rPr lang="en-US" altLang="en-US" sz="1000">
                <a:latin typeface="ZapfHumnst BT" pitchFamily="34" charset="0"/>
              </a:rPr>
              <a:t>Such behind-the-scenes implementation is an important part of tuning the system from a data-oriented perspective while retaining a logical object-oriented view for clients to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2BFA9A9-4097-1446-AE97-6E1DB5BEFA6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Mastering OOAD w/ UML 2.0 – Instructor Notes</a:t>
            </a:r>
          </a:p>
        </p:txBody>
      </p:sp>
      <p:sp>
        <p:nvSpPr>
          <p:cNvPr id="33794" name="Rectangle 15">
            <a:extLst>
              <a:ext uri="{FF2B5EF4-FFF2-40B4-BE49-F238E27FC236}">
                <a16:creationId xmlns:a16="http://schemas.microsoft.com/office/drawing/2014/main" id="{2E982BFC-E51A-3143-AB25-7A74E140A7B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en-US" altLang="en-US">
                <a:ea typeface="ＭＳ Ｐゴシック" panose="020B0600070205080204" pitchFamily="34" charset="-128"/>
              </a:rPr>
              <a:t>Module 13 - Class Design</a:t>
            </a:r>
            <a:endParaRPr lang="en-US" altLang="en-US">
              <a:latin typeface="ZapfHumnst BT" pitchFamily="34" charset="0"/>
              <a:ea typeface="ＭＳ Ｐゴシック" panose="020B0600070205080204" pitchFamily="34" charset="-128"/>
            </a:endParaRPr>
          </a:p>
        </p:txBody>
      </p:sp>
      <p:sp>
        <p:nvSpPr>
          <p:cNvPr id="33795" name="Rectangle 2">
            <a:extLst>
              <a:ext uri="{FF2B5EF4-FFF2-40B4-BE49-F238E27FC236}">
                <a16:creationId xmlns:a16="http://schemas.microsoft.com/office/drawing/2014/main" id="{DC4AFD6B-FADA-4846-ACA8-0A253AB6D062}"/>
              </a:ext>
            </a:extLst>
          </p:cNvPr>
          <p:cNvSpPr>
            <a:spLocks noGrp="1" noRot="1" noChangeAspect="1" noChangeArrowheads="1" noTextEdit="1"/>
          </p:cNvSpPr>
          <p:nvPr>
            <p:ph type="sldImg"/>
          </p:nvPr>
        </p:nvSpPr>
        <p:spPr>
          <a:xfrm>
            <a:off x="4964113" y="604838"/>
            <a:ext cx="3006725" cy="2254250"/>
          </a:xfrm>
          <a:solidFill>
            <a:srgbClr val="FFFFFF"/>
          </a:solidFill>
          <a:ln/>
        </p:spPr>
      </p:sp>
      <p:sp>
        <p:nvSpPr>
          <p:cNvPr id="33796" name="Rectangle 3">
            <a:extLst>
              <a:ext uri="{FF2B5EF4-FFF2-40B4-BE49-F238E27FC236}">
                <a16:creationId xmlns:a16="http://schemas.microsoft.com/office/drawing/2014/main" id="{12292232-3DF1-774E-A69A-3517E9BF81DA}"/>
              </a:ext>
            </a:extLst>
          </p:cNvPr>
          <p:cNvSpPr>
            <a:spLocks noGrp="1" noChangeArrowheads="1"/>
          </p:cNvSpPr>
          <p:nvPr>
            <p:ph type="body" idx="1"/>
          </p:nvPr>
        </p:nvSpPr>
        <p:spPr>
          <a:xfrm>
            <a:off x="3540125" y="2960688"/>
            <a:ext cx="5756275" cy="293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r>
              <a:rPr lang="en-US" altLang="en-US" sz="1000">
                <a:latin typeface="ZapfHumnst BT" pitchFamily="34" charset="0"/>
              </a:rPr>
              <a:t>If control classes seem to be just </a:t>
            </a:r>
            <a:r>
              <a:rPr lang="ja-JP" altLang="en-US" sz="1000">
                <a:latin typeface="ZapfHumnst BT" pitchFamily="34" charset="0"/>
              </a:rPr>
              <a:t>“</a:t>
            </a:r>
            <a:r>
              <a:rPr lang="en-US" altLang="ja-JP" sz="1000">
                <a:latin typeface="ZapfHumnst BT" pitchFamily="34" charset="0"/>
              </a:rPr>
              <a:t>pass-throughs</a:t>
            </a:r>
            <a:r>
              <a:rPr lang="ja-JP" altLang="en-US" sz="1000">
                <a:latin typeface="ZapfHumnst BT" pitchFamily="34" charset="0"/>
              </a:rPr>
              <a:t>”</a:t>
            </a:r>
            <a:r>
              <a:rPr lang="en-US" altLang="ja-JP" sz="1000">
                <a:latin typeface="ZapfHumnst BT" pitchFamily="34" charset="0"/>
              </a:rPr>
              <a:t> from the boundary classes to the entity classes, they may be eliminated.  </a:t>
            </a:r>
          </a:p>
          <a:p>
            <a:r>
              <a:rPr lang="en-US" altLang="en-US" sz="1000">
                <a:latin typeface="ZapfHumnst BT" pitchFamily="34" charset="0"/>
              </a:rPr>
              <a:t>Control classes may become true design classes for any of the following reasons:</a:t>
            </a:r>
          </a:p>
          <a:p>
            <a:pPr marL="228600" lvl="1" indent="-114300">
              <a:buFontTx/>
              <a:buChar char="•"/>
            </a:pPr>
            <a:r>
              <a:rPr lang="en-US" altLang="en-US" sz="1000">
                <a:latin typeface="ZapfHumnst BT" pitchFamily="34" charset="0"/>
              </a:rPr>
              <a:t>They encapsulate significant control flow behavior. </a:t>
            </a:r>
          </a:p>
          <a:p>
            <a:pPr marL="228600" lvl="1" indent="-114300">
              <a:buFontTx/>
              <a:buChar char="•"/>
            </a:pPr>
            <a:r>
              <a:rPr lang="en-US" altLang="en-US" sz="1000">
                <a:latin typeface="ZapfHumnst BT" pitchFamily="34" charset="0"/>
              </a:rPr>
              <a:t>The behavior they encapsulate is likely to change.</a:t>
            </a:r>
          </a:p>
          <a:p>
            <a:pPr marL="228600" lvl="1" indent="-114300">
              <a:buFontTx/>
              <a:buChar char="•"/>
            </a:pPr>
            <a:r>
              <a:rPr lang="en-US" altLang="en-US" sz="1000">
                <a:latin typeface="ZapfHumnst BT" pitchFamily="34" charset="0"/>
              </a:rPr>
              <a:t>The behavior must be distributed across multiple processes and/or processors.</a:t>
            </a:r>
          </a:p>
          <a:p>
            <a:pPr marL="228600" lvl="1" indent="-114300">
              <a:buFontTx/>
              <a:buChar char="•"/>
            </a:pPr>
            <a:r>
              <a:rPr lang="en-US" altLang="en-US" sz="1000">
                <a:latin typeface="ZapfHumnst BT" pitchFamily="34" charset="0"/>
              </a:rPr>
              <a:t>The behavior they encapsulate requires some transaction management.</a:t>
            </a:r>
          </a:p>
          <a:p>
            <a:r>
              <a:rPr lang="en-US" altLang="en-US" sz="1000">
                <a:latin typeface="ZapfHumnst BT" pitchFamily="34" charset="0"/>
              </a:rPr>
              <a:t>We saw in the Describe Distribution module how a single control class in Analysis became two classes in Design (a proxy and a remote). For our example, the control classes were needed in Design.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1754FCA-2714-E346-9C0E-474A7429212A}" type="slidenum">
              <a:rPr lang="en-US" altLang="ja-JP"/>
              <a:pPr>
                <a:defRPr/>
              </a:pPr>
              <a:t>‹#›</a:t>
            </a:fld>
            <a:endParaRPr lang="en-US" altLang="ja-JP"/>
          </a:p>
        </p:txBody>
      </p:sp>
    </p:spTree>
    <p:extLst>
      <p:ext uri="{BB962C8B-B14F-4D97-AF65-F5344CB8AC3E}">
        <p14:creationId xmlns:p14="http://schemas.microsoft.com/office/powerpoint/2010/main" val="307593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AF7C89B-6613-4148-956D-5609583121F5}" type="slidenum">
              <a:rPr lang="en-US" altLang="ja-JP"/>
              <a:pPr>
                <a:defRPr/>
              </a:pPr>
              <a:t>‹#›</a:t>
            </a:fld>
            <a:endParaRPr lang="en-US" altLang="ja-JP"/>
          </a:p>
        </p:txBody>
      </p:sp>
    </p:spTree>
    <p:extLst>
      <p:ext uri="{BB962C8B-B14F-4D97-AF65-F5344CB8AC3E}">
        <p14:creationId xmlns:p14="http://schemas.microsoft.com/office/powerpoint/2010/main" val="208830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endParaRPr lang="en-US" altLang="ja-JP"/>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AF5E0715-3783-3347-8AAD-8B9A33CD25E4}" type="slidenum">
              <a:rPr lang="en-US" altLang="ja-JP"/>
              <a:pPr>
                <a:defRPr/>
              </a:pPr>
              <a:t>‹#›</a:t>
            </a:fld>
            <a:endParaRPr lang="en-US" altLang="ja-JP"/>
          </a:p>
        </p:txBody>
      </p:sp>
    </p:spTree>
    <p:extLst>
      <p:ext uri="{BB962C8B-B14F-4D97-AF65-F5344CB8AC3E}">
        <p14:creationId xmlns:p14="http://schemas.microsoft.com/office/powerpoint/2010/main" val="37956073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a:t>Click to edit Master title style</a:t>
            </a:r>
          </a:p>
        </p:txBody>
      </p:sp>
      <p:sp>
        <p:nvSpPr>
          <p:cNvPr id="3" name="Text Placeholder 2"/>
          <p:cNvSpPr>
            <a:spLocks noGrp="1"/>
          </p:cNvSpPr>
          <p:nvPr>
            <p:ph type="body" sz="half" idx="1"/>
          </p:nvPr>
        </p:nvSpPr>
        <p:spPr>
          <a:xfrm>
            <a:off x="361950"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518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210E1D76-D738-4041-9835-FD798F19CE39}" type="slidenum">
              <a:rPr lang="en-US" altLang="ja-JP"/>
              <a:pPr>
                <a:defRPr/>
              </a:pPr>
              <a:t>‹#›</a:t>
            </a:fld>
            <a:endParaRPr lang="en-US" altLang="ja-JP"/>
          </a:p>
        </p:txBody>
      </p:sp>
    </p:spTree>
    <p:extLst>
      <p:ext uri="{BB962C8B-B14F-4D97-AF65-F5344CB8AC3E}">
        <p14:creationId xmlns:p14="http://schemas.microsoft.com/office/powerpoint/2010/main" val="152387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792C62F7-788F-A044-907C-FC6C54AC7076}" type="slidenum">
              <a:rPr lang="en-US" altLang="ja-JP"/>
              <a:pPr>
                <a:defRPr/>
              </a:pPr>
              <a:t>‹#›</a:t>
            </a:fld>
            <a:endParaRPr lang="en-US" altLang="ja-JP"/>
          </a:p>
        </p:txBody>
      </p:sp>
    </p:spTree>
    <p:extLst>
      <p:ext uri="{BB962C8B-B14F-4D97-AF65-F5344CB8AC3E}">
        <p14:creationId xmlns:p14="http://schemas.microsoft.com/office/powerpoint/2010/main" val="107885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FDFC9963-6E84-F948-A234-BFD38E481FCE}" type="slidenum">
              <a:rPr lang="en-US" altLang="ja-JP"/>
              <a:pPr>
                <a:defRPr/>
              </a:pPr>
              <a:t>‹#›</a:t>
            </a:fld>
            <a:endParaRPr lang="en-US" altLang="ja-JP"/>
          </a:p>
        </p:txBody>
      </p:sp>
    </p:spTree>
    <p:extLst>
      <p:ext uri="{BB962C8B-B14F-4D97-AF65-F5344CB8AC3E}">
        <p14:creationId xmlns:p14="http://schemas.microsoft.com/office/powerpoint/2010/main" val="83630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55802449-9E95-8449-B9C7-976FCD5834C3}" type="slidenum">
              <a:rPr lang="en-US" altLang="ja-JP"/>
              <a:pPr>
                <a:defRPr/>
              </a:pPr>
              <a:t>‹#›</a:t>
            </a:fld>
            <a:endParaRPr lang="en-US" altLang="ja-JP"/>
          </a:p>
        </p:txBody>
      </p:sp>
    </p:spTree>
    <p:extLst>
      <p:ext uri="{BB962C8B-B14F-4D97-AF65-F5344CB8AC3E}">
        <p14:creationId xmlns:p14="http://schemas.microsoft.com/office/powerpoint/2010/main" val="46642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AB258518-521C-6644-8190-1DBE2A0B6CAE}" type="slidenum">
              <a:rPr lang="en-US" altLang="ja-JP"/>
              <a:pPr>
                <a:defRPr/>
              </a:pPr>
              <a:t>‹#›</a:t>
            </a:fld>
            <a:endParaRPr lang="en-US" altLang="ja-JP"/>
          </a:p>
        </p:txBody>
      </p:sp>
    </p:spTree>
    <p:extLst>
      <p:ext uri="{BB962C8B-B14F-4D97-AF65-F5344CB8AC3E}">
        <p14:creationId xmlns:p14="http://schemas.microsoft.com/office/powerpoint/2010/main" val="18479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702216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B3B2844-9A06-FE46-9AAE-24C4D3D51D2A}" type="slidenum">
              <a:rPr lang="en-US" altLang="ja-JP"/>
              <a:pPr>
                <a:defRPr/>
              </a:pPr>
              <a:t>‹#›</a:t>
            </a:fld>
            <a:endParaRPr lang="en-US" altLang="ja-JP"/>
          </a:p>
        </p:txBody>
      </p:sp>
    </p:spTree>
    <p:extLst>
      <p:ext uri="{BB962C8B-B14F-4D97-AF65-F5344CB8AC3E}">
        <p14:creationId xmlns:p14="http://schemas.microsoft.com/office/powerpoint/2010/main" val="1592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en-US" altLang="ja-JP"/>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ltLang="ja-JP"/>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4202AF79-06D1-DC4B-864B-9EDCEBF84BF9}" type="slidenum">
              <a:rPr lang="en-US" altLang="ja-JP"/>
              <a:pPr>
                <a:defRPr/>
              </a:pPr>
              <a:t>‹#›</a:t>
            </a:fld>
            <a:endParaRPr lang="en-US" altLang="ja-JP"/>
          </a:p>
        </p:txBody>
      </p:sp>
    </p:spTree>
    <p:extLst>
      <p:ext uri="{BB962C8B-B14F-4D97-AF65-F5344CB8AC3E}">
        <p14:creationId xmlns:p14="http://schemas.microsoft.com/office/powerpoint/2010/main" val="302161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F5E0715-3783-3347-8AAD-8B9A33CD25E4}" type="slidenum">
              <a:rPr lang="en-US" altLang="ja-JP"/>
              <a:pPr>
                <a:defRPr/>
              </a:pPr>
              <a:t>‹#›</a:t>
            </a:fld>
            <a:endParaRPr lang="en-US" altLang="ja-JP"/>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3981010063"/>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a:extLst>
              <a:ext uri="{FF2B5EF4-FFF2-40B4-BE49-F238E27FC236}">
                <a16:creationId xmlns:a16="http://schemas.microsoft.com/office/drawing/2014/main" id="{340D543F-96DA-2148-8470-9EADDF15CC55}"/>
              </a:ext>
            </a:extLst>
          </p:cNvPr>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3200" u="sng" dirty="0">
                <a:ea typeface="ＭＳ Ｐゴシック" pitchFamily="34" charset="-128"/>
                <a:cs typeface="+mj-cs"/>
              </a:rPr>
              <a:t>THIẾT KẾ XÂY DỰNG PHẦN MỀM</a:t>
            </a:r>
            <a:br>
              <a:rPr lang="en-US" altLang="ja-JP" sz="3600" dirty="0">
                <a:ea typeface="ＭＳ Ｐゴシック" pitchFamily="34" charset="-128"/>
                <a:cs typeface="+mj-cs"/>
              </a:rPr>
            </a:br>
            <a:r>
              <a:rPr lang="en-US" altLang="ja-JP" sz="4000">
                <a:ea typeface="ＭＳ Ｐゴシック" pitchFamily="34" charset="-128"/>
                <a:cs typeface="+mj-cs"/>
              </a:rPr>
              <a:t>Bài 6. </a:t>
            </a:r>
            <a:r>
              <a:rPr lang="en-US" altLang="ja-JP" sz="4000" b="1" dirty="0" err="1">
                <a:ea typeface="ＭＳ Ｐゴシック" pitchFamily="34" charset="-128"/>
                <a:cs typeface="+mj-cs"/>
              </a:rPr>
              <a:t>Thiết</a:t>
            </a:r>
            <a:r>
              <a:rPr lang="en-US" altLang="ja-JP" sz="4000" b="1" dirty="0">
                <a:ea typeface="ＭＳ Ｐゴシック" pitchFamily="34" charset="-128"/>
                <a:cs typeface="+mj-cs"/>
              </a:rPr>
              <a:t> </a:t>
            </a:r>
            <a:r>
              <a:rPr lang="en-US" altLang="ja-JP" sz="4000" b="1" dirty="0" err="1">
                <a:ea typeface="ＭＳ Ｐゴシック" pitchFamily="34" charset="-128"/>
                <a:cs typeface="+mj-cs"/>
              </a:rPr>
              <a:t>kế</a:t>
            </a:r>
            <a:r>
              <a:rPr lang="en-US" altLang="ja-JP" sz="4000" b="1" dirty="0">
                <a:ea typeface="ＭＳ Ｐゴシック" pitchFamily="34" charset="-128"/>
                <a:cs typeface="+mj-cs"/>
              </a:rPr>
              <a:t> </a:t>
            </a:r>
            <a:r>
              <a:rPr lang="en-US" altLang="ja-JP" sz="4000" b="1" dirty="0" err="1">
                <a:ea typeface="ＭＳ Ｐゴシック" pitchFamily="34" charset="-128"/>
                <a:cs typeface="+mj-cs"/>
              </a:rPr>
              <a:t>lớp</a:t>
            </a:r>
            <a:endParaRPr lang="en-US" sz="4000" b="1" dirty="0">
              <a:ea typeface="ＭＳ Ｐゴシック" pitchFamily="34" charset="-128"/>
              <a:cs typeface="+mj-cs"/>
            </a:endParaRPr>
          </a:p>
        </p:txBody>
      </p:sp>
      <p:sp>
        <p:nvSpPr>
          <p:cNvPr id="3" name="Subtitle 2">
            <a:extLst>
              <a:ext uri="{FF2B5EF4-FFF2-40B4-BE49-F238E27FC236}">
                <a16:creationId xmlns:a16="http://schemas.microsoft.com/office/drawing/2014/main" id="{3F4D20BD-7C72-5C45-A31B-E025FBE49FBE}"/>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A156F97-C16B-2648-9B9C-0C8EA6EFD181}"/>
              </a:ext>
            </a:extLst>
          </p:cNvPr>
          <p:cNvSpPr>
            <a:spLocks noGrp="1" noChangeArrowheads="1"/>
          </p:cNvSpPr>
          <p:nvPr>
            <p:ph type="title"/>
          </p:nvPr>
        </p:nvSpPr>
        <p:spPr>
          <a:xfrm>
            <a:off x="81887" y="533400"/>
            <a:ext cx="9002972" cy="990600"/>
          </a:xfrm>
        </p:spPr>
        <p:txBody>
          <a:bodyPr>
            <a:normAutofit/>
          </a:bodyPr>
          <a:lstStyle/>
          <a:p>
            <a:pPr eaLnBrk="1" fontAlgn="auto" hangingPunct="1">
              <a:spcAft>
                <a:spcPts val="0"/>
              </a:spcAft>
              <a:defRPr/>
            </a:pPr>
            <a:r>
              <a:rPr lang="en-US" err="1">
                <a:ea typeface="+mj-ea"/>
                <a:cs typeface="Arial"/>
              </a:rPr>
              <a:t>Những</a:t>
            </a:r>
            <a:r>
              <a:rPr lang="en-US">
                <a:ea typeface="+mj-ea"/>
                <a:cs typeface="Arial"/>
              </a:rPr>
              <a:t> </a:t>
            </a:r>
            <a:r>
              <a:rPr lang="en-US" err="1">
                <a:ea typeface="+mj-ea"/>
                <a:cs typeface="Arial"/>
              </a:rPr>
              <a:t>chiến</a:t>
            </a:r>
            <a:r>
              <a:rPr lang="en-US">
                <a:ea typeface="+mj-ea"/>
                <a:cs typeface="Arial"/>
              </a:rPr>
              <a:t> </a:t>
            </a:r>
            <a:r>
              <a:rPr lang="en-US" err="1">
                <a:ea typeface="+mj-ea"/>
                <a:cs typeface="Arial"/>
              </a:rPr>
              <a:t>lược</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các</a:t>
            </a:r>
            <a:r>
              <a:rPr lang="en-US">
                <a:ea typeface="+mj-ea"/>
                <a:cs typeface="Arial"/>
              </a:rPr>
              <a:t> </a:t>
            </a:r>
            <a:r>
              <a:rPr lang="en-US" err="1">
                <a:ea typeface="+mj-ea"/>
                <a:cs typeface="Arial"/>
              </a:rPr>
              <a:t>lớp</a:t>
            </a:r>
            <a:r>
              <a:rPr lang="en-US">
                <a:ea typeface="+mj-ea"/>
                <a:cs typeface="Arial"/>
              </a:rPr>
              <a:t> </a:t>
            </a:r>
            <a:r>
              <a:rPr lang="en-US" err="1">
                <a:ea typeface="+mj-ea"/>
                <a:cs typeface="Arial"/>
              </a:rPr>
              <a:t>điều</a:t>
            </a:r>
            <a:r>
              <a:rPr lang="en-US">
                <a:ea typeface="+mj-ea"/>
                <a:cs typeface="Arial"/>
              </a:rPr>
              <a:t> </a:t>
            </a:r>
            <a:r>
              <a:rPr lang="en-US" err="1">
                <a:ea typeface="+mj-ea"/>
                <a:cs typeface="Arial"/>
              </a:rPr>
              <a:t>khiển</a:t>
            </a:r>
          </a:p>
        </p:txBody>
      </p:sp>
      <p:sp>
        <p:nvSpPr>
          <p:cNvPr id="32770" name="Rectangle 3">
            <a:extLst>
              <a:ext uri="{FF2B5EF4-FFF2-40B4-BE49-F238E27FC236}">
                <a16:creationId xmlns:a16="http://schemas.microsoft.com/office/drawing/2014/main" id="{58BBE84C-F153-AA44-8E85-6B54E3BFE749}"/>
              </a:ext>
            </a:extLst>
          </p:cNvPr>
          <p:cNvSpPr>
            <a:spLocks noGrp="1"/>
          </p:cNvSpPr>
          <p:nvPr>
            <p:ph idx="1"/>
          </p:nvPr>
        </p:nvSpPr>
        <p:spPr>
          <a:xfrm>
            <a:off x="457200" y="1600200"/>
            <a:ext cx="8616286" cy="4876800"/>
          </a:xfrm>
        </p:spPr>
        <p:txBody>
          <a:bodyPr/>
          <a:lstStyle/>
          <a:p>
            <a:pPr marL="182245" indent="-182245" eaLnBrk="1" hangingPunct="1"/>
            <a:r>
              <a:rPr lang="en-US" altLang="en-US" sz="3200" err="1">
                <a:ea typeface="ＭＳ Ｐゴシック"/>
                <a:cs typeface="Arial"/>
              </a:rPr>
              <a:t>Những</a:t>
            </a:r>
            <a:r>
              <a:rPr lang="en-US" altLang="en-US" sz="3200">
                <a:ea typeface="ＭＳ Ｐゴシック"/>
                <a:cs typeface="Arial"/>
              </a:rPr>
              <a:t> </a:t>
            </a:r>
            <a:r>
              <a:rPr lang="en-US" altLang="en-US" sz="3200" err="1">
                <a:ea typeface="ＭＳ Ｐゴシック"/>
                <a:cs typeface="Arial"/>
              </a:rPr>
              <a:t>vấn</a:t>
            </a:r>
            <a:r>
              <a:rPr lang="en-US" altLang="en-US" sz="3200">
                <a:ea typeface="ＭＳ Ｐゴシック"/>
                <a:cs typeface="Arial"/>
              </a:rPr>
              <a:t> </a:t>
            </a:r>
            <a:r>
              <a:rPr lang="en-US" altLang="en-US" sz="3200" err="1">
                <a:ea typeface="ＭＳ Ｐゴシック"/>
                <a:cs typeface="Arial"/>
              </a:rPr>
              <a:t>đề</a:t>
            </a:r>
            <a:r>
              <a:rPr lang="en-US" altLang="en-US" sz="3200">
                <a:ea typeface="ＭＳ Ｐゴシック"/>
                <a:cs typeface="Arial"/>
              </a:rPr>
              <a:t> </a:t>
            </a:r>
            <a:r>
              <a:rPr lang="en-US" altLang="en-US" sz="3200" err="1">
                <a:ea typeface="ＭＳ Ｐゴシック"/>
                <a:cs typeface="Arial"/>
              </a:rPr>
              <a:t>đặt</a:t>
            </a:r>
            <a:r>
              <a:rPr lang="en-US" altLang="en-US" sz="3200">
                <a:ea typeface="ＭＳ Ｐゴシック"/>
                <a:cs typeface="Arial"/>
              </a:rPr>
              <a:t> ra </a:t>
            </a:r>
            <a:r>
              <a:rPr lang="en-US" altLang="en-US" sz="3200" err="1">
                <a:ea typeface="ＭＳ Ｐゴシック"/>
                <a:cs typeface="Arial"/>
              </a:rPr>
              <a:t>với</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điều</a:t>
            </a:r>
            <a:r>
              <a:rPr lang="en-US" altLang="en-US" sz="3200">
                <a:ea typeface="ＭＳ Ｐゴシック"/>
                <a:cs typeface="Arial"/>
              </a:rPr>
              <a:t> </a:t>
            </a:r>
            <a:r>
              <a:rPr lang="en-US" altLang="en-US" sz="3200" err="1">
                <a:ea typeface="ＭＳ Ｐゴシック"/>
                <a:cs typeface="Arial"/>
              </a:rPr>
              <a:t>khiển</a:t>
            </a:r>
            <a:r>
              <a:rPr lang="en-US" altLang="en-US" sz="3200">
                <a:ea typeface="ＭＳ Ｐゴシック"/>
                <a:cs typeface="Arial"/>
              </a:rPr>
              <a:t>?</a:t>
            </a:r>
          </a:p>
          <a:p>
            <a:pPr lvl="1" indent="-182245" eaLnBrk="1" hangingPunct="1"/>
            <a:r>
              <a:rPr lang="en-US" altLang="en-US" sz="2800" err="1">
                <a:ea typeface="ＭＳ Ｐゴシック"/>
                <a:cs typeface="Arial"/>
              </a:rPr>
              <a:t>Chúng</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a:t>
            </a:r>
          </a:p>
          <a:p>
            <a:pPr lvl="1" indent="-182245" eaLnBrk="1" hangingPunct="1"/>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nên</a:t>
            </a:r>
            <a:r>
              <a:rPr lang="en-US" altLang="en-US" sz="2800">
                <a:ea typeface="ＭＳ Ｐゴシック"/>
                <a:cs typeface="Arial"/>
              </a:rPr>
              <a:t> chia </a:t>
            </a:r>
            <a:r>
              <a:rPr lang="en-US" altLang="en-US" sz="2800" err="1">
                <a:ea typeface="ＭＳ Ｐゴシック"/>
                <a:cs typeface="Arial"/>
              </a:rPr>
              <a:t>nhỏ</a:t>
            </a:r>
            <a:r>
              <a:rPr lang="en-US" altLang="en-US" sz="2800">
                <a:ea typeface="ＭＳ Ｐゴシック"/>
                <a:cs typeface="Arial"/>
              </a:rPr>
              <a:t> ra?</a:t>
            </a:r>
          </a:p>
          <a:p>
            <a:pPr marL="182245" indent="-182245" eaLnBrk="1" hangingPunct="1"/>
            <a:r>
              <a:rPr lang="en-US" altLang="en-US" sz="3200" err="1">
                <a:ea typeface="ＭＳ Ｐゴシック"/>
                <a:cs typeface="Arial"/>
              </a:rPr>
              <a:t>Việc</a:t>
            </a:r>
            <a:r>
              <a:rPr lang="en-US" altLang="en-US" sz="3200">
                <a:ea typeface="ＭＳ Ｐゴシック"/>
                <a:cs typeface="Arial"/>
              </a:rPr>
              <a:t> </a:t>
            </a:r>
            <a:r>
              <a:rPr lang="en-US" altLang="en-US" sz="3200" err="1">
                <a:ea typeface="ＭＳ Ｐゴシック"/>
                <a:cs typeface="Arial"/>
              </a:rPr>
              <a:t>quyết</a:t>
            </a:r>
            <a:r>
              <a:rPr lang="en-US" altLang="en-US" sz="3200">
                <a:ea typeface="ＭＳ Ｐゴシック"/>
                <a:cs typeface="Arial"/>
              </a:rPr>
              <a:t> </a:t>
            </a:r>
            <a:r>
              <a:rPr lang="en-US" altLang="en-US" sz="3200" err="1">
                <a:ea typeface="ＭＳ Ｐゴシック"/>
                <a:cs typeface="Arial"/>
              </a:rPr>
              <a:t>định</a:t>
            </a:r>
            <a:r>
              <a:rPr lang="en-US" altLang="en-US" sz="3200">
                <a:ea typeface="ＭＳ Ｐゴシック"/>
                <a:cs typeface="Arial"/>
              </a:rPr>
              <a:t> </a:t>
            </a:r>
            <a:r>
              <a:rPr lang="en-US" altLang="en-US" sz="3200" err="1">
                <a:ea typeface="ＭＳ Ｐゴシック"/>
                <a:cs typeface="Arial"/>
              </a:rPr>
              <a:t>dựa</a:t>
            </a:r>
            <a:r>
              <a:rPr lang="en-US" altLang="en-US" sz="3200">
                <a:ea typeface="ＭＳ Ｐゴシック"/>
                <a:cs typeface="Arial"/>
              </a:rPr>
              <a:t> </a:t>
            </a:r>
            <a:r>
              <a:rPr lang="en-US" altLang="en-US" sz="3200" err="1">
                <a:ea typeface="ＭＳ Ｐゴシック"/>
                <a:cs typeface="Arial"/>
              </a:rPr>
              <a:t>vào</a:t>
            </a:r>
            <a:r>
              <a:rPr lang="en-US" altLang="en-US" sz="3200">
                <a:ea typeface="ＭＳ Ｐゴシック"/>
                <a:cs typeface="Arial"/>
              </a:rPr>
              <a:t>?</a:t>
            </a:r>
          </a:p>
          <a:p>
            <a:pPr lvl="1" indent="-182245" eaLnBrk="1" hangingPunct="1"/>
            <a:r>
              <a:rPr lang="en-US" altLang="en-US" sz="2800" err="1">
                <a:ea typeface="ＭＳ Ｐゴシック"/>
                <a:cs typeface="Arial"/>
              </a:rPr>
              <a:t>Độ</a:t>
            </a:r>
            <a:r>
              <a:rPr lang="en-US" altLang="en-US" sz="2800">
                <a:ea typeface="ＭＳ Ｐゴシック"/>
                <a:cs typeface="Arial"/>
              </a:rPr>
              <a:t> </a:t>
            </a:r>
            <a:r>
              <a:rPr lang="en-US" altLang="en-US" sz="2800" err="1">
                <a:ea typeface="ＭＳ Ｐゴシック"/>
                <a:cs typeface="Arial"/>
              </a:rPr>
              <a:t>phức</a:t>
            </a:r>
            <a:r>
              <a:rPr lang="en-US" altLang="en-US" sz="2800">
                <a:ea typeface="ＭＳ Ｐゴシック"/>
                <a:cs typeface="Arial"/>
              </a:rPr>
              <a:t> </a:t>
            </a:r>
            <a:r>
              <a:rPr lang="en-US" altLang="en-US" sz="2800" err="1">
                <a:ea typeface="ＭＳ Ｐゴシック"/>
                <a:cs typeface="Arial"/>
              </a:rPr>
              <a:t>tạp</a:t>
            </a:r>
          </a:p>
          <a:p>
            <a:pPr lvl="1" indent="-182245"/>
            <a:r>
              <a:rPr lang="en-US" altLang="en-US" sz="2800" err="1">
                <a:ea typeface="ＭＳ Ｐゴシック"/>
                <a:cs typeface="Arial"/>
              </a:rPr>
              <a:t>Khả</a:t>
            </a:r>
            <a:r>
              <a:rPr lang="en-US" altLang="en-US" sz="2800">
                <a:ea typeface="ＭＳ Ｐゴシック"/>
                <a:cs typeface="Arial"/>
              </a:rPr>
              <a:t> </a:t>
            </a:r>
            <a:r>
              <a:rPr lang="en-US" altLang="en-US" sz="2800" err="1">
                <a:ea typeface="ＭＳ Ｐゴシック"/>
                <a:cs typeface="Arial"/>
              </a:rPr>
              <a:t>năng</a:t>
            </a:r>
            <a:r>
              <a:rPr lang="en-US" altLang="en-US" sz="2800">
                <a:ea typeface="ＭＳ Ｐゴシック"/>
                <a:cs typeface="Arial"/>
              </a:rPr>
              <a:t> </a:t>
            </a:r>
            <a:r>
              <a:rPr lang="en-US" altLang="en-US" sz="2800" err="1">
                <a:ea typeface="ＭＳ Ｐゴシック"/>
                <a:cs typeface="Arial"/>
              </a:rPr>
              <a:t>thay</a:t>
            </a:r>
            <a:r>
              <a:rPr lang="en-US" altLang="en-US" sz="2800">
                <a:ea typeface="ＭＳ Ｐゴシック"/>
                <a:cs typeface="Arial"/>
              </a:rPr>
              <a:t> </a:t>
            </a:r>
            <a:r>
              <a:rPr lang="en-US" altLang="en-US" sz="2800" err="1">
                <a:ea typeface="ＭＳ Ｐゴシック"/>
                <a:cs typeface="Arial"/>
              </a:rPr>
              <a:t>đổi</a:t>
            </a:r>
          </a:p>
          <a:p>
            <a:pPr lvl="1" indent="-182245"/>
            <a:r>
              <a:rPr lang="en-US" altLang="en-US" sz="2800" err="1">
                <a:ea typeface="ＭＳ Ｐゴシック"/>
                <a:cs typeface="Arial"/>
              </a:rPr>
              <a:t>Khả</a:t>
            </a:r>
            <a:r>
              <a:rPr lang="en-US" altLang="en-US" sz="2800">
                <a:ea typeface="ＭＳ Ｐゴシック"/>
                <a:cs typeface="Arial"/>
              </a:rPr>
              <a:t> </a:t>
            </a:r>
            <a:r>
              <a:rPr lang="en-US" altLang="en-US" sz="2800" err="1">
                <a:ea typeface="ＭＳ Ｐゴシック"/>
                <a:cs typeface="Arial"/>
              </a:rPr>
              <a:t>năng</a:t>
            </a:r>
            <a:r>
              <a:rPr lang="en-US" altLang="en-US" sz="2800">
                <a:ea typeface="ＭＳ Ｐゴシック"/>
                <a:cs typeface="Arial"/>
              </a:rPr>
              <a:t> </a:t>
            </a:r>
            <a:r>
              <a:rPr lang="en-US" altLang="en-US" sz="2800" err="1">
                <a:ea typeface="ＭＳ Ｐゴシック"/>
                <a:cs typeface="Arial"/>
              </a:rPr>
              <a:t>phân</a:t>
            </a:r>
            <a:r>
              <a:rPr lang="en-US" altLang="en-US" sz="2800">
                <a:ea typeface="ＭＳ Ｐゴシック"/>
                <a:cs typeface="Arial"/>
              </a:rPr>
              <a:t> </a:t>
            </a:r>
            <a:r>
              <a:rPr lang="en-US" altLang="en-US" sz="2800" err="1">
                <a:ea typeface="ＭＳ Ｐゴシック"/>
                <a:cs typeface="Arial"/>
              </a:rPr>
              <a:t>bổ</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hiệu</a:t>
            </a:r>
            <a:r>
              <a:rPr lang="en-US" altLang="en-US" sz="2800">
                <a:ea typeface="ＭＳ Ｐゴシック"/>
                <a:cs typeface="Arial"/>
              </a:rPr>
              <a:t> </a:t>
            </a:r>
            <a:r>
              <a:rPr lang="en-US" altLang="en-US" sz="2800" err="1">
                <a:ea typeface="ＭＳ Ｐゴシック"/>
                <a:cs typeface="Arial"/>
              </a:rPr>
              <a:t>năng</a:t>
            </a:r>
          </a:p>
          <a:p>
            <a:pPr lvl="1" indent="-182245"/>
            <a:r>
              <a:rPr lang="en-US" altLang="en-US" sz="2800">
                <a:ea typeface="ＭＳ Ｐゴシック"/>
                <a:cs typeface="Arial"/>
              </a:rPr>
              <a:t>Quản </a:t>
            </a:r>
            <a:r>
              <a:rPr lang="en-US" altLang="en-US" sz="2800" err="1">
                <a:ea typeface="ＭＳ Ｐゴシック"/>
                <a:cs typeface="Arial"/>
              </a:rPr>
              <a:t>lý</a:t>
            </a:r>
            <a:r>
              <a:rPr lang="en-US" altLang="en-US" sz="2800">
                <a:ea typeface="ＭＳ Ｐゴシック"/>
                <a:cs typeface="Arial"/>
              </a:rPr>
              <a:t> </a:t>
            </a:r>
            <a:r>
              <a:rPr lang="en-US" altLang="en-US" sz="2800" err="1">
                <a:ea typeface="ＭＳ Ｐゴシック"/>
                <a:cs typeface="Arial"/>
              </a:rPr>
              <a:t>giao</a:t>
            </a:r>
            <a:r>
              <a:rPr lang="en-US" altLang="en-US" sz="2800">
                <a:ea typeface="ＭＳ Ｐゴシック"/>
                <a:cs typeface="Arial"/>
              </a:rPr>
              <a:t> </a:t>
            </a:r>
            <a:r>
              <a:rPr lang="en-US" altLang="en-US" sz="2800" err="1">
                <a:ea typeface="ＭＳ Ｐゴシック"/>
                <a:cs typeface="Arial"/>
              </a:rPr>
              <a:t>dịch</a:t>
            </a:r>
          </a:p>
        </p:txBody>
      </p:sp>
      <p:sp>
        <p:nvSpPr>
          <p:cNvPr id="32771" name="Slide Number Placeholder 75">
            <a:extLst>
              <a:ext uri="{FF2B5EF4-FFF2-40B4-BE49-F238E27FC236}">
                <a16:creationId xmlns:a16="http://schemas.microsoft.com/office/drawing/2014/main" id="{38929FE7-3D76-2645-9C55-D4F66C6E09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FCEA049-CCCB-2E47-B29A-FF3812CE46ED}" type="slidenum">
              <a:rPr lang="en-US" altLang="ja-JP" sz="1200" smtClean="0">
                <a:latin typeface="Times New Roman" panose="02020603050405020304" pitchFamily="18" charset="0"/>
              </a:rPr>
              <a:pPr>
                <a:spcBef>
                  <a:spcPct val="0"/>
                </a:spcBef>
                <a:buClrTx/>
                <a:buSzTx/>
                <a:buFontTx/>
                <a:buNone/>
              </a:pPr>
              <a:t>10</a:t>
            </a:fld>
            <a:endParaRPr lang="en-US" altLang="ja-JP" sz="1200">
              <a:latin typeface="Times New Roman" panose="02020603050405020304" pitchFamily="18" charset="0"/>
            </a:endParaRPr>
          </a:p>
        </p:txBody>
      </p:sp>
      <p:grpSp>
        <p:nvGrpSpPr>
          <p:cNvPr id="32772" name="Group 79">
            <a:extLst>
              <a:ext uri="{FF2B5EF4-FFF2-40B4-BE49-F238E27FC236}">
                <a16:creationId xmlns:a16="http://schemas.microsoft.com/office/drawing/2014/main" id="{D84C3F2A-0760-FB43-8309-75DFDCFB69CA}"/>
              </a:ext>
            </a:extLst>
          </p:cNvPr>
          <p:cNvGrpSpPr>
            <a:grpSpLocks/>
          </p:cNvGrpSpPr>
          <p:nvPr/>
        </p:nvGrpSpPr>
        <p:grpSpPr bwMode="auto">
          <a:xfrm>
            <a:off x="5311752" y="3103302"/>
            <a:ext cx="3451225" cy="1533525"/>
            <a:chOff x="2895" y="1204"/>
            <a:chExt cx="2846" cy="1265"/>
          </a:xfrm>
        </p:grpSpPr>
        <p:sp>
          <p:nvSpPr>
            <p:cNvPr id="32773" name="Freeform 7">
              <a:extLst>
                <a:ext uri="{FF2B5EF4-FFF2-40B4-BE49-F238E27FC236}">
                  <a16:creationId xmlns:a16="http://schemas.microsoft.com/office/drawing/2014/main" id="{201E0D2A-2BD2-3749-BF18-CD5BF38ABD70}"/>
                </a:ext>
              </a:extLst>
            </p:cNvPr>
            <p:cNvSpPr>
              <a:spLocks/>
            </p:cNvSpPr>
            <p:nvPr/>
          </p:nvSpPr>
          <p:spPr bwMode="auto">
            <a:xfrm>
              <a:off x="3421" y="1505"/>
              <a:ext cx="1786" cy="943"/>
            </a:xfrm>
            <a:custGeom>
              <a:avLst/>
              <a:gdLst>
                <a:gd name="T0" fmla="*/ 0 w 3573"/>
                <a:gd name="T1" fmla="*/ 0 h 1888"/>
                <a:gd name="T2" fmla="*/ 0 w 3573"/>
                <a:gd name="T3" fmla="*/ 0 h 1888"/>
                <a:gd name="T4" fmla="*/ 0 w 3573"/>
                <a:gd name="T5" fmla="*/ 0 h 1888"/>
                <a:gd name="T6" fmla="*/ 0 w 3573"/>
                <a:gd name="T7" fmla="*/ 0 h 1888"/>
                <a:gd name="T8" fmla="*/ 0 w 3573"/>
                <a:gd name="T9" fmla="*/ 0 h 1888"/>
                <a:gd name="T10" fmla="*/ 0 w 3573"/>
                <a:gd name="T11" fmla="*/ 0 h 1888"/>
                <a:gd name="T12" fmla="*/ 0 w 3573"/>
                <a:gd name="T13" fmla="*/ 0 h 1888"/>
                <a:gd name="T14" fmla="*/ 0 w 3573"/>
                <a:gd name="T15" fmla="*/ 0 h 1888"/>
                <a:gd name="T16" fmla="*/ 0 w 3573"/>
                <a:gd name="T17" fmla="*/ 0 h 1888"/>
                <a:gd name="T18" fmla="*/ 0 w 3573"/>
                <a:gd name="T19" fmla="*/ 0 h 1888"/>
                <a:gd name="T20" fmla="*/ 0 w 3573"/>
                <a:gd name="T21" fmla="*/ 0 h 1888"/>
                <a:gd name="T22" fmla="*/ 0 w 3573"/>
                <a:gd name="T23" fmla="*/ 0 h 1888"/>
                <a:gd name="T24" fmla="*/ 0 w 3573"/>
                <a:gd name="T25" fmla="*/ 0 h 1888"/>
                <a:gd name="T26" fmla="*/ 0 w 3573"/>
                <a:gd name="T27" fmla="*/ 0 h 1888"/>
                <a:gd name="T28" fmla="*/ 0 w 3573"/>
                <a:gd name="T29" fmla="*/ 0 h 1888"/>
                <a:gd name="T30" fmla="*/ 0 w 3573"/>
                <a:gd name="T31" fmla="*/ 0 h 1888"/>
                <a:gd name="T32" fmla="*/ 0 w 3573"/>
                <a:gd name="T33" fmla="*/ 0 h 1888"/>
                <a:gd name="T34" fmla="*/ 0 w 3573"/>
                <a:gd name="T35" fmla="*/ 0 h 1888"/>
                <a:gd name="T36" fmla="*/ 0 w 3573"/>
                <a:gd name="T37" fmla="*/ 0 h 1888"/>
                <a:gd name="T38" fmla="*/ 0 w 3573"/>
                <a:gd name="T39" fmla="*/ 0 h 1888"/>
                <a:gd name="T40" fmla="*/ 0 w 3573"/>
                <a:gd name="T41" fmla="*/ 0 h 1888"/>
                <a:gd name="T42" fmla="*/ 0 w 3573"/>
                <a:gd name="T43" fmla="*/ 0 h 1888"/>
                <a:gd name="T44" fmla="*/ 0 w 3573"/>
                <a:gd name="T45" fmla="*/ 0 h 1888"/>
                <a:gd name="T46" fmla="*/ 0 w 3573"/>
                <a:gd name="T47" fmla="*/ 0 h 1888"/>
                <a:gd name="T48" fmla="*/ 0 w 3573"/>
                <a:gd name="T49" fmla="*/ 0 h 1888"/>
                <a:gd name="T50" fmla="*/ 0 w 3573"/>
                <a:gd name="T51" fmla="*/ 0 h 1888"/>
                <a:gd name="T52" fmla="*/ 0 w 3573"/>
                <a:gd name="T53" fmla="*/ 0 h 1888"/>
                <a:gd name="T54" fmla="*/ 0 w 3573"/>
                <a:gd name="T55" fmla="*/ 0 h 1888"/>
                <a:gd name="T56" fmla="*/ 0 w 3573"/>
                <a:gd name="T57" fmla="*/ 0 h 1888"/>
                <a:gd name="T58" fmla="*/ 0 w 3573"/>
                <a:gd name="T59" fmla="*/ 0 h 1888"/>
                <a:gd name="T60" fmla="*/ 0 w 3573"/>
                <a:gd name="T61" fmla="*/ 0 h 1888"/>
                <a:gd name="T62" fmla="*/ 0 w 3573"/>
                <a:gd name="T63" fmla="*/ 0 h 1888"/>
                <a:gd name="T64" fmla="*/ 0 w 3573"/>
                <a:gd name="T65" fmla="*/ 0 h 1888"/>
                <a:gd name="T66" fmla="*/ 0 w 3573"/>
                <a:gd name="T67" fmla="*/ 0 h 1888"/>
                <a:gd name="T68" fmla="*/ 0 w 3573"/>
                <a:gd name="T69" fmla="*/ 0 h 1888"/>
                <a:gd name="T70" fmla="*/ 0 w 3573"/>
                <a:gd name="T71" fmla="*/ 0 h 1888"/>
                <a:gd name="T72" fmla="*/ 0 w 3573"/>
                <a:gd name="T73" fmla="*/ 0 h 1888"/>
                <a:gd name="T74" fmla="*/ 0 w 3573"/>
                <a:gd name="T75" fmla="*/ 0 h 1888"/>
                <a:gd name="T76" fmla="*/ 0 w 3573"/>
                <a:gd name="T77" fmla="*/ 0 h 1888"/>
                <a:gd name="T78" fmla="*/ 0 w 3573"/>
                <a:gd name="T79" fmla="*/ 0 h 1888"/>
                <a:gd name="T80" fmla="*/ 0 w 3573"/>
                <a:gd name="T81" fmla="*/ 0 h 1888"/>
                <a:gd name="T82" fmla="*/ 0 w 3573"/>
                <a:gd name="T83" fmla="*/ 0 h 18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3"/>
                <a:gd name="T127" fmla="*/ 0 h 1888"/>
                <a:gd name="T128" fmla="*/ 3573 w 3573"/>
                <a:gd name="T129" fmla="*/ 1888 h 18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3" h="1888">
                  <a:moveTo>
                    <a:pt x="219" y="193"/>
                  </a:moveTo>
                  <a:lnTo>
                    <a:pt x="155" y="388"/>
                  </a:lnTo>
                  <a:lnTo>
                    <a:pt x="102" y="672"/>
                  </a:lnTo>
                  <a:lnTo>
                    <a:pt x="97" y="938"/>
                  </a:lnTo>
                  <a:lnTo>
                    <a:pt x="0" y="1252"/>
                  </a:lnTo>
                  <a:lnTo>
                    <a:pt x="51" y="1343"/>
                  </a:lnTo>
                  <a:lnTo>
                    <a:pt x="187" y="1375"/>
                  </a:lnTo>
                  <a:lnTo>
                    <a:pt x="238" y="1511"/>
                  </a:lnTo>
                  <a:lnTo>
                    <a:pt x="337" y="1583"/>
                  </a:lnTo>
                  <a:lnTo>
                    <a:pt x="425" y="1655"/>
                  </a:lnTo>
                  <a:lnTo>
                    <a:pt x="562" y="1778"/>
                  </a:lnTo>
                  <a:lnTo>
                    <a:pt x="679" y="1810"/>
                  </a:lnTo>
                  <a:lnTo>
                    <a:pt x="845" y="1784"/>
                  </a:lnTo>
                  <a:lnTo>
                    <a:pt x="968" y="1732"/>
                  </a:lnTo>
                  <a:lnTo>
                    <a:pt x="1021" y="1687"/>
                  </a:lnTo>
                  <a:lnTo>
                    <a:pt x="949" y="1434"/>
                  </a:lnTo>
                  <a:lnTo>
                    <a:pt x="1070" y="1647"/>
                  </a:lnTo>
                  <a:lnTo>
                    <a:pt x="1155" y="1765"/>
                  </a:lnTo>
                  <a:lnTo>
                    <a:pt x="1265" y="1837"/>
                  </a:lnTo>
                  <a:lnTo>
                    <a:pt x="1161" y="1634"/>
                  </a:lnTo>
                  <a:lnTo>
                    <a:pt x="1110" y="1434"/>
                  </a:lnTo>
                  <a:lnTo>
                    <a:pt x="1161" y="1409"/>
                  </a:lnTo>
                  <a:lnTo>
                    <a:pt x="1212" y="1543"/>
                  </a:lnTo>
                  <a:lnTo>
                    <a:pt x="1270" y="1647"/>
                  </a:lnTo>
                  <a:lnTo>
                    <a:pt x="1367" y="1746"/>
                  </a:lnTo>
                  <a:lnTo>
                    <a:pt x="1529" y="1848"/>
                  </a:lnTo>
                  <a:lnTo>
                    <a:pt x="1671" y="1888"/>
                  </a:lnTo>
                  <a:lnTo>
                    <a:pt x="1864" y="1874"/>
                  </a:lnTo>
                  <a:lnTo>
                    <a:pt x="1989" y="1797"/>
                  </a:lnTo>
                  <a:lnTo>
                    <a:pt x="2091" y="1700"/>
                  </a:lnTo>
                  <a:lnTo>
                    <a:pt x="2167" y="1628"/>
                  </a:lnTo>
                  <a:lnTo>
                    <a:pt x="2271" y="1506"/>
                  </a:lnTo>
                  <a:lnTo>
                    <a:pt x="2322" y="1396"/>
                  </a:lnTo>
                  <a:lnTo>
                    <a:pt x="2367" y="1441"/>
                  </a:lnTo>
                  <a:lnTo>
                    <a:pt x="2303" y="1634"/>
                  </a:lnTo>
                  <a:lnTo>
                    <a:pt x="2252" y="1712"/>
                  </a:lnTo>
                  <a:lnTo>
                    <a:pt x="2185" y="1802"/>
                  </a:lnTo>
                  <a:lnTo>
                    <a:pt x="2303" y="1802"/>
                  </a:lnTo>
                  <a:lnTo>
                    <a:pt x="2386" y="1706"/>
                  </a:lnTo>
                  <a:lnTo>
                    <a:pt x="2439" y="1602"/>
                  </a:lnTo>
                  <a:lnTo>
                    <a:pt x="2463" y="1473"/>
                  </a:lnTo>
                  <a:lnTo>
                    <a:pt x="2484" y="1615"/>
                  </a:lnTo>
                  <a:lnTo>
                    <a:pt x="2548" y="1712"/>
                  </a:lnTo>
                  <a:lnTo>
                    <a:pt x="2652" y="1802"/>
                  </a:lnTo>
                  <a:lnTo>
                    <a:pt x="2787" y="1880"/>
                  </a:lnTo>
                  <a:lnTo>
                    <a:pt x="2917" y="1880"/>
                  </a:lnTo>
                  <a:lnTo>
                    <a:pt x="3032" y="1810"/>
                  </a:lnTo>
                  <a:lnTo>
                    <a:pt x="3110" y="1732"/>
                  </a:lnTo>
                  <a:lnTo>
                    <a:pt x="3174" y="1655"/>
                  </a:lnTo>
                  <a:lnTo>
                    <a:pt x="3250" y="1460"/>
                  </a:lnTo>
                  <a:lnTo>
                    <a:pt x="3380" y="1420"/>
                  </a:lnTo>
                  <a:lnTo>
                    <a:pt x="3445" y="1286"/>
                  </a:lnTo>
                  <a:lnTo>
                    <a:pt x="3567" y="1214"/>
                  </a:lnTo>
                  <a:lnTo>
                    <a:pt x="3573" y="1129"/>
                  </a:lnTo>
                  <a:lnTo>
                    <a:pt x="3496" y="1048"/>
                  </a:lnTo>
                  <a:lnTo>
                    <a:pt x="3418" y="919"/>
                  </a:lnTo>
                  <a:lnTo>
                    <a:pt x="3405" y="762"/>
                  </a:lnTo>
                  <a:lnTo>
                    <a:pt x="3399" y="543"/>
                  </a:lnTo>
                  <a:lnTo>
                    <a:pt x="3484" y="588"/>
                  </a:lnTo>
                  <a:lnTo>
                    <a:pt x="3477" y="498"/>
                  </a:lnTo>
                  <a:lnTo>
                    <a:pt x="3418" y="310"/>
                  </a:lnTo>
                  <a:lnTo>
                    <a:pt x="3250" y="142"/>
                  </a:lnTo>
                  <a:lnTo>
                    <a:pt x="3040" y="44"/>
                  </a:lnTo>
                  <a:lnTo>
                    <a:pt x="2762" y="129"/>
                  </a:lnTo>
                  <a:lnTo>
                    <a:pt x="2471" y="180"/>
                  </a:lnTo>
                  <a:lnTo>
                    <a:pt x="1891" y="44"/>
                  </a:lnTo>
                  <a:lnTo>
                    <a:pt x="1252" y="174"/>
                  </a:lnTo>
                  <a:lnTo>
                    <a:pt x="756" y="57"/>
                  </a:lnTo>
                  <a:lnTo>
                    <a:pt x="497" y="0"/>
                  </a:lnTo>
                  <a:lnTo>
                    <a:pt x="473" y="15"/>
                  </a:lnTo>
                  <a:lnTo>
                    <a:pt x="448" y="30"/>
                  </a:lnTo>
                  <a:lnTo>
                    <a:pt x="425" y="44"/>
                  </a:lnTo>
                  <a:lnTo>
                    <a:pt x="405" y="57"/>
                  </a:lnTo>
                  <a:lnTo>
                    <a:pt x="386" y="70"/>
                  </a:lnTo>
                  <a:lnTo>
                    <a:pt x="369" y="82"/>
                  </a:lnTo>
                  <a:lnTo>
                    <a:pt x="352" y="93"/>
                  </a:lnTo>
                  <a:lnTo>
                    <a:pt x="337" y="104"/>
                  </a:lnTo>
                  <a:lnTo>
                    <a:pt x="323" y="114"/>
                  </a:lnTo>
                  <a:lnTo>
                    <a:pt x="310" y="121"/>
                  </a:lnTo>
                  <a:lnTo>
                    <a:pt x="287" y="138"/>
                  </a:lnTo>
                  <a:lnTo>
                    <a:pt x="269" y="151"/>
                  </a:lnTo>
                  <a:lnTo>
                    <a:pt x="253" y="163"/>
                  </a:lnTo>
                  <a:lnTo>
                    <a:pt x="219" y="193"/>
                  </a:lnTo>
                  <a:close/>
                </a:path>
              </a:pathLst>
            </a:custGeom>
            <a:solidFill>
              <a:srgbClr val="FFC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4" name="Freeform 8">
              <a:extLst>
                <a:ext uri="{FF2B5EF4-FFF2-40B4-BE49-F238E27FC236}">
                  <a16:creationId xmlns:a16="http://schemas.microsoft.com/office/drawing/2014/main" id="{2C3D1859-A0F3-F54A-8A94-642F46743768}"/>
                </a:ext>
              </a:extLst>
            </p:cNvPr>
            <p:cNvSpPr>
              <a:spLocks/>
            </p:cNvSpPr>
            <p:nvPr/>
          </p:nvSpPr>
          <p:spPr bwMode="auto">
            <a:xfrm>
              <a:off x="3185" y="1371"/>
              <a:ext cx="2145" cy="866"/>
            </a:xfrm>
            <a:custGeom>
              <a:avLst/>
              <a:gdLst>
                <a:gd name="T0" fmla="*/ 1 w 4290"/>
                <a:gd name="T1" fmla="*/ 1 h 1732"/>
                <a:gd name="T2" fmla="*/ 1 w 4290"/>
                <a:gd name="T3" fmla="*/ 1 h 1732"/>
                <a:gd name="T4" fmla="*/ 1 w 4290"/>
                <a:gd name="T5" fmla="*/ 1 h 1732"/>
                <a:gd name="T6" fmla="*/ 1 w 4290"/>
                <a:gd name="T7" fmla="*/ 1 h 1732"/>
                <a:gd name="T8" fmla="*/ 1 w 4290"/>
                <a:gd name="T9" fmla="*/ 1 h 1732"/>
                <a:gd name="T10" fmla="*/ 1 w 4290"/>
                <a:gd name="T11" fmla="*/ 1 h 1732"/>
                <a:gd name="T12" fmla="*/ 0 w 4290"/>
                <a:gd name="T13" fmla="*/ 1 h 1732"/>
                <a:gd name="T14" fmla="*/ 1 w 4290"/>
                <a:gd name="T15" fmla="*/ 1 h 1732"/>
                <a:gd name="T16" fmla="*/ 1 w 4290"/>
                <a:gd name="T17" fmla="*/ 1 h 1732"/>
                <a:gd name="T18" fmla="*/ 1 w 4290"/>
                <a:gd name="T19" fmla="*/ 1 h 1732"/>
                <a:gd name="T20" fmla="*/ 1 w 4290"/>
                <a:gd name="T21" fmla="*/ 1 h 1732"/>
                <a:gd name="T22" fmla="*/ 1 w 4290"/>
                <a:gd name="T23" fmla="*/ 1 h 1732"/>
                <a:gd name="T24" fmla="*/ 1 w 4290"/>
                <a:gd name="T25" fmla="*/ 1 h 1732"/>
                <a:gd name="T26" fmla="*/ 1 w 4290"/>
                <a:gd name="T27" fmla="*/ 1 h 1732"/>
                <a:gd name="T28" fmla="*/ 1 w 4290"/>
                <a:gd name="T29" fmla="*/ 1 h 1732"/>
                <a:gd name="T30" fmla="*/ 1 w 4290"/>
                <a:gd name="T31" fmla="*/ 1 h 1732"/>
                <a:gd name="T32" fmla="*/ 1 w 4290"/>
                <a:gd name="T33" fmla="*/ 1 h 1732"/>
                <a:gd name="T34" fmla="*/ 1 w 4290"/>
                <a:gd name="T35" fmla="*/ 1 h 1732"/>
                <a:gd name="T36" fmla="*/ 1 w 4290"/>
                <a:gd name="T37" fmla="*/ 1 h 1732"/>
                <a:gd name="T38" fmla="*/ 1 w 4290"/>
                <a:gd name="T39" fmla="*/ 1 h 1732"/>
                <a:gd name="T40" fmla="*/ 1 w 4290"/>
                <a:gd name="T41" fmla="*/ 1 h 1732"/>
                <a:gd name="T42" fmla="*/ 1 w 4290"/>
                <a:gd name="T43" fmla="*/ 1 h 1732"/>
                <a:gd name="T44" fmla="*/ 1 w 4290"/>
                <a:gd name="T45" fmla="*/ 1 h 1732"/>
                <a:gd name="T46" fmla="*/ 1 w 4290"/>
                <a:gd name="T47" fmla="*/ 1 h 1732"/>
                <a:gd name="T48" fmla="*/ 1 w 4290"/>
                <a:gd name="T49" fmla="*/ 1 h 1732"/>
                <a:gd name="T50" fmla="*/ 1 w 4290"/>
                <a:gd name="T51" fmla="*/ 1 h 1732"/>
                <a:gd name="T52" fmla="*/ 1 w 4290"/>
                <a:gd name="T53" fmla="*/ 1 h 1732"/>
                <a:gd name="T54" fmla="*/ 1 w 4290"/>
                <a:gd name="T55" fmla="*/ 1 h 1732"/>
                <a:gd name="T56" fmla="*/ 1 w 4290"/>
                <a:gd name="T57" fmla="*/ 1 h 1732"/>
                <a:gd name="T58" fmla="*/ 1 w 4290"/>
                <a:gd name="T59" fmla="*/ 1 h 1732"/>
                <a:gd name="T60" fmla="*/ 1 w 4290"/>
                <a:gd name="T61" fmla="*/ 1 h 1732"/>
                <a:gd name="T62" fmla="*/ 1 w 4290"/>
                <a:gd name="T63" fmla="*/ 1 h 1732"/>
                <a:gd name="T64" fmla="*/ 1 w 4290"/>
                <a:gd name="T65" fmla="*/ 1 h 1732"/>
                <a:gd name="T66" fmla="*/ 1 w 4290"/>
                <a:gd name="T67" fmla="*/ 1 h 1732"/>
                <a:gd name="T68" fmla="*/ 1 w 4290"/>
                <a:gd name="T69" fmla="*/ 1 h 1732"/>
                <a:gd name="T70" fmla="*/ 1 w 4290"/>
                <a:gd name="T71" fmla="*/ 1 h 1732"/>
                <a:gd name="T72" fmla="*/ 1 w 4290"/>
                <a:gd name="T73" fmla="*/ 1 h 1732"/>
                <a:gd name="T74" fmla="*/ 1 w 4290"/>
                <a:gd name="T75" fmla="*/ 1 h 1732"/>
                <a:gd name="T76" fmla="*/ 1 w 4290"/>
                <a:gd name="T77" fmla="*/ 1 h 1732"/>
                <a:gd name="T78" fmla="*/ 1 w 4290"/>
                <a:gd name="T79" fmla="*/ 1 h 1732"/>
                <a:gd name="T80" fmla="*/ 1 w 4290"/>
                <a:gd name="T81" fmla="*/ 1 h 1732"/>
                <a:gd name="T82" fmla="*/ 1 w 4290"/>
                <a:gd name="T83" fmla="*/ 1 h 1732"/>
                <a:gd name="T84" fmla="*/ 1 w 4290"/>
                <a:gd name="T85" fmla="*/ 1 h 1732"/>
                <a:gd name="T86" fmla="*/ 1 w 4290"/>
                <a:gd name="T87" fmla="*/ 1 h 1732"/>
                <a:gd name="T88" fmla="*/ 1 w 4290"/>
                <a:gd name="T89" fmla="*/ 1 h 1732"/>
                <a:gd name="T90" fmla="*/ 1 w 4290"/>
                <a:gd name="T91" fmla="*/ 1 h 1732"/>
                <a:gd name="T92" fmla="*/ 1 w 4290"/>
                <a:gd name="T93" fmla="*/ 1 h 1732"/>
                <a:gd name="T94" fmla="*/ 1 w 4290"/>
                <a:gd name="T95" fmla="*/ 1 h 1732"/>
                <a:gd name="T96" fmla="*/ 1 w 4290"/>
                <a:gd name="T97" fmla="*/ 1 h 1732"/>
                <a:gd name="T98" fmla="*/ 1 w 4290"/>
                <a:gd name="T99" fmla="*/ 1 h 1732"/>
                <a:gd name="T100" fmla="*/ 1 w 4290"/>
                <a:gd name="T101" fmla="*/ 1 h 1732"/>
                <a:gd name="T102" fmla="*/ 1 w 4290"/>
                <a:gd name="T103" fmla="*/ 1 h 1732"/>
                <a:gd name="T104" fmla="*/ 1 w 4290"/>
                <a:gd name="T105" fmla="*/ 1 h 1732"/>
                <a:gd name="T106" fmla="*/ 1 w 4290"/>
                <a:gd name="T107" fmla="*/ 1 h 17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90"/>
                <a:gd name="T163" fmla="*/ 0 h 1732"/>
                <a:gd name="T164" fmla="*/ 4290 w 4290"/>
                <a:gd name="T165" fmla="*/ 1732 h 17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90" h="1732">
                  <a:moveTo>
                    <a:pt x="1560" y="175"/>
                  </a:moveTo>
                  <a:lnTo>
                    <a:pt x="1492" y="104"/>
                  </a:lnTo>
                  <a:lnTo>
                    <a:pt x="1396" y="39"/>
                  </a:lnTo>
                  <a:lnTo>
                    <a:pt x="1297" y="13"/>
                  </a:lnTo>
                  <a:lnTo>
                    <a:pt x="1150" y="13"/>
                  </a:lnTo>
                  <a:lnTo>
                    <a:pt x="1027" y="53"/>
                  </a:lnTo>
                  <a:lnTo>
                    <a:pt x="872" y="149"/>
                  </a:lnTo>
                  <a:lnTo>
                    <a:pt x="794" y="245"/>
                  </a:lnTo>
                  <a:lnTo>
                    <a:pt x="728" y="331"/>
                  </a:lnTo>
                  <a:lnTo>
                    <a:pt x="626" y="395"/>
                  </a:lnTo>
                  <a:lnTo>
                    <a:pt x="479" y="453"/>
                  </a:lnTo>
                  <a:lnTo>
                    <a:pt x="388" y="531"/>
                  </a:lnTo>
                  <a:lnTo>
                    <a:pt x="350" y="627"/>
                  </a:lnTo>
                  <a:lnTo>
                    <a:pt x="490" y="544"/>
                  </a:lnTo>
                  <a:lnTo>
                    <a:pt x="594" y="518"/>
                  </a:lnTo>
                  <a:lnTo>
                    <a:pt x="562" y="654"/>
                  </a:lnTo>
                  <a:lnTo>
                    <a:pt x="458" y="803"/>
                  </a:lnTo>
                  <a:lnTo>
                    <a:pt x="337" y="913"/>
                  </a:lnTo>
                  <a:lnTo>
                    <a:pt x="182" y="1015"/>
                  </a:lnTo>
                  <a:lnTo>
                    <a:pt x="78" y="1106"/>
                  </a:lnTo>
                  <a:lnTo>
                    <a:pt x="0" y="1229"/>
                  </a:lnTo>
                  <a:lnTo>
                    <a:pt x="40" y="1325"/>
                  </a:lnTo>
                  <a:lnTo>
                    <a:pt x="85" y="1325"/>
                  </a:lnTo>
                  <a:lnTo>
                    <a:pt x="118" y="1236"/>
                  </a:lnTo>
                  <a:lnTo>
                    <a:pt x="176" y="1159"/>
                  </a:lnTo>
                  <a:lnTo>
                    <a:pt x="305" y="1100"/>
                  </a:lnTo>
                  <a:lnTo>
                    <a:pt x="369" y="1100"/>
                  </a:lnTo>
                  <a:lnTo>
                    <a:pt x="286" y="1204"/>
                  </a:lnTo>
                  <a:lnTo>
                    <a:pt x="240" y="1337"/>
                  </a:lnTo>
                  <a:lnTo>
                    <a:pt x="240" y="1422"/>
                  </a:lnTo>
                  <a:lnTo>
                    <a:pt x="310" y="1416"/>
                  </a:lnTo>
                  <a:lnTo>
                    <a:pt x="337" y="1486"/>
                  </a:lnTo>
                  <a:lnTo>
                    <a:pt x="395" y="1571"/>
                  </a:lnTo>
                  <a:lnTo>
                    <a:pt x="452" y="1622"/>
                  </a:lnTo>
                  <a:lnTo>
                    <a:pt x="503" y="1641"/>
                  </a:lnTo>
                  <a:lnTo>
                    <a:pt x="600" y="1668"/>
                  </a:lnTo>
                  <a:lnTo>
                    <a:pt x="671" y="1732"/>
                  </a:lnTo>
                  <a:lnTo>
                    <a:pt x="645" y="1609"/>
                  </a:lnTo>
                  <a:lnTo>
                    <a:pt x="530" y="1590"/>
                  </a:lnTo>
                  <a:lnTo>
                    <a:pt x="496" y="1545"/>
                  </a:lnTo>
                  <a:lnTo>
                    <a:pt x="522" y="1473"/>
                  </a:lnTo>
                  <a:lnTo>
                    <a:pt x="677" y="1274"/>
                  </a:lnTo>
                  <a:lnTo>
                    <a:pt x="626" y="1081"/>
                  </a:lnTo>
                  <a:lnTo>
                    <a:pt x="605" y="932"/>
                  </a:lnTo>
                  <a:lnTo>
                    <a:pt x="639" y="758"/>
                  </a:lnTo>
                  <a:lnTo>
                    <a:pt x="671" y="609"/>
                  </a:lnTo>
                  <a:lnTo>
                    <a:pt x="728" y="523"/>
                  </a:lnTo>
                  <a:lnTo>
                    <a:pt x="774" y="459"/>
                  </a:lnTo>
                  <a:lnTo>
                    <a:pt x="896" y="400"/>
                  </a:lnTo>
                  <a:lnTo>
                    <a:pt x="1006" y="504"/>
                  </a:lnTo>
                  <a:lnTo>
                    <a:pt x="1626" y="523"/>
                  </a:lnTo>
                  <a:lnTo>
                    <a:pt x="1051" y="563"/>
                  </a:lnTo>
                  <a:lnTo>
                    <a:pt x="1851" y="614"/>
                  </a:lnTo>
                  <a:lnTo>
                    <a:pt x="1091" y="641"/>
                  </a:lnTo>
                  <a:lnTo>
                    <a:pt x="1161" y="731"/>
                  </a:lnTo>
                  <a:lnTo>
                    <a:pt x="1239" y="868"/>
                  </a:lnTo>
                  <a:lnTo>
                    <a:pt x="1284" y="1060"/>
                  </a:lnTo>
                  <a:lnTo>
                    <a:pt x="1324" y="1236"/>
                  </a:lnTo>
                  <a:lnTo>
                    <a:pt x="1388" y="1376"/>
                  </a:lnTo>
                  <a:lnTo>
                    <a:pt x="1465" y="1441"/>
                  </a:lnTo>
                  <a:lnTo>
                    <a:pt x="1452" y="1267"/>
                  </a:lnTo>
                  <a:lnTo>
                    <a:pt x="1469" y="1132"/>
                  </a:lnTo>
                  <a:lnTo>
                    <a:pt x="1515" y="958"/>
                  </a:lnTo>
                  <a:lnTo>
                    <a:pt x="1554" y="860"/>
                  </a:lnTo>
                  <a:lnTo>
                    <a:pt x="1522" y="1095"/>
                  </a:lnTo>
                  <a:lnTo>
                    <a:pt x="1530" y="1255"/>
                  </a:lnTo>
                  <a:lnTo>
                    <a:pt x="1560" y="1416"/>
                  </a:lnTo>
                  <a:lnTo>
                    <a:pt x="1581" y="1229"/>
                  </a:lnTo>
                  <a:lnTo>
                    <a:pt x="1600" y="1081"/>
                  </a:lnTo>
                  <a:lnTo>
                    <a:pt x="1638" y="938"/>
                  </a:lnTo>
                  <a:lnTo>
                    <a:pt x="1696" y="809"/>
                  </a:lnTo>
                  <a:lnTo>
                    <a:pt x="1677" y="972"/>
                  </a:lnTo>
                  <a:lnTo>
                    <a:pt x="1672" y="1151"/>
                  </a:lnTo>
                  <a:lnTo>
                    <a:pt x="1696" y="1337"/>
                  </a:lnTo>
                  <a:lnTo>
                    <a:pt x="1723" y="1138"/>
                  </a:lnTo>
                  <a:lnTo>
                    <a:pt x="1774" y="1028"/>
                  </a:lnTo>
                  <a:lnTo>
                    <a:pt x="1845" y="905"/>
                  </a:lnTo>
                  <a:lnTo>
                    <a:pt x="1897" y="777"/>
                  </a:lnTo>
                  <a:lnTo>
                    <a:pt x="1987" y="699"/>
                  </a:lnTo>
                  <a:lnTo>
                    <a:pt x="2116" y="614"/>
                  </a:lnTo>
                  <a:lnTo>
                    <a:pt x="2259" y="550"/>
                  </a:lnTo>
                  <a:lnTo>
                    <a:pt x="2369" y="453"/>
                  </a:lnTo>
                  <a:lnTo>
                    <a:pt x="2420" y="355"/>
                  </a:lnTo>
                  <a:lnTo>
                    <a:pt x="2433" y="499"/>
                  </a:lnTo>
                  <a:lnTo>
                    <a:pt x="2439" y="603"/>
                  </a:lnTo>
                  <a:lnTo>
                    <a:pt x="3348" y="614"/>
                  </a:lnTo>
                  <a:lnTo>
                    <a:pt x="3212" y="660"/>
                  </a:lnTo>
                  <a:lnTo>
                    <a:pt x="2498" y="654"/>
                  </a:lnTo>
                  <a:lnTo>
                    <a:pt x="2638" y="731"/>
                  </a:lnTo>
                  <a:lnTo>
                    <a:pt x="3161" y="764"/>
                  </a:lnTo>
                  <a:lnTo>
                    <a:pt x="2677" y="796"/>
                  </a:lnTo>
                  <a:lnTo>
                    <a:pt x="2742" y="854"/>
                  </a:lnTo>
                  <a:lnTo>
                    <a:pt x="2774" y="1042"/>
                  </a:lnTo>
                  <a:lnTo>
                    <a:pt x="2787" y="1229"/>
                  </a:lnTo>
                  <a:lnTo>
                    <a:pt x="2779" y="1437"/>
                  </a:lnTo>
                  <a:lnTo>
                    <a:pt x="2755" y="1494"/>
                  </a:lnTo>
                  <a:lnTo>
                    <a:pt x="2910" y="1486"/>
                  </a:lnTo>
                  <a:lnTo>
                    <a:pt x="2942" y="1337"/>
                  </a:lnTo>
                  <a:lnTo>
                    <a:pt x="2961" y="1185"/>
                  </a:lnTo>
                  <a:lnTo>
                    <a:pt x="2993" y="1301"/>
                  </a:lnTo>
                  <a:lnTo>
                    <a:pt x="2955" y="1461"/>
                  </a:lnTo>
                  <a:lnTo>
                    <a:pt x="3065" y="1467"/>
                  </a:lnTo>
                  <a:lnTo>
                    <a:pt x="3091" y="1337"/>
                  </a:lnTo>
                  <a:lnTo>
                    <a:pt x="3091" y="1216"/>
                  </a:lnTo>
                  <a:lnTo>
                    <a:pt x="3148" y="1255"/>
                  </a:lnTo>
                  <a:lnTo>
                    <a:pt x="3110" y="1095"/>
                  </a:lnTo>
                  <a:lnTo>
                    <a:pt x="3148" y="991"/>
                  </a:lnTo>
                  <a:lnTo>
                    <a:pt x="3233" y="913"/>
                  </a:lnTo>
                  <a:lnTo>
                    <a:pt x="3381" y="822"/>
                  </a:lnTo>
                  <a:lnTo>
                    <a:pt x="3477" y="731"/>
                  </a:lnTo>
                  <a:lnTo>
                    <a:pt x="3517" y="582"/>
                  </a:lnTo>
                  <a:lnTo>
                    <a:pt x="3517" y="467"/>
                  </a:lnTo>
                  <a:lnTo>
                    <a:pt x="3466" y="355"/>
                  </a:lnTo>
                  <a:lnTo>
                    <a:pt x="3439" y="323"/>
                  </a:lnTo>
                  <a:lnTo>
                    <a:pt x="3556" y="421"/>
                  </a:lnTo>
                  <a:lnTo>
                    <a:pt x="3632" y="499"/>
                  </a:lnTo>
                  <a:lnTo>
                    <a:pt x="3793" y="550"/>
                  </a:lnTo>
                  <a:lnTo>
                    <a:pt x="3857" y="595"/>
                  </a:lnTo>
                  <a:lnTo>
                    <a:pt x="3921" y="699"/>
                  </a:lnTo>
                  <a:lnTo>
                    <a:pt x="3948" y="796"/>
                  </a:lnTo>
                  <a:lnTo>
                    <a:pt x="3955" y="873"/>
                  </a:lnTo>
                  <a:lnTo>
                    <a:pt x="3993" y="673"/>
                  </a:lnTo>
                  <a:lnTo>
                    <a:pt x="3961" y="537"/>
                  </a:lnTo>
                  <a:lnTo>
                    <a:pt x="4084" y="557"/>
                  </a:lnTo>
                  <a:lnTo>
                    <a:pt x="4175" y="633"/>
                  </a:lnTo>
                  <a:lnTo>
                    <a:pt x="4207" y="745"/>
                  </a:lnTo>
                  <a:lnTo>
                    <a:pt x="4199" y="803"/>
                  </a:lnTo>
                  <a:lnTo>
                    <a:pt x="4290" y="731"/>
                  </a:lnTo>
                  <a:lnTo>
                    <a:pt x="4284" y="603"/>
                  </a:lnTo>
                  <a:lnTo>
                    <a:pt x="4199" y="512"/>
                  </a:lnTo>
                  <a:lnTo>
                    <a:pt x="4033" y="446"/>
                  </a:lnTo>
                  <a:lnTo>
                    <a:pt x="3883" y="387"/>
                  </a:lnTo>
                  <a:lnTo>
                    <a:pt x="3798" y="317"/>
                  </a:lnTo>
                  <a:lnTo>
                    <a:pt x="3734" y="208"/>
                  </a:lnTo>
                  <a:lnTo>
                    <a:pt x="3581" y="130"/>
                  </a:lnTo>
                  <a:lnTo>
                    <a:pt x="3447" y="109"/>
                  </a:lnTo>
                  <a:lnTo>
                    <a:pt x="3324" y="98"/>
                  </a:lnTo>
                  <a:lnTo>
                    <a:pt x="3207" y="109"/>
                  </a:lnTo>
                  <a:lnTo>
                    <a:pt x="3078" y="149"/>
                  </a:lnTo>
                  <a:lnTo>
                    <a:pt x="2942" y="226"/>
                  </a:lnTo>
                  <a:lnTo>
                    <a:pt x="2870" y="291"/>
                  </a:lnTo>
                  <a:lnTo>
                    <a:pt x="2832" y="194"/>
                  </a:lnTo>
                  <a:lnTo>
                    <a:pt x="2755" y="109"/>
                  </a:lnTo>
                  <a:lnTo>
                    <a:pt x="2656" y="58"/>
                  </a:lnTo>
                  <a:lnTo>
                    <a:pt x="2588" y="32"/>
                  </a:lnTo>
                  <a:lnTo>
                    <a:pt x="2664" y="109"/>
                  </a:lnTo>
                  <a:lnTo>
                    <a:pt x="2760" y="213"/>
                  </a:lnTo>
                  <a:lnTo>
                    <a:pt x="2562" y="109"/>
                  </a:lnTo>
                  <a:lnTo>
                    <a:pt x="2356" y="0"/>
                  </a:lnTo>
                  <a:lnTo>
                    <a:pt x="2110" y="26"/>
                  </a:lnTo>
                  <a:lnTo>
                    <a:pt x="1974" y="71"/>
                  </a:lnTo>
                  <a:lnTo>
                    <a:pt x="1851" y="155"/>
                  </a:lnTo>
                  <a:lnTo>
                    <a:pt x="1760" y="278"/>
                  </a:lnTo>
                  <a:lnTo>
                    <a:pt x="1781" y="162"/>
                  </a:lnTo>
                  <a:lnTo>
                    <a:pt x="1832" y="85"/>
                  </a:lnTo>
                  <a:lnTo>
                    <a:pt x="1747" y="109"/>
                  </a:lnTo>
                  <a:lnTo>
                    <a:pt x="1709" y="200"/>
                  </a:lnTo>
                  <a:lnTo>
                    <a:pt x="1696" y="291"/>
                  </a:lnTo>
                  <a:lnTo>
                    <a:pt x="1619" y="117"/>
                  </a:lnTo>
                  <a:lnTo>
                    <a:pt x="1541" y="39"/>
                  </a:lnTo>
                  <a:lnTo>
                    <a:pt x="1613" y="208"/>
                  </a:lnTo>
                  <a:lnTo>
                    <a:pt x="1560" y="175"/>
                  </a:lnTo>
                  <a:close/>
                </a:path>
              </a:pathLst>
            </a:custGeom>
            <a:solidFill>
              <a:srgbClr val="FFE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5" name="Freeform 9">
              <a:extLst>
                <a:ext uri="{FF2B5EF4-FFF2-40B4-BE49-F238E27FC236}">
                  <a16:creationId xmlns:a16="http://schemas.microsoft.com/office/drawing/2014/main" id="{212CC9A8-CA58-CF46-A305-D3255B2FFA6B}"/>
                </a:ext>
              </a:extLst>
            </p:cNvPr>
            <p:cNvSpPr>
              <a:spLocks/>
            </p:cNvSpPr>
            <p:nvPr/>
          </p:nvSpPr>
          <p:spPr bwMode="auto">
            <a:xfrm>
              <a:off x="3510" y="1902"/>
              <a:ext cx="59" cy="77"/>
            </a:xfrm>
            <a:custGeom>
              <a:avLst/>
              <a:gdLst>
                <a:gd name="T0" fmla="*/ 1 w 117"/>
                <a:gd name="T1" fmla="*/ 0 h 156"/>
                <a:gd name="T2" fmla="*/ 0 w 117"/>
                <a:gd name="T3" fmla="*/ 0 h 156"/>
                <a:gd name="T4" fmla="*/ 1 w 117"/>
                <a:gd name="T5" fmla="*/ 0 h 156"/>
                <a:gd name="T6" fmla="*/ 1 w 117"/>
                <a:gd name="T7" fmla="*/ 0 h 156"/>
                <a:gd name="T8" fmla="*/ 1 w 117"/>
                <a:gd name="T9" fmla="*/ 0 h 156"/>
                <a:gd name="T10" fmla="*/ 1 w 117"/>
                <a:gd name="T11" fmla="*/ 0 h 156"/>
                <a:gd name="T12" fmla="*/ 1 w 117"/>
                <a:gd name="T13" fmla="*/ 0 h 156"/>
                <a:gd name="T14" fmla="*/ 1 w 117"/>
                <a:gd name="T15" fmla="*/ 0 h 156"/>
                <a:gd name="T16" fmla="*/ 1 w 117"/>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156"/>
                <a:gd name="T29" fmla="*/ 117 w 11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156">
                  <a:moveTo>
                    <a:pt x="58" y="0"/>
                  </a:moveTo>
                  <a:lnTo>
                    <a:pt x="0" y="46"/>
                  </a:lnTo>
                  <a:lnTo>
                    <a:pt x="20" y="144"/>
                  </a:lnTo>
                  <a:lnTo>
                    <a:pt x="85" y="156"/>
                  </a:lnTo>
                  <a:lnTo>
                    <a:pt x="117" y="131"/>
                  </a:lnTo>
                  <a:lnTo>
                    <a:pt x="117" y="67"/>
                  </a:lnTo>
                  <a:lnTo>
                    <a:pt x="58"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6" name="Freeform 10">
              <a:extLst>
                <a:ext uri="{FF2B5EF4-FFF2-40B4-BE49-F238E27FC236}">
                  <a16:creationId xmlns:a16="http://schemas.microsoft.com/office/drawing/2014/main" id="{DC90EBD9-4E84-954B-9308-C938E6DC63E5}"/>
                </a:ext>
              </a:extLst>
            </p:cNvPr>
            <p:cNvSpPr>
              <a:spLocks/>
            </p:cNvSpPr>
            <p:nvPr/>
          </p:nvSpPr>
          <p:spPr bwMode="auto">
            <a:xfrm>
              <a:off x="3598" y="1883"/>
              <a:ext cx="62" cy="75"/>
            </a:xfrm>
            <a:custGeom>
              <a:avLst/>
              <a:gdLst>
                <a:gd name="T0" fmla="*/ 1 w 122"/>
                <a:gd name="T1" fmla="*/ 0 h 149"/>
                <a:gd name="T2" fmla="*/ 0 w 122"/>
                <a:gd name="T3" fmla="*/ 1 h 149"/>
                <a:gd name="T4" fmla="*/ 1 w 122"/>
                <a:gd name="T5" fmla="*/ 1 h 149"/>
                <a:gd name="T6" fmla="*/ 1 w 122"/>
                <a:gd name="T7" fmla="*/ 1 h 149"/>
                <a:gd name="T8" fmla="*/ 1 w 122"/>
                <a:gd name="T9" fmla="*/ 1 h 149"/>
                <a:gd name="T10" fmla="*/ 1 w 122"/>
                <a:gd name="T11" fmla="*/ 1 h 149"/>
                <a:gd name="T12" fmla="*/ 1 w 122"/>
                <a:gd name="T13" fmla="*/ 1 h 149"/>
                <a:gd name="T14" fmla="*/ 1 w 122"/>
                <a:gd name="T15" fmla="*/ 0 h 149"/>
                <a:gd name="T16" fmla="*/ 1 w 122"/>
                <a:gd name="T17" fmla="*/ 0 h 149"/>
                <a:gd name="T18" fmla="*/ 1 w 122"/>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149"/>
                <a:gd name="T32" fmla="*/ 122 w 12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149">
                  <a:moveTo>
                    <a:pt x="69" y="0"/>
                  </a:moveTo>
                  <a:lnTo>
                    <a:pt x="0" y="51"/>
                  </a:lnTo>
                  <a:lnTo>
                    <a:pt x="13" y="123"/>
                  </a:lnTo>
                  <a:lnTo>
                    <a:pt x="56" y="149"/>
                  </a:lnTo>
                  <a:lnTo>
                    <a:pt x="109" y="136"/>
                  </a:lnTo>
                  <a:lnTo>
                    <a:pt x="122" y="72"/>
                  </a:lnTo>
                  <a:lnTo>
                    <a:pt x="102" y="32"/>
                  </a:lnTo>
                  <a:lnTo>
                    <a:pt x="69"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7" name="Freeform 11">
              <a:extLst>
                <a:ext uri="{FF2B5EF4-FFF2-40B4-BE49-F238E27FC236}">
                  <a16:creationId xmlns:a16="http://schemas.microsoft.com/office/drawing/2014/main" id="{47533978-B4FA-5643-9CA9-D214AC0A26F3}"/>
                </a:ext>
              </a:extLst>
            </p:cNvPr>
            <p:cNvSpPr>
              <a:spLocks/>
            </p:cNvSpPr>
            <p:nvPr/>
          </p:nvSpPr>
          <p:spPr bwMode="auto">
            <a:xfrm>
              <a:off x="4243" y="1924"/>
              <a:ext cx="65" cy="81"/>
            </a:xfrm>
            <a:custGeom>
              <a:avLst/>
              <a:gdLst>
                <a:gd name="T0" fmla="*/ 1 w 130"/>
                <a:gd name="T1" fmla="*/ 0 h 161"/>
                <a:gd name="T2" fmla="*/ 1 w 130"/>
                <a:gd name="T3" fmla="*/ 1 h 161"/>
                <a:gd name="T4" fmla="*/ 0 w 130"/>
                <a:gd name="T5" fmla="*/ 1 h 161"/>
                <a:gd name="T6" fmla="*/ 1 w 130"/>
                <a:gd name="T7" fmla="*/ 1 h 161"/>
                <a:gd name="T8" fmla="*/ 1 w 130"/>
                <a:gd name="T9" fmla="*/ 1 h 161"/>
                <a:gd name="T10" fmla="*/ 1 w 130"/>
                <a:gd name="T11" fmla="*/ 1 h 161"/>
                <a:gd name="T12" fmla="*/ 1 w 130"/>
                <a:gd name="T13" fmla="*/ 1 h 161"/>
                <a:gd name="T14" fmla="*/ 1 w 130"/>
                <a:gd name="T15" fmla="*/ 0 h 161"/>
                <a:gd name="T16" fmla="*/ 1 w 130"/>
                <a:gd name="T17" fmla="*/ 0 h 161"/>
                <a:gd name="T18" fmla="*/ 1 w 130"/>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161"/>
                <a:gd name="T32" fmla="*/ 130 w 130"/>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161">
                  <a:moveTo>
                    <a:pt x="77" y="0"/>
                  </a:moveTo>
                  <a:lnTo>
                    <a:pt x="13" y="53"/>
                  </a:lnTo>
                  <a:lnTo>
                    <a:pt x="0" y="117"/>
                  </a:lnTo>
                  <a:lnTo>
                    <a:pt x="58" y="161"/>
                  </a:lnTo>
                  <a:lnTo>
                    <a:pt x="104" y="136"/>
                  </a:lnTo>
                  <a:lnTo>
                    <a:pt x="130" y="79"/>
                  </a:lnTo>
                  <a:lnTo>
                    <a:pt x="130" y="21"/>
                  </a:lnTo>
                  <a:lnTo>
                    <a:pt x="77"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8" name="Freeform 12">
              <a:extLst>
                <a:ext uri="{FF2B5EF4-FFF2-40B4-BE49-F238E27FC236}">
                  <a16:creationId xmlns:a16="http://schemas.microsoft.com/office/drawing/2014/main" id="{34BEC9CA-1BDF-6446-A22E-C7B014D10864}"/>
                </a:ext>
              </a:extLst>
            </p:cNvPr>
            <p:cNvSpPr>
              <a:spLocks/>
            </p:cNvSpPr>
            <p:nvPr/>
          </p:nvSpPr>
          <p:spPr bwMode="auto">
            <a:xfrm>
              <a:off x="4350" y="1938"/>
              <a:ext cx="68" cy="67"/>
            </a:xfrm>
            <a:custGeom>
              <a:avLst/>
              <a:gdLst>
                <a:gd name="T0" fmla="*/ 0 w 137"/>
                <a:gd name="T1" fmla="*/ 0 h 135"/>
                <a:gd name="T2" fmla="*/ 0 w 137"/>
                <a:gd name="T3" fmla="*/ 0 h 135"/>
                <a:gd name="T4" fmla="*/ 0 w 137"/>
                <a:gd name="T5" fmla="*/ 0 h 135"/>
                <a:gd name="T6" fmla="*/ 0 w 137"/>
                <a:gd name="T7" fmla="*/ 0 h 135"/>
                <a:gd name="T8" fmla="*/ 0 w 137"/>
                <a:gd name="T9" fmla="*/ 0 h 135"/>
                <a:gd name="T10" fmla="*/ 0 w 137"/>
                <a:gd name="T11" fmla="*/ 0 h 135"/>
                <a:gd name="T12" fmla="*/ 0 w 137"/>
                <a:gd name="T13" fmla="*/ 0 h 135"/>
                <a:gd name="T14" fmla="*/ 0 w 137"/>
                <a:gd name="T15" fmla="*/ 0 h 135"/>
                <a:gd name="T16" fmla="*/ 0 w 137"/>
                <a:gd name="T17" fmla="*/ 0 h 135"/>
                <a:gd name="T18" fmla="*/ 0 w 137"/>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
                <a:gd name="T31" fmla="*/ 0 h 135"/>
                <a:gd name="T32" fmla="*/ 137 w 137"/>
                <a:gd name="T33" fmla="*/ 135 h 1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 h="135">
                  <a:moveTo>
                    <a:pt x="46" y="0"/>
                  </a:moveTo>
                  <a:lnTo>
                    <a:pt x="0" y="53"/>
                  </a:lnTo>
                  <a:lnTo>
                    <a:pt x="0" y="110"/>
                  </a:lnTo>
                  <a:lnTo>
                    <a:pt x="65" y="135"/>
                  </a:lnTo>
                  <a:lnTo>
                    <a:pt x="123" y="110"/>
                  </a:lnTo>
                  <a:lnTo>
                    <a:pt x="137" y="59"/>
                  </a:lnTo>
                  <a:lnTo>
                    <a:pt x="118" y="6"/>
                  </a:lnTo>
                  <a:lnTo>
                    <a:pt x="46"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9" name="Freeform 13">
              <a:extLst>
                <a:ext uri="{FF2B5EF4-FFF2-40B4-BE49-F238E27FC236}">
                  <a16:creationId xmlns:a16="http://schemas.microsoft.com/office/drawing/2014/main" id="{8127F7A6-7A85-3E44-88AF-DD8D0779EBB7}"/>
                </a:ext>
              </a:extLst>
            </p:cNvPr>
            <p:cNvSpPr>
              <a:spLocks/>
            </p:cNvSpPr>
            <p:nvPr/>
          </p:nvSpPr>
          <p:spPr bwMode="auto">
            <a:xfrm>
              <a:off x="4992" y="1883"/>
              <a:ext cx="69" cy="75"/>
            </a:xfrm>
            <a:custGeom>
              <a:avLst/>
              <a:gdLst>
                <a:gd name="T0" fmla="*/ 0 w 140"/>
                <a:gd name="T1" fmla="*/ 0 h 149"/>
                <a:gd name="T2" fmla="*/ 0 w 140"/>
                <a:gd name="T3" fmla="*/ 1 h 149"/>
                <a:gd name="T4" fmla="*/ 0 w 140"/>
                <a:gd name="T5" fmla="*/ 1 h 149"/>
                <a:gd name="T6" fmla="*/ 0 w 140"/>
                <a:gd name="T7" fmla="*/ 1 h 149"/>
                <a:gd name="T8" fmla="*/ 0 w 140"/>
                <a:gd name="T9" fmla="*/ 1 h 149"/>
                <a:gd name="T10" fmla="*/ 0 w 140"/>
                <a:gd name="T11" fmla="*/ 1 h 149"/>
                <a:gd name="T12" fmla="*/ 0 w 140"/>
                <a:gd name="T13" fmla="*/ 0 h 149"/>
                <a:gd name="T14" fmla="*/ 0 w 140"/>
                <a:gd name="T15" fmla="*/ 0 h 149"/>
                <a:gd name="T16" fmla="*/ 0 w 140"/>
                <a:gd name="T17" fmla="*/ 0 h 149"/>
                <a:gd name="T18" fmla="*/ 0 w 140"/>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
                <a:gd name="T31" fmla="*/ 0 h 149"/>
                <a:gd name="T32" fmla="*/ 140 w 140"/>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 h="149">
                  <a:moveTo>
                    <a:pt x="70" y="0"/>
                  </a:moveTo>
                  <a:lnTo>
                    <a:pt x="0" y="58"/>
                  </a:lnTo>
                  <a:lnTo>
                    <a:pt x="13" y="128"/>
                  </a:lnTo>
                  <a:lnTo>
                    <a:pt x="64" y="149"/>
                  </a:lnTo>
                  <a:lnTo>
                    <a:pt x="115" y="136"/>
                  </a:lnTo>
                  <a:lnTo>
                    <a:pt x="140" y="51"/>
                  </a:lnTo>
                  <a:lnTo>
                    <a:pt x="121" y="0"/>
                  </a:lnTo>
                  <a:lnTo>
                    <a:pt x="70"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0" name="Freeform 14">
              <a:extLst>
                <a:ext uri="{FF2B5EF4-FFF2-40B4-BE49-F238E27FC236}">
                  <a16:creationId xmlns:a16="http://schemas.microsoft.com/office/drawing/2014/main" id="{4F422C25-0DB6-7141-A728-9D505C076DBE}"/>
                </a:ext>
              </a:extLst>
            </p:cNvPr>
            <p:cNvSpPr>
              <a:spLocks/>
            </p:cNvSpPr>
            <p:nvPr/>
          </p:nvSpPr>
          <p:spPr bwMode="auto">
            <a:xfrm>
              <a:off x="5101" y="1889"/>
              <a:ext cx="42" cy="75"/>
            </a:xfrm>
            <a:custGeom>
              <a:avLst/>
              <a:gdLst>
                <a:gd name="T0" fmla="*/ 1 w 84"/>
                <a:gd name="T1" fmla="*/ 0 h 149"/>
                <a:gd name="T2" fmla="*/ 0 w 84"/>
                <a:gd name="T3" fmla="*/ 1 h 149"/>
                <a:gd name="T4" fmla="*/ 0 w 84"/>
                <a:gd name="T5" fmla="*/ 1 h 149"/>
                <a:gd name="T6" fmla="*/ 1 w 84"/>
                <a:gd name="T7" fmla="*/ 1 h 149"/>
                <a:gd name="T8" fmla="*/ 1 w 84"/>
                <a:gd name="T9" fmla="*/ 1 h 149"/>
                <a:gd name="T10" fmla="*/ 1 w 84"/>
                <a:gd name="T11" fmla="*/ 1 h 149"/>
                <a:gd name="T12" fmla="*/ 1 w 84"/>
                <a:gd name="T13" fmla="*/ 0 h 149"/>
                <a:gd name="T14" fmla="*/ 1 w 84"/>
                <a:gd name="T15" fmla="*/ 0 h 149"/>
                <a:gd name="T16" fmla="*/ 1 w 84"/>
                <a:gd name="T17" fmla="*/ 0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149"/>
                <a:gd name="T29" fmla="*/ 84 w 84"/>
                <a:gd name="T30" fmla="*/ 149 h 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149">
                  <a:moveTo>
                    <a:pt x="32" y="0"/>
                  </a:moveTo>
                  <a:lnTo>
                    <a:pt x="0" y="38"/>
                  </a:lnTo>
                  <a:lnTo>
                    <a:pt x="0" y="83"/>
                  </a:lnTo>
                  <a:lnTo>
                    <a:pt x="44" y="149"/>
                  </a:lnTo>
                  <a:lnTo>
                    <a:pt x="84" y="83"/>
                  </a:lnTo>
                  <a:lnTo>
                    <a:pt x="78" y="24"/>
                  </a:lnTo>
                  <a:lnTo>
                    <a:pt x="32" y="0"/>
                  </a:lnTo>
                  <a:close/>
                </a:path>
              </a:pathLst>
            </a:custGeom>
            <a:solidFill>
              <a:srgbClr val="AE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1" name="Freeform 15">
              <a:extLst>
                <a:ext uri="{FF2B5EF4-FFF2-40B4-BE49-F238E27FC236}">
                  <a16:creationId xmlns:a16="http://schemas.microsoft.com/office/drawing/2014/main" id="{358FDBA5-B6A5-C94D-8616-A095900C873B}"/>
                </a:ext>
              </a:extLst>
            </p:cNvPr>
            <p:cNvSpPr>
              <a:spLocks/>
            </p:cNvSpPr>
            <p:nvPr/>
          </p:nvSpPr>
          <p:spPr bwMode="auto">
            <a:xfrm>
              <a:off x="3562" y="2244"/>
              <a:ext cx="194" cy="139"/>
            </a:xfrm>
            <a:custGeom>
              <a:avLst/>
              <a:gdLst>
                <a:gd name="T0" fmla="*/ 0 w 387"/>
                <a:gd name="T1" fmla="*/ 1 h 278"/>
                <a:gd name="T2" fmla="*/ 1 w 387"/>
                <a:gd name="T3" fmla="*/ 1 h 278"/>
                <a:gd name="T4" fmla="*/ 1 w 387"/>
                <a:gd name="T5" fmla="*/ 0 h 278"/>
                <a:gd name="T6" fmla="*/ 1 w 387"/>
                <a:gd name="T7" fmla="*/ 1 h 278"/>
                <a:gd name="T8" fmla="*/ 1 w 387"/>
                <a:gd name="T9" fmla="*/ 1 h 278"/>
                <a:gd name="T10" fmla="*/ 1 w 387"/>
                <a:gd name="T11" fmla="*/ 1 h 278"/>
                <a:gd name="T12" fmla="*/ 1 w 387"/>
                <a:gd name="T13" fmla="*/ 1 h 278"/>
                <a:gd name="T14" fmla="*/ 1 w 387"/>
                <a:gd name="T15" fmla="*/ 1 h 278"/>
                <a:gd name="T16" fmla="*/ 1 w 387"/>
                <a:gd name="T17" fmla="*/ 1 h 278"/>
                <a:gd name="T18" fmla="*/ 1 w 387"/>
                <a:gd name="T19" fmla="*/ 1 h 278"/>
                <a:gd name="T20" fmla="*/ 1 w 387"/>
                <a:gd name="T21" fmla="*/ 1 h 278"/>
                <a:gd name="T22" fmla="*/ 1 w 387"/>
                <a:gd name="T23" fmla="*/ 1 h 278"/>
                <a:gd name="T24" fmla="*/ 1 w 387"/>
                <a:gd name="T25" fmla="*/ 1 h 278"/>
                <a:gd name="T26" fmla="*/ 1 w 387"/>
                <a:gd name="T27" fmla="*/ 1 h 278"/>
                <a:gd name="T28" fmla="*/ 1 w 387"/>
                <a:gd name="T29" fmla="*/ 1 h 278"/>
                <a:gd name="T30" fmla="*/ 0 w 387"/>
                <a:gd name="T31" fmla="*/ 1 h 278"/>
                <a:gd name="T32" fmla="*/ 0 w 387"/>
                <a:gd name="T33" fmla="*/ 1 h 278"/>
                <a:gd name="T34" fmla="*/ 0 w 387"/>
                <a:gd name="T35" fmla="*/ 1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7"/>
                <a:gd name="T55" fmla="*/ 0 h 278"/>
                <a:gd name="T56" fmla="*/ 387 w 387"/>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7" h="278">
                  <a:moveTo>
                    <a:pt x="0" y="53"/>
                  </a:moveTo>
                  <a:lnTo>
                    <a:pt x="26" y="13"/>
                  </a:lnTo>
                  <a:lnTo>
                    <a:pt x="85" y="0"/>
                  </a:lnTo>
                  <a:lnTo>
                    <a:pt x="200" y="19"/>
                  </a:lnTo>
                  <a:lnTo>
                    <a:pt x="291" y="59"/>
                  </a:lnTo>
                  <a:lnTo>
                    <a:pt x="349" y="97"/>
                  </a:lnTo>
                  <a:lnTo>
                    <a:pt x="387" y="131"/>
                  </a:lnTo>
                  <a:lnTo>
                    <a:pt x="382" y="176"/>
                  </a:lnTo>
                  <a:lnTo>
                    <a:pt x="329" y="233"/>
                  </a:lnTo>
                  <a:lnTo>
                    <a:pt x="272" y="267"/>
                  </a:lnTo>
                  <a:lnTo>
                    <a:pt x="174" y="278"/>
                  </a:lnTo>
                  <a:lnTo>
                    <a:pt x="104" y="246"/>
                  </a:lnTo>
                  <a:lnTo>
                    <a:pt x="64" y="201"/>
                  </a:lnTo>
                  <a:lnTo>
                    <a:pt x="58" y="149"/>
                  </a:lnTo>
                  <a:lnTo>
                    <a:pt x="64" y="117"/>
                  </a:lnTo>
                  <a:lnTo>
                    <a:pt x="0" y="53"/>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2" name="Freeform 16">
              <a:extLst>
                <a:ext uri="{FF2B5EF4-FFF2-40B4-BE49-F238E27FC236}">
                  <a16:creationId xmlns:a16="http://schemas.microsoft.com/office/drawing/2014/main" id="{8A257B76-F8F9-B54D-823E-35CBEC9CB5D8}"/>
                </a:ext>
              </a:extLst>
            </p:cNvPr>
            <p:cNvSpPr>
              <a:spLocks/>
            </p:cNvSpPr>
            <p:nvPr/>
          </p:nvSpPr>
          <p:spPr bwMode="auto">
            <a:xfrm>
              <a:off x="4201" y="2273"/>
              <a:ext cx="194" cy="155"/>
            </a:xfrm>
            <a:custGeom>
              <a:avLst/>
              <a:gdLst>
                <a:gd name="T0" fmla="*/ 1 w 387"/>
                <a:gd name="T1" fmla="*/ 1 h 310"/>
                <a:gd name="T2" fmla="*/ 1 w 387"/>
                <a:gd name="T3" fmla="*/ 1 h 310"/>
                <a:gd name="T4" fmla="*/ 1 w 387"/>
                <a:gd name="T5" fmla="*/ 1 h 310"/>
                <a:gd name="T6" fmla="*/ 1 w 387"/>
                <a:gd name="T7" fmla="*/ 0 h 310"/>
                <a:gd name="T8" fmla="*/ 1 w 387"/>
                <a:gd name="T9" fmla="*/ 1 h 310"/>
                <a:gd name="T10" fmla="*/ 1 w 387"/>
                <a:gd name="T11" fmla="*/ 1 h 310"/>
                <a:gd name="T12" fmla="*/ 1 w 387"/>
                <a:gd name="T13" fmla="*/ 1 h 310"/>
                <a:gd name="T14" fmla="*/ 1 w 387"/>
                <a:gd name="T15" fmla="*/ 1 h 310"/>
                <a:gd name="T16" fmla="*/ 1 w 387"/>
                <a:gd name="T17" fmla="*/ 1 h 310"/>
                <a:gd name="T18" fmla="*/ 1 w 387"/>
                <a:gd name="T19" fmla="*/ 1 h 310"/>
                <a:gd name="T20" fmla="*/ 1 w 387"/>
                <a:gd name="T21" fmla="*/ 1 h 310"/>
                <a:gd name="T22" fmla="*/ 1 w 387"/>
                <a:gd name="T23" fmla="*/ 1 h 310"/>
                <a:gd name="T24" fmla="*/ 1 w 387"/>
                <a:gd name="T25" fmla="*/ 1 h 310"/>
                <a:gd name="T26" fmla="*/ 1 w 387"/>
                <a:gd name="T27" fmla="*/ 1 h 310"/>
                <a:gd name="T28" fmla="*/ 1 w 387"/>
                <a:gd name="T29" fmla="*/ 1 h 310"/>
                <a:gd name="T30" fmla="*/ 0 w 387"/>
                <a:gd name="T31" fmla="*/ 1 h 310"/>
                <a:gd name="T32" fmla="*/ 1 w 387"/>
                <a:gd name="T33" fmla="*/ 1 h 310"/>
                <a:gd name="T34" fmla="*/ 1 w 387"/>
                <a:gd name="T35" fmla="*/ 1 h 310"/>
                <a:gd name="T36" fmla="*/ 1 w 387"/>
                <a:gd name="T37" fmla="*/ 1 h 3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7"/>
                <a:gd name="T58" fmla="*/ 0 h 310"/>
                <a:gd name="T59" fmla="*/ 387 w 387"/>
                <a:gd name="T60" fmla="*/ 310 h 3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7" h="310">
                  <a:moveTo>
                    <a:pt x="32" y="123"/>
                  </a:moveTo>
                  <a:lnTo>
                    <a:pt x="77" y="51"/>
                  </a:lnTo>
                  <a:lnTo>
                    <a:pt x="136" y="13"/>
                  </a:lnTo>
                  <a:lnTo>
                    <a:pt x="232" y="0"/>
                  </a:lnTo>
                  <a:lnTo>
                    <a:pt x="323" y="5"/>
                  </a:lnTo>
                  <a:lnTo>
                    <a:pt x="368" y="19"/>
                  </a:lnTo>
                  <a:lnTo>
                    <a:pt x="387" y="72"/>
                  </a:lnTo>
                  <a:lnTo>
                    <a:pt x="374" y="117"/>
                  </a:lnTo>
                  <a:lnTo>
                    <a:pt x="329" y="155"/>
                  </a:lnTo>
                  <a:lnTo>
                    <a:pt x="347" y="213"/>
                  </a:lnTo>
                  <a:lnTo>
                    <a:pt x="315" y="264"/>
                  </a:lnTo>
                  <a:lnTo>
                    <a:pt x="245" y="304"/>
                  </a:lnTo>
                  <a:lnTo>
                    <a:pt x="136" y="310"/>
                  </a:lnTo>
                  <a:lnTo>
                    <a:pt x="51" y="291"/>
                  </a:lnTo>
                  <a:lnTo>
                    <a:pt x="5" y="232"/>
                  </a:lnTo>
                  <a:lnTo>
                    <a:pt x="0" y="168"/>
                  </a:lnTo>
                  <a:lnTo>
                    <a:pt x="32" y="123"/>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3" name="Freeform 17">
              <a:extLst>
                <a:ext uri="{FF2B5EF4-FFF2-40B4-BE49-F238E27FC236}">
                  <a16:creationId xmlns:a16="http://schemas.microsoft.com/office/drawing/2014/main" id="{50FB9941-5BF4-364E-922D-929E283FB210}"/>
                </a:ext>
              </a:extLst>
            </p:cNvPr>
            <p:cNvSpPr>
              <a:spLocks/>
            </p:cNvSpPr>
            <p:nvPr/>
          </p:nvSpPr>
          <p:spPr bwMode="auto">
            <a:xfrm>
              <a:off x="4898" y="2205"/>
              <a:ext cx="213" cy="172"/>
            </a:xfrm>
            <a:custGeom>
              <a:avLst/>
              <a:gdLst>
                <a:gd name="T0" fmla="*/ 1 w 425"/>
                <a:gd name="T1" fmla="*/ 1 h 344"/>
                <a:gd name="T2" fmla="*/ 1 w 425"/>
                <a:gd name="T3" fmla="*/ 1 h 344"/>
                <a:gd name="T4" fmla="*/ 1 w 425"/>
                <a:gd name="T5" fmla="*/ 1 h 344"/>
                <a:gd name="T6" fmla="*/ 1 w 425"/>
                <a:gd name="T7" fmla="*/ 0 h 344"/>
                <a:gd name="T8" fmla="*/ 1 w 425"/>
                <a:gd name="T9" fmla="*/ 0 h 344"/>
                <a:gd name="T10" fmla="*/ 1 w 425"/>
                <a:gd name="T11" fmla="*/ 1 h 344"/>
                <a:gd name="T12" fmla="*/ 1 w 425"/>
                <a:gd name="T13" fmla="*/ 1 h 344"/>
                <a:gd name="T14" fmla="*/ 1 w 425"/>
                <a:gd name="T15" fmla="*/ 1 h 344"/>
                <a:gd name="T16" fmla="*/ 1 w 425"/>
                <a:gd name="T17" fmla="*/ 1 h 344"/>
                <a:gd name="T18" fmla="*/ 1 w 425"/>
                <a:gd name="T19" fmla="*/ 1 h 344"/>
                <a:gd name="T20" fmla="*/ 1 w 425"/>
                <a:gd name="T21" fmla="*/ 1 h 344"/>
                <a:gd name="T22" fmla="*/ 1 w 425"/>
                <a:gd name="T23" fmla="*/ 1 h 344"/>
                <a:gd name="T24" fmla="*/ 1 w 425"/>
                <a:gd name="T25" fmla="*/ 1 h 344"/>
                <a:gd name="T26" fmla="*/ 1 w 425"/>
                <a:gd name="T27" fmla="*/ 1 h 344"/>
                <a:gd name="T28" fmla="*/ 1 w 425"/>
                <a:gd name="T29" fmla="*/ 1 h 344"/>
                <a:gd name="T30" fmla="*/ 1 w 425"/>
                <a:gd name="T31" fmla="*/ 1 h 344"/>
                <a:gd name="T32" fmla="*/ 0 w 425"/>
                <a:gd name="T33" fmla="*/ 1 h 344"/>
                <a:gd name="T34" fmla="*/ 1 w 425"/>
                <a:gd name="T35" fmla="*/ 1 h 344"/>
                <a:gd name="T36" fmla="*/ 1 w 425"/>
                <a:gd name="T37" fmla="*/ 1 h 344"/>
                <a:gd name="T38" fmla="*/ 1 w 425"/>
                <a:gd name="T39" fmla="*/ 1 h 3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5"/>
                <a:gd name="T61" fmla="*/ 0 h 344"/>
                <a:gd name="T62" fmla="*/ 425 w 425"/>
                <a:gd name="T63" fmla="*/ 344 h 3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5" h="344">
                  <a:moveTo>
                    <a:pt x="21" y="162"/>
                  </a:moveTo>
                  <a:lnTo>
                    <a:pt x="117" y="71"/>
                  </a:lnTo>
                  <a:lnTo>
                    <a:pt x="206" y="18"/>
                  </a:lnTo>
                  <a:lnTo>
                    <a:pt x="295" y="0"/>
                  </a:lnTo>
                  <a:lnTo>
                    <a:pt x="380" y="0"/>
                  </a:lnTo>
                  <a:lnTo>
                    <a:pt x="418" y="26"/>
                  </a:lnTo>
                  <a:lnTo>
                    <a:pt x="425" y="58"/>
                  </a:lnTo>
                  <a:lnTo>
                    <a:pt x="399" y="90"/>
                  </a:lnTo>
                  <a:lnTo>
                    <a:pt x="340" y="130"/>
                  </a:lnTo>
                  <a:lnTo>
                    <a:pt x="295" y="155"/>
                  </a:lnTo>
                  <a:lnTo>
                    <a:pt x="302" y="194"/>
                  </a:lnTo>
                  <a:lnTo>
                    <a:pt x="302" y="259"/>
                  </a:lnTo>
                  <a:lnTo>
                    <a:pt x="276" y="310"/>
                  </a:lnTo>
                  <a:lnTo>
                    <a:pt x="200" y="344"/>
                  </a:lnTo>
                  <a:lnTo>
                    <a:pt x="110" y="336"/>
                  </a:lnTo>
                  <a:lnTo>
                    <a:pt x="32" y="304"/>
                  </a:lnTo>
                  <a:lnTo>
                    <a:pt x="0" y="253"/>
                  </a:lnTo>
                  <a:lnTo>
                    <a:pt x="21" y="162"/>
                  </a:lnTo>
                  <a:close/>
                </a:path>
              </a:pathLst>
            </a:custGeom>
            <a:solidFill>
              <a:srgbClr val="FFB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4" name="Freeform 18">
              <a:extLst>
                <a:ext uri="{FF2B5EF4-FFF2-40B4-BE49-F238E27FC236}">
                  <a16:creationId xmlns:a16="http://schemas.microsoft.com/office/drawing/2014/main" id="{BDF1681E-3134-3642-ADE1-C2D283E241BB}"/>
                </a:ext>
              </a:extLst>
            </p:cNvPr>
            <p:cNvSpPr>
              <a:spLocks/>
            </p:cNvSpPr>
            <p:nvPr/>
          </p:nvSpPr>
          <p:spPr bwMode="auto">
            <a:xfrm>
              <a:off x="4647" y="1418"/>
              <a:ext cx="697" cy="356"/>
            </a:xfrm>
            <a:custGeom>
              <a:avLst/>
              <a:gdLst>
                <a:gd name="T0" fmla="*/ 0 w 1395"/>
                <a:gd name="T1" fmla="*/ 0 h 713"/>
                <a:gd name="T2" fmla="*/ 0 w 1395"/>
                <a:gd name="T3" fmla="*/ 0 h 713"/>
                <a:gd name="T4" fmla="*/ 0 w 1395"/>
                <a:gd name="T5" fmla="*/ 0 h 713"/>
                <a:gd name="T6" fmla="*/ 0 w 1395"/>
                <a:gd name="T7" fmla="*/ 0 h 713"/>
                <a:gd name="T8" fmla="*/ 0 w 1395"/>
                <a:gd name="T9" fmla="*/ 0 h 713"/>
                <a:gd name="T10" fmla="*/ 0 w 1395"/>
                <a:gd name="T11" fmla="*/ 0 h 713"/>
                <a:gd name="T12" fmla="*/ 0 w 1395"/>
                <a:gd name="T13" fmla="*/ 0 h 713"/>
                <a:gd name="T14" fmla="*/ 0 w 1395"/>
                <a:gd name="T15" fmla="*/ 0 h 713"/>
                <a:gd name="T16" fmla="*/ 0 w 1395"/>
                <a:gd name="T17" fmla="*/ 0 h 713"/>
                <a:gd name="T18" fmla="*/ 0 w 1395"/>
                <a:gd name="T19" fmla="*/ 0 h 713"/>
                <a:gd name="T20" fmla="*/ 0 w 1395"/>
                <a:gd name="T21" fmla="*/ 0 h 713"/>
                <a:gd name="T22" fmla="*/ 0 w 1395"/>
                <a:gd name="T23" fmla="*/ 0 h 713"/>
                <a:gd name="T24" fmla="*/ 0 w 1395"/>
                <a:gd name="T25" fmla="*/ 0 h 713"/>
                <a:gd name="T26" fmla="*/ 0 w 1395"/>
                <a:gd name="T27" fmla="*/ 0 h 713"/>
                <a:gd name="T28" fmla="*/ 0 w 1395"/>
                <a:gd name="T29" fmla="*/ 0 h 713"/>
                <a:gd name="T30" fmla="*/ 0 w 1395"/>
                <a:gd name="T31" fmla="*/ 0 h 713"/>
                <a:gd name="T32" fmla="*/ 0 w 1395"/>
                <a:gd name="T33" fmla="*/ 0 h 713"/>
                <a:gd name="T34" fmla="*/ 0 w 1395"/>
                <a:gd name="T35" fmla="*/ 0 h 713"/>
                <a:gd name="T36" fmla="*/ 0 w 1395"/>
                <a:gd name="T37" fmla="*/ 0 h 713"/>
                <a:gd name="T38" fmla="*/ 0 w 1395"/>
                <a:gd name="T39" fmla="*/ 0 h 713"/>
                <a:gd name="T40" fmla="*/ 0 w 1395"/>
                <a:gd name="T41" fmla="*/ 0 h 713"/>
                <a:gd name="T42" fmla="*/ 0 w 1395"/>
                <a:gd name="T43" fmla="*/ 0 h 713"/>
                <a:gd name="T44" fmla="*/ 0 w 1395"/>
                <a:gd name="T45" fmla="*/ 0 h 713"/>
                <a:gd name="T46" fmla="*/ 0 w 1395"/>
                <a:gd name="T47" fmla="*/ 0 h 713"/>
                <a:gd name="T48" fmla="*/ 0 w 1395"/>
                <a:gd name="T49" fmla="*/ 0 h 713"/>
                <a:gd name="T50" fmla="*/ 0 w 1395"/>
                <a:gd name="T51" fmla="*/ 0 h 713"/>
                <a:gd name="T52" fmla="*/ 0 w 1395"/>
                <a:gd name="T53" fmla="*/ 0 h 713"/>
                <a:gd name="T54" fmla="*/ 0 w 1395"/>
                <a:gd name="T55" fmla="*/ 0 h 713"/>
                <a:gd name="T56" fmla="*/ 0 w 1395"/>
                <a:gd name="T57" fmla="*/ 0 h 713"/>
                <a:gd name="T58" fmla="*/ 0 w 1395"/>
                <a:gd name="T59" fmla="*/ 0 h 713"/>
                <a:gd name="T60" fmla="*/ 0 w 1395"/>
                <a:gd name="T61" fmla="*/ 0 h 713"/>
                <a:gd name="T62" fmla="*/ 0 w 1395"/>
                <a:gd name="T63" fmla="*/ 0 h 713"/>
                <a:gd name="T64" fmla="*/ 0 w 1395"/>
                <a:gd name="T65" fmla="*/ 0 h 713"/>
                <a:gd name="T66" fmla="*/ 0 w 1395"/>
                <a:gd name="T67" fmla="*/ 0 h 713"/>
                <a:gd name="T68" fmla="*/ 0 w 1395"/>
                <a:gd name="T69" fmla="*/ 0 h 713"/>
                <a:gd name="T70" fmla="*/ 0 w 1395"/>
                <a:gd name="T71" fmla="*/ 0 h 713"/>
                <a:gd name="T72" fmla="*/ 0 w 1395"/>
                <a:gd name="T73" fmla="*/ 0 h 713"/>
                <a:gd name="T74" fmla="*/ 0 w 1395"/>
                <a:gd name="T75" fmla="*/ 0 h 713"/>
                <a:gd name="T76" fmla="*/ 0 w 1395"/>
                <a:gd name="T77" fmla="*/ 0 h 713"/>
                <a:gd name="T78" fmla="*/ 0 w 1395"/>
                <a:gd name="T79" fmla="*/ 0 h 713"/>
                <a:gd name="T80" fmla="*/ 0 w 1395"/>
                <a:gd name="T81" fmla="*/ 0 h 713"/>
                <a:gd name="T82" fmla="*/ 0 w 1395"/>
                <a:gd name="T83" fmla="*/ 0 h 713"/>
                <a:gd name="T84" fmla="*/ 0 w 1395"/>
                <a:gd name="T85" fmla="*/ 0 h 7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5"/>
                <a:gd name="T130" fmla="*/ 0 h 713"/>
                <a:gd name="T131" fmla="*/ 1395 w 1395"/>
                <a:gd name="T132" fmla="*/ 713 h 7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5" h="713">
                  <a:moveTo>
                    <a:pt x="0" y="286"/>
                  </a:moveTo>
                  <a:lnTo>
                    <a:pt x="102" y="180"/>
                  </a:lnTo>
                  <a:lnTo>
                    <a:pt x="231" y="91"/>
                  </a:lnTo>
                  <a:lnTo>
                    <a:pt x="359" y="32"/>
                  </a:lnTo>
                  <a:lnTo>
                    <a:pt x="488" y="0"/>
                  </a:lnTo>
                  <a:lnTo>
                    <a:pt x="613" y="6"/>
                  </a:lnTo>
                  <a:lnTo>
                    <a:pt x="722" y="36"/>
                  </a:lnTo>
                  <a:lnTo>
                    <a:pt x="815" y="82"/>
                  </a:lnTo>
                  <a:lnTo>
                    <a:pt x="877" y="144"/>
                  </a:lnTo>
                  <a:lnTo>
                    <a:pt x="894" y="206"/>
                  </a:lnTo>
                  <a:lnTo>
                    <a:pt x="911" y="263"/>
                  </a:lnTo>
                  <a:lnTo>
                    <a:pt x="1010" y="322"/>
                  </a:lnTo>
                  <a:lnTo>
                    <a:pt x="1236" y="365"/>
                  </a:lnTo>
                  <a:lnTo>
                    <a:pt x="1355" y="437"/>
                  </a:lnTo>
                  <a:lnTo>
                    <a:pt x="1395" y="522"/>
                  </a:lnTo>
                  <a:lnTo>
                    <a:pt x="1395" y="605"/>
                  </a:lnTo>
                  <a:lnTo>
                    <a:pt x="1365" y="655"/>
                  </a:lnTo>
                  <a:lnTo>
                    <a:pt x="1320" y="700"/>
                  </a:lnTo>
                  <a:lnTo>
                    <a:pt x="1280" y="713"/>
                  </a:lnTo>
                  <a:lnTo>
                    <a:pt x="1338" y="632"/>
                  </a:lnTo>
                  <a:lnTo>
                    <a:pt x="1333" y="549"/>
                  </a:lnTo>
                  <a:lnTo>
                    <a:pt x="1306" y="490"/>
                  </a:lnTo>
                  <a:lnTo>
                    <a:pt x="1259" y="447"/>
                  </a:lnTo>
                  <a:lnTo>
                    <a:pt x="1187" y="420"/>
                  </a:lnTo>
                  <a:lnTo>
                    <a:pt x="947" y="358"/>
                  </a:lnTo>
                  <a:lnTo>
                    <a:pt x="881" y="308"/>
                  </a:lnTo>
                  <a:lnTo>
                    <a:pt x="845" y="273"/>
                  </a:lnTo>
                  <a:lnTo>
                    <a:pt x="822" y="214"/>
                  </a:lnTo>
                  <a:lnTo>
                    <a:pt x="864" y="233"/>
                  </a:lnTo>
                  <a:lnTo>
                    <a:pt x="788" y="148"/>
                  </a:lnTo>
                  <a:lnTo>
                    <a:pt x="700" y="85"/>
                  </a:lnTo>
                  <a:lnTo>
                    <a:pt x="647" y="72"/>
                  </a:lnTo>
                  <a:lnTo>
                    <a:pt x="692" y="134"/>
                  </a:lnTo>
                  <a:lnTo>
                    <a:pt x="613" y="82"/>
                  </a:lnTo>
                  <a:lnTo>
                    <a:pt x="531" y="65"/>
                  </a:lnTo>
                  <a:lnTo>
                    <a:pt x="429" y="68"/>
                  </a:lnTo>
                  <a:lnTo>
                    <a:pt x="340" y="91"/>
                  </a:lnTo>
                  <a:lnTo>
                    <a:pt x="234" y="138"/>
                  </a:lnTo>
                  <a:lnTo>
                    <a:pt x="132" y="233"/>
                  </a:lnTo>
                  <a:lnTo>
                    <a:pt x="61" y="316"/>
                  </a:lnTo>
                  <a:lnTo>
                    <a:pt x="0"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5" name="Freeform 19">
              <a:extLst>
                <a:ext uri="{FF2B5EF4-FFF2-40B4-BE49-F238E27FC236}">
                  <a16:creationId xmlns:a16="http://schemas.microsoft.com/office/drawing/2014/main" id="{628636F7-D86E-0C41-80E0-04357D6CB49F}"/>
                </a:ext>
              </a:extLst>
            </p:cNvPr>
            <p:cNvSpPr>
              <a:spLocks/>
            </p:cNvSpPr>
            <p:nvPr/>
          </p:nvSpPr>
          <p:spPr bwMode="auto">
            <a:xfrm>
              <a:off x="4961" y="1569"/>
              <a:ext cx="335" cy="250"/>
            </a:xfrm>
            <a:custGeom>
              <a:avLst/>
              <a:gdLst>
                <a:gd name="T0" fmla="*/ 0 w 669"/>
                <a:gd name="T1" fmla="*/ 0 h 499"/>
                <a:gd name="T2" fmla="*/ 1 w 669"/>
                <a:gd name="T3" fmla="*/ 1 h 499"/>
                <a:gd name="T4" fmla="*/ 1 w 669"/>
                <a:gd name="T5" fmla="*/ 1 h 499"/>
                <a:gd name="T6" fmla="*/ 1 w 669"/>
                <a:gd name="T7" fmla="*/ 1 h 499"/>
                <a:gd name="T8" fmla="*/ 1 w 669"/>
                <a:gd name="T9" fmla="*/ 1 h 499"/>
                <a:gd name="T10" fmla="*/ 1 w 669"/>
                <a:gd name="T11" fmla="*/ 1 h 499"/>
                <a:gd name="T12" fmla="*/ 1 w 669"/>
                <a:gd name="T13" fmla="*/ 1 h 499"/>
                <a:gd name="T14" fmla="*/ 1 w 669"/>
                <a:gd name="T15" fmla="*/ 1 h 499"/>
                <a:gd name="T16" fmla="*/ 1 w 669"/>
                <a:gd name="T17" fmla="*/ 1 h 499"/>
                <a:gd name="T18" fmla="*/ 1 w 669"/>
                <a:gd name="T19" fmla="*/ 1 h 499"/>
                <a:gd name="T20" fmla="*/ 1 w 669"/>
                <a:gd name="T21" fmla="*/ 1 h 499"/>
                <a:gd name="T22" fmla="*/ 1 w 669"/>
                <a:gd name="T23" fmla="*/ 1 h 499"/>
                <a:gd name="T24" fmla="*/ 1 w 669"/>
                <a:gd name="T25" fmla="*/ 1 h 499"/>
                <a:gd name="T26" fmla="*/ 1 w 669"/>
                <a:gd name="T27" fmla="*/ 1 h 499"/>
                <a:gd name="T28" fmla="*/ 1 w 669"/>
                <a:gd name="T29" fmla="*/ 1 h 499"/>
                <a:gd name="T30" fmla="*/ 1 w 669"/>
                <a:gd name="T31" fmla="*/ 1 h 499"/>
                <a:gd name="T32" fmla="*/ 1 w 669"/>
                <a:gd name="T33" fmla="*/ 1 h 499"/>
                <a:gd name="T34" fmla="*/ 1 w 669"/>
                <a:gd name="T35" fmla="*/ 1 h 499"/>
                <a:gd name="T36" fmla="*/ 1 w 669"/>
                <a:gd name="T37" fmla="*/ 1 h 499"/>
                <a:gd name="T38" fmla="*/ 1 w 669"/>
                <a:gd name="T39" fmla="*/ 1 h 499"/>
                <a:gd name="T40" fmla="*/ 1 w 669"/>
                <a:gd name="T41" fmla="*/ 1 h 499"/>
                <a:gd name="T42" fmla="*/ 1 w 669"/>
                <a:gd name="T43" fmla="*/ 1 h 499"/>
                <a:gd name="T44" fmla="*/ 1 w 669"/>
                <a:gd name="T45" fmla="*/ 1 h 499"/>
                <a:gd name="T46" fmla="*/ 1 w 669"/>
                <a:gd name="T47" fmla="*/ 1 h 499"/>
                <a:gd name="T48" fmla="*/ 1 w 669"/>
                <a:gd name="T49" fmla="*/ 1 h 499"/>
                <a:gd name="T50" fmla="*/ 1 w 669"/>
                <a:gd name="T51" fmla="*/ 1 h 499"/>
                <a:gd name="T52" fmla="*/ 1 w 669"/>
                <a:gd name="T53" fmla="*/ 1 h 499"/>
                <a:gd name="T54" fmla="*/ 1 w 669"/>
                <a:gd name="T55" fmla="*/ 1 h 499"/>
                <a:gd name="T56" fmla="*/ 1 w 669"/>
                <a:gd name="T57" fmla="*/ 1 h 499"/>
                <a:gd name="T58" fmla="*/ 1 w 669"/>
                <a:gd name="T59" fmla="*/ 1 h 499"/>
                <a:gd name="T60" fmla="*/ 1 w 669"/>
                <a:gd name="T61" fmla="*/ 1 h 499"/>
                <a:gd name="T62" fmla="*/ 0 w 669"/>
                <a:gd name="T63" fmla="*/ 0 h 499"/>
                <a:gd name="T64" fmla="*/ 0 w 669"/>
                <a:gd name="T65" fmla="*/ 0 h 499"/>
                <a:gd name="T66" fmla="*/ 0 w 669"/>
                <a:gd name="T67" fmla="*/ 0 h 4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9"/>
                <a:gd name="T103" fmla="*/ 0 h 499"/>
                <a:gd name="T104" fmla="*/ 669 w 669"/>
                <a:gd name="T105" fmla="*/ 499 h 4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9" h="499">
                  <a:moveTo>
                    <a:pt x="0" y="0"/>
                  </a:moveTo>
                  <a:lnTo>
                    <a:pt x="79" y="75"/>
                  </a:lnTo>
                  <a:lnTo>
                    <a:pt x="162" y="102"/>
                  </a:lnTo>
                  <a:lnTo>
                    <a:pt x="291" y="117"/>
                  </a:lnTo>
                  <a:lnTo>
                    <a:pt x="436" y="121"/>
                  </a:lnTo>
                  <a:lnTo>
                    <a:pt x="548" y="144"/>
                  </a:lnTo>
                  <a:lnTo>
                    <a:pt x="620" y="196"/>
                  </a:lnTo>
                  <a:lnTo>
                    <a:pt x="659" y="259"/>
                  </a:lnTo>
                  <a:lnTo>
                    <a:pt x="669" y="321"/>
                  </a:lnTo>
                  <a:lnTo>
                    <a:pt x="646" y="365"/>
                  </a:lnTo>
                  <a:lnTo>
                    <a:pt x="633" y="329"/>
                  </a:lnTo>
                  <a:lnTo>
                    <a:pt x="620" y="259"/>
                  </a:lnTo>
                  <a:lnTo>
                    <a:pt x="584" y="200"/>
                  </a:lnTo>
                  <a:lnTo>
                    <a:pt x="531" y="170"/>
                  </a:lnTo>
                  <a:lnTo>
                    <a:pt x="472" y="151"/>
                  </a:lnTo>
                  <a:lnTo>
                    <a:pt x="423" y="147"/>
                  </a:lnTo>
                  <a:lnTo>
                    <a:pt x="468" y="253"/>
                  </a:lnTo>
                  <a:lnTo>
                    <a:pt x="472" y="329"/>
                  </a:lnTo>
                  <a:lnTo>
                    <a:pt x="459" y="414"/>
                  </a:lnTo>
                  <a:lnTo>
                    <a:pt x="429" y="476"/>
                  </a:lnTo>
                  <a:lnTo>
                    <a:pt x="406" y="499"/>
                  </a:lnTo>
                  <a:lnTo>
                    <a:pt x="370" y="444"/>
                  </a:lnTo>
                  <a:lnTo>
                    <a:pt x="393" y="338"/>
                  </a:lnTo>
                  <a:lnTo>
                    <a:pt x="389" y="253"/>
                  </a:lnTo>
                  <a:lnTo>
                    <a:pt x="366" y="187"/>
                  </a:lnTo>
                  <a:lnTo>
                    <a:pt x="389" y="157"/>
                  </a:lnTo>
                  <a:lnTo>
                    <a:pt x="268" y="144"/>
                  </a:lnTo>
                  <a:lnTo>
                    <a:pt x="153" y="130"/>
                  </a:lnTo>
                  <a:lnTo>
                    <a:pt x="96" y="108"/>
                  </a:lnTo>
                  <a:lnTo>
                    <a:pt x="30" y="75"/>
                  </a:lnTo>
                  <a:lnTo>
                    <a:pt x="3"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6" name="Freeform 20">
              <a:extLst>
                <a:ext uri="{FF2B5EF4-FFF2-40B4-BE49-F238E27FC236}">
                  <a16:creationId xmlns:a16="http://schemas.microsoft.com/office/drawing/2014/main" id="{429F3152-62D9-F343-B6C9-6EABBF332299}"/>
                </a:ext>
              </a:extLst>
            </p:cNvPr>
            <p:cNvSpPr>
              <a:spLocks/>
            </p:cNvSpPr>
            <p:nvPr/>
          </p:nvSpPr>
          <p:spPr bwMode="auto">
            <a:xfrm>
              <a:off x="4731" y="1596"/>
              <a:ext cx="219" cy="340"/>
            </a:xfrm>
            <a:custGeom>
              <a:avLst/>
              <a:gdLst>
                <a:gd name="T0" fmla="*/ 0 w 439"/>
                <a:gd name="T1" fmla="*/ 0 h 679"/>
                <a:gd name="T2" fmla="*/ 0 w 439"/>
                <a:gd name="T3" fmla="*/ 1 h 679"/>
                <a:gd name="T4" fmla="*/ 0 w 439"/>
                <a:gd name="T5" fmla="*/ 1 h 679"/>
                <a:gd name="T6" fmla="*/ 0 w 439"/>
                <a:gd name="T7" fmla="*/ 1 h 679"/>
                <a:gd name="T8" fmla="*/ 0 w 439"/>
                <a:gd name="T9" fmla="*/ 1 h 679"/>
                <a:gd name="T10" fmla="*/ 0 w 439"/>
                <a:gd name="T11" fmla="*/ 1 h 679"/>
                <a:gd name="T12" fmla="*/ 0 w 439"/>
                <a:gd name="T13" fmla="*/ 1 h 679"/>
                <a:gd name="T14" fmla="*/ 0 w 439"/>
                <a:gd name="T15" fmla="*/ 1 h 679"/>
                <a:gd name="T16" fmla="*/ 0 w 439"/>
                <a:gd name="T17" fmla="*/ 1 h 679"/>
                <a:gd name="T18" fmla="*/ 0 w 439"/>
                <a:gd name="T19" fmla="*/ 1 h 679"/>
                <a:gd name="T20" fmla="*/ 0 w 439"/>
                <a:gd name="T21" fmla="*/ 1 h 679"/>
                <a:gd name="T22" fmla="*/ 0 w 439"/>
                <a:gd name="T23" fmla="*/ 1 h 679"/>
                <a:gd name="T24" fmla="*/ 0 w 439"/>
                <a:gd name="T25" fmla="*/ 1 h 679"/>
                <a:gd name="T26" fmla="*/ 0 w 439"/>
                <a:gd name="T27" fmla="*/ 1 h 679"/>
                <a:gd name="T28" fmla="*/ 0 w 439"/>
                <a:gd name="T29" fmla="*/ 1 h 679"/>
                <a:gd name="T30" fmla="*/ 0 w 439"/>
                <a:gd name="T31" fmla="*/ 1 h 679"/>
                <a:gd name="T32" fmla="*/ 0 w 439"/>
                <a:gd name="T33" fmla="*/ 1 h 679"/>
                <a:gd name="T34" fmla="*/ 0 w 439"/>
                <a:gd name="T35" fmla="*/ 1 h 679"/>
                <a:gd name="T36" fmla="*/ 0 w 439"/>
                <a:gd name="T37" fmla="*/ 0 h 679"/>
                <a:gd name="T38" fmla="*/ 0 w 439"/>
                <a:gd name="T39" fmla="*/ 0 h 679"/>
                <a:gd name="T40" fmla="*/ 0 w 439"/>
                <a:gd name="T41" fmla="*/ 0 h 6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9"/>
                <a:gd name="T64" fmla="*/ 0 h 679"/>
                <a:gd name="T65" fmla="*/ 439 w 439"/>
                <a:gd name="T66" fmla="*/ 679 h 6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9" h="679">
                  <a:moveTo>
                    <a:pt x="395" y="0"/>
                  </a:moveTo>
                  <a:lnTo>
                    <a:pt x="439" y="79"/>
                  </a:lnTo>
                  <a:lnTo>
                    <a:pt x="422" y="225"/>
                  </a:lnTo>
                  <a:lnTo>
                    <a:pt x="356" y="323"/>
                  </a:lnTo>
                  <a:lnTo>
                    <a:pt x="257" y="418"/>
                  </a:lnTo>
                  <a:lnTo>
                    <a:pt x="133" y="493"/>
                  </a:lnTo>
                  <a:lnTo>
                    <a:pt x="63" y="546"/>
                  </a:lnTo>
                  <a:lnTo>
                    <a:pt x="36" y="599"/>
                  </a:lnTo>
                  <a:lnTo>
                    <a:pt x="31" y="639"/>
                  </a:lnTo>
                  <a:lnTo>
                    <a:pt x="31" y="679"/>
                  </a:lnTo>
                  <a:lnTo>
                    <a:pt x="0" y="631"/>
                  </a:lnTo>
                  <a:lnTo>
                    <a:pt x="17" y="550"/>
                  </a:lnTo>
                  <a:lnTo>
                    <a:pt x="83" y="484"/>
                  </a:lnTo>
                  <a:lnTo>
                    <a:pt x="227" y="385"/>
                  </a:lnTo>
                  <a:lnTo>
                    <a:pt x="316" y="314"/>
                  </a:lnTo>
                  <a:lnTo>
                    <a:pt x="376" y="208"/>
                  </a:lnTo>
                  <a:lnTo>
                    <a:pt x="409" y="96"/>
                  </a:lnTo>
                  <a:lnTo>
                    <a:pt x="399" y="30"/>
                  </a:lnTo>
                  <a:lnTo>
                    <a:pt x="3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7" name="Freeform 21">
              <a:extLst>
                <a:ext uri="{FF2B5EF4-FFF2-40B4-BE49-F238E27FC236}">
                  <a16:creationId xmlns:a16="http://schemas.microsoft.com/office/drawing/2014/main" id="{B2CF7596-FB52-3A47-AC85-D9DC693FDF7B}"/>
                </a:ext>
              </a:extLst>
            </p:cNvPr>
            <p:cNvSpPr>
              <a:spLocks/>
            </p:cNvSpPr>
            <p:nvPr/>
          </p:nvSpPr>
          <p:spPr bwMode="auto">
            <a:xfrm>
              <a:off x="4940" y="1745"/>
              <a:ext cx="124" cy="140"/>
            </a:xfrm>
            <a:custGeom>
              <a:avLst/>
              <a:gdLst>
                <a:gd name="T0" fmla="*/ 0 w 250"/>
                <a:gd name="T1" fmla="*/ 0 h 279"/>
                <a:gd name="T2" fmla="*/ 0 w 250"/>
                <a:gd name="T3" fmla="*/ 1 h 279"/>
                <a:gd name="T4" fmla="*/ 0 w 250"/>
                <a:gd name="T5" fmla="*/ 1 h 279"/>
                <a:gd name="T6" fmla="*/ 0 w 250"/>
                <a:gd name="T7" fmla="*/ 1 h 279"/>
                <a:gd name="T8" fmla="*/ 0 w 250"/>
                <a:gd name="T9" fmla="*/ 1 h 279"/>
                <a:gd name="T10" fmla="*/ 0 w 250"/>
                <a:gd name="T11" fmla="*/ 1 h 279"/>
                <a:gd name="T12" fmla="*/ 0 w 250"/>
                <a:gd name="T13" fmla="*/ 1 h 279"/>
                <a:gd name="T14" fmla="*/ 0 w 250"/>
                <a:gd name="T15" fmla="*/ 1 h 279"/>
                <a:gd name="T16" fmla="*/ 0 w 250"/>
                <a:gd name="T17" fmla="*/ 1 h 279"/>
                <a:gd name="T18" fmla="*/ 0 w 250"/>
                <a:gd name="T19" fmla="*/ 0 h 279"/>
                <a:gd name="T20" fmla="*/ 0 w 250"/>
                <a:gd name="T21" fmla="*/ 0 h 279"/>
                <a:gd name="T22" fmla="*/ 0 w 250"/>
                <a:gd name="T23" fmla="*/ 0 h 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0"/>
                <a:gd name="T37" fmla="*/ 0 h 279"/>
                <a:gd name="T38" fmla="*/ 250 w 250"/>
                <a:gd name="T39" fmla="*/ 279 h 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0" h="279">
                  <a:moveTo>
                    <a:pt x="219" y="0"/>
                  </a:moveTo>
                  <a:lnTo>
                    <a:pt x="129" y="66"/>
                  </a:lnTo>
                  <a:lnTo>
                    <a:pt x="27" y="209"/>
                  </a:lnTo>
                  <a:lnTo>
                    <a:pt x="0" y="266"/>
                  </a:lnTo>
                  <a:lnTo>
                    <a:pt x="30" y="279"/>
                  </a:lnTo>
                  <a:lnTo>
                    <a:pt x="96" y="177"/>
                  </a:lnTo>
                  <a:lnTo>
                    <a:pt x="157" y="107"/>
                  </a:lnTo>
                  <a:lnTo>
                    <a:pt x="219" y="53"/>
                  </a:lnTo>
                  <a:lnTo>
                    <a:pt x="250" y="32"/>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22">
              <a:extLst>
                <a:ext uri="{FF2B5EF4-FFF2-40B4-BE49-F238E27FC236}">
                  <a16:creationId xmlns:a16="http://schemas.microsoft.com/office/drawing/2014/main" id="{F50BE41F-7155-514A-9B0D-F60AA3218FFA}"/>
                </a:ext>
              </a:extLst>
            </p:cNvPr>
            <p:cNvSpPr>
              <a:spLocks/>
            </p:cNvSpPr>
            <p:nvPr/>
          </p:nvSpPr>
          <p:spPr bwMode="auto">
            <a:xfrm>
              <a:off x="5026" y="1758"/>
              <a:ext cx="198" cy="478"/>
            </a:xfrm>
            <a:custGeom>
              <a:avLst/>
              <a:gdLst>
                <a:gd name="T0" fmla="*/ 1 w 395"/>
                <a:gd name="T1" fmla="*/ 0 h 955"/>
                <a:gd name="T2" fmla="*/ 1 w 395"/>
                <a:gd name="T3" fmla="*/ 1 h 955"/>
                <a:gd name="T4" fmla="*/ 1 w 395"/>
                <a:gd name="T5" fmla="*/ 1 h 955"/>
                <a:gd name="T6" fmla="*/ 1 w 395"/>
                <a:gd name="T7" fmla="*/ 1 h 955"/>
                <a:gd name="T8" fmla="*/ 1 w 395"/>
                <a:gd name="T9" fmla="*/ 1 h 955"/>
                <a:gd name="T10" fmla="*/ 1 w 395"/>
                <a:gd name="T11" fmla="*/ 1 h 955"/>
                <a:gd name="T12" fmla="*/ 1 w 395"/>
                <a:gd name="T13" fmla="*/ 1 h 955"/>
                <a:gd name="T14" fmla="*/ 1 w 395"/>
                <a:gd name="T15" fmla="*/ 1 h 955"/>
                <a:gd name="T16" fmla="*/ 1 w 395"/>
                <a:gd name="T17" fmla="*/ 1 h 955"/>
                <a:gd name="T18" fmla="*/ 1 w 395"/>
                <a:gd name="T19" fmla="*/ 1 h 955"/>
                <a:gd name="T20" fmla="*/ 1 w 395"/>
                <a:gd name="T21" fmla="*/ 1 h 955"/>
                <a:gd name="T22" fmla="*/ 1 w 395"/>
                <a:gd name="T23" fmla="*/ 1 h 955"/>
                <a:gd name="T24" fmla="*/ 1 w 395"/>
                <a:gd name="T25" fmla="*/ 1 h 955"/>
                <a:gd name="T26" fmla="*/ 1 w 395"/>
                <a:gd name="T27" fmla="*/ 1 h 955"/>
                <a:gd name="T28" fmla="*/ 1 w 395"/>
                <a:gd name="T29" fmla="*/ 1 h 955"/>
                <a:gd name="T30" fmla="*/ 1 w 395"/>
                <a:gd name="T31" fmla="*/ 1 h 955"/>
                <a:gd name="T32" fmla="*/ 1 w 395"/>
                <a:gd name="T33" fmla="*/ 1 h 955"/>
                <a:gd name="T34" fmla="*/ 1 w 395"/>
                <a:gd name="T35" fmla="*/ 1 h 955"/>
                <a:gd name="T36" fmla="*/ 1 w 395"/>
                <a:gd name="T37" fmla="*/ 1 h 955"/>
                <a:gd name="T38" fmla="*/ 1 w 395"/>
                <a:gd name="T39" fmla="*/ 1 h 955"/>
                <a:gd name="T40" fmla="*/ 0 w 395"/>
                <a:gd name="T41" fmla="*/ 1 h 955"/>
                <a:gd name="T42" fmla="*/ 1 w 395"/>
                <a:gd name="T43" fmla="*/ 1 h 955"/>
                <a:gd name="T44" fmla="*/ 1 w 395"/>
                <a:gd name="T45" fmla="*/ 1 h 955"/>
                <a:gd name="T46" fmla="*/ 1 w 395"/>
                <a:gd name="T47" fmla="*/ 1 h 955"/>
                <a:gd name="T48" fmla="*/ 1 w 395"/>
                <a:gd name="T49" fmla="*/ 1 h 955"/>
                <a:gd name="T50" fmla="*/ 1 w 395"/>
                <a:gd name="T51" fmla="*/ 1 h 955"/>
                <a:gd name="T52" fmla="*/ 1 w 395"/>
                <a:gd name="T53" fmla="*/ 1 h 955"/>
                <a:gd name="T54" fmla="*/ 1 w 395"/>
                <a:gd name="T55" fmla="*/ 1 h 955"/>
                <a:gd name="T56" fmla="*/ 1 w 395"/>
                <a:gd name="T57" fmla="*/ 1 h 955"/>
                <a:gd name="T58" fmla="*/ 1 w 395"/>
                <a:gd name="T59" fmla="*/ 1 h 955"/>
                <a:gd name="T60" fmla="*/ 1 w 395"/>
                <a:gd name="T61" fmla="*/ 1 h 955"/>
                <a:gd name="T62" fmla="*/ 1 w 395"/>
                <a:gd name="T63" fmla="*/ 1 h 955"/>
                <a:gd name="T64" fmla="*/ 1 w 395"/>
                <a:gd name="T65" fmla="*/ 1 h 955"/>
                <a:gd name="T66" fmla="*/ 1 w 395"/>
                <a:gd name="T67" fmla="*/ 1 h 955"/>
                <a:gd name="T68" fmla="*/ 1 w 395"/>
                <a:gd name="T69" fmla="*/ 1 h 955"/>
                <a:gd name="T70" fmla="*/ 1 w 395"/>
                <a:gd name="T71" fmla="*/ 1 h 955"/>
                <a:gd name="T72" fmla="*/ 1 w 395"/>
                <a:gd name="T73" fmla="*/ 1 h 955"/>
                <a:gd name="T74" fmla="*/ 1 w 395"/>
                <a:gd name="T75" fmla="*/ 1 h 955"/>
                <a:gd name="T76" fmla="*/ 1 w 395"/>
                <a:gd name="T77" fmla="*/ 1 h 955"/>
                <a:gd name="T78" fmla="*/ 1 w 395"/>
                <a:gd name="T79" fmla="*/ 1 h 955"/>
                <a:gd name="T80" fmla="*/ 1 w 395"/>
                <a:gd name="T81" fmla="*/ 1 h 955"/>
                <a:gd name="T82" fmla="*/ 1 w 395"/>
                <a:gd name="T83" fmla="*/ 1 h 955"/>
                <a:gd name="T84" fmla="*/ 1 w 395"/>
                <a:gd name="T85" fmla="*/ 1 h 955"/>
                <a:gd name="T86" fmla="*/ 1 w 395"/>
                <a:gd name="T87" fmla="*/ 1 h 955"/>
                <a:gd name="T88" fmla="*/ 1 w 395"/>
                <a:gd name="T89" fmla="*/ 1 h 955"/>
                <a:gd name="T90" fmla="*/ 1 w 395"/>
                <a:gd name="T91" fmla="*/ 1 h 955"/>
                <a:gd name="T92" fmla="*/ 1 w 395"/>
                <a:gd name="T93" fmla="*/ 0 h 955"/>
                <a:gd name="T94" fmla="*/ 1 w 395"/>
                <a:gd name="T95" fmla="*/ 0 h 955"/>
                <a:gd name="T96" fmla="*/ 1 w 395"/>
                <a:gd name="T97" fmla="*/ 0 h 9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5"/>
                <a:gd name="T148" fmla="*/ 0 h 955"/>
                <a:gd name="T149" fmla="*/ 395 w 395"/>
                <a:gd name="T150" fmla="*/ 955 h 9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5" h="955">
                  <a:moveTo>
                    <a:pt x="157" y="0"/>
                  </a:moveTo>
                  <a:lnTo>
                    <a:pt x="164" y="115"/>
                  </a:lnTo>
                  <a:lnTo>
                    <a:pt x="170" y="253"/>
                  </a:lnTo>
                  <a:lnTo>
                    <a:pt x="134" y="293"/>
                  </a:lnTo>
                  <a:lnTo>
                    <a:pt x="144" y="342"/>
                  </a:lnTo>
                  <a:lnTo>
                    <a:pt x="183" y="289"/>
                  </a:lnTo>
                  <a:lnTo>
                    <a:pt x="206" y="289"/>
                  </a:lnTo>
                  <a:lnTo>
                    <a:pt x="233" y="329"/>
                  </a:lnTo>
                  <a:lnTo>
                    <a:pt x="200" y="369"/>
                  </a:lnTo>
                  <a:lnTo>
                    <a:pt x="170" y="365"/>
                  </a:lnTo>
                  <a:lnTo>
                    <a:pt x="180" y="418"/>
                  </a:lnTo>
                  <a:lnTo>
                    <a:pt x="227" y="501"/>
                  </a:lnTo>
                  <a:lnTo>
                    <a:pt x="312" y="596"/>
                  </a:lnTo>
                  <a:lnTo>
                    <a:pt x="335" y="639"/>
                  </a:lnTo>
                  <a:lnTo>
                    <a:pt x="325" y="683"/>
                  </a:lnTo>
                  <a:lnTo>
                    <a:pt x="293" y="715"/>
                  </a:lnTo>
                  <a:lnTo>
                    <a:pt x="246" y="738"/>
                  </a:lnTo>
                  <a:lnTo>
                    <a:pt x="183" y="722"/>
                  </a:lnTo>
                  <a:lnTo>
                    <a:pt x="98" y="696"/>
                  </a:lnTo>
                  <a:lnTo>
                    <a:pt x="55" y="683"/>
                  </a:lnTo>
                  <a:lnTo>
                    <a:pt x="0" y="681"/>
                  </a:lnTo>
                  <a:lnTo>
                    <a:pt x="49" y="719"/>
                  </a:lnTo>
                  <a:lnTo>
                    <a:pt x="85" y="794"/>
                  </a:lnTo>
                  <a:lnTo>
                    <a:pt x="144" y="821"/>
                  </a:lnTo>
                  <a:lnTo>
                    <a:pt x="191" y="826"/>
                  </a:lnTo>
                  <a:lnTo>
                    <a:pt x="164" y="906"/>
                  </a:lnTo>
                  <a:lnTo>
                    <a:pt x="134" y="936"/>
                  </a:lnTo>
                  <a:lnTo>
                    <a:pt x="174" y="955"/>
                  </a:lnTo>
                  <a:lnTo>
                    <a:pt x="227" y="896"/>
                  </a:lnTo>
                  <a:lnTo>
                    <a:pt x="259" y="817"/>
                  </a:lnTo>
                  <a:lnTo>
                    <a:pt x="263" y="777"/>
                  </a:lnTo>
                  <a:lnTo>
                    <a:pt x="312" y="768"/>
                  </a:lnTo>
                  <a:lnTo>
                    <a:pt x="355" y="738"/>
                  </a:lnTo>
                  <a:lnTo>
                    <a:pt x="391" y="683"/>
                  </a:lnTo>
                  <a:lnTo>
                    <a:pt x="395" y="613"/>
                  </a:lnTo>
                  <a:lnTo>
                    <a:pt x="369" y="569"/>
                  </a:lnTo>
                  <a:lnTo>
                    <a:pt x="306" y="526"/>
                  </a:lnTo>
                  <a:lnTo>
                    <a:pt x="259" y="467"/>
                  </a:lnTo>
                  <a:lnTo>
                    <a:pt x="240" y="410"/>
                  </a:lnTo>
                  <a:lnTo>
                    <a:pt x="263" y="369"/>
                  </a:lnTo>
                  <a:lnTo>
                    <a:pt x="268" y="308"/>
                  </a:lnTo>
                  <a:lnTo>
                    <a:pt x="253" y="272"/>
                  </a:lnTo>
                  <a:lnTo>
                    <a:pt x="217" y="263"/>
                  </a:lnTo>
                  <a:lnTo>
                    <a:pt x="217" y="170"/>
                  </a:lnTo>
                  <a:lnTo>
                    <a:pt x="210" y="85"/>
                  </a:lnTo>
                  <a:lnTo>
                    <a:pt x="206" y="32"/>
                  </a:lnTo>
                  <a:lnTo>
                    <a:pt x="1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23">
              <a:extLst>
                <a:ext uri="{FF2B5EF4-FFF2-40B4-BE49-F238E27FC236}">
                  <a16:creationId xmlns:a16="http://schemas.microsoft.com/office/drawing/2014/main" id="{B411D5BC-A96B-034A-BE01-287C9195373E}"/>
                </a:ext>
              </a:extLst>
            </p:cNvPr>
            <p:cNvSpPr>
              <a:spLocks/>
            </p:cNvSpPr>
            <p:nvPr/>
          </p:nvSpPr>
          <p:spPr bwMode="auto">
            <a:xfrm>
              <a:off x="4979" y="1876"/>
              <a:ext cx="90" cy="103"/>
            </a:xfrm>
            <a:custGeom>
              <a:avLst/>
              <a:gdLst>
                <a:gd name="T0" fmla="*/ 1 w 180"/>
                <a:gd name="T1" fmla="*/ 0 h 207"/>
                <a:gd name="T2" fmla="*/ 1 w 180"/>
                <a:gd name="T3" fmla="*/ 0 h 207"/>
                <a:gd name="T4" fmla="*/ 0 w 180"/>
                <a:gd name="T5" fmla="*/ 0 h 207"/>
                <a:gd name="T6" fmla="*/ 1 w 180"/>
                <a:gd name="T7" fmla="*/ 0 h 207"/>
                <a:gd name="T8" fmla="*/ 1 w 180"/>
                <a:gd name="T9" fmla="*/ 0 h 207"/>
                <a:gd name="T10" fmla="*/ 1 w 180"/>
                <a:gd name="T11" fmla="*/ 0 h 207"/>
                <a:gd name="T12" fmla="*/ 1 w 180"/>
                <a:gd name="T13" fmla="*/ 0 h 207"/>
                <a:gd name="T14" fmla="*/ 1 w 180"/>
                <a:gd name="T15" fmla="*/ 0 h 207"/>
                <a:gd name="T16" fmla="*/ 1 w 180"/>
                <a:gd name="T17" fmla="*/ 0 h 207"/>
                <a:gd name="T18" fmla="*/ 1 w 180"/>
                <a:gd name="T19" fmla="*/ 0 h 207"/>
                <a:gd name="T20" fmla="*/ 1 w 180"/>
                <a:gd name="T21" fmla="*/ 0 h 207"/>
                <a:gd name="T22" fmla="*/ 1 w 180"/>
                <a:gd name="T23" fmla="*/ 0 h 207"/>
                <a:gd name="T24" fmla="*/ 1 w 180"/>
                <a:gd name="T25" fmla="*/ 0 h 207"/>
                <a:gd name="T26" fmla="*/ 1 w 180"/>
                <a:gd name="T27" fmla="*/ 0 h 207"/>
                <a:gd name="T28" fmla="*/ 1 w 180"/>
                <a:gd name="T29" fmla="*/ 0 h 207"/>
                <a:gd name="T30" fmla="*/ 1 w 180"/>
                <a:gd name="T31" fmla="*/ 0 h 207"/>
                <a:gd name="T32" fmla="*/ 1 w 180"/>
                <a:gd name="T33" fmla="*/ 0 h 207"/>
                <a:gd name="T34" fmla="*/ 1 w 180"/>
                <a:gd name="T35" fmla="*/ 0 h 207"/>
                <a:gd name="T36" fmla="*/ 1 w 180"/>
                <a:gd name="T37" fmla="*/ 0 h 2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0"/>
                <a:gd name="T58" fmla="*/ 0 h 207"/>
                <a:gd name="T59" fmla="*/ 180 w 180"/>
                <a:gd name="T60" fmla="*/ 207 h 2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0" h="207">
                  <a:moveTo>
                    <a:pt x="87" y="0"/>
                  </a:moveTo>
                  <a:lnTo>
                    <a:pt x="23" y="50"/>
                  </a:lnTo>
                  <a:lnTo>
                    <a:pt x="0" y="120"/>
                  </a:lnTo>
                  <a:lnTo>
                    <a:pt x="27" y="201"/>
                  </a:lnTo>
                  <a:lnTo>
                    <a:pt x="87" y="207"/>
                  </a:lnTo>
                  <a:lnTo>
                    <a:pt x="95" y="178"/>
                  </a:lnTo>
                  <a:lnTo>
                    <a:pt x="157" y="174"/>
                  </a:lnTo>
                  <a:lnTo>
                    <a:pt x="176" y="129"/>
                  </a:lnTo>
                  <a:lnTo>
                    <a:pt x="180" y="63"/>
                  </a:lnTo>
                  <a:lnTo>
                    <a:pt x="144" y="40"/>
                  </a:lnTo>
                  <a:lnTo>
                    <a:pt x="137" y="116"/>
                  </a:lnTo>
                  <a:lnTo>
                    <a:pt x="118" y="142"/>
                  </a:lnTo>
                  <a:lnTo>
                    <a:pt x="78" y="129"/>
                  </a:lnTo>
                  <a:lnTo>
                    <a:pt x="76" y="80"/>
                  </a:lnTo>
                  <a:lnTo>
                    <a:pt x="95" y="31"/>
                  </a:lnTo>
                  <a:lnTo>
                    <a:pt x="114" y="17"/>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24">
              <a:extLst>
                <a:ext uri="{FF2B5EF4-FFF2-40B4-BE49-F238E27FC236}">
                  <a16:creationId xmlns:a16="http://schemas.microsoft.com/office/drawing/2014/main" id="{7508A535-E71C-7246-8576-DC86C6E80E34}"/>
                </a:ext>
              </a:extLst>
            </p:cNvPr>
            <p:cNvSpPr>
              <a:spLocks/>
            </p:cNvSpPr>
            <p:nvPr/>
          </p:nvSpPr>
          <p:spPr bwMode="auto">
            <a:xfrm>
              <a:off x="4940" y="2239"/>
              <a:ext cx="134" cy="85"/>
            </a:xfrm>
            <a:custGeom>
              <a:avLst/>
              <a:gdLst>
                <a:gd name="T0" fmla="*/ 0 w 269"/>
                <a:gd name="T1" fmla="*/ 0 h 170"/>
                <a:gd name="T2" fmla="*/ 0 w 269"/>
                <a:gd name="T3" fmla="*/ 0 h 170"/>
                <a:gd name="T4" fmla="*/ 0 w 269"/>
                <a:gd name="T5" fmla="*/ 1 h 170"/>
                <a:gd name="T6" fmla="*/ 0 w 269"/>
                <a:gd name="T7" fmla="*/ 1 h 170"/>
                <a:gd name="T8" fmla="*/ 0 w 269"/>
                <a:gd name="T9" fmla="*/ 1 h 170"/>
                <a:gd name="T10" fmla="*/ 0 w 269"/>
                <a:gd name="T11" fmla="*/ 1 h 170"/>
                <a:gd name="T12" fmla="*/ 0 w 269"/>
                <a:gd name="T13" fmla="*/ 1 h 170"/>
                <a:gd name="T14" fmla="*/ 0 w 269"/>
                <a:gd name="T15" fmla="*/ 1 h 170"/>
                <a:gd name="T16" fmla="*/ 0 w 269"/>
                <a:gd name="T17" fmla="*/ 1 h 170"/>
                <a:gd name="T18" fmla="*/ 0 w 269"/>
                <a:gd name="T19" fmla="*/ 1 h 170"/>
                <a:gd name="T20" fmla="*/ 0 w 269"/>
                <a:gd name="T21" fmla="*/ 1 h 170"/>
                <a:gd name="T22" fmla="*/ 0 w 269"/>
                <a:gd name="T23" fmla="*/ 0 h 170"/>
                <a:gd name="T24" fmla="*/ 0 w 269"/>
                <a:gd name="T25" fmla="*/ 0 h 170"/>
                <a:gd name="T26" fmla="*/ 0 w 269"/>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170"/>
                <a:gd name="T44" fmla="*/ 269 w 269"/>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170">
                  <a:moveTo>
                    <a:pt x="269" y="0"/>
                  </a:moveTo>
                  <a:lnTo>
                    <a:pt x="191" y="0"/>
                  </a:lnTo>
                  <a:lnTo>
                    <a:pt x="114" y="28"/>
                  </a:lnTo>
                  <a:lnTo>
                    <a:pt x="44" y="68"/>
                  </a:lnTo>
                  <a:lnTo>
                    <a:pt x="0" y="98"/>
                  </a:lnTo>
                  <a:lnTo>
                    <a:pt x="34" y="138"/>
                  </a:lnTo>
                  <a:lnTo>
                    <a:pt x="83" y="170"/>
                  </a:lnTo>
                  <a:lnTo>
                    <a:pt x="136" y="157"/>
                  </a:lnTo>
                  <a:lnTo>
                    <a:pt x="155" y="107"/>
                  </a:lnTo>
                  <a:lnTo>
                    <a:pt x="161" y="75"/>
                  </a:lnTo>
                  <a:lnTo>
                    <a:pt x="223" y="36"/>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25">
              <a:extLst>
                <a:ext uri="{FF2B5EF4-FFF2-40B4-BE49-F238E27FC236}">
                  <a16:creationId xmlns:a16="http://schemas.microsoft.com/office/drawing/2014/main" id="{D431F239-1407-4448-854D-7975D25BF052}"/>
                </a:ext>
              </a:extLst>
            </p:cNvPr>
            <p:cNvSpPr>
              <a:spLocks/>
            </p:cNvSpPr>
            <p:nvPr/>
          </p:nvSpPr>
          <p:spPr bwMode="auto">
            <a:xfrm>
              <a:off x="4675" y="2293"/>
              <a:ext cx="389" cy="176"/>
            </a:xfrm>
            <a:custGeom>
              <a:avLst/>
              <a:gdLst>
                <a:gd name="T0" fmla="*/ 0 w 779"/>
                <a:gd name="T1" fmla="*/ 0 h 352"/>
                <a:gd name="T2" fmla="*/ 0 w 779"/>
                <a:gd name="T3" fmla="*/ 1 h 352"/>
                <a:gd name="T4" fmla="*/ 0 w 779"/>
                <a:gd name="T5" fmla="*/ 1 h 352"/>
                <a:gd name="T6" fmla="*/ 0 w 779"/>
                <a:gd name="T7" fmla="*/ 1 h 352"/>
                <a:gd name="T8" fmla="*/ 0 w 779"/>
                <a:gd name="T9" fmla="*/ 1 h 352"/>
                <a:gd name="T10" fmla="*/ 0 w 779"/>
                <a:gd name="T11" fmla="*/ 1 h 352"/>
                <a:gd name="T12" fmla="*/ 0 w 779"/>
                <a:gd name="T13" fmla="*/ 1 h 352"/>
                <a:gd name="T14" fmla="*/ 0 w 779"/>
                <a:gd name="T15" fmla="*/ 1 h 352"/>
                <a:gd name="T16" fmla="*/ 0 w 779"/>
                <a:gd name="T17" fmla="*/ 1 h 352"/>
                <a:gd name="T18" fmla="*/ 0 w 779"/>
                <a:gd name="T19" fmla="*/ 1 h 352"/>
                <a:gd name="T20" fmla="*/ 0 w 779"/>
                <a:gd name="T21" fmla="*/ 1 h 352"/>
                <a:gd name="T22" fmla="*/ 0 w 779"/>
                <a:gd name="T23" fmla="*/ 1 h 352"/>
                <a:gd name="T24" fmla="*/ 0 w 779"/>
                <a:gd name="T25" fmla="*/ 1 h 352"/>
                <a:gd name="T26" fmla="*/ 0 w 779"/>
                <a:gd name="T27" fmla="*/ 1 h 352"/>
                <a:gd name="T28" fmla="*/ 0 w 779"/>
                <a:gd name="T29" fmla="*/ 1 h 352"/>
                <a:gd name="T30" fmla="*/ 0 w 779"/>
                <a:gd name="T31" fmla="*/ 1 h 352"/>
                <a:gd name="T32" fmla="*/ 0 w 779"/>
                <a:gd name="T33" fmla="*/ 1 h 352"/>
                <a:gd name="T34" fmla="*/ 0 w 779"/>
                <a:gd name="T35" fmla="*/ 1 h 352"/>
                <a:gd name="T36" fmla="*/ 0 w 779"/>
                <a:gd name="T37" fmla="*/ 1 h 352"/>
                <a:gd name="T38" fmla="*/ 0 w 779"/>
                <a:gd name="T39" fmla="*/ 1 h 352"/>
                <a:gd name="T40" fmla="*/ 0 w 779"/>
                <a:gd name="T41" fmla="*/ 1 h 352"/>
                <a:gd name="T42" fmla="*/ 0 w 779"/>
                <a:gd name="T43" fmla="*/ 1 h 352"/>
                <a:gd name="T44" fmla="*/ 0 w 779"/>
                <a:gd name="T45" fmla="*/ 1 h 352"/>
                <a:gd name="T46" fmla="*/ 0 w 779"/>
                <a:gd name="T47" fmla="*/ 1 h 352"/>
                <a:gd name="T48" fmla="*/ 0 w 779"/>
                <a:gd name="T49" fmla="*/ 1 h 352"/>
                <a:gd name="T50" fmla="*/ 0 w 779"/>
                <a:gd name="T51" fmla="*/ 1 h 352"/>
                <a:gd name="T52" fmla="*/ 0 w 779"/>
                <a:gd name="T53" fmla="*/ 1 h 352"/>
                <a:gd name="T54" fmla="*/ 0 w 779"/>
                <a:gd name="T55" fmla="*/ 1 h 352"/>
                <a:gd name="T56" fmla="*/ 0 w 779"/>
                <a:gd name="T57" fmla="*/ 1 h 352"/>
                <a:gd name="T58" fmla="*/ 0 w 779"/>
                <a:gd name="T59" fmla="*/ 1 h 352"/>
                <a:gd name="T60" fmla="*/ 0 w 779"/>
                <a:gd name="T61" fmla="*/ 1 h 352"/>
                <a:gd name="T62" fmla="*/ 0 w 779"/>
                <a:gd name="T63" fmla="*/ 1 h 352"/>
                <a:gd name="T64" fmla="*/ 0 w 779"/>
                <a:gd name="T65" fmla="*/ 0 h 352"/>
                <a:gd name="T66" fmla="*/ 0 w 779"/>
                <a:gd name="T67" fmla="*/ 0 h 352"/>
                <a:gd name="T68" fmla="*/ 0 w 779"/>
                <a:gd name="T69" fmla="*/ 0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9"/>
                <a:gd name="T106" fmla="*/ 0 h 352"/>
                <a:gd name="T107" fmla="*/ 779 w 779"/>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9" h="352">
                  <a:moveTo>
                    <a:pt x="731" y="0"/>
                  </a:moveTo>
                  <a:lnTo>
                    <a:pt x="726" y="70"/>
                  </a:lnTo>
                  <a:lnTo>
                    <a:pt x="686" y="142"/>
                  </a:lnTo>
                  <a:lnTo>
                    <a:pt x="639" y="155"/>
                  </a:lnTo>
                  <a:lnTo>
                    <a:pt x="582" y="155"/>
                  </a:lnTo>
                  <a:lnTo>
                    <a:pt x="520" y="129"/>
                  </a:lnTo>
                  <a:lnTo>
                    <a:pt x="484" y="84"/>
                  </a:lnTo>
                  <a:lnTo>
                    <a:pt x="435" y="67"/>
                  </a:lnTo>
                  <a:lnTo>
                    <a:pt x="461" y="142"/>
                  </a:lnTo>
                  <a:lnTo>
                    <a:pt x="510" y="173"/>
                  </a:lnTo>
                  <a:lnTo>
                    <a:pt x="563" y="191"/>
                  </a:lnTo>
                  <a:lnTo>
                    <a:pt x="448" y="244"/>
                  </a:lnTo>
                  <a:lnTo>
                    <a:pt x="368" y="267"/>
                  </a:lnTo>
                  <a:lnTo>
                    <a:pt x="289" y="258"/>
                  </a:lnTo>
                  <a:lnTo>
                    <a:pt x="204" y="224"/>
                  </a:lnTo>
                  <a:lnTo>
                    <a:pt x="119" y="152"/>
                  </a:lnTo>
                  <a:lnTo>
                    <a:pt x="30" y="70"/>
                  </a:lnTo>
                  <a:lnTo>
                    <a:pt x="0" y="44"/>
                  </a:lnTo>
                  <a:lnTo>
                    <a:pt x="36" y="152"/>
                  </a:lnTo>
                  <a:lnTo>
                    <a:pt x="125" y="235"/>
                  </a:lnTo>
                  <a:lnTo>
                    <a:pt x="244" y="307"/>
                  </a:lnTo>
                  <a:lnTo>
                    <a:pt x="329" y="347"/>
                  </a:lnTo>
                  <a:lnTo>
                    <a:pt x="372" y="352"/>
                  </a:lnTo>
                  <a:lnTo>
                    <a:pt x="427" y="329"/>
                  </a:lnTo>
                  <a:lnTo>
                    <a:pt x="546" y="258"/>
                  </a:lnTo>
                  <a:lnTo>
                    <a:pt x="586" y="231"/>
                  </a:lnTo>
                  <a:lnTo>
                    <a:pt x="608" y="188"/>
                  </a:lnTo>
                  <a:lnTo>
                    <a:pt x="675" y="201"/>
                  </a:lnTo>
                  <a:lnTo>
                    <a:pt x="745" y="165"/>
                  </a:lnTo>
                  <a:lnTo>
                    <a:pt x="779" y="112"/>
                  </a:lnTo>
                  <a:lnTo>
                    <a:pt x="779" y="57"/>
                  </a:lnTo>
                  <a:lnTo>
                    <a:pt x="765" y="10"/>
                  </a:lnTo>
                  <a:lnTo>
                    <a:pt x="7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26">
              <a:extLst>
                <a:ext uri="{FF2B5EF4-FFF2-40B4-BE49-F238E27FC236}">
                  <a16:creationId xmlns:a16="http://schemas.microsoft.com/office/drawing/2014/main" id="{32919B10-43E4-EC40-B198-A64B5BA9138C}"/>
                </a:ext>
              </a:extLst>
            </p:cNvPr>
            <p:cNvSpPr>
              <a:spLocks/>
            </p:cNvSpPr>
            <p:nvPr/>
          </p:nvSpPr>
          <p:spPr bwMode="auto">
            <a:xfrm>
              <a:off x="5313" y="1781"/>
              <a:ext cx="107" cy="86"/>
            </a:xfrm>
            <a:custGeom>
              <a:avLst/>
              <a:gdLst>
                <a:gd name="T0" fmla="*/ 1 w 213"/>
                <a:gd name="T1" fmla="*/ 0 h 173"/>
                <a:gd name="T2" fmla="*/ 1 w 213"/>
                <a:gd name="T3" fmla="*/ 0 h 173"/>
                <a:gd name="T4" fmla="*/ 1 w 213"/>
                <a:gd name="T5" fmla="*/ 0 h 173"/>
                <a:gd name="T6" fmla="*/ 1 w 213"/>
                <a:gd name="T7" fmla="*/ 0 h 173"/>
                <a:gd name="T8" fmla="*/ 0 w 213"/>
                <a:gd name="T9" fmla="*/ 0 h 173"/>
                <a:gd name="T10" fmla="*/ 1 w 213"/>
                <a:gd name="T11" fmla="*/ 0 h 173"/>
                <a:gd name="T12" fmla="*/ 1 w 213"/>
                <a:gd name="T13" fmla="*/ 0 h 173"/>
                <a:gd name="T14" fmla="*/ 1 w 213"/>
                <a:gd name="T15" fmla="*/ 0 h 173"/>
                <a:gd name="T16" fmla="*/ 1 w 213"/>
                <a:gd name="T17" fmla="*/ 0 h 173"/>
                <a:gd name="T18" fmla="*/ 1 w 213"/>
                <a:gd name="T19" fmla="*/ 0 h 173"/>
                <a:gd name="T20" fmla="*/ 1 w 213"/>
                <a:gd name="T21" fmla="*/ 0 h 173"/>
                <a:gd name="T22" fmla="*/ 1 w 213"/>
                <a:gd name="T23" fmla="*/ 0 h 173"/>
                <a:gd name="T24" fmla="*/ 1 w 213"/>
                <a:gd name="T25" fmla="*/ 0 h 173"/>
                <a:gd name="T26" fmla="*/ 1 w 213"/>
                <a:gd name="T27" fmla="*/ 0 h 173"/>
                <a:gd name="T28" fmla="*/ 1 w 213"/>
                <a:gd name="T29" fmla="*/ 0 h 173"/>
                <a:gd name="T30" fmla="*/ 1 w 213"/>
                <a:gd name="T31" fmla="*/ 0 h 173"/>
                <a:gd name="T32" fmla="*/ 1 w 213"/>
                <a:gd name="T33" fmla="*/ 0 h 173"/>
                <a:gd name="T34" fmla="*/ 1 w 213"/>
                <a:gd name="T35" fmla="*/ 0 h 173"/>
                <a:gd name="T36" fmla="*/ 1 w 213"/>
                <a:gd name="T37" fmla="*/ 0 h 173"/>
                <a:gd name="T38" fmla="*/ 1 w 213"/>
                <a:gd name="T39" fmla="*/ 0 h 173"/>
                <a:gd name="T40" fmla="*/ 1 w 213"/>
                <a:gd name="T41" fmla="*/ 0 h 173"/>
                <a:gd name="T42" fmla="*/ 1 w 213"/>
                <a:gd name="T43" fmla="*/ 0 h 1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3"/>
                <a:gd name="T67" fmla="*/ 0 h 173"/>
                <a:gd name="T68" fmla="*/ 213 w 213"/>
                <a:gd name="T69" fmla="*/ 173 h 1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3" h="173">
                  <a:moveTo>
                    <a:pt x="196" y="17"/>
                  </a:moveTo>
                  <a:lnTo>
                    <a:pt x="134" y="0"/>
                  </a:lnTo>
                  <a:lnTo>
                    <a:pt x="62" y="21"/>
                  </a:lnTo>
                  <a:lnTo>
                    <a:pt x="22" y="53"/>
                  </a:lnTo>
                  <a:lnTo>
                    <a:pt x="0" y="93"/>
                  </a:lnTo>
                  <a:lnTo>
                    <a:pt x="9" y="133"/>
                  </a:lnTo>
                  <a:lnTo>
                    <a:pt x="45" y="159"/>
                  </a:lnTo>
                  <a:lnTo>
                    <a:pt x="104" y="173"/>
                  </a:lnTo>
                  <a:lnTo>
                    <a:pt x="151" y="159"/>
                  </a:lnTo>
                  <a:lnTo>
                    <a:pt x="196" y="129"/>
                  </a:lnTo>
                  <a:lnTo>
                    <a:pt x="213" y="93"/>
                  </a:lnTo>
                  <a:lnTo>
                    <a:pt x="174" y="53"/>
                  </a:lnTo>
                  <a:lnTo>
                    <a:pt x="128" y="50"/>
                  </a:lnTo>
                  <a:lnTo>
                    <a:pt x="68" y="70"/>
                  </a:lnTo>
                  <a:lnTo>
                    <a:pt x="41" y="99"/>
                  </a:lnTo>
                  <a:lnTo>
                    <a:pt x="36" y="70"/>
                  </a:lnTo>
                  <a:lnTo>
                    <a:pt x="98" y="31"/>
                  </a:lnTo>
                  <a:lnTo>
                    <a:pt x="134" y="27"/>
                  </a:lnTo>
                  <a:lnTo>
                    <a:pt x="174" y="31"/>
                  </a:lnTo>
                  <a:lnTo>
                    <a:pt x="196" y="1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27">
              <a:extLst>
                <a:ext uri="{FF2B5EF4-FFF2-40B4-BE49-F238E27FC236}">
                  <a16:creationId xmlns:a16="http://schemas.microsoft.com/office/drawing/2014/main" id="{F0B49ED2-A4C4-9D4B-BDE8-65EA6A526E74}"/>
                </a:ext>
              </a:extLst>
            </p:cNvPr>
            <p:cNvSpPr>
              <a:spLocks/>
            </p:cNvSpPr>
            <p:nvPr/>
          </p:nvSpPr>
          <p:spPr bwMode="auto">
            <a:xfrm>
              <a:off x="5444" y="1567"/>
              <a:ext cx="297" cy="171"/>
            </a:xfrm>
            <a:custGeom>
              <a:avLst/>
              <a:gdLst>
                <a:gd name="T0" fmla="*/ 1 w 593"/>
                <a:gd name="T1" fmla="*/ 0 h 342"/>
                <a:gd name="T2" fmla="*/ 1 w 593"/>
                <a:gd name="T3" fmla="*/ 1 h 342"/>
                <a:gd name="T4" fmla="*/ 1 w 593"/>
                <a:gd name="T5" fmla="*/ 1 h 342"/>
                <a:gd name="T6" fmla="*/ 1 w 593"/>
                <a:gd name="T7" fmla="*/ 1 h 342"/>
                <a:gd name="T8" fmla="*/ 0 w 593"/>
                <a:gd name="T9" fmla="*/ 1 h 342"/>
                <a:gd name="T10" fmla="*/ 1 w 593"/>
                <a:gd name="T11" fmla="*/ 1 h 342"/>
                <a:gd name="T12" fmla="*/ 1 w 593"/>
                <a:gd name="T13" fmla="*/ 1 h 342"/>
                <a:gd name="T14" fmla="*/ 1 w 593"/>
                <a:gd name="T15" fmla="*/ 1 h 342"/>
                <a:gd name="T16" fmla="*/ 1 w 593"/>
                <a:gd name="T17" fmla="*/ 1 h 342"/>
                <a:gd name="T18" fmla="*/ 1 w 593"/>
                <a:gd name="T19" fmla="*/ 1 h 342"/>
                <a:gd name="T20" fmla="*/ 1 w 593"/>
                <a:gd name="T21" fmla="*/ 1 h 342"/>
                <a:gd name="T22" fmla="*/ 1 w 593"/>
                <a:gd name="T23" fmla="*/ 1 h 342"/>
                <a:gd name="T24" fmla="*/ 1 w 593"/>
                <a:gd name="T25" fmla="*/ 1 h 342"/>
                <a:gd name="T26" fmla="*/ 1 w 593"/>
                <a:gd name="T27" fmla="*/ 1 h 342"/>
                <a:gd name="T28" fmla="*/ 1 w 593"/>
                <a:gd name="T29" fmla="*/ 0 h 342"/>
                <a:gd name="T30" fmla="*/ 1 w 593"/>
                <a:gd name="T31" fmla="*/ 0 h 342"/>
                <a:gd name="T32" fmla="*/ 1 w 593"/>
                <a:gd name="T33" fmla="*/ 0 h 3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3"/>
                <a:gd name="T52" fmla="*/ 0 h 342"/>
                <a:gd name="T53" fmla="*/ 593 w 593"/>
                <a:gd name="T54" fmla="*/ 342 h 3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3" h="342">
                  <a:moveTo>
                    <a:pt x="415" y="0"/>
                  </a:moveTo>
                  <a:lnTo>
                    <a:pt x="92" y="270"/>
                  </a:lnTo>
                  <a:lnTo>
                    <a:pt x="155" y="289"/>
                  </a:lnTo>
                  <a:lnTo>
                    <a:pt x="53" y="299"/>
                  </a:lnTo>
                  <a:lnTo>
                    <a:pt x="0" y="339"/>
                  </a:lnTo>
                  <a:lnTo>
                    <a:pt x="160" y="342"/>
                  </a:lnTo>
                  <a:lnTo>
                    <a:pt x="242" y="293"/>
                  </a:lnTo>
                  <a:lnTo>
                    <a:pt x="189" y="257"/>
                  </a:lnTo>
                  <a:lnTo>
                    <a:pt x="294" y="263"/>
                  </a:lnTo>
                  <a:lnTo>
                    <a:pt x="544" y="134"/>
                  </a:lnTo>
                  <a:lnTo>
                    <a:pt x="518" y="102"/>
                  </a:lnTo>
                  <a:lnTo>
                    <a:pt x="593" y="112"/>
                  </a:lnTo>
                  <a:lnTo>
                    <a:pt x="593" y="93"/>
                  </a:lnTo>
                  <a:lnTo>
                    <a:pt x="450" y="4"/>
                  </a:lnTo>
                  <a:lnTo>
                    <a:pt x="41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28">
              <a:extLst>
                <a:ext uri="{FF2B5EF4-FFF2-40B4-BE49-F238E27FC236}">
                  <a16:creationId xmlns:a16="http://schemas.microsoft.com/office/drawing/2014/main" id="{899AC19E-44D5-9941-85E2-3418205D277F}"/>
                </a:ext>
              </a:extLst>
            </p:cNvPr>
            <p:cNvSpPr>
              <a:spLocks/>
            </p:cNvSpPr>
            <p:nvPr/>
          </p:nvSpPr>
          <p:spPr bwMode="auto">
            <a:xfrm>
              <a:off x="5382" y="1240"/>
              <a:ext cx="267" cy="236"/>
            </a:xfrm>
            <a:custGeom>
              <a:avLst/>
              <a:gdLst>
                <a:gd name="T0" fmla="*/ 0 w 535"/>
                <a:gd name="T1" fmla="*/ 1 h 472"/>
                <a:gd name="T2" fmla="*/ 0 w 535"/>
                <a:gd name="T3" fmla="*/ 1 h 472"/>
                <a:gd name="T4" fmla="*/ 0 w 535"/>
                <a:gd name="T5" fmla="*/ 1 h 472"/>
                <a:gd name="T6" fmla="*/ 0 w 535"/>
                <a:gd name="T7" fmla="*/ 1 h 472"/>
                <a:gd name="T8" fmla="*/ 0 w 535"/>
                <a:gd name="T9" fmla="*/ 1 h 472"/>
                <a:gd name="T10" fmla="*/ 0 w 535"/>
                <a:gd name="T11" fmla="*/ 1 h 472"/>
                <a:gd name="T12" fmla="*/ 0 w 535"/>
                <a:gd name="T13" fmla="*/ 1 h 472"/>
                <a:gd name="T14" fmla="*/ 0 w 535"/>
                <a:gd name="T15" fmla="*/ 1 h 472"/>
                <a:gd name="T16" fmla="*/ 0 w 535"/>
                <a:gd name="T17" fmla="*/ 1 h 472"/>
                <a:gd name="T18" fmla="*/ 0 w 535"/>
                <a:gd name="T19" fmla="*/ 1 h 472"/>
                <a:gd name="T20" fmla="*/ 0 w 535"/>
                <a:gd name="T21" fmla="*/ 1 h 472"/>
                <a:gd name="T22" fmla="*/ 0 w 535"/>
                <a:gd name="T23" fmla="*/ 1 h 472"/>
                <a:gd name="T24" fmla="*/ 0 w 535"/>
                <a:gd name="T25" fmla="*/ 1 h 472"/>
                <a:gd name="T26" fmla="*/ 0 w 535"/>
                <a:gd name="T27" fmla="*/ 1 h 472"/>
                <a:gd name="T28" fmla="*/ 0 w 535"/>
                <a:gd name="T29" fmla="*/ 1 h 472"/>
                <a:gd name="T30" fmla="*/ 0 w 535"/>
                <a:gd name="T31" fmla="*/ 1 h 472"/>
                <a:gd name="T32" fmla="*/ 0 w 535"/>
                <a:gd name="T33" fmla="*/ 1 h 472"/>
                <a:gd name="T34" fmla="*/ 0 w 535"/>
                <a:gd name="T35" fmla="*/ 1 h 472"/>
                <a:gd name="T36" fmla="*/ 0 w 535"/>
                <a:gd name="T37" fmla="*/ 1 h 472"/>
                <a:gd name="T38" fmla="*/ 0 w 535"/>
                <a:gd name="T39" fmla="*/ 1 h 472"/>
                <a:gd name="T40" fmla="*/ 0 w 535"/>
                <a:gd name="T41" fmla="*/ 1 h 472"/>
                <a:gd name="T42" fmla="*/ 0 w 535"/>
                <a:gd name="T43" fmla="*/ 1 h 472"/>
                <a:gd name="T44" fmla="*/ 0 w 535"/>
                <a:gd name="T45" fmla="*/ 1 h 472"/>
                <a:gd name="T46" fmla="*/ 0 w 535"/>
                <a:gd name="T47" fmla="*/ 1 h 472"/>
                <a:gd name="T48" fmla="*/ 0 w 535"/>
                <a:gd name="T49" fmla="*/ 1 h 472"/>
                <a:gd name="T50" fmla="*/ 0 w 535"/>
                <a:gd name="T51" fmla="*/ 1 h 472"/>
                <a:gd name="T52" fmla="*/ 0 w 535"/>
                <a:gd name="T53" fmla="*/ 1 h 472"/>
                <a:gd name="T54" fmla="*/ 0 w 535"/>
                <a:gd name="T55" fmla="*/ 1 h 472"/>
                <a:gd name="T56" fmla="*/ 0 w 535"/>
                <a:gd name="T57" fmla="*/ 0 h 472"/>
                <a:gd name="T58" fmla="*/ 0 w 535"/>
                <a:gd name="T59" fmla="*/ 1 h 472"/>
                <a:gd name="T60" fmla="*/ 0 w 535"/>
                <a:gd name="T61" fmla="*/ 1 h 472"/>
                <a:gd name="T62" fmla="*/ 0 w 535"/>
                <a:gd name="T63" fmla="*/ 1 h 472"/>
                <a:gd name="T64" fmla="*/ 0 w 535"/>
                <a:gd name="T65" fmla="*/ 1 h 472"/>
                <a:gd name="T66" fmla="*/ 0 w 535"/>
                <a:gd name="T67" fmla="*/ 1 h 4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5"/>
                <a:gd name="T103" fmla="*/ 0 h 472"/>
                <a:gd name="T104" fmla="*/ 535 w 535"/>
                <a:gd name="T105" fmla="*/ 472 h 4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5" h="472">
                  <a:moveTo>
                    <a:pt x="19" y="36"/>
                  </a:moveTo>
                  <a:lnTo>
                    <a:pt x="0" y="210"/>
                  </a:lnTo>
                  <a:lnTo>
                    <a:pt x="36" y="210"/>
                  </a:lnTo>
                  <a:lnTo>
                    <a:pt x="98" y="160"/>
                  </a:lnTo>
                  <a:lnTo>
                    <a:pt x="204" y="138"/>
                  </a:lnTo>
                  <a:lnTo>
                    <a:pt x="302" y="138"/>
                  </a:lnTo>
                  <a:lnTo>
                    <a:pt x="344" y="160"/>
                  </a:lnTo>
                  <a:lnTo>
                    <a:pt x="329" y="200"/>
                  </a:lnTo>
                  <a:lnTo>
                    <a:pt x="272" y="227"/>
                  </a:lnTo>
                  <a:lnTo>
                    <a:pt x="196" y="272"/>
                  </a:lnTo>
                  <a:lnTo>
                    <a:pt x="115" y="298"/>
                  </a:lnTo>
                  <a:lnTo>
                    <a:pt x="134" y="325"/>
                  </a:lnTo>
                  <a:lnTo>
                    <a:pt x="53" y="325"/>
                  </a:lnTo>
                  <a:lnTo>
                    <a:pt x="9" y="427"/>
                  </a:lnTo>
                  <a:lnTo>
                    <a:pt x="151" y="433"/>
                  </a:lnTo>
                  <a:lnTo>
                    <a:pt x="108" y="472"/>
                  </a:lnTo>
                  <a:lnTo>
                    <a:pt x="253" y="420"/>
                  </a:lnTo>
                  <a:lnTo>
                    <a:pt x="227" y="382"/>
                  </a:lnTo>
                  <a:lnTo>
                    <a:pt x="393" y="344"/>
                  </a:lnTo>
                  <a:lnTo>
                    <a:pt x="501" y="293"/>
                  </a:lnTo>
                  <a:lnTo>
                    <a:pt x="531" y="236"/>
                  </a:lnTo>
                  <a:lnTo>
                    <a:pt x="535" y="174"/>
                  </a:lnTo>
                  <a:lnTo>
                    <a:pt x="508" y="102"/>
                  </a:lnTo>
                  <a:lnTo>
                    <a:pt x="459" y="55"/>
                  </a:lnTo>
                  <a:lnTo>
                    <a:pt x="402" y="26"/>
                  </a:lnTo>
                  <a:lnTo>
                    <a:pt x="474" y="98"/>
                  </a:lnTo>
                  <a:lnTo>
                    <a:pt x="376" y="45"/>
                  </a:lnTo>
                  <a:lnTo>
                    <a:pt x="359" y="13"/>
                  </a:lnTo>
                  <a:lnTo>
                    <a:pt x="249" y="0"/>
                  </a:lnTo>
                  <a:lnTo>
                    <a:pt x="151" y="9"/>
                  </a:lnTo>
                  <a:lnTo>
                    <a:pt x="75" y="22"/>
                  </a:lnTo>
                  <a:lnTo>
                    <a:pt x="19"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29">
              <a:extLst>
                <a:ext uri="{FF2B5EF4-FFF2-40B4-BE49-F238E27FC236}">
                  <a16:creationId xmlns:a16="http://schemas.microsoft.com/office/drawing/2014/main" id="{A13083C1-0352-DD40-B338-2F798465ED30}"/>
                </a:ext>
              </a:extLst>
            </p:cNvPr>
            <p:cNvSpPr>
              <a:spLocks/>
            </p:cNvSpPr>
            <p:nvPr/>
          </p:nvSpPr>
          <p:spPr bwMode="auto">
            <a:xfrm>
              <a:off x="5309" y="1498"/>
              <a:ext cx="106" cy="69"/>
            </a:xfrm>
            <a:custGeom>
              <a:avLst/>
              <a:gdLst>
                <a:gd name="T0" fmla="*/ 1 w 212"/>
                <a:gd name="T1" fmla="*/ 1 h 138"/>
                <a:gd name="T2" fmla="*/ 1 w 212"/>
                <a:gd name="T3" fmla="*/ 0 h 138"/>
                <a:gd name="T4" fmla="*/ 1 w 212"/>
                <a:gd name="T5" fmla="*/ 1 h 138"/>
                <a:gd name="T6" fmla="*/ 1 w 212"/>
                <a:gd name="T7" fmla="*/ 1 h 138"/>
                <a:gd name="T8" fmla="*/ 0 w 212"/>
                <a:gd name="T9" fmla="*/ 1 h 138"/>
                <a:gd name="T10" fmla="*/ 1 w 212"/>
                <a:gd name="T11" fmla="*/ 1 h 138"/>
                <a:gd name="T12" fmla="*/ 1 w 212"/>
                <a:gd name="T13" fmla="*/ 1 h 138"/>
                <a:gd name="T14" fmla="*/ 1 w 212"/>
                <a:gd name="T15" fmla="*/ 1 h 138"/>
                <a:gd name="T16" fmla="*/ 1 w 212"/>
                <a:gd name="T17" fmla="*/ 1 h 138"/>
                <a:gd name="T18" fmla="*/ 1 w 212"/>
                <a:gd name="T19" fmla="*/ 1 h 138"/>
                <a:gd name="T20" fmla="*/ 1 w 212"/>
                <a:gd name="T21" fmla="*/ 1 h 138"/>
                <a:gd name="T22" fmla="*/ 1 w 212"/>
                <a:gd name="T23" fmla="*/ 1 h 138"/>
                <a:gd name="T24" fmla="*/ 1 w 212"/>
                <a:gd name="T25" fmla="*/ 1 h 138"/>
                <a:gd name="T26" fmla="*/ 1 w 212"/>
                <a:gd name="T27" fmla="*/ 1 h 138"/>
                <a:gd name="T28" fmla="*/ 1 w 212"/>
                <a:gd name="T29" fmla="*/ 1 h 138"/>
                <a:gd name="T30" fmla="*/ 1 w 212"/>
                <a:gd name="T31" fmla="*/ 1 h 138"/>
                <a:gd name="T32" fmla="*/ 1 w 212"/>
                <a:gd name="T33" fmla="*/ 1 h 138"/>
                <a:gd name="T34" fmla="*/ 1 w 212"/>
                <a:gd name="T35" fmla="*/ 1 h 138"/>
                <a:gd name="T36" fmla="*/ 1 w 212"/>
                <a:gd name="T37" fmla="*/ 1 h 1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138"/>
                <a:gd name="T59" fmla="*/ 212 w 212"/>
                <a:gd name="T60" fmla="*/ 138 h 1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138">
                  <a:moveTo>
                    <a:pt x="182" y="9"/>
                  </a:moveTo>
                  <a:lnTo>
                    <a:pt x="129" y="0"/>
                  </a:lnTo>
                  <a:lnTo>
                    <a:pt x="53" y="13"/>
                  </a:lnTo>
                  <a:lnTo>
                    <a:pt x="8" y="49"/>
                  </a:lnTo>
                  <a:lnTo>
                    <a:pt x="0" y="95"/>
                  </a:lnTo>
                  <a:lnTo>
                    <a:pt x="30" y="129"/>
                  </a:lnTo>
                  <a:lnTo>
                    <a:pt x="76" y="138"/>
                  </a:lnTo>
                  <a:lnTo>
                    <a:pt x="146" y="134"/>
                  </a:lnTo>
                  <a:lnTo>
                    <a:pt x="199" y="108"/>
                  </a:lnTo>
                  <a:lnTo>
                    <a:pt x="212" y="66"/>
                  </a:lnTo>
                  <a:lnTo>
                    <a:pt x="168" y="40"/>
                  </a:lnTo>
                  <a:lnTo>
                    <a:pt x="116" y="40"/>
                  </a:lnTo>
                  <a:lnTo>
                    <a:pt x="53" y="59"/>
                  </a:lnTo>
                  <a:lnTo>
                    <a:pt x="106" y="26"/>
                  </a:lnTo>
                  <a:lnTo>
                    <a:pt x="155" y="19"/>
                  </a:lnTo>
                  <a:lnTo>
                    <a:pt x="204" y="19"/>
                  </a:lnTo>
                  <a:lnTo>
                    <a:pt x="182" y="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6" name="Freeform 30">
              <a:extLst>
                <a:ext uri="{FF2B5EF4-FFF2-40B4-BE49-F238E27FC236}">
                  <a16:creationId xmlns:a16="http://schemas.microsoft.com/office/drawing/2014/main" id="{203B710F-E01C-6242-B57A-5705A35F7D0F}"/>
                </a:ext>
              </a:extLst>
            </p:cNvPr>
            <p:cNvSpPr>
              <a:spLocks/>
            </p:cNvSpPr>
            <p:nvPr/>
          </p:nvSpPr>
          <p:spPr bwMode="auto">
            <a:xfrm>
              <a:off x="4688" y="1781"/>
              <a:ext cx="100" cy="177"/>
            </a:xfrm>
            <a:custGeom>
              <a:avLst/>
              <a:gdLst>
                <a:gd name="T0" fmla="*/ 0 w 201"/>
                <a:gd name="T1" fmla="*/ 0 h 356"/>
                <a:gd name="T2" fmla="*/ 0 w 201"/>
                <a:gd name="T3" fmla="*/ 0 h 356"/>
                <a:gd name="T4" fmla="*/ 0 w 201"/>
                <a:gd name="T5" fmla="*/ 0 h 356"/>
                <a:gd name="T6" fmla="*/ 0 w 201"/>
                <a:gd name="T7" fmla="*/ 0 h 356"/>
                <a:gd name="T8" fmla="*/ 0 w 201"/>
                <a:gd name="T9" fmla="*/ 0 h 356"/>
                <a:gd name="T10" fmla="*/ 0 w 201"/>
                <a:gd name="T11" fmla="*/ 0 h 356"/>
                <a:gd name="T12" fmla="*/ 0 w 201"/>
                <a:gd name="T13" fmla="*/ 0 h 356"/>
                <a:gd name="T14" fmla="*/ 0 w 201"/>
                <a:gd name="T15" fmla="*/ 0 h 356"/>
                <a:gd name="T16" fmla="*/ 0 w 201"/>
                <a:gd name="T17" fmla="*/ 0 h 356"/>
                <a:gd name="T18" fmla="*/ 0 w 201"/>
                <a:gd name="T19" fmla="*/ 0 h 356"/>
                <a:gd name="T20" fmla="*/ 0 w 201"/>
                <a:gd name="T21" fmla="*/ 0 h 356"/>
                <a:gd name="T22" fmla="*/ 0 w 201"/>
                <a:gd name="T23" fmla="*/ 0 h 356"/>
                <a:gd name="T24" fmla="*/ 0 w 201"/>
                <a:gd name="T25" fmla="*/ 0 h 356"/>
                <a:gd name="T26" fmla="*/ 0 w 201"/>
                <a:gd name="T27" fmla="*/ 0 h 3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1"/>
                <a:gd name="T43" fmla="*/ 0 h 356"/>
                <a:gd name="T44" fmla="*/ 201 w 201"/>
                <a:gd name="T45" fmla="*/ 356 h 3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1" h="356">
                  <a:moveTo>
                    <a:pt x="201" y="0"/>
                  </a:moveTo>
                  <a:lnTo>
                    <a:pt x="112" y="99"/>
                  </a:lnTo>
                  <a:lnTo>
                    <a:pt x="49" y="178"/>
                  </a:lnTo>
                  <a:lnTo>
                    <a:pt x="32" y="235"/>
                  </a:lnTo>
                  <a:lnTo>
                    <a:pt x="36" y="303"/>
                  </a:lnTo>
                  <a:lnTo>
                    <a:pt x="76" y="356"/>
                  </a:lnTo>
                  <a:lnTo>
                    <a:pt x="40" y="352"/>
                  </a:lnTo>
                  <a:lnTo>
                    <a:pt x="4" y="297"/>
                  </a:lnTo>
                  <a:lnTo>
                    <a:pt x="0" y="231"/>
                  </a:lnTo>
                  <a:lnTo>
                    <a:pt x="27" y="155"/>
                  </a:lnTo>
                  <a:lnTo>
                    <a:pt x="85" y="84"/>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7" name="Freeform 31">
              <a:extLst>
                <a:ext uri="{FF2B5EF4-FFF2-40B4-BE49-F238E27FC236}">
                  <a16:creationId xmlns:a16="http://schemas.microsoft.com/office/drawing/2014/main" id="{70F00A7B-D3BC-7D46-BDEC-473D12EC40AE}"/>
                </a:ext>
              </a:extLst>
            </p:cNvPr>
            <p:cNvSpPr>
              <a:spLocks/>
            </p:cNvSpPr>
            <p:nvPr/>
          </p:nvSpPr>
          <p:spPr bwMode="auto">
            <a:xfrm>
              <a:off x="4690" y="1756"/>
              <a:ext cx="49" cy="71"/>
            </a:xfrm>
            <a:custGeom>
              <a:avLst/>
              <a:gdLst>
                <a:gd name="T0" fmla="*/ 1 w 98"/>
                <a:gd name="T1" fmla="*/ 0 h 142"/>
                <a:gd name="T2" fmla="*/ 1 w 98"/>
                <a:gd name="T3" fmla="*/ 1 h 142"/>
                <a:gd name="T4" fmla="*/ 1 w 98"/>
                <a:gd name="T5" fmla="*/ 1 h 142"/>
                <a:gd name="T6" fmla="*/ 0 w 98"/>
                <a:gd name="T7" fmla="*/ 1 h 142"/>
                <a:gd name="T8" fmla="*/ 1 w 98"/>
                <a:gd name="T9" fmla="*/ 1 h 142"/>
                <a:gd name="T10" fmla="*/ 1 w 98"/>
                <a:gd name="T11" fmla="*/ 0 h 142"/>
                <a:gd name="T12" fmla="*/ 1 w 98"/>
                <a:gd name="T13" fmla="*/ 0 h 142"/>
                <a:gd name="T14" fmla="*/ 1 w 98"/>
                <a:gd name="T15" fmla="*/ 0 h 142"/>
                <a:gd name="T16" fmla="*/ 1 w 98"/>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
                <a:gd name="T28" fmla="*/ 0 h 142"/>
                <a:gd name="T29" fmla="*/ 98 w 98"/>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 h="142">
                  <a:moveTo>
                    <a:pt x="98" y="0"/>
                  </a:moveTo>
                  <a:lnTo>
                    <a:pt x="68" y="66"/>
                  </a:lnTo>
                  <a:lnTo>
                    <a:pt x="15" y="142"/>
                  </a:lnTo>
                  <a:lnTo>
                    <a:pt x="0" y="119"/>
                  </a:lnTo>
                  <a:lnTo>
                    <a:pt x="36" y="63"/>
                  </a:lnTo>
                  <a:lnTo>
                    <a:pt x="72"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8" name="Freeform 32">
              <a:extLst>
                <a:ext uri="{FF2B5EF4-FFF2-40B4-BE49-F238E27FC236}">
                  <a16:creationId xmlns:a16="http://schemas.microsoft.com/office/drawing/2014/main" id="{E7610C3D-1683-D548-BEEB-8B63779FE681}"/>
                </a:ext>
              </a:extLst>
            </p:cNvPr>
            <p:cNvSpPr>
              <a:spLocks/>
            </p:cNvSpPr>
            <p:nvPr/>
          </p:nvSpPr>
          <p:spPr bwMode="auto">
            <a:xfrm>
              <a:off x="4447" y="1698"/>
              <a:ext cx="359" cy="25"/>
            </a:xfrm>
            <a:custGeom>
              <a:avLst/>
              <a:gdLst>
                <a:gd name="T0" fmla="*/ 0 w 719"/>
                <a:gd name="T1" fmla="*/ 1 h 49"/>
                <a:gd name="T2" fmla="*/ 0 w 719"/>
                <a:gd name="T3" fmla="*/ 0 h 49"/>
                <a:gd name="T4" fmla="*/ 0 w 719"/>
                <a:gd name="T5" fmla="*/ 1 h 49"/>
                <a:gd name="T6" fmla="*/ 0 w 719"/>
                <a:gd name="T7" fmla="*/ 1 h 49"/>
                <a:gd name="T8" fmla="*/ 0 w 719"/>
                <a:gd name="T9" fmla="*/ 1 h 49"/>
                <a:gd name="T10" fmla="*/ 0 w 719"/>
                <a:gd name="T11" fmla="*/ 1 h 49"/>
                <a:gd name="T12" fmla="*/ 0 w 719"/>
                <a:gd name="T13" fmla="*/ 1 h 49"/>
                <a:gd name="T14" fmla="*/ 0 w 719"/>
                <a:gd name="T15" fmla="*/ 1 h 49"/>
                <a:gd name="T16" fmla="*/ 0 w 719"/>
                <a:gd name="T17" fmla="*/ 1 h 49"/>
                <a:gd name="T18" fmla="*/ 0 w 719"/>
                <a:gd name="T19" fmla="*/ 1 h 49"/>
                <a:gd name="T20" fmla="*/ 0 w 719"/>
                <a:gd name="T21" fmla="*/ 1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19"/>
                <a:gd name="T34" fmla="*/ 0 h 49"/>
                <a:gd name="T35" fmla="*/ 719 w 719"/>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19" h="49">
                  <a:moveTo>
                    <a:pt x="119" y="21"/>
                  </a:moveTo>
                  <a:lnTo>
                    <a:pt x="584" y="0"/>
                  </a:lnTo>
                  <a:lnTo>
                    <a:pt x="630" y="13"/>
                  </a:lnTo>
                  <a:lnTo>
                    <a:pt x="719" y="17"/>
                  </a:lnTo>
                  <a:lnTo>
                    <a:pt x="656" y="36"/>
                  </a:lnTo>
                  <a:lnTo>
                    <a:pt x="452" y="49"/>
                  </a:lnTo>
                  <a:lnTo>
                    <a:pt x="229" y="49"/>
                  </a:lnTo>
                  <a:lnTo>
                    <a:pt x="0" y="36"/>
                  </a:lnTo>
                  <a:lnTo>
                    <a:pt x="11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9" name="Freeform 33">
              <a:extLst>
                <a:ext uri="{FF2B5EF4-FFF2-40B4-BE49-F238E27FC236}">
                  <a16:creationId xmlns:a16="http://schemas.microsoft.com/office/drawing/2014/main" id="{88AC2B10-E088-3649-9FA7-96007064CD46}"/>
                </a:ext>
              </a:extLst>
            </p:cNvPr>
            <p:cNvSpPr>
              <a:spLocks/>
            </p:cNvSpPr>
            <p:nvPr/>
          </p:nvSpPr>
          <p:spPr bwMode="auto">
            <a:xfrm>
              <a:off x="4510" y="1763"/>
              <a:ext cx="154" cy="20"/>
            </a:xfrm>
            <a:custGeom>
              <a:avLst/>
              <a:gdLst>
                <a:gd name="T0" fmla="*/ 1 w 306"/>
                <a:gd name="T1" fmla="*/ 0 h 40"/>
                <a:gd name="T2" fmla="*/ 1 w 306"/>
                <a:gd name="T3" fmla="*/ 1 h 40"/>
                <a:gd name="T4" fmla="*/ 1 w 306"/>
                <a:gd name="T5" fmla="*/ 1 h 40"/>
                <a:gd name="T6" fmla="*/ 1 w 306"/>
                <a:gd name="T7" fmla="*/ 1 h 40"/>
                <a:gd name="T8" fmla="*/ 1 w 306"/>
                <a:gd name="T9" fmla="*/ 1 h 40"/>
                <a:gd name="T10" fmla="*/ 0 w 306"/>
                <a:gd name="T11" fmla="*/ 1 h 40"/>
                <a:gd name="T12" fmla="*/ 1 w 306"/>
                <a:gd name="T13" fmla="*/ 0 h 40"/>
                <a:gd name="T14" fmla="*/ 1 w 306"/>
                <a:gd name="T15" fmla="*/ 0 h 40"/>
                <a:gd name="T16" fmla="*/ 1 w 306"/>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40"/>
                <a:gd name="T29" fmla="*/ 306 w 306"/>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40">
                  <a:moveTo>
                    <a:pt x="5" y="0"/>
                  </a:moveTo>
                  <a:lnTo>
                    <a:pt x="183" y="10"/>
                  </a:lnTo>
                  <a:lnTo>
                    <a:pt x="306" y="10"/>
                  </a:lnTo>
                  <a:lnTo>
                    <a:pt x="280" y="31"/>
                  </a:lnTo>
                  <a:lnTo>
                    <a:pt x="138" y="40"/>
                  </a:lnTo>
                  <a:lnTo>
                    <a:pt x="0" y="2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0" name="Freeform 34">
              <a:extLst>
                <a:ext uri="{FF2B5EF4-FFF2-40B4-BE49-F238E27FC236}">
                  <a16:creationId xmlns:a16="http://schemas.microsoft.com/office/drawing/2014/main" id="{ECB46624-AE02-034F-BA03-5A170B5B4244}"/>
                </a:ext>
              </a:extLst>
            </p:cNvPr>
            <p:cNvSpPr>
              <a:spLocks/>
            </p:cNvSpPr>
            <p:nvPr/>
          </p:nvSpPr>
          <p:spPr bwMode="auto">
            <a:xfrm>
              <a:off x="4090" y="1378"/>
              <a:ext cx="491" cy="229"/>
            </a:xfrm>
            <a:custGeom>
              <a:avLst/>
              <a:gdLst>
                <a:gd name="T0" fmla="*/ 0 w 983"/>
                <a:gd name="T1" fmla="*/ 1 h 457"/>
                <a:gd name="T2" fmla="*/ 0 w 983"/>
                <a:gd name="T3" fmla="*/ 1 h 457"/>
                <a:gd name="T4" fmla="*/ 0 w 983"/>
                <a:gd name="T5" fmla="*/ 1 h 457"/>
                <a:gd name="T6" fmla="*/ 0 w 983"/>
                <a:gd name="T7" fmla="*/ 1 h 457"/>
                <a:gd name="T8" fmla="*/ 0 w 983"/>
                <a:gd name="T9" fmla="*/ 1 h 457"/>
                <a:gd name="T10" fmla="*/ 0 w 983"/>
                <a:gd name="T11" fmla="*/ 1 h 457"/>
                <a:gd name="T12" fmla="*/ 0 w 983"/>
                <a:gd name="T13" fmla="*/ 1 h 457"/>
                <a:gd name="T14" fmla="*/ 0 w 983"/>
                <a:gd name="T15" fmla="*/ 0 h 457"/>
                <a:gd name="T16" fmla="*/ 0 w 983"/>
                <a:gd name="T17" fmla="*/ 1 h 457"/>
                <a:gd name="T18" fmla="*/ 0 w 983"/>
                <a:gd name="T19" fmla="*/ 1 h 457"/>
                <a:gd name="T20" fmla="*/ 0 w 983"/>
                <a:gd name="T21" fmla="*/ 1 h 457"/>
                <a:gd name="T22" fmla="*/ 0 w 983"/>
                <a:gd name="T23" fmla="*/ 1 h 457"/>
                <a:gd name="T24" fmla="*/ 0 w 983"/>
                <a:gd name="T25" fmla="*/ 1 h 457"/>
                <a:gd name="T26" fmla="*/ 0 w 983"/>
                <a:gd name="T27" fmla="*/ 1 h 457"/>
                <a:gd name="T28" fmla="*/ 0 w 983"/>
                <a:gd name="T29" fmla="*/ 1 h 457"/>
                <a:gd name="T30" fmla="*/ 0 w 983"/>
                <a:gd name="T31" fmla="*/ 1 h 457"/>
                <a:gd name="T32" fmla="*/ 0 w 983"/>
                <a:gd name="T33" fmla="*/ 1 h 457"/>
                <a:gd name="T34" fmla="*/ 0 w 983"/>
                <a:gd name="T35" fmla="*/ 1 h 457"/>
                <a:gd name="T36" fmla="*/ 0 w 983"/>
                <a:gd name="T37" fmla="*/ 1 h 457"/>
                <a:gd name="T38" fmla="*/ 0 w 983"/>
                <a:gd name="T39" fmla="*/ 1 h 457"/>
                <a:gd name="T40" fmla="*/ 0 w 983"/>
                <a:gd name="T41" fmla="*/ 1 h 457"/>
                <a:gd name="T42" fmla="*/ 0 w 983"/>
                <a:gd name="T43" fmla="*/ 1 h 457"/>
                <a:gd name="T44" fmla="*/ 0 w 983"/>
                <a:gd name="T45" fmla="*/ 1 h 457"/>
                <a:gd name="T46" fmla="*/ 0 w 983"/>
                <a:gd name="T47" fmla="*/ 1 h 457"/>
                <a:gd name="T48" fmla="*/ 0 w 983"/>
                <a:gd name="T49" fmla="*/ 1 h 457"/>
                <a:gd name="T50" fmla="*/ 0 w 983"/>
                <a:gd name="T51" fmla="*/ 1 h 457"/>
                <a:gd name="T52" fmla="*/ 0 w 983"/>
                <a:gd name="T53" fmla="*/ 1 h 457"/>
                <a:gd name="T54" fmla="*/ 0 w 983"/>
                <a:gd name="T55" fmla="*/ 1 h 457"/>
                <a:gd name="T56" fmla="*/ 0 w 983"/>
                <a:gd name="T57" fmla="*/ 1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3"/>
                <a:gd name="T88" fmla="*/ 0 h 457"/>
                <a:gd name="T89" fmla="*/ 983 w 983"/>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3" h="457">
                  <a:moveTo>
                    <a:pt x="983" y="401"/>
                  </a:moveTo>
                  <a:lnTo>
                    <a:pt x="962" y="321"/>
                  </a:lnTo>
                  <a:lnTo>
                    <a:pt x="926" y="266"/>
                  </a:lnTo>
                  <a:lnTo>
                    <a:pt x="943" y="253"/>
                  </a:lnTo>
                  <a:lnTo>
                    <a:pt x="833" y="115"/>
                  </a:lnTo>
                  <a:lnTo>
                    <a:pt x="737" y="49"/>
                  </a:lnTo>
                  <a:lnTo>
                    <a:pt x="644" y="13"/>
                  </a:lnTo>
                  <a:lnTo>
                    <a:pt x="555" y="0"/>
                  </a:lnTo>
                  <a:lnTo>
                    <a:pt x="444" y="9"/>
                  </a:lnTo>
                  <a:lnTo>
                    <a:pt x="293" y="49"/>
                  </a:lnTo>
                  <a:lnTo>
                    <a:pt x="141" y="147"/>
                  </a:lnTo>
                  <a:lnTo>
                    <a:pt x="66" y="236"/>
                  </a:lnTo>
                  <a:lnTo>
                    <a:pt x="0" y="342"/>
                  </a:lnTo>
                  <a:lnTo>
                    <a:pt x="13" y="391"/>
                  </a:lnTo>
                  <a:lnTo>
                    <a:pt x="52" y="365"/>
                  </a:lnTo>
                  <a:lnTo>
                    <a:pt x="134" y="227"/>
                  </a:lnTo>
                  <a:lnTo>
                    <a:pt x="293" y="111"/>
                  </a:lnTo>
                  <a:lnTo>
                    <a:pt x="453" y="53"/>
                  </a:lnTo>
                  <a:lnTo>
                    <a:pt x="559" y="36"/>
                  </a:lnTo>
                  <a:lnTo>
                    <a:pt x="648" y="45"/>
                  </a:lnTo>
                  <a:lnTo>
                    <a:pt x="563" y="62"/>
                  </a:lnTo>
                  <a:lnTo>
                    <a:pt x="707" y="106"/>
                  </a:lnTo>
                  <a:lnTo>
                    <a:pt x="814" y="191"/>
                  </a:lnTo>
                  <a:lnTo>
                    <a:pt x="886" y="289"/>
                  </a:lnTo>
                  <a:lnTo>
                    <a:pt x="952" y="401"/>
                  </a:lnTo>
                  <a:lnTo>
                    <a:pt x="975" y="457"/>
                  </a:lnTo>
                  <a:lnTo>
                    <a:pt x="983" y="4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1" name="Freeform 35">
              <a:extLst>
                <a:ext uri="{FF2B5EF4-FFF2-40B4-BE49-F238E27FC236}">
                  <a16:creationId xmlns:a16="http://schemas.microsoft.com/office/drawing/2014/main" id="{AC03DE5C-0446-2647-96B3-19600A9DBA64}"/>
                </a:ext>
              </a:extLst>
            </p:cNvPr>
            <p:cNvSpPr>
              <a:spLocks/>
            </p:cNvSpPr>
            <p:nvPr/>
          </p:nvSpPr>
          <p:spPr bwMode="auto">
            <a:xfrm>
              <a:off x="4535" y="1431"/>
              <a:ext cx="60" cy="87"/>
            </a:xfrm>
            <a:custGeom>
              <a:avLst/>
              <a:gdLst>
                <a:gd name="T0" fmla="*/ 0 w 121"/>
                <a:gd name="T1" fmla="*/ 0 h 174"/>
                <a:gd name="T2" fmla="*/ 0 w 121"/>
                <a:gd name="T3" fmla="*/ 1 h 174"/>
                <a:gd name="T4" fmla="*/ 0 w 121"/>
                <a:gd name="T5" fmla="*/ 1 h 174"/>
                <a:gd name="T6" fmla="*/ 0 w 121"/>
                <a:gd name="T7" fmla="*/ 1 h 174"/>
                <a:gd name="T8" fmla="*/ 0 w 121"/>
                <a:gd name="T9" fmla="*/ 1 h 174"/>
                <a:gd name="T10" fmla="*/ 0 w 121"/>
                <a:gd name="T11" fmla="*/ 0 h 174"/>
                <a:gd name="T12" fmla="*/ 0 w 121"/>
                <a:gd name="T13" fmla="*/ 0 h 174"/>
                <a:gd name="T14" fmla="*/ 0 w 121"/>
                <a:gd name="T15" fmla="*/ 0 h 174"/>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74"/>
                <a:gd name="T26" fmla="*/ 121 w 121"/>
                <a:gd name="T27" fmla="*/ 174 h 1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74">
                  <a:moveTo>
                    <a:pt x="0" y="0"/>
                  </a:moveTo>
                  <a:lnTo>
                    <a:pt x="72" y="77"/>
                  </a:lnTo>
                  <a:lnTo>
                    <a:pt x="121" y="174"/>
                  </a:lnTo>
                  <a:lnTo>
                    <a:pt x="121" y="111"/>
                  </a:lnTo>
                  <a:lnTo>
                    <a:pt x="62"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2" name="Freeform 36">
              <a:extLst>
                <a:ext uri="{FF2B5EF4-FFF2-40B4-BE49-F238E27FC236}">
                  <a16:creationId xmlns:a16="http://schemas.microsoft.com/office/drawing/2014/main" id="{8A65691C-B05E-0D4D-B420-98001F5EB08D}"/>
                </a:ext>
              </a:extLst>
            </p:cNvPr>
            <p:cNvSpPr>
              <a:spLocks/>
            </p:cNvSpPr>
            <p:nvPr/>
          </p:nvSpPr>
          <p:spPr bwMode="auto">
            <a:xfrm>
              <a:off x="4065" y="1418"/>
              <a:ext cx="105" cy="121"/>
            </a:xfrm>
            <a:custGeom>
              <a:avLst/>
              <a:gdLst>
                <a:gd name="T0" fmla="*/ 1 w 210"/>
                <a:gd name="T1" fmla="*/ 0 h 242"/>
                <a:gd name="T2" fmla="*/ 1 w 210"/>
                <a:gd name="T3" fmla="*/ 1 h 242"/>
                <a:gd name="T4" fmla="*/ 1 w 210"/>
                <a:gd name="T5" fmla="*/ 1 h 242"/>
                <a:gd name="T6" fmla="*/ 0 w 210"/>
                <a:gd name="T7" fmla="*/ 1 h 242"/>
                <a:gd name="T8" fmla="*/ 1 w 210"/>
                <a:gd name="T9" fmla="*/ 1 h 242"/>
                <a:gd name="T10" fmla="*/ 1 w 210"/>
                <a:gd name="T11" fmla="*/ 1 h 242"/>
                <a:gd name="T12" fmla="*/ 1 w 210"/>
                <a:gd name="T13" fmla="*/ 1 h 242"/>
                <a:gd name="T14" fmla="*/ 1 w 210"/>
                <a:gd name="T15" fmla="*/ 0 h 242"/>
                <a:gd name="T16" fmla="*/ 1 w 210"/>
                <a:gd name="T17" fmla="*/ 0 h 242"/>
                <a:gd name="T18" fmla="*/ 1 w 21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0"/>
                <a:gd name="T31" fmla="*/ 0 h 242"/>
                <a:gd name="T32" fmla="*/ 210 w 210"/>
                <a:gd name="T33" fmla="*/ 242 h 2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0" h="242">
                  <a:moveTo>
                    <a:pt x="210" y="0"/>
                  </a:moveTo>
                  <a:lnTo>
                    <a:pt x="125" y="72"/>
                  </a:lnTo>
                  <a:lnTo>
                    <a:pt x="46" y="170"/>
                  </a:lnTo>
                  <a:lnTo>
                    <a:pt x="0" y="242"/>
                  </a:lnTo>
                  <a:lnTo>
                    <a:pt x="6" y="180"/>
                  </a:lnTo>
                  <a:lnTo>
                    <a:pt x="63" y="95"/>
                  </a:lnTo>
                  <a:lnTo>
                    <a:pt x="135" y="27"/>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3" name="Freeform 37">
              <a:extLst>
                <a:ext uri="{FF2B5EF4-FFF2-40B4-BE49-F238E27FC236}">
                  <a16:creationId xmlns:a16="http://schemas.microsoft.com/office/drawing/2014/main" id="{040D508B-A6E0-FC43-811F-5B00AB7E3DB1}"/>
                </a:ext>
              </a:extLst>
            </p:cNvPr>
            <p:cNvSpPr>
              <a:spLocks/>
            </p:cNvSpPr>
            <p:nvPr/>
          </p:nvSpPr>
          <p:spPr bwMode="auto">
            <a:xfrm>
              <a:off x="3988" y="1487"/>
              <a:ext cx="24" cy="37"/>
            </a:xfrm>
            <a:custGeom>
              <a:avLst/>
              <a:gdLst>
                <a:gd name="T0" fmla="*/ 0 w 50"/>
                <a:gd name="T1" fmla="*/ 0 h 76"/>
                <a:gd name="T2" fmla="*/ 0 w 50"/>
                <a:gd name="T3" fmla="*/ 0 h 76"/>
                <a:gd name="T4" fmla="*/ 0 w 50"/>
                <a:gd name="T5" fmla="*/ 0 h 76"/>
                <a:gd name="T6" fmla="*/ 0 w 50"/>
                <a:gd name="T7" fmla="*/ 0 h 76"/>
                <a:gd name="T8" fmla="*/ 0 w 50"/>
                <a:gd name="T9" fmla="*/ 0 h 76"/>
                <a:gd name="T10" fmla="*/ 0 w 50"/>
                <a:gd name="T11" fmla="*/ 0 h 76"/>
                <a:gd name="T12" fmla="*/ 0 w 50"/>
                <a:gd name="T13" fmla="*/ 0 h 76"/>
                <a:gd name="T14" fmla="*/ 0 60000 65536"/>
                <a:gd name="T15" fmla="*/ 0 60000 65536"/>
                <a:gd name="T16" fmla="*/ 0 60000 65536"/>
                <a:gd name="T17" fmla="*/ 0 60000 65536"/>
                <a:gd name="T18" fmla="*/ 0 60000 65536"/>
                <a:gd name="T19" fmla="*/ 0 60000 65536"/>
                <a:gd name="T20" fmla="*/ 0 60000 65536"/>
                <a:gd name="T21" fmla="*/ 0 w 50"/>
                <a:gd name="T22" fmla="*/ 0 h 76"/>
                <a:gd name="T23" fmla="*/ 50 w 50"/>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76">
                  <a:moveTo>
                    <a:pt x="50" y="15"/>
                  </a:moveTo>
                  <a:lnTo>
                    <a:pt x="10" y="76"/>
                  </a:lnTo>
                  <a:lnTo>
                    <a:pt x="0" y="55"/>
                  </a:lnTo>
                  <a:lnTo>
                    <a:pt x="19" y="0"/>
                  </a:lnTo>
                  <a:lnTo>
                    <a:pt x="5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4" name="Freeform 38">
              <a:extLst>
                <a:ext uri="{FF2B5EF4-FFF2-40B4-BE49-F238E27FC236}">
                  <a16:creationId xmlns:a16="http://schemas.microsoft.com/office/drawing/2014/main" id="{2E0459AB-E18A-D648-9201-6639FC202C1B}"/>
                </a:ext>
              </a:extLst>
            </p:cNvPr>
            <p:cNvSpPr>
              <a:spLocks/>
            </p:cNvSpPr>
            <p:nvPr/>
          </p:nvSpPr>
          <p:spPr bwMode="auto">
            <a:xfrm>
              <a:off x="4096" y="1539"/>
              <a:ext cx="300" cy="328"/>
            </a:xfrm>
            <a:custGeom>
              <a:avLst/>
              <a:gdLst>
                <a:gd name="T0" fmla="*/ 1 w 599"/>
                <a:gd name="T1" fmla="*/ 0 h 657"/>
                <a:gd name="T2" fmla="*/ 1 w 599"/>
                <a:gd name="T3" fmla="*/ 0 h 657"/>
                <a:gd name="T4" fmla="*/ 1 w 599"/>
                <a:gd name="T5" fmla="*/ 0 h 657"/>
                <a:gd name="T6" fmla="*/ 1 w 599"/>
                <a:gd name="T7" fmla="*/ 0 h 657"/>
                <a:gd name="T8" fmla="*/ 1 w 599"/>
                <a:gd name="T9" fmla="*/ 0 h 657"/>
                <a:gd name="T10" fmla="*/ 1 w 599"/>
                <a:gd name="T11" fmla="*/ 0 h 657"/>
                <a:gd name="T12" fmla="*/ 1 w 599"/>
                <a:gd name="T13" fmla="*/ 0 h 657"/>
                <a:gd name="T14" fmla="*/ 1 w 599"/>
                <a:gd name="T15" fmla="*/ 0 h 657"/>
                <a:gd name="T16" fmla="*/ 1 w 599"/>
                <a:gd name="T17" fmla="*/ 0 h 657"/>
                <a:gd name="T18" fmla="*/ 0 w 599"/>
                <a:gd name="T19" fmla="*/ 0 h 657"/>
                <a:gd name="T20" fmla="*/ 1 w 599"/>
                <a:gd name="T21" fmla="*/ 0 h 657"/>
                <a:gd name="T22" fmla="*/ 1 w 599"/>
                <a:gd name="T23" fmla="*/ 0 h 657"/>
                <a:gd name="T24" fmla="*/ 1 w 599"/>
                <a:gd name="T25" fmla="*/ 0 h 657"/>
                <a:gd name="T26" fmla="*/ 1 w 599"/>
                <a:gd name="T27" fmla="*/ 0 h 657"/>
                <a:gd name="T28" fmla="*/ 1 w 599"/>
                <a:gd name="T29" fmla="*/ 0 h 657"/>
                <a:gd name="T30" fmla="*/ 1 w 599"/>
                <a:gd name="T31" fmla="*/ 0 h 657"/>
                <a:gd name="T32" fmla="*/ 1 w 599"/>
                <a:gd name="T33" fmla="*/ 0 h 657"/>
                <a:gd name="T34" fmla="*/ 1 w 599"/>
                <a:gd name="T35" fmla="*/ 0 h 657"/>
                <a:gd name="T36" fmla="*/ 1 w 599"/>
                <a:gd name="T37" fmla="*/ 0 h 657"/>
                <a:gd name="T38" fmla="*/ 1 w 599"/>
                <a:gd name="T39" fmla="*/ 0 h 6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9"/>
                <a:gd name="T61" fmla="*/ 0 h 657"/>
                <a:gd name="T62" fmla="*/ 599 w 599"/>
                <a:gd name="T63" fmla="*/ 657 h 6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9" h="657">
                  <a:moveTo>
                    <a:pt x="599" y="0"/>
                  </a:moveTo>
                  <a:lnTo>
                    <a:pt x="533" y="119"/>
                  </a:lnTo>
                  <a:lnTo>
                    <a:pt x="418" y="222"/>
                  </a:lnTo>
                  <a:lnTo>
                    <a:pt x="315" y="275"/>
                  </a:lnTo>
                  <a:lnTo>
                    <a:pt x="223" y="314"/>
                  </a:lnTo>
                  <a:lnTo>
                    <a:pt x="142" y="382"/>
                  </a:lnTo>
                  <a:lnTo>
                    <a:pt x="79" y="452"/>
                  </a:lnTo>
                  <a:lnTo>
                    <a:pt x="32" y="551"/>
                  </a:lnTo>
                  <a:lnTo>
                    <a:pt x="13" y="657"/>
                  </a:lnTo>
                  <a:lnTo>
                    <a:pt x="0" y="587"/>
                  </a:lnTo>
                  <a:lnTo>
                    <a:pt x="22" y="484"/>
                  </a:lnTo>
                  <a:lnTo>
                    <a:pt x="79" y="390"/>
                  </a:lnTo>
                  <a:lnTo>
                    <a:pt x="147" y="341"/>
                  </a:lnTo>
                  <a:lnTo>
                    <a:pt x="297" y="248"/>
                  </a:lnTo>
                  <a:lnTo>
                    <a:pt x="399" y="205"/>
                  </a:lnTo>
                  <a:lnTo>
                    <a:pt x="488" y="136"/>
                  </a:lnTo>
                  <a:lnTo>
                    <a:pt x="550" y="53"/>
                  </a:lnTo>
                  <a:lnTo>
                    <a:pt x="5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5" name="Freeform 39">
              <a:extLst>
                <a:ext uri="{FF2B5EF4-FFF2-40B4-BE49-F238E27FC236}">
                  <a16:creationId xmlns:a16="http://schemas.microsoft.com/office/drawing/2014/main" id="{8B3B0617-6C93-2347-ADAD-B2D68528A6AC}"/>
                </a:ext>
              </a:extLst>
            </p:cNvPr>
            <p:cNvSpPr>
              <a:spLocks/>
            </p:cNvSpPr>
            <p:nvPr/>
          </p:nvSpPr>
          <p:spPr bwMode="auto">
            <a:xfrm>
              <a:off x="4065" y="1569"/>
              <a:ext cx="211" cy="281"/>
            </a:xfrm>
            <a:custGeom>
              <a:avLst/>
              <a:gdLst>
                <a:gd name="T0" fmla="*/ 1 w 422"/>
                <a:gd name="T1" fmla="*/ 1 h 561"/>
                <a:gd name="T2" fmla="*/ 1 w 422"/>
                <a:gd name="T3" fmla="*/ 1 h 561"/>
                <a:gd name="T4" fmla="*/ 1 w 422"/>
                <a:gd name="T5" fmla="*/ 1 h 561"/>
                <a:gd name="T6" fmla="*/ 1 w 422"/>
                <a:gd name="T7" fmla="*/ 1 h 561"/>
                <a:gd name="T8" fmla="*/ 1 w 422"/>
                <a:gd name="T9" fmla="*/ 1 h 561"/>
                <a:gd name="T10" fmla="*/ 1 w 422"/>
                <a:gd name="T11" fmla="*/ 1 h 561"/>
                <a:gd name="T12" fmla="*/ 1 w 422"/>
                <a:gd name="T13" fmla="*/ 1 h 561"/>
                <a:gd name="T14" fmla="*/ 0 w 422"/>
                <a:gd name="T15" fmla="*/ 1 h 561"/>
                <a:gd name="T16" fmla="*/ 1 w 422"/>
                <a:gd name="T17" fmla="*/ 1 h 561"/>
                <a:gd name="T18" fmla="*/ 1 w 422"/>
                <a:gd name="T19" fmla="*/ 1 h 561"/>
                <a:gd name="T20" fmla="*/ 1 w 422"/>
                <a:gd name="T21" fmla="*/ 1 h 561"/>
                <a:gd name="T22" fmla="*/ 1 w 422"/>
                <a:gd name="T23" fmla="*/ 1 h 561"/>
                <a:gd name="T24" fmla="*/ 1 w 422"/>
                <a:gd name="T25" fmla="*/ 1 h 561"/>
                <a:gd name="T26" fmla="*/ 1 w 422"/>
                <a:gd name="T27" fmla="*/ 0 h 561"/>
                <a:gd name="T28" fmla="*/ 1 w 422"/>
                <a:gd name="T29" fmla="*/ 1 h 561"/>
                <a:gd name="T30" fmla="*/ 1 w 422"/>
                <a:gd name="T31" fmla="*/ 1 h 561"/>
                <a:gd name="T32" fmla="*/ 1 w 422"/>
                <a:gd name="T33" fmla="*/ 1 h 5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2"/>
                <a:gd name="T52" fmla="*/ 0 h 561"/>
                <a:gd name="T53" fmla="*/ 422 w 422"/>
                <a:gd name="T54" fmla="*/ 561 h 5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2" h="561">
                  <a:moveTo>
                    <a:pt x="422" y="9"/>
                  </a:moveTo>
                  <a:lnTo>
                    <a:pt x="365" y="111"/>
                  </a:lnTo>
                  <a:lnTo>
                    <a:pt x="280" y="200"/>
                  </a:lnTo>
                  <a:lnTo>
                    <a:pt x="178" y="259"/>
                  </a:lnTo>
                  <a:lnTo>
                    <a:pt x="95" y="338"/>
                  </a:lnTo>
                  <a:lnTo>
                    <a:pt x="50" y="459"/>
                  </a:lnTo>
                  <a:lnTo>
                    <a:pt x="33" y="561"/>
                  </a:lnTo>
                  <a:lnTo>
                    <a:pt x="0" y="493"/>
                  </a:lnTo>
                  <a:lnTo>
                    <a:pt x="33" y="384"/>
                  </a:lnTo>
                  <a:lnTo>
                    <a:pt x="99" y="280"/>
                  </a:lnTo>
                  <a:lnTo>
                    <a:pt x="197" y="196"/>
                  </a:lnTo>
                  <a:lnTo>
                    <a:pt x="280" y="134"/>
                  </a:lnTo>
                  <a:lnTo>
                    <a:pt x="352" y="75"/>
                  </a:lnTo>
                  <a:lnTo>
                    <a:pt x="392" y="0"/>
                  </a:lnTo>
                  <a:lnTo>
                    <a:pt x="42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6" name="Freeform 40">
              <a:extLst>
                <a:ext uri="{FF2B5EF4-FFF2-40B4-BE49-F238E27FC236}">
                  <a16:creationId xmlns:a16="http://schemas.microsoft.com/office/drawing/2014/main" id="{639A5106-475E-444A-8AA8-D757E55C4548}"/>
                </a:ext>
              </a:extLst>
            </p:cNvPr>
            <p:cNvSpPr>
              <a:spLocks/>
            </p:cNvSpPr>
            <p:nvPr/>
          </p:nvSpPr>
          <p:spPr bwMode="auto">
            <a:xfrm>
              <a:off x="4179" y="1751"/>
              <a:ext cx="120" cy="143"/>
            </a:xfrm>
            <a:custGeom>
              <a:avLst/>
              <a:gdLst>
                <a:gd name="T0" fmla="*/ 1 w 240"/>
                <a:gd name="T1" fmla="*/ 1 h 285"/>
                <a:gd name="T2" fmla="*/ 1 w 240"/>
                <a:gd name="T3" fmla="*/ 1 h 285"/>
                <a:gd name="T4" fmla="*/ 1 w 240"/>
                <a:gd name="T5" fmla="*/ 1 h 285"/>
                <a:gd name="T6" fmla="*/ 1 w 240"/>
                <a:gd name="T7" fmla="*/ 1 h 285"/>
                <a:gd name="T8" fmla="*/ 1 w 240"/>
                <a:gd name="T9" fmla="*/ 1 h 285"/>
                <a:gd name="T10" fmla="*/ 1 w 240"/>
                <a:gd name="T11" fmla="*/ 1 h 285"/>
                <a:gd name="T12" fmla="*/ 0 w 240"/>
                <a:gd name="T13" fmla="*/ 1 h 285"/>
                <a:gd name="T14" fmla="*/ 1 w 240"/>
                <a:gd name="T15" fmla="*/ 1 h 285"/>
                <a:gd name="T16" fmla="*/ 1 w 240"/>
                <a:gd name="T17" fmla="*/ 1 h 285"/>
                <a:gd name="T18" fmla="*/ 1 w 240"/>
                <a:gd name="T19" fmla="*/ 1 h 285"/>
                <a:gd name="T20" fmla="*/ 1 w 240"/>
                <a:gd name="T21" fmla="*/ 1 h 285"/>
                <a:gd name="T22" fmla="*/ 1 w 240"/>
                <a:gd name="T23" fmla="*/ 0 h 285"/>
                <a:gd name="T24" fmla="*/ 1 w 240"/>
                <a:gd name="T25" fmla="*/ 1 h 285"/>
                <a:gd name="T26" fmla="*/ 1 w 240"/>
                <a:gd name="T27" fmla="*/ 1 h 285"/>
                <a:gd name="T28" fmla="*/ 1 w 240"/>
                <a:gd name="T29" fmla="*/ 1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0"/>
                <a:gd name="T46" fmla="*/ 0 h 285"/>
                <a:gd name="T47" fmla="*/ 240 w 240"/>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0" h="285">
                  <a:moveTo>
                    <a:pt x="240" y="26"/>
                  </a:moveTo>
                  <a:lnTo>
                    <a:pt x="155" y="79"/>
                  </a:lnTo>
                  <a:lnTo>
                    <a:pt x="125" y="142"/>
                  </a:lnTo>
                  <a:lnTo>
                    <a:pt x="93" y="217"/>
                  </a:lnTo>
                  <a:lnTo>
                    <a:pt x="49" y="227"/>
                  </a:lnTo>
                  <a:lnTo>
                    <a:pt x="36" y="280"/>
                  </a:lnTo>
                  <a:lnTo>
                    <a:pt x="0" y="285"/>
                  </a:lnTo>
                  <a:lnTo>
                    <a:pt x="19" y="227"/>
                  </a:lnTo>
                  <a:lnTo>
                    <a:pt x="49" y="142"/>
                  </a:lnTo>
                  <a:lnTo>
                    <a:pt x="106" y="68"/>
                  </a:lnTo>
                  <a:lnTo>
                    <a:pt x="161" y="26"/>
                  </a:lnTo>
                  <a:lnTo>
                    <a:pt x="201" y="0"/>
                  </a:lnTo>
                  <a:lnTo>
                    <a:pt x="24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7" name="Freeform 41">
              <a:extLst>
                <a:ext uri="{FF2B5EF4-FFF2-40B4-BE49-F238E27FC236}">
                  <a16:creationId xmlns:a16="http://schemas.microsoft.com/office/drawing/2014/main" id="{55174A4B-B159-4349-BC4B-7F2EE616FE1E}"/>
                </a:ext>
              </a:extLst>
            </p:cNvPr>
            <p:cNvSpPr>
              <a:spLocks/>
            </p:cNvSpPr>
            <p:nvPr/>
          </p:nvSpPr>
          <p:spPr bwMode="auto">
            <a:xfrm>
              <a:off x="4378" y="1753"/>
              <a:ext cx="96" cy="130"/>
            </a:xfrm>
            <a:custGeom>
              <a:avLst/>
              <a:gdLst>
                <a:gd name="T0" fmla="*/ 0 w 191"/>
                <a:gd name="T1" fmla="*/ 0 h 259"/>
                <a:gd name="T2" fmla="*/ 0 w 191"/>
                <a:gd name="T3" fmla="*/ 1 h 259"/>
                <a:gd name="T4" fmla="*/ 1 w 191"/>
                <a:gd name="T5" fmla="*/ 1 h 259"/>
                <a:gd name="T6" fmla="*/ 1 w 191"/>
                <a:gd name="T7" fmla="*/ 1 h 259"/>
                <a:gd name="T8" fmla="*/ 1 w 191"/>
                <a:gd name="T9" fmla="*/ 1 h 259"/>
                <a:gd name="T10" fmla="*/ 1 w 191"/>
                <a:gd name="T11" fmla="*/ 1 h 259"/>
                <a:gd name="T12" fmla="*/ 1 w 191"/>
                <a:gd name="T13" fmla="*/ 1 h 259"/>
                <a:gd name="T14" fmla="*/ 1 w 191"/>
                <a:gd name="T15" fmla="*/ 1 h 259"/>
                <a:gd name="T16" fmla="*/ 1 w 191"/>
                <a:gd name="T17" fmla="*/ 1 h 259"/>
                <a:gd name="T18" fmla="*/ 1 w 191"/>
                <a:gd name="T19" fmla="*/ 1 h 259"/>
                <a:gd name="T20" fmla="*/ 1 w 191"/>
                <a:gd name="T21" fmla="*/ 1 h 259"/>
                <a:gd name="T22" fmla="*/ 0 w 191"/>
                <a:gd name="T23" fmla="*/ 0 h 259"/>
                <a:gd name="T24" fmla="*/ 0 w 191"/>
                <a:gd name="T25" fmla="*/ 0 h 259"/>
                <a:gd name="T26" fmla="*/ 0 w 191"/>
                <a:gd name="T27" fmla="*/ 0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1"/>
                <a:gd name="T43" fmla="*/ 0 h 259"/>
                <a:gd name="T44" fmla="*/ 191 w 191"/>
                <a:gd name="T45" fmla="*/ 259 h 2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1" h="259">
                  <a:moveTo>
                    <a:pt x="0" y="0"/>
                  </a:moveTo>
                  <a:lnTo>
                    <a:pt x="0" y="58"/>
                  </a:lnTo>
                  <a:lnTo>
                    <a:pt x="59" y="85"/>
                  </a:lnTo>
                  <a:lnTo>
                    <a:pt x="112" y="143"/>
                  </a:lnTo>
                  <a:lnTo>
                    <a:pt x="157" y="200"/>
                  </a:lnTo>
                  <a:lnTo>
                    <a:pt x="178" y="259"/>
                  </a:lnTo>
                  <a:lnTo>
                    <a:pt x="191" y="213"/>
                  </a:lnTo>
                  <a:lnTo>
                    <a:pt x="174" y="130"/>
                  </a:lnTo>
                  <a:lnTo>
                    <a:pt x="131" y="68"/>
                  </a:lnTo>
                  <a:lnTo>
                    <a:pt x="72" y="28"/>
                  </a:lnTo>
                  <a:lnTo>
                    <a:pt x="46"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8" name="Freeform 42">
              <a:extLst>
                <a:ext uri="{FF2B5EF4-FFF2-40B4-BE49-F238E27FC236}">
                  <a16:creationId xmlns:a16="http://schemas.microsoft.com/office/drawing/2014/main" id="{CEBE2548-E5F4-1E46-AE14-49A89596BA14}"/>
                </a:ext>
              </a:extLst>
            </p:cNvPr>
            <p:cNvSpPr>
              <a:spLocks/>
            </p:cNvSpPr>
            <p:nvPr/>
          </p:nvSpPr>
          <p:spPr bwMode="auto">
            <a:xfrm>
              <a:off x="4232" y="1923"/>
              <a:ext cx="78" cy="94"/>
            </a:xfrm>
            <a:custGeom>
              <a:avLst/>
              <a:gdLst>
                <a:gd name="T0" fmla="*/ 0 w 157"/>
                <a:gd name="T1" fmla="*/ 0 h 189"/>
                <a:gd name="T2" fmla="*/ 0 w 157"/>
                <a:gd name="T3" fmla="*/ 0 h 189"/>
                <a:gd name="T4" fmla="*/ 0 w 157"/>
                <a:gd name="T5" fmla="*/ 0 h 189"/>
                <a:gd name="T6" fmla="*/ 0 w 157"/>
                <a:gd name="T7" fmla="*/ 0 h 189"/>
                <a:gd name="T8" fmla="*/ 0 w 157"/>
                <a:gd name="T9" fmla="*/ 0 h 189"/>
                <a:gd name="T10" fmla="*/ 0 w 157"/>
                <a:gd name="T11" fmla="*/ 0 h 189"/>
                <a:gd name="T12" fmla="*/ 0 w 157"/>
                <a:gd name="T13" fmla="*/ 0 h 189"/>
                <a:gd name="T14" fmla="*/ 0 w 157"/>
                <a:gd name="T15" fmla="*/ 0 h 189"/>
                <a:gd name="T16" fmla="*/ 0 w 157"/>
                <a:gd name="T17" fmla="*/ 0 h 189"/>
                <a:gd name="T18" fmla="*/ 0 w 157"/>
                <a:gd name="T19" fmla="*/ 0 h 189"/>
                <a:gd name="T20" fmla="*/ 0 w 157"/>
                <a:gd name="T21" fmla="*/ 0 h 189"/>
                <a:gd name="T22" fmla="*/ 0 w 157"/>
                <a:gd name="T23" fmla="*/ 0 h 189"/>
                <a:gd name="T24" fmla="*/ 0 w 157"/>
                <a:gd name="T25" fmla="*/ 0 h 189"/>
                <a:gd name="T26" fmla="*/ 0 w 157"/>
                <a:gd name="T27" fmla="*/ 0 h 189"/>
                <a:gd name="T28" fmla="*/ 0 w 157"/>
                <a:gd name="T29" fmla="*/ 0 h 189"/>
                <a:gd name="T30" fmla="*/ 0 w 157"/>
                <a:gd name="T31" fmla="*/ 0 h 189"/>
                <a:gd name="T32" fmla="*/ 0 w 157"/>
                <a:gd name="T33" fmla="*/ 0 h 189"/>
                <a:gd name="T34" fmla="*/ 0 w 157"/>
                <a:gd name="T35" fmla="*/ 0 h 189"/>
                <a:gd name="T36" fmla="*/ 0 w 157"/>
                <a:gd name="T37" fmla="*/ 0 h 189"/>
                <a:gd name="T38" fmla="*/ 0 w 157"/>
                <a:gd name="T39" fmla="*/ 0 h 189"/>
                <a:gd name="T40" fmla="*/ 0 w 157"/>
                <a:gd name="T41" fmla="*/ 0 h 1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89"/>
                <a:gd name="T65" fmla="*/ 157 w 157"/>
                <a:gd name="T66" fmla="*/ 189 h 1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89">
                  <a:moveTo>
                    <a:pt x="121" y="19"/>
                  </a:moveTo>
                  <a:lnTo>
                    <a:pt x="81" y="0"/>
                  </a:lnTo>
                  <a:lnTo>
                    <a:pt x="49" y="10"/>
                  </a:lnTo>
                  <a:lnTo>
                    <a:pt x="19" y="45"/>
                  </a:lnTo>
                  <a:lnTo>
                    <a:pt x="0" y="95"/>
                  </a:lnTo>
                  <a:lnTo>
                    <a:pt x="10" y="138"/>
                  </a:lnTo>
                  <a:lnTo>
                    <a:pt x="32" y="172"/>
                  </a:lnTo>
                  <a:lnTo>
                    <a:pt x="76" y="189"/>
                  </a:lnTo>
                  <a:lnTo>
                    <a:pt x="121" y="178"/>
                  </a:lnTo>
                  <a:lnTo>
                    <a:pt x="148" y="140"/>
                  </a:lnTo>
                  <a:lnTo>
                    <a:pt x="157" y="89"/>
                  </a:lnTo>
                  <a:lnTo>
                    <a:pt x="151" y="49"/>
                  </a:lnTo>
                  <a:lnTo>
                    <a:pt x="129" y="112"/>
                  </a:lnTo>
                  <a:lnTo>
                    <a:pt x="85" y="138"/>
                  </a:lnTo>
                  <a:lnTo>
                    <a:pt x="55" y="121"/>
                  </a:lnTo>
                  <a:lnTo>
                    <a:pt x="49" y="85"/>
                  </a:lnTo>
                  <a:lnTo>
                    <a:pt x="72" y="49"/>
                  </a:lnTo>
                  <a:lnTo>
                    <a:pt x="98" y="32"/>
                  </a:lnTo>
                  <a:lnTo>
                    <a:pt x="1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09" name="Freeform 43">
              <a:extLst>
                <a:ext uri="{FF2B5EF4-FFF2-40B4-BE49-F238E27FC236}">
                  <a16:creationId xmlns:a16="http://schemas.microsoft.com/office/drawing/2014/main" id="{9E314FE9-A727-764C-8649-F5C87DCC5135}"/>
                </a:ext>
              </a:extLst>
            </p:cNvPr>
            <p:cNvSpPr>
              <a:spLocks/>
            </p:cNvSpPr>
            <p:nvPr/>
          </p:nvSpPr>
          <p:spPr bwMode="auto">
            <a:xfrm>
              <a:off x="4338" y="1929"/>
              <a:ext cx="84" cy="88"/>
            </a:xfrm>
            <a:custGeom>
              <a:avLst/>
              <a:gdLst>
                <a:gd name="T0" fmla="*/ 1 w 168"/>
                <a:gd name="T1" fmla="*/ 1 h 176"/>
                <a:gd name="T2" fmla="*/ 1 w 168"/>
                <a:gd name="T3" fmla="*/ 0 h 176"/>
                <a:gd name="T4" fmla="*/ 1 w 168"/>
                <a:gd name="T5" fmla="*/ 1 h 176"/>
                <a:gd name="T6" fmla="*/ 0 w 168"/>
                <a:gd name="T7" fmla="*/ 1 h 176"/>
                <a:gd name="T8" fmla="*/ 1 w 168"/>
                <a:gd name="T9" fmla="*/ 1 h 176"/>
                <a:gd name="T10" fmla="*/ 1 w 168"/>
                <a:gd name="T11" fmla="*/ 1 h 176"/>
                <a:gd name="T12" fmla="*/ 1 w 168"/>
                <a:gd name="T13" fmla="*/ 1 h 176"/>
                <a:gd name="T14" fmla="*/ 1 w 168"/>
                <a:gd name="T15" fmla="*/ 1 h 176"/>
                <a:gd name="T16" fmla="*/ 1 w 168"/>
                <a:gd name="T17" fmla="*/ 1 h 176"/>
                <a:gd name="T18" fmla="*/ 1 w 168"/>
                <a:gd name="T19" fmla="*/ 1 h 176"/>
                <a:gd name="T20" fmla="*/ 1 w 168"/>
                <a:gd name="T21" fmla="*/ 1 h 176"/>
                <a:gd name="T22" fmla="*/ 1 w 168"/>
                <a:gd name="T23" fmla="*/ 1 h 176"/>
                <a:gd name="T24" fmla="*/ 1 w 168"/>
                <a:gd name="T25" fmla="*/ 1 h 176"/>
                <a:gd name="T26" fmla="*/ 1 w 168"/>
                <a:gd name="T27" fmla="*/ 1 h 176"/>
                <a:gd name="T28" fmla="*/ 1 w 168"/>
                <a:gd name="T29" fmla="*/ 1 h 176"/>
                <a:gd name="T30" fmla="*/ 1 w 168"/>
                <a:gd name="T31" fmla="*/ 1 h 176"/>
                <a:gd name="T32" fmla="*/ 1 w 168"/>
                <a:gd name="T33" fmla="*/ 1 h 176"/>
                <a:gd name="T34" fmla="*/ 1 w 168"/>
                <a:gd name="T35" fmla="*/ 1 h 176"/>
                <a:gd name="T36" fmla="*/ 1 w 168"/>
                <a:gd name="T37" fmla="*/ 1 h 176"/>
                <a:gd name="T38" fmla="*/ 1 w 168"/>
                <a:gd name="T39" fmla="*/ 1 h 176"/>
                <a:gd name="T40" fmla="*/ 1 w 168"/>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8"/>
                <a:gd name="T64" fmla="*/ 0 h 176"/>
                <a:gd name="T65" fmla="*/ 168 w 168"/>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8" h="176">
                  <a:moveTo>
                    <a:pt x="94" y="6"/>
                  </a:moveTo>
                  <a:lnTo>
                    <a:pt x="58" y="0"/>
                  </a:lnTo>
                  <a:lnTo>
                    <a:pt x="22" y="27"/>
                  </a:lnTo>
                  <a:lnTo>
                    <a:pt x="0" y="84"/>
                  </a:lnTo>
                  <a:lnTo>
                    <a:pt x="9" y="138"/>
                  </a:lnTo>
                  <a:lnTo>
                    <a:pt x="36" y="159"/>
                  </a:lnTo>
                  <a:lnTo>
                    <a:pt x="72" y="176"/>
                  </a:lnTo>
                  <a:lnTo>
                    <a:pt x="128" y="176"/>
                  </a:lnTo>
                  <a:lnTo>
                    <a:pt x="160" y="152"/>
                  </a:lnTo>
                  <a:lnTo>
                    <a:pt x="168" y="99"/>
                  </a:lnTo>
                  <a:lnTo>
                    <a:pt x="151" y="55"/>
                  </a:lnTo>
                  <a:lnTo>
                    <a:pt x="125" y="40"/>
                  </a:lnTo>
                  <a:lnTo>
                    <a:pt x="111" y="99"/>
                  </a:lnTo>
                  <a:lnTo>
                    <a:pt x="85" y="127"/>
                  </a:lnTo>
                  <a:lnTo>
                    <a:pt x="53" y="121"/>
                  </a:lnTo>
                  <a:lnTo>
                    <a:pt x="45" y="82"/>
                  </a:lnTo>
                  <a:lnTo>
                    <a:pt x="58" y="50"/>
                  </a:lnTo>
                  <a:lnTo>
                    <a:pt x="79" y="32"/>
                  </a:lnTo>
                  <a:lnTo>
                    <a:pt x="9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0" name="Freeform 44">
              <a:extLst>
                <a:ext uri="{FF2B5EF4-FFF2-40B4-BE49-F238E27FC236}">
                  <a16:creationId xmlns:a16="http://schemas.microsoft.com/office/drawing/2014/main" id="{FE7325FA-72B1-824E-BD02-8EF8DDC88765}"/>
                </a:ext>
              </a:extLst>
            </p:cNvPr>
            <p:cNvSpPr>
              <a:spLocks/>
            </p:cNvSpPr>
            <p:nvPr/>
          </p:nvSpPr>
          <p:spPr bwMode="auto">
            <a:xfrm>
              <a:off x="4198" y="2142"/>
              <a:ext cx="242" cy="107"/>
            </a:xfrm>
            <a:custGeom>
              <a:avLst/>
              <a:gdLst>
                <a:gd name="T0" fmla="*/ 0 w 484"/>
                <a:gd name="T1" fmla="*/ 1 h 214"/>
                <a:gd name="T2" fmla="*/ 1 w 484"/>
                <a:gd name="T3" fmla="*/ 0 h 214"/>
                <a:gd name="T4" fmla="*/ 1 w 484"/>
                <a:gd name="T5" fmla="*/ 1 h 214"/>
                <a:gd name="T6" fmla="*/ 1 w 484"/>
                <a:gd name="T7" fmla="*/ 1 h 214"/>
                <a:gd name="T8" fmla="*/ 1 w 484"/>
                <a:gd name="T9" fmla="*/ 1 h 214"/>
                <a:gd name="T10" fmla="*/ 1 w 484"/>
                <a:gd name="T11" fmla="*/ 1 h 214"/>
                <a:gd name="T12" fmla="*/ 1 w 484"/>
                <a:gd name="T13" fmla="*/ 1 h 214"/>
                <a:gd name="T14" fmla="*/ 1 w 484"/>
                <a:gd name="T15" fmla="*/ 1 h 214"/>
                <a:gd name="T16" fmla="*/ 1 w 484"/>
                <a:gd name="T17" fmla="*/ 1 h 214"/>
                <a:gd name="T18" fmla="*/ 1 w 484"/>
                <a:gd name="T19" fmla="*/ 0 h 214"/>
                <a:gd name="T20" fmla="*/ 1 w 484"/>
                <a:gd name="T21" fmla="*/ 1 h 214"/>
                <a:gd name="T22" fmla="*/ 1 w 484"/>
                <a:gd name="T23" fmla="*/ 1 h 214"/>
                <a:gd name="T24" fmla="*/ 1 w 484"/>
                <a:gd name="T25" fmla="*/ 1 h 214"/>
                <a:gd name="T26" fmla="*/ 1 w 484"/>
                <a:gd name="T27" fmla="*/ 1 h 214"/>
                <a:gd name="T28" fmla="*/ 1 w 484"/>
                <a:gd name="T29" fmla="*/ 1 h 214"/>
                <a:gd name="T30" fmla="*/ 1 w 484"/>
                <a:gd name="T31" fmla="*/ 1 h 214"/>
                <a:gd name="T32" fmla="*/ 1 w 484"/>
                <a:gd name="T33" fmla="*/ 1 h 214"/>
                <a:gd name="T34" fmla="*/ 1 w 484"/>
                <a:gd name="T35" fmla="*/ 1 h 214"/>
                <a:gd name="T36" fmla="*/ 1 w 484"/>
                <a:gd name="T37" fmla="*/ 1 h 214"/>
                <a:gd name="T38" fmla="*/ 1 w 484"/>
                <a:gd name="T39" fmla="*/ 1 h 214"/>
                <a:gd name="T40" fmla="*/ 0 w 484"/>
                <a:gd name="T41" fmla="*/ 1 h 214"/>
                <a:gd name="T42" fmla="*/ 0 w 484"/>
                <a:gd name="T43" fmla="*/ 1 h 214"/>
                <a:gd name="T44" fmla="*/ 0 w 484"/>
                <a:gd name="T45" fmla="*/ 1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
                <a:gd name="T70" fmla="*/ 0 h 214"/>
                <a:gd name="T71" fmla="*/ 484 w 484"/>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 h="214">
                  <a:moveTo>
                    <a:pt x="0" y="13"/>
                  </a:moveTo>
                  <a:lnTo>
                    <a:pt x="36" y="0"/>
                  </a:lnTo>
                  <a:lnTo>
                    <a:pt x="89" y="4"/>
                  </a:lnTo>
                  <a:lnTo>
                    <a:pt x="129" y="58"/>
                  </a:lnTo>
                  <a:lnTo>
                    <a:pt x="168" y="98"/>
                  </a:lnTo>
                  <a:lnTo>
                    <a:pt x="214" y="102"/>
                  </a:lnTo>
                  <a:lnTo>
                    <a:pt x="280" y="89"/>
                  </a:lnTo>
                  <a:lnTo>
                    <a:pt x="325" y="58"/>
                  </a:lnTo>
                  <a:lnTo>
                    <a:pt x="395" y="17"/>
                  </a:lnTo>
                  <a:lnTo>
                    <a:pt x="435" y="0"/>
                  </a:lnTo>
                  <a:lnTo>
                    <a:pt x="484" y="13"/>
                  </a:lnTo>
                  <a:lnTo>
                    <a:pt x="454" y="40"/>
                  </a:lnTo>
                  <a:lnTo>
                    <a:pt x="422" y="102"/>
                  </a:lnTo>
                  <a:lnTo>
                    <a:pt x="319" y="195"/>
                  </a:lnTo>
                  <a:lnTo>
                    <a:pt x="270" y="208"/>
                  </a:lnTo>
                  <a:lnTo>
                    <a:pt x="227" y="214"/>
                  </a:lnTo>
                  <a:lnTo>
                    <a:pt x="181" y="195"/>
                  </a:lnTo>
                  <a:lnTo>
                    <a:pt x="151" y="168"/>
                  </a:lnTo>
                  <a:lnTo>
                    <a:pt x="49" y="45"/>
                  </a:lnTo>
                  <a:lnTo>
                    <a:pt x="23" y="3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1" name="Freeform 45">
              <a:extLst>
                <a:ext uri="{FF2B5EF4-FFF2-40B4-BE49-F238E27FC236}">
                  <a16:creationId xmlns:a16="http://schemas.microsoft.com/office/drawing/2014/main" id="{2E14DB10-88D8-7D41-B662-31886313417E}"/>
                </a:ext>
              </a:extLst>
            </p:cNvPr>
            <p:cNvSpPr>
              <a:spLocks/>
            </p:cNvSpPr>
            <p:nvPr/>
          </p:nvSpPr>
          <p:spPr bwMode="auto">
            <a:xfrm>
              <a:off x="4259" y="2311"/>
              <a:ext cx="81" cy="58"/>
            </a:xfrm>
            <a:custGeom>
              <a:avLst/>
              <a:gdLst>
                <a:gd name="T0" fmla="*/ 0 w 163"/>
                <a:gd name="T1" fmla="*/ 1 h 116"/>
                <a:gd name="T2" fmla="*/ 0 w 163"/>
                <a:gd name="T3" fmla="*/ 1 h 116"/>
                <a:gd name="T4" fmla="*/ 0 w 163"/>
                <a:gd name="T5" fmla="*/ 0 h 116"/>
                <a:gd name="T6" fmla="*/ 0 w 163"/>
                <a:gd name="T7" fmla="*/ 1 h 116"/>
                <a:gd name="T8" fmla="*/ 0 w 163"/>
                <a:gd name="T9" fmla="*/ 1 h 116"/>
                <a:gd name="T10" fmla="*/ 0 w 163"/>
                <a:gd name="T11" fmla="*/ 1 h 116"/>
                <a:gd name="T12" fmla="*/ 0 w 163"/>
                <a:gd name="T13" fmla="*/ 1 h 116"/>
                <a:gd name="T14" fmla="*/ 0 w 163"/>
                <a:gd name="T15" fmla="*/ 1 h 116"/>
                <a:gd name="T16" fmla="*/ 0 w 163"/>
                <a:gd name="T17" fmla="*/ 1 h 116"/>
                <a:gd name="T18" fmla="*/ 0 w 163"/>
                <a:gd name="T19" fmla="*/ 1 h 116"/>
                <a:gd name="T20" fmla="*/ 0 w 163"/>
                <a:gd name="T21" fmla="*/ 1 h 116"/>
                <a:gd name="T22" fmla="*/ 0 w 163"/>
                <a:gd name="T23" fmla="*/ 1 h 116"/>
                <a:gd name="T24" fmla="*/ 0 w 163"/>
                <a:gd name="T25" fmla="*/ 1 h 116"/>
                <a:gd name="T26" fmla="*/ 0 w 163"/>
                <a:gd name="T27" fmla="*/ 1 h 116"/>
                <a:gd name="T28" fmla="*/ 0 w 163"/>
                <a:gd name="T29" fmla="*/ 1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116"/>
                <a:gd name="T47" fmla="*/ 163 w 163"/>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116">
                  <a:moveTo>
                    <a:pt x="17" y="48"/>
                  </a:moveTo>
                  <a:lnTo>
                    <a:pt x="79" y="17"/>
                  </a:lnTo>
                  <a:lnTo>
                    <a:pt x="132" y="0"/>
                  </a:lnTo>
                  <a:lnTo>
                    <a:pt x="155" y="21"/>
                  </a:lnTo>
                  <a:lnTo>
                    <a:pt x="163" y="57"/>
                  </a:lnTo>
                  <a:lnTo>
                    <a:pt x="132" y="44"/>
                  </a:lnTo>
                  <a:lnTo>
                    <a:pt x="96" y="57"/>
                  </a:lnTo>
                  <a:lnTo>
                    <a:pt x="96" y="80"/>
                  </a:lnTo>
                  <a:lnTo>
                    <a:pt x="115" y="99"/>
                  </a:lnTo>
                  <a:lnTo>
                    <a:pt x="79" y="116"/>
                  </a:lnTo>
                  <a:lnTo>
                    <a:pt x="21" y="110"/>
                  </a:lnTo>
                  <a:lnTo>
                    <a:pt x="0" y="93"/>
                  </a:lnTo>
                  <a:lnTo>
                    <a:pt x="1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2" name="Freeform 46">
              <a:extLst>
                <a:ext uri="{FF2B5EF4-FFF2-40B4-BE49-F238E27FC236}">
                  <a16:creationId xmlns:a16="http://schemas.microsoft.com/office/drawing/2014/main" id="{5764E4D9-B438-F94F-9549-23D5CC2D3773}"/>
                </a:ext>
              </a:extLst>
            </p:cNvPr>
            <p:cNvSpPr>
              <a:spLocks/>
            </p:cNvSpPr>
            <p:nvPr/>
          </p:nvSpPr>
          <p:spPr bwMode="auto">
            <a:xfrm>
              <a:off x="4571" y="1838"/>
              <a:ext cx="28" cy="201"/>
            </a:xfrm>
            <a:custGeom>
              <a:avLst/>
              <a:gdLst>
                <a:gd name="T0" fmla="*/ 0 w 57"/>
                <a:gd name="T1" fmla="*/ 0 h 401"/>
                <a:gd name="T2" fmla="*/ 0 w 57"/>
                <a:gd name="T3" fmla="*/ 1 h 401"/>
                <a:gd name="T4" fmla="*/ 0 w 57"/>
                <a:gd name="T5" fmla="*/ 1 h 401"/>
                <a:gd name="T6" fmla="*/ 0 w 57"/>
                <a:gd name="T7" fmla="*/ 1 h 401"/>
                <a:gd name="T8" fmla="*/ 0 w 57"/>
                <a:gd name="T9" fmla="*/ 1 h 401"/>
                <a:gd name="T10" fmla="*/ 0 w 57"/>
                <a:gd name="T11" fmla="*/ 1 h 401"/>
                <a:gd name="T12" fmla="*/ 0 w 57"/>
                <a:gd name="T13" fmla="*/ 1 h 401"/>
                <a:gd name="T14" fmla="*/ 0 w 57"/>
                <a:gd name="T15" fmla="*/ 1 h 401"/>
                <a:gd name="T16" fmla="*/ 0 w 57"/>
                <a:gd name="T17" fmla="*/ 1 h 401"/>
                <a:gd name="T18" fmla="*/ 0 w 57"/>
                <a:gd name="T19" fmla="*/ 0 h 401"/>
                <a:gd name="T20" fmla="*/ 0 w 57"/>
                <a:gd name="T21" fmla="*/ 0 h 401"/>
                <a:gd name="T22" fmla="*/ 0 w 57"/>
                <a:gd name="T23" fmla="*/ 0 h 4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01"/>
                <a:gd name="T38" fmla="*/ 57 w 57"/>
                <a:gd name="T39" fmla="*/ 401 h 4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01">
                  <a:moveTo>
                    <a:pt x="0" y="0"/>
                  </a:moveTo>
                  <a:lnTo>
                    <a:pt x="17" y="98"/>
                  </a:lnTo>
                  <a:lnTo>
                    <a:pt x="17" y="208"/>
                  </a:lnTo>
                  <a:lnTo>
                    <a:pt x="13" y="325"/>
                  </a:lnTo>
                  <a:lnTo>
                    <a:pt x="7" y="401"/>
                  </a:lnTo>
                  <a:lnTo>
                    <a:pt x="39" y="340"/>
                  </a:lnTo>
                  <a:lnTo>
                    <a:pt x="53" y="217"/>
                  </a:lnTo>
                  <a:lnTo>
                    <a:pt x="57" y="98"/>
                  </a:lnTo>
                  <a:lnTo>
                    <a:pt x="39"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3" name="Freeform 47">
              <a:extLst>
                <a:ext uri="{FF2B5EF4-FFF2-40B4-BE49-F238E27FC236}">
                  <a16:creationId xmlns:a16="http://schemas.microsoft.com/office/drawing/2014/main" id="{792F0110-EF02-0D4D-8F7C-A70BCCFBDA56}"/>
                </a:ext>
              </a:extLst>
            </p:cNvPr>
            <p:cNvSpPr>
              <a:spLocks/>
            </p:cNvSpPr>
            <p:nvPr/>
          </p:nvSpPr>
          <p:spPr bwMode="auto">
            <a:xfrm>
              <a:off x="4660" y="1996"/>
              <a:ext cx="21" cy="49"/>
            </a:xfrm>
            <a:custGeom>
              <a:avLst/>
              <a:gdLst>
                <a:gd name="T0" fmla="*/ 0 w 44"/>
                <a:gd name="T1" fmla="*/ 0 h 96"/>
                <a:gd name="T2" fmla="*/ 0 w 44"/>
                <a:gd name="T3" fmla="*/ 1 h 96"/>
                <a:gd name="T4" fmla="*/ 0 w 44"/>
                <a:gd name="T5" fmla="*/ 1 h 96"/>
                <a:gd name="T6" fmla="*/ 0 w 44"/>
                <a:gd name="T7" fmla="*/ 1 h 96"/>
                <a:gd name="T8" fmla="*/ 0 w 44"/>
                <a:gd name="T9" fmla="*/ 0 h 96"/>
                <a:gd name="T10" fmla="*/ 0 w 44"/>
                <a:gd name="T11" fmla="*/ 0 h 96"/>
                <a:gd name="T12" fmla="*/ 0 w 44"/>
                <a:gd name="T13" fmla="*/ 0 h 96"/>
                <a:gd name="T14" fmla="*/ 0 60000 65536"/>
                <a:gd name="T15" fmla="*/ 0 60000 65536"/>
                <a:gd name="T16" fmla="*/ 0 60000 65536"/>
                <a:gd name="T17" fmla="*/ 0 60000 65536"/>
                <a:gd name="T18" fmla="*/ 0 60000 65536"/>
                <a:gd name="T19" fmla="*/ 0 60000 65536"/>
                <a:gd name="T20" fmla="*/ 0 60000 65536"/>
                <a:gd name="T21" fmla="*/ 0 w 44"/>
                <a:gd name="T22" fmla="*/ 0 h 96"/>
                <a:gd name="T23" fmla="*/ 44 w 4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96">
                  <a:moveTo>
                    <a:pt x="14" y="0"/>
                  </a:moveTo>
                  <a:lnTo>
                    <a:pt x="0" y="96"/>
                  </a:lnTo>
                  <a:lnTo>
                    <a:pt x="27" y="68"/>
                  </a:lnTo>
                  <a:lnTo>
                    <a:pt x="44" y="1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4" name="Freeform 48">
              <a:extLst>
                <a:ext uri="{FF2B5EF4-FFF2-40B4-BE49-F238E27FC236}">
                  <a16:creationId xmlns:a16="http://schemas.microsoft.com/office/drawing/2014/main" id="{2BAFE8F2-D4E4-B34B-BA3B-18033C803F60}"/>
                </a:ext>
              </a:extLst>
            </p:cNvPr>
            <p:cNvSpPr>
              <a:spLocks/>
            </p:cNvSpPr>
            <p:nvPr/>
          </p:nvSpPr>
          <p:spPr bwMode="auto">
            <a:xfrm>
              <a:off x="4495" y="2064"/>
              <a:ext cx="411" cy="63"/>
            </a:xfrm>
            <a:custGeom>
              <a:avLst/>
              <a:gdLst>
                <a:gd name="T0" fmla="*/ 0 w 820"/>
                <a:gd name="T1" fmla="*/ 1 h 125"/>
                <a:gd name="T2" fmla="*/ 1 w 820"/>
                <a:gd name="T3" fmla="*/ 1 h 125"/>
                <a:gd name="T4" fmla="*/ 1 w 820"/>
                <a:gd name="T5" fmla="*/ 1 h 125"/>
                <a:gd name="T6" fmla="*/ 1 w 820"/>
                <a:gd name="T7" fmla="*/ 1 h 125"/>
                <a:gd name="T8" fmla="*/ 1 w 820"/>
                <a:gd name="T9" fmla="*/ 0 h 125"/>
                <a:gd name="T10" fmla="*/ 1 w 820"/>
                <a:gd name="T11" fmla="*/ 1 h 125"/>
                <a:gd name="T12" fmla="*/ 1 w 820"/>
                <a:gd name="T13" fmla="*/ 1 h 125"/>
                <a:gd name="T14" fmla="*/ 1 w 820"/>
                <a:gd name="T15" fmla="*/ 1 h 125"/>
                <a:gd name="T16" fmla="*/ 1 w 820"/>
                <a:gd name="T17" fmla="*/ 1 h 125"/>
                <a:gd name="T18" fmla="*/ 1 w 820"/>
                <a:gd name="T19" fmla="*/ 1 h 125"/>
                <a:gd name="T20" fmla="*/ 0 w 820"/>
                <a:gd name="T21" fmla="*/ 1 h 125"/>
                <a:gd name="T22" fmla="*/ 0 w 820"/>
                <a:gd name="T23" fmla="*/ 1 h 125"/>
                <a:gd name="T24" fmla="*/ 0 w 820"/>
                <a:gd name="T25" fmla="*/ 1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0"/>
                <a:gd name="T40" fmla="*/ 0 h 125"/>
                <a:gd name="T41" fmla="*/ 820 w 820"/>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0" h="125">
                  <a:moveTo>
                    <a:pt x="0" y="115"/>
                  </a:moveTo>
                  <a:lnTo>
                    <a:pt x="257" y="96"/>
                  </a:lnTo>
                  <a:lnTo>
                    <a:pt x="474" y="70"/>
                  </a:lnTo>
                  <a:lnTo>
                    <a:pt x="648" y="36"/>
                  </a:lnTo>
                  <a:lnTo>
                    <a:pt x="780" y="0"/>
                  </a:lnTo>
                  <a:lnTo>
                    <a:pt x="820" y="21"/>
                  </a:lnTo>
                  <a:lnTo>
                    <a:pt x="786" y="43"/>
                  </a:lnTo>
                  <a:lnTo>
                    <a:pt x="586" y="70"/>
                  </a:lnTo>
                  <a:lnTo>
                    <a:pt x="363" y="106"/>
                  </a:lnTo>
                  <a:lnTo>
                    <a:pt x="187" y="12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5" name="Freeform 49">
              <a:extLst>
                <a:ext uri="{FF2B5EF4-FFF2-40B4-BE49-F238E27FC236}">
                  <a16:creationId xmlns:a16="http://schemas.microsoft.com/office/drawing/2014/main" id="{DCBCF793-1A1C-F54D-9B24-398AF2FC929F}"/>
                </a:ext>
              </a:extLst>
            </p:cNvPr>
            <p:cNvSpPr>
              <a:spLocks/>
            </p:cNvSpPr>
            <p:nvPr/>
          </p:nvSpPr>
          <p:spPr bwMode="auto">
            <a:xfrm>
              <a:off x="4622" y="2140"/>
              <a:ext cx="293" cy="40"/>
            </a:xfrm>
            <a:custGeom>
              <a:avLst/>
              <a:gdLst>
                <a:gd name="T0" fmla="*/ 0 w 586"/>
                <a:gd name="T1" fmla="*/ 1 h 79"/>
                <a:gd name="T2" fmla="*/ 1 w 586"/>
                <a:gd name="T3" fmla="*/ 1 h 79"/>
                <a:gd name="T4" fmla="*/ 1 w 586"/>
                <a:gd name="T5" fmla="*/ 1 h 79"/>
                <a:gd name="T6" fmla="*/ 1 w 586"/>
                <a:gd name="T7" fmla="*/ 0 h 79"/>
                <a:gd name="T8" fmla="*/ 1 w 586"/>
                <a:gd name="T9" fmla="*/ 0 h 79"/>
                <a:gd name="T10" fmla="*/ 1 w 586"/>
                <a:gd name="T11" fmla="*/ 1 h 79"/>
                <a:gd name="T12" fmla="*/ 1 w 586"/>
                <a:gd name="T13" fmla="*/ 1 h 79"/>
                <a:gd name="T14" fmla="*/ 1 w 586"/>
                <a:gd name="T15" fmla="*/ 1 h 79"/>
                <a:gd name="T16" fmla="*/ 1 w 586"/>
                <a:gd name="T17" fmla="*/ 1 h 79"/>
                <a:gd name="T18" fmla="*/ 0 w 586"/>
                <a:gd name="T19" fmla="*/ 1 h 79"/>
                <a:gd name="T20" fmla="*/ 0 w 586"/>
                <a:gd name="T21" fmla="*/ 1 h 79"/>
                <a:gd name="T22" fmla="*/ 0 w 586"/>
                <a:gd name="T23" fmla="*/ 1 h 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79"/>
                <a:gd name="T38" fmla="*/ 586 w 586"/>
                <a:gd name="T39" fmla="*/ 79 h 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79">
                  <a:moveTo>
                    <a:pt x="0" y="62"/>
                  </a:moveTo>
                  <a:lnTo>
                    <a:pt x="208" y="53"/>
                  </a:lnTo>
                  <a:lnTo>
                    <a:pt x="382" y="27"/>
                  </a:lnTo>
                  <a:lnTo>
                    <a:pt x="527" y="0"/>
                  </a:lnTo>
                  <a:lnTo>
                    <a:pt x="586" y="0"/>
                  </a:lnTo>
                  <a:lnTo>
                    <a:pt x="567" y="30"/>
                  </a:lnTo>
                  <a:lnTo>
                    <a:pt x="491" y="53"/>
                  </a:lnTo>
                  <a:lnTo>
                    <a:pt x="314" y="66"/>
                  </a:lnTo>
                  <a:lnTo>
                    <a:pt x="115" y="79"/>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6" name="Freeform 50">
              <a:extLst>
                <a:ext uri="{FF2B5EF4-FFF2-40B4-BE49-F238E27FC236}">
                  <a16:creationId xmlns:a16="http://schemas.microsoft.com/office/drawing/2014/main" id="{CE6C08A1-8639-6E43-ABBB-1A1D960BDE27}"/>
                </a:ext>
              </a:extLst>
            </p:cNvPr>
            <p:cNvSpPr>
              <a:spLocks/>
            </p:cNvSpPr>
            <p:nvPr/>
          </p:nvSpPr>
          <p:spPr bwMode="auto">
            <a:xfrm>
              <a:off x="4544" y="2201"/>
              <a:ext cx="89" cy="145"/>
            </a:xfrm>
            <a:custGeom>
              <a:avLst/>
              <a:gdLst>
                <a:gd name="T0" fmla="*/ 1 w 178"/>
                <a:gd name="T1" fmla="*/ 0 h 289"/>
                <a:gd name="T2" fmla="*/ 1 w 178"/>
                <a:gd name="T3" fmla="*/ 1 h 289"/>
                <a:gd name="T4" fmla="*/ 1 w 178"/>
                <a:gd name="T5" fmla="*/ 1 h 289"/>
                <a:gd name="T6" fmla="*/ 0 w 178"/>
                <a:gd name="T7" fmla="*/ 1 h 289"/>
                <a:gd name="T8" fmla="*/ 1 w 178"/>
                <a:gd name="T9" fmla="*/ 1 h 289"/>
                <a:gd name="T10" fmla="*/ 1 w 178"/>
                <a:gd name="T11" fmla="*/ 1 h 289"/>
                <a:gd name="T12" fmla="*/ 1 w 178"/>
                <a:gd name="T13" fmla="*/ 1 h 289"/>
                <a:gd name="T14" fmla="*/ 1 w 178"/>
                <a:gd name="T15" fmla="*/ 1 h 289"/>
                <a:gd name="T16" fmla="*/ 1 w 178"/>
                <a:gd name="T17" fmla="*/ 0 h 289"/>
                <a:gd name="T18" fmla="*/ 1 w 178"/>
                <a:gd name="T19" fmla="*/ 0 h 289"/>
                <a:gd name="T20" fmla="*/ 1 w 178"/>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289"/>
                <a:gd name="T35" fmla="*/ 178 w 178"/>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289">
                  <a:moveTo>
                    <a:pt x="155" y="0"/>
                  </a:moveTo>
                  <a:lnTo>
                    <a:pt x="96" y="121"/>
                  </a:lnTo>
                  <a:lnTo>
                    <a:pt x="47" y="219"/>
                  </a:lnTo>
                  <a:lnTo>
                    <a:pt x="0" y="289"/>
                  </a:lnTo>
                  <a:lnTo>
                    <a:pt x="47" y="263"/>
                  </a:lnTo>
                  <a:lnTo>
                    <a:pt x="83" y="227"/>
                  </a:lnTo>
                  <a:lnTo>
                    <a:pt x="145" y="121"/>
                  </a:lnTo>
                  <a:lnTo>
                    <a:pt x="178" y="36"/>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7" name="Freeform 51">
              <a:extLst>
                <a:ext uri="{FF2B5EF4-FFF2-40B4-BE49-F238E27FC236}">
                  <a16:creationId xmlns:a16="http://schemas.microsoft.com/office/drawing/2014/main" id="{0FB44C8D-A876-A84F-996E-FBBB284C88A9}"/>
                </a:ext>
              </a:extLst>
            </p:cNvPr>
            <p:cNvSpPr>
              <a:spLocks/>
            </p:cNvSpPr>
            <p:nvPr/>
          </p:nvSpPr>
          <p:spPr bwMode="auto">
            <a:xfrm>
              <a:off x="4474" y="2389"/>
              <a:ext cx="212" cy="20"/>
            </a:xfrm>
            <a:custGeom>
              <a:avLst/>
              <a:gdLst>
                <a:gd name="T0" fmla="*/ 0 w 425"/>
                <a:gd name="T1" fmla="*/ 1 h 40"/>
                <a:gd name="T2" fmla="*/ 0 w 425"/>
                <a:gd name="T3" fmla="*/ 0 h 40"/>
                <a:gd name="T4" fmla="*/ 0 w 425"/>
                <a:gd name="T5" fmla="*/ 1 h 40"/>
                <a:gd name="T6" fmla="*/ 0 w 425"/>
                <a:gd name="T7" fmla="*/ 0 h 40"/>
                <a:gd name="T8" fmla="*/ 0 w 425"/>
                <a:gd name="T9" fmla="*/ 0 h 40"/>
                <a:gd name="T10" fmla="*/ 0 w 425"/>
                <a:gd name="T11" fmla="*/ 1 h 40"/>
                <a:gd name="T12" fmla="*/ 0 w 425"/>
                <a:gd name="T13" fmla="*/ 1 h 40"/>
                <a:gd name="T14" fmla="*/ 0 w 425"/>
                <a:gd name="T15" fmla="*/ 1 h 40"/>
                <a:gd name="T16" fmla="*/ 0 w 425"/>
                <a:gd name="T17" fmla="*/ 1 h 40"/>
                <a:gd name="T18" fmla="*/ 0 w 425"/>
                <a:gd name="T19" fmla="*/ 1 h 40"/>
                <a:gd name="T20" fmla="*/ 0 w 425"/>
                <a:gd name="T21" fmla="*/ 1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5"/>
                <a:gd name="T34" fmla="*/ 0 h 40"/>
                <a:gd name="T35" fmla="*/ 425 w 425"/>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5" h="40">
                  <a:moveTo>
                    <a:pt x="0" y="14"/>
                  </a:moveTo>
                  <a:lnTo>
                    <a:pt x="57" y="0"/>
                  </a:lnTo>
                  <a:lnTo>
                    <a:pt x="142" y="4"/>
                  </a:lnTo>
                  <a:lnTo>
                    <a:pt x="327" y="0"/>
                  </a:lnTo>
                  <a:lnTo>
                    <a:pt x="425" y="0"/>
                  </a:lnTo>
                  <a:lnTo>
                    <a:pt x="310" y="27"/>
                  </a:lnTo>
                  <a:lnTo>
                    <a:pt x="168" y="36"/>
                  </a:lnTo>
                  <a:lnTo>
                    <a:pt x="57" y="40"/>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8" name="Freeform 52">
              <a:extLst>
                <a:ext uri="{FF2B5EF4-FFF2-40B4-BE49-F238E27FC236}">
                  <a16:creationId xmlns:a16="http://schemas.microsoft.com/office/drawing/2014/main" id="{5AA39542-8EC4-CC4E-A56B-CCBA86EAF7D9}"/>
                </a:ext>
              </a:extLst>
            </p:cNvPr>
            <p:cNvSpPr>
              <a:spLocks/>
            </p:cNvSpPr>
            <p:nvPr/>
          </p:nvSpPr>
          <p:spPr bwMode="auto">
            <a:xfrm>
              <a:off x="4681" y="2201"/>
              <a:ext cx="45" cy="92"/>
            </a:xfrm>
            <a:custGeom>
              <a:avLst/>
              <a:gdLst>
                <a:gd name="T0" fmla="*/ 1 w 89"/>
                <a:gd name="T1" fmla="*/ 1 h 183"/>
                <a:gd name="T2" fmla="*/ 1 w 89"/>
                <a:gd name="T3" fmla="*/ 1 h 183"/>
                <a:gd name="T4" fmla="*/ 0 w 89"/>
                <a:gd name="T5" fmla="*/ 1 h 183"/>
                <a:gd name="T6" fmla="*/ 1 w 89"/>
                <a:gd name="T7" fmla="*/ 1 h 183"/>
                <a:gd name="T8" fmla="*/ 1 w 89"/>
                <a:gd name="T9" fmla="*/ 1 h 183"/>
                <a:gd name="T10" fmla="*/ 1 w 89"/>
                <a:gd name="T11" fmla="*/ 1 h 183"/>
                <a:gd name="T12" fmla="*/ 1 w 89"/>
                <a:gd name="T13" fmla="*/ 1 h 183"/>
                <a:gd name="T14" fmla="*/ 1 w 89"/>
                <a:gd name="T15" fmla="*/ 0 h 183"/>
                <a:gd name="T16" fmla="*/ 1 w 89"/>
                <a:gd name="T17" fmla="*/ 1 h 183"/>
                <a:gd name="T18" fmla="*/ 1 w 89"/>
                <a:gd name="T19" fmla="*/ 1 h 183"/>
                <a:gd name="T20" fmla="*/ 1 w 89"/>
                <a:gd name="T21" fmla="*/ 1 h 1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83"/>
                <a:gd name="T35" fmla="*/ 89 w 89"/>
                <a:gd name="T36" fmla="*/ 183 h 1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83">
                  <a:moveTo>
                    <a:pt x="36" y="36"/>
                  </a:moveTo>
                  <a:lnTo>
                    <a:pt x="17" y="95"/>
                  </a:lnTo>
                  <a:lnTo>
                    <a:pt x="0" y="161"/>
                  </a:lnTo>
                  <a:lnTo>
                    <a:pt x="17" y="183"/>
                  </a:lnTo>
                  <a:lnTo>
                    <a:pt x="40" y="157"/>
                  </a:lnTo>
                  <a:lnTo>
                    <a:pt x="53" y="98"/>
                  </a:lnTo>
                  <a:lnTo>
                    <a:pt x="89" y="28"/>
                  </a:lnTo>
                  <a:lnTo>
                    <a:pt x="76" y="0"/>
                  </a:lnTo>
                  <a:lnTo>
                    <a:pt x="36"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19" name="Freeform 53">
              <a:extLst>
                <a:ext uri="{FF2B5EF4-FFF2-40B4-BE49-F238E27FC236}">
                  <a16:creationId xmlns:a16="http://schemas.microsoft.com/office/drawing/2014/main" id="{17498587-A703-2541-AF18-AC9AA3059EFE}"/>
                </a:ext>
              </a:extLst>
            </p:cNvPr>
            <p:cNvSpPr>
              <a:spLocks/>
            </p:cNvSpPr>
            <p:nvPr/>
          </p:nvSpPr>
          <p:spPr bwMode="auto">
            <a:xfrm>
              <a:off x="4422" y="2175"/>
              <a:ext cx="144" cy="202"/>
            </a:xfrm>
            <a:custGeom>
              <a:avLst/>
              <a:gdLst>
                <a:gd name="T0" fmla="*/ 1 w 287"/>
                <a:gd name="T1" fmla="*/ 0 h 405"/>
                <a:gd name="T2" fmla="*/ 1 w 287"/>
                <a:gd name="T3" fmla="*/ 0 h 405"/>
                <a:gd name="T4" fmla="*/ 1 w 287"/>
                <a:gd name="T5" fmla="*/ 0 h 405"/>
                <a:gd name="T6" fmla="*/ 1 w 287"/>
                <a:gd name="T7" fmla="*/ 0 h 405"/>
                <a:gd name="T8" fmla="*/ 0 w 287"/>
                <a:gd name="T9" fmla="*/ 0 h 405"/>
                <a:gd name="T10" fmla="*/ 0 w 287"/>
                <a:gd name="T11" fmla="*/ 0 h 405"/>
                <a:gd name="T12" fmla="*/ 1 w 287"/>
                <a:gd name="T13" fmla="*/ 0 h 405"/>
                <a:gd name="T14" fmla="*/ 1 w 287"/>
                <a:gd name="T15" fmla="*/ 0 h 405"/>
                <a:gd name="T16" fmla="*/ 1 w 287"/>
                <a:gd name="T17" fmla="*/ 0 h 405"/>
                <a:gd name="T18" fmla="*/ 1 w 287"/>
                <a:gd name="T19" fmla="*/ 0 h 405"/>
                <a:gd name="T20" fmla="*/ 1 w 287"/>
                <a:gd name="T21" fmla="*/ 0 h 405"/>
                <a:gd name="T22" fmla="*/ 1 w 287"/>
                <a:gd name="T23" fmla="*/ 0 h 405"/>
                <a:gd name="T24" fmla="*/ 1 w 287"/>
                <a:gd name="T25" fmla="*/ 0 h 405"/>
                <a:gd name="T26" fmla="*/ 1 w 287"/>
                <a:gd name="T27" fmla="*/ 0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405"/>
                <a:gd name="T44" fmla="*/ 287 w 287"/>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405">
                  <a:moveTo>
                    <a:pt x="221" y="9"/>
                  </a:moveTo>
                  <a:lnTo>
                    <a:pt x="168" y="165"/>
                  </a:lnTo>
                  <a:lnTo>
                    <a:pt x="96" y="272"/>
                  </a:lnTo>
                  <a:lnTo>
                    <a:pt x="45" y="335"/>
                  </a:lnTo>
                  <a:lnTo>
                    <a:pt x="0" y="361"/>
                  </a:lnTo>
                  <a:lnTo>
                    <a:pt x="0" y="405"/>
                  </a:lnTo>
                  <a:lnTo>
                    <a:pt x="76" y="374"/>
                  </a:lnTo>
                  <a:lnTo>
                    <a:pt x="172" y="267"/>
                  </a:lnTo>
                  <a:lnTo>
                    <a:pt x="261" y="138"/>
                  </a:lnTo>
                  <a:lnTo>
                    <a:pt x="287" y="45"/>
                  </a:lnTo>
                  <a:lnTo>
                    <a:pt x="274" y="0"/>
                  </a:lnTo>
                  <a:lnTo>
                    <a:pt x="22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0" name="Freeform 54">
              <a:extLst>
                <a:ext uri="{FF2B5EF4-FFF2-40B4-BE49-F238E27FC236}">
                  <a16:creationId xmlns:a16="http://schemas.microsoft.com/office/drawing/2014/main" id="{C8725604-AD07-934F-8650-E02C73D24C4B}"/>
                </a:ext>
              </a:extLst>
            </p:cNvPr>
            <p:cNvSpPr>
              <a:spLocks/>
            </p:cNvSpPr>
            <p:nvPr/>
          </p:nvSpPr>
          <p:spPr bwMode="auto">
            <a:xfrm>
              <a:off x="4050" y="2184"/>
              <a:ext cx="357" cy="276"/>
            </a:xfrm>
            <a:custGeom>
              <a:avLst/>
              <a:gdLst>
                <a:gd name="T0" fmla="*/ 0 w 715"/>
                <a:gd name="T1" fmla="*/ 1 h 550"/>
                <a:gd name="T2" fmla="*/ 0 w 715"/>
                <a:gd name="T3" fmla="*/ 1 h 550"/>
                <a:gd name="T4" fmla="*/ 0 w 715"/>
                <a:gd name="T5" fmla="*/ 1 h 550"/>
                <a:gd name="T6" fmla="*/ 0 w 715"/>
                <a:gd name="T7" fmla="*/ 1 h 550"/>
                <a:gd name="T8" fmla="*/ 0 w 715"/>
                <a:gd name="T9" fmla="*/ 1 h 550"/>
                <a:gd name="T10" fmla="*/ 0 w 715"/>
                <a:gd name="T11" fmla="*/ 1 h 550"/>
                <a:gd name="T12" fmla="*/ 0 w 715"/>
                <a:gd name="T13" fmla="*/ 1 h 550"/>
                <a:gd name="T14" fmla="*/ 0 w 715"/>
                <a:gd name="T15" fmla="*/ 1 h 550"/>
                <a:gd name="T16" fmla="*/ 0 w 715"/>
                <a:gd name="T17" fmla="*/ 1 h 550"/>
                <a:gd name="T18" fmla="*/ 0 w 715"/>
                <a:gd name="T19" fmla="*/ 1 h 550"/>
                <a:gd name="T20" fmla="*/ 0 w 715"/>
                <a:gd name="T21" fmla="*/ 1 h 550"/>
                <a:gd name="T22" fmla="*/ 0 w 715"/>
                <a:gd name="T23" fmla="*/ 1 h 550"/>
                <a:gd name="T24" fmla="*/ 0 w 715"/>
                <a:gd name="T25" fmla="*/ 1 h 550"/>
                <a:gd name="T26" fmla="*/ 0 w 715"/>
                <a:gd name="T27" fmla="*/ 1 h 550"/>
                <a:gd name="T28" fmla="*/ 0 w 715"/>
                <a:gd name="T29" fmla="*/ 1 h 550"/>
                <a:gd name="T30" fmla="*/ 0 w 715"/>
                <a:gd name="T31" fmla="*/ 0 h 550"/>
                <a:gd name="T32" fmla="*/ 0 w 715"/>
                <a:gd name="T33" fmla="*/ 1 h 550"/>
                <a:gd name="T34" fmla="*/ 0 w 715"/>
                <a:gd name="T35" fmla="*/ 1 h 550"/>
                <a:gd name="T36" fmla="*/ 0 w 715"/>
                <a:gd name="T37" fmla="*/ 1 h 550"/>
                <a:gd name="T38" fmla="*/ 0 w 715"/>
                <a:gd name="T39" fmla="*/ 1 h 550"/>
                <a:gd name="T40" fmla="*/ 0 w 715"/>
                <a:gd name="T41" fmla="*/ 1 h 550"/>
                <a:gd name="T42" fmla="*/ 0 w 715"/>
                <a:gd name="T43" fmla="*/ 1 h 550"/>
                <a:gd name="T44" fmla="*/ 0 w 715"/>
                <a:gd name="T45" fmla="*/ 1 h 550"/>
                <a:gd name="T46" fmla="*/ 0 w 715"/>
                <a:gd name="T47" fmla="*/ 1 h 550"/>
                <a:gd name="T48" fmla="*/ 0 w 715"/>
                <a:gd name="T49" fmla="*/ 1 h 550"/>
                <a:gd name="T50" fmla="*/ 0 w 715"/>
                <a:gd name="T51" fmla="*/ 1 h 550"/>
                <a:gd name="T52" fmla="*/ 0 w 715"/>
                <a:gd name="T53" fmla="*/ 1 h 550"/>
                <a:gd name="T54" fmla="*/ 0 w 715"/>
                <a:gd name="T55" fmla="*/ 1 h 550"/>
                <a:gd name="T56" fmla="*/ 0 w 715"/>
                <a:gd name="T57" fmla="*/ 1 h 550"/>
                <a:gd name="T58" fmla="*/ 0 w 715"/>
                <a:gd name="T59" fmla="*/ 1 h 550"/>
                <a:gd name="T60" fmla="*/ 0 w 715"/>
                <a:gd name="T61" fmla="*/ 1 h 550"/>
                <a:gd name="T62" fmla="*/ 0 w 715"/>
                <a:gd name="T63" fmla="*/ 1 h 550"/>
                <a:gd name="T64" fmla="*/ 0 w 715"/>
                <a:gd name="T65" fmla="*/ 1 h 5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550"/>
                <a:gd name="T101" fmla="*/ 715 w 715"/>
                <a:gd name="T102" fmla="*/ 550 h 5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550">
                  <a:moveTo>
                    <a:pt x="671" y="363"/>
                  </a:moveTo>
                  <a:lnTo>
                    <a:pt x="613" y="431"/>
                  </a:lnTo>
                  <a:lnTo>
                    <a:pt x="554" y="467"/>
                  </a:lnTo>
                  <a:lnTo>
                    <a:pt x="484" y="471"/>
                  </a:lnTo>
                  <a:lnTo>
                    <a:pt x="422" y="467"/>
                  </a:lnTo>
                  <a:lnTo>
                    <a:pt x="363" y="441"/>
                  </a:lnTo>
                  <a:lnTo>
                    <a:pt x="323" y="382"/>
                  </a:lnTo>
                  <a:lnTo>
                    <a:pt x="297" y="333"/>
                  </a:lnTo>
                  <a:lnTo>
                    <a:pt x="276" y="342"/>
                  </a:lnTo>
                  <a:lnTo>
                    <a:pt x="289" y="382"/>
                  </a:lnTo>
                  <a:lnTo>
                    <a:pt x="310" y="444"/>
                  </a:lnTo>
                  <a:lnTo>
                    <a:pt x="227" y="369"/>
                  </a:lnTo>
                  <a:lnTo>
                    <a:pt x="172" y="297"/>
                  </a:lnTo>
                  <a:lnTo>
                    <a:pt x="106" y="195"/>
                  </a:lnTo>
                  <a:lnTo>
                    <a:pt x="66" y="83"/>
                  </a:lnTo>
                  <a:lnTo>
                    <a:pt x="30" y="0"/>
                  </a:lnTo>
                  <a:lnTo>
                    <a:pt x="0" y="21"/>
                  </a:lnTo>
                  <a:lnTo>
                    <a:pt x="10" y="89"/>
                  </a:lnTo>
                  <a:lnTo>
                    <a:pt x="40" y="172"/>
                  </a:lnTo>
                  <a:lnTo>
                    <a:pt x="102" y="284"/>
                  </a:lnTo>
                  <a:lnTo>
                    <a:pt x="182" y="382"/>
                  </a:lnTo>
                  <a:lnTo>
                    <a:pt x="248" y="452"/>
                  </a:lnTo>
                  <a:lnTo>
                    <a:pt x="310" y="511"/>
                  </a:lnTo>
                  <a:lnTo>
                    <a:pt x="378" y="550"/>
                  </a:lnTo>
                  <a:lnTo>
                    <a:pt x="475" y="550"/>
                  </a:lnTo>
                  <a:lnTo>
                    <a:pt x="581" y="533"/>
                  </a:lnTo>
                  <a:lnTo>
                    <a:pt x="652" y="497"/>
                  </a:lnTo>
                  <a:lnTo>
                    <a:pt x="688" y="458"/>
                  </a:lnTo>
                  <a:lnTo>
                    <a:pt x="711" y="386"/>
                  </a:lnTo>
                  <a:lnTo>
                    <a:pt x="715" y="352"/>
                  </a:lnTo>
                  <a:lnTo>
                    <a:pt x="671" y="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1" name="Freeform 55">
              <a:extLst>
                <a:ext uri="{FF2B5EF4-FFF2-40B4-BE49-F238E27FC236}">
                  <a16:creationId xmlns:a16="http://schemas.microsoft.com/office/drawing/2014/main" id="{F0E83777-E7EE-F841-9259-CEEFA4DF913A}"/>
                </a:ext>
              </a:extLst>
            </p:cNvPr>
            <p:cNvSpPr>
              <a:spLocks/>
            </p:cNvSpPr>
            <p:nvPr/>
          </p:nvSpPr>
          <p:spPr bwMode="auto">
            <a:xfrm>
              <a:off x="4032" y="1876"/>
              <a:ext cx="29" cy="177"/>
            </a:xfrm>
            <a:custGeom>
              <a:avLst/>
              <a:gdLst>
                <a:gd name="T0" fmla="*/ 0 w 59"/>
                <a:gd name="T1" fmla="*/ 1 h 354"/>
                <a:gd name="T2" fmla="*/ 0 w 59"/>
                <a:gd name="T3" fmla="*/ 1 h 354"/>
                <a:gd name="T4" fmla="*/ 0 w 59"/>
                <a:gd name="T5" fmla="*/ 1 h 354"/>
                <a:gd name="T6" fmla="*/ 0 w 59"/>
                <a:gd name="T7" fmla="*/ 1 h 354"/>
                <a:gd name="T8" fmla="*/ 0 w 59"/>
                <a:gd name="T9" fmla="*/ 1 h 354"/>
                <a:gd name="T10" fmla="*/ 0 w 59"/>
                <a:gd name="T11" fmla="*/ 1 h 354"/>
                <a:gd name="T12" fmla="*/ 0 w 59"/>
                <a:gd name="T13" fmla="*/ 1 h 354"/>
                <a:gd name="T14" fmla="*/ 0 w 59"/>
                <a:gd name="T15" fmla="*/ 1 h 354"/>
                <a:gd name="T16" fmla="*/ 0 w 59"/>
                <a:gd name="T17" fmla="*/ 0 h 354"/>
                <a:gd name="T18" fmla="*/ 0 w 59"/>
                <a:gd name="T19" fmla="*/ 1 h 354"/>
                <a:gd name="T20" fmla="*/ 0 w 59"/>
                <a:gd name="T21" fmla="*/ 1 h 354"/>
                <a:gd name="T22" fmla="*/ 0 w 59"/>
                <a:gd name="T23" fmla="*/ 1 h 3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54"/>
                <a:gd name="T38" fmla="*/ 59 w 59"/>
                <a:gd name="T39" fmla="*/ 354 h 3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54">
                  <a:moveTo>
                    <a:pt x="59" y="23"/>
                  </a:moveTo>
                  <a:lnTo>
                    <a:pt x="46" y="156"/>
                  </a:lnTo>
                  <a:lnTo>
                    <a:pt x="46" y="263"/>
                  </a:lnTo>
                  <a:lnTo>
                    <a:pt x="49" y="354"/>
                  </a:lnTo>
                  <a:lnTo>
                    <a:pt x="23" y="326"/>
                  </a:lnTo>
                  <a:lnTo>
                    <a:pt x="0" y="241"/>
                  </a:lnTo>
                  <a:lnTo>
                    <a:pt x="6" y="120"/>
                  </a:lnTo>
                  <a:lnTo>
                    <a:pt x="17" y="23"/>
                  </a:lnTo>
                  <a:lnTo>
                    <a:pt x="46" y="0"/>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2" name="Freeform 56">
              <a:extLst>
                <a:ext uri="{FF2B5EF4-FFF2-40B4-BE49-F238E27FC236}">
                  <a16:creationId xmlns:a16="http://schemas.microsoft.com/office/drawing/2014/main" id="{F179FEF0-AC19-5647-8718-63B15010B5EB}"/>
                </a:ext>
              </a:extLst>
            </p:cNvPr>
            <p:cNvSpPr>
              <a:spLocks/>
            </p:cNvSpPr>
            <p:nvPr/>
          </p:nvSpPr>
          <p:spPr bwMode="auto">
            <a:xfrm>
              <a:off x="3950" y="2001"/>
              <a:ext cx="20" cy="90"/>
            </a:xfrm>
            <a:custGeom>
              <a:avLst/>
              <a:gdLst>
                <a:gd name="T0" fmla="*/ 1 w 39"/>
                <a:gd name="T1" fmla="*/ 1 h 180"/>
                <a:gd name="T2" fmla="*/ 1 w 39"/>
                <a:gd name="T3" fmla="*/ 1 h 180"/>
                <a:gd name="T4" fmla="*/ 1 w 39"/>
                <a:gd name="T5" fmla="*/ 1 h 180"/>
                <a:gd name="T6" fmla="*/ 1 w 39"/>
                <a:gd name="T7" fmla="*/ 1 h 180"/>
                <a:gd name="T8" fmla="*/ 0 w 39"/>
                <a:gd name="T9" fmla="*/ 1 h 180"/>
                <a:gd name="T10" fmla="*/ 0 w 39"/>
                <a:gd name="T11" fmla="*/ 1 h 180"/>
                <a:gd name="T12" fmla="*/ 1 w 39"/>
                <a:gd name="T13" fmla="*/ 0 h 180"/>
                <a:gd name="T14" fmla="*/ 1 w 39"/>
                <a:gd name="T15" fmla="*/ 1 h 180"/>
                <a:gd name="T16" fmla="*/ 1 w 39"/>
                <a:gd name="T17" fmla="*/ 1 h 180"/>
                <a:gd name="T18" fmla="*/ 1 w 39"/>
                <a:gd name="T19" fmla="*/ 1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80"/>
                <a:gd name="T32" fmla="*/ 39 w 39"/>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80">
                  <a:moveTo>
                    <a:pt x="39" y="8"/>
                  </a:moveTo>
                  <a:lnTo>
                    <a:pt x="36" y="87"/>
                  </a:lnTo>
                  <a:lnTo>
                    <a:pt x="39" y="153"/>
                  </a:lnTo>
                  <a:lnTo>
                    <a:pt x="26" y="180"/>
                  </a:lnTo>
                  <a:lnTo>
                    <a:pt x="0" y="140"/>
                  </a:lnTo>
                  <a:lnTo>
                    <a:pt x="0" y="30"/>
                  </a:lnTo>
                  <a:lnTo>
                    <a:pt x="13" y="0"/>
                  </a:lnTo>
                  <a:lnTo>
                    <a:pt x="3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3" name="Freeform 57">
              <a:extLst>
                <a:ext uri="{FF2B5EF4-FFF2-40B4-BE49-F238E27FC236}">
                  <a16:creationId xmlns:a16="http://schemas.microsoft.com/office/drawing/2014/main" id="{3AD5BCCB-E1A6-C14C-9597-48985D6DC8BB}"/>
                </a:ext>
              </a:extLst>
            </p:cNvPr>
            <p:cNvSpPr>
              <a:spLocks/>
            </p:cNvSpPr>
            <p:nvPr/>
          </p:nvSpPr>
          <p:spPr bwMode="auto">
            <a:xfrm>
              <a:off x="3714" y="2099"/>
              <a:ext cx="422" cy="38"/>
            </a:xfrm>
            <a:custGeom>
              <a:avLst/>
              <a:gdLst>
                <a:gd name="T0" fmla="*/ 0 w 845"/>
                <a:gd name="T1" fmla="*/ 0 h 75"/>
                <a:gd name="T2" fmla="*/ 0 w 845"/>
                <a:gd name="T3" fmla="*/ 1 h 75"/>
                <a:gd name="T4" fmla="*/ 0 w 845"/>
                <a:gd name="T5" fmla="*/ 1 h 75"/>
                <a:gd name="T6" fmla="*/ 0 w 845"/>
                <a:gd name="T7" fmla="*/ 1 h 75"/>
                <a:gd name="T8" fmla="*/ 0 w 845"/>
                <a:gd name="T9" fmla="*/ 1 h 75"/>
                <a:gd name="T10" fmla="*/ 0 w 845"/>
                <a:gd name="T11" fmla="*/ 1 h 75"/>
                <a:gd name="T12" fmla="*/ 0 w 845"/>
                <a:gd name="T13" fmla="*/ 1 h 75"/>
                <a:gd name="T14" fmla="*/ 0 w 845"/>
                <a:gd name="T15" fmla="*/ 1 h 75"/>
                <a:gd name="T16" fmla="*/ 0 w 845"/>
                <a:gd name="T17" fmla="*/ 1 h 75"/>
                <a:gd name="T18" fmla="*/ 0 w 845"/>
                <a:gd name="T19" fmla="*/ 1 h 75"/>
                <a:gd name="T20" fmla="*/ 0 w 845"/>
                <a:gd name="T21" fmla="*/ 1 h 75"/>
                <a:gd name="T22" fmla="*/ 0 w 845"/>
                <a:gd name="T23" fmla="*/ 1 h 75"/>
                <a:gd name="T24" fmla="*/ 0 w 845"/>
                <a:gd name="T25" fmla="*/ 0 h 75"/>
                <a:gd name="T26" fmla="*/ 0 w 845"/>
                <a:gd name="T27" fmla="*/ 0 h 75"/>
                <a:gd name="T28" fmla="*/ 0 w 845"/>
                <a:gd name="T29" fmla="*/ 0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5"/>
                <a:gd name="T46" fmla="*/ 0 h 75"/>
                <a:gd name="T47" fmla="*/ 845 w 845"/>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5" h="75">
                  <a:moveTo>
                    <a:pt x="0" y="0"/>
                  </a:moveTo>
                  <a:lnTo>
                    <a:pt x="221" y="32"/>
                  </a:lnTo>
                  <a:lnTo>
                    <a:pt x="446" y="36"/>
                  </a:lnTo>
                  <a:lnTo>
                    <a:pt x="647" y="26"/>
                  </a:lnTo>
                  <a:lnTo>
                    <a:pt x="792" y="36"/>
                  </a:lnTo>
                  <a:lnTo>
                    <a:pt x="845" y="55"/>
                  </a:lnTo>
                  <a:lnTo>
                    <a:pt x="792" y="62"/>
                  </a:lnTo>
                  <a:lnTo>
                    <a:pt x="643" y="72"/>
                  </a:lnTo>
                  <a:lnTo>
                    <a:pt x="452" y="75"/>
                  </a:lnTo>
                  <a:lnTo>
                    <a:pt x="274" y="62"/>
                  </a:lnTo>
                  <a:lnTo>
                    <a:pt x="119" y="45"/>
                  </a:lnTo>
                  <a:lnTo>
                    <a:pt x="36"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4" name="Freeform 58">
              <a:extLst>
                <a:ext uri="{FF2B5EF4-FFF2-40B4-BE49-F238E27FC236}">
                  <a16:creationId xmlns:a16="http://schemas.microsoft.com/office/drawing/2014/main" id="{026ECFB5-A08E-E448-AD23-BF5D6E507C76}"/>
                </a:ext>
              </a:extLst>
            </p:cNvPr>
            <p:cNvSpPr>
              <a:spLocks/>
            </p:cNvSpPr>
            <p:nvPr/>
          </p:nvSpPr>
          <p:spPr bwMode="auto">
            <a:xfrm>
              <a:off x="3705" y="2175"/>
              <a:ext cx="250" cy="20"/>
            </a:xfrm>
            <a:custGeom>
              <a:avLst/>
              <a:gdLst>
                <a:gd name="T0" fmla="*/ 0 w 499"/>
                <a:gd name="T1" fmla="*/ 0 h 40"/>
                <a:gd name="T2" fmla="*/ 1 w 499"/>
                <a:gd name="T3" fmla="*/ 1 h 40"/>
                <a:gd name="T4" fmla="*/ 1 w 499"/>
                <a:gd name="T5" fmla="*/ 1 h 40"/>
                <a:gd name="T6" fmla="*/ 1 w 499"/>
                <a:gd name="T7" fmla="*/ 1 h 40"/>
                <a:gd name="T8" fmla="*/ 1 w 499"/>
                <a:gd name="T9" fmla="*/ 1 h 40"/>
                <a:gd name="T10" fmla="*/ 1 w 499"/>
                <a:gd name="T11" fmla="*/ 1 h 40"/>
                <a:gd name="T12" fmla="*/ 1 w 499"/>
                <a:gd name="T13" fmla="*/ 1 h 40"/>
                <a:gd name="T14" fmla="*/ 0 w 499"/>
                <a:gd name="T15" fmla="*/ 0 h 40"/>
                <a:gd name="T16" fmla="*/ 0 w 499"/>
                <a:gd name="T17" fmla="*/ 0 h 40"/>
                <a:gd name="T18" fmla="*/ 0 w 499"/>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9"/>
                <a:gd name="T31" fmla="*/ 0 h 40"/>
                <a:gd name="T32" fmla="*/ 499 w 499"/>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9" h="40">
                  <a:moveTo>
                    <a:pt x="0" y="0"/>
                  </a:moveTo>
                  <a:lnTo>
                    <a:pt x="132" y="9"/>
                  </a:lnTo>
                  <a:lnTo>
                    <a:pt x="363" y="9"/>
                  </a:lnTo>
                  <a:lnTo>
                    <a:pt x="499" y="9"/>
                  </a:lnTo>
                  <a:lnTo>
                    <a:pt x="425" y="32"/>
                  </a:lnTo>
                  <a:lnTo>
                    <a:pt x="261" y="40"/>
                  </a:lnTo>
                  <a:lnTo>
                    <a:pt x="80"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5" name="Freeform 59">
              <a:extLst>
                <a:ext uri="{FF2B5EF4-FFF2-40B4-BE49-F238E27FC236}">
                  <a16:creationId xmlns:a16="http://schemas.microsoft.com/office/drawing/2014/main" id="{BF97DADF-2E18-2547-802D-C6A56555B82A}"/>
                </a:ext>
              </a:extLst>
            </p:cNvPr>
            <p:cNvSpPr>
              <a:spLocks/>
            </p:cNvSpPr>
            <p:nvPr/>
          </p:nvSpPr>
          <p:spPr bwMode="auto">
            <a:xfrm>
              <a:off x="3961" y="2216"/>
              <a:ext cx="76" cy="130"/>
            </a:xfrm>
            <a:custGeom>
              <a:avLst/>
              <a:gdLst>
                <a:gd name="T0" fmla="*/ 1 w 152"/>
                <a:gd name="T1" fmla="*/ 0 h 261"/>
                <a:gd name="T2" fmla="*/ 1 w 152"/>
                <a:gd name="T3" fmla="*/ 0 h 261"/>
                <a:gd name="T4" fmla="*/ 1 w 152"/>
                <a:gd name="T5" fmla="*/ 0 h 261"/>
                <a:gd name="T6" fmla="*/ 1 w 152"/>
                <a:gd name="T7" fmla="*/ 0 h 261"/>
                <a:gd name="T8" fmla="*/ 1 w 152"/>
                <a:gd name="T9" fmla="*/ 0 h 261"/>
                <a:gd name="T10" fmla="*/ 1 w 152"/>
                <a:gd name="T11" fmla="*/ 0 h 261"/>
                <a:gd name="T12" fmla="*/ 1 w 152"/>
                <a:gd name="T13" fmla="*/ 0 h 261"/>
                <a:gd name="T14" fmla="*/ 0 w 152"/>
                <a:gd name="T15" fmla="*/ 0 h 261"/>
                <a:gd name="T16" fmla="*/ 1 w 152"/>
                <a:gd name="T17" fmla="*/ 0 h 261"/>
                <a:gd name="T18" fmla="*/ 1 w 152"/>
                <a:gd name="T19" fmla="*/ 0 h 261"/>
                <a:gd name="T20" fmla="*/ 1 w 152"/>
                <a:gd name="T21" fmla="*/ 0 h 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
                <a:gd name="T34" fmla="*/ 0 h 261"/>
                <a:gd name="T35" fmla="*/ 152 w 152"/>
                <a:gd name="T36" fmla="*/ 261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 h="261">
                  <a:moveTo>
                    <a:pt x="36" y="0"/>
                  </a:moveTo>
                  <a:lnTo>
                    <a:pt x="89" y="142"/>
                  </a:lnTo>
                  <a:lnTo>
                    <a:pt x="133" y="212"/>
                  </a:lnTo>
                  <a:lnTo>
                    <a:pt x="152" y="261"/>
                  </a:lnTo>
                  <a:lnTo>
                    <a:pt x="112" y="231"/>
                  </a:lnTo>
                  <a:lnTo>
                    <a:pt x="44" y="155"/>
                  </a:lnTo>
                  <a:lnTo>
                    <a:pt x="10" y="70"/>
                  </a:lnTo>
                  <a:lnTo>
                    <a:pt x="0" y="8"/>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6" name="Freeform 60">
              <a:extLst>
                <a:ext uri="{FF2B5EF4-FFF2-40B4-BE49-F238E27FC236}">
                  <a16:creationId xmlns:a16="http://schemas.microsoft.com/office/drawing/2014/main" id="{87BC8AC5-CF02-5F4D-BC4A-749658EC4952}"/>
                </a:ext>
              </a:extLst>
            </p:cNvPr>
            <p:cNvSpPr>
              <a:spLocks/>
            </p:cNvSpPr>
            <p:nvPr/>
          </p:nvSpPr>
          <p:spPr bwMode="auto">
            <a:xfrm>
              <a:off x="3888" y="2226"/>
              <a:ext cx="51" cy="118"/>
            </a:xfrm>
            <a:custGeom>
              <a:avLst/>
              <a:gdLst>
                <a:gd name="T0" fmla="*/ 1 w 102"/>
                <a:gd name="T1" fmla="*/ 0 h 237"/>
                <a:gd name="T2" fmla="*/ 1 w 102"/>
                <a:gd name="T3" fmla="*/ 0 h 237"/>
                <a:gd name="T4" fmla="*/ 1 w 102"/>
                <a:gd name="T5" fmla="*/ 0 h 237"/>
                <a:gd name="T6" fmla="*/ 1 w 102"/>
                <a:gd name="T7" fmla="*/ 0 h 237"/>
                <a:gd name="T8" fmla="*/ 1 w 102"/>
                <a:gd name="T9" fmla="*/ 0 h 237"/>
                <a:gd name="T10" fmla="*/ 1 w 102"/>
                <a:gd name="T11" fmla="*/ 0 h 237"/>
                <a:gd name="T12" fmla="*/ 1 w 102"/>
                <a:gd name="T13" fmla="*/ 0 h 237"/>
                <a:gd name="T14" fmla="*/ 0 w 102"/>
                <a:gd name="T15" fmla="*/ 0 h 237"/>
                <a:gd name="T16" fmla="*/ 1 w 102"/>
                <a:gd name="T17" fmla="*/ 0 h 237"/>
                <a:gd name="T18" fmla="*/ 1 w 102"/>
                <a:gd name="T19" fmla="*/ 0 h 237"/>
                <a:gd name="T20" fmla="*/ 1 w 10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37"/>
                <a:gd name="T35" fmla="*/ 102 w 102"/>
                <a:gd name="T36" fmla="*/ 237 h 2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37">
                  <a:moveTo>
                    <a:pt x="36" y="0"/>
                  </a:moveTo>
                  <a:lnTo>
                    <a:pt x="45" y="98"/>
                  </a:lnTo>
                  <a:lnTo>
                    <a:pt x="75" y="187"/>
                  </a:lnTo>
                  <a:lnTo>
                    <a:pt x="102" y="233"/>
                  </a:lnTo>
                  <a:lnTo>
                    <a:pt x="62" y="237"/>
                  </a:lnTo>
                  <a:lnTo>
                    <a:pt x="36" y="184"/>
                  </a:lnTo>
                  <a:lnTo>
                    <a:pt x="9" y="85"/>
                  </a:lnTo>
                  <a:lnTo>
                    <a:pt x="0" y="1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7" name="Freeform 61">
              <a:extLst>
                <a:ext uri="{FF2B5EF4-FFF2-40B4-BE49-F238E27FC236}">
                  <a16:creationId xmlns:a16="http://schemas.microsoft.com/office/drawing/2014/main" id="{61C6E776-6215-304B-BA5F-200FB10B25BE}"/>
                </a:ext>
              </a:extLst>
            </p:cNvPr>
            <p:cNvSpPr>
              <a:spLocks/>
            </p:cNvSpPr>
            <p:nvPr/>
          </p:nvSpPr>
          <p:spPr bwMode="auto">
            <a:xfrm>
              <a:off x="3920" y="2395"/>
              <a:ext cx="158" cy="23"/>
            </a:xfrm>
            <a:custGeom>
              <a:avLst/>
              <a:gdLst>
                <a:gd name="T0" fmla="*/ 0 w 318"/>
                <a:gd name="T1" fmla="*/ 0 h 45"/>
                <a:gd name="T2" fmla="*/ 0 w 318"/>
                <a:gd name="T3" fmla="*/ 1 h 45"/>
                <a:gd name="T4" fmla="*/ 0 w 318"/>
                <a:gd name="T5" fmla="*/ 1 h 45"/>
                <a:gd name="T6" fmla="*/ 0 w 318"/>
                <a:gd name="T7" fmla="*/ 1 h 45"/>
                <a:gd name="T8" fmla="*/ 0 w 318"/>
                <a:gd name="T9" fmla="*/ 1 h 45"/>
                <a:gd name="T10" fmla="*/ 0 w 318"/>
                <a:gd name="T11" fmla="*/ 1 h 45"/>
                <a:gd name="T12" fmla="*/ 0 w 318"/>
                <a:gd name="T13" fmla="*/ 1 h 45"/>
                <a:gd name="T14" fmla="*/ 0 w 318"/>
                <a:gd name="T15" fmla="*/ 1 h 45"/>
                <a:gd name="T16" fmla="*/ 0 w 318"/>
                <a:gd name="T17" fmla="*/ 0 h 45"/>
                <a:gd name="T18" fmla="*/ 0 w 318"/>
                <a:gd name="T19" fmla="*/ 0 h 45"/>
                <a:gd name="T20" fmla="*/ 0 w 31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
                <a:gd name="T34" fmla="*/ 0 h 45"/>
                <a:gd name="T35" fmla="*/ 318 w 31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 h="45">
                  <a:moveTo>
                    <a:pt x="0" y="0"/>
                  </a:moveTo>
                  <a:lnTo>
                    <a:pt x="136" y="19"/>
                  </a:lnTo>
                  <a:lnTo>
                    <a:pt x="248" y="19"/>
                  </a:lnTo>
                  <a:lnTo>
                    <a:pt x="318" y="26"/>
                  </a:lnTo>
                  <a:lnTo>
                    <a:pt x="278" y="39"/>
                  </a:lnTo>
                  <a:lnTo>
                    <a:pt x="189" y="39"/>
                  </a:lnTo>
                  <a:lnTo>
                    <a:pt x="97" y="45"/>
                  </a:lnTo>
                  <a:lnTo>
                    <a:pt x="27"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8" name="Freeform 62">
              <a:extLst>
                <a:ext uri="{FF2B5EF4-FFF2-40B4-BE49-F238E27FC236}">
                  <a16:creationId xmlns:a16="http://schemas.microsoft.com/office/drawing/2014/main" id="{8963F04A-6503-B94F-8812-BD2AE1C6ECF7}"/>
                </a:ext>
              </a:extLst>
            </p:cNvPr>
            <p:cNvSpPr>
              <a:spLocks/>
            </p:cNvSpPr>
            <p:nvPr/>
          </p:nvSpPr>
          <p:spPr bwMode="auto">
            <a:xfrm>
              <a:off x="3587" y="2324"/>
              <a:ext cx="335" cy="104"/>
            </a:xfrm>
            <a:custGeom>
              <a:avLst/>
              <a:gdLst>
                <a:gd name="T0" fmla="*/ 0 w 671"/>
                <a:gd name="T1" fmla="*/ 1 h 208"/>
                <a:gd name="T2" fmla="*/ 0 w 671"/>
                <a:gd name="T3" fmla="*/ 1 h 208"/>
                <a:gd name="T4" fmla="*/ 0 w 671"/>
                <a:gd name="T5" fmla="*/ 1 h 208"/>
                <a:gd name="T6" fmla="*/ 0 w 671"/>
                <a:gd name="T7" fmla="*/ 1 h 208"/>
                <a:gd name="T8" fmla="*/ 0 w 671"/>
                <a:gd name="T9" fmla="*/ 1 h 208"/>
                <a:gd name="T10" fmla="*/ 0 w 671"/>
                <a:gd name="T11" fmla="*/ 1 h 208"/>
                <a:gd name="T12" fmla="*/ 0 w 671"/>
                <a:gd name="T13" fmla="*/ 1 h 208"/>
                <a:gd name="T14" fmla="*/ 0 w 671"/>
                <a:gd name="T15" fmla="*/ 1 h 208"/>
                <a:gd name="T16" fmla="*/ 0 w 671"/>
                <a:gd name="T17" fmla="*/ 1 h 208"/>
                <a:gd name="T18" fmla="*/ 0 w 671"/>
                <a:gd name="T19" fmla="*/ 1 h 208"/>
                <a:gd name="T20" fmla="*/ 0 w 671"/>
                <a:gd name="T21" fmla="*/ 1 h 208"/>
                <a:gd name="T22" fmla="*/ 0 w 671"/>
                <a:gd name="T23" fmla="*/ 0 h 208"/>
                <a:gd name="T24" fmla="*/ 0 w 671"/>
                <a:gd name="T25" fmla="*/ 1 h 208"/>
                <a:gd name="T26" fmla="*/ 0 w 671"/>
                <a:gd name="T27" fmla="*/ 1 h 208"/>
                <a:gd name="T28" fmla="*/ 0 w 671"/>
                <a:gd name="T29" fmla="*/ 1 h 208"/>
                <a:gd name="T30" fmla="*/ 0 w 671"/>
                <a:gd name="T31" fmla="*/ 1 h 208"/>
                <a:gd name="T32" fmla="*/ 0 w 671"/>
                <a:gd name="T33" fmla="*/ 1 h 208"/>
                <a:gd name="T34" fmla="*/ 0 w 671"/>
                <a:gd name="T35" fmla="*/ 1 h 208"/>
                <a:gd name="T36" fmla="*/ 0 w 671"/>
                <a:gd name="T37" fmla="*/ 1 h 208"/>
                <a:gd name="T38" fmla="*/ 0 w 671"/>
                <a:gd name="T39" fmla="*/ 1 h 208"/>
                <a:gd name="T40" fmla="*/ 0 w 671"/>
                <a:gd name="T41" fmla="*/ 1 h 208"/>
                <a:gd name="T42" fmla="*/ 0 w 671"/>
                <a:gd name="T43" fmla="*/ 1 h 208"/>
                <a:gd name="T44" fmla="*/ 0 w 671"/>
                <a:gd name="T45" fmla="*/ 1 h 208"/>
                <a:gd name="T46" fmla="*/ 0 w 671"/>
                <a:gd name="T47" fmla="*/ 1 h 208"/>
                <a:gd name="T48" fmla="*/ 0 w 671"/>
                <a:gd name="T49" fmla="*/ 1 h 208"/>
                <a:gd name="T50" fmla="*/ 0 w 671"/>
                <a:gd name="T51" fmla="*/ 1 h 208"/>
                <a:gd name="T52" fmla="*/ 0 w 671"/>
                <a:gd name="T53" fmla="*/ 1 h 208"/>
                <a:gd name="T54" fmla="*/ 0 w 671"/>
                <a:gd name="T55" fmla="*/ 1 h 208"/>
                <a:gd name="T56" fmla="*/ 0 w 671"/>
                <a:gd name="T57" fmla="*/ 1 h 208"/>
                <a:gd name="T58" fmla="*/ 0 w 671"/>
                <a:gd name="T59" fmla="*/ 1 h 208"/>
                <a:gd name="T60" fmla="*/ 0 w 671"/>
                <a:gd name="T61" fmla="*/ 1 h 208"/>
                <a:gd name="T62" fmla="*/ 0 w 671"/>
                <a:gd name="T63" fmla="*/ 1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1"/>
                <a:gd name="T97" fmla="*/ 0 h 208"/>
                <a:gd name="T98" fmla="*/ 671 w 671"/>
                <a:gd name="T99" fmla="*/ 208 h 20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1" h="208">
                  <a:moveTo>
                    <a:pt x="671" y="98"/>
                  </a:moveTo>
                  <a:lnTo>
                    <a:pt x="590" y="151"/>
                  </a:lnTo>
                  <a:lnTo>
                    <a:pt x="471" y="191"/>
                  </a:lnTo>
                  <a:lnTo>
                    <a:pt x="368" y="208"/>
                  </a:lnTo>
                  <a:lnTo>
                    <a:pt x="289" y="195"/>
                  </a:lnTo>
                  <a:lnTo>
                    <a:pt x="230" y="181"/>
                  </a:lnTo>
                  <a:lnTo>
                    <a:pt x="200" y="155"/>
                  </a:lnTo>
                  <a:lnTo>
                    <a:pt x="115" y="155"/>
                  </a:lnTo>
                  <a:lnTo>
                    <a:pt x="58" y="125"/>
                  </a:lnTo>
                  <a:lnTo>
                    <a:pt x="17" y="79"/>
                  </a:lnTo>
                  <a:lnTo>
                    <a:pt x="0" y="36"/>
                  </a:lnTo>
                  <a:lnTo>
                    <a:pt x="9" y="0"/>
                  </a:lnTo>
                  <a:lnTo>
                    <a:pt x="36" y="4"/>
                  </a:lnTo>
                  <a:lnTo>
                    <a:pt x="58" y="57"/>
                  </a:lnTo>
                  <a:lnTo>
                    <a:pt x="125" y="106"/>
                  </a:lnTo>
                  <a:lnTo>
                    <a:pt x="181" y="106"/>
                  </a:lnTo>
                  <a:lnTo>
                    <a:pt x="230" y="92"/>
                  </a:lnTo>
                  <a:lnTo>
                    <a:pt x="263" y="62"/>
                  </a:lnTo>
                  <a:lnTo>
                    <a:pt x="312" y="7"/>
                  </a:lnTo>
                  <a:lnTo>
                    <a:pt x="346" y="7"/>
                  </a:lnTo>
                  <a:lnTo>
                    <a:pt x="346" y="53"/>
                  </a:lnTo>
                  <a:lnTo>
                    <a:pt x="302" y="102"/>
                  </a:lnTo>
                  <a:lnTo>
                    <a:pt x="266" y="132"/>
                  </a:lnTo>
                  <a:lnTo>
                    <a:pt x="329" y="151"/>
                  </a:lnTo>
                  <a:lnTo>
                    <a:pt x="418" y="142"/>
                  </a:lnTo>
                  <a:lnTo>
                    <a:pt x="501" y="110"/>
                  </a:lnTo>
                  <a:lnTo>
                    <a:pt x="569" y="75"/>
                  </a:lnTo>
                  <a:lnTo>
                    <a:pt x="616" y="40"/>
                  </a:lnTo>
                  <a:lnTo>
                    <a:pt x="658" y="57"/>
                  </a:lnTo>
                  <a:lnTo>
                    <a:pt x="671"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9" name="Freeform 63">
              <a:extLst>
                <a:ext uri="{FF2B5EF4-FFF2-40B4-BE49-F238E27FC236}">
                  <a16:creationId xmlns:a16="http://schemas.microsoft.com/office/drawing/2014/main" id="{546D593C-4123-5A4C-810E-B3449D75B609}"/>
                </a:ext>
              </a:extLst>
            </p:cNvPr>
            <p:cNvSpPr>
              <a:spLocks/>
            </p:cNvSpPr>
            <p:nvPr/>
          </p:nvSpPr>
          <p:spPr bwMode="auto">
            <a:xfrm>
              <a:off x="3585" y="2267"/>
              <a:ext cx="127" cy="59"/>
            </a:xfrm>
            <a:custGeom>
              <a:avLst/>
              <a:gdLst>
                <a:gd name="T0" fmla="*/ 0 w 253"/>
                <a:gd name="T1" fmla="*/ 0 h 120"/>
                <a:gd name="T2" fmla="*/ 1 w 253"/>
                <a:gd name="T3" fmla="*/ 0 h 120"/>
                <a:gd name="T4" fmla="*/ 1 w 253"/>
                <a:gd name="T5" fmla="*/ 0 h 120"/>
                <a:gd name="T6" fmla="*/ 1 w 253"/>
                <a:gd name="T7" fmla="*/ 0 h 120"/>
                <a:gd name="T8" fmla="*/ 1 w 253"/>
                <a:gd name="T9" fmla="*/ 0 h 120"/>
                <a:gd name="T10" fmla="*/ 1 w 253"/>
                <a:gd name="T11" fmla="*/ 0 h 120"/>
                <a:gd name="T12" fmla="*/ 1 w 253"/>
                <a:gd name="T13" fmla="*/ 0 h 120"/>
                <a:gd name="T14" fmla="*/ 1 w 253"/>
                <a:gd name="T15" fmla="*/ 0 h 120"/>
                <a:gd name="T16" fmla="*/ 1 w 253"/>
                <a:gd name="T17" fmla="*/ 0 h 120"/>
                <a:gd name="T18" fmla="*/ 1 w 253"/>
                <a:gd name="T19" fmla="*/ 0 h 120"/>
                <a:gd name="T20" fmla="*/ 1 w 253"/>
                <a:gd name="T21" fmla="*/ 0 h 120"/>
                <a:gd name="T22" fmla="*/ 0 w 253"/>
                <a:gd name="T23" fmla="*/ 0 h 120"/>
                <a:gd name="T24" fmla="*/ 0 w 253"/>
                <a:gd name="T25" fmla="*/ 0 h 120"/>
                <a:gd name="T26" fmla="*/ 0 w 253"/>
                <a:gd name="T27" fmla="*/ 0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3"/>
                <a:gd name="T43" fmla="*/ 0 h 120"/>
                <a:gd name="T44" fmla="*/ 253 w 253"/>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3" h="120">
                  <a:moveTo>
                    <a:pt x="0" y="4"/>
                  </a:moveTo>
                  <a:lnTo>
                    <a:pt x="83" y="0"/>
                  </a:lnTo>
                  <a:lnTo>
                    <a:pt x="172" y="14"/>
                  </a:lnTo>
                  <a:lnTo>
                    <a:pt x="227" y="40"/>
                  </a:lnTo>
                  <a:lnTo>
                    <a:pt x="253" y="67"/>
                  </a:lnTo>
                  <a:lnTo>
                    <a:pt x="227" y="67"/>
                  </a:lnTo>
                  <a:lnTo>
                    <a:pt x="191" y="103"/>
                  </a:lnTo>
                  <a:lnTo>
                    <a:pt x="142" y="120"/>
                  </a:lnTo>
                  <a:lnTo>
                    <a:pt x="115" y="103"/>
                  </a:lnTo>
                  <a:lnTo>
                    <a:pt x="106" y="70"/>
                  </a:lnTo>
                  <a:lnTo>
                    <a:pt x="44" y="4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0" name="Freeform 64">
              <a:extLst>
                <a:ext uri="{FF2B5EF4-FFF2-40B4-BE49-F238E27FC236}">
                  <a16:creationId xmlns:a16="http://schemas.microsoft.com/office/drawing/2014/main" id="{37414D71-781A-0346-821D-698F8BAE5E90}"/>
                </a:ext>
              </a:extLst>
            </p:cNvPr>
            <p:cNvSpPr>
              <a:spLocks/>
            </p:cNvSpPr>
            <p:nvPr/>
          </p:nvSpPr>
          <p:spPr bwMode="auto">
            <a:xfrm>
              <a:off x="3749" y="1725"/>
              <a:ext cx="171" cy="374"/>
            </a:xfrm>
            <a:custGeom>
              <a:avLst/>
              <a:gdLst>
                <a:gd name="T0" fmla="*/ 0 w 340"/>
                <a:gd name="T1" fmla="*/ 0 h 749"/>
                <a:gd name="T2" fmla="*/ 1 w 340"/>
                <a:gd name="T3" fmla="*/ 0 h 749"/>
                <a:gd name="T4" fmla="*/ 1 w 340"/>
                <a:gd name="T5" fmla="*/ 0 h 749"/>
                <a:gd name="T6" fmla="*/ 1 w 340"/>
                <a:gd name="T7" fmla="*/ 0 h 749"/>
                <a:gd name="T8" fmla="*/ 1 w 340"/>
                <a:gd name="T9" fmla="*/ 0 h 749"/>
                <a:gd name="T10" fmla="*/ 1 w 340"/>
                <a:gd name="T11" fmla="*/ 0 h 749"/>
                <a:gd name="T12" fmla="*/ 1 w 340"/>
                <a:gd name="T13" fmla="*/ 0 h 749"/>
                <a:gd name="T14" fmla="*/ 1 w 340"/>
                <a:gd name="T15" fmla="*/ 0 h 749"/>
                <a:gd name="T16" fmla="*/ 1 w 340"/>
                <a:gd name="T17" fmla="*/ 0 h 749"/>
                <a:gd name="T18" fmla="*/ 1 w 340"/>
                <a:gd name="T19" fmla="*/ 0 h 749"/>
                <a:gd name="T20" fmla="*/ 1 w 340"/>
                <a:gd name="T21" fmla="*/ 0 h 749"/>
                <a:gd name="T22" fmla="*/ 1 w 340"/>
                <a:gd name="T23" fmla="*/ 0 h 749"/>
                <a:gd name="T24" fmla="*/ 1 w 340"/>
                <a:gd name="T25" fmla="*/ 0 h 749"/>
                <a:gd name="T26" fmla="*/ 1 w 340"/>
                <a:gd name="T27" fmla="*/ 0 h 749"/>
                <a:gd name="T28" fmla="*/ 1 w 340"/>
                <a:gd name="T29" fmla="*/ 0 h 749"/>
                <a:gd name="T30" fmla="*/ 1 w 340"/>
                <a:gd name="T31" fmla="*/ 0 h 749"/>
                <a:gd name="T32" fmla="*/ 1 w 340"/>
                <a:gd name="T33" fmla="*/ 0 h 749"/>
                <a:gd name="T34" fmla="*/ 0 w 340"/>
                <a:gd name="T35" fmla="*/ 0 h 749"/>
                <a:gd name="T36" fmla="*/ 0 w 340"/>
                <a:gd name="T37" fmla="*/ 0 h 749"/>
                <a:gd name="T38" fmla="*/ 0 w 340"/>
                <a:gd name="T39" fmla="*/ 0 h 7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0"/>
                <a:gd name="T61" fmla="*/ 0 h 749"/>
                <a:gd name="T62" fmla="*/ 340 w 340"/>
                <a:gd name="T63" fmla="*/ 749 h 7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0" h="749">
                  <a:moveTo>
                    <a:pt x="0" y="13"/>
                  </a:moveTo>
                  <a:lnTo>
                    <a:pt x="70" y="66"/>
                  </a:lnTo>
                  <a:lnTo>
                    <a:pt x="110" y="164"/>
                  </a:lnTo>
                  <a:lnTo>
                    <a:pt x="129" y="325"/>
                  </a:lnTo>
                  <a:lnTo>
                    <a:pt x="149" y="440"/>
                  </a:lnTo>
                  <a:lnTo>
                    <a:pt x="189" y="560"/>
                  </a:lnTo>
                  <a:lnTo>
                    <a:pt x="234" y="647"/>
                  </a:lnTo>
                  <a:lnTo>
                    <a:pt x="301" y="720"/>
                  </a:lnTo>
                  <a:lnTo>
                    <a:pt x="340" y="749"/>
                  </a:lnTo>
                  <a:lnTo>
                    <a:pt x="274" y="645"/>
                  </a:lnTo>
                  <a:lnTo>
                    <a:pt x="221" y="556"/>
                  </a:lnTo>
                  <a:lnTo>
                    <a:pt x="208" y="476"/>
                  </a:lnTo>
                  <a:lnTo>
                    <a:pt x="185" y="338"/>
                  </a:lnTo>
                  <a:lnTo>
                    <a:pt x="159" y="174"/>
                  </a:lnTo>
                  <a:lnTo>
                    <a:pt x="113" y="57"/>
                  </a:lnTo>
                  <a:lnTo>
                    <a:pt x="83" y="13"/>
                  </a:lnTo>
                  <a:lnTo>
                    <a:pt x="40"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1" name="Freeform 65">
              <a:extLst>
                <a:ext uri="{FF2B5EF4-FFF2-40B4-BE49-F238E27FC236}">
                  <a16:creationId xmlns:a16="http://schemas.microsoft.com/office/drawing/2014/main" id="{503D4119-54A3-A240-ADCE-AF0FF4955BBE}"/>
                </a:ext>
              </a:extLst>
            </p:cNvPr>
            <p:cNvSpPr>
              <a:spLocks/>
            </p:cNvSpPr>
            <p:nvPr/>
          </p:nvSpPr>
          <p:spPr bwMode="auto">
            <a:xfrm>
              <a:off x="3682" y="1682"/>
              <a:ext cx="348" cy="23"/>
            </a:xfrm>
            <a:custGeom>
              <a:avLst/>
              <a:gdLst>
                <a:gd name="T0" fmla="*/ 0 w 695"/>
                <a:gd name="T1" fmla="*/ 0 h 45"/>
                <a:gd name="T2" fmla="*/ 1 w 695"/>
                <a:gd name="T3" fmla="*/ 1 h 45"/>
                <a:gd name="T4" fmla="*/ 1 w 695"/>
                <a:gd name="T5" fmla="*/ 1 h 45"/>
                <a:gd name="T6" fmla="*/ 1 w 695"/>
                <a:gd name="T7" fmla="*/ 1 h 45"/>
                <a:gd name="T8" fmla="*/ 1 w 695"/>
                <a:gd name="T9" fmla="*/ 1 h 45"/>
                <a:gd name="T10" fmla="*/ 1 w 695"/>
                <a:gd name="T11" fmla="*/ 1 h 45"/>
                <a:gd name="T12" fmla="*/ 1 w 695"/>
                <a:gd name="T13" fmla="*/ 1 h 45"/>
                <a:gd name="T14" fmla="*/ 1 w 695"/>
                <a:gd name="T15" fmla="*/ 1 h 45"/>
                <a:gd name="T16" fmla="*/ 1 w 695"/>
                <a:gd name="T17" fmla="*/ 1 h 45"/>
                <a:gd name="T18" fmla="*/ 0 w 695"/>
                <a:gd name="T19" fmla="*/ 0 h 45"/>
                <a:gd name="T20" fmla="*/ 0 w 695"/>
                <a:gd name="T21" fmla="*/ 0 h 45"/>
                <a:gd name="T22" fmla="*/ 0 w 695"/>
                <a:gd name="T23" fmla="*/ 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45"/>
                <a:gd name="T38" fmla="*/ 695 w 69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45">
                  <a:moveTo>
                    <a:pt x="0" y="0"/>
                  </a:moveTo>
                  <a:lnTo>
                    <a:pt x="151" y="13"/>
                  </a:lnTo>
                  <a:lnTo>
                    <a:pt x="336" y="19"/>
                  </a:lnTo>
                  <a:lnTo>
                    <a:pt x="518" y="26"/>
                  </a:lnTo>
                  <a:lnTo>
                    <a:pt x="695" y="22"/>
                  </a:lnTo>
                  <a:lnTo>
                    <a:pt x="461" y="45"/>
                  </a:lnTo>
                  <a:lnTo>
                    <a:pt x="257" y="45"/>
                  </a:lnTo>
                  <a:lnTo>
                    <a:pt x="102" y="39"/>
                  </a:lnTo>
                  <a:lnTo>
                    <a:pt x="4"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2" name="Freeform 66">
              <a:extLst>
                <a:ext uri="{FF2B5EF4-FFF2-40B4-BE49-F238E27FC236}">
                  <a16:creationId xmlns:a16="http://schemas.microsoft.com/office/drawing/2014/main" id="{24B02A3B-B5CC-8447-9FE8-BC512E44E3C3}"/>
                </a:ext>
              </a:extLst>
            </p:cNvPr>
            <p:cNvSpPr>
              <a:spLocks/>
            </p:cNvSpPr>
            <p:nvPr/>
          </p:nvSpPr>
          <p:spPr bwMode="auto">
            <a:xfrm>
              <a:off x="3702" y="1618"/>
              <a:ext cx="421" cy="20"/>
            </a:xfrm>
            <a:custGeom>
              <a:avLst/>
              <a:gdLst>
                <a:gd name="T0" fmla="*/ 1 w 842"/>
                <a:gd name="T1" fmla="*/ 0 h 40"/>
                <a:gd name="T2" fmla="*/ 1 w 842"/>
                <a:gd name="T3" fmla="*/ 1 h 40"/>
                <a:gd name="T4" fmla="*/ 1 w 842"/>
                <a:gd name="T5" fmla="*/ 1 h 40"/>
                <a:gd name="T6" fmla="*/ 1 w 842"/>
                <a:gd name="T7" fmla="*/ 1 h 40"/>
                <a:gd name="T8" fmla="*/ 1 w 842"/>
                <a:gd name="T9" fmla="*/ 1 h 40"/>
                <a:gd name="T10" fmla="*/ 1 w 842"/>
                <a:gd name="T11" fmla="*/ 1 h 40"/>
                <a:gd name="T12" fmla="*/ 1 w 842"/>
                <a:gd name="T13" fmla="*/ 1 h 40"/>
                <a:gd name="T14" fmla="*/ 1 w 842"/>
                <a:gd name="T15" fmla="*/ 1 h 40"/>
                <a:gd name="T16" fmla="*/ 1 w 842"/>
                <a:gd name="T17" fmla="*/ 1 h 40"/>
                <a:gd name="T18" fmla="*/ 0 w 842"/>
                <a:gd name="T19" fmla="*/ 1 h 40"/>
                <a:gd name="T20" fmla="*/ 1 w 842"/>
                <a:gd name="T21" fmla="*/ 0 h 40"/>
                <a:gd name="T22" fmla="*/ 1 w 842"/>
                <a:gd name="T23" fmla="*/ 0 h 40"/>
                <a:gd name="T24" fmla="*/ 1 w 842"/>
                <a:gd name="T25" fmla="*/ 0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2"/>
                <a:gd name="T40" fmla="*/ 0 h 40"/>
                <a:gd name="T41" fmla="*/ 842 w 842"/>
                <a:gd name="T42" fmla="*/ 40 h 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2" h="40">
                  <a:moveTo>
                    <a:pt x="6" y="0"/>
                  </a:moveTo>
                  <a:lnTo>
                    <a:pt x="224" y="10"/>
                  </a:lnTo>
                  <a:lnTo>
                    <a:pt x="414" y="10"/>
                  </a:lnTo>
                  <a:lnTo>
                    <a:pt x="647" y="10"/>
                  </a:lnTo>
                  <a:lnTo>
                    <a:pt x="842" y="4"/>
                  </a:lnTo>
                  <a:lnTo>
                    <a:pt x="670" y="32"/>
                  </a:lnTo>
                  <a:lnTo>
                    <a:pt x="448" y="40"/>
                  </a:lnTo>
                  <a:lnTo>
                    <a:pt x="244" y="40"/>
                  </a:lnTo>
                  <a:lnTo>
                    <a:pt x="76" y="36"/>
                  </a:lnTo>
                  <a:lnTo>
                    <a:pt x="0" y="2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3" name="Freeform 67">
              <a:extLst>
                <a:ext uri="{FF2B5EF4-FFF2-40B4-BE49-F238E27FC236}">
                  <a16:creationId xmlns:a16="http://schemas.microsoft.com/office/drawing/2014/main" id="{94F4862A-97E4-5842-AA61-525E9FD76903}"/>
                </a:ext>
              </a:extLst>
            </p:cNvPr>
            <p:cNvSpPr>
              <a:spLocks/>
            </p:cNvSpPr>
            <p:nvPr/>
          </p:nvSpPr>
          <p:spPr bwMode="auto">
            <a:xfrm>
              <a:off x="3339" y="1383"/>
              <a:ext cx="583" cy="355"/>
            </a:xfrm>
            <a:custGeom>
              <a:avLst/>
              <a:gdLst>
                <a:gd name="T0" fmla="*/ 1 w 1166"/>
                <a:gd name="T1" fmla="*/ 0 h 711"/>
                <a:gd name="T2" fmla="*/ 1 w 1166"/>
                <a:gd name="T3" fmla="*/ 0 h 711"/>
                <a:gd name="T4" fmla="*/ 1 w 1166"/>
                <a:gd name="T5" fmla="*/ 0 h 711"/>
                <a:gd name="T6" fmla="*/ 1 w 1166"/>
                <a:gd name="T7" fmla="*/ 0 h 711"/>
                <a:gd name="T8" fmla="*/ 1 w 1166"/>
                <a:gd name="T9" fmla="*/ 0 h 711"/>
                <a:gd name="T10" fmla="*/ 1 w 1166"/>
                <a:gd name="T11" fmla="*/ 0 h 711"/>
                <a:gd name="T12" fmla="*/ 1 w 1166"/>
                <a:gd name="T13" fmla="*/ 0 h 711"/>
                <a:gd name="T14" fmla="*/ 1 w 1166"/>
                <a:gd name="T15" fmla="*/ 0 h 711"/>
                <a:gd name="T16" fmla="*/ 1 w 1166"/>
                <a:gd name="T17" fmla="*/ 0 h 711"/>
                <a:gd name="T18" fmla="*/ 1 w 1166"/>
                <a:gd name="T19" fmla="*/ 0 h 711"/>
                <a:gd name="T20" fmla="*/ 1 w 1166"/>
                <a:gd name="T21" fmla="*/ 0 h 711"/>
                <a:gd name="T22" fmla="*/ 1 w 1166"/>
                <a:gd name="T23" fmla="*/ 0 h 711"/>
                <a:gd name="T24" fmla="*/ 1 w 1166"/>
                <a:gd name="T25" fmla="*/ 0 h 711"/>
                <a:gd name="T26" fmla="*/ 1 w 1166"/>
                <a:gd name="T27" fmla="*/ 0 h 711"/>
                <a:gd name="T28" fmla="*/ 1 w 1166"/>
                <a:gd name="T29" fmla="*/ 0 h 711"/>
                <a:gd name="T30" fmla="*/ 1 w 1166"/>
                <a:gd name="T31" fmla="*/ 0 h 711"/>
                <a:gd name="T32" fmla="*/ 1 w 1166"/>
                <a:gd name="T33" fmla="*/ 0 h 711"/>
                <a:gd name="T34" fmla="*/ 1 w 1166"/>
                <a:gd name="T35" fmla="*/ 0 h 711"/>
                <a:gd name="T36" fmla="*/ 0 w 1166"/>
                <a:gd name="T37" fmla="*/ 0 h 711"/>
                <a:gd name="T38" fmla="*/ 1 w 1166"/>
                <a:gd name="T39" fmla="*/ 0 h 711"/>
                <a:gd name="T40" fmla="*/ 1 w 1166"/>
                <a:gd name="T41" fmla="*/ 0 h 711"/>
                <a:gd name="T42" fmla="*/ 1 w 1166"/>
                <a:gd name="T43" fmla="*/ 0 h 711"/>
                <a:gd name="T44" fmla="*/ 1 w 1166"/>
                <a:gd name="T45" fmla="*/ 0 h 711"/>
                <a:gd name="T46" fmla="*/ 1 w 1166"/>
                <a:gd name="T47" fmla="*/ 0 h 711"/>
                <a:gd name="T48" fmla="*/ 1 w 1166"/>
                <a:gd name="T49" fmla="*/ 0 h 711"/>
                <a:gd name="T50" fmla="*/ 1 w 1166"/>
                <a:gd name="T51" fmla="*/ 0 h 711"/>
                <a:gd name="T52" fmla="*/ 1 w 1166"/>
                <a:gd name="T53" fmla="*/ 0 h 711"/>
                <a:gd name="T54" fmla="*/ 1 w 1166"/>
                <a:gd name="T55" fmla="*/ 0 h 711"/>
                <a:gd name="T56" fmla="*/ 1 w 1166"/>
                <a:gd name="T57" fmla="*/ 0 h 711"/>
                <a:gd name="T58" fmla="*/ 1 w 1166"/>
                <a:gd name="T59" fmla="*/ 0 h 711"/>
                <a:gd name="T60" fmla="*/ 1 w 1166"/>
                <a:gd name="T61" fmla="*/ 0 h 711"/>
                <a:gd name="T62" fmla="*/ 1 w 1166"/>
                <a:gd name="T63" fmla="*/ 0 h 711"/>
                <a:gd name="T64" fmla="*/ 1 w 1166"/>
                <a:gd name="T65" fmla="*/ 0 h 711"/>
                <a:gd name="T66" fmla="*/ 1 w 1166"/>
                <a:gd name="T67" fmla="*/ 0 h 711"/>
                <a:gd name="T68" fmla="*/ 1 w 1166"/>
                <a:gd name="T69" fmla="*/ 0 h 711"/>
                <a:gd name="T70" fmla="*/ 1 w 1166"/>
                <a:gd name="T71" fmla="*/ 0 h 711"/>
                <a:gd name="T72" fmla="*/ 1 w 1166"/>
                <a:gd name="T73" fmla="*/ 0 h 711"/>
                <a:gd name="T74" fmla="*/ 1 w 1166"/>
                <a:gd name="T75" fmla="*/ 0 h 711"/>
                <a:gd name="T76" fmla="*/ 1 w 1166"/>
                <a:gd name="T77" fmla="*/ 0 h 711"/>
                <a:gd name="T78" fmla="*/ 1 w 1166"/>
                <a:gd name="T79" fmla="*/ 0 h 711"/>
                <a:gd name="T80" fmla="*/ 1 w 1166"/>
                <a:gd name="T81" fmla="*/ 0 h 711"/>
                <a:gd name="T82" fmla="*/ 1 w 1166"/>
                <a:gd name="T83" fmla="*/ 0 h 711"/>
                <a:gd name="T84" fmla="*/ 1 w 1166"/>
                <a:gd name="T85" fmla="*/ 0 h 711"/>
                <a:gd name="T86" fmla="*/ 1 w 1166"/>
                <a:gd name="T87" fmla="*/ 0 h 711"/>
                <a:gd name="T88" fmla="*/ 1 w 1166"/>
                <a:gd name="T89" fmla="*/ 0 h 711"/>
                <a:gd name="T90" fmla="*/ 1 w 1166"/>
                <a:gd name="T91" fmla="*/ 0 h 711"/>
                <a:gd name="T92" fmla="*/ 1 w 1166"/>
                <a:gd name="T93" fmla="*/ 0 h 711"/>
                <a:gd name="T94" fmla="*/ 1 w 1166"/>
                <a:gd name="T95" fmla="*/ 0 h 711"/>
                <a:gd name="T96" fmla="*/ 1 w 1166"/>
                <a:gd name="T97" fmla="*/ 0 h 711"/>
                <a:gd name="T98" fmla="*/ 1 w 1166"/>
                <a:gd name="T99" fmla="*/ 0 h 711"/>
                <a:gd name="T100" fmla="*/ 1 w 1166"/>
                <a:gd name="T101" fmla="*/ 0 h 711"/>
                <a:gd name="T102" fmla="*/ 1 w 1166"/>
                <a:gd name="T103" fmla="*/ 0 h 711"/>
                <a:gd name="T104" fmla="*/ 1 w 1166"/>
                <a:gd name="T105" fmla="*/ 0 h 711"/>
                <a:gd name="T106" fmla="*/ 1 w 1166"/>
                <a:gd name="T107" fmla="*/ 0 h 711"/>
                <a:gd name="T108" fmla="*/ 1 w 1166"/>
                <a:gd name="T109" fmla="*/ 0 h 711"/>
                <a:gd name="T110" fmla="*/ 1 w 1166"/>
                <a:gd name="T111" fmla="*/ 0 h 7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6"/>
                <a:gd name="T169" fmla="*/ 0 h 711"/>
                <a:gd name="T170" fmla="*/ 1166 w 1166"/>
                <a:gd name="T171" fmla="*/ 711 h 7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6" h="711">
                  <a:moveTo>
                    <a:pt x="1166" y="129"/>
                  </a:moveTo>
                  <a:lnTo>
                    <a:pt x="1107" y="70"/>
                  </a:lnTo>
                  <a:lnTo>
                    <a:pt x="1054" y="36"/>
                  </a:lnTo>
                  <a:lnTo>
                    <a:pt x="996" y="17"/>
                  </a:lnTo>
                  <a:lnTo>
                    <a:pt x="913" y="17"/>
                  </a:lnTo>
                  <a:lnTo>
                    <a:pt x="831" y="27"/>
                  </a:lnTo>
                  <a:lnTo>
                    <a:pt x="837" y="0"/>
                  </a:lnTo>
                  <a:lnTo>
                    <a:pt x="788" y="0"/>
                  </a:lnTo>
                  <a:lnTo>
                    <a:pt x="682" y="36"/>
                  </a:lnTo>
                  <a:lnTo>
                    <a:pt x="587" y="93"/>
                  </a:lnTo>
                  <a:lnTo>
                    <a:pt x="485" y="208"/>
                  </a:lnTo>
                  <a:lnTo>
                    <a:pt x="412" y="303"/>
                  </a:lnTo>
                  <a:lnTo>
                    <a:pt x="336" y="346"/>
                  </a:lnTo>
                  <a:lnTo>
                    <a:pt x="251" y="392"/>
                  </a:lnTo>
                  <a:lnTo>
                    <a:pt x="153" y="428"/>
                  </a:lnTo>
                  <a:lnTo>
                    <a:pt x="79" y="475"/>
                  </a:lnTo>
                  <a:lnTo>
                    <a:pt x="39" y="520"/>
                  </a:lnTo>
                  <a:lnTo>
                    <a:pt x="9" y="579"/>
                  </a:lnTo>
                  <a:lnTo>
                    <a:pt x="0" y="626"/>
                  </a:lnTo>
                  <a:lnTo>
                    <a:pt x="9" y="685"/>
                  </a:lnTo>
                  <a:lnTo>
                    <a:pt x="43" y="711"/>
                  </a:lnTo>
                  <a:lnTo>
                    <a:pt x="49" y="681"/>
                  </a:lnTo>
                  <a:lnTo>
                    <a:pt x="88" y="626"/>
                  </a:lnTo>
                  <a:lnTo>
                    <a:pt x="139" y="573"/>
                  </a:lnTo>
                  <a:lnTo>
                    <a:pt x="211" y="530"/>
                  </a:lnTo>
                  <a:lnTo>
                    <a:pt x="287" y="507"/>
                  </a:lnTo>
                  <a:lnTo>
                    <a:pt x="370" y="484"/>
                  </a:lnTo>
                  <a:lnTo>
                    <a:pt x="465" y="462"/>
                  </a:lnTo>
                  <a:lnTo>
                    <a:pt x="553" y="422"/>
                  </a:lnTo>
                  <a:lnTo>
                    <a:pt x="627" y="378"/>
                  </a:lnTo>
                  <a:lnTo>
                    <a:pt x="673" y="320"/>
                  </a:lnTo>
                  <a:lnTo>
                    <a:pt x="637" y="307"/>
                  </a:lnTo>
                  <a:lnTo>
                    <a:pt x="601" y="346"/>
                  </a:lnTo>
                  <a:lnTo>
                    <a:pt x="518" y="405"/>
                  </a:lnTo>
                  <a:lnTo>
                    <a:pt x="432" y="441"/>
                  </a:lnTo>
                  <a:lnTo>
                    <a:pt x="340" y="467"/>
                  </a:lnTo>
                  <a:lnTo>
                    <a:pt x="255" y="494"/>
                  </a:lnTo>
                  <a:lnTo>
                    <a:pt x="179" y="517"/>
                  </a:lnTo>
                  <a:lnTo>
                    <a:pt x="105" y="556"/>
                  </a:lnTo>
                  <a:lnTo>
                    <a:pt x="189" y="471"/>
                  </a:lnTo>
                  <a:lnTo>
                    <a:pt x="291" y="414"/>
                  </a:lnTo>
                  <a:lnTo>
                    <a:pt x="393" y="378"/>
                  </a:lnTo>
                  <a:lnTo>
                    <a:pt x="459" y="339"/>
                  </a:lnTo>
                  <a:lnTo>
                    <a:pt x="500" y="293"/>
                  </a:lnTo>
                  <a:lnTo>
                    <a:pt x="500" y="263"/>
                  </a:lnTo>
                  <a:lnTo>
                    <a:pt x="610" y="148"/>
                  </a:lnTo>
                  <a:lnTo>
                    <a:pt x="699" y="85"/>
                  </a:lnTo>
                  <a:lnTo>
                    <a:pt x="775" y="63"/>
                  </a:lnTo>
                  <a:lnTo>
                    <a:pt x="860" y="44"/>
                  </a:lnTo>
                  <a:lnTo>
                    <a:pt x="926" y="40"/>
                  </a:lnTo>
                  <a:lnTo>
                    <a:pt x="1001" y="49"/>
                  </a:lnTo>
                  <a:lnTo>
                    <a:pt x="1064" y="76"/>
                  </a:lnTo>
                  <a:lnTo>
                    <a:pt x="1111" y="106"/>
                  </a:lnTo>
                  <a:lnTo>
                    <a:pt x="1166"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4" name="Freeform 68">
              <a:extLst>
                <a:ext uri="{FF2B5EF4-FFF2-40B4-BE49-F238E27FC236}">
                  <a16:creationId xmlns:a16="http://schemas.microsoft.com/office/drawing/2014/main" id="{390EEBCB-1E4F-0744-8E91-967D96692FAE}"/>
                </a:ext>
              </a:extLst>
            </p:cNvPr>
            <p:cNvSpPr>
              <a:spLocks/>
            </p:cNvSpPr>
            <p:nvPr/>
          </p:nvSpPr>
          <p:spPr bwMode="auto">
            <a:xfrm>
              <a:off x="3420" y="1628"/>
              <a:ext cx="198" cy="659"/>
            </a:xfrm>
            <a:custGeom>
              <a:avLst/>
              <a:gdLst>
                <a:gd name="T0" fmla="*/ 0 w 397"/>
                <a:gd name="T1" fmla="*/ 1 h 1318"/>
                <a:gd name="T2" fmla="*/ 0 w 397"/>
                <a:gd name="T3" fmla="*/ 1 h 1318"/>
                <a:gd name="T4" fmla="*/ 0 w 397"/>
                <a:gd name="T5" fmla="*/ 1 h 1318"/>
                <a:gd name="T6" fmla="*/ 0 w 397"/>
                <a:gd name="T7" fmla="*/ 1 h 1318"/>
                <a:gd name="T8" fmla="*/ 0 w 397"/>
                <a:gd name="T9" fmla="*/ 1 h 1318"/>
                <a:gd name="T10" fmla="*/ 0 w 397"/>
                <a:gd name="T11" fmla="*/ 1 h 1318"/>
                <a:gd name="T12" fmla="*/ 0 w 397"/>
                <a:gd name="T13" fmla="*/ 1 h 1318"/>
                <a:gd name="T14" fmla="*/ 0 w 397"/>
                <a:gd name="T15" fmla="*/ 1 h 1318"/>
                <a:gd name="T16" fmla="*/ 0 w 397"/>
                <a:gd name="T17" fmla="*/ 1 h 1318"/>
                <a:gd name="T18" fmla="*/ 0 w 397"/>
                <a:gd name="T19" fmla="*/ 1 h 1318"/>
                <a:gd name="T20" fmla="*/ 0 w 397"/>
                <a:gd name="T21" fmla="*/ 1 h 1318"/>
                <a:gd name="T22" fmla="*/ 0 w 397"/>
                <a:gd name="T23" fmla="*/ 1 h 1318"/>
                <a:gd name="T24" fmla="*/ 0 w 397"/>
                <a:gd name="T25" fmla="*/ 1 h 1318"/>
                <a:gd name="T26" fmla="*/ 0 w 397"/>
                <a:gd name="T27" fmla="*/ 1 h 1318"/>
                <a:gd name="T28" fmla="*/ 0 w 397"/>
                <a:gd name="T29" fmla="*/ 1 h 1318"/>
                <a:gd name="T30" fmla="*/ 0 w 397"/>
                <a:gd name="T31" fmla="*/ 1 h 1318"/>
                <a:gd name="T32" fmla="*/ 0 w 397"/>
                <a:gd name="T33" fmla="*/ 1 h 1318"/>
                <a:gd name="T34" fmla="*/ 0 w 397"/>
                <a:gd name="T35" fmla="*/ 1 h 1318"/>
                <a:gd name="T36" fmla="*/ 0 w 397"/>
                <a:gd name="T37" fmla="*/ 1 h 1318"/>
                <a:gd name="T38" fmla="*/ 0 w 397"/>
                <a:gd name="T39" fmla="*/ 1 h 1318"/>
                <a:gd name="T40" fmla="*/ 0 w 397"/>
                <a:gd name="T41" fmla="*/ 1 h 1318"/>
                <a:gd name="T42" fmla="*/ 0 w 397"/>
                <a:gd name="T43" fmla="*/ 1 h 1318"/>
                <a:gd name="T44" fmla="*/ 0 w 397"/>
                <a:gd name="T45" fmla="*/ 1 h 1318"/>
                <a:gd name="T46" fmla="*/ 0 w 397"/>
                <a:gd name="T47" fmla="*/ 1 h 1318"/>
                <a:gd name="T48" fmla="*/ 0 w 397"/>
                <a:gd name="T49" fmla="*/ 1 h 1318"/>
                <a:gd name="T50" fmla="*/ 0 w 397"/>
                <a:gd name="T51" fmla="*/ 1 h 1318"/>
                <a:gd name="T52" fmla="*/ 0 w 397"/>
                <a:gd name="T53" fmla="*/ 1 h 1318"/>
                <a:gd name="T54" fmla="*/ 0 w 397"/>
                <a:gd name="T55" fmla="*/ 1 h 1318"/>
                <a:gd name="T56" fmla="*/ 0 w 397"/>
                <a:gd name="T57" fmla="*/ 1 h 1318"/>
                <a:gd name="T58" fmla="*/ 0 w 397"/>
                <a:gd name="T59" fmla="*/ 1 h 1318"/>
                <a:gd name="T60" fmla="*/ 0 w 397"/>
                <a:gd name="T61" fmla="*/ 1 h 1318"/>
                <a:gd name="T62" fmla="*/ 0 w 397"/>
                <a:gd name="T63" fmla="*/ 1 h 1318"/>
                <a:gd name="T64" fmla="*/ 0 w 397"/>
                <a:gd name="T65" fmla="*/ 1 h 1318"/>
                <a:gd name="T66" fmla="*/ 0 w 397"/>
                <a:gd name="T67" fmla="*/ 1 h 1318"/>
                <a:gd name="T68" fmla="*/ 0 w 397"/>
                <a:gd name="T69" fmla="*/ 1 h 1318"/>
                <a:gd name="T70" fmla="*/ 0 w 397"/>
                <a:gd name="T71" fmla="*/ 0 h 1318"/>
                <a:gd name="T72" fmla="*/ 0 w 397"/>
                <a:gd name="T73" fmla="*/ 0 h 13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7"/>
                <a:gd name="T112" fmla="*/ 0 h 1318"/>
                <a:gd name="T113" fmla="*/ 397 w 397"/>
                <a:gd name="T114" fmla="*/ 1318 h 13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7" h="1318">
                  <a:moveTo>
                    <a:pt x="272" y="0"/>
                  </a:moveTo>
                  <a:lnTo>
                    <a:pt x="223" y="115"/>
                  </a:lnTo>
                  <a:lnTo>
                    <a:pt x="197" y="208"/>
                  </a:lnTo>
                  <a:lnTo>
                    <a:pt x="180" y="280"/>
                  </a:lnTo>
                  <a:lnTo>
                    <a:pt x="170" y="327"/>
                  </a:lnTo>
                  <a:lnTo>
                    <a:pt x="216" y="316"/>
                  </a:lnTo>
                  <a:lnTo>
                    <a:pt x="210" y="350"/>
                  </a:lnTo>
                  <a:lnTo>
                    <a:pt x="163" y="409"/>
                  </a:lnTo>
                  <a:lnTo>
                    <a:pt x="167" y="484"/>
                  </a:lnTo>
                  <a:lnTo>
                    <a:pt x="180" y="569"/>
                  </a:lnTo>
                  <a:lnTo>
                    <a:pt x="220" y="537"/>
                  </a:lnTo>
                  <a:lnTo>
                    <a:pt x="255" y="533"/>
                  </a:lnTo>
                  <a:lnTo>
                    <a:pt x="252" y="564"/>
                  </a:lnTo>
                  <a:lnTo>
                    <a:pt x="223" y="586"/>
                  </a:lnTo>
                  <a:lnTo>
                    <a:pt x="216" y="630"/>
                  </a:lnTo>
                  <a:lnTo>
                    <a:pt x="223" y="671"/>
                  </a:lnTo>
                  <a:lnTo>
                    <a:pt x="246" y="698"/>
                  </a:lnTo>
                  <a:lnTo>
                    <a:pt x="272" y="679"/>
                  </a:lnTo>
                  <a:lnTo>
                    <a:pt x="282" y="643"/>
                  </a:lnTo>
                  <a:lnTo>
                    <a:pt x="272" y="613"/>
                  </a:lnTo>
                  <a:lnTo>
                    <a:pt x="259" y="596"/>
                  </a:lnTo>
                  <a:lnTo>
                    <a:pt x="278" y="577"/>
                  </a:lnTo>
                  <a:lnTo>
                    <a:pt x="308" y="609"/>
                  </a:lnTo>
                  <a:lnTo>
                    <a:pt x="331" y="649"/>
                  </a:lnTo>
                  <a:lnTo>
                    <a:pt x="325" y="687"/>
                  </a:lnTo>
                  <a:lnTo>
                    <a:pt x="295" y="719"/>
                  </a:lnTo>
                  <a:lnTo>
                    <a:pt x="263" y="730"/>
                  </a:lnTo>
                  <a:lnTo>
                    <a:pt x="237" y="728"/>
                  </a:lnTo>
                  <a:lnTo>
                    <a:pt x="229" y="772"/>
                  </a:lnTo>
                  <a:lnTo>
                    <a:pt x="180" y="840"/>
                  </a:lnTo>
                  <a:lnTo>
                    <a:pt x="134" y="895"/>
                  </a:lnTo>
                  <a:lnTo>
                    <a:pt x="68" y="970"/>
                  </a:lnTo>
                  <a:lnTo>
                    <a:pt x="55" y="1016"/>
                  </a:lnTo>
                  <a:lnTo>
                    <a:pt x="68" y="1052"/>
                  </a:lnTo>
                  <a:lnTo>
                    <a:pt x="104" y="1074"/>
                  </a:lnTo>
                  <a:lnTo>
                    <a:pt x="153" y="1082"/>
                  </a:lnTo>
                  <a:lnTo>
                    <a:pt x="210" y="1078"/>
                  </a:lnTo>
                  <a:lnTo>
                    <a:pt x="252" y="1065"/>
                  </a:lnTo>
                  <a:lnTo>
                    <a:pt x="289" y="1038"/>
                  </a:lnTo>
                  <a:lnTo>
                    <a:pt x="340" y="1016"/>
                  </a:lnTo>
                  <a:lnTo>
                    <a:pt x="397" y="1019"/>
                  </a:lnTo>
                  <a:lnTo>
                    <a:pt x="397" y="1069"/>
                  </a:lnTo>
                  <a:lnTo>
                    <a:pt x="361" y="1122"/>
                  </a:lnTo>
                  <a:lnTo>
                    <a:pt x="335" y="1154"/>
                  </a:lnTo>
                  <a:lnTo>
                    <a:pt x="289" y="1148"/>
                  </a:lnTo>
                  <a:lnTo>
                    <a:pt x="237" y="1135"/>
                  </a:lnTo>
                  <a:lnTo>
                    <a:pt x="242" y="1171"/>
                  </a:lnTo>
                  <a:lnTo>
                    <a:pt x="259" y="1246"/>
                  </a:lnTo>
                  <a:lnTo>
                    <a:pt x="299" y="1295"/>
                  </a:lnTo>
                  <a:lnTo>
                    <a:pt x="318" y="1318"/>
                  </a:lnTo>
                  <a:lnTo>
                    <a:pt x="289" y="1318"/>
                  </a:lnTo>
                  <a:lnTo>
                    <a:pt x="223" y="1278"/>
                  </a:lnTo>
                  <a:lnTo>
                    <a:pt x="170" y="1220"/>
                  </a:lnTo>
                  <a:lnTo>
                    <a:pt x="144" y="1148"/>
                  </a:lnTo>
                  <a:lnTo>
                    <a:pt x="140" y="1122"/>
                  </a:lnTo>
                  <a:lnTo>
                    <a:pt x="78" y="1118"/>
                  </a:lnTo>
                  <a:lnTo>
                    <a:pt x="29" y="1087"/>
                  </a:lnTo>
                  <a:lnTo>
                    <a:pt x="0" y="1029"/>
                  </a:lnTo>
                  <a:lnTo>
                    <a:pt x="15" y="980"/>
                  </a:lnTo>
                  <a:lnTo>
                    <a:pt x="51" y="925"/>
                  </a:lnTo>
                  <a:lnTo>
                    <a:pt x="153" y="804"/>
                  </a:lnTo>
                  <a:lnTo>
                    <a:pt x="170" y="751"/>
                  </a:lnTo>
                  <a:lnTo>
                    <a:pt x="170" y="704"/>
                  </a:lnTo>
                  <a:lnTo>
                    <a:pt x="153" y="662"/>
                  </a:lnTo>
                  <a:lnTo>
                    <a:pt x="127" y="560"/>
                  </a:lnTo>
                  <a:lnTo>
                    <a:pt x="131" y="448"/>
                  </a:lnTo>
                  <a:lnTo>
                    <a:pt x="134" y="316"/>
                  </a:lnTo>
                  <a:lnTo>
                    <a:pt x="157" y="212"/>
                  </a:lnTo>
                  <a:lnTo>
                    <a:pt x="189" y="106"/>
                  </a:lnTo>
                  <a:lnTo>
                    <a:pt x="220" y="40"/>
                  </a:lnTo>
                  <a:lnTo>
                    <a:pt x="242" y="0"/>
                  </a:lnTo>
                  <a:lnTo>
                    <a:pt x="2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5" name="Freeform 69">
              <a:extLst>
                <a:ext uri="{FF2B5EF4-FFF2-40B4-BE49-F238E27FC236}">
                  <a16:creationId xmlns:a16="http://schemas.microsoft.com/office/drawing/2014/main" id="{2D214731-0CB9-FE4E-8661-9748ECFC6FDF}"/>
                </a:ext>
              </a:extLst>
            </p:cNvPr>
            <p:cNvSpPr>
              <a:spLocks/>
            </p:cNvSpPr>
            <p:nvPr/>
          </p:nvSpPr>
          <p:spPr bwMode="auto">
            <a:xfrm>
              <a:off x="3594" y="1874"/>
              <a:ext cx="82" cy="96"/>
            </a:xfrm>
            <a:custGeom>
              <a:avLst/>
              <a:gdLst>
                <a:gd name="T0" fmla="*/ 0 w 165"/>
                <a:gd name="T1" fmla="*/ 1 h 191"/>
                <a:gd name="T2" fmla="*/ 0 w 165"/>
                <a:gd name="T3" fmla="*/ 0 h 191"/>
                <a:gd name="T4" fmla="*/ 0 w 165"/>
                <a:gd name="T5" fmla="*/ 1 h 191"/>
                <a:gd name="T6" fmla="*/ 0 w 165"/>
                <a:gd name="T7" fmla="*/ 1 h 191"/>
                <a:gd name="T8" fmla="*/ 0 w 165"/>
                <a:gd name="T9" fmla="*/ 1 h 191"/>
                <a:gd name="T10" fmla="*/ 0 w 165"/>
                <a:gd name="T11" fmla="*/ 1 h 191"/>
                <a:gd name="T12" fmla="*/ 0 w 165"/>
                <a:gd name="T13" fmla="*/ 1 h 191"/>
                <a:gd name="T14" fmla="*/ 0 w 165"/>
                <a:gd name="T15" fmla="*/ 1 h 191"/>
                <a:gd name="T16" fmla="*/ 0 w 165"/>
                <a:gd name="T17" fmla="*/ 1 h 191"/>
                <a:gd name="T18" fmla="*/ 0 w 165"/>
                <a:gd name="T19" fmla="*/ 1 h 191"/>
                <a:gd name="T20" fmla="*/ 0 w 165"/>
                <a:gd name="T21" fmla="*/ 1 h 191"/>
                <a:gd name="T22" fmla="*/ 0 w 165"/>
                <a:gd name="T23" fmla="*/ 1 h 191"/>
                <a:gd name="T24" fmla="*/ 0 w 165"/>
                <a:gd name="T25" fmla="*/ 1 h 191"/>
                <a:gd name="T26" fmla="*/ 0 w 165"/>
                <a:gd name="T27" fmla="*/ 1 h 191"/>
                <a:gd name="T28" fmla="*/ 0 w 165"/>
                <a:gd name="T29" fmla="*/ 1 h 191"/>
                <a:gd name="T30" fmla="*/ 0 w 165"/>
                <a:gd name="T31" fmla="*/ 1 h 191"/>
                <a:gd name="T32" fmla="*/ 0 w 165"/>
                <a:gd name="T33" fmla="*/ 1 h 191"/>
                <a:gd name="T34" fmla="*/ 0 w 165"/>
                <a:gd name="T35" fmla="*/ 1 h 191"/>
                <a:gd name="T36" fmla="*/ 0 w 165"/>
                <a:gd name="T37" fmla="*/ 1 h 191"/>
                <a:gd name="T38" fmla="*/ 0 w 165"/>
                <a:gd name="T39" fmla="*/ 1 h 191"/>
                <a:gd name="T40" fmla="*/ 0 w 165"/>
                <a:gd name="T41" fmla="*/ 1 h 191"/>
                <a:gd name="T42" fmla="*/ 0 w 165"/>
                <a:gd name="T43" fmla="*/ 1 h 191"/>
                <a:gd name="T44" fmla="*/ 0 w 165"/>
                <a:gd name="T45" fmla="*/ 1 h 1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5"/>
                <a:gd name="T70" fmla="*/ 0 h 191"/>
                <a:gd name="T71" fmla="*/ 165 w 165"/>
                <a:gd name="T72" fmla="*/ 191 h 1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5" h="191">
                  <a:moveTo>
                    <a:pt x="112" y="20"/>
                  </a:moveTo>
                  <a:lnTo>
                    <a:pt x="85" y="0"/>
                  </a:lnTo>
                  <a:lnTo>
                    <a:pt x="40" y="3"/>
                  </a:lnTo>
                  <a:lnTo>
                    <a:pt x="10" y="34"/>
                  </a:lnTo>
                  <a:lnTo>
                    <a:pt x="0" y="75"/>
                  </a:lnTo>
                  <a:lnTo>
                    <a:pt x="0" y="123"/>
                  </a:lnTo>
                  <a:lnTo>
                    <a:pt x="17" y="172"/>
                  </a:lnTo>
                  <a:lnTo>
                    <a:pt x="53" y="191"/>
                  </a:lnTo>
                  <a:lnTo>
                    <a:pt x="106" y="191"/>
                  </a:lnTo>
                  <a:lnTo>
                    <a:pt x="148" y="168"/>
                  </a:lnTo>
                  <a:lnTo>
                    <a:pt x="165" y="115"/>
                  </a:lnTo>
                  <a:lnTo>
                    <a:pt x="155" y="66"/>
                  </a:lnTo>
                  <a:lnTo>
                    <a:pt x="125" y="53"/>
                  </a:lnTo>
                  <a:lnTo>
                    <a:pt x="102" y="66"/>
                  </a:lnTo>
                  <a:lnTo>
                    <a:pt x="102" y="109"/>
                  </a:lnTo>
                  <a:lnTo>
                    <a:pt x="85" y="136"/>
                  </a:lnTo>
                  <a:lnTo>
                    <a:pt x="59" y="119"/>
                  </a:lnTo>
                  <a:lnTo>
                    <a:pt x="49" y="79"/>
                  </a:lnTo>
                  <a:lnTo>
                    <a:pt x="53" y="43"/>
                  </a:lnTo>
                  <a:lnTo>
                    <a:pt x="72" y="26"/>
                  </a:lnTo>
                  <a:lnTo>
                    <a:pt x="11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6" name="Freeform 70">
              <a:extLst>
                <a:ext uri="{FF2B5EF4-FFF2-40B4-BE49-F238E27FC236}">
                  <a16:creationId xmlns:a16="http://schemas.microsoft.com/office/drawing/2014/main" id="{C09FBB01-4082-6349-A700-6B8A5AF1455E}"/>
                </a:ext>
              </a:extLst>
            </p:cNvPr>
            <p:cNvSpPr>
              <a:spLocks/>
            </p:cNvSpPr>
            <p:nvPr/>
          </p:nvSpPr>
          <p:spPr bwMode="auto">
            <a:xfrm>
              <a:off x="3572" y="1736"/>
              <a:ext cx="112" cy="127"/>
            </a:xfrm>
            <a:custGeom>
              <a:avLst/>
              <a:gdLst>
                <a:gd name="T0" fmla="*/ 0 w 225"/>
                <a:gd name="T1" fmla="*/ 0 h 253"/>
                <a:gd name="T2" fmla="*/ 0 w 225"/>
                <a:gd name="T3" fmla="*/ 1 h 253"/>
                <a:gd name="T4" fmla="*/ 0 w 225"/>
                <a:gd name="T5" fmla="*/ 1 h 253"/>
                <a:gd name="T6" fmla="*/ 0 w 225"/>
                <a:gd name="T7" fmla="*/ 1 h 253"/>
                <a:gd name="T8" fmla="*/ 0 w 225"/>
                <a:gd name="T9" fmla="*/ 1 h 253"/>
                <a:gd name="T10" fmla="*/ 0 w 225"/>
                <a:gd name="T11" fmla="*/ 1 h 253"/>
                <a:gd name="T12" fmla="*/ 0 w 225"/>
                <a:gd name="T13" fmla="*/ 1 h 253"/>
                <a:gd name="T14" fmla="*/ 0 w 225"/>
                <a:gd name="T15" fmla="*/ 1 h 253"/>
                <a:gd name="T16" fmla="*/ 0 w 225"/>
                <a:gd name="T17" fmla="*/ 1 h 253"/>
                <a:gd name="T18" fmla="*/ 0 w 225"/>
                <a:gd name="T19" fmla="*/ 1 h 253"/>
                <a:gd name="T20" fmla="*/ 0 w 225"/>
                <a:gd name="T21" fmla="*/ 1 h 253"/>
                <a:gd name="T22" fmla="*/ 0 w 225"/>
                <a:gd name="T23" fmla="*/ 1 h 253"/>
                <a:gd name="T24" fmla="*/ 0 w 225"/>
                <a:gd name="T25" fmla="*/ 1 h 253"/>
                <a:gd name="T26" fmla="*/ 0 w 225"/>
                <a:gd name="T27" fmla="*/ 1 h 253"/>
                <a:gd name="T28" fmla="*/ 0 w 225"/>
                <a:gd name="T29" fmla="*/ 1 h 253"/>
                <a:gd name="T30" fmla="*/ 0 w 225"/>
                <a:gd name="T31" fmla="*/ 1 h 253"/>
                <a:gd name="T32" fmla="*/ 0 w 225"/>
                <a:gd name="T33" fmla="*/ 0 h 253"/>
                <a:gd name="T34" fmla="*/ 0 w 225"/>
                <a:gd name="T35" fmla="*/ 0 h 253"/>
                <a:gd name="T36" fmla="*/ 0 w 225"/>
                <a:gd name="T37" fmla="*/ 0 h 2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5"/>
                <a:gd name="T58" fmla="*/ 0 h 253"/>
                <a:gd name="T59" fmla="*/ 225 w 225"/>
                <a:gd name="T60" fmla="*/ 253 h 2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5" h="253">
                  <a:moveTo>
                    <a:pt x="17" y="0"/>
                  </a:moveTo>
                  <a:lnTo>
                    <a:pt x="79" y="26"/>
                  </a:lnTo>
                  <a:lnTo>
                    <a:pt x="122" y="43"/>
                  </a:lnTo>
                  <a:lnTo>
                    <a:pt x="168" y="62"/>
                  </a:lnTo>
                  <a:lnTo>
                    <a:pt x="198" y="88"/>
                  </a:lnTo>
                  <a:lnTo>
                    <a:pt x="172" y="102"/>
                  </a:lnTo>
                  <a:lnTo>
                    <a:pt x="208" y="151"/>
                  </a:lnTo>
                  <a:lnTo>
                    <a:pt x="225" y="213"/>
                  </a:lnTo>
                  <a:lnTo>
                    <a:pt x="225" y="253"/>
                  </a:lnTo>
                  <a:lnTo>
                    <a:pt x="191" y="194"/>
                  </a:lnTo>
                  <a:lnTo>
                    <a:pt x="155" y="145"/>
                  </a:lnTo>
                  <a:lnTo>
                    <a:pt x="119" y="119"/>
                  </a:lnTo>
                  <a:lnTo>
                    <a:pt x="43" y="92"/>
                  </a:lnTo>
                  <a:lnTo>
                    <a:pt x="7" y="70"/>
                  </a:lnTo>
                  <a:lnTo>
                    <a:pt x="0" y="34"/>
                  </a:lnTo>
                  <a:lnTo>
                    <a:pt x="30" y="2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7" name="Freeform 71">
              <a:extLst>
                <a:ext uri="{FF2B5EF4-FFF2-40B4-BE49-F238E27FC236}">
                  <a16:creationId xmlns:a16="http://schemas.microsoft.com/office/drawing/2014/main" id="{DF789BD4-7DD2-BD48-A534-7636F7379126}"/>
                </a:ext>
              </a:extLst>
            </p:cNvPr>
            <p:cNvSpPr>
              <a:spLocks/>
            </p:cNvSpPr>
            <p:nvPr/>
          </p:nvSpPr>
          <p:spPr bwMode="auto">
            <a:xfrm>
              <a:off x="3195" y="1645"/>
              <a:ext cx="306" cy="348"/>
            </a:xfrm>
            <a:custGeom>
              <a:avLst/>
              <a:gdLst>
                <a:gd name="T0" fmla="*/ 0 w 613"/>
                <a:gd name="T1" fmla="*/ 1 h 696"/>
                <a:gd name="T2" fmla="*/ 0 w 613"/>
                <a:gd name="T3" fmla="*/ 1 h 696"/>
                <a:gd name="T4" fmla="*/ 0 w 613"/>
                <a:gd name="T5" fmla="*/ 1 h 696"/>
                <a:gd name="T6" fmla="*/ 0 w 613"/>
                <a:gd name="T7" fmla="*/ 1 h 696"/>
                <a:gd name="T8" fmla="*/ 0 w 613"/>
                <a:gd name="T9" fmla="*/ 1 h 696"/>
                <a:gd name="T10" fmla="*/ 0 w 613"/>
                <a:gd name="T11" fmla="*/ 1 h 696"/>
                <a:gd name="T12" fmla="*/ 0 w 613"/>
                <a:gd name="T13" fmla="*/ 1 h 696"/>
                <a:gd name="T14" fmla="*/ 0 w 613"/>
                <a:gd name="T15" fmla="*/ 1 h 696"/>
                <a:gd name="T16" fmla="*/ 0 w 613"/>
                <a:gd name="T17" fmla="*/ 1 h 696"/>
                <a:gd name="T18" fmla="*/ 0 w 613"/>
                <a:gd name="T19" fmla="*/ 1 h 696"/>
                <a:gd name="T20" fmla="*/ 0 w 613"/>
                <a:gd name="T21" fmla="*/ 1 h 696"/>
                <a:gd name="T22" fmla="*/ 0 w 613"/>
                <a:gd name="T23" fmla="*/ 1 h 696"/>
                <a:gd name="T24" fmla="*/ 0 w 613"/>
                <a:gd name="T25" fmla="*/ 1 h 696"/>
                <a:gd name="T26" fmla="*/ 0 w 613"/>
                <a:gd name="T27" fmla="*/ 1 h 696"/>
                <a:gd name="T28" fmla="*/ 0 w 613"/>
                <a:gd name="T29" fmla="*/ 1 h 696"/>
                <a:gd name="T30" fmla="*/ 0 w 613"/>
                <a:gd name="T31" fmla="*/ 1 h 696"/>
                <a:gd name="T32" fmla="*/ 0 w 613"/>
                <a:gd name="T33" fmla="*/ 1 h 696"/>
                <a:gd name="T34" fmla="*/ 0 w 613"/>
                <a:gd name="T35" fmla="*/ 1 h 696"/>
                <a:gd name="T36" fmla="*/ 0 w 613"/>
                <a:gd name="T37" fmla="*/ 1 h 696"/>
                <a:gd name="T38" fmla="*/ 0 w 613"/>
                <a:gd name="T39" fmla="*/ 1 h 696"/>
                <a:gd name="T40" fmla="*/ 0 w 613"/>
                <a:gd name="T41" fmla="*/ 0 h 696"/>
                <a:gd name="T42" fmla="*/ 0 w 613"/>
                <a:gd name="T43" fmla="*/ 1 h 696"/>
                <a:gd name="T44" fmla="*/ 0 w 613"/>
                <a:gd name="T45" fmla="*/ 1 h 696"/>
                <a:gd name="T46" fmla="*/ 0 w 613"/>
                <a:gd name="T47" fmla="*/ 1 h 6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3"/>
                <a:gd name="T73" fmla="*/ 0 h 696"/>
                <a:gd name="T74" fmla="*/ 613 w 613"/>
                <a:gd name="T75" fmla="*/ 696 h 6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3" h="696">
                  <a:moveTo>
                    <a:pt x="564" y="6"/>
                  </a:moveTo>
                  <a:lnTo>
                    <a:pt x="541" y="89"/>
                  </a:lnTo>
                  <a:lnTo>
                    <a:pt x="501" y="165"/>
                  </a:lnTo>
                  <a:lnTo>
                    <a:pt x="452" y="236"/>
                  </a:lnTo>
                  <a:lnTo>
                    <a:pt x="392" y="293"/>
                  </a:lnTo>
                  <a:lnTo>
                    <a:pt x="325" y="356"/>
                  </a:lnTo>
                  <a:lnTo>
                    <a:pt x="231" y="410"/>
                  </a:lnTo>
                  <a:lnTo>
                    <a:pt x="144" y="463"/>
                  </a:lnTo>
                  <a:lnTo>
                    <a:pt x="72" y="526"/>
                  </a:lnTo>
                  <a:lnTo>
                    <a:pt x="23" y="592"/>
                  </a:lnTo>
                  <a:lnTo>
                    <a:pt x="0" y="653"/>
                  </a:lnTo>
                  <a:lnTo>
                    <a:pt x="0" y="696"/>
                  </a:lnTo>
                  <a:lnTo>
                    <a:pt x="27" y="685"/>
                  </a:lnTo>
                  <a:lnTo>
                    <a:pt x="55" y="619"/>
                  </a:lnTo>
                  <a:lnTo>
                    <a:pt x="108" y="539"/>
                  </a:lnTo>
                  <a:lnTo>
                    <a:pt x="191" y="490"/>
                  </a:lnTo>
                  <a:lnTo>
                    <a:pt x="375" y="371"/>
                  </a:lnTo>
                  <a:lnTo>
                    <a:pt x="479" y="276"/>
                  </a:lnTo>
                  <a:lnTo>
                    <a:pt x="554" y="165"/>
                  </a:lnTo>
                  <a:lnTo>
                    <a:pt x="594" y="76"/>
                  </a:lnTo>
                  <a:lnTo>
                    <a:pt x="613" y="0"/>
                  </a:lnTo>
                  <a:lnTo>
                    <a:pt x="56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8" name="Freeform 72">
              <a:extLst>
                <a:ext uri="{FF2B5EF4-FFF2-40B4-BE49-F238E27FC236}">
                  <a16:creationId xmlns:a16="http://schemas.microsoft.com/office/drawing/2014/main" id="{0C90BF3A-47D8-B142-903D-BED4E8CE91E4}"/>
                </a:ext>
              </a:extLst>
            </p:cNvPr>
            <p:cNvSpPr>
              <a:spLocks/>
            </p:cNvSpPr>
            <p:nvPr/>
          </p:nvSpPr>
          <p:spPr bwMode="auto">
            <a:xfrm>
              <a:off x="3222" y="1905"/>
              <a:ext cx="172" cy="180"/>
            </a:xfrm>
            <a:custGeom>
              <a:avLst/>
              <a:gdLst>
                <a:gd name="T0" fmla="*/ 0 w 344"/>
                <a:gd name="T1" fmla="*/ 0 h 361"/>
                <a:gd name="T2" fmla="*/ 1 w 344"/>
                <a:gd name="T3" fmla="*/ 0 h 361"/>
                <a:gd name="T4" fmla="*/ 1 w 344"/>
                <a:gd name="T5" fmla="*/ 0 h 361"/>
                <a:gd name="T6" fmla="*/ 1 w 344"/>
                <a:gd name="T7" fmla="*/ 0 h 361"/>
                <a:gd name="T8" fmla="*/ 1 w 344"/>
                <a:gd name="T9" fmla="*/ 0 h 361"/>
                <a:gd name="T10" fmla="*/ 1 w 344"/>
                <a:gd name="T11" fmla="*/ 0 h 361"/>
                <a:gd name="T12" fmla="*/ 1 w 344"/>
                <a:gd name="T13" fmla="*/ 0 h 361"/>
                <a:gd name="T14" fmla="*/ 1 w 344"/>
                <a:gd name="T15" fmla="*/ 0 h 361"/>
                <a:gd name="T16" fmla="*/ 1 w 344"/>
                <a:gd name="T17" fmla="*/ 0 h 361"/>
                <a:gd name="T18" fmla="*/ 1 w 344"/>
                <a:gd name="T19" fmla="*/ 0 h 361"/>
                <a:gd name="T20" fmla="*/ 1 w 344"/>
                <a:gd name="T21" fmla="*/ 0 h 361"/>
                <a:gd name="T22" fmla="*/ 1 w 344"/>
                <a:gd name="T23" fmla="*/ 0 h 361"/>
                <a:gd name="T24" fmla="*/ 1 w 344"/>
                <a:gd name="T25" fmla="*/ 0 h 361"/>
                <a:gd name="T26" fmla="*/ 1 w 344"/>
                <a:gd name="T27" fmla="*/ 0 h 361"/>
                <a:gd name="T28" fmla="*/ 1 w 344"/>
                <a:gd name="T29" fmla="*/ 0 h 361"/>
                <a:gd name="T30" fmla="*/ 1 w 344"/>
                <a:gd name="T31" fmla="*/ 0 h 361"/>
                <a:gd name="T32" fmla="*/ 1 w 344"/>
                <a:gd name="T33" fmla="*/ 0 h 361"/>
                <a:gd name="T34" fmla="*/ 1 w 344"/>
                <a:gd name="T35" fmla="*/ 0 h 361"/>
                <a:gd name="T36" fmla="*/ 1 w 344"/>
                <a:gd name="T37" fmla="*/ 0 h 361"/>
                <a:gd name="T38" fmla="*/ 1 w 344"/>
                <a:gd name="T39" fmla="*/ 0 h 361"/>
                <a:gd name="T40" fmla="*/ 0 w 344"/>
                <a:gd name="T41" fmla="*/ 0 h 361"/>
                <a:gd name="T42" fmla="*/ 0 w 344"/>
                <a:gd name="T43" fmla="*/ 0 h 361"/>
                <a:gd name="T44" fmla="*/ 0 w 344"/>
                <a:gd name="T45" fmla="*/ 0 h 3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4"/>
                <a:gd name="T70" fmla="*/ 0 h 361"/>
                <a:gd name="T71" fmla="*/ 344 w 344"/>
                <a:gd name="T72" fmla="*/ 361 h 3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4" h="361">
                  <a:moveTo>
                    <a:pt x="0" y="261"/>
                  </a:moveTo>
                  <a:lnTo>
                    <a:pt x="40" y="157"/>
                  </a:lnTo>
                  <a:lnTo>
                    <a:pt x="93" y="85"/>
                  </a:lnTo>
                  <a:lnTo>
                    <a:pt x="168" y="46"/>
                  </a:lnTo>
                  <a:lnTo>
                    <a:pt x="244" y="15"/>
                  </a:lnTo>
                  <a:lnTo>
                    <a:pt x="287" y="0"/>
                  </a:lnTo>
                  <a:lnTo>
                    <a:pt x="344" y="46"/>
                  </a:lnTo>
                  <a:lnTo>
                    <a:pt x="261" y="121"/>
                  </a:lnTo>
                  <a:lnTo>
                    <a:pt x="221" y="197"/>
                  </a:lnTo>
                  <a:lnTo>
                    <a:pt x="208" y="276"/>
                  </a:lnTo>
                  <a:lnTo>
                    <a:pt x="199" y="333"/>
                  </a:lnTo>
                  <a:lnTo>
                    <a:pt x="165" y="361"/>
                  </a:lnTo>
                  <a:lnTo>
                    <a:pt x="155" y="250"/>
                  </a:lnTo>
                  <a:lnTo>
                    <a:pt x="172" y="150"/>
                  </a:lnTo>
                  <a:lnTo>
                    <a:pt x="208" y="89"/>
                  </a:lnTo>
                  <a:lnTo>
                    <a:pt x="252" y="49"/>
                  </a:lnTo>
                  <a:lnTo>
                    <a:pt x="136" y="99"/>
                  </a:lnTo>
                  <a:lnTo>
                    <a:pt x="89" y="144"/>
                  </a:lnTo>
                  <a:lnTo>
                    <a:pt x="44" y="206"/>
                  </a:lnTo>
                  <a:lnTo>
                    <a:pt x="27" y="261"/>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9" name="Freeform 73">
              <a:extLst>
                <a:ext uri="{FF2B5EF4-FFF2-40B4-BE49-F238E27FC236}">
                  <a16:creationId xmlns:a16="http://schemas.microsoft.com/office/drawing/2014/main" id="{67BEE332-91B2-E449-9B6C-6D64F8262B0C}"/>
                </a:ext>
              </a:extLst>
            </p:cNvPr>
            <p:cNvSpPr>
              <a:spLocks/>
            </p:cNvSpPr>
            <p:nvPr/>
          </p:nvSpPr>
          <p:spPr bwMode="auto">
            <a:xfrm>
              <a:off x="3328" y="2016"/>
              <a:ext cx="81" cy="144"/>
            </a:xfrm>
            <a:custGeom>
              <a:avLst/>
              <a:gdLst>
                <a:gd name="T0" fmla="*/ 0 w 162"/>
                <a:gd name="T1" fmla="*/ 1 h 288"/>
                <a:gd name="T2" fmla="*/ 1 w 162"/>
                <a:gd name="T3" fmla="*/ 1 h 288"/>
                <a:gd name="T4" fmla="*/ 1 w 162"/>
                <a:gd name="T5" fmla="*/ 0 h 288"/>
                <a:gd name="T6" fmla="*/ 1 w 162"/>
                <a:gd name="T7" fmla="*/ 1 h 288"/>
                <a:gd name="T8" fmla="*/ 1 w 162"/>
                <a:gd name="T9" fmla="*/ 1 h 288"/>
                <a:gd name="T10" fmla="*/ 1 w 162"/>
                <a:gd name="T11" fmla="*/ 1 h 288"/>
                <a:gd name="T12" fmla="*/ 1 w 162"/>
                <a:gd name="T13" fmla="*/ 1 h 288"/>
                <a:gd name="T14" fmla="*/ 1 w 162"/>
                <a:gd name="T15" fmla="*/ 1 h 288"/>
                <a:gd name="T16" fmla="*/ 1 w 162"/>
                <a:gd name="T17" fmla="*/ 1 h 288"/>
                <a:gd name="T18" fmla="*/ 1 w 162"/>
                <a:gd name="T19" fmla="*/ 1 h 288"/>
                <a:gd name="T20" fmla="*/ 1 w 162"/>
                <a:gd name="T21" fmla="*/ 1 h 288"/>
                <a:gd name="T22" fmla="*/ 1 w 162"/>
                <a:gd name="T23" fmla="*/ 1 h 288"/>
                <a:gd name="T24" fmla="*/ 1 w 162"/>
                <a:gd name="T25" fmla="*/ 1 h 288"/>
                <a:gd name="T26" fmla="*/ 1 w 162"/>
                <a:gd name="T27" fmla="*/ 1 h 288"/>
                <a:gd name="T28" fmla="*/ 0 w 162"/>
                <a:gd name="T29" fmla="*/ 1 h 288"/>
                <a:gd name="T30" fmla="*/ 0 w 162"/>
                <a:gd name="T31" fmla="*/ 1 h 288"/>
                <a:gd name="T32" fmla="*/ 0 w 162"/>
                <a:gd name="T33" fmla="*/ 1 h 2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288"/>
                <a:gd name="T53" fmla="*/ 162 w 162"/>
                <a:gd name="T54" fmla="*/ 288 h 2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288">
                  <a:moveTo>
                    <a:pt x="0" y="97"/>
                  </a:moveTo>
                  <a:lnTo>
                    <a:pt x="40" y="38"/>
                  </a:lnTo>
                  <a:lnTo>
                    <a:pt x="81" y="0"/>
                  </a:lnTo>
                  <a:lnTo>
                    <a:pt x="108" y="12"/>
                  </a:lnTo>
                  <a:lnTo>
                    <a:pt x="85" y="48"/>
                  </a:lnTo>
                  <a:lnTo>
                    <a:pt x="94" y="110"/>
                  </a:lnTo>
                  <a:lnTo>
                    <a:pt x="115" y="172"/>
                  </a:lnTo>
                  <a:lnTo>
                    <a:pt x="153" y="239"/>
                  </a:lnTo>
                  <a:lnTo>
                    <a:pt x="162" y="288"/>
                  </a:lnTo>
                  <a:lnTo>
                    <a:pt x="125" y="235"/>
                  </a:lnTo>
                  <a:lnTo>
                    <a:pt x="62" y="172"/>
                  </a:lnTo>
                  <a:lnTo>
                    <a:pt x="40" y="123"/>
                  </a:lnTo>
                  <a:lnTo>
                    <a:pt x="45" y="87"/>
                  </a:lnTo>
                  <a:lnTo>
                    <a:pt x="13" y="12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0" name="Freeform 74">
              <a:extLst>
                <a:ext uri="{FF2B5EF4-FFF2-40B4-BE49-F238E27FC236}">
                  <a16:creationId xmlns:a16="http://schemas.microsoft.com/office/drawing/2014/main" id="{8D0302B2-FA9F-CD4A-A60F-05DFE725FA04}"/>
                </a:ext>
              </a:extLst>
            </p:cNvPr>
            <p:cNvSpPr>
              <a:spLocks/>
            </p:cNvSpPr>
            <p:nvPr/>
          </p:nvSpPr>
          <p:spPr bwMode="auto">
            <a:xfrm>
              <a:off x="3027" y="1204"/>
              <a:ext cx="283" cy="353"/>
            </a:xfrm>
            <a:custGeom>
              <a:avLst/>
              <a:gdLst>
                <a:gd name="T0" fmla="*/ 0 w 565"/>
                <a:gd name="T1" fmla="*/ 1 h 705"/>
                <a:gd name="T2" fmla="*/ 1 w 565"/>
                <a:gd name="T3" fmla="*/ 1 h 705"/>
                <a:gd name="T4" fmla="*/ 1 w 565"/>
                <a:gd name="T5" fmla="*/ 1 h 705"/>
                <a:gd name="T6" fmla="*/ 1 w 565"/>
                <a:gd name="T7" fmla="*/ 1 h 705"/>
                <a:gd name="T8" fmla="*/ 1 w 565"/>
                <a:gd name="T9" fmla="*/ 1 h 705"/>
                <a:gd name="T10" fmla="*/ 1 w 565"/>
                <a:gd name="T11" fmla="*/ 1 h 705"/>
                <a:gd name="T12" fmla="*/ 1 w 565"/>
                <a:gd name="T13" fmla="*/ 1 h 705"/>
                <a:gd name="T14" fmla="*/ 1 w 565"/>
                <a:gd name="T15" fmla="*/ 1 h 705"/>
                <a:gd name="T16" fmla="*/ 1 w 565"/>
                <a:gd name="T17" fmla="*/ 1 h 705"/>
                <a:gd name="T18" fmla="*/ 1 w 565"/>
                <a:gd name="T19" fmla="*/ 1 h 705"/>
                <a:gd name="T20" fmla="*/ 1 w 565"/>
                <a:gd name="T21" fmla="*/ 1 h 705"/>
                <a:gd name="T22" fmla="*/ 1 w 565"/>
                <a:gd name="T23" fmla="*/ 1 h 705"/>
                <a:gd name="T24" fmla="*/ 1 w 565"/>
                <a:gd name="T25" fmla="*/ 1 h 705"/>
                <a:gd name="T26" fmla="*/ 1 w 565"/>
                <a:gd name="T27" fmla="*/ 1 h 705"/>
                <a:gd name="T28" fmla="*/ 1 w 565"/>
                <a:gd name="T29" fmla="*/ 1 h 705"/>
                <a:gd name="T30" fmla="*/ 1 w 565"/>
                <a:gd name="T31" fmla="*/ 1 h 705"/>
                <a:gd name="T32" fmla="*/ 1 w 565"/>
                <a:gd name="T33" fmla="*/ 1 h 705"/>
                <a:gd name="T34" fmla="*/ 1 w 565"/>
                <a:gd name="T35" fmla="*/ 1 h 705"/>
                <a:gd name="T36" fmla="*/ 1 w 565"/>
                <a:gd name="T37" fmla="*/ 1 h 705"/>
                <a:gd name="T38" fmla="*/ 1 w 565"/>
                <a:gd name="T39" fmla="*/ 1 h 705"/>
                <a:gd name="T40" fmla="*/ 1 w 565"/>
                <a:gd name="T41" fmla="*/ 1 h 705"/>
                <a:gd name="T42" fmla="*/ 1 w 565"/>
                <a:gd name="T43" fmla="*/ 1 h 705"/>
                <a:gd name="T44" fmla="*/ 1 w 565"/>
                <a:gd name="T45" fmla="*/ 1 h 705"/>
                <a:gd name="T46" fmla="*/ 1 w 565"/>
                <a:gd name="T47" fmla="*/ 1 h 705"/>
                <a:gd name="T48" fmla="*/ 1 w 565"/>
                <a:gd name="T49" fmla="*/ 1 h 705"/>
                <a:gd name="T50" fmla="*/ 1 w 565"/>
                <a:gd name="T51" fmla="*/ 1 h 705"/>
                <a:gd name="T52" fmla="*/ 1 w 565"/>
                <a:gd name="T53" fmla="*/ 1 h 705"/>
                <a:gd name="T54" fmla="*/ 1 w 565"/>
                <a:gd name="T55" fmla="*/ 1 h 705"/>
                <a:gd name="T56" fmla="*/ 1 w 565"/>
                <a:gd name="T57" fmla="*/ 1 h 705"/>
                <a:gd name="T58" fmla="*/ 1 w 565"/>
                <a:gd name="T59" fmla="*/ 1 h 705"/>
                <a:gd name="T60" fmla="*/ 1 w 565"/>
                <a:gd name="T61" fmla="*/ 1 h 705"/>
                <a:gd name="T62" fmla="*/ 1 w 565"/>
                <a:gd name="T63" fmla="*/ 1 h 705"/>
                <a:gd name="T64" fmla="*/ 1 w 565"/>
                <a:gd name="T65" fmla="*/ 1 h 705"/>
                <a:gd name="T66" fmla="*/ 1 w 565"/>
                <a:gd name="T67" fmla="*/ 1 h 705"/>
                <a:gd name="T68" fmla="*/ 1 w 565"/>
                <a:gd name="T69" fmla="*/ 1 h 705"/>
                <a:gd name="T70" fmla="*/ 1 w 565"/>
                <a:gd name="T71" fmla="*/ 1 h 705"/>
                <a:gd name="T72" fmla="*/ 1 w 565"/>
                <a:gd name="T73" fmla="*/ 1 h 705"/>
                <a:gd name="T74" fmla="*/ 1 w 565"/>
                <a:gd name="T75" fmla="*/ 1 h 705"/>
                <a:gd name="T76" fmla="*/ 1 w 565"/>
                <a:gd name="T77" fmla="*/ 1 h 705"/>
                <a:gd name="T78" fmla="*/ 1 w 565"/>
                <a:gd name="T79" fmla="*/ 1 h 705"/>
                <a:gd name="T80" fmla="*/ 1 w 565"/>
                <a:gd name="T81" fmla="*/ 1 h 705"/>
                <a:gd name="T82" fmla="*/ 1 w 565"/>
                <a:gd name="T83" fmla="*/ 0 h 705"/>
                <a:gd name="T84" fmla="*/ 1 w 565"/>
                <a:gd name="T85" fmla="*/ 1 h 705"/>
                <a:gd name="T86" fmla="*/ 1 w 565"/>
                <a:gd name="T87" fmla="*/ 1 h 705"/>
                <a:gd name="T88" fmla="*/ 1 w 565"/>
                <a:gd name="T89" fmla="*/ 1 h 705"/>
                <a:gd name="T90" fmla="*/ 1 w 565"/>
                <a:gd name="T91" fmla="*/ 1 h 705"/>
                <a:gd name="T92" fmla="*/ 1 w 565"/>
                <a:gd name="T93" fmla="*/ 1 h 705"/>
                <a:gd name="T94" fmla="*/ 1 w 565"/>
                <a:gd name="T95" fmla="*/ 1 h 705"/>
                <a:gd name="T96" fmla="*/ 1 w 565"/>
                <a:gd name="T97" fmla="*/ 1 h 705"/>
                <a:gd name="T98" fmla="*/ 1 w 565"/>
                <a:gd name="T99" fmla="*/ 1 h 705"/>
                <a:gd name="T100" fmla="*/ 1 w 565"/>
                <a:gd name="T101" fmla="*/ 1 h 705"/>
                <a:gd name="T102" fmla="*/ 0 w 565"/>
                <a:gd name="T103" fmla="*/ 1 h 705"/>
                <a:gd name="T104" fmla="*/ 0 w 565"/>
                <a:gd name="T105" fmla="*/ 1 h 705"/>
                <a:gd name="T106" fmla="*/ 0 w 565"/>
                <a:gd name="T107" fmla="*/ 1 h 7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5"/>
                <a:gd name="T163" fmla="*/ 0 h 705"/>
                <a:gd name="T164" fmla="*/ 565 w 565"/>
                <a:gd name="T165" fmla="*/ 705 h 70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5" h="705">
                  <a:moveTo>
                    <a:pt x="0" y="338"/>
                  </a:moveTo>
                  <a:lnTo>
                    <a:pt x="83" y="482"/>
                  </a:lnTo>
                  <a:lnTo>
                    <a:pt x="79" y="512"/>
                  </a:lnTo>
                  <a:lnTo>
                    <a:pt x="111" y="522"/>
                  </a:lnTo>
                  <a:lnTo>
                    <a:pt x="172" y="363"/>
                  </a:lnTo>
                  <a:lnTo>
                    <a:pt x="236" y="251"/>
                  </a:lnTo>
                  <a:lnTo>
                    <a:pt x="285" y="189"/>
                  </a:lnTo>
                  <a:lnTo>
                    <a:pt x="338" y="153"/>
                  </a:lnTo>
                  <a:lnTo>
                    <a:pt x="357" y="166"/>
                  </a:lnTo>
                  <a:lnTo>
                    <a:pt x="355" y="197"/>
                  </a:lnTo>
                  <a:lnTo>
                    <a:pt x="329" y="304"/>
                  </a:lnTo>
                  <a:lnTo>
                    <a:pt x="223" y="577"/>
                  </a:lnTo>
                  <a:lnTo>
                    <a:pt x="244" y="597"/>
                  </a:lnTo>
                  <a:lnTo>
                    <a:pt x="295" y="586"/>
                  </a:lnTo>
                  <a:lnTo>
                    <a:pt x="329" y="613"/>
                  </a:lnTo>
                  <a:lnTo>
                    <a:pt x="325" y="639"/>
                  </a:lnTo>
                  <a:lnTo>
                    <a:pt x="346" y="656"/>
                  </a:lnTo>
                  <a:lnTo>
                    <a:pt x="342" y="705"/>
                  </a:lnTo>
                  <a:lnTo>
                    <a:pt x="383" y="701"/>
                  </a:lnTo>
                  <a:lnTo>
                    <a:pt x="395" y="639"/>
                  </a:lnTo>
                  <a:lnTo>
                    <a:pt x="417" y="573"/>
                  </a:lnTo>
                  <a:lnTo>
                    <a:pt x="453" y="522"/>
                  </a:lnTo>
                  <a:lnTo>
                    <a:pt x="472" y="499"/>
                  </a:lnTo>
                  <a:lnTo>
                    <a:pt x="446" y="478"/>
                  </a:lnTo>
                  <a:lnTo>
                    <a:pt x="480" y="450"/>
                  </a:lnTo>
                  <a:lnTo>
                    <a:pt x="486" y="482"/>
                  </a:lnTo>
                  <a:lnTo>
                    <a:pt x="499" y="567"/>
                  </a:lnTo>
                  <a:lnTo>
                    <a:pt x="503" y="488"/>
                  </a:lnTo>
                  <a:lnTo>
                    <a:pt x="508" y="439"/>
                  </a:lnTo>
                  <a:lnTo>
                    <a:pt x="516" y="397"/>
                  </a:lnTo>
                  <a:lnTo>
                    <a:pt x="476" y="406"/>
                  </a:lnTo>
                  <a:lnTo>
                    <a:pt x="444" y="429"/>
                  </a:lnTo>
                  <a:lnTo>
                    <a:pt x="382" y="495"/>
                  </a:lnTo>
                  <a:lnTo>
                    <a:pt x="338" y="541"/>
                  </a:lnTo>
                  <a:lnTo>
                    <a:pt x="410" y="429"/>
                  </a:lnTo>
                  <a:lnTo>
                    <a:pt x="467" y="357"/>
                  </a:lnTo>
                  <a:lnTo>
                    <a:pt x="504" y="278"/>
                  </a:lnTo>
                  <a:lnTo>
                    <a:pt x="548" y="197"/>
                  </a:lnTo>
                  <a:lnTo>
                    <a:pt x="565" y="108"/>
                  </a:lnTo>
                  <a:lnTo>
                    <a:pt x="554" y="45"/>
                  </a:lnTo>
                  <a:lnTo>
                    <a:pt x="504" y="13"/>
                  </a:lnTo>
                  <a:lnTo>
                    <a:pt x="436" y="0"/>
                  </a:lnTo>
                  <a:lnTo>
                    <a:pt x="355" y="5"/>
                  </a:lnTo>
                  <a:lnTo>
                    <a:pt x="302" y="26"/>
                  </a:lnTo>
                  <a:lnTo>
                    <a:pt x="259" y="117"/>
                  </a:lnTo>
                  <a:lnTo>
                    <a:pt x="257" y="36"/>
                  </a:lnTo>
                  <a:lnTo>
                    <a:pt x="213" y="72"/>
                  </a:lnTo>
                  <a:lnTo>
                    <a:pt x="213" y="108"/>
                  </a:lnTo>
                  <a:lnTo>
                    <a:pt x="181" y="102"/>
                  </a:lnTo>
                  <a:lnTo>
                    <a:pt x="75" y="210"/>
                  </a:lnTo>
                  <a:lnTo>
                    <a:pt x="17" y="299"/>
                  </a:lnTo>
                  <a:lnTo>
                    <a:pt x="0" y="3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1" name="Freeform 75">
              <a:extLst>
                <a:ext uri="{FF2B5EF4-FFF2-40B4-BE49-F238E27FC236}">
                  <a16:creationId xmlns:a16="http://schemas.microsoft.com/office/drawing/2014/main" id="{99A6F001-7F40-B441-A110-D84258D6979A}"/>
                </a:ext>
              </a:extLst>
            </p:cNvPr>
            <p:cNvSpPr>
              <a:spLocks/>
            </p:cNvSpPr>
            <p:nvPr/>
          </p:nvSpPr>
          <p:spPr bwMode="auto">
            <a:xfrm>
              <a:off x="3226" y="1545"/>
              <a:ext cx="87" cy="130"/>
            </a:xfrm>
            <a:custGeom>
              <a:avLst/>
              <a:gdLst>
                <a:gd name="T0" fmla="*/ 1 w 174"/>
                <a:gd name="T1" fmla="*/ 0 h 259"/>
                <a:gd name="T2" fmla="*/ 1 w 174"/>
                <a:gd name="T3" fmla="*/ 1 h 259"/>
                <a:gd name="T4" fmla="*/ 1 w 174"/>
                <a:gd name="T5" fmla="*/ 1 h 259"/>
                <a:gd name="T6" fmla="*/ 0 w 174"/>
                <a:gd name="T7" fmla="*/ 1 h 259"/>
                <a:gd name="T8" fmla="*/ 1 w 174"/>
                <a:gd name="T9" fmla="*/ 1 h 259"/>
                <a:gd name="T10" fmla="*/ 1 w 174"/>
                <a:gd name="T11" fmla="*/ 1 h 259"/>
                <a:gd name="T12" fmla="*/ 1 w 174"/>
                <a:gd name="T13" fmla="*/ 1 h 259"/>
                <a:gd name="T14" fmla="*/ 1 w 174"/>
                <a:gd name="T15" fmla="*/ 1 h 259"/>
                <a:gd name="T16" fmla="*/ 1 w 174"/>
                <a:gd name="T17" fmla="*/ 1 h 259"/>
                <a:gd name="T18" fmla="*/ 1 w 174"/>
                <a:gd name="T19" fmla="*/ 1 h 259"/>
                <a:gd name="T20" fmla="*/ 1 w 174"/>
                <a:gd name="T21" fmla="*/ 1 h 259"/>
                <a:gd name="T22" fmla="*/ 1 w 174"/>
                <a:gd name="T23" fmla="*/ 1 h 259"/>
                <a:gd name="T24" fmla="*/ 1 w 174"/>
                <a:gd name="T25" fmla="*/ 1 h 259"/>
                <a:gd name="T26" fmla="*/ 1 w 174"/>
                <a:gd name="T27" fmla="*/ 1 h 259"/>
                <a:gd name="T28" fmla="*/ 1 w 174"/>
                <a:gd name="T29" fmla="*/ 1 h 259"/>
                <a:gd name="T30" fmla="*/ 1 w 174"/>
                <a:gd name="T31" fmla="*/ 1 h 259"/>
                <a:gd name="T32" fmla="*/ 1 w 174"/>
                <a:gd name="T33" fmla="*/ 1 h 259"/>
                <a:gd name="T34" fmla="*/ 1 w 174"/>
                <a:gd name="T35" fmla="*/ 0 h 259"/>
                <a:gd name="T36" fmla="*/ 1 w 174"/>
                <a:gd name="T37" fmla="*/ 0 h 259"/>
                <a:gd name="T38" fmla="*/ 1 w 174"/>
                <a:gd name="T39" fmla="*/ 0 h 2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259"/>
                <a:gd name="T62" fmla="*/ 174 w 174"/>
                <a:gd name="T63" fmla="*/ 259 h 2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259">
                  <a:moveTo>
                    <a:pt x="89" y="0"/>
                  </a:moveTo>
                  <a:lnTo>
                    <a:pt x="36" y="35"/>
                  </a:lnTo>
                  <a:lnTo>
                    <a:pt x="11" y="90"/>
                  </a:lnTo>
                  <a:lnTo>
                    <a:pt x="0" y="187"/>
                  </a:lnTo>
                  <a:lnTo>
                    <a:pt x="22" y="232"/>
                  </a:lnTo>
                  <a:lnTo>
                    <a:pt x="70" y="259"/>
                  </a:lnTo>
                  <a:lnTo>
                    <a:pt x="115" y="255"/>
                  </a:lnTo>
                  <a:lnTo>
                    <a:pt x="138" y="219"/>
                  </a:lnTo>
                  <a:lnTo>
                    <a:pt x="168" y="156"/>
                  </a:lnTo>
                  <a:lnTo>
                    <a:pt x="174" y="102"/>
                  </a:lnTo>
                  <a:lnTo>
                    <a:pt x="168" y="68"/>
                  </a:lnTo>
                  <a:lnTo>
                    <a:pt x="124" y="62"/>
                  </a:lnTo>
                  <a:lnTo>
                    <a:pt x="83" y="81"/>
                  </a:lnTo>
                  <a:lnTo>
                    <a:pt x="49" y="147"/>
                  </a:lnTo>
                  <a:lnTo>
                    <a:pt x="39" y="104"/>
                  </a:lnTo>
                  <a:lnTo>
                    <a:pt x="62" y="62"/>
                  </a:lnTo>
                  <a:lnTo>
                    <a:pt x="98" y="39"/>
                  </a:lnTo>
                  <a:lnTo>
                    <a:pt x="8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2" name="Freeform 76">
              <a:extLst>
                <a:ext uri="{FF2B5EF4-FFF2-40B4-BE49-F238E27FC236}">
                  <a16:creationId xmlns:a16="http://schemas.microsoft.com/office/drawing/2014/main" id="{20F18908-1B15-2848-93C8-16F26472402A}"/>
                </a:ext>
              </a:extLst>
            </p:cNvPr>
            <p:cNvSpPr>
              <a:spLocks/>
            </p:cNvSpPr>
            <p:nvPr/>
          </p:nvSpPr>
          <p:spPr bwMode="auto">
            <a:xfrm>
              <a:off x="2895" y="1465"/>
              <a:ext cx="170" cy="284"/>
            </a:xfrm>
            <a:custGeom>
              <a:avLst/>
              <a:gdLst>
                <a:gd name="T0" fmla="*/ 1 w 340"/>
                <a:gd name="T1" fmla="*/ 0 h 567"/>
                <a:gd name="T2" fmla="*/ 1 w 340"/>
                <a:gd name="T3" fmla="*/ 1 h 567"/>
                <a:gd name="T4" fmla="*/ 0 w 340"/>
                <a:gd name="T5" fmla="*/ 1 h 567"/>
                <a:gd name="T6" fmla="*/ 1 w 340"/>
                <a:gd name="T7" fmla="*/ 1 h 567"/>
                <a:gd name="T8" fmla="*/ 1 w 340"/>
                <a:gd name="T9" fmla="*/ 1 h 567"/>
                <a:gd name="T10" fmla="*/ 1 w 340"/>
                <a:gd name="T11" fmla="*/ 1 h 567"/>
                <a:gd name="T12" fmla="*/ 1 w 340"/>
                <a:gd name="T13" fmla="*/ 1 h 567"/>
                <a:gd name="T14" fmla="*/ 1 w 340"/>
                <a:gd name="T15" fmla="*/ 1 h 567"/>
                <a:gd name="T16" fmla="*/ 1 w 340"/>
                <a:gd name="T17" fmla="*/ 1 h 567"/>
                <a:gd name="T18" fmla="*/ 1 w 340"/>
                <a:gd name="T19" fmla="*/ 1 h 567"/>
                <a:gd name="T20" fmla="*/ 1 w 340"/>
                <a:gd name="T21" fmla="*/ 1 h 567"/>
                <a:gd name="T22" fmla="*/ 1 w 340"/>
                <a:gd name="T23" fmla="*/ 1 h 567"/>
                <a:gd name="T24" fmla="*/ 1 w 340"/>
                <a:gd name="T25" fmla="*/ 1 h 567"/>
                <a:gd name="T26" fmla="*/ 1 w 340"/>
                <a:gd name="T27" fmla="*/ 1 h 567"/>
                <a:gd name="T28" fmla="*/ 1 w 340"/>
                <a:gd name="T29" fmla="*/ 1 h 567"/>
                <a:gd name="T30" fmla="*/ 1 w 340"/>
                <a:gd name="T31" fmla="*/ 1 h 567"/>
                <a:gd name="T32" fmla="*/ 1 w 340"/>
                <a:gd name="T33" fmla="*/ 1 h 567"/>
                <a:gd name="T34" fmla="*/ 1 w 340"/>
                <a:gd name="T35" fmla="*/ 1 h 567"/>
                <a:gd name="T36" fmla="*/ 1 w 340"/>
                <a:gd name="T37" fmla="*/ 1 h 567"/>
                <a:gd name="T38" fmla="*/ 1 w 340"/>
                <a:gd name="T39" fmla="*/ 1 h 567"/>
                <a:gd name="T40" fmla="*/ 1 w 340"/>
                <a:gd name="T41" fmla="*/ 1 h 567"/>
                <a:gd name="T42" fmla="*/ 1 w 340"/>
                <a:gd name="T43" fmla="*/ 1 h 567"/>
                <a:gd name="T44" fmla="*/ 1 w 340"/>
                <a:gd name="T45" fmla="*/ 1 h 567"/>
                <a:gd name="T46" fmla="*/ 1 w 340"/>
                <a:gd name="T47" fmla="*/ 1 h 567"/>
                <a:gd name="T48" fmla="*/ 1 w 340"/>
                <a:gd name="T49" fmla="*/ 0 h 567"/>
                <a:gd name="T50" fmla="*/ 1 w 340"/>
                <a:gd name="T51" fmla="*/ 0 h 567"/>
                <a:gd name="T52" fmla="*/ 1 w 340"/>
                <a:gd name="T53" fmla="*/ 0 h 5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0"/>
                <a:gd name="T82" fmla="*/ 0 h 567"/>
                <a:gd name="T83" fmla="*/ 340 w 340"/>
                <a:gd name="T84" fmla="*/ 567 h 5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0" h="567">
                  <a:moveTo>
                    <a:pt x="36" y="0"/>
                  </a:moveTo>
                  <a:lnTo>
                    <a:pt x="32" y="32"/>
                  </a:lnTo>
                  <a:lnTo>
                    <a:pt x="0" y="263"/>
                  </a:lnTo>
                  <a:lnTo>
                    <a:pt x="26" y="278"/>
                  </a:lnTo>
                  <a:lnTo>
                    <a:pt x="45" y="200"/>
                  </a:lnTo>
                  <a:lnTo>
                    <a:pt x="49" y="282"/>
                  </a:lnTo>
                  <a:lnTo>
                    <a:pt x="106" y="361"/>
                  </a:lnTo>
                  <a:lnTo>
                    <a:pt x="164" y="437"/>
                  </a:lnTo>
                  <a:lnTo>
                    <a:pt x="210" y="482"/>
                  </a:lnTo>
                  <a:lnTo>
                    <a:pt x="246" y="491"/>
                  </a:lnTo>
                  <a:lnTo>
                    <a:pt x="242" y="518"/>
                  </a:lnTo>
                  <a:lnTo>
                    <a:pt x="282" y="524"/>
                  </a:lnTo>
                  <a:lnTo>
                    <a:pt x="312" y="567"/>
                  </a:lnTo>
                  <a:lnTo>
                    <a:pt x="340" y="558"/>
                  </a:lnTo>
                  <a:lnTo>
                    <a:pt x="312" y="531"/>
                  </a:lnTo>
                  <a:lnTo>
                    <a:pt x="285" y="499"/>
                  </a:lnTo>
                  <a:lnTo>
                    <a:pt x="299" y="465"/>
                  </a:lnTo>
                  <a:lnTo>
                    <a:pt x="304" y="412"/>
                  </a:lnTo>
                  <a:lnTo>
                    <a:pt x="255" y="335"/>
                  </a:lnTo>
                  <a:lnTo>
                    <a:pt x="219" y="353"/>
                  </a:lnTo>
                  <a:lnTo>
                    <a:pt x="219" y="299"/>
                  </a:lnTo>
                  <a:lnTo>
                    <a:pt x="95" y="41"/>
                  </a:lnTo>
                  <a:lnTo>
                    <a:pt x="76" y="41"/>
                  </a:lnTo>
                  <a:lnTo>
                    <a:pt x="70" y="13"/>
                  </a:lnTo>
                  <a:lnTo>
                    <a:pt x="3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3" name="Freeform 77">
              <a:extLst>
                <a:ext uri="{FF2B5EF4-FFF2-40B4-BE49-F238E27FC236}">
                  <a16:creationId xmlns:a16="http://schemas.microsoft.com/office/drawing/2014/main" id="{EDA81DAA-11ED-6846-B98E-9C63BB15C5C4}"/>
                </a:ext>
              </a:extLst>
            </p:cNvPr>
            <p:cNvSpPr>
              <a:spLocks/>
            </p:cNvSpPr>
            <p:nvPr/>
          </p:nvSpPr>
          <p:spPr bwMode="auto">
            <a:xfrm>
              <a:off x="3065" y="1771"/>
              <a:ext cx="89" cy="94"/>
            </a:xfrm>
            <a:custGeom>
              <a:avLst/>
              <a:gdLst>
                <a:gd name="T0" fmla="*/ 1 w 178"/>
                <a:gd name="T1" fmla="*/ 0 h 187"/>
                <a:gd name="T2" fmla="*/ 1 w 178"/>
                <a:gd name="T3" fmla="*/ 1 h 187"/>
                <a:gd name="T4" fmla="*/ 0 w 178"/>
                <a:gd name="T5" fmla="*/ 1 h 187"/>
                <a:gd name="T6" fmla="*/ 1 w 178"/>
                <a:gd name="T7" fmla="*/ 1 h 187"/>
                <a:gd name="T8" fmla="*/ 1 w 178"/>
                <a:gd name="T9" fmla="*/ 1 h 187"/>
                <a:gd name="T10" fmla="*/ 1 w 178"/>
                <a:gd name="T11" fmla="*/ 1 h 187"/>
                <a:gd name="T12" fmla="*/ 1 w 178"/>
                <a:gd name="T13" fmla="*/ 1 h 187"/>
                <a:gd name="T14" fmla="*/ 1 w 178"/>
                <a:gd name="T15" fmla="*/ 1 h 187"/>
                <a:gd name="T16" fmla="*/ 1 w 178"/>
                <a:gd name="T17" fmla="*/ 1 h 187"/>
                <a:gd name="T18" fmla="*/ 1 w 178"/>
                <a:gd name="T19" fmla="*/ 1 h 187"/>
                <a:gd name="T20" fmla="*/ 1 w 178"/>
                <a:gd name="T21" fmla="*/ 1 h 187"/>
                <a:gd name="T22" fmla="*/ 1 w 178"/>
                <a:gd name="T23" fmla="*/ 1 h 187"/>
                <a:gd name="T24" fmla="*/ 1 w 178"/>
                <a:gd name="T25" fmla="*/ 1 h 187"/>
                <a:gd name="T26" fmla="*/ 1 w 178"/>
                <a:gd name="T27" fmla="*/ 1 h 187"/>
                <a:gd name="T28" fmla="*/ 1 w 178"/>
                <a:gd name="T29" fmla="*/ 1 h 187"/>
                <a:gd name="T30" fmla="*/ 1 w 178"/>
                <a:gd name="T31" fmla="*/ 1 h 187"/>
                <a:gd name="T32" fmla="*/ 1 w 178"/>
                <a:gd name="T33" fmla="*/ 1 h 187"/>
                <a:gd name="T34" fmla="*/ 1 w 178"/>
                <a:gd name="T35" fmla="*/ 0 h 187"/>
                <a:gd name="T36" fmla="*/ 1 w 178"/>
                <a:gd name="T37" fmla="*/ 0 h 187"/>
                <a:gd name="T38" fmla="*/ 1 w 178"/>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8"/>
                <a:gd name="T61" fmla="*/ 0 h 187"/>
                <a:gd name="T62" fmla="*/ 178 w 178"/>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8" h="187">
                  <a:moveTo>
                    <a:pt x="53" y="0"/>
                  </a:moveTo>
                  <a:lnTo>
                    <a:pt x="8" y="26"/>
                  </a:lnTo>
                  <a:lnTo>
                    <a:pt x="0" y="75"/>
                  </a:lnTo>
                  <a:lnTo>
                    <a:pt x="12" y="124"/>
                  </a:lnTo>
                  <a:lnTo>
                    <a:pt x="44" y="164"/>
                  </a:lnTo>
                  <a:lnTo>
                    <a:pt x="97" y="187"/>
                  </a:lnTo>
                  <a:lnTo>
                    <a:pt x="148" y="173"/>
                  </a:lnTo>
                  <a:lnTo>
                    <a:pt x="174" y="141"/>
                  </a:lnTo>
                  <a:lnTo>
                    <a:pt x="178" y="96"/>
                  </a:lnTo>
                  <a:lnTo>
                    <a:pt x="169" y="52"/>
                  </a:lnTo>
                  <a:lnTo>
                    <a:pt x="142" y="20"/>
                  </a:lnTo>
                  <a:lnTo>
                    <a:pt x="99" y="20"/>
                  </a:lnTo>
                  <a:lnTo>
                    <a:pt x="72" y="39"/>
                  </a:lnTo>
                  <a:lnTo>
                    <a:pt x="49" y="69"/>
                  </a:lnTo>
                  <a:lnTo>
                    <a:pt x="27" y="47"/>
                  </a:lnTo>
                  <a:lnTo>
                    <a:pt x="49" y="22"/>
                  </a:lnTo>
                  <a:lnTo>
                    <a:pt x="76" y="7"/>
                  </a:lnTo>
                  <a:lnTo>
                    <a:pt x="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0" name="Rectangle 12">
            <a:extLst>
              <a:ext uri="{FF2B5EF4-FFF2-40B4-BE49-F238E27FC236}">
                <a16:creationId xmlns:a16="http://schemas.microsoft.com/office/drawing/2014/main" id="{E89F9997-C43A-F24A-AD00-1A402D6C7798}"/>
              </a:ext>
            </a:extLst>
          </p:cNvPr>
          <p:cNvSpPr>
            <a:spLocks noGrp="1" noChangeArrowheads="1"/>
          </p:cNvSpPr>
          <p:nvPr>
            <p:ph type="title"/>
          </p:nvPr>
        </p:nvSpPr>
        <p:spPr/>
        <p:txBody>
          <a:bodyPr/>
          <a:lstStyle/>
          <a:p>
            <a:pPr>
              <a:defRPr/>
            </a:pPr>
            <a:r>
              <a:rPr lang="en-US">
                <a:ea typeface="ＭＳ Ｐゴシック"/>
              </a:rPr>
              <a:t>Review: Class and Package</a:t>
            </a:r>
            <a:endParaRPr lang="en-US"/>
          </a:p>
        </p:txBody>
      </p:sp>
      <p:sp>
        <p:nvSpPr>
          <p:cNvPr id="355341" name="Rectangle 13">
            <a:extLst>
              <a:ext uri="{FF2B5EF4-FFF2-40B4-BE49-F238E27FC236}">
                <a16:creationId xmlns:a16="http://schemas.microsoft.com/office/drawing/2014/main" id="{1F3EF322-604D-0846-B924-788ADA1392A0}"/>
              </a:ext>
            </a:extLst>
          </p:cNvPr>
          <p:cNvSpPr>
            <a:spLocks noGrp="1" noChangeArrowheads="1"/>
          </p:cNvSpPr>
          <p:nvPr>
            <p:ph idx="1"/>
          </p:nvPr>
        </p:nvSpPr>
        <p:spPr/>
        <p:txBody>
          <a:bodyPr>
            <a:normAutofit/>
          </a:bodyPr>
          <a:lstStyle/>
          <a:p>
            <a:pPr marL="182245" indent="-182245">
              <a:buFont typeface="Arial" charset="0"/>
              <a:buChar char="•"/>
              <a:defRPr/>
            </a:pPr>
            <a:r>
              <a:rPr lang="en-US" sz="2800">
                <a:ea typeface="ＭＳ Ｐゴシック"/>
              </a:rPr>
              <a:t>Class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endParaRPr lang="en-US">
              <a:ea typeface="ＭＳ Ｐゴシック"/>
            </a:endParaRPr>
          </a:p>
          <a:p>
            <a:pPr lvl="1" indent="-182245">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bản</a:t>
            </a:r>
            <a:r>
              <a:rPr lang="en-US" sz="2400">
                <a:ea typeface="ＭＳ Ｐゴシック"/>
              </a:rPr>
              <a:t> </a:t>
            </a:r>
            <a:r>
              <a:rPr lang="en-US" sz="2400" err="1">
                <a:ea typeface="ＭＳ Ｐゴシック"/>
              </a:rPr>
              <a:t>mô</a:t>
            </a:r>
            <a:r>
              <a:rPr lang="en-US" sz="2400">
                <a:ea typeface="ＭＳ Ｐゴシック"/>
              </a:rPr>
              <a:t> </a:t>
            </a:r>
            <a:r>
              <a:rPr lang="en-US" sz="2400" err="1">
                <a:ea typeface="ＭＳ Ｐゴシック"/>
              </a:rPr>
              <a:t>tả</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một</a:t>
            </a:r>
            <a:r>
              <a:rPr lang="en-US" sz="2400">
                <a:ea typeface="ＭＳ Ｐゴシック"/>
              </a:rPr>
              <a:t> </a:t>
            </a:r>
            <a:r>
              <a:rPr lang="en-US" sz="2400" err="1">
                <a:ea typeface="ＭＳ Ｐゴシック"/>
              </a:rPr>
              <a:t>tập</a:t>
            </a:r>
            <a:r>
              <a:rPr lang="en-US" sz="2400">
                <a:ea typeface="ＭＳ Ｐゴシック"/>
              </a:rPr>
              <a:t> </a:t>
            </a:r>
            <a:r>
              <a:rPr lang="en-US" sz="2400" err="1">
                <a:ea typeface="ＭＳ Ｐゴシック"/>
              </a:rPr>
              <a:t>các</a:t>
            </a:r>
            <a:r>
              <a:rPr lang="en-US" sz="2400">
                <a:ea typeface="ＭＳ Ｐゴシック"/>
              </a:rPr>
              <a:t> </a:t>
            </a:r>
            <a:r>
              <a:rPr lang="en-US" sz="2400" err="1">
                <a:ea typeface="ＭＳ Ｐゴシック"/>
              </a:rPr>
              <a:t>đối</a:t>
            </a:r>
            <a:r>
              <a:rPr lang="en-US" sz="2400">
                <a:ea typeface="ＭＳ Ｐゴシック"/>
              </a:rPr>
              <a:t> </a:t>
            </a:r>
            <a:r>
              <a:rPr lang="en-US" sz="2400" err="1">
                <a:ea typeface="ＭＳ Ｐゴシック"/>
              </a:rPr>
              <a:t>tượng</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chung</a:t>
            </a:r>
            <a:r>
              <a:rPr lang="en-US" sz="2400">
                <a:ea typeface="ＭＳ Ｐゴシック"/>
              </a:rPr>
              <a:t> </a:t>
            </a:r>
            <a:r>
              <a:rPr lang="en-US" sz="2400" err="1">
                <a:ea typeface="ＭＳ Ｐゴシック"/>
              </a:rPr>
              <a:t>trách</a:t>
            </a:r>
            <a:r>
              <a:rPr lang="en-US" sz="2400">
                <a:ea typeface="ＭＳ Ｐゴシック"/>
              </a:rPr>
              <a:t> </a:t>
            </a:r>
            <a:r>
              <a:rPr lang="en-US" sz="2400" err="1">
                <a:ea typeface="ＭＳ Ｐゴシック"/>
              </a:rPr>
              <a:t>nhiệm</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hệ</a:t>
            </a:r>
            <a:r>
              <a:rPr lang="en-US" sz="2400">
                <a:ea typeface="ＭＳ Ｐゴシック"/>
              </a:rPr>
              <a:t>, </a:t>
            </a:r>
            <a:r>
              <a:rPr lang="en-US" sz="2400" err="1">
                <a:ea typeface="ＭＳ Ｐゴシック"/>
              </a:rPr>
              <a:t>hành</a:t>
            </a:r>
            <a:r>
              <a:rPr lang="en-US" sz="2400">
                <a:ea typeface="ＭＳ Ｐゴシック"/>
              </a:rPr>
              <a:t> </a:t>
            </a:r>
            <a:r>
              <a:rPr lang="en-US" sz="2400" err="1">
                <a:ea typeface="ＭＳ Ｐゴシック"/>
              </a:rPr>
              <a:t>động</a:t>
            </a:r>
            <a:r>
              <a:rPr lang="en-US" sz="2400">
                <a:ea typeface="ＭＳ Ｐゴシック"/>
              </a:rPr>
              <a:t>, </a:t>
            </a:r>
            <a:r>
              <a:rPr lang="en-US" sz="2400" err="1">
                <a:ea typeface="ＭＳ Ｐゴシック"/>
              </a:rPr>
              <a:t>thuộc</a:t>
            </a:r>
            <a:r>
              <a:rPr lang="en-US" sz="2400">
                <a:ea typeface="ＭＳ Ｐゴシック"/>
              </a:rPr>
              <a:t> </a:t>
            </a:r>
            <a:r>
              <a:rPr lang="en-US" sz="2400" err="1">
                <a:ea typeface="ＭＳ Ｐゴシック"/>
              </a:rPr>
              <a:t>tính</a:t>
            </a:r>
            <a:r>
              <a:rPr lang="en-US" sz="2400">
                <a:ea typeface="ＭＳ Ｐゴシック"/>
              </a:rPr>
              <a:t> </a:t>
            </a:r>
            <a:r>
              <a:rPr lang="en-US" sz="2400" err="1">
                <a:ea typeface="ＭＳ Ｐゴシック"/>
              </a:rPr>
              <a:t>và</a:t>
            </a:r>
            <a:r>
              <a:rPr lang="en-US" sz="2400">
                <a:ea typeface="ＭＳ Ｐゴシック"/>
              </a:rPr>
              <a:t> </a:t>
            </a:r>
            <a:r>
              <a:rPr lang="en-US" sz="2400" err="1">
                <a:ea typeface="ＭＳ Ｐゴシック"/>
              </a:rPr>
              <a:t>ngữ</a:t>
            </a:r>
            <a:r>
              <a:rPr lang="en-US" sz="2400">
                <a:ea typeface="ＭＳ Ｐゴシック"/>
              </a:rPr>
              <a:t> </a:t>
            </a:r>
            <a:r>
              <a:rPr lang="en-US" sz="2400" err="1">
                <a:ea typeface="ＭＳ Ｐゴシック"/>
              </a:rPr>
              <a:t>nghĩa</a:t>
            </a:r>
            <a:endParaRPr lang="en-US" sz="2400" err="1">
              <a:cs typeface="Arial"/>
            </a:endParaRPr>
          </a:p>
          <a:p>
            <a:pPr marL="0" indent="0">
              <a:buFont typeface="Arial" charset="0"/>
              <a:buNone/>
              <a:defRPr/>
            </a:pPr>
            <a:endParaRPr lang="en-US" sz="2800"/>
          </a:p>
          <a:p>
            <a:pPr marL="182245" indent="-182245">
              <a:buFont typeface="Arial" charset="0"/>
              <a:buChar char="•"/>
              <a:defRPr/>
            </a:pPr>
            <a:r>
              <a:rPr lang="en-US" sz="2800">
                <a:ea typeface="ＭＳ Ｐゴシック"/>
              </a:rPr>
              <a:t>Package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p>
          <a:p>
            <a:pPr lvl="1" indent="-182245">
              <a:buFont typeface="Arial" charset="0"/>
              <a:buChar char="•"/>
              <a:defRPr/>
            </a:pPr>
            <a:r>
              <a:rPr lang="en-US" sz="2400" err="1">
                <a:ea typeface="ＭＳ Ｐゴシック"/>
                <a:cs typeface="Arial"/>
              </a:rPr>
              <a:t>Một</a:t>
            </a:r>
            <a:r>
              <a:rPr lang="en-US" sz="2400">
                <a:ea typeface="ＭＳ Ｐゴシック"/>
                <a:cs typeface="Arial"/>
              </a:rPr>
              <a:t> </a:t>
            </a:r>
            <a:r>
              <a:rPr lang="en-US" sz="2400" err="1">
                <a:ea typeface="ＭＳ Ｐゴシック"/>
                <a:cs typeface="Arial"/>
              </a:rPr>
              <a:t>công</a:t>
            </a:r>
            <a:r>
              <a:rPr lang="en-US" sz="2400">
                <a:ea typeface="ＭＳ Ｐゴシック"/>
                <a:cs typeface="Arial"/>
              </a:rPr>
              <a:t> </a:t>
            </a:r>
            <a:r>
              <a:rPr lang="en-US" sz="2400" err="1">
                <a:ea typeface="ＭＳ Ｐゴシック"/>
                <a:cs typeface="Arial"/>
              </a:rPr>
              <a:t>cụ</a:t>
            </a:r>
            <a:r>
              <a:rPr lang="en-US" sz="2400">
                <a:ea typeface="ＭＳ Ｐゴシック"/>
                <a:cs typeface="Arial"/>
              </a:rPr>
              <a:t> </a:t>
            </a:r>
            <a:r>
              <a:rPr lang="en-US" sz="2400" err="1">
                <a:ea typeface="ＭＳ Ｐゴシック"/>
                <a:cs typeface="Arial"/>
              </a:rPr>
              <a:t>có</a:t>
            </a:r>
            <a:r>
              <a:rPr lang="en-US" sz="2400">
                <a:ea typeface="ＭＳ Ｐゴシック"/>
                <a:cs typeface="Arial"/>
              </a:rPr>
              <a:t> </a:t>
            </a:r>
            <a:r>
              <a:rPr lang="en-US" sz="2400" err="1">
                <a:ea typeface="ＭＳ Ｐゴシック"/>
                <a:cs typeface="Arial"/>
              </a:rPr>
              <a:t>mục</a:t>
            </a:r>
            <a:r>
              <a:rPr lang="en-US" sz="2400">
                <a:ea typeface="ＭＳ Ｐゴシック"/>
                <a:cs typeface="Arial"/>
              </a:rPr>
              <a:t> </a:t>
            </a:r>
            <a:r>
              <a:rPr lang="en-US" sz="2400" err="1">
                <a:ea typeface="ＭＳ Ｐゴシック"/>
                <a:cs typeface="Arial"/>
              </a:rPr>
              <a:t>đích</a:t>
            </a:r>
            <a:r>
              <a:rPr lang="en-US" sz="2400">
                <a:ea typeface="ＭＳ Ｐゴシック"/>
                <a:cs typeface="Arial"/>
              </a:rPr>
              <a:t> </a:t>
            </a:r>
            <a:r>
              <a:rPr lang="en-US" sz="2400" err="1">
                <a:ea typeface="ＭＳ Ｐゴシック"/>
                <a:cs typeface="Arial"/>
              </a:rPr>
              <a:t>gom</a:t>
            </a:r>
            <a:r>
              <a:rPr lang="en-US" sz="2400">
                <a:ea typeface="ＭＳ Ｐゴシック"/>
                <a:cs typeface="Arial"/>
              </a:rPr>
              <a:t> </a:t>
            </a:r>
            <a:r>
              <a:rPr lang="en-US" sz="2400" err="1">
                <a:ea typeface="ＭＳ Ｐゴシック"/>
                <a:cs typeface="Arial"/>
              </a:rPr>
              <a:t>nhóm</a:t>
            </a:r>
            <a:r>
              <a:rPr lang="en-US" sz="2400">
                <a:ea typeface="ＭＳ Ｐゴシック"/>
                <a:cs typeface="Arial"/>
              </a:rPr>
              <a:t> </a:t>
            </a:r>
            <a:r>
              <a:rPr lang="en-US" sz="2400" err="1">
                <a:ea typeface="ＭＳ Ｐゴシック"/>
                <a:cs typeface="Arial"/>
              </a:rPr>
              <a:t>các</a:t>
            </a:r>
            <a:r>
              <a:rPr lang="en-US" sz="2400">
                <a:ea typeface="ＭＳ Ｐゴシック"/>
                <a:cs typeface="Arial"/>
              </a:rPr>
              <a:t> class </a:t>
            </a:r>
            <a:r>
              <a:rPr lang="en-US" sz="2400" err="1">
                <a:ea typeface="ＭＳ Ｐゴシック"/>
                <a:cs typeface="Arial"/>
              </a:rPr>
              <a:t>lại</a:t>
            </a:r>
            <a:r>
              <a:rPr lang="en-US" sz="2400">
                <a:ea typeface="ＭＳ Ｐゴシック"/>
                <a:cs typeface="Arial"/>
              </a:rPr>
              <a:t> </a:t>
            </a:r>
            <a:r>
              <a:rPr lang="en-US" sz="2400" err="1">
                <a:ea typeface="ＭＳ Ｐゴシック"/>
                <a:cs typeface="Arial"/>
              </a:rPr>
              <a:t>với</a:t>
            </a:r>
            <a:r>
              <a:rPr lang="en-US" sz="2400">
                <a:ea typeface="ＭＳ Ｐゴシック"/>
                <a:cs typeface="Arial"/>
              </a:rPr>
              <a:t> </a:t>
            </a:r>
            <a:r>
              <a:rPr lang="en-US" sz="2400" err="1">
                <a:ea typeface="ＭＳ Ｐゴシック"/>
                <a:cs typeface="Arial"/>
              </a:rPr>
              <a:t>nhau</a:t>
            </a:r>
            <a:endParaRPr lang="en-US" sz="2400" err="1">
              <a:cs typeface="Arial"/>
            </a:endParaRPr>
          </a:p>
          <a:p>
            <a:pPr lvl="1" indent="-182245">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thành</a:t>
            </a:r>
            <a:r>
              <a:rPr lang="en-US" sz="2400">
                <a:ea typeface="ＭＳ Ｐゴシック"/>
              </a:rPr>
              <a:t> </a:t>
            </a:r>
            <a:r>
              <a:rPr lang="en-US" sz="2400" err="1">
                <a:ea typeface="ＭＳ Ｐゴシック"/>
              </a:rPr>
              <a:t>phần</a:t>
            </a:r>
            <a:r>
              <a:rPr lang="en-US" sz="2400">
                <a:ea typeface="ＭＳ Ｐゴシック"/>
              </a:rPr>
              <a:t> </a:t>
            </a:r>
            <a:r>
              <a:rPr lang="en-US" sz="2400" err="1">
                <a:ea typeface="ＭＳ Ｐゴシック"/>
              </a:rPr>
              <a:t>mà</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chứa</a:t>
            </a:r>
            <a:r>
              <a:rPr lang="en-US" sz="2400">
                <a:ea typeface="ＭＳ Ｐゴシック"/>
              </a:rPr>
              <a:t> </a:t>
            </a:r>
            <a:r>
              <a:rPr lang="en-US" sz="2400" err="1">
                <a:ea typeface="ＭＳ Ｐゴシック"/>
              </a:rPr>
              <a:t>các</a:t>
            </a:r>
            <a:r>
              <a:rPr lang="en-US" sz="2400">
                <a:ea typeface="ＭＳ Ｐゴシック"/>
              </a:rPr>
              <a:t> </a:t>
            </a:r>
            <a:r>
              <a:rPr lang="en-US" sz="2400" err="1">
                <a:ea typeface="ＭＳ Ｐゴシック"/>
              </a:rPr>
              <a:t>thành</a:t>
            </a:r>
            <a:r>
              <a:rPr lang="en-US" sz="2400">
                <a:ea typeface="ＭＳ Ｐゴシック"/>
              </a:rPr>
              <a:t> </a:t>
            </a:r>
            <a:r>
              <a:rPr lang="en-US" sz="2400" err="1">
                <a:ea typeface="ＭＳ Ｐゴシック"/>
              </a:rPr>
              <a:t>phần</a:t>
            </a:r>
            <a:r>
              <a:rPr lang="en-US" sz="2400">
                <a:ea typeface="ＭＳ Ｐゴシック"/>
              </a:rPr>
              <a:t> </a:t>
            </a:r>
            <a:r>
              <a:rPr lang="en-US" sz="2400" err="1">
                <a:ea typeface="ＭＳ Ｐゴシック"/>
              </a:rPr>
              <a:t>khác</a:t>
            </a:r>
            <a:endParaRPr lang="en-US" sz="2400" err="1">
              <a:cs typeface="Arial"/>
            </a:endParaRPr>
          </a:p>
        </p:txBody>
      </p:sp>
      <p:sp>
        <p:nvSpPr>
          <p:cNvPr id="34819" name="Rectangle 15">
            <a:extLst>
              <a:ext uri="{FF2B5EF4-FFF2-40B4-BE49-F238E27FC236}">
                <a16:creationId xmlns:a16="http://schemas.microsoft.com/office/drawing/2014/main" id="{8F9D6F6F-CBA2-3B44-89A4-B76E432FFDEB}"/>
              </a:ext>
            </a:extLst>
          </p:cNvPr>
          <p:cNvSpPr>
            <a:spLocks noChangeArrowheads="1"/>
          </p:cNvSpPr>
          <p:nvPr/>
        </p:nvSpPr>
        <p:spPr bwMode="auto">
          <a:xfrm>
            <a:off x="5411788" y="5849938"/>
            <a:ext cx="1260475" cy="7604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0" name="Rectangle 17">
            <a:extLst>
              <a:ext uri="{FF2B5EF4-FFF2-40B4-BE49-F238E27FC236}">
                <a16:creationId xmlns:a16="http://schemas.microsoft.com/office/drawing/2014/main" id="{F4127519-1324-7D46-9717-CB6BFAFA58E1}"/>
              </a:ext>
            </a:extLst>
          </p:cNvPr>
          <p:cNvSpPr>
            <a:spLocks noChangeArrowheads="1"/>
          </p:cNvSpPr>
          <p:nvPr/>
        </p:nvSpPr>
        <p:spPr bwMode="auto">
          <a:xfrm>
            <a:off x="5411788" y="5632450"/>
            <a:ext cx="504825" cy="21748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1" name="Rectangle 18">
            <a:extLst>
              <a:ext uri="{FF2B5EF4-FFF2-40B4-BE49-F238E27FC236}">
                <a16:creationId xmlns:a16="http://schemas.microsoft.com/office/drawing/2014/main" id="{48423BDA-FD78-944B-A0C8-FEB0AD9C545D}"/>
              </a:ext>
            </a:extLst>
          </p:cNvPr>
          <p:cNvSpPr>
            <a:spLocks noChangeArrowheads="1"/>
          </p:cNvSpPr>
          <p:nvPr/>
        </p:nvSpPr>
        <p:spPr bwMode="auto">
          <a:xfrm>
            <a:off x="5664200" y="5940425"/>
            <a:ext cx="903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Package </a:t>
            </a:r>
            <a:endParaRPr lang="en-US" altLang="en-US" sz="2000">
              <a:latin typeface="Times New Roman" panose="02020603050405020304" pitchFamily="18" charset="0"/>
            </a:endParaRPr>
          </a:p>
        </p:txBody>
      </p:sp>
      <p:sp>
        <p:nvSpPr>
          <p:cNvPr id="34822" name="Rectangle 19">
            <a:extLst>
              <a:ext uri="{FF2B5EF4-FFF2-40B4-BE49-F238E27FC236}">
                <a16:creationId xmlns:a16="http://schemas.microsoft.com/office/drawing/2014/main" id="{6CE1B268-5406-FE4D-8D0A-1D5BB0FE42E8}"/>
              </a:ext>
            </a:extLst>
          </p:cNvPr>
          <p:cNvSpPr>
            <a:spLocks noChangeArrowheads="1"/>
          </p:cNvSpPr>
          <p:nvPr/>
        </p:nvSpPr>
        <p:spPr bwMode="auto">
          <a:xfrm>
            <a:off x="5756275" y="6140450"/>
            <a:ext cx="5762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Name</a:t>
            </a:r>
            <a:endParaRPr lang="en-US" altLang="en-US" sz="2000">
              <a:latin typeface="Times New Roman" panose="02020603050405020304" pitchFamily="18" charset="0"/>
            </a:endParaRPr>
          </a:p>
        </p:txBody>
      </p:sp>
      <p:sp>
        <p:nvSpPr>
          <p:cNvPr id="34823" name="Rectangle 21">
            <a:extLst>
              <a:ext uri="{FF2B5EF4-FFF2-40B4-BE49-F238E27FC236}">
                <a16:creationId xmlns:a16="http://schemas.microsoft.com/office/drawing/2014/main" id="{6D5D527F-2848-574B-A6E5-3B788FB118D4}"/>
              </a:ext>
            </a:extLst>
          </p:cNvPr>
          <p:cNvSpPr>
            <a:spLocks noChangeArrowheads="1"/>
          </p:cNvSpPr>
          <p:nvPr/>
        </p:nvSpPr>
        <p:spPr bwMode="auto">
          <a:xfrm>
            <a:off x="5410200" y="3040063"/>
            <a:ext cx="1258888" cy="6175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4" name="Rectangle 22">
            <a:extLst>
              <a:ext uri="{FF2B5EF4-FFF2-40B4-BE49-F238E27FC236}">
                <a16:creationId xmlns:a16="http://schemas.microsoft.com/office/drawing/2014/main" id="{5F7BD9D7-19C4-934B-8F1B-783BE07C23A8}"/>
              </a:ext>
            </a:extLst>
          </p:cNvPr>
          <p:cNvSpPr>
            <a:spLocks noChangeArrowheads="1"/>
          </p:cNvSpPr>
          <p:nvPr/>
        </p:nvSpPr>
        <p:spPr bwMode="auto">
          <a:xfrm>
            <a:off x="5486400" y="3101975"/>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Class Name</a:t>
            </a:r>
            <a:endParaRPr lang="en-US" altLang="en-US" sz="2000">
              <a:latin typeface="Times New Roman" panose="02020603050405020304" pitchFamily="18" charset="0"/>
            </a:endParaRPr>
          </a:p>
        </p:txBody>
      </p:sp>
      <p:sp>
        <p:nvSpPr>
          <p:cNvPr id="34825" name="Rectangle 23">
            <a:extLst>
              <a:ext uri="{FF2B5EF4-FFF2-40B4-BE49-F238E27FC236}">
                <a16:creationId xmlns:a16="http://schemas.microsoft.com/office/drawing/2014/main" id="{E8C1DD04-70B3-0E45-BD6C-DB719F783930}"/>
              </a:ext>
            </a:extLst>
          </p:cNvPr>
          <p:cNvSpPr>
            <a:spLocks noChangeArrowheads="1"/>
          </p:cNvSpPr>
          <p:nvPr/>
        </p:nvSpPr>
        <p:spPr bwMode="auto">
          <a:xfrm>
            <a:off x="5410200" y="3379788"/>
            <a:ext cx="1258888" cy="2778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4826" name="Rectangle 24">
            <a:extLst>
              <a:ext uri="{FF2B5EF4-FFF2-40B4-BE49-F238E27FC236}">
                <a16:creationId xmlns:a16="http://schemas.microsoft.com/office/drawing/2014/main" id="{B66B5756-5E2A-7F47-9F92-4826E2A6940D}"/>
              </a:ext>
            </a:extLst>
          </p:cNvPr>
          <p:cNvSpPr>
            <a:spLocks noChangeArrowheads="1"/>
          </p:cNvSpPr>
          <p:nvPr/>
        </p:nvSpPr>
        <p:spPr bwMode="auto">
          <a:xfrm>
            <a:off x="5410200" y="3503613"/>
            <a:ext cx="1258888" cy="15398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4138EFC2-C2CB-B042-8309-6CE6FDA1C971}"/>
              </a:ext>
            </a:extLst>
          </p:cNvPr>
          <p:cNvSpPr>
            <a:spLocks noGrp="1" noChangeArrowheads="1"/>
          </p:cNvSpPr>
          <p:nvPr>
            <p:ph type="title"/>
          </p:nvPr>
        </p:nvSpPr>
        <p:spPr/>
        <p:txBody>
          <a:bodyPr>
            <a:normAutofit fontScale="90000"/>
          </a:bodyPr>
          <a:lstStyle/>
          <a:p>
            <a:pPr>
              <a:defRPr/>
            </a:pP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thiết</a:t>
            </a:r>
            <a:r>
              <a:rPr lang="en-US">
                <a:ea typeface="ＭＳ Ｐゴシック"/>
              </a:rPr>
              <a:t> </a:t>
            </a:r>
            <a:r>
              <a:rPr lang="en-US" err="1">
                <a:ea typeface="ＭＳ Ｐゴシック"/>
              </a:rPr>
              <a:t>kế</a:t>
            </a:r>
            <a:r>
              <a:rPr lang="en-US">
                <a:ea typeface="ＭＳ Ｐゴシック"/>
              </a:rPr>
              <a:t> </a:t>
            </a:r>
            <a:r>
              <a:rPr lang="en-US" err="1">
                <a:ea typeface="ＭＳ Ｐゴシック"/>
              </a:rPr>
              <a:t>vào</a:t>
            </a:r>
            <a:r>
              <a:rPr lang="en-US">
                <a:ea typeface="ＭＳ Ｐゴシック"/>
              </a:rPr>
              <a:t> </a:t>
            </a:r>
            <a:r>
              <a:rPr lang="en-US" err="1">
                <a:ea typeface="ＭＳ Ｐゴシック"/>
              </a:rPr>
              <a:t>trong</a:t>
            </a:r>
            <a:r>
              <a:rPr lang="en-US">
                <a:ea typeface="ＭＳ Ｐゴシック"/>
              </a:rPr>
              <a:t> </a:t>
            </a:r>
            <a:r>
              <a:rPr lang="en-US" err="1">
                <a:ea typeface="ＭＳ Ｐゴシック"/>
              </a:rPr>
              <a:t>các</a:t>
            </a:r>
            <a:r>
              <a:rPr lang="en-US">
                <a:ea typeface="ＭＳ Ｐゴシック"/>
              </a:rPr>
              <a:t> Packages</a:t>
            </a:r>
          </a:p>
        </p:txBody>
      </p:sp>
      <p:sp>
        <p:nvSpPr>
          <p:cNvPr id="36866" name="Rectangle 3">
            <a:extLst>
              <a:ext uri="{FF2B5EF4-FFF2-40B4-BE49-F238E27FC236}">
                <a16:creationId xmlns:a16="http://schemas.microsoft.com/office/drawing/2014/main" id="{69138E05-4585-4F43-ABDA-152A645F18C0}"/>
              </a:ext>
            </a:extLst>
          </p:cNvPr>
          <p:cNvSpPr>
            <a:spLocks noGrp="1"/>
          </p:cNvSpPr>
          <p:nvPr>
            <p:ph idx="1"/>
          </p:nvPr>
        </p:nvSpPr>
        <p:spPr/>
        <p:txBody>
          <a:bodyPr/>
          <a:lstStyle/>
          <a:p>
            <a:pPr marL="182245" indent="-182245"/>
            <a:r>
              <a:rPr lang="en-US" altLang="en-US" sz="2800" err="1">
                <a:ea typeface="ＭＳ Ｐゴシック"/>
              </a:rPr>
              <a:t>Việc</a:t>
            </a:r>
            <a:r>
              <a:rPr lang="en-US" altLang="en-US" sz="2800">
                <a:ea typeface="ＭＳ Ｐゴシック"/>
              </a:rPr>
              <a:t> </a:t>
            </a:r>
            <a:r>
              <a:rPr lang="en-US" altLang="en-US" sz="2800" err="1">
                <a:ea typeface="ＭＳ Ｐゴシック"/>
              </a:rPr>
              <a:t>gom</a:t>
            </a:r>
            <a:r>
              <a:rPr lang="en-US" altLang="en-US" sz="2800">
                <a:ea typeface="ＭＳ Ｐゴシック"/>
              </a:rPr>
              <a:t> </a:t>
            </a:r>
            <a:r>
              <a:rPr lang="en-US" altLang="en-US" sz="2800" err="1">
                <a:ea typeface="ＭＳ Ｐゴシック"/>
              </a:rPr>
              <a:t>nhóm</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vào</a:t>
            </a:r>
            <a:r>
              <a:rPr lang="en-US" altLang="en-US" sz="2800">
                <a:ea typeface="ＭＳ Ｐゴシック"/>
              </a:rPr>
              <a:t> </a:t>
            </a:r>
            <a:r>
              <a:rPr lang="en-US" altLang="en-US" sz="2800" err="1">
                <a:ea typeface="ＭＳ Ｐゴシック"/>
              </a:rPr>
              <a:t>trong</a:t>
            </a:r>
            <a:r>
              <a:rPr lang="en-US" altLang="en-US" sz="2800">
                <a:ea typeface="ＭＳ Ｐゴシック"/>
              </a:rPr>
              <a:t> </a:t>
            </a:r>
            <a:r>
              <a:rPr lang="en-US" altLang="en-US" sz="2800" err="1">
                <a:ea typeface="ＭＳ Ｐゴシック"/>
              </a:rPr>
              <a:t>một</a:t>
            </a:r>
            <a:r>
              <a:rPr lang="en-US" altLang="en-US" sz="2800">
                <a:ea typeface="ＭＳ Ｐゴシック"/>
              </a:rPr>
              <a:t> package </a:t>
            </a:r>
            <a:r>
              <a:rPr lang="en-US" altLang="en-US" sz="2800" err="1">
                <a:ea typeface="ＭＳ Ｐゴシック"/>
              </a:rPr>
              <a:t>có</a:t>
            </a:r>
            <a:r>
              <a:rPr lang="en-US" altLang="en-US" sz="2800">
                <a:ea typeface="ＭＳ Ｐゴシック"/>
              </a:rPr>
              <a:t> </a:t>
            </a:r>
            <a:r>
              <a:rPr lang="en-US" altLang="en-US" sz="2800" err="1">
                <a:ea typeface="ＭＳ Ｐゴシック"/>
              </a:rPr>
              <a:t>thể</a:t>
            </a:r>
            <a:r>
              <a:rPr lang="en-US" altLang="en-US" sz="2800">
                <a:ea typeface="ＭＳ Ｐゴシック"/>
              </a:rPr>
              <a:t> </a:t>
            </a:r>
            <a:r>
              <a:rPr lang="en-US" altLang="en-US" sz="2800" err="1">
                <a:ea typeface="ＭＳ Ｐゴシック"/>
              </a:rPr>
              <a:t>dựa</a:t>
            </a:r>
            <a:r>
              <a:rPr lang="en-US" altLang="en-US" sz="2800">
                <a:ea typeface="ＭＳ Ｐゴシック"/>
              </a:rPr>
              <a:t> </a:t>
            </a:r>
            <a:r>
              <a:rPr lang="en-US" altLang="en-US" sz="2800" err="1">
                <a:ea typeface="ＭＳ Ｐゴシック"/>
              </a:rPr>
              <a:t>vào</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tiêu</a:t>
            </a:r>
            <a:r>
              <a:rPr lang="en-US" altLang="en-US" sz="2800">
                <a:ea typeface="ＭＳ Ｐゴシック"/>
              </a:rPr>
              <a:t> </a:t>
            </a:r>
            <a:r>
              <a:rPr lang="en-US" altLang="en-US" sz="2800" err="1">
                <a:ea typeface="ＭＳ Ｐゴシック"/>
              </a:rPr>
              <a:t>chí</a:t>
            </a:r>
            <a:r>
              <a:rPr lang="en-US" altLang="en-US" sz="2800">
                <a:ea typeface="ＭＳ Ｐゴシック"/>
              </a:rPr>
              <a:t>:</a:t>
            </a:r>
          </a:p>
          <a:p>
            <a:pPr lvl="1" indent="-182245"/>
            <a:r>
              <a:rPr lang="en-US" altLang="en-US" sz="2400">
                <a:ea typeface="ＭＳ Ｐゴシック"/>
              </a:rPr>
              <a:t>Các </a:t>
            </a:r>
            <a:r>
              <a:rPr lang="en-US" altLang="en-US" sz="2400" err="1">
                <a:ea typeface="ＭＳ Ｐゴシック"/>
              </a:rPr>
              <a:t>thành</a:t>
            </a:r>
            <a:r>
              <a:rPr lang="en-US" altLang="en-US" sz="2400">
                <a:ea typeface="ＭＳ Ｐゴシック"/>
              </a:rPr>
              <a:t> </a:t>
            </a:r>
            <a:r>
              <a:rPr lang="en-US" altLang="en-US" sz="2400" err="1">
                <a:ea typeface="ＭＳ Ｐゴシック"/>
              </a:rPr>
              <a:t>phần</a:t>
            </a:r>
            <a:r>
              <a:rPr lang="en-US" altLang="en-US" sz="2400">
                <a:ea typeface="ＭＳ Ｐゴシック"/>
              </a:rPr>
              <a:t> </a:t>
            </a:r>
            <a:r>
              <a:rPr lang="en-US" altLang="en-US" sz="2400" err="1">
                <a:ea typeface="ＭＳ Ｐゴシック"/>
              </a:rPr>
              <a:t>cấu</a:t>
            </a:r>
            <a:r>
              <a:rPr lang="en-US" altLang="en-US" sz="2400">
                <a:ea typeface="ＭＳ Ｐゴシック"/>
              </a:rPr>
              <a:t> </a:t>
            </a:r>
            <a:r>
              <a:rPr lang="en-US" altLang="en-US" sz="2400" err="1">
                <a:ea typeface="ＭＳ Ｐゴシック"/>
              </a:rPr>
              <a:t>hình</a:t>
            </a:r>
            <a:endParaRPr lang="en-US" altLang="en-US" sz="2400" err="1">
              <a:ea typeface="ＭＳ Ｐゴシック" panose="020B0600070205080204" pitchFamily="34" charset="-128"/>
              <a:cs typeface="Arial"/>
            </a:endParaRPr>
          </a:p>
          <a:p>
            <a:pPr lvl="1" indent="-182245"/>
            <a:r>
              <a:rPr lang="en-US" altLang="en-US" sz="2400" err="1">
                <a:ea typeface="ＭＳ Ｐゴシック"/>
                <a:cs typeface="Arial"/>
              </a:rPr>
              <a:t>Nơi</a:t>
            </a:r>
            <a:r>
              <a:rPr lang="en-US" altLang="en-US" sz="2400">
                <a:ea typeface="ＭＳ Ｐゴシック"/>
                <a:cs typeface="Arial"/>
              </a:rPr>
              <a:t> </a:t>
            </a:r>
            <a:r>
              <a:rPr lang="en-US" altLang="en-US" sz="2400" err="1">
                <a:ea typeface="ＭＳ Ｐゴシック"/>
                <a:cs typeface="Arial"/>
              </a:rPr>
              <a:t>phân</a:t>
            </a:r>
            <a:r>
              <a:rPr lang="en-US" altLang="en-US" sz="2400">
                <a:ea typeface="ＭＳ Ｐゴシック"/>
                <a:cs typeface="Arial"/>
              </a:rPr>
              <a:t> </a:t>
            </a:r>
            <a:r>
              <a:rPr lang="en-US" altLang="en-US" sz="2400" err="1">
                <a:ea typeface="ＭＳ Ｐゴシック"/>
                <a:cs typeface="Arial"/>
              </a:rPr>
              <a:t>bổ</a:t>
            </a:r>
            <a:r>
              <a:rPr lang="en-US" altLang="en-US" sz="2400">
                <a:ea typeface="ＭＳ Ｐゴシック"/>
                <a:cs typeface="Arial"/>
              </a:rPr>
              <a:t> </a:t>
            </a:r>
            <a:r>
              <a:rPr lang="en-US" altLang="en-US" sz="2400" err="1">
                <a:ea typeface="ＭＳ Ｐゴシック"/>
                <a:cs typeface="Arial"/>
              </a:rPr>
              <a:t>tài</a:t>
            </a:r>
            <a:r>
              <a:rPr lang="en-US" altLang="en-US" sz="2400">
                <a:ea typeface="ＭＳ Ｐゴシック"/>
                <a:cs typeface="Arial"/>
              </a:rPr>
              <a:t> </a:t>
            </a:r>
            <a:r>
              <a:rPr lang="en-US" altLang="en-US" sz="2400" err="1">
                <a:ea typeface="ＭＳ Ｐゴシック"/>
                <a:cs typeface="Arial"/>
              </a:rPr>
              <a:t>nguyên</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đội</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a:t>
            </a:r>
            <a:r>
              <a:rPr lang="en-US" altLang="en-US" sz="2400" err="1">
                <a:ea typeface="ＭＳ Ｐゴシック"/>
                <a:cs typeface="Arial"/>
              </a:rPr>
              <a:t>triển</a:t>
            </a:r>
            <a:r>
              <a:rPr lang="en-US" altLang="en-US" sz="2400">
                <a:ea typeface="ＭＳ Ｐゴシック"/>
                <a:cs typeface="Arial"/>
              </a:rPr>
              <a:t> </a:t>
            </a:r>
            <a:r>
              <a:rPr lang="en-US" altLang="en-US" sz="2400" err="1">
                <a:ea typeface="ＭＳ Ｐゴシック"/>
                <a:cs typeface="Arial"/>
              </a:rPr>
              <a:t>dự</a:t>
            </a:r>
            <a:r>
              <a:rPr lang="en-US" altLang="en-US" sz="2400">
                <a:ea typeface="ＭＳ Ｐゴシック"/>
                <a:cs typeface="Arial"/>
              </a:rPr>
              <a:t> </a:t>
            </a:r>
            <a:r>
              <a:rPr lang="en-US" altLang="en-US" sz="2400" err="1">
                <a:ea typeface="ＭＳ Ｐゴシック"/>
                <a:cs typeface="Arial"/>
              </a:rPr>
              <a:t>án</a:t>
            </a:r>
            <a:endParaRPr lang="en-US" altLang="en-US" sz="2400" err="1">
              <a:cs typeface="Arial"/>
            </a:endParaRPr>
          </a:p>
          <a:p>
            <a:pPr lvl="1" indent="-182245"/>
            <a:r>
              <a:rPr lang="en-US" altLang="en-US" sz="2400" err="1">
                <a:ea typeface="ＭＳ Ｐゴシック"/>
              </a:rPr>
              <a:t>Phản</a:t>
            </a:r>
            <a:r>
              <a:rPr lang="en-US" altLang="en-US" sz="2400">
                <a:ea typeface="ＭＳ Ｐゴシック"/>
              </a:rPr>
              <a:t> </a:t>
            </a:r>
            <a:r>
              <a:rPr lang="en-US" altLang="en-US" sz="2400" err="1">
                <a:ea typeface="ＭＳ Ｐゴシック"/>
              </a:rPr>
              <a:t>ánh</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thể</a:t>
            </a:r>
            <a:r>
              <a:rPr lang="en-US" altLang="en-US" sz="2400">
                <a:ea typeface="ＭＳ Ｐゴシック"/>
              </a:rPr>
              <a:t> </a:t>
            </a:r>
            <a:r>
              <a:rPr lang="en-US" altLang="en-US" sz="2400" err="1">
                <a:ea typeface="ＭＳ Ｐゴシック"/>
              </a:rPr>
              <a:t>loại</a:t>
            </a:r>
            <a:r>
              <a:rPr lang="en-US" altLang="en-US" sz="2400">
                <a:ea typeface="ＭＳ Ｐゴシック"/>
              </a:rPr>
              <a:t>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endParaRPr lang="en-US" altLang="en-US" sz="2400" err="1">
              <a:ea typeface="ＭＳ Ｐゴシック"/>
              <a:cs typeface="Arial"/>
            </a:endParaRPr>
          </a:p>
          <a:p>
            <a:pPr lvl="1" indent="-182245"/>
            <a:r>
              <a:rPr lang="en-US" altLang="en-US" sz="2400" err="1">
                <a:ea typeface="ＭＳ Ｐゴシック"/>
              </a:rPr>
              <a:t>Biểu</a:t>
            </a:r>
            <a:r>
              <a:rPr lang="en-US" altLang="en-US" sz="2400">
                <a:ea typeface="ＭＳ Ｐゴシック"/>
              </a:rPr>
              <a:t> </a:t>
            </a:r>
            <a:r>
              <a:rPr lang="en-US" altLang="en-US" sz="2400" err="1">
                <a:ea typeface="ＭＳ Ｐゴシック"/>
              </a:rPr>
              <a:t>diễn</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sản</a:t>
            </a:r>
            <a:r>
              <a:rPr lang="en-US" altLang="en-US" sz="2400">
                <a:ea typeface="ＭＳ Ｐゴシック"/>
              </a:rPr>
              <a:t> </a:t>
            </a:r>
            <a:r>
              <a:rPr lang="en-US" altLang="en-US" sz="2400" err="1">
                <a:ea typeface="ＭＳ Ｐゴシック"/>
              </a:rPr>
              <a:t>phẩm</a:t>
            </a:r>
            <a:r>
              <a:rPr lang="en-US" altLang="en-US" sz="2400">
                <a:ea typeface="ＭＳ Ｐゴシック"/>
              </a:rPr>
              <a:t> </a:t>
            </a:r>
            <a:r>
              <a:rPr lang="en-US" altLang="en-US" sz="2400" err="1">
                <a:ea typeface="ＭＳ Ｐゴシック"/>
              </a:rPr>
              <a:t>và</a:t>
            </a:r>
            <a:r>
              <a:rPr lang="en-US" altLang="en-US" sz="2400">
                <a:ea typeface="ＭＳ Ｐゴシック"/>
              </a:rPr>
              <a:t> </a:t>
            </a:r>
            <a:r>
              <a:rPr lang="en-US" altLang="en-US" sz="2400" err="1">
                <a:ea typeface="ＭＳ Ｐゴシック"/>
              </a:rPr>
              <a:t>dịch</a:t>
            </a:r>
            <a:r>
              <a:rPr lang="en-US" altLang="en-US" sz="2400">
                <a:ea typeface="ＭＳ Ｐゴシック"/>
              </a:rPr>
              <a:t> </a:t>
            </a:r>
            <a:r>
              <a:rPr lang="en-US" altLang="en-US" sz="2400" err="1">
                <a:ea typeface="ＭＳ Ｐゴシック"/>
              </a:rPr>
              <a:t>vụ</a:t>
            </a:r>
            <a:r>
              <a:rPr lang="en-US" altLang="en-US" sz="2400">
                <a:ea typeface="ＭＳ Ｐゴシック"/>
              </a:rPr>
              <a:t> </a:t>
            </a:r>
            <a:endParaRPr lang="en-US" altLang="en-US" sz="2400">
              <a:ea typeface="ＭＳ Ｐゴシック" panose="020B0600070205080204" pitchFamily="34" charset="-128"/>
              <a:cs typeface="Arial"/>
            </a:endParaRPr>
          </a:p>
          <a:p>
            <a:pPr marL="274955" lvl="1" indent="0">
              <a:buNone/>
            </a:pPr>
            <a:r>
              <a:rPr lang="en-US" altLang="en-US" sz="2400">
                <a:ea typeface="ＭＳ Ｐゴシック"/>
              </a:rPr>
              <a:t>  </a:t>
            </a:r>
            <a:r>
              <a:rPr lang="en-US" altLang="en-US" sz="2400" err="1">
                <a:ea typeface="ＭＳ Ｐゴシック"/>
              </a:rPr>
              <a:t>có</a:t>
            </a:r>
            <a:r>
              <a:rPr lang="en-US" altLang="en-US" sz="2400">
                <a:ea typeface="ＭＳ Ｐゴシック"/>
              </a:rPr>
              <a:t> </a:t>
            </a:r>
            <a:r>
              <a:rPr lang="en-US" altLang="en-US" sz="2400" err="1">
                <a:ea typeface="ＭＳ Ｐゴシック"/>
              </a:rPr>
              <a:t>sẵn</a:t>
            </a:r>
            <a:endParaRPr lang="en-US" altLang="en-US" sz="2400" err="1">
              <a:ea typeface="ＭＳ Ｐゴシック"/>
              <a:cs typeface="Arial"/>
            </a:endParaRPr>
          </a:p>
        </p:txBody>
      </p:sp>
      <p:grpSp>
        <p:nvGrpSpPr>
          <p:cNvPr id="36867" name="Group 169">
            <a:extLst>
              <a:ext uri="{FF2B5EF4-FFF2-40B4-BE49-F238E27FC236}">
                <a16:creationId xmlns:a16="http://schemas.microsoft.com/office/drawing/2014/main" id="{00227F59-CBFA-3B49-8A83-A52D4760C195}"/>
              </a:ext>
            </a:extLst>
          </p:cNvPr>
          <p:cNvGrpSpPr>
            <a:grpSpLocks/>
          </p:cNvGrpSpPr>
          <p:nvPr/>
        </p:nvGrpSpPr>
        <p:grpSpPr bwMode="auto">
          <a:xfrm>
            <a:off x="7058025" y="3565525"/>
            <a:ext cx="1346200" cy="1169988"/>
            <a:chOff x="4286" y="2118"/>
            <a:chExt cx="848" cy="737"/>
          </a:xfrm>
        </p:grpSpPr>
        <p:sp>
          <p:nvSpPr>
            <p:cNvPr id="36876" name="Rectangle 113">
              <a:extLst>
                <a:ext uri="{FF2B5EF4-FFF2-40B4-BE49-F238E27FC236}">
                  <a16:creationId xmlns:a16="http://schemas.microsoft.com/office/drawing/2014/main" id="{01D4AD76-9B80-FB49-A515-EE5A7E6C831A}"/>
                </a:ext>
              </a:extLst>
            </p:cNvPr>
            <p:cNvSpPr>
              <a:spLocks noChangeArrowheads="1"/>
            </p:cNvSpPr>
            <p:nvPr/>
          </p:nvSpPr>
          <p:spPr bwMode="auto">
            <a:xfrm>
              <a:off x="4286" y="2287"/>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7" name="Rectangle 114">
              <a:extLst>
                <a:ext uri="{FF2B5EF4-FFF2-40B4-BE49-F238E27FC236}">
                  <a16:creationId xmlns:a16="http://schemas.microsoft.com/office/drawing/2014/main" id="{7DB29C5E-944B-D949-B4EE-0AF33418F615}"/>
                </a:ext>
              </a:extLst>
            </p:cNvPr>
            <p:cNvSpPr>
              <a:spLocks noChangeArrowheads="1"/>
            </p:cNvSpPr>
            <p:nvPr/>
          </p:nvSpPr>
          <p:spPr bwMode="auto">
            <a:xfrm>
              <a:off x="4286" y="2118"/>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8" name="Rectangle 115">
              <a:extLst>
                <a:ext uri="{FF2B5EF4-FFF2-40B4-BE49-F238E27FC236}">
                  <a16:creationId xmlns:a16="http://schemas.microsoft.com/office/drawing/2014/main" id="{51FECF37-4915-7A4B-AA10-3EE63CD67817}"/>
                </a:ext>
              </a:extLst>
            </p:cNvPr>
            <p:cNvSpPr>
              <a:spLocks noChangeArrowheads="1"/>
            </p:cNvSpPr>
            <p:nvPr/>
          </p:nvSpPr>
          <p:spPr bwMode="auto">
            <a:xfrm>
              <a:off x="4390" y="2325"/>
              <a:ext cx="6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C </a:t>
              </a:r>
              <a:endParaRPr lang="en-US" altLang="en-US" sz="1600">
                <a:solidFill>
                  <a:srgbClr val="0000FF"/>
                </a:solidFill>
                <a:latin typeface="ZapfHumnst BT" pitchFamily="34" charset="0"/>
              </a:endParaRPr>
            </a:p>
          </p:txBody>
        </p:sp>
      </p:grpSp>
      <p:grpSp>
        <p:nvGrpSpPr>
          <p:cNvPr id="36868" name="Group 170">
            <a:extLst>
              <a:ext uri="{FF2B5EF4-FFF2-40B4-BE49-F238E27FC236}">
                <a16:creationId xmlns:a16="http://schemas.microsoft.com/office/drawing/2014/main" id="{3C6CBFCC-E697-CF46-9DD6-1D0927190E53}"/>
              </a:ext>
            </a:extLst>
          </p:cNvPr>
          <p:cNvGrpSpPr>
            <a:grpSpLocks/>
          </p:cNvGrpSpPr>
          <p:nvPr/>
        </p:nvGrpSpPr>
        <p:grpSpPr bwMode="auto">
          <a:xfrm>
            <a:off x="7350125" y="4314825"/>
            <a:ext cx="1346200" cy="1169988"/>
            <a:chOff x="4686" y="2710"/>
            <a:chExt cx="848" cy="737"/>
          </a:xfrm>
        </p:grpSpPr>
        <p:sp>
          <p:nvSpPr>
            <p:cNvPr id="36873" name="Rectangle 162">
              <a:extLst>
                <a:ext uri="{FF2B5EF4-FFF2-40B4-BE49-F238E27FC236}">
                  <a16:creationId xmlns:a16="http://schemas.microsoft.com/office/drawing/2014/main" id="{F0DE18B5-109A-304A-AE7C-A024938DE19E}"/>
                </a:ext>
              </a:extLst>
            </p:cNvPr>
            <p:cNvSpPr>
              <a:spLocks noChangeArrowheads="1"/>
            </p:cNvSpPr>
            <p:nvPr/>
          </p:nvSpPr>
          <p:spPr bwMode="auto">
            <a:xfrm>
              <a:off x="4686" y="2879"/>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4" name="Rectangle 163">
              <a:extLst>
                <a:ext uri="{FF2B5EF4-FFF2-40B4-BE49-F238E27FC236}">
                  <a16:creationId xmlns:a16="http://schemas.microsoft.com/office/drawing/2014/main" id="{D4E8FC08-3B70-5C44-A7BC-5524FB8BED31}"/>
                </a:ext>
              </a:extLst>
            </p:cNvPr>
            <p:cNvSpPr>
              <a:spLocks noChangeArrowheads="1"/>
            </p:cNvSpPr>
            <p:nvPr/>
          </p:nvSpPr>
          <p:spPr bwMode="auto">
            <a:xfrm>
              <a:off x="4686" y="2710"/>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5" name="Rectangle 164">
              <a:extLst>
                <a:ext uri="{FF2B5EF4-FFF2-40B4-BE49-F238E27FC236}">
                  <a16:creationId xmlns:a16="http://schemas.microsoft.com/office/drawing/2014/main" id="{420C2B5C-C3F6-7846-A696-9F5A1519D3B2}"/>
                </a:ext>
              </a:extLst>
            </p:cNvPr>
            <p:cNvSpPr>
              <a:spLocks noChangeArrowheads="1"/>
            </p:cNvSpPr>
            <p:nvPr/>
          </p:nvSpPr>
          <p:spPr bwMode="auto">
            <a:xfrm>
              <a:off x="4798" y="2917"/>
              <a:ext cx="6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B</a:t>
              </a:r>
              <a:endParaRPr lang="en-US" altLang="en-US" sz="1600">
                <a:solidFill>
                  <a:srgbClr val="0000FF"/>
                </a:solidFill>
                <a:latin typeface="ZapfHumnst BT" pitchFamily="34" charset="0"/>
              </a:endParaRPr>
            </a:p>
          </p:txBody>
        </p:sp>
      </p:grpSp>
      <p:grpSp>
        <p:nvGrpSpPr>
          <p:cNvPr id="36869" name="Group 171">
            <a:extLst>
              <a:ext uri="{FF2B5EF4-FFF2-40B4-BE49-F238E27FC236}">
                <a16:creationId xmlns:a16="http://schemas.microsoft.com/office/drawing/2014/main" id="{B46E8314-E143-814A-AAF0-B0AE7A153A44}"/>
              </a:ext>
            </a:extLst>
          </p:cNvPr>
          <p:cNvGrpSpPr>
            <a:grpSpLocks/>
          </p:cNvGrpSpPr>
          <p:nvPr/>
        </p:nvGrpSpPr>
        <p:grpSpPr bwMode="auto">
          <a:xfrm>
            <a:off x="6232525" y="4695825"/>
            <a:ext cx="1346200" cy="1169988"/>
            <a:chOff x="3910" y="2982"/>
            <a:chExt cx="848" cy="737"/>
          </a:xfrm>
        </p:grpSpPr>
        <p:sp>
          <p:nvSpPr>
            <p:cNvPr id="36870" name="Rectangle 166">
              <a:extLst>
                <a:ext uri="{FF2B5EF4-FFF2-40B4-BE49-F238E27FC236}">
                  <a16:creationId xmlns:a16="http://schemas.microsoft.com/office/drawing/2014/main" id="{13D45098-768E-F647-B0A1-F4315BEC9059}"/>
                </a:ext>
              </a:extLst>
            </p:cNvPr>
            <p:cNvSpPr>
              <a:spLocks noChangeArrowheads="1"/>
            </p:cNvSpPr>
            <p:nvPr/>
          </p:nvSpPr>
          <p:spPr bwMode="auto">
            <a:xfrm>
              <a:off x="3910" y="3151"/>
              <a:ext cx="848" cy="568"/>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1" name="Rectangle 167">
              <a:extLst>
                <a:ext uri="{FF2B5EF4-FFF2-40B4-BE49-F238E27FC236}">
                  <a16:creationId xmlns:a16="http://schemas.microsoft.com/office/drawing/2014/main" id="{A5992FFA-AB61-F048-8C94-0E57BD217C60}"/>
                </a:ext>
              </a:extLst>
            </p:cNvPr>
            <p:cNvSpPr>
              <a:spLocks noChangeArrowheads="1"/>
            </p:cNvSpPr>
            <p:nvPr/>
          </p:nvSpPr>
          <p:spPr bwMode="auto">
            <a:xfrm>
              <a:off x="3910" y="2982"/>
              <a:ext cx="378" cy="169"/>
            </a:xfrm>
            <a:prstGeom prst="rect">
              <a:avLst/>
            </a:prstGeom>
            <a:solidFill>
              <a:srgbClr val="FFFFCC"/>
            </a:solidFill>
            <a:ln w="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6872" name="Rectangle 168">
              <a:extLst>
                <a:ext uri="{FF2B5EF4-FFF2-40B4-BE49-F238E27FC236}">
                  <a16:creationId xmlns:a16="http://schemas.microsoft.com/office/drawing/2014/main" id="{63C48DB2-14AB-7046-B0F9-FA668F1E5043}"/>
                </a:ext>
              </a:extLst>
            </p:cNvPr>
            <p:cNvSpPr>
              <a:spLocks noChangeArrowheads="1"/>
            </p:cNvSpPr>
            <p:nvPr/>
          </p:nvSpPr>
          <p:spPr bwMode="auto">
            <a:xfrm>
              <a:off x="4022" y="3189"/>
              <a:ext cx="6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Package A </a:t>
              </a:r>
              <a:endParaRPr lang="en-US" altLang="en-US" sz="1600">
                <a:solidFill>
                  <a:srgbClr val="0000FF"/>
                </a:solidFill>
                <a:latin typeface="ZapfHumnst BT"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6">
            <a:extLst>
              <a:ext uri="{FF2B5EF4-FFF2-40B4-BE49-F238E27FC236}">
                <a16:creationId xmlns:a16="http://schemas.microsoft.com/office/drawing/2014/main" id="{8C682593-27FA-1E43-9A75-BF6EC9E6C600}"/>
              </a:ext>
            </a:extLst>
          </p:cNvPr>
          <p:cNvSpPr>
            <a:spLocks noChangeArrowheads="1"/>
          </p:cNvSpPr>
          <p:nvPr/>
        </p:nvSpPr>
        <p:spPr bwMode="auto">
          <a:xfrm>
            <a:off x="5381625" y="2578100"/>
            <a:ext cx="2038350" cy="10874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9426" name="Rectangle 2">
            <a:extLst>
              <a:ext uri="{FF2B5EF4-FFF2-40B4-BE49-F238E27FC236}">
                <a16:creationId xmlns:a16="http://schemas.microsoft.com/office/drawing/2014/main" id="{4A69341E-E396-B246-8127-3B63D1272E91}"/>
              </a:ext>
            </a:extLst>
          </p:cNvPr>
          <p:cNvSpPr>
            <a:spLocks noGrp="1" noChangeArrowheads="1"/>
          </p:cNvSpPr>
          <p:nvPr>
            <p:ph type="title"/>
          </p:nvPr>
        </p:nvSpPr>
        <p:spPr>
          <a:xfrm>
            <a:off x="457200" y="381000"/>
            <a:ext cx="8775510" cy="788727"/>
          </a:xfrm>
        </p:spPr>
        <p:txBody>
          <a:bodyPr>
            <a:normAutofit/>
          </a:bodyPr>
          <a:lstStyle/>
          <a:p>
            <a:pPr>
              <a:defRPr/>
            </a:pPr>
            <a:r>
              <a:rPr lang="en-US" err="1">
                <a:ea typeface="ＭＳ Ｐゴシック"/>
              </a:rPr>
              <a:t>Gợi</a:t>
            </a:r>
            <a:r>
              <a:rPr lang="en-US">
                <a:ea typeface="ＭＳ Ｐゴシック"/>
              </a:rPr>
              <a:t> ý </a:t>
            </a:r>
            <a:r>
              <a:rPr lang="en-US" err="1">
                <a:ea typeface="ＭＳ Ｐゴシック"/>
              </a:rPr>
              <a:t>trong</a:t>
            </a:r>
            <a:r>
              <a:rPr lang="en-US">
                <a:ea typeface="ＭＳ Ｐゴシック"/>
              </a:rPr>
              <a:t> </a:t>
            </a:r>
            <a:r>
              <a:rPr lang="en-US" err="1">
                <a:ea typeface="ＭＳ Ｐゴシック"/>
              </a:rPr>
              <a:t>việc</a:t>
            </a:r>
            <a:r>
              <a:rPr lang="en-US">
                <a:ea typeface="ＭＳ Ｐゴシック"/>
              </a:rPr>
              <a:t> </a:t>
            </a:r>
            <a:r>
              <a:rPr lang="en-US" err="1">
                <a:ea typeface="ＭＳ Ｐゴシック"/>
              </a:rPr>
              <a:t>gom</a:t>
            </a:r>
            <a:r>
              <a:rPr lang="en-US">
                <a:ea typeface="ＭＳ Ｐゴシック"/>
              </a:rPr>
              <a:t> </a:t>
            </a: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biên</a:t>
            </a:r>
            <a:endParaRPr lang="en-US" err="1"/>
          </a:p>
        </p:txBody>
      </p:sp>
      <p:sp>
        <p:nvSpPr>
          <p:cNvPr id="38915" name="Rectangle 7">
            <a:extLst>
              <a:ext uri="{FF2B5EF4-FFF2-40B4-BE49-F238E27FC236}">
                <a16:creationId xmlns:a16="http://schemas.microsoft.com/office/drawing/2014/main" id="{3711E23A-27CB-E047-B6C4-9E06DFDC363B}"/>
              </a:ext>
            </a:extLst>
          </p:cNvPr>
          <p:cNvSpPr>
            <a:spLocks noChangeArrowheads="1"/>
          </p:cNvSpPr>
          <p:nvPr/>
        </p:nvSpPr>
        <p:spPr bwMode="auto">
          <a:xfrm>
            <a:off x="1330325" y="2578100"/>
            <a:ext cx="2038350" cy="10874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16" name="Oval 10">
            <a:extLst>
              <a:ext uri="{FF2B5EF4-FFF2-40B4-BE49-F238E27FC236}">
                <a16:creationId xmlns:a16="http://schemas.microsoft.com/office/drawing/2014/main" id="{6F2F1FAE-F819-F14B-9A3C-792CA704D5EB}"/>
              </a:ext>
            </a:extLst>
          </p:cNvPr>
          <p:cNvSpPr>
            <a:spLocks noChangeArrowheads="1"/>
          </p:cNvSpPr>
          <p:nvPr/>
        </p:nvSpPr>
        <p:spPr bwMode="auto">
          <a:xfrm>
            <a:off x="2787650" y="2659063"/>
            <a:ext cx="474663" cy="4254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17" name="Line 11">
            <a:extLst>
              <a:ext uri="{FF2B5EF4-FFF2-40B4-BE49-F238E27FC236}">
                <a16:creationId xmlns:a16="http://schemas.microsoft.com/office/drawing/2014/main" id="{EF469A68-64B8-374F-9F8C-B7DF2A8ABAA8}"/>
              </a:ext>
            </a:extLst>
          </p:cNvPr>
          <p:cNvSpPr>
            <a:spLocks noChangeShapeType="1"/>
          </p:cNvSpPr>
          <p:nvPr/>
        </p:nvSpPr>
        <p:spPr bwMode="auto">
          <a:xfrm>
            <a:off x="2574925" y="2757488"/>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Line 12">
            <a:extLst>
              <a:ext uri="{FF2B5EF4-FFF2-40B4-BE49-F238E27FC236}">
                <a16:creationId xmlns:a16="http://schemas.microsoft.com/office/drawing/2014/main" id="{32A98376-96F7-FD4E-B7CE-F1C6F7234E5A}"/>
              </a:ext>
            </a:extLst>
          </p:cNvPr>
          <p:cNvSpPr>
            <a:spLocks noChangeShapeType="1"/>
          </p:cNvSpPr>
          <p:nvPr/>
        </p:nvSpPr>
        <p:spPr bwMode="auto">
          <a:xfrm>
            <a:off x="2574925" y="2871788"/>
            <a:ext cx="23336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Oval 13">
            <a:extLst>
              <a:ext uri="{FF2B5EF4-FFF2-40B4-BE49-F238E27FC236}">
                <a16:creationId xmlns:a16="http://schemas.microsoft.com/office/drawing/2014/main" id="{99842395-F599-584F-89C4-72152AF230C9}"/>
              </a:ext>
            </a:extLst>
          </p:cNvPr>
          <p:cNvSpPr>
            <a:spLocks noChangeArrowheads="1"/>
          </p:cNvSpPr>
          <p:nvPr/>
        </p:nvSpPr>
        <p:spPr bwMode="auto">
          <a:xfrm>
            <a:off x="2165350" y="3133725"/>
            <a:ext cx="439738" cy="4000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0" name="Line 14">
            <a:extLst>
              <a:ext uri="{FF2B5EF4-FFF2-40B4-BE49-F238E27FC236}">
                <a16:creationId xmlns:a16="http://schemas.microsoft.com/office/drawing/2014/main" id="{2F43604C-C557-1F4D-B3B7-EE5295B9EAA5}"/>
              </a:ext>
            </a:extLst>
          </p:cNvPr>
          <p:cNvSpPr>
            <a:spLocks noChangeShapeType="1"/>
          </p:cNvSpPr>
          <p:nvPr/>
        </p:nvSpPr>
        <p:spPr bwMode="auto">
          <a:xfrm>
            <a:off x="1968500" y="3224213"/>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15">
            <a:extLst>
              <a:ext uri="{FF2B5EF4-FFF2-40B4-BE49-F238E27FC236}">
                <a16:creationId xmlns:a16="http://schemas.microsoft.com/office/drawing/2014/main" id="{1CB5847F-644D-6C48-9EAB-F509BA509AE5}"/>
              </a:ext>
            </a:extLst>
          </p:cNvPr>
          <p:cNvSpPr>
            <a:spLocks noChangeShapeType="1"/>
          </p:cNvSpPr>
          <p:nvPr/>
        </p:nvSpPr>
        <p:spPr bwMode="auto">
          <a:xfrm>
            <a:off x="1968500" y="3330575"/>
            <a:ext cx="215900"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Oval 16">
            <a:extLst>
              <a:ext uri="{FF2B5EF4-FFF2-40B4-BE49-F238E27FC236}">
                <a16:creationId xmlns:a16="http://schemas.microsoft.com/office/drawing/2014/main" id="{3AC8B674-62A3-C747-969B-548B4B4F7B4D}"/>
              </a:ext>
            </a:extLst>
          </p:cNvPr>
          <p:cNvSpPr>
            <a:spLocks noChangeArrowheads="1"/>
          </p:cNvSpPr>
          <p:nvPr/>
        </p:nvSpPr>
        <p:spPr bwMode="auto">
          <a:xfrm>
            <a:off x="1624013" y="2676525"/>
            <a:ext cx="439737" cy="4000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3" name="Line 17">
            <a:extLst>
              <a:ext uri="{FF2B5EF4-FFF2-40B4-BE49-F238E27FC236}">
                <a16:creationId xmlns:a16="http://schemas.microsoft.com/office/drawing/2014/main" id="{EC614A6E-0676-FB42-9490-80CB09E24E74}"/>
              </a:ext>
            </a:extLst>
          </p:cNvPr>
          <p:cNvSpPr>
            <a:spLocks noChangeShapeType="1"/>
          </p:cNvSpPr>
          <p:nvPr/>
        </p:nvSpPr>
        <p:spPr bwMode="auto">
          <a:xfrm>
            <a:off x="1428750" y="2765425"/>
            <a:ext cx="1588" cy="2127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8">
            <a:extLst>
              <a:ext uri="{FF2B5EF4-FFF2-40B4-BE49-F238E27FC236}">
                <a16:creationId xmlns:a16="http://schemas.microsoft.com/office/drawing/2014/main" id="{4970C2D2-0D86-094C-ACFB-CE198C82F44B}"/>
              </a:ext>
            </a:extLst>
          </p:cNvPr>
          <p:cNvSpPr>
            <a:spLocks noChangeShapeType="1"/>
          </p:cNvSpPr>
          <p:nvPr/>
        </p:nvSpPr>
        <p:spPr bwMode="auto">
          <a:xfrm>
            <a:off x="1428750" y="2871788"/>
            <a:ext cx="214313" cy="1587"/>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Rectangle 97">
            <a:extLst>
              <a:ext uri="{FF2B5EF4-FFF2-40B4-BE49-F238E27FC236}">
                <a16:creationId xmlns:a16="http://schemas.microsoft.com/office/drawing/2014/main" id="{53C4EB76-5B4D-F845-83AA-4E109BF66797}"/>
              </a:ext>
            </a:extLst>
          </p:cNvPr>
          <p:cNvSpPr>
            <a:spLocks noChangeArrowheads="1"/>
          </p:cNvSpPr>
          <p:nvPr/>
        </p:nvSpPr>
        <p:spPr bwMode="auto">
          <a:xfrm>
            <a:off x="360363" y="4087813"/>
            <a:ext cx="1866900" cy="10350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38926" name="Group 119">
            <a:extLst>
              <a:ext uri="{FF2B5EF4-FFF2-40B4-BE49-F238E27FC236}">
                <a16:creationId xmlns:a16="http://schemas.microsoft.com/office/drawing/2014/main" id="{E673A24A-CEA4-5F43-BBB6-D50655D29530}"/>
              </a:ext>
            </a:extLst>
          </p:cNvPr>
          <p:cNvGrpSpPr>
            <a:grpSpLocks/>
          </p:cNvGrpSpPr>
          <p:nvPr/>
        </p:nvGrpSpPr>
        <p:grpSpPr bwMode="auto">
          <a:xfrm>
            <a:off x="360363" y="3878263"/>
            <a:ext cx="747712" cy="209550"/>
            <a:chOff x="227" y="2203"/>
            <a:chExt cx="471" cy="132"/>
          </a:xfrm>
        </p:grpSpPr>
        <p:sp>
          <p:nvSpPr>
            <p:cNvPr id="38984" name="Rectangle 98">
              <a:extLst>
                <a:ext uri="{FF2B5EF4-FFF2-40B4-BE49-F238E27FC236}">
                  <a16:creationId xmlns:a16="http://schemas.microsoft.com/office/drawing/2014/main" id="{77B214AD-F8B2-044E-997E-E0C326700FE5}"/>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5" name="Rectangle 99">
              <a:extLst>
                <a:ext uri="{FF2B5EF4-FFF2-40B4-BE49-F238E27FC236}">
                  <a16:creationId xmlns:a16="http://schemas.microsoft.com/office/drawing/2014/main" id="{B73FA85F-F178-064A-B222-ED2AA418C262}"/>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sp>
        <p:nvSpPr>
          <p:cNvPr id="38927" name="Oval 100">
            <a:extLst>
              <a:ext uri="{FF2B5EF4-FFF2-40B4-BE49-F238E27FC236}">
                <a16:creationId xmlns:a16="http://schemas.microsoft.com/office/drawing/2014/main" id="{6E95D86F-CCE2-4247-8271-A32EA4FD45D5}"/>
              </a:ext>
            </a:extLst>
          </p:cNvPr>
          <p:cNvSpPr>
            <a:spLocks noChangeArrowheads="1"/>
          </p:cNvSpPr>
          <p:nvPr/>
        </p:nvSpPr>
        <p:spPr bwMode="auto">
          <a:xfrm>
            <a:off x="682625" y="4489450"/>
            <a:ext cx="433388" cy="460375"/>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28" name="Line 101">
            <a:extLst>
              <a:ext uri="{FF2B5EF4-FFF2-40B4-BE49-F238E27FC236}">
                <a16:creationId xmlns:a16="http://schemas.microsoft.com/office/drawing/2014/main" id="{D7063AEB-DF4D-E147-868E-8CB60E72A1A9}"/>
              </a:ext>
            </a:extLst>
          </p:cNvPr>
          <p:cNvSpPr>
            <a:spLocks noChangeShapeType="1"/>
          </p:cNvSpPr>
          <p:nvPr/>
        </p:nvSpPr>
        <p:spPr bwMode="auto">
          <a:xfrm flipH="1">
            <a:off x="855663" y="4451350"/>
            <a:ext cx="87312" cy="476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Line 102">
            <a:extLst>
              <a:ext uri="{FF2B5EF4-FFF2-40B4-BE49-F238E27FC236}">
                <a16:creationId xmlns:a16="http://schemas.microsoft.com/office/drawing/2014/main" id="{0047F06F-6053-D44A-99F9-210F21D1627E}"/>
              </a:ext>
            </a:extLst>
          </p:cNvPr>
          <p:cNvSpPr>
            <a:spLocks noChangeShapeType="1"/>
          </p:cNvSpPr>
          <p:nvPr/>
        </p:nvSpPr>
        <p:spPr bwMode="auto">
          <a:xfrm flipH="1" flipV="1">
            <a:off x="855663" y="4498975"/>
            <a:ext cx="87312" cy="396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Oval 103">
            <a:extLst>
              <a:ext uri="{FF2B5EF4-FFF2-40B4-BE49-F238E27FC236}">
                <a16:creationId xmlns:a16="http://schemas.microsoft.com/office/drawing/2014/main" id="{49E0799E-1041-A748-8BFE-D1B65AD54EBF}"/>
              </a:ext>
            </a:extLst>
          </p:cNvPr>
          <p:cNvSpPr>
            <a:spLocks noChangeArrowheads="1"/>
          </p:cNvSpPr>
          <p:nvPr/>
        </p:nvSpPr>
        <p:spPr bwMode="auto">
          <a:xfrm>
            <a:off x="1438275" y="4519613"/>
            <a:ext cx="425450" cy="46831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1" name="Line 104">
            <a:extLst>
              <a:ext uri="{FF2B5EF4-FFF2-40B4-BE49-F238E27FC236}">
                <a16:creationId xmlns:a16="http://schemas.microsoft.com/office/drawing/2014/main" id="{4809F0C8-924D-AE40-951B-0CECD690D8E6}"/>
              </a:ext>
            </a:extLst>
          </p:cNvPr>
          <p:cNvSpPr>
            <a:spLocks noChangeShapeType="1"/>
          </p:cNvSpPr>
          <p:nvPr/>
        </p:nvSpPr>
        <p:spPr bwMode="auto">
          <a:xfrm>
            <a:off x="1438275" y="4978400"/>
            <a:ext cx="4159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Rectangle 105">
            <a:extLst>
              <a:ext uri="{FF2B5EF4-FFF2-40B4-BE49-F238E27FC236}">
                <a16:creationId xmlns:a16="http://schemas.microsoft.com/office/drawing/2014/main" id="{3D22A4A4-B147-9E4D-B3F2-9F00E3030E6B}"/>
              </a:ext>
            </a:extLst>
          </p:cNvPr>
          <p:cNvSpPr>
            <a:spLocks noChangeArrowheads="1"/>
          </p:cNvSpPr>
          <p:nvPr/>
        </p:nvSpPr>
        <p:spPr bwMode="auto">
          <a:xfrm>
            <a:off x="2400300" y="4094163"/>
            <a:ext cx="1917700" cy="102711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3" name="Oval 108">
            <a:extLst>
              <a:ext uri="{FF2B5EF4-FFF2-40B4-BE49-F238E27FC236}">
                <a16:creationId xmlns:a16="http://schemas.microsoft.com/office/drawing/2014/main" id="{15AB4702-2E1F-6346-8DBE-F03D9BCB15A2}"/>
              </a:ext>
            </a:extLst>
          </p:cNvPr>
          <p:cNvSpPr>
            <a:spLocks noChangeArrowheads="1"/>
          </p:cNvSpPr>
          <p:nvPr/>
        </p:nvSpPr>
        <p:spPr bwMode="auto">
          <a:xfrm>
            <a:off x="2579688" y="4292600"/>
            <a:ext cx="406400" cy="414338"/>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4" name="Line 109">
            <a:extLst>
              <a:ext uri="{FF2B5EF4-FFF2-40B4-BE49-F238E27FC236}">
                <a16:creationId xmlns:a16="http://schemas.microsoft.com/office/drawing/2014/main" id="{F67CAA0D-E057-064F-A1A8-9A1FD0C2A227}"/>
              </a:ext>
            </a:extLst>
          </p:cNvPr>
          <p:cNvSpPr>
            <a:spLocks noChangeShapeType="1"/>
          </p:cNvSpPr>
          <p:nvPr/>
        </p:nvSpPr>
        <p:spPr bwMode="auto">
          <a:xfrm flipH="1">
            <a:off x="2733675" y="4257675"/>
            <a:ext cx="9048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5" name="Line 110">
            <a:extLst>
              <a:ext uri="{FF2B5EF4-FFF2-40B4-BE49-F238E27FC236}">
                <a16:creationId xmlns:a16="http://schemas.microsoft.com/office/drawing/2014/main" id="{BF7A461C-B46C-1240-90C7-BD791977FFE5}"/>
              </a:ext>
            </a:extLst>
          </p:cNvPr>
          <p:cNvSpPr>
            <a:spLocks noChangeShapeType="1"/>
          </p:cNvSpPr>
          <p:nvPr/>
        </p:nvSpPr>
        <p:spPr bwMode="auto">
          <a:xfrm flipH="1" flipV="1">
            <a:off x="2733675" y="4292600"/>
            <a:ext cx="90488" cy="42863"/>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Oval 111">
            <a:extLst>
              <a:ext uri="{FF2B5EF4-FFF2-40B4-BE49-F238E27FC236}">
                <a16:creationId xmlns:a16="http://schemas.microsoft.com/office/drawing/2014/main" id="{54FAE138-5944-2641-956B-CE7F50FA514B}"/>
              </a:ext>
            </a:extLst>
          </p:cNvPr>
          <p:cNvSpPr>
            <a:spLocks noChangeArrowheads="1"/>
          </p:cNvSpPr>
          <p:nvPr/>
        </p:nvSpPr>
        <p:spPr bwMode="auto">
          <a:xfrm>
            <a:off x="3708400" y="4265613"/>
            <a:ext cx="390525" cy="42386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7" name="Line 112">
            <a:extLst>
              <a:ext uri="{FF2B5EF4-FFF2-40B4-BE49-F238E27FC236}">
                <a16:creationId xmlns:a16="http://schemas.microsoft.com/office/drawing/2014/main" id="{76DC9D88-403E-804C-83B8-0D91B8B1C697}"/>
              </a:ext>
            </a:extLst>
          </p:cNvPr>
          <p:cNvSpPr>
            <a:spLocks noChangeShapeType="1"/>
          </p:cNvSpPr>
          <p:nvPr/>
        </p:nvSpPr>
        <p:spPr bwMode="auto">
          <a:xfrm>
            <a:off x="3708400" y="4679950"/>
            <a:ext cx="382588"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Oval 113">
            <a:extLst>
              <a:ext uri="{FF2B5EF4-FFF2-40B4-BE49-F238E27FC236}">
                <a16:creationId xmlns:a16="http://schemas.microsoft.com/office/drawing/2014/main" id="{BB814CB3-50B4-D14F-A424-6BF1C25DA99E}"/>
              </a:ext>
            </a:extLst>
          </p:cNvPr>
          <p:cNvSpPr>
            <a:spLocks noChangeArrowheads="1"/>
          </p:cNvSpPr>
          <p:nvPr/>
        </p:nvSpPr>
        <p:spPr bwMode="auto">
          <a:xfrm>
            <a:off x="3124200" y="4265613"/>
            <a:ext cx="398463" cy="423862"/>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39" name="Line 114">
            <a:extLst>
              <a:ext uri="{FF2B5EF4-FFF2-40B4-BE49-F238E27FC236}">
                <a16:creationId xmlns:a16="http://schemas.microsoft.com/office/drawing/2014/main" id="{1CC16043-A6AA-FD4D-9A88-A11C662D886F}"/>
              </a:ext>
            </a:extLst>
          </p:cNvPr>
          <p:cNvSpPr>
            <a:spLocks noChangeShapeType="1"/>
          </p:cNvSpPr>
          <p:nvPr/>
        </p:nvSpPr>
        <p:spPr bwMode="auto">
          <a:xfrm>
            <a:off x="3124200" y="4679950"/>
            <a:ext cx="390525" cy="1588"/>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Text Box 22">
            <a:extLst>
              <a:ext uri="{FF2B5EF4-FFF2-40B4-BE49-F238E27FC236}">
                <a16:creationId xmlns:a16="http://schemas.microsoft.com/office/drawing/2014/main" id="{E92B6138-60AF-C142-BFCC-91C7E953362C}"/>
              </a:ext>
            </a:extLst>
          </p:cNvPr>
          <p:cNvSpPr txBox="1">
            <a:spLocks noChangeArrowheads="1"/>
          </p:cNvSpPr>
          <p:nvPr/>
        </p:nvSpPr>
        <p:spPr bwMode="auto">
          <a:xfrm>
            <a:off x="330200" y="1295400"/>
            <a:ext cx="3962400" cy="72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err="1">
                <a:solidFill>
                  <a:srgbClr val="0000FF"/>
                </a:solidFill>
                <a:latin typeface="Times New Roman"/>
                <a:ea typeface="ＭＳ Ｐゴシック"/>
                <a:cs typeface="Times New Roman"/>
              </a:rPr>
              <a:t>Nếu</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như</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giao</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diện</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hệ</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thống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sẽ</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trải</a:t>
            </a:r>
            <a:r>
              <a:rPr lang="en-US" altLang="en-US">
                <a:solidFill>
                  <a:srgbClr val="0000FF"/>
                </a:solidFill>
                <a:latin typeface="Times New Roman"/>
                <a:ea typeface="ＭＳ Ｐゴシック"/>
                <a:cs typeface="Times New Roman"/>
              </a:rPr>
              <a:t> qua </a:t>
            </a:r>
            <a:r>
              <a:rPr lang="en-US" altLang="en-US" err="1">
                <a:solidFill>
                  <a:srgbClr val="0000FF"/>
                </a:solidFill>
                <a:latin typeface="Times New Roman"/>
                <a:ea typeface="ＭＳ Ｐゴシック"/>
                <a:cs typeface="Times New Roman"/>
              </a:rPr>
              <a:t>những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sự</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thay</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đổi</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đáng</a:t>
            </a:r>
            <a:r>
              <a:rPr lang="en-US" altLang="en-US">
                <a:solidFill>
                  <a:srgbClr val="0000FF"/>
                </a:solidFill>
                <a:latin typeface="Times New Roman"/>
                <a:ea typeface="ＭＳ Ｐゴシック"/>
                <a:cs typeface="Times New Roman"/>
              </a:rPr>
              <a:t> </a:t>
            </a:r>
            <a:r>
              <a:rPr lang="en-US" altLang="en-US" err="1">
                <a:solidFill>
                  <a:srgbClr val="0000FF"/>
                </a:solidFill>
                <a:latin typeface="Times New Roman"/>
                <a:ea typeface="ＭＳ Ｐゴシック"/>
                <a:cs typeface="Times New Roman"/>
              </a:rPr>
              <a:t>kể</a:t>
            </a:r>
            <a:endParaRPr lang="en-US" altLang="en-US" err="1">
              <a:solidFill>
                <a:srgbClr val="0000FF"/>
              </a:solidFill>
              <a:cs typeface="Times New Roman"/>
            </a:endParaRPr>
          </a:p>
        </p:txBody>
      </p:sp>
      <p:sp>
        <p:nvSpPr>
          <p:cNvPr id="38941" name="Text Box 24">
            <a:extLst>
              <a:ext uri="{FF2B5EF4-FFF2-40B4-BE49-F238E27FC236}">
                <a16:creationId xmlns:a16="http://schemas.microsoft.com/office/drawing/2014/main" id="{8909F16E-A0E3-5242-82C8-82BC4AE97F18}"/>
              </a:ext>
            </a:extLst>
          </p:cNvPr>
          <p:cNvSpPr txBox="1">
            <a:spLocks noChangeArrowheads="1"/>
          </p:cNvSpPr>
          <p:nvPr/>
        </p:nvSpPr>
        <p:spPr bwMode="auto">
          <a:xfrm>
            <a:off x="398438" y="5365750"/>
            <a:ext cx="3699112"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err="1">
                <a:latin typeface="Times New Roman"/>
                <a:ea typeface="ＭＳ Ｐゴシック"/>
                <a:cs typeface="Times New Roman"/>
              </a:rPr>
              <a:t>Đặt</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các</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lớp</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biên</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và</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những</a:t>
            </a:r>
            <a:r>
              <a:rPr lang="en-US" altLang="en-US" sz="2400">
                <a:latin typeface="Times New Roman"/>
                <a:ea typeface="ＭＳ Ｐゴシック"/>
                <a:cs typeface="Times New Roman"/>
              </a:rPr>
              <a:t> package </a:t>
            </a:r>
            <a:r>
              <a:rPr lang="en-US" altLang="en-US" sz="2400" err="1">
                <a:latin typeface="Times New Roman"/>
                <a:ea typeface="ＭＳ Ｐゴシック"/>
                <a:cs typeface="Times New Roman"/>
              </a:rPr>
              <a:t>riêng</a:t>
            </a:r>
            <a:r>
              <a:rPr lang="en-US" altLang="en-US" sz="2400">
                <a:latin typeface="Times New Roman"/>
                <a:ea typeface="ＭＳ Ｐゴシック"/>
                <a:cs typeface="Times New Roman"/>
              </a:rPr>
              <a:t> </a:t>
            </a:r>
            <a:r>
              <a:rPr lang="en-US" altLang="en-US" sz="2400" err="1">
                <a:latin typeface="Times New Roman"/>
                <a:ea typeface="ＭＳ Ｐゴシック"/>
                <a:cs typeface="Times New Roman"/>
              </a:rPr>
              <a:t>biệt</a:t>
            </a:r>
            <a:endParaRPr lang="en-US" altLang="en-US" sz="2400" err="1">
              <a:cs typeface="Times New Roman"/>
            </a:endParaRPr>
          </a:p>
        </p:txBody>
      </p:sp>
      <p:sp>
        <p:nvSpPr>
          <p:cNvPr id="38942" name="Line 25">
            <a:extLst>
              <a:ext uri="{FF2B5EF4-FFF2-40B4-BE49-F238E27FC236}">
                <a16:creationId xmlns:a16="http://schemas.microsoft.com/office/drawing/2014/main" id="{DC978C8D-EFE7-F342-90A3-009029EC7AEC}"/>
              </a:ext>
            </a:extLst>
          </p:cNvPr>
          <p:cNvSpPr>
            <a:spLocks noChangeShapeType="1"/>
          </p:cNvSpPr>
          <p:nvPr/>
        </p:nvSpPr>
        <p:spPr bwMode="auto">
          <a:xfrm>
            <a:off x="4572000" y="1168400"/>
            <a:ext cx="0" cy="542290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38943" name="Text Box 27">
            <a:extLst>
              <a:ext uri="{FF2B5EF4-FFF2-40B4-BE49-F238E27FC236}">
                <a16:creationId xmlns:a16="http://schemas.microsoft.com/office/drawing/2014/main" id="{A5FF0C63-0A7C-C749-B1F4-657A5DC067C1}"/>
              </a:ext>
            </a:extLst>
          </p:cNvPr>
          <p:cNvSpPr txBox="1">
            <a:spLocks noChangeArrowheads="1"/>
          </p:cNvSpPr>
          <p:nvPr/>
        </p:nvSpPr>
        <p:spPr bwMode="auto">
          <a:xfrm>
            <a:off x="4876800" y="1295400"/>
            <a:ext cx="396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a:solidFill>
                  <a:srgbClr val="0000FF"/>
                </a:solidFill>
              </a:rPr>
              <a:t>If it is </a:t>
            </a:r>
            <a:r>
              <a:rPr lang="en-US" altLang="en-US" b="1">
                <a:solidFill>
                  <a:srgbClr val="0000FF"/>
                </a:solidFill>
              </a:rPr>
              <a:t>unlikely</a:t>
            </a:r>
            <a:r>
              <a:rPr lang="en-US" altLang="en-US">
                <a:solidFill>
                  <a:srgbClr val="0000FF"/>
                </a:solidFill>
              </a:rPr>
              <a:t> the system interface will undergo considerable changes</a:t>
            </a:r>
          </a:p>
        </p:txBody>
      </p:sp>
      <p:sp>
        <p:nvSpPr>
          <p:cNvPr id="38944" name="Oval 77">
            <a:extLst>
              <a:ext uri="{FF2B5EF4-FFF2-40B4-BE49-F238E27FC236}">
                <a16:creationId xmlns:a16="http://schemas.microsoft.com/office/drawing/2014/main" id="{8D428C53-B4A8-1946-9092-71F29B034C64}"/>
              </a:ext>
            </a:extLst>
          </p:cNvPr>
          <p:cNvSpPr>
            <a:spLocks noChangeArrowheads="1"/>
          </p:cNvSpPr>
          <p:nvPr/>
        </p:nvSpPr>
        <p:spPr bwMode="auto">
          <a:xfrm>
            <a:off x="5665788" y="2719388"/>
            <a:ext cx="447675" cy="422275"/>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45" name="Line 78">
            <a:extLst>
              <a:ext uri="{FF2B5EF4-FFF2-40B4-BE49-F238E27FC236}">
                <a16:creationId xmlns:a16="http://schemas.microsoft.com/office/drawing/2014/main" id="{5851E890-5546-A449-8695-2CEA26D532A7}"/>
              </a:ext>
            </a:extLst>
          </p:cNvPr>
          <p:cNvSpPr>
            <a:spLocks noChangeShapeType="1"/>
          </p:cNvSpPr>
          <p:nvPr/>
        </p:nvSpPr>
        <p:spPr bwMode="auto">
          <a:xfrm flipH="1">
            <a:off x="5899150" y="2687638"/>
            <a:ext cx="96838" cy="34925"/>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6" name="Line 79">
            <a:extLst>
              <a:ext uri="{FF2B5EF4-FFF2-40B4-BE49-F238E27FC236}">
                <a16:creationId xmlns:a16="http://schemas.microsoft.com/office/drawing/2014/main" id="{4D539F4E-4B42-7A43-9CBC-BA41BF8C545B}"/>
              </a:ext>
            </a:extLst>
          </p:cNvPr>
          <p:cNvSpPr>
            <a:spLocks noChangeShapeType="1"/>
          </p:cNvSpPr>
          <p:nvPr/>
        </p:nvSpPr>
        <p:spPr bwMode="auto">
          <a:xfrm flipH="1" flipV="1">
            <a:off x="5892800" y="2725738"/>
            <a:ext cx="96838" cy="4445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47" name="Group 85">
            <a:extLst>
              <a:ext uri="{FF2B5EF4-FFF2-40B4-BE49-F238E27FC236}">
                <a16:creationId xmlns:a16="http://schemas.microsoft.com/office/drawing/2014/main" id="{0E4C9050-A7A5-564B-A923-6AAD667C3AF6}"/>
              </a:ext>
            </a:extLst>
          </p:cNvPr>
          <p:cNvGrpSpPr>
            <a:grpSpLocks/>
          </p:cNvGrpSpPr>
          <p:nvPr/>
        </p:nvGrpSpPr>
        <p:grpSpPr bwMode="auto">
          <a:xfrm>
            <a:off x="6418263" y="2706688"/>
            <a:ext cx="428625" cy="434975"/>
            <a:chOff x="6667" y="1465"/>
            <a:chExt cx="270" cy="274"/>
          </a:xfrm>
        </p:grpSpPr>
        <p:sp>
          <p:nvSpPr>
            <p:cNvPr id="38982" name="Oval 80">
              <a:extLst>
                <a:ext uri="{FF2B5EF4-FFF2-40B4-BE49-F238E27FC236}">
                  <a16:creationId xmlns:a16="http://schemas.microsoft.com/office/drawing/2014/main" id="{0FA8D00D-3257-8343-BFEE-BB45B3C5543B}"/>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3" name="Line 81">
              <a:extLst>
                <a:ext uri="{FF2B5EF4-FFF2-40B4-BE49-F238E27FC236}">
                  <a16:creationId xmlns:a16="http://schemas.microsoft.com/office/drawing/2014/main" id="{3E334C92-46A2-4E49-9337-36EB8A9861A7}"/>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48" name="Text Box 30">
            <a:extLst>
              <a:ext uri="{FF2B5EF4-FFF2-40B4-BE49-F238E27FC236}">
                <a16:creationId xmlns:a16="http://schemas.microsoft.com/office/drawing/2014/main" id="{03396D31-98E8-AB49-9C8B-0E76CAC98CAD}"/>
              </a:ext>
            </a:extLst>
          </p:cNvPr>
          <p:cNvSpPr txBox="1">
            <a:spLocks noChangeArrowheads="1"/>
          </p:cNvSpPr>
          <p:nvPr/>
        </p:nvSpPr>
        <p:spPr bwMode="auto">
          <a:xfrm>
            <a:off x="4648200" y="5372100"/>
            <a:ext cx="4435510"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a:solidFill>
                  <a:srgbClr val="292934"/>
                </a:solidFill>
                <a:latin typeface="Times New Roman"/>
                <a:ea typeface="ＭＳ Ｐゴシック"/>
                <a:cs typeface="Times New Roman"/>
              </a:rPr>
              <a:t>Các </a:t>
            </a:r>
            <a:r>
              <a:rPr lang="en-US" altLang="en-US" sz="2400" err="1">
                <a:solidFill>
                  <a:srgbClr val="292934"/>
                </a:solidFill>
                <a:latin typeface="Times New Roman"/>
                <a:ea typeface="ＭＳ Ｐゴシック"/>
                <a:cs typeface="Times New Roman"/>
              </a:rPr>
              <a:t>lớp</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biên</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được</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gom</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nhóm</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với</a:t>
            </a:r>
            <a:r>
              <a:rPr lang="en-US" altLang="en-US" sz="2400">
                <a:solidFill>
                  <a:srgbClr val="292934"/>
                </a:solidFill>
                <a:latin typeface="Times New Roman"/>
                <a:ea typeface="ＭＳ Ｐゴシック"/>
                <a:cs typeface="Times New Roman"/>
              </a:rPr>
              <a:t> </a:t>
            </a:r>
            <a:endParaRPr lang="en-US" altLang="en-US" sz="2400" err="1">
              <a:solidFill>
                <a:srgbClr val="292934"/>
              </a:solidFill>
              <a:cs typeface="Times New Roman"/>
            </a:endParaRPr>
          </a:p>
          <a:p>
            <a:r>
              <a:rPr lang="en-US" altLang="en-US" sz="2400" err="1">
                <a:solidFill>
                  <a:srgbClr val="292934"/>
                </a:solidFill>
                <a:latin typeface="Times New Roman"/>
                <a:ea typeface="ＭＳ Ｐゴシック"/>
                <a:cs typeface="Times New Roman"/>
              </a:rPr>
              <a:t>những</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lớp</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có</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chức</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năng</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liên</a:t>
            </a:r>
            <a:r>
              <a:rPr lang="en-US" altLang="en-US" sz="2400">
                <a:solidFill>
                  <a:srgbClr val="292934"/>
                </a:solidFill>
                <a:latin typeface="Times New Roman"/>
                <a:ea typeface="ＭＳ Ｐゴシック"/>
                <a:cs typeface="Times New Roman"/>
              </a:rPr>
              <a:t> </a:t>
            </a:r>
            <a:r>
              <a:rPr lang="en-US" altLang="en-US" sz="2400" err="1">
                <a:solidFill>
                  <a:srgbClr val="292934"/>
                </a:solidFill>
                <a:latin typeface="Times New Roman"/>
                <a:ea typeface="ＭＳ Ｐゴシック"/>
                <a:cs typeface="Times New Roman"/>
              </a:rPr>
              <a:t>quan</a:t>
            </a:r>
            <a:endParaRPr lang="en-US" altLang="en-US" sz="2400">
              <a:solidFill>
                <a:srgbClr val="292934"/>
              </a:solidFill>
              <a:cs typeface="Times New Roman"/>
            </a:endParaRPr>
          </a:p>
        </p:txBody>
      </p:sp>
      <p:grpSp>
        <p:nvGrpSpPr>
          <p:cNvPr id="38949" name="Group 84">
            <a:extLst>
              <a:ext uri="{FF2B5EF4-FFF2-40B4-BE49-F238E27FC236}">
                <a16:creationId xmlns:a16="http://schemas.microsoft.com/office/drawing/2014/main" id="{8CC3ED14-C0DC-C742-8550-B367FA4691AC}"/>
              </a:ext>
            </a:extLst>
          </p:cNvPr>
          <p:cNvGrpSpPr>
            <a:grpSpLocks/>
          </p:cNvGrpSpPr>
          <p:nvPr/>
        </p:nvGrpSpPr>
        <p:grpSpPr bwMode="auto">
          <a:xfrm>
            <a:off x="6578600" y="3197225"/>
            <a:ext cx="636588" cy="400050"/>
            <a:chOff x="3680" y="1734"/>
            <a:chExt cx="401" cy="252"/>
          </a:xfrm>
        </p:grpSpPr>
        <p:sp>
          <p:nvSpPr>
            <p:cNvPr id="38979" name="Oval 52">
              <a:extLst>
                <a:ext uri="{FF2B5EF4-FFF2-40B4-BE49-F238E27FC236}">
                  <a16:creationId xmlns:a16="http://schemas.microsoft.com/office/drawing/2014/main" id="{7FC84A59-95E4-D947-87BF-30902B1A6332}"/>
                </a:ext>
              </a:extLst>
            </p:cNvPr>
            <p:cNvSpPr>
              <a:spLocks noChangeArrowheads="1"/>
            </p:cNvSpPr>
            <p:nvPr/>
          </p:nvSpPr>
          <p:spPr bwMode="auto">
            <a:xfrm>
              <a:off x="3804" y="1734"/>
              <a:ext cx="277" cy="252"/>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80" name="Line 53">
              <a:extLst>
                <a:ext uri="{FF2B5EF4-FFF2-40B4-BE49-F238E27FC236}">
                  <a16:creationId xmlns:a16="http://schemas.microsoft.com/office/drawing/2014/main" id="{169FCB2D-C59D-D045-9125-ED206AFF5FF7}"/>
                </a:ext>
              </a:extLst>
            </p:cNvPr>
            <p:cNvSpPr>
              <a:spLocks noChangeShapeType="1"/>
            </p:cNvSpPr>
            <p:nvPr/>
          </p:nvSpPr>
          <p:spPr bwMode="auto">
            <a:xfrm>
              <a:off x="3680" y="1791"/>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1" name="Line 54">
              <a:extLst>
                <a:ext uri="{FF2B5EF4-FFF2-40B4-BE49-F238E27FC236}">
                  <a16:creationId xmlns:a16="http://schemas.microsoft.com/office/drawing/2014/main" id="{36AE04BB-433A-3248-82A5-93D11F4FE656}"/>
                </a:ext>
              </a:extLst>
            </p:cNvPr>
            <p:cNvSpPr>
              <a:spLocks noChangeShapeType="1"/>
            </p:cNvSpPr>
            <p:nvPr/>
          </p:nvSpPr>
          <p:spPr bwMode="auto">
            <a:xfrm>
              <a:off x="3680" y="1858"/>
              <a:ext cx="136"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50" name="Rectangle 59">
            <a:extLst>
              <a:ext uri="{FF2B5EF4-FFF2-40B4-BE49-F238E27FC236}">
                <a16:creationId xmlns:a16="http://schemas.microsoft.com/office/drawing/2014/main" id="{9A02967C-F67D-1D4E-881F-B145DA6CC321}"/>
              </a:ext>
            </a:extLst>
          </p:cNvPr>
          <p:cNvSpPr>
            <a:spLocks noChangeArrowheads="1"/>
          </p:cNvSpPr>
          <p:nvPr/>
        </p:nvSpPr>
        <p:spPr bwMode="auto">
          <a:xfrm>
            <a:off x="6435725" y="4017963"/>
            <a:ext cx="2038350" cy="108743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1" name="Oval 62">
            <a:extLst>
              <a:ext uri="{FF2B5EF4-FFF2-40B4-BE49-F238E27FC236}">
                <a16:creationId xmlns:a16="http://schemas.microsoft.com/office/drawing/2014/main" id="{28D221FE-4F5F-8543-8C80-99859121DB0C}"/>
              </a:ext>
            </a:extLst>
          </p:cNvPr>
          <p:cNvSpPr>
            <a:spLocks noChangeArrowheads="1"/>
          </p:cNvSpPr>
          <p:nvPr/>
        </p:nvSpPr>
        <p:spPr bwMode="auto">
          <a:xfrm>
            <a:off x="7893050" y="4098925"/>
            <a:ext cx="474663" cy="425450"/>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2" name="Line 63">
            <a:extLst>
              <a:ext uri="{FF2B5EF4-FFF2-40B4-BE49-F238E27FC236}">
                <a16:creationId xmlns:a16="http://schemas.microsoft.com/office/drawing/2014/main" id="{95E7EDB8-BA26-4C4E-88D0-93AEF5338823}"/>
              </a:ext>
            </a:extLst>
          </p:cNvPr>
          <p:cNvSpPr>
            <a:spLocks noChangeShapeType="1"/>
          </p:cNvSpPr>
          <p:nvPr/>
        </p:nvSpPr>
        <p:spPr bwMode="auto">
          <a:xfrm>
            <a:off x="7680325" y="4197350"/>
            <a:ext cx="1588" cy="228600"/>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3" name="Line 64">
            <a:extLst>
              <a:ext uri="{FF2B5EF4-FFF2-40B4-BE49-F238E27FC236}">
                <a16:creationId xmlns:a16="http://schemas.microsoft.com/office/drawing/2014/main" id="{548D7276-61EA-734E-8FF8-4757C1DBF1F6}"/>
              </a:ext>
            </a:extLst>
          </p:cNvPr>
          <p:cNvSpPr>
            <a:spLocks noChangeShapeType="1"/>
          </p:cNvSpPr>
          <p:nvPr/>
        </p:nvSpPr>
        <p:spPr bwMode="auto">
          <a:xfrm>
            <a:off x="7680325" y="4311650"/>
            <a:ext cx="233363" cy="158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954" name="Group 92">
            <a:extLst>
              <a:ext uri="{FF2B5EF4-FFF2-40B4-BE49-F238E27FC236}">
                <a16:creationId xmlns:a16="http://schemas.microsoft.com/office/drawing/2014/main" id="{661ED38F-49A7-F946-AFC7-920D7DBA9804}"/>
              </a:ext>
            </a:extLst>
          </p:cNvPr>
          <p:cNvGrpSpPr>
            <a:grpSpLocks/>
          </p:cNvGrpSpPr>
          <p:nvPr/>
        </p:nvGrpSpPr>
        <p:grpSpPr bwMode="auto">
          <a:xfrm>
            <a:off x="6610350" y="4141788"/>
            <a:ext cx="635000" cy="400050"/>
            <a:chOff x="4116" y="2353"/>
            <a:chExt cx="400" cy="252"/>
          </a:xfrm>
        </p:grpSpPr>
        <p:sp>
          <p:nvSpPr>
            <p:cNvPr id="38976" name="Oval 68">
              <a:extLst>
                <a:ext uri="{FF2B5EF4-FFF2-40B4-BE49-F238E27FC236}">
                  <a16:creationId xmlns:a16="http://schemas.microsoft.com/office/drawing/2014/main" id="{05AD7391-52FC-FA44-AF87-FD3FE76F80EE}"/>
                </a:ext>
              </a:extLst>
            </p:cNvPr>
            <p:cNvSpPr>
              <a:spLocks noChangeArrowheads="1"/>
            </p:cNvSpPr>
            <p:nvPr/>
          </p:nvSpPr>
          <p:spPr bwMode="auto">
            <a:xfrm>
              <a:off x="4239" y="2353"/>
              <a:ext cx="277" cy="252"/>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7" name="Line 69">
              <a:extLst>
                <a:ext uri="{FF2B5EF4-FFF2-40B4-BE49-F238E27FC236}">
                  <a16:creationId xmlns:a16="http://schemas.microsoft.com/office/drawing/2014/main" id="{39E4D4B1-B80F-114A-995B-1AF420882E7F}"/>
                </a:ext>
              </a:extLst>
            </p:cNvPr>
            <p:cNvSpPr>
              <a:spLocks noChangeShapeType="1"/>
            </p:cNvSpPr>
            <p:nvPr/>
          </p:nvSpPr>
          <p:spPr bwMode="auto">
            <a:xfrm>
              <a:off x="4116" y="2409"/>
              <a:ext cx="1" cy="134"/>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8" name="Line 70">
              <a:extLst>
                <a:ext uri="{FF2B5EF4-FFF2-40B4-BE49-F238E27FC236}">
                  <a16:creationId xmlns:a16="http://schemas.microsoft.com/office/drawing/2014/main" id="{3D5718AF-6D52-EE4B-8A97-CCAB406C68A5}"/>
                </a:ext>
              </a:extLst>
            </p:cNvPr>
            <p:cNvSpPr>
              <a:spLocks noChangeShapeType="1"/>
            </p:cNvSpPr>
            <p:nvPr/>
          </p:nvSpPr>
          <p:spPr bwMode="auto">
            <a:xfrm>
              <a:off x="4116" y="2476"/>
              <a:ext cx="135" cy="1"/>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5" name="Group 86">
            <a:extLst>
              <a:ext uri="{FF2B5EF4-FFF2-40B4-BE49-F238E27FC236}">
                <a16:creationId xmlns:a16="http://schemas.microsoft.com/office/drawing/2014/main" id="{0A3CC704-2EB5-344F-AA2F-8E4AFDE0FC87}"/>
              </a:ext>
            </a:extLst>
          </p:cNvPr>
          <p:cNvGrpSpPr>
            <a:grpSpLocks/>
          </p:cNvGrpSpPr>
          <p:nvPr/>
        </p:nvGrpSpPr>
        <p:grpSpPr bwMode="auto">
          <a:xfrm>
            <a:off x="5986463" y="3125788"/>
            <a:ext cx="428625" cy="434975"/>
            <a:chOff x="6667" y="1465"/>
            <a:chExt cx="270" cy="274"/>
          </a:xfrm>
        </p:grpSpPr>
        <p:sp>
          <p:nvSpPr>
            <p:cNvPr id="38974" name="Oval 87">
              <a:extLst>
                <a:ext uri="{FF2B5EF4-FFF2-40B4-BE49-F238E27FC236}">
                  <a16:creationId xmlns:a16="http://schemas.microsoft.com/office/drawing/2014/main" id="{9B70A545-2843-A846-A3DA-450149B15079}"/>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5" name="Line 88">
              <a:extLst>
                <a:ext uri="{FF2B5EF4-FFF2-40B4-BE49-F238E27FC236}">
                  <a16:creationId xmlns:a16="http://schemas.microsoft.com/office/drawing/2014/main" id="{CC49FC22-5824-9E46-A9BF-67531243FBCC}"/>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6" name="Group 89">
            <a:extLst>
              <a:ext uri="{FF2B5EF4-FFF2-40B4-BE49-F238E27FC236}">
                <a16:creationId xmlns:a16="http://schemas.microsoft.com/office/drawing/2014/main" id="{6578379F-C204-3E42-AADC-778695EC6C62}"/>
              </a:ext>
            </a:extLst>
          </p:cNvPr>
          <p:cNvGrpSpPr>
            <a:grpSpLocks/>
          </p:cNvGrpSpPr>
          <p:nvPr/>
        </p:nvGrpSpPr>
        <p:grpSpPr bwMode="auto">
          <a:xfrm>
            <a:off x="6697663" y="4598988"/>
            <a:ext cx="428625" cy="434975"/>
            <a:chOff x="6667" y="1465"/>
            <a:chExt cx="270" cy="274"/>
          </a:xfrm>
        </p:grpSpPr>
        <p:sp>
          <p:nvSpPr>
            <p:cNvPr id="38972" name="Oval 90">
              <a:extLst>
                <a:ext uri="{FF2B5EF4-FFF2-40B4-BE49-F238E27FC236}">
                  <a16:creationId xmlns:a16="http://schemas.microsoft.com/office/drawing/2014/main" id="{604C06EB-9063-A04E-9BFC-0E63E67E3CF2}"/>
                </a:ext>
              </a:extLst>
            </p:cNvPr>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3" name="Line 91">
              <a:extLst>
                <a:ext uri="{FF2B5EF4-FFF2-40B4-BE49-F238E27FC236}">
                  <a16:creationId xmlns:a16="http://schemas.microsoft.com/office/drawing/2014/main" id="{AE1311CC-B9B7-3A4B-8EAB-3A19C35F8B59}"/>
                </a:ext>
              </a:extLst>
            </p:cNvPr>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957" name="Group 96">
            <a:extLst>
              <a:ext uri="{FF2B5EF4-FFF2-40B4-BE49-F238E27FC236}">
                <a16:creationId xmlns:a16="http://schemas.microsoft.com/office/drawing/2014/main" id="{681DAE67-37A1-3C4E-A272-C0F5AE566BDD}"/>
              </a:ext>
            </a:extLst>
          </p:cNvPr>
          <p:cNvGrpSpPr>
            <a:grpSpLocks/>
          </p:cNvGrpSpPr>
          <p:nvPr/>
        </p:nvGrpSpPr>
        <p:grpSpPr bwMode="auto">
          <a:xfrm>
            <a:off x="7621588" y="4554538"/>
            <a:ext cx="447675" cy="454025"/>
            <a:chOff x="3553" y="1549"/>
            <a:chExt cx="282" cy="286"/>
          </a:xfrm>
        </p:grpSpPr>
        <p:sp>
          <p:nvSpPr>
            <p:cNvPr id="38969" name="Oval 93">
              <a:extLst>
                <a:ext uri="{FF2B5EF4-FFF2-40B4-BE49-F238E27FC236}">
                  <a16:creationId xmlns:a16="http://schemas.microsoft.com/office/drawing/2014/main" id="{48DEDF20-44D1-4841-A1CC-6E591B1F7402}"/>
                </a:ext>
              </a:extLst>
            </p:cNvPr>
            <p:cNvSpPr>
              <a:spLocks noChangeArrowheads="1"/>
            </p:cNvSpPr>
            <p:nvPr/>
          </p:nvSpPr>
          <p:spPr bwMode="auto">
            <a:xfrm>
              <a:off x="3553" y="1569"/>
              <a:ext cx="282" cy="266"/>
            </a:xfrm>
            <a:prstGeom prst="ellipse">
              <a:avLst/>
            </a:prstGeom>
            <a:solidFill>
              <a:srgbClr val="FFFFCC"/>
            </a:solidFill>
            <a:ln w="0">
              <a:solidFill>
                <a:srgbClr val="1F1A17"/>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70" name="Line 94">
              <a:extLst>
                <a:ext uri="{FF2B5EF4-FFF2-40B4-BE49-F238E27FC236}">
                  <a16:creationId xmlns:a16="http://schemas.microsoft.com/office/drawing/2014/main" id="{5E1750FC-E247-4343-9C9A-0DEEE8BF2139}"/>
                </a:ext>
              </a:extLst>
            </p:cNvPr>
            <p:cNvSpPr>
              <a:spLocks noChangeShapeType="1"/>
            </p:cNvSpPr>
            <p:nvPr/>
          </p:nvSpPr>
          <p:spPr bwMode="auto">
            <a:xfrm flipH="1">
              <a:off x="3700" y="1549"/>
              <a:ext cx="61" cy="22"/>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1" name="Line 95">
              <a:extLst>
                <a:ext uri="{FF2B5EF4-FFF2-40B4-BE49-F238E27FC236}">
                  <a16:creationId xmlns:a16="http://schemas.microsoft.com/office/drawing/2014/main" id="{AE4D5ADA-C354-294E-8FBD-FF708B81AB0C}"/>
                </a:ext>
              </a:extLst>
            </p:cNvPr>
            <p:cNvSpPr>
              <a:spLocks noChangeShapeType="1"/>
            </p:cNvSpPr>
            <p:nvPr/>
          </p:nvSpPr>
          <p:spPr bwMode="auto">
            <a:xfrm flipH="1" flipV="1">
              <a:off x="3696" y="1573"/>
              <a:ext cx="61" cy="28"/>
            </a:xfrm>
            <a:prstGeom prst="line">
              <a:avLst/>
            </a:prstGeom>
            <a:noFill/>
            <a:ln w="0">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58" name="Rectangle 117">
            <a:extLst>
              <a:ext uri="{FF2B5EF4-FFF2-40B4-BE49-F238E27FC236}">
                <a16:creationId xmlns:a16="http://schemas.microsoft.com/office/drawing/2014/main" id="{7EBB6ABC-3D8F-5F49-83F5-2CC9A82415C0}"/>
              </a:ext>
            </a:extLst>
          </p:cNvPr>
          <p:cNvSpPr>
            <a:spLocks noChangeArrowheads="1"/>
          </p:cNvSpPr>
          <p:nvPr/>
        </p:nvSpPr>
        <p:spPr bwMode="auto">
          <a:xfrm>
            <a:off x="2405063" y="3878263"/>
            <a:ext cx="747712" cy="2095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59" name="Rectangle 118">
            <a:extLst>
              <a:ext uri="{FF2B5EF4-FFF2-40B4-BE49-F238E27FC236}">
                <a16:creationId xmlns:a16="http://schemas.microsoft.com/office/drawing/2014/main" id="{DA4A1276-B2E0-5B43-9423-0475AB84CAFC}"/>
              </a:ext>
            </a:extLst>
          </p:cNvPr>
          <p:cNvSpPr>
            <a:spLocks noChangeArrowheads="1"/>
          </p:cNvSpPr>
          <p:nvPr/>
        </p:nvSpPr>
        <p:spPr bwMode="auto">
          <a:xfrm>
            <a:off x="2405063" y="3878263"/>
            <a:ext cx="747712" cy="209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38960" name="Group 120">
            <a:extLst>
              <a:ext uri="{FF2B5EF4-FFF2-40B4-BE49-F238E27FC236}">
                <a16:creationId xmlns:a16="http://schemas.microsoft.com/office/drawing/2014/main" id="{53D97D93-6F94-5547-A50E-DAAB5B7463A2}"/>
              </a:ext>
            </a:extLst>
          </p:cNvPr>
          <p:cNvGrpSpPr>
            <a:grpSpLocks/>
          </p:cNvGrpSpPr>
          <p:nvPr/>
        </p:nvGrpSpPr>
        <p:grpSpPr bwMode="auto">
          <a:xfrm>
            <a:off x="1325563" y="2362200"/>
            <a:ext cx="747712" cy="209550"/>
            <a:chOff x="227" y="2203"/>
            <a:chExt cx="471" cy="132"/>
          </a:xfrm>
        </p:grpSpPr>
        <p:sp>
          <p:nvSpPr>
            <p:cNvPr id="38967" name="Rectangle 121">
              <a:extLst>
                <a:ext uri="{FF2B5EF4-FFF2-40B4-BE49-F238E27FC236}">
                  <a16:creationId xmlns:a16="http://schemas.microsoft.com/office/drawing/2014/main" id="{F77A8572-4373-2342-9C0D-27CD91B88B86}"/>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8" name="Rectangle 122">
              <a:extLst>
                <a:ext uri="{FF2B5EF4-FFF2-40B4-BE49-F238E27FC236}">
                  <a16:creationId xmlns:a16="http://schemas.microsoft.com/office/drawing/2014/main" id="{95D1097E-D6AC-B54C-895D-585A60486222}"/>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38961" name="Group 123">
            <a:extLst>
              <a:ext uri="{FF2B5EF4-FFF2-40B4-BE49-F238E27FC236}">
                <a16:creationId xmlns:a16="http://schemas.microsoft.com/office/drawing/2014/main" id="{86EEB9E5-2312-C940-ABD8-A323611ED793}"/>
              </a:ext>
            </a:extLst>
          </p:cNvPr>
          <p:cNvGrpSpPr>
            <a:grpSpLocks/>
          </p:cNvGrpSpPr>
          <p:nvPr/>
        </p:nvGrpSpPr>
        <p:grpSpPr bwMode="auto">
          <a:xfrm>
            <a:off x="5387975" y="2362200"/>
            <a:ext cx="747713" cy="209550"/>
            <a:chOff x="227" y="2203"/>
            <a:chExt cx="471" cy="132"/>
          </a:xfrm>
        </p:grpSpPr>
        <p:sp>
          <p:nvSpPr>
            <p:cNvPr id="38965" name="Rectangle 124">
              <a:extLst>
                <a:ext uri="{FF2B5EF4-FFF2-40B4-BE49-F238E27FC236}">
                  <a16:creationId xmlns:a16="http://schemas.microsoft.com/office/drawing/2014/main" id="{350E7E85-13B3-574B-A38B-C96A36C28A4F}"/>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6" name="Rectangle 125">
              <a:extLst>
                <a:ext uri="{FF2B5EF4-FFF2-40B4-BE49-F238E27FC236}">
                  <a16:creationId xmlns:a16="http://schemas.microsoft.com/office/drawing/2014/main" id="{D2C8A9A7-B2EA-C240-825A-26BDA6D11191}"/>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38962" name="Group 126">
            <a:extLst>
              <a:ext uri="{FF2B5EF4-FFF2-40B4-BE49-F238E27FC236}">
                <a16:creationId xmlns:a16="http://schemas.microsoft.com/office/drawing/2014/main" id="{BDBA6BA1-AE29-044D-A67B-435BE718A3D2}"/>
              </a:ext>
            </a:extLst>
          </p:cNvPr>
          <p:cNvGrpSpPr>
            <a:grpSpLocks/>
          </p:cNvGrpSpPr>
          <p:nvPr/>
        </p:nvGrpSpPr>
        <p:grpSpPr bwMode="auto">
          <a:xfrm>
            <a:off x="6429375" y="3808413"/>
            <a:ext cx="747713" cy="209550"/>
            <a:chOff x="227" y="2203"/>
            <a:chExt cx="471" cy="132"/>
          </a:xfrm>
        </p:grpSpPr>
        <p:sp>
          <p:nvSpPr>
            <p:cNvPr id="38963" name="Rectangle 127">
              <a:extLst>
                <a:ext uri="{FF2B5EF4-FFF2-40B4-BE49-F238E27FC236}">
                  <a16:creationId xmlns:a16="http://schemas.microsoft.com/office/drawing/2014/main" id="{855E37FA-1839-B942-B279-91EBBB884E7A}"/>
                </a:ext>
              </a:extLst>
            </p:cNvPr>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8964" name="Rectangle 128">
              <a:extLst>
                <a:ext uri="{FF2B5EF4-FFF2-40B4-BE49-F238E27FC236}">
                  <a16:creationId xmlns:a16="http://schemas.microsoft.com/office/drawing/2014/main" id="{759BA981-9914-7741-B261-4A39CFFDEC25}"/>
                </a:ext>
              </a:extLst>
            </p:cNvPr>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82CE248D-9748-9D4C-82F5-DE06F0001463}"/>
              </a:ext>
            </a:extLst>
          </p:cNvPr>
          <p:cNvSpPr>
            <a:spLocks noGrp="1" noChangeArrowheads="1"/>
          </p:cNvSpPr>
          <p:nvPr>
            <p:ph type="title"/>
          </p:nvPr>
        </p:nvSpPr>
        <p:spPr/>
        <p:txBody>
          <a:bodyPr>
            <a:normAutofit fontScale="90000"/>
          </a:bodyPr>
          <a:lstStyle/>
          <a:p>
            <a:pPr>
              <a:defRPr/>
            </a:pPr>
            <a:r>
              <a:rPr lang="en-US" err="1">
                <a:ea typeface="ＭＳ Ｐゴシック"/>
              </a:rPr>
              <a:t>Gom</a:t>
            </a:r>
            <a:r>
              <a:rPr lang="en-US">
                <a:ea typeface="ＭＳ Ｐゴシック"/>
              </a:rPr>
              <a:t> </a:t>
            </a:r>
            <a:r>
              <a:rPr lang="en-US" err="1">
                <a:ea typeface="ＭＳ Ｐゴシック"/>
              </a:rPr>
              <a:t>nhóm</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có</a:t>
            </a:r>
            <a:r>
              <a:rPr lang="en-US">
                <a:ea typeface="ＭＳ Ｐゴシック"/>
              </a:rPr>
              <a:t> </a:t>
            </a:r>
            <a:r>
              <a:rPr lang="en-US" err="1">
                <a:ea typeface="ＭＳ Ｐゴシック"/>
              </a:rPr>
              <a:t>chức</a:t>
            </a:r>
            <a:r>
              <a:rPr lang="en-US">
                <a:ea typeface="ＭＳ Ｐゴシック"/>
              </a:rPr>
              <a:t> </a:t>
            </a:r>
            <a:r>
              <a:rPr lang="en-US" err="1">
                <a:ea typeface="ＭＳ Ｐゴシック"/>
              </a:rPr>
              <a:t>năng</a:t>
            </a:r>
            <a:r>
              <a:rPr lang="en-US">
                <a:ea typeface="ＭＳ Ｐゴシック"/>
              </a:rPr>
              <a:t> </a:t>
            </a:r>
            <a:r>
              <a:rPr lang="en-US" err="1">
                <a:ea typeface="ＭＳ Ｐゴシック"/>
              </a:rPr>
              <a:t>liên</a:t>
            </a:r>
            <a:r>
              <a:rPr lang="en-US">
                <a:ea typeface="ＭＳ Ｐゴシック"/>
              </a:rPr>
              <a:t> </a:t>
            </a:r>
            <a:r>
              <a:rPr lang="en-US" err="1">
                <a:ea typeface="ＭＳ Ｐゴシック"/>
              </a:rPr>
              <a:t>quan</a:t>
            </a:r>
            <a:r>
              <a:rPr lang="en-US">
                <a:ea typeface="ＭＳ Ｐゴシック"/>
              </a:rPr>
              <a:t> </a:t>
            </a:r>
            <a:r>
              <a:rPr lang="en-US" err="1">
                <a:ea typeface="ＭＳ Ｐゴシック"/>
              </a:rPr>
              <a:t>tới</a:t>
            </a:r>
            <a:r>
              <a:rPr lang="en-US">
                <a:ea typeface="ＭＳ Ｐゴシック"/>
              </a:rPr>
              <a:t> </a:t>
            </a:r>
            <a:r>
              <a:rPr lang="en-US" err="1">
                <a:ea typeface="ＭＳ Ｐゴシック"/>
              </a:rPr>
              <a:t>nhau</a:t>
            </a:r>
            <a:endParaRPr lang="en-US" err="1"/>
          </a:p>
        </p:txBody>
      </p:sp>
      <p:sp>
        <p:nvSpPr>
          <p:cNvPr id="362499" name="Rectangle 3">
            <a:extLst>
              <a:ext uri="{FF2B5EF4-FFF2-40B4-BE49-F238E27FC236}">
                <a16:creationId xmlns:a16="http://schemas.microsoft.com/office/drawing/2014/main" id="{3632C4DE-D78B-6A40-A053-F7F595C499AE}"/>
              </a:ext>
            </a:extLst>
          </p:cNvPr>
          <p:cNvSpPr>
            <a:spLocks noGrp="1" noChangeArrowheads="1"/>
          </p:cNvSpPr>
          <p:nvPr>
            <p:ph idx="1"/>
          </p:nvPr>
        </p:nvSpPr>
        <p:spPr/>
        <p:txBody>
          <a:bodyPr>
            <a:normAutofit/>
          </a:bodyPr>
          <a:lstStyle/>
          <a:p>
            <a:pPr marL="182245" indent="-182245">
              <a:buFont typeface="Arial" charset="0"/>
              <a:buChar char="•"/>
              <a:defRPr/>
            </a:pPr>
            <a:r>
              <a:rPr lang="en-US" sz="2800" err="1">
                <a:ea typeface="ＭＳ Ｐゴシック"/>
              </a:rPr>
              <a:t>Những</a:t>
            </a:r>
            <a:r>
              <a:rPr lang="en-US" sz="2800">
                <a:ea typeface="ＭＳ Ｐゴシック"/>
              </a:rPr>
              <a:t> </a:t>
            </a:r>
            <a:r>
              <a:rPr lang="en-US" sz="2800" err="1">
                <a:ea typeface="ＭＳ Ｐゴシック"/>
              </a:rPr>
              <a:t>tiêu</a:t>
            </a:r>
            <a:r>
              <a:rPr lang="en-US" sz="2800">
                <a:ea typeface="ＭＳ Ｐゴシック"/>
              </a:rPr>
              <a:t> </a:t>
            </a:r>
            <a:r>
              <a:rPr lang="en-US" sz="2800" err="1">
                <a:ea typeface="ＭＳ Ｐゴシック"/>
              </a:rPr>
              <a:t>chí</a:t>
            </a:r>
            <a:r>
              <a:rPr lang="en-US" sz="2800">
                <a:ea typeface="ＭＳ Ｐゴシック"/>
              </a:rPr>
              <a:t> </a:t>
            </a:r>
            <a:r>
              <a:rPr lang="en-US" sz="2800" err="1">
                <a:ea typeface="ＭＳ Ｐゴシック"/>
              </a:rPr>
              <a:t>để</a:t>
            </a:r>
            <a:r>
              <a:rPr lang="en-US" sz="2800">
                <a:ea typeface="ＭＳ Ｐゴシック"/>
              </a:rPr>
              <a:t> </a:t>
            </a:r>
            <a:r>
              <a:rPr lang="en-US" sz="2800" err="1">
                <a:ea typeface="ＭＳ Ｐゴシック"/>
              </a:rPr>
              <a:t>xem</a:t>
            </a:r>
            <a:r>
              <a:rPr lang="en-US" sz="2800">
                <a:ea typeface="ＭＳ Ｐゴシック"/>
              </a:rPr>
              <a:t> </a:t>
            </a:r>
            <a:r>
              <a:rPr lang="en-US" sz="2800" err="1">
                <a:ea typeface="ＭＳ Ｐゴシック"/>
              </a:rPr>
              <a:t>xét</a:t>
            </a:r>
            <a:r>
              <a:rPr lang="en-US" sz="2800">
                <a:ea typeface="ＭＳ Ｐゴシック"/>
              </a:rPr>
              <a:t> </a:t>
            </a:r>
            <a:r>
              <a:rPr lang="en-US" sz="2800" err="1">
                <a:ea typeface="ＭＳ Ｐゴシック"/>
              </a:rPr>
              <a:t>các</a:t>
            </a:r>
            <a:r>
              <a:rPr lang="en-US" sz="2800">
                <a:ea typeface="ＭＳ Ｐゴシック"/>
              </a:rPr>
              <a:t> </a:t>
            </a:r>
            <a:r>
              <a:rPr lang="en-US" sz="2800" err="1">
                <a:ea typeface="ＭＳ Ｐゴシック"/>
              </a:rPr>
              <a:t>lớp</a:t>
            </a:r>
            <a:r>
              <a:rPr lang="en-US" sz="2800">
                <a:ea typeface="ＭＳ Ｐゴシック"/>
              </a:rPr>
              <a:t> </a:t>
            </a:r>
            <a:r>
              <a:rPr lang="en-US" sz="2800" err="1">
                <a:ea typeface="ＭＳ Ｐゴシック"/>
              </a:rPr>
              <a:t>có</a:t>
            </a:r>
            <a:r>
              <a:rPr lang="en-US" sz="2800">
                <a:ea typeface="ＭＳ Ｐゴシック"/>
              </a:rPr>
              <a:t> </a:t>
            </a:r>
            <a:r>
              <a:rPr lang="en-US" sz="2800" err="1">
                <a:ea typeface="ＭＳ Ｐゴシック"/>
              </a:rPr>
              <a:t>liên</a:t>
            </a:r>
            <a:r>
              <a:rPr lang="en-US" sz="2800">
                <a:ea typeface="ＭＳ Ｐゴシック"/>
              </a:rPr>
              <a:t> </a:t>
            </a:r>
            <a:r>
              <a:rPr lang="en-US" sz="2800" err="1">
                <a:ea typeface="ＭＳ Ｐゴシック"/>
              </a:rPr>
              <a:t>quan</a:t>
            </a:r>
            <a:r>
              <a:rPr lang="en-US" sz="2800">
                <a:ea typeface="ＭＳ Ｐゴシック"/>
              </a:rPr>
              <a:t> </a:t>
            </a:r>
            <a:r>
              <a:rPr lang="en-US" sz="2800" err="1">
                <a:ea typeface="ＭＳ Ｐゴシック"/>
              </a:rPr>
              <a:t>về</a:t>
            </a:r>
            <a:r>
              <a:rPr lang="en-US" sz="2800">
                <a:ea typeface="ＭＳ Ｐゴシック"/>
              </a:rPr>
              <a:t> </a:t>
            </a:r>
            <a:r>
              <a:rPr lang="en-US" sz="2800" err="1">
                <a:ea typeface="ＭＳ Ｐゴシック"/>
              </a:rPr>
              <a:t>mặt</a:t>
            </a:r>
            <a:r>
              <a:rPr lang="en-US" sz="2800">
                <a:ea typeface="ＭＳ Ｐゴシック"/>
              </a:rPr>
              <a:t> </a:t>
            </a:r>
            <a:r>
              <a:rPr lang="en-US" sz="2800" err="1">
                <a:ea typeface="ＭＳ Ｐゴシック"/>
              </a:rPr>
              <a:t>chức</a:t>
            </a:r>
            <a:r>
              <a:rPr lang="en-US" sz="2800">
                <a:ea typeface="ＭＳ Ｐゴシック"/>
              </a:rPr>
              <a:t> </a:t>
            </a:r>
            <a:r>
              <a:rPr lang="en-US" sz="2800" err="1">
                <a:ea typeface="ＭＳ Ｐゴシック"/>
              </a:rPr>
              <a:t>năng</a:t>
            </a:r>
            <a:r>
              <a:rPr lang="en-US" sz="2800">
                <a:ea typeface="ＭＳ Ｐゴシック"/>
              </a:rPr>
              <a:t> hay </a:t>
            </a:r>
            <a:r>
              <a:rPr lang="en-US" sz="2800" err="1">
                <a:ea typeface="ＭＳ Ｐゴシック"/>
              </a:rPr>
              <a:t>không</a:t>
            </a:r>
            <a:r>
              <a:rPr lang="en-US" sz="2800">
                <a:ea typeface="ＭＳ Ｐゴシック"/>
              </a:rPr>
              <a:t> :</a:t>
            </a:r>
          </a:p>
          <a:p>
            <a:pPr lvl="1" indent="-182245">
              <a:buFont typeface="Arial" charset="0"/>
              <a:buChar char="•"/>
              <a:defRPr/>
            </a:pPr>
            <a:r>
              <a:rPr lang="en-US" sz="2400" err="1">
                <a:ea typeface="ＭＳ Ｐゴシック"/>
              </a:rPr>
              <a:t>Sự</a:t>
            </a:r>
            <a:r>
              <a:rPr lang="en-US" sz="2400">
                <a:ea typeface="ＭＳ Ｐゴシック"/>
              </a:rPr>
              <a:t> </a:t>
            </a:r>
            <a:r>
              <a:rPr lang="en-US" sz="2400" err="1">
                <a:ea typeface="ＭＳ Ｐゴシック"/>
              </a:rPr>
              <a:t>thay</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trong</a:t>
            </a:r>
            <a:r>
              <a:rPr lang="en-US" sz="2400">
                <a:ea typeface="ＭＳ Ｐゴシック"/>
              </a:rPr>
              <a:t> </a:t>
            </a:r>
            <a:r>
              <a:rPr lang="en-US" sz="2400" err="1">
                <a:ea typeface="ＭＳ Ｐゴシック"/>
              </a:rPr>
              <a:t>hành</a:t>
            </a:r>
            <a:r>
              <a:rPr lang="en-US" sz="2400">
                <a:ea typeface="ＭＳ Ｐゴシック"/>
              </a:rPr>
              <a:t> vi </a:t>
            </a:r>
            <a:r>
              <a:rPr lang="en-US" sz="2400" err="1">
                <a:ea typeface="ＭＳ Ｐゴシック"/>
              </a:rPr>
              <a:t>và</a:t>
            </a:r>
            <a:r>
              <a:rPr lang="en-US" sz="2400">
                <a:ea typeface="ＭＳ Ｐゴシック"/>
              </a:rPr>
              <a:t> </a:t>
            </a:r>
            <a:r>
              <a:rPr lang="en-US" sz="2400" err="1">
                <a:ea typeface="ＭＳ Ｐゴシック"/>
              </a:rPr>
              <a:t>cấu</a:t>
            </a:r>
            <a:r>
              <a:rPr lang="en-US" sz="2400">
                <a:ea typeface="ＭＳ Ｐゴシック"/>
              </a:rPr>
              <a:t> </a:t>
            </a:r>
            <a:r>
              <a:rPr lang="en-US" sz="2400" err="1">
                <a:ea typeface="ＭＳ Ｐゴシック"/>
              </a:rPr>
              <a:t>trúc</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một</a:t>
            </a:r>
            <a:r>
              <a:rPr lang="en-US" sz="2400">
                <a:ea typeface="ＭＳ Ｐゴシック"/>
              </a:rPr>
              <a:t> class </a:t>
            </a:r>
            <a:r>
              <a:rPr lang="en-US" sz="2400" err="1">
                <a:ea typeface="ＭＳ Ｐゴシック"/>
              </a:rPr>
              <a:t>làm</a:t>
            </a:r>
            <a:r>
              <a:rPr lang="en-US" sz="2400">
                <a:ea typeface="ＭＳ Ｐゴシック"/>
              </a:rPr>
              <a:t> </a:t>
            </a:r>
            <a:r>
              <a:rPr lang="en-US" sz="2400" err="1">
                <a:ea typeface="ＭＳ Ｐゴシック"/>
              </a:rPr>
              <a:t>thay</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các</a:t>
            </a:r>
            <a:r>
              <a:rPr lang="en-US" sz="2400">
                <a:ea typeface="ＭＳ Ｐゴシック"/>
              </a:rPr>
              <a:t> class </a:t>
            </a:r>
            <a:r>
              <a:rPr lang="en-US" sz="2400" err="1">
                <a:ea typeface="ＭＳ Ｐゴシック"/>
              </a:rPr>
              <a:t>khác</a:t>
            </a:r>
            <a:endParaRPr lang="en-US" sz="2400" err="1">
              <a:cs typeface="Arial"/>
            </a:endParaRPr>
          </a:p>
          <a:p>
            <a:pPr lvl="1" indent="-182245">
              <a:buFont typeface="Arial" charset="0"/>
              <a:buChar char="•"/>
              <a:defRPr/>
            </a:pPr>
            <a:r>
              <a:rPr lang="en-US" sz="2400" err="1">
                <a:ea typeface="ＭＳ Ｐゴシック"/>
                <a:cs typeface="Arial"/>
              </a:rPr>
              <a:t>Xóa</a:t>
            </a:r>
            <a:r>
              <a:rPr lang="en-US" sz="2400">
                <a:ea typeface="ＭＳ Ｐゴシック"/>
                <a:cs typeface="Arial"/>
              </a:rPr>
              <a:t> </a:t>
            </a:r>
            <a:r>
              <a:rPr lang="en-US" sz="2400" err="1">
                <a:ea typeface="ＭＳ Ｐゴシック"/>
                <a:cs typeface="Arial"/>
              </a:rPr>
              <a:t>một</a:t>
            </a:r>
            <a:r>
              <a:rPr lang="en-US" sz="2400">
                <a:ea typeface="ＭＳ Ｐゴシック"/>
                <a:cs typeface="Arial"/>
              </a:rPr>
              <a:t> class </a:t>
            </a:r>
            <a:r>
              <a:rPr lang="en-US" sz="2400" err="1">
                <a:ea typeface="ＭＳ Ｐゴシック"/>
                <a:cs typeface="Arial"/>
              </a:rPr>
              <a:t>sẽ</a:t>
            </a:r>
            <a:r>
              <a:rPr lang="en-US" sz="2400">
                <a:ea typeface="ＭＳ Ｐゴシック"/>
                <a:cs typeface="Arial"/>
              </a:rPr>
              <a:t> </a:t>
            </a:r>
            <a:r>
              <a:rPr lang="en-US" sz="2400" err="1">
                <a:ea typeface="ＭＳ Ｐゴシック"/>
                <a:cs typeface="Arial"/>
              </a:rPr>
              <a:t>tác</a:t>
            </a:r>
            <a:r>
              <a:rPr lang="en-US" sz="2400">
                <a:ea typeface="ＭＳ Ｐゴシック"/>
                <a:cs typeface="Arial"/>
              </a:rPr>
              <a:t> </a:t>
            </a:r>
            <a:r>
              <a:rPr lang="en-US" sz="2400" err="1">
                <a:ea typeface="ＭＳ Ｐゴシック"/>
                <a:cs typeface="Arial"/>
              </a:rPr>
              <a:t>động</a:t>
            </a:r>
            <a:r>
              <a:rPr lang="en-US" sz="2400">
                <a:ea typeface="ＭＳ Ｐゴシック"/>
                <a:cs typeface="Arial"/>
              </a:rPr>
              <a:t> </a:t>
            </a:r>
            <a:r>
              <a:rPr lang="en-US" sz="2400" err="1">
                <a:ea typeface="ＭＳ Ｐゴシック"/>
                <a:cs typeface="Arial"/>
              </a:rPr>
              <a:t>tới</a:t>
            </a:r>
            <a:r>
              <a:rPr lang="en-US" sz="2400">
                <a:ea typeface="ＭＳ Ｐゴシック"/>
                <a:cs typeface="Arial"/>
              </a:rPr>
              <a:t> </a:t>
            </a:r>
            <a:r>
              <a:rPr lang="en-US" sz="2400" err="1">
                <a:ea typeface="ＭＳ Ｐゴシック"/>
                <a:cs typeface="Arial"/>
              </a:rPr>
              <a:t>những</a:t>
            </a:r>
            <a:r>
              <a:rPr lang="en-US" sz="2400">
                <a:ea typeface="ＭＳ Ｐゴシック"/>
                <a:cs typeface="Arial"/>
              </a:rPr>
              <a:t> class </a:t>
            </a:r>
            <a:r>
              <a:rPr lang="en-US" sz="2400" err="1">
                <a:ea typeface="ＭＳ Ｐゴシック"/>
                <a:cs typeface="Arial"/>
              </a:rPr>
              <a:t>khác</a:t>
            </a:r>
            <a:endParaRPr lang="en-US" sz="2400" err="1">
              <a:cs typeface="Arial"/>
            </a:endParaRPr>
          </a:p>
          <a:p>
            <a:pPr lvl="1" indent="-182245">
              <a:buFont typeface="Arial" charset="0"/>
              <a:buChar char="•"/>
              <a:defRPr/>
            </a:pPr>
            <a:r>
              <a:rPr lang="en-US" sz="2400">
                <a:ea typeface="ＭＳ Ｐゴシック"/>
              </a:rPr>
              <a:t>Hai </a:t>
            </a:r>
            <a:r>
              <a:rPr lang="en-US" sz="2400" err="1">
                <a:ea typeface="ＭＳ Ｐゴシック"/>
              </a:rPr>
              <a:t>đối</a:t>
            </a:r>
            <a:r>
              <a:rPr lang="en-US" sz="2400">
                <a:ea typeface="ＭＳ Ｐゴシック"/>
              </a:rPr>
              <a:t> </a:t>
            </a:r>
            <a:r>
              <a:rPr lang="en-US" sz="2400" err="1">
                <a:ea typeface="ＭＳ Ｐゴシック"/>
              </a:rPr>
              <a:t>tượng</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sự</a:t>
            </a:r>
            <a:r>
              <a:rPr lang="en-US" sz="2400">
                <a:ea typeface="ＭＳ Ｐゴシック"/>
              </a:rPr>
              <a:t> </a:t>
            </a:r>
            <a:r>
              <a:rPr lang="en-US" sz="2400" err="1">
                <a:ea typeface="ＭＳ Ｐゴシック"/>
              </a:rPr>
              <a:t>trao</a:t>
            </a:r>
            <a:r>
              <a:rPr lang="en-US" sz="2400">
                <a:ea typeface="ＭＳ Ｐゴシック"/>
              </a:rPr>
              <a:t> </a:t>
            </a:r>
            <a:r>
              <a:rPr lang="en-US" sz="2400" err="1">
                <a:ea typeface="ＭＳ Ｐゴシック"/>
              </a:rPr>
              <a:t>đổi</a:t>
            </a:r>
            <a:r>
              <a:rPr lang="en-US" sz="2400">
                <a:ea typeface="ＭＳ Ｐゴシック"/>
              </a:rPr>
              <a:t> </a:t>
            </a:r>
            <a:r>
              <a:rPr lang="en-US" sz="2400" err="1">
                <a:ea typeface="ＭＳ Ｐゴシック"/>
              </a:rPr>
              <a:t>thông</a:t>
            </a:r>
            <a:r>
              <a:rPr lang="en-US" sz="2400">
                <a:ea typeface="ＭＳ Ｐゴシック"/>
              </a:rPr>
              <a:t> </a:t>
            </a:r>
            <a:r>
              <a:rPr lang="en-US" sz="2400" err="1">
                <a:ea typeface="ＭＳ Ｐゴシック"/>
              </a:rPr>
              <a:t>điệp</a:t>
            </a:r>
            <a:r>
              <a:rPr lang="en-US" sz="2400">
                <a:ea typeface="ＭＳ Ｐゴシック"/>
              </a:rPr>
              <a:t> qua </a:t>
            </a:r>
            <a:r>
              <a:rPr lang="en-US" sz="2400" err="1">
                <a:ea typeface="ＭＳ Ｐゴシック"/>
              </a:rPr>
              <a:t>lại</a:t>
            </a:r>
            <a:r>
              <a:rPr lang="en-US" sz="2400">
                <a:ea typeface="ＭＳ Ｐゴシック"/>
              </a:rPr>
              <a:t> </a:t>
            </a:r>
            <a:r>
              <a:rPr lang="en-US" sz="2400" err="1">
                <a:ea typeface="ＭＳ Ｐゴシック"/>
              </a:rPr>
              <a:t>nhiều</a:t>
            </a:r>
            <a:r>
              <a:rPr lang="en-US" sz="2400">
                <a:ea typeface="ＭＳ Ｐゴシック"/>
              </a:rPr>
              <a:t> </a:t>
            </a:r>
            <a:r>
              <a:rPr lang="en-US" sz="2400" err="1">
                <a:ea typeface="ＭＳ Ｐゴシック"/>
              </a:rPr>
              <a:t>hoặc</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sự</a:t>
            </a:r>
            <a:r>
              <a:rPr lang="en-US" sz="2400">
                <a:ea typeface="ＭＳ Ｐゴシック"/>
              </a:rPr>
              <a:t> </a:t>
            </a:r>
            <a:r>
              <a:rPr lang="en-US" sz="2400" err="1">
                <a:ea typeface="ＭＳ Ｐゴシック"/>
              </a:rPr>
              <a:t>giao</a:t>
            </a:r>
            <a:r>
              <a:rPr lang="en-US" sz="2400">
                <a:ea typeface="ＭＳ Ｐゴシック"/>
              </a:rPr>
              <a:t> </a:t>
            </a:r>
            <a:r>
              <a:rPr lang="en-US" sz="2400" err="1">
                <a:ea typeface="ＭＳ Ｐゴシック"/>
              </a:rPr>
              <a:t>tiếp</a:t>
            </a:r>
            <a:r>
              <a:rPr lang="en-US" sz="2400">
                <a:ea typeface="ＭＳ Ｐゴシック"/>
              </a:rPr>
              <a:t> qua </a:t>
            </a:r>
            <a:r>
              <a:rPr lang="en-US" sz="2400" err="1">
                <a:ea typeface="ＭＳ Ｐゴシック"/>
              </a:rPr>
              <a:t>lại</a:t>
            </a:r>
            <a:r>
              <a:rPr lang="en-US" sz="2400">
                <a:ea typeface="ＭＳ Ｐゴシック"/>
              </a:rPr>
              <a:t> </a:t>
            </a:r>
            <a:r>
              <a:rPr lang="en-US" sz="2400" err="1">
                <a:ea typeface="ＭＳ Ｐゴシック"/>
              </a:rPr>
              <a:t>phức</a:t>
            </a:r>
            <a:r>
              <a:rPr lang="en-US" sz="2400">
                <a:ea typeface="ＭＳ Ｐゴシック"/>
              </a:rPr>
              <a:t> </a:t>
            </a:r>
            <a:r>
              <a:rPr lang="en-US" sz="2400" err="1">
                <a:ea typeface="ＭＳ Ｐゴシック"/>
              </a:rPr>
              <a:t>tạp</a:t>
            </a:r>
            <a:endParaRPr lang="en-US" sz="2400" err="1">
              <a:cs typeface="Arial"/>
            </a:endParaRPr>
          </a:p>
          <a:p>
            <a:pPr lvl="1" indent="-182245" fontAlgn="t">
              <a:buFont typeface="Arial" charset="0"/>
              <a:buChar char="•"/>
              <a:defRPr/>
            </a:pPr>
            <a:r>
              <a:rPr lang="en-US" sz="2400" err="1">
                <a:ea typeface="ＭＳ Ｐゴシック"/>
              </a:rPr>
              <a:t>Một</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biên</a:t>
            </a:r>
            <a:r>
              <a:rPr lang="en-US" sz="2400">
                <a:ea typeface="ＭＳ Ｐゴシック"/>
              </a:rPr>
              <a:t> </a:t>
            </a:r>
            <a:r>
              <a:rPr lang="en-US" sz="2400" err="1">
                <a:ea typeface="ＭＳ Ｐゴシック"/>
              </a:rPr>
              <a:t>có</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liên</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về</a:t>
            </a:r>
            <a:r>
              <a:rPr lang="en-US" sz="2400">
                <a:ea typeface="ＭＳ Ｐゴシック"/>
              </a:rPr>
              <a:t> </a:t>
            </a:r>
            <a:r>
              <a:rPr lang="en-US" sz="2400" err="1">
                <a:ea typeface="ＭＳ Ｐゴシック"/>
              </a:rPr>
              <a:t>mặt</a:t>
            </a:r>
            <a:r>
              <a:rPr lang="en-US" sz="2400">
                <a:ea typeface="ＭＳ Ｐゴシック"/>
              </a:rPr>
              <a:t> </a:t>
            </a:r>
            <a:r>
              <a:rPr lang="en-US" sz="2400" err="1">
                <a:ea typeface="ＭＳ Ｐゴシック"/>
              </a:rPr>
              <a:t>chức</a:t>
            </a:r>
            <a:r>
              <a:rPr lang="en-US" sz="2400">
                <a:ea typeface="ＭＳ Ｐゴシック"/>
              </a:rPr>
              <a:t> </a:t>
            </a:r>
            <a:r>
              <a:rPr lang="en-US" sz="2400" err="1">
                <a:ea typeface="ＭＳ Ｐゴシック"/>
              </a:rPr>
              <a:t>năng</a:t>
            </a:r>
            <a:r>
              <a:rPr lang="en-US" sz="2400">
                <a:ea typeface="ＭＳ Ｐゴシック"/>
              </a:rPr>
              <a:t> </a:t>
            </a:r>
            <a:r>
              <a:rPr lang="en-US" sz="2400" err="1">
                <a:ea typeface="ＭＳ Ｐゴシック"/>
              </a:rPr>
              <a:t>với</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thực</a:t>
            </a:r>
            <a:r>
              <a:rPr lang="en-US" sz="2400">
                <a:ea typeface="ＭＳ Ｐゴシック"/>
              </a:rPr>
              <a:t> </a:t>
            </a:r>
            <a:r>
              <a:rPr lang="en-US" sz="2400" err="1">
                <a:ea typeface="ＭＳ Ｐゴシック"/>
              </a:rPr>
              <a:t>thể</a:t>
            </a:r>
            <a:r>
              <a:rPr lang="en-US" sz="2400">
                <a:ea typeface="ＭＳ Ｐゴシック"/>
              </a:rPr>
              <a:t> </a:t>
            </a:r>
            <a:r>
              <a:rPr lang="en-US" sz="2400" err="1">
                <a:ea typeface="ＭＳ Ｐゴシック"/>
              </a:rPr>
              <a:t>nếu</a:t>
            </a:r>
            <a:r>
              <a:rPr lang="en-US" sz="2400">
                <a:ea typeface="ＭＳ Ｐゴシック"/>
              </a:rPr>
              <a:t> </a:t>
            </a:r>
            <a:r>
              <a:rPr lang="en-US" sz="2400" err="1">
                <a:ea typeface="ＭＳ Ｐゴシック"/>
              </a:rPr>
              <a:t>chức</a:t>
            </a:r>
            <a:r>
              <a:rPr lang="en-US" sz="2400">
                <a:ea typeface="ＭＳ Ｐゴシック"/>
              </a:rPr>
              <a:t> </a:t>
            </a:r>
            <a:r>
              <a:rPr lang="en-US" sz="2400" err="1">
                <a:ea typeface="ＭＳ Ｐゴシック"/>
              </a:rPr>
              <a:t>năng</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lớp</a:t>
            </a:r>
            <a:r>
              <a:rPr lang="en-US" sz="2400">
                <a:ea typeface="ＭＳ Ｐゴシック"/>
              </a:rPr>
              <a:t> </a:t>
            </a:r>
            <a:r>
              <a:rPr lang="en-US" sz="2400" err="1">
                <a:ea typeface="ＭＳ Ｐゴシック"/>
              </a:rPr>
              <a:t>biên</a:t>
            </a:r>
            <a:r>
              <a:rPr lang="en-US" sz="2400">
                <a:ea typeface="ＭＳ Ｐゴシック"/>
              </a:rPr>
              <a:t> </a:t>
            </a:r>
            <a:r>
              <a:rPr lang="en-US" sz="2400" err="1">
                <a:ea typeface="ＭＳ Ｐゴシック"/>
              </a:rPr>
              <a:t>đó</a:t>
            </a:r>
            <a:r>
              <a:rPr lang="en-US" sz="2400">
                <a:ea typeface="ＭＳ Ｐゴシック"/>
              </a:rPr>
              <a:t> </a:t>
            </a:r>
            <a:r>
              <a:rPr lang="en-US" sz="2400" err="1">
                <a:ea typeface="ＭＳ Ｐゴシック"/>
              </a:rPr>
              <a:t>là</a:t>
            </a:r>
            <a:r>
              <a:rPr lang="en-US" sz="2400">
                <a:ea typeface="ＭＳ Ｐゴシック"/>
              </a:rPr>
              <a:t> </a:t>
            </a:r>
            <a:r>
              <a:rPr lang="en-US" sz="2400" err="1">
                <a:ea typeface="ＭＳ Ｐゴシック"/>
              </a:rPr>
              <a:t>biểu</a:t>
            </a:r>
            <a:r>
              <a:rPr lang="en-US" sz="2400">
                <a:ea typeface="ＭＳ Ｐゴシック"/>
              </a:rPr>
              <a:t> </a:t>
            </a:r>
            <a:r>
              <a:rPr lang="en-US" sz="2400" err="1">
                <a:ea typeface="ＭＳ Ｐゴシック"/>
              </a:rPr>
              <a:t>diễn</a:t>
            </a:r>
            <a:r>
              <a:rPr lang="en-US" sz="2400">
                <a:ea typeface="ＭＳ Ｐゴシック"/>
              </a:rPr>
              <a:t> </a:t>
            </a:r>
            <a:r>
              <a:rPr lang="en-US" sz="2400" err="1">
                <a:ea typeface="ＭＳ Ｐゴシック"/>
              </a:rPr>
              <a:t>thực</a:t>
            </a:r>
            <a:r>
              <a:rPr lang="en-US" sz="2400">
                <a:ea typeface="ＭＳ Ｐゴシック"/>
              </a:rPr>
              <a:t> </a:t>
            </a:r>
            <a:r>
              <a:rPr lang="en-US" sz="2400" err="1">
                <a:ea typeface="ＭＳ Ｐゴシック"/>
              </a:rPr>
              <a:t>thể</a:t>
            </a:r>
            <a:endParaRPr lang="en-US" sz="2400" err="1">
              <a:cs typeface="Arial"/>
            </a:endParaRPr>
          </a:p>
          <a:p>
            <a:pPr lvl="1" indent="-182245" fontAlgn="t">
              <a:buFont typeface="Arial" charset="0"/>
              <a:buChar char="•"/>
              <a:defRPr/>
            </a:pPr>
            <a:r>
              <a:rPr lang="en-US" sz="2400">
                <a:ea typeface="ＭＳ Ｐゴシック"/>
              </a:rPr>
              <a:t>Hai class </a:t>
            </a:r>
            <a:r>
              <a:rPr lang="en-US" sz="2400" err="1">
                <a:ea typeface="ＭＳ Ｐゴシック"/>
              </a:rPr>
              <a:t>tương</a:t>
            </a:r>
            <a:r>
              <a:rPr lang="en-US" sz="2400">
                <a:ea typeface="ＭＳ Ｐゴシック"/>
              </a:rPr>
              <a:t> </a:t>
            </a:r>
            <a:r>
              <a:rPr lang="en-US" sz="2400" err="1">
                <a:ea typeface="ＭＳ Ｐゴシック"/>
              </a:rPr>
              <a:t>tác</a:t>
            </a:r>
            <a:r>
              <a:rPr lang="en-US" sz="2400">
                <a:ea typeface="ＭＳ Ｐゴシック"/>
              </a:rPr>
              <a:t> </a:t>
            </a:r>
            <a:r>
              <a:rPr lang="en-US" sz="2400" err="1">
                <a:ea typeface="ＭＳ Ｐゴシック"/>
              </a:rPr>
              <a:t>hoặc</a:t>
            </a:r>
            <a:r>
              <a:rPr lang="en-US" sz="2400">
                <a:ea typeface="ＭＳ Ｐゴシック"/>
              </a:rPr>
              <a:t> </a:t>
            </a:r>
            <a:r>
              <a:rPr lang="en-US" sz="2400" err="1">
                <a:ea typeface="ＭＳ Ｐゴシック"/>
              </a:rPr>
              <a:t>chịu</a:t>
            </a:r>
            <a:r>
              <a:rPr lang="en-US" sz="2400">
                <a:ea typeface="ＭＳ Ｐゴシック"/>
              </a:rPr>
              <a:t> </a:t>
            </a:r>
            <a:r>
              <a:rPr lang="en-US" sz="2400" err="1">
                <a:ea typeface="ＭＳ Ｐゴシック"/>
              </a:rPr>
              <a:t>ảnh</a:t>
            </a:r>
            <a:r>
              <a:rPr lang="en-US" sz="2400">
                <a:ea typeface="ＭＳ Ｐゴシック"/>
              </a:rPr>
              <a:t> </a:t>
            </a:r>
            <a:r>
              <a:rPr lang="en-US" sz="2400" err="1">
                <a:ea typeface="ＭＳ Ｐゴシック"/>
              </a:rPr>
              <a:t>hưởng</a:t>
            </a:r>
            <a:r>
              <a:rPr lang="en-US" sz="2400">
                <a:ea typeface="ＭＳ Ｐゴシック"/>
              </a:rPr>
              <a:t> </a:t>
            </a:r>
            <a:r>
              <a:rPr lang="en-US" sz="2400" err="1">
                <a:ea typeface="ＭＳ Ｐゴシック"/>
              </a:rPr>
              <a:t>cùng</a:t>
            </a:r>
            <a:r>
              <a:rPr lang="en-US" sz="2400">
                <a:ea typeface="ＭＳ Ｐゴシック"/>
              </a:rPr>
              <a:t> </a:t>
            </a:r>
            <a:r>
              <a:rPr lang="en-US" sz="2400" err="1">
                <a:ea typeface="ＭＳ Ｐゴシック"/>
              </a:rPr>
              <a:t>bởi</a:t>
            </a:r>
            <a:r>
              <a:rPr lang="en-US" sz="2400">
                <a:ea typeface="ＭＳ Ｐゴシック"/>
              </a:rPr>
              <a:t> </a:t>
            </a:r>
            <a:r>
              <a:rPr lang="en-US" sz="2400" err="1">
                <a:ea typeface="ＭＳ Ｐゴシック"/>
              </a:rPr>
              <a:t>một</a:t>
            </a:r>
            <a:r>
              <a:rPr lang="en-US" sz="2400">
                <a:ea typeface="ＭＳ Ｐゴシック"/>
              </a:rPr>
              <a:t> </a:t>
            </a:r>
            <a:r>
              <a:rPr lang="en-US" sz="2400" err="1">
                <a:ea typeface="ＭＳ Ｐゴシック"/>
              </a:rPr>
              <a:t>tác</a:t>
            </a:r>
            <a:r>
              <a:rPr lang="en-US" sz="2400">
                <a:ea typeface="ＭＳ Ｐゴシック"/>
              </a:rPr>
              <a:t> </a:t>
            </a:r>
            <a:r>
              <a:rPr lang="en-US" sz="2400" err="1">
                <a:ea typeface="ＭＳ Ｐゴシック"/>
              </a:rPr>
              <a:t>nhân</a:t>
            </a:r>
            <a:r>
              <a:rPr lang="en-US" sz="2400">
                <a:ea typeface="ＭＳ Ｐゴシック"/>
              </a:rPr>
              <a:t> </a:t>
            </a:r>
            <a:endParaRPr lang="en-US" sz="2400">
              <a:cs typeface="Arial"/>
            </a:endParaRPr>
          </a:p>
          <a:p>
            <a:pPr lvl="1" indent="-182245">
              <a:buFont typeface="Arial" charset="0"/>
              <a:buChar char="•"/>
              <a:defRPr/>
            </a:pPr>
            <a:endParaRPr lang="en-US" sz="240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AFE4-34EF-D84A-B4EB-81FB21487BA3}"/>
              </a:ext>
            </a:extLst>
          </p:cNvPr>
          <p:cNvSpPr>
            <a:spLocks noGrp="1"/>
          </p:cNvSpPr>
          <p:nvPr>
            <p:ph type="title"/>
          </p:nvPr>
        </p:nvSpPr>
        <p:spPr/>
        <p:txBody>
          <a:bodyPr>
            <a:normAutofit fontScale="90000"/>
          </a:bodyPr>
          <a:lstStyle/>
          <a:p>
            <a:pPr>
              <a:defRPr/>
            </a:pPr>
            <a:r>
              <a:rPr lang="en-US" err="1">
                <a:ea typeface="ＭＳ Ｐゴシック"/>
                <a:cs typeface="Arial"/>
              </a:rPr>
              <a:t>Gom</a:t>
            </a:r>
            <a:r>
              <a:rPr lang="en-US">
                <a:ea typeface="ＭＳ Ｐゴシック"/>
                <a:cs typeface="Arial"/>
              </a:rPr>
              <a:t> </a:t>
            </a:r>
            <a:r>
              <a:rPr lang="en-US" err="1">
                <a:ea typeface="ＭＳ Ｐゴシック"/>
                <a:cs typeface="Arial"/>
              </a:rPr>
              <a:t>nhóm</a:t>
            </a:r>
            <a:r>
              <a:rPr lang="en-US">
                <a:ea typeface="ＭＳ Ｐゴシック"/>
                <a:cs typeface="Arial"/>
              </a:rPr>
              <a:t> </a:t>
            </a:r>
            <a:r>
              <a:rPr lang="en-US" err="1">
                <a:ea typeface="ＭＳ Ｐゴシック"/>
                <a:cs typeface="Arial"/>
              </a:rPr>
              <a:t>các</a:t>
            </a:r>
            <a:r>
              <a:rPr lang="en-US">
                <a:ea typeface="ＭＳ Ｐゴシック"/>
                <a:cs typeface="Arial"/>
              </a:rPr>
              <a:t> </a:t>
            </a:r>
            <a:r>
              <a:rPr lang="en-US" err="1">
                <a:ea typeface="ＭＳ Ｐゴシック"/>
                <a:cs typeface="Arial"/>
              </a:rPr>
              <a:t>lớp</a:t>
            </a:r>
            <a:r>
              <a:rPr lang="en-US">
                <a:ea typeface="ＭＳ Ｐゴシック"/>
                <a:cs typeface="Arial"/>
              </a:rPr>
              <a:t> </a:t>
            </a:r>
            <a:r>
              <a:rPr lang="en-US" err="1">
                <a:ea typeface="ＭＳ Ｐゴシック"/>
                <a:cs typeface="Arial"/>
              </a:rPr>
              <a:t>có</a:t>
            </a:r>
            <a:r>
              <a:rPr lang="en-US">
                <a:ea typeface="ＭＳ Ｐゴシック"/>
                <a:cs typeface="Arial"/>
              </a:rPr>
              <a:t> </a:t>
            </a:r>
            <a:r>
              <a:rPr lang="en-US" err="1">
                <a:ea typeface="ＭＳ Ｐゴシック"/>
                <a:cs typeface="Arial"/>
              </a:rPr>
              <a:t>chức</a:t>
            </a:r>
            <a:r>
              <a:rPr lang="en-US">
                <a:ea typeface="ＭＳ Ｐゴシック"/>
                <a:cs typeface="Arial"/>
              </a:rPr>
              <a:t> </a:t>
            </a:r>
            <a:r>
              <a:rPr lang="en-US" err="1">
                <a:ea typeface="ＭＳ Ｐゴシック"/>
                <a:cs typeface="Arial"/>
              </a:rPr>
              <a:t>năng</a:t>
            </a:r>
            <a:r>
              <a:rPr lang="en-US">
                <a:ea typeface="ＭＳ Ｐゴシック"/>
                <a:cs typeface="Arial"/>
              </a:rPr>
              <a:t> </a:t>
            </a:r>
            <a:r>
              <a:rPr lang="en-US" err="1">
                <a:ea typeface="ＭＳ Ｐゴシック"/>
                <a:cs typeface="Arial"/>
              </a:rPr>
              <a:t>liên</a:t>
            </a:r>
            <a:r>
              <a:rPr lang="en-US">
                <a:ea typeface="ＭＳ Ｐゴシック"/>
                <a:cs typeface="Arial"/>
              </a:rPr>
              <a:t> </a:t>
            </a:r>
            <a:r>
              <a:rPr lang="en-US" err="1">
                <a:ea typeface="ＭＳ Ｐゴシック"/>
                <a:cs typeface="Arial"/>
              </a:rPr>
              <a:t>quan</a:t>
            </a:r>
            <a:r>
              <a:rPr lang="en-US">
                <a:ea typeface="ＭＳ Ｐゴシック"/>
                <a:cs typeface="Arial"/>
              </a:rPr>
              <a:t> </a:t>
            </a:r>
            <a:r>
              <a:rPr lang="en-US" err="1">
                <a:ea typeface="ＭＳ Ｐゴシック"/>
                <a:cs typeface="Arial"/>
              </a:rPr>
              <a:t>tới</a:t>
            </a:r>
            <a:r>
              <a:rPr lang="en-US">
                <a:ea typeface="ＭＳ Ｐゴシック"/>
                <a:cs typeface="Arial"/>
              </a:rPr>
              <a:t> </a:t>
            </a:r>
            <a:r>
              <a:rPr lang="en-US" err="1">
                <a:ea typeface="ＭＳ Ｐゴシック"/>
                <a:cs typeface="Arial"/>
              </a:rPr>
              <a:t>nhau</a:t>
            </a:r>
            <a:r>
              <a:rPr lang="en-GB">
                <a:ea typeface="ＭＳ Ｐゴシック"/>
              </a:rPr>
              <a:t> (</a:t>
            </a:r>
            <a:r>
              <a:rPr lang="en-GB" err="1">
                <a:ea typeface="ＭＳ Ｐゴシック"/>
              </a:rPr>
              <a:t>tiếp</a:t>
            </a:r>
            <a:r>
              <a:rPr lang="en-GB">
                <a:ea typeface="ＭＳ Ｐゴシック"/>
              </a:rPr>
              <a:t>)</a:t>
            </a:r>
            <a:endParaRPr lang="en-US">
              <a:ea typeface="ＭＳ Ｐゴシック"/>
            </a:endParaRPr>
          </a:p>
        </p:txBody>
      </p:sp>
      <p:sp>
        <p:nvSpPr>
          <p:cNvPr id="43010" name="Content Placeholder 2">
            <a:extLst>
              <a:ext uri="{FF2B5EF4-FFF2-40B4-BE49-F238E27FC236}">
                <a16:creationId xmlns:a16="http://schemas.microsoft.com/office/drawing/2014/main" id="{CEB5F0F4-3A2B-FB4E-8AB7-8602BDA918D1}"/>
              </a:ext>
            </a:extLst>
          </p:cNvPr>
          <p:cNvSpPr>
            <a:spLocks noGrp="1"/>
          </p:cNvSpPr>
          <p:nvPr>
            <p:ph idx="1"/>
          </p:nvPr>
        </p:nvSpPr>
        <p:spPr/>
        <p:txBody>
          <a:bodyPr/>
          <a:lstStyle/>
          <a:p>
            <a:pPr marL="182245" indent="-182245"/>
            <a:r>
              <a:rPr lang="en-US" sz="2800" err="1">
                <a:ea typeface="ＭＳ Ｐゴシック"/>
                <a:cs typeface="Arial"/>
              </a:rPr>
              <a:t>Những</a:t>
            </a:r>
            <a:r>
              <a:rPr lang="en-US" sz="2800">
                <a:ea typeface="ＭＳ Ｐゴシック"/>
                <a:cs typeface="Arial"/>
              </a:rPr>
              <a:t> </a:t>
            </a:r>
            <a:r>
              <a:rPr lang="en-US" sz="2800" err="1">
                <a:ea typeface="ＭＳ Ｐゴシック"/>
                <a:cs typeface="Arial"/>
              </a:rPr>
              <a:t>tiêu</a:t>
            </a:r>
            <a:r>
              <a:rPr lang="en-US" sz="2800">
                <a:ea typeface="ＭＳ Ｐゴシック"/>
                <a:cs typeface="Arial"/>
              </a:rPr>
              <a:t> </a:t>
            </a:r>
            <a:r>
              <a:rPr lang="en-US" sz="2800" err="1">
                <a:ea typeface="ＭＳ Ｐゴシック"/>
                <a:cs typeface="Arial"/>
              </a:rPr>
              <a:t>chí</a:t>
            </a:r>
            <a:r>
              <a:rPr lang="en-US" sz="2800">
                <a:ea typeface="ＭＳ Ｐゴシック"/>
                <a:cs typeface="Arial"/>
              </a:rPr>
              <a:t> </a:t>
            </a:r>
            <a:r>
              <a:rPr lang="en-US" sz="2800" err="1">
                <a:ea typeface="ＭＳ Ｐゴシック"/>
                <a:cs typeface="Arial"/>
              </a:rPr>
              <a:t>để</a:t>
            </a:r>
            <a:r>
              <a:rPr lang="en-US" sz="2800">
                <a:ea typeface="ＭＳ Ｐゴシック"/>
                <a:cs typeface="Arial"/>
              </a:rPr>
              <a:t> </a:t>
            </a:r>
            <a:r>
              <a:rPr lang="en-US" sz="2800" err="1">
                <a:ea typeface="ＭＳ Ｐゴシック"/>
                <a:cs typeface="Arial"/>
              </a:rPr>
              <a:t>xem</a:t>
            </a:r>
            <a:r>
              <a:rPr lang="en-US" sz="2800">
                <a:ea typeface="ＭＳ Ｐゴシック"/>
                <a:cs typeface="Arial"/>
              </a:rPr>
              <a:t> </a:t>
            </a:r>
            <a:r>
              <a:rPr lang="en-US" sz="2800" err="1">
                <a:ea typeface="ＭＳ Ｐゴシック"/>
                <a:cs typeface="Arial"/>
              </a:rPr>
              <a:t>xét</a:t>
            </a:r>
            <a:r>
              <a:rPr lang="en-US" sz="2800">
                <a:ea typeface="ＭＳ Ｐゴシック"/>
                <a:cs typeface="Arial"/>
              </a:rPr>
              <a:t> </a:t>
            </a:r>
            <a:r>
              <a:rPr lang="en-US" sz="2800" err="1">
                <a:ea typeface="ＭＳ Ｐゴシック"/>
                <a:cs typeface="Arial"/>
              </a:rPr>
              <a:t>các</a:t>
            </a:r>
            <a:r>
              <a:rPr lang="en-US" sz="2800">
                <a:ea typeface="ＭＳ Ｐゴシック"/>
                <a:cs typeface="Arial"/>
              </a:rPr>
              <a:t> </a:t>
            </a:r>
            <a:r>
              <a:rPr lang="en-US" sz="2800" err="1">
                <a:ea typeface="ＭＳ Ｐゴシック"/>
                <a:cs typeface="Arial"/>
              </a:rPr>
              <a:t>lớp</a:t>
            </a:r>
            <a:r>
              <a:rPr lang="en-US" sz="2800">
                <a:ea typeface="ＭＳ Ｐゴシック"/>
                <a:cs typeface="Arial"/>
              </a:rPr>
              <a:t> </a:t>
            </a:r>
            <a:r>
              <a:rPr lang="en-US" sz="2800" err="1">
                <a:ea typeface="ＭＳ Ｐゴシック"/>
                <a:cs typeface="Arial"/>
              </a:rPr>
              <a:t>có</a:t>
            </a:r>
            <a:r>
              <a:rPr lang="en-US" sz="2800">
                <a:ea typeface="ＭＳ Ｐゴシック"/>
                <a:cs typeface="Arial"/>
              </a:rPr>
              <a:t> </a:t>
            </a:r>
            <a:r>
              <a:rPr lang="en-US" sz="2800" err="1">
                <a:ea typeface="ＭＳ Ｐゴシック"/>
                <a:cs typeface="Arial"/>
              </a:rPr>
              <a:t>liên</a:t>
            </a:r>
            <a:r>
              <a:rPr lang="en-US" sz="2800">
                <a:ea typeface="ＭＳ Ｐゴシック"/>
                <a:cs typeface="Arial"/>
              </a:rPr>
              <a:t> </a:t>
            </a:r>
            <a:r>
              <a:rPr lang="en-US" sz="2800" err="1">
                <a:ea typeface="ＭＳ Ｐゴシック"/>
                <a:cs typeface="Arial"/>
              </a:rPr>
              <a:t>quan</a:t>
            </a:r>
            <a:r>
              <a:rPr lang="en-US" sz="2800">
                <a:ea typeface="ＭＳ Ｐゴシック"/>
                <a:cs typeface="Arial"/>
              </a:rPr>
              <a:t> </a:t>
            </a:r>
            <a:r>
              <a:rPr lang="en-US" sz="2800" err="1">
                <a:ea typeface="ＭＳ Ｐゴシック"/>
                <a:cs typeface="Arial"/>
              </a:rPr>
              <a:t>về</a:t>
            </a:r>
            <a:r>
              <a:rPr lang="en-US" sz="2800">
                <a:ea typeface="ＭＳ Ｐゴシック"/>
                <a:cs typeface="Arial"/>
              </a:rPr>
              <a:t> </a:t>
            </a:r>
            <a:r>
              <a:rPr lang="en-US" sz="2800" err="1">
                <a:ea typeface="ＭＳ Ｐゴシック"/>
                <a:cs typeface="Arial"/>
              </a:rPr>
              <a:t>mặt</a:t>
            </a:r>
            <a:r>
              <a:rPr lang="en-US" sz="2800">
                <a:ea typeface="ＭＳ Ｐゴシック"/>
                <a:cs typeface="Arial"/>
              </a:rPr>
              <a:t> </a:t>
            </a:r>
            <a:r>
              <a:rPr lang="en-US" sz="2800" err="1">
                <a:ea typeface="ＭＳ Ｐゴシック"/>
                <a:cs typeface="Arial"/>
              </a:rPr>
              <a:t>chức</a:t>
            </a:r>
            <a:r>
              <a:rPr lang="en-US" sz="2800">
                <a:ea typeface="ＭＳ Ｐゴシック"/>
                <a:cs typeface="Arial"/>
              </a:rPr>
              <a:t> </a:t>
            </a:r>
            <a:r>
              <a:rPr lang="en-US" sz="2800" err="1">
                <a:ea typeface="ＭＳ Ｐゴシック"/>
                <a:cs typeface="Arial"/>
              </a:rPr>
              <a:t>năng</a:t>
            </a:r>
            <a:r>
              <a:rPr lang="en-US" sz="2800">
                <a:ea typeface="ＭＳ Ｐゴシック"/>
                <a:cs typeface="Arial"/>
              </a:rPr>
              <a:t> hay </a:t>
            </a:r>
            <a:r>
              <a:rPr lang="en-US" sz="2800" err="1">
                <a:ea typeface="ＭＳ Ｐゴシック"/>
                <a:cs typeface="Arial"/>
              </a:rPr>
              <a:t>không</a:t>
            </a:r>
            <a:r>
              <a:rPr lang="en-US" sz="2800">
                <a:ea typeface="ＭＳ Ｐゴシック"/>
                <a:cs typeface="Arial"/>
              </a:rPr>
              <a:t> (</a:t>
            </a:r>
            <a:r>
              <a:rPr lang="en-US" sz="2800" err="1">
                <a:ea typeface="ＭＳ Ｐゴシック"/>
                <a:cs typeface="Arial"/>
              </a:rPr>
              <a:t>tiếp</a:t>
            </a:r>
            <a:r>
              <a:rPr lang="en-US" sz="2800">
                <a:ea typeface="ＭＳ Ｐゴシック"/>
                <a:cs typeface="Arial"/>
              </a:rPr>
              <a:t>):</a:t>
            </a:r>
            <a:endParaRPr lang="en-US" sz="2800">
              <a:ea typeface="ＭＳ Ｐゴシック"/>
              <a:cs typeface="+mn-lt"/>
            </a:endParaRPr>
          </a:p>
          <a:p>
            <a:pPr lvl="1" indent="-182245"/>
            <a:r>
              <a:rPr lang="en-GB" altLang="en-US" sz="2400">
                <a:ea typeface="ＭＳ Ｐゴシック"/>
              </a:rPr>
              <a:t>Hai </a:t>
            </a:r>
            <a:r>
              <a:rPr lang="en-GB" altLang="en-US" sz="2400" err="1">
                <a:ea typeface="ＭＳ Ｐゴシック"/>
              </a:rPr>
              <a:t>lớp</a:t>
            </a:r>
            <a:r>
              <a:rPr lang="en-GB" altLang="en-US" sz="2400">
                <a:ea typeface="ＭＳ Ｐゴシック"/>
              </a:rPr>
              <a:t> </a:t>
            </a:r>
            <a:r>
              <a:rPr lang="en-GB" altLang="en-US" sz="2400" err="1">
                <a:ea typeface="ＭＳ Ｐゴシック"/>
              </a:rPr>
              <a:t>có</a:t>
            </a:r>
            <a:r>
              <a:rPr lang="en-GB" altLang="en-US" sz="2400">
                <a:ea typeface="ＭＳ Ｐゴシック"/>
              </a:rPr>
              <a:t> </a:t>
            </a:r>
            <a:r>
              <a:rPr lang="en-GB" altLang="en-US" sz="2400" err="1">
                <a:ea typeface="ＭＳ Ｐゴシック"/>
              </a:rPr>
              <a:t>mối</a:t>
            </a:r>
            <a:r>
              <a:rPr lang="en-GB" altLang="en-US" sz="2400">
                <a:ea typeface="ＭＳ Ｐゴシック"/>
              </a:rPr>
              <a:t> </a:t>
            </a:r>
            <a:r>
              <a:rPr lang="en-GB" altLang="en-US" sz="2400" err="1">
                <a:ea typeface="ＭＳ Ｐゴシック"/>
              </a:rPr>
              <a:t>quan</a:t>
            </a:r>
            <a:r>
              <a:rPr lang="en-GB" altLang="en-US" sz="2400">
                <a:ea typeface="ＭＳ Ｐゴシック"/>
              </a:rPr>
              <a:t> </a:t>
            </a:r>
            <a:r>
              <a:rPr lang="en-GB" altLang="en-US" sz="2400" err="1">
                <a:ea typeface="ＭＳ Ｐゴシック"/>
              </a:rPr>
              <a:t>hệ</a:t>
            </a:r>
            <a:r>
              <a:rPr lang="en-GB" altLang="en-US" sz="2400">
                <a:ea typeface="ＭＳ Ｐゴシック"/>
              </a:rPr>
              <a:t> </a:t>
            </a:r>
            <a:r>
              <a:rPr lang="en-GB" altLang="en-US" sz="2400" err="1">
                <a:ea typeface="ＭＳ Ｐゴシック"/>
              </a:rPr>
              <a:t>với</a:t>
            </a:r>
            <a:r>
              <a:rPr lang="en-GB" altLang="en-US" sz="2400">
                <a:ea typeface="ＭＳ Ｐゴシック"/>
              </a:rPr>
              <a:t> </a:t>
            </a:r>
            <a:r>
              <a:rPr lang="en-GB" altLang="en-US" sz="2400" err="1">
                <a:ea typeface="ＭＳ Ｐゴシック"/>
              </a:rPr>
              <a:t>nhau</a:t>
            </a:r>
            <a:endParaRPr lang="en-GB" altLang="en-US" sz="2400" err="1">
              <a:ea typeface="ＭＳ Ｐゴシック" panose="020B0600070205080204" pitchFamily="34" charset="-128"/>
              <a:cs typeface="Arial"/>
            </a:endParaRPr>
          </a:p>
          <a:p>
            <a:pPr lvl="1" indent="-182245"/>
            <a:r>
              <a:rPr lang="en-GB" altLang="en-US" sz="2400" err="1">
                <a:ea typeface="ＭＳ Ｐゴシック"/>
              </a:rPr>
              <a:t>Một</a:t>
            </a:r>
            <a:r>
              <a:rPr lang="en-GB" altLang="en-US" sz="2400">
                <a:ea typeface="ＭＳ Ｐゴシック"/>
              </a:rPr>
              <a:t> class </a:t>
            </a:r>
            <a:r>
              <a:rPr lang="en-GB" altLang="en-US" sz="2400" err="1">
                <a:ea typeface="ＭＳ Ｐゴシック"/>
              </a:rPr>
              <a:t>khởi</a:t>
            </a:r>
            <a:r>
              <a:rPr lang="en-GB" altLang="en-US" sz="2400">
                <a:ea typeface="ＭＳ Ｐゴシック"/>
              </a:rPr>
              <a:t> </a:t>
            </a:r>
            <a:r>
              <a:rPr lang="en-GB" altLang="en-US" sz="2400" err="1">
                <a:ea typeface="ＭＳ Ｐゴシック"/>
              </a:rPr>
              <a:t>tạo</a:t>
            </a:r>
            <a:r>
              <a:rPr lang="en-GB" altLang="en-US" sz="2400">
                <a:ea typeface="ＭＳ Ｐゴシック"/>
              </a:rPr>
              <a:t> </a:t>
            </a:r>
            <a:r>
              <a:rPr lang="en-GB" altLang="en-US" sz="2400" err="1">
                <a:ea typeface="ＭＳ Ｐゴシック"/>
              </a:rPr>
              <a:t>đối</a:t>
            </a:r>
            <a:r>
              <a:rPr lang="en-GB" altLang="en-US" sz="2400">
                <a:ea typeface="ＭＳ Ｐゴシック"/>
              </a:rPr>
              <a:t> </a:t>
            </a:r>
            <a:r>
              <a:rPr lang="en-GB" altLang="en-US" sz="2400" err="1">
                <a:ea typeface="ＭＳ Ｐゴシック"/>
              </a:rPr>
              <a:t>tượng</a:t>
            </a:r>
            <a:r>
              <a:rPr lang="en-GB" altLang="en-US" sz="2400">
                <a:ea typeface="ＭＳ Ｐゴシック"/>
              </a:rPr>
              <a:t> </a:t>
            </a:r>
            <a:r>
              <a:rPr lang="en-GB" altLang="en-US" sz="2400" err="1">
                <a:ea typeface="ＭＳ Ｐゴシック"/>
              </a:rPr>
              <a:t>của</a:t>
            </a:r>
            <a:r>
              <a:rPr lang="en-GB" altLang="en-US" sz="2400">
                <a:ea typeface="ＭＳ Ｐゴシック"/>
              </a:rPr>
              <a:t> class </a:t>
            </a:r>
            <a:r>
              <a:rPr lang="en-GB" altLang="en-US" sz="2400" err="1">
                <a:ea typeface="ＭＳ Ｐゴシック"/>
              </a:rPr>
              <a:t>khác</a:t>
            </a:r>
            <a:endParaRPr lang="en-GB" altLang="en-US" sz="2400" err="1">
              <a:ea typeface="ＭＳ Ｐゴシック" panose="020B0600070205080204" pitchFamily="34" charset="-128"/>
              <a:cs typeface="Arial"/>
            </a:endParaRPr>
          </a:p>
          <a:p>
            <a:pPr marL="182245" indent="-182245"/>
            <a:r>
              <a:rPr lang="en-GB" altLang="en-US" sz="2800" err="1">
                <a:ea typeface="ＭＳ Ｐゴシック"/>
              </a:rPr>
              <a:t>Những</a:t>
            </a:r>
            <a:r>
              <a:rPr lang="en-GB" altLang="en-US" sz="2800">
                <a:ea typeface="ＭＳ Ｐゴシック"/>
              </a:rPr>
              <a:t> </a:t>
            </a:r>
            <a:r>
              <a:rPr lang="en-GB" altLang="en-US" sz="2800" err="1">
                <a:ea typeface="ＭＳ Ｐゴシック"/>
              </a:rPr>
              <a:t>tiêu</a:t>
            </a:r>
            <a:r>
              <a:rPr lang="en-GB" altLang="en-US" sz="2800">
                <a:ea typeface="ＭＳ Ｐゴシック"/>
              </a:rPr>
              <a:t> </a:t>
            </a:r>
            <a:r>
              <a:rPr lang="en-GB" altLang="en-US" sz="2800" err="1">
                <a:ea typeface="ＭＳ Ｐゴシック"/>
              </a:rPr>
              <a:t>chí</a:t>
            </a:r>
            <a:r>
              <a:rPr lang="en-GB" altLang="en-US" sz="2800">
                <a:ea typeface="ＭＳ Ｐゴシック"/>
              </a:rPr>
              <a:t> </a:t>
            </a:r>
            <a:r>
              <a:rPr lang="en-GB" altLang="en-US" sz="2800" err="1">
                <a:ea typeface="ＭＳ Ｐゴシック"/>
              </a:rPr>
              <a:t>để</a:t>
            </a:r>
            <a:r>
              <a:rPr lang="en-GB" altLang="en-US" sz="2800">
                <a:ea typeface="ＭＳ Ｐゴシック"/>
              </a:rPr>
              <a:t> </a:t>
            </a:r>
            <a:r>
              <a:rPr lang="en-GB" altLang="en-US" sz="2800" err="1">
                <a:ea typeface="ＭＳ Ｐゴシック"/>
              </a:rPr>
              <a:t>không</a:t>
            </a:r>
            <a:r>
              <a:rPr lang="en-GB" altLang="en-US" sz="2800">
                <a:ea typeface="ＭＳ Ｐゴシック"/>
              </a:rPr>
              <a:t> </a:t>
            </a:r>
            <a:r>
              <a:rPr lang="en-GB" altLang="en-US" sz="2800" err="1">
                <a:ea typeface="ＭＳ Ｐゴシック"/>
              </a:rPr>
              <a:t>đặt</a:t>
            </a:r>
            <a:r>
              <a:rPr lang="en-GB" altLang="en-US" sz="2800">
                <a:ea typeface="ＭＳ Ｐゴシック"/>
              </a:rPr>
              <a:t> </a:t>
            </a:r>
            <a:r>
              <a:rPr lang="en-GB" altLang="en-US" sz="2800" err="1">
                <a:ea typeface="ＭＳ Ｐゴシック"/>
              </a:rPr>
              <a:t>hai</a:t>
            </a:r>
            <a:r>
              <a:rPr lang="en-GB" altLang="en-US" sz="2800">
                <a:ea typeface="ＭＳ Ｐゴシック"/>
              </a:rPr>
              <a:t> class </a:t>
            </a:r>
            <a:r>
              <a:rPr lang="en-GB" altLang="en-US" sz="2800" err="1">
                <a:ea typeface="ＭＳ Ｐゴシック"/>
              </a:rPr>
              <a:t>cùng</a:t>
            </a:r>
            <a:r>
              <a:rPr lang="en-GB" altLang="en-US" sz="2800">
                <a:ea typeface="ＭＳ Ｐゴシック"/>
              </a:rPr>
              <a:t> </a:t>
            </a:r>
            <a:r>
              <a:rPr lang="en-GB" altLang="en-US" sz="2800" err="1">
                <a:ea typeface="ＭＳ Ｐゴシック"/>
              </a:rPr>
              <a:t>chung</a:t>
            </a:r>
            <a:r>
              <a:rPr lang="en-GB" altLang="en-US" sz="2800">
                <a:ea typeface="ＭＳ Ｐゴシック"/>
              </a:rPr>
              <a:t> </a:t>
            </a:r>
            <a:r>
              <a:rPr lang="en-GB" altLang="en-US" sz="2800" err="1">
                <a:ea typeface="ＭＳ Ｐゴシック"/>
              </a:rPr>
              <a:t>một</a:t>
            </a:r>
            <a:r>
              <a:rPr lang="en-GB" altLang="en-US" sz="2800">
                <a:ea typeface="ＭＳ Ｐゴシック"/>
              </a:rPr>
              <a:t> package:</a:t>
            </a:r>
          </a:p>
          <a:p>
            <a:pPr lvl="1" indent="-182245"/>
            <a:r>
              <a:rPr lang="en-GB" altLang="en-US" sz="2400">
                <a:ea typeface="ＭＳ Ｐゴシック"/>
              </a:rPr>
              <a:t>Hai class </a:t>
            </a:r>
            <a:r>
              <a:rPr lang="en-GB" altLang="en-US" sz="2400" err="1">
                <a:ea typeface="ＭＳ Ｐゴシック"/>
              </a:rPr>
              <a:t>liên</a:t>
            </a:r>
            <a:r>
              <a:rPr lang="en-GB" altLang="en-US" sz="2400">
                <a:ea typeface="ＭＳ Ｐゴシック"/>
              </a:rPr>
              <a:t> </a:t>
            </a:r>
            <a:r>
              <a:rPr lang="en-GB" altLang="en-US" sz="2400" err="1">
                <a:ea typeface="ＭＳ Ｐゴシック"/>
              </a:rPr>
              <a:t>quan</a:t>
            </a:r>
            <a:r>
              <a:rPr lang="en-GB" altLang="en-US" sz="2400">
                <a:ea typeface="ＭＳ Ｐゴシック"/>
              </a:rPr>
              <a:t> </a:t>
            </a:r>
            <a:r>
              <a:rPr lang="en-GB" altLang="en-US" sz="2400" err="1">
                <a:ea typeface="ＭＳ Ｐゴシック"/>
              </a:rPr>
              <a:t>tới</a:t>
            </a:r>
            <a:r>
              <a:rPr lang="en-GB" altLang="en-US" sz="2400">
                <a:ea typeface="ＭＳ Ｐゴシック"/>
              </a:rPr>
              <a:t> </a:t>
            </a:r>
            <a:r>
              <a:rPr lang="en-GB" altLang="en-US" sz="2400" err="1">
                <a:ea typeface="ＭＳ Ｐゴシック"/>
              </a:rPr>
              <a:t>các</a:t>
            </a:r>
            <a:r>
              <a:rPr lang="en-GB" altLang="en-US" sz="2400">
                <a:ea typeface="ＭＳ Ｐゴシック"/>
              </a:rPr>
              <a:t> </a:t>
            </a:r>
            <a:r>
              <a:rPr lang="en-GB" altLang="en-US" sz="2400" err="1">
                <a:ea typeface="ＭＳ Ｐゴシック"/>
              </a:rPr>
              <a:t>nhân</a:t>
            </a:r>
            <a:r>
              <a:rPr lang="en-GB" altLang="en-US" sz="2400">
                <a:ea typeface="ＭＳ Ｐゴシック"/>
              </a:rPr>
              <a:t> </a:t>
            </a:r>
            <a:r>
              <a:rPr lang="en-GB" altLang="en-US" sz="2400" err="1">
                <a:ea typeface="ＭＳ Ｐゴシック"/>
              </a:rPr>
              <a:t>khác</a:t>
            </a:r>
            <a:r>
              <a:rPr lang="en-GB" altLang="en-US" sz="2400">
                <a:ea typeface="ＭＳ Ｐゴシック"/>
              </a:rPr>
              <a:t> </a:t>
            </a:r>
            <a:r>
              <a:rPr lang="en-GB" altLang="en-US" sz="2400" err="1">
                <a:ea typeface="ＭＳ Ｐゴシック"/>
              </a:rPr>
              <a:t>nhau</a:t>
            </a:r>
            <a:endParaRPr lang="en-GB" altLang="en-US" sz="2400" err="1">
              <a:ea typeface="ＭＳ Ｐゴシック" panose="020B0600070205080204" pitchFamily="34" charset="-128"/>
              <a:cs typeface="Arial"/>
            </a:endParaRPr>
          </a:p>
          <a:p>
            <a:pPr lvl="1" indent="-182245"/>
            <a:r>
              <a:rPr lang="en-GB" altLang="en-US" sz="2400" err="1">
                <a:ea typeface="ＭＳ Ｐゴシック"/>
              </a:rPr>
              <a:t>Một</a:t>
            </a:r>
            <a:r>
              <a:rPr lang="en-GB" altLang="en-US" sz="2400">
                <a:ea typeface="ＭＳ Ｐゴシック"/>
              </a:rPr>
              <a:t> class </a:t>
            </a:r>
            <a:r>
              <a:rPr lang="en-GB" altLang="en-US" sz="2400" err="1">
                <a:ea typeface="ＭＳ Ｐゴシック"/>
              </a:rPr>
              <a:t>tùy</a:t>
            </a:r>
            <a:r>
              <a:rPr lang="en-GB" altLang="en-US" sz="2400">
                <a:ea typeface="ＭＳ Ｐゴシック"/>
              </a:rPr>
              <a:t> </a:t>
            </a:r>
            <a:r>
              <a:rPr lang="en-GB" altLang="en-US" sz="2400" err="1">
                <a:ea typeface="ＭＳ Ｐゴシック"/>
              </a:rPr>
              <a:t>chọn</a:t>
            </a:r>
            <a:r>
              <a:rPr lang="en-GB" altLang="en-US" sz="2400">
                <a:ea typeface="ＭＳ Ｐゴシック"/>
              </a:rPr>
              <a:t> </a:t>
            </a:r>
            <a:r>
              <a:rPr lang="en-GB" altLang="en-US" sz="2400" err="1">
                <a:ea typeface="ＭＳ Ｐゴシック"/>
              </a:rPr>
              <a:t>và</a:t>
            </a:r>
            <a:r>
              <a:rPr lang="en-GB" altLang="en-US" sz="2400">
                <a:ea typeface="ＭＳ Ｐゴシック"/>
              </a:rPr>
              <a:t> </a:t>
            </a:r>
            <a:r>
              <a:rPr lang="en-GB" altLang="en-US" sz="2400" err="1">
                <a:ea typeface="ＭＳ Ｐゴシック"/>
              </a:rPr>
              <a:t>một</a:t>
            </a:r>
            <a:r>
              <a:rPr lang="en-GB" altLang="en-US" sz="2400">
                <a:ea typeface="ＭＳ Ｐゴシック"/>
              </a:rPr>
              <a:t> class mang </a:t>
            </a:r>
            <a:r>
              <a:rPr lang="en-GB" altLang="en-US" sz="2400" err="1">
                <a:ea typeface="ＭＳ Ｐゴシック"/>
              </a:rPr>
              <a:t>tính</a:t>
            </a:r>
            <a:r>
              <a:rPr lang="en-GB" altLang="en-US" sz="2400">
                <a:ea typeface="ＭＳ Ｐゴシック"/>
              </a:rPr>
              <a:t> </a:t>
            </a:r>
            <a:r>
              <a:rPr lang="en-GB" altLang="en-US" sz="2400" err="1">
                <a:ea typeface="ＭＳ Ｐゴシック"/>
              </a:rPr>
              <a:t>bắt</a:t>
            </a:r>
            <a:r>
              <a:rPr lang="en-GB" altLang="en-US" sz="2400">
                <a:ea typeface="ＭＳ Ｐゴシック"/>
              </a:rPr>
              <a:t> </a:t>
            </a:r>
            <a:r>
              <a:rPr lang="en-GB" altLang="en-US" sz="2400" err="1">
                <a:ea typeface="ＭＳ Ｐゴシック"/>
              </a:rPr>
              <a:t>buộc</a:t>
            </a:r>
            <a:endParaRPr lang="en-GB" altLang="en-US" sz="2400" err="1">
              <a:ea typeface="ＭＳ Ｐゴシック" panose="020B0600070205080204" pitchFamily="34" charset="-128"/>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7969BE4A-4FFE-E247-AD3A-A2DCFA97EA0B}"/>
              </a:ext>
            </a:extLst>
          </p:cNvPr>
          <p:cNvSpPr>
            <a:spLocks noChangeArrowheads="1"/>
          </p:cNvSpPr>
          <p:nvPr/>
        </p:nvSpPr>
        <p:spPr bwMode="auto">
          <a:xfrm>
            <a:off x="3105150" y="4313238"/>
            <a:ext cx="3254375" cy="17192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58" name="Rectangle 3">
            <a:extLst>
              <a:ext uri="{FF2B5EF4-FFF2-40B4-BE49-F238E27FC236}">
                <a16:creationId xmlns:a16="http://schemas.microsoft.com/office/drawing/2014/main" id="{0F8157D5-D56F-1C4D-8806-77F2349559E1}"/>
              </a:ext>
            </a:extLst>
          </p:cNvPr>
          <p:cNvSpPr>
            <a:spLocks noChangeArrowheads="1"/>
          </p:cNvSpPr>
          <p:nvPr/>
        </p:nvSpPr>
        <p:spPr bwMode="auto">
          <a:xfrm>
            <a:off x="3105150" y="3898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59" name="Rectangle 4">
            <a:extLst>
              <a:ext uri="{FF2B5EF4-FFF2-40B4-BE49-F238E27FC236}">
                <a16:creationId xmlns:a16="http://schemas.microsoft.com/office/drawing/2014/main" id="{13588781-C862-A941-B118-7F8F0C362D3F}"/>
              </a:ext>
            </a:extLst>
          </p:cNvPr>
          <p:cNvSpPr>
            <a:spLocks noChangeArrowheads="1"/>
          </p:cNvSpPr>
          <p:nvPr/>
        </p:nvSpPr>
        <p:spPr bwMode="auto">
          <a:xfrm>
            <a:off x="3181350" y="397510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PackageB</a:t>
            </a:r>
            <a:endParaRPr lang="en-US" altLang="en-US">
              <a:latin typeface="Times New Roman" panose="02020603050405020304" pitchFamily="18" charset="0"/>
            </a:endParaRPr>
          </a:p>
        </p:txBody>
      </p:sp>
      <p:sp>
        <p:nvSpPr>
          <p:cNvPr id="45060" name="Line 11">
            <a:extLst>
              <a:ext uri="{FF2B5EF4-FFF2-40B4-BE49-F238E27FC236}">
                <a16:creationId xmlns:a16="http://schemas.microsoft.com/office/drawing/2014/main" id="{A5D813AA-3C7D-D24B-9409-6525FF36D2BC}"/>
              </a:ext>
            </a:extLst>
          </p:cNvPr>
          <p:cNvSpPr>
            <a:spLocks noChangeShapeType="1"/>
          </p:cNvSpPr>
          <p:nvPr/>
        </p:nvSpPr>
        <p:spPr bwMode="auto">
          <a:xfrm>
            <a:off x="4267200" y="4889500"/>
            <a:ext cx="787400" cy="320675"/>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1" name="Rectangle 14">
            <a:extLst>
              <a:ext uri="{FF2B5EF4-FFF2-40B4-BE49-F238E27FC236}">
                <a16:creationId xmlns:a16="http://schemas.microsoft.com/office/drawing/2014/main" id="{A99FF4C6-6DFE-5A43-A953-F3093FECFE8A}"/>
              </a:ext>
            </a:extLst>
          </p:cNvPr>
          <p:cNvSpPr>
            <a:spLocks noChangeArrowheads="1"/>
          </p:cNvSpPr>
          <p:nvPr/>
        </p:nvSpPr>
        <p:spPr bwMode="auto">
          <a:xfrm>
            <a:off x="3105150" y="1646238"/>
            <a:ext cx="3254375" cy="19478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62" name="Rectangle 15">
            <a:extLst>
              <a:ext uri="{FF2B5EF4-FFF2-40B4-BE49-F238E27FC236}">
                <a16:creationId xmlns:a16="http://schemas.microsoft.com/office/drawing/2014/main" id="{62E34BFB-3B44-0649-B515-1B4347467E77}"/>
              </a:ext>
            </a:extLst>
          </p:cNvPr>
          <p:cNvSpPr>
            <a:spLocks noChangeArrowheads="1"/>
          </p:cNvSpPr>
          <p:nvPr/>
        </p:nvSpPr>
        <p:spPr bwMode="auto">
          <a:xfrm>
            <a:off x="3105150" y="1231900"/>
            <a:ext cx="1220788" cy="414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63" name="Rectangle 16">
            <a:extLst>
              <a:ext uri="{FF2B5EF4-FFF2-40B4-BE49-F238E27FC236}">
                <a16:creationId xmlns:a16="http://schemas.microsoft.com/office/drawing/2014/main" id="{6CFD28BB-9D1C-804C-B57A-3C9139416AA4}"/>
              </a:ext>
            </a:extLst>
          </p:cNvPr>
          <p:cNvSpPr>
            <a:spLocks noChangeArrowheads="1"/>
          </p:cNvSpPr>
          <p:nvPr/>
        </p:nvSpPr>
        <p:spPr bwMode="auto">
          <a:xfrm>
            <a:off x="3181350" y="130810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PackageA</a:t>
            </a:r>
            <a:endParaRPr lang="en-US" altLang="en-US">
              <a:latin typeface="Times New Roman" panose="02020603050405020304" pitchFamily="18" charset="0"/>
            </a:endParaRPr>
          </a:p>
        </p:txBody>
      </p:sp>
      <p:sp>
        <p:nvSpPr>
          <p:cNvPr id="45064" name="Line 26">
            <a:extLst>
              <a:ext uri="{FF2B5EF4-FFF2-40B4-BE49-F238E27FC236}">
                <a16:creationId xmlns:a16="http://schemas.microsoft.com/office/drawing/2014/main" id="{42A7D38D-CA47-F34E-AC47-9D274074D5CD}"/>
              </a:ext>
            </a:extLst>
          </p:cNvPr>
          <p:cNvSpPr>
            <a:spLocks noChangeShapeType="1"/>
          </p:cNvSpPr>
          <p:nvPr/>
        </p:nvSpPr>
        <p:spPr bwMode="auto">
          <a:xfrm>
            <a:off x="4232275" y="2171700"/>
            <a:ext cx="914400" cy="35560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27">
            <a:extLst>
              <a:ext uri="{FF2B5EF4-FFF2-40B4-BE49-F238E27FC236}">
                <a16:creationId xmlns:a16="http://schemas.microsoft.com/office/drawing/2014/main" id="{07674A41-3D8B-C44C-AB88-69B55CE8608F}"/>
              </a:ext>
            </a:extLst>
          </p:cNvPr>
          <p:cNvSpPr>
            <a:spLocks noChangeShapeType="1"/>
          </p:cNvSpPr>
          <p:nvPr/>
        </p:nvSpPr>
        <p:spPr bwMode="auto">
          <a:xfrm>
            <a:off x="3976688" y="2314575"/>
            <a:ext cx="355600" cy="481013"/>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6" name="Line 28">
            <a:extLst>
              <a:ext uri="{FF2B5EF4-FFF2-40B4-BE49-F238E27FC236}">
                <a16:creationId xmlns:a16="http://schemas.microsoft.com/office/drawing/2014/main" id="{3D828829-0C1E-1F45-B4AC-0A4ECD191436}"/>
              </a:ext>
            </a:extLst>
          </p:cNvPr>
          <p:cNvSpPr>
            <a:spLocks noChangeShapeType="1"/>
          </p:cNvSpPr>
          <p:nvPr/>
        </p:nvSpPr>
        <p:spPr bwMode="auto">
          <a:xfrm flipH="1">
            <a:off x="4227513" y="3314700"/>
            <a:ext cx="509587" cy="131445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7" name="AutoShape 36">
            <a:extLst>
              <a:ext uri="{FF2B5EF4-FFF2-40B4-BE49-F238E27FC236}">
                <a16:creationId xmlns:a16="http://schemas.microsoft.com/office/drawing/2014/main" id="{E4A825A4-AAA6-534B-999B-E0526BD1054A}"/>
              </a:ext>
            </a:extLst>
          </p:cNvPr>
          <p:cNvSpPr>
            <a:spLocks noChangeArrowheads="1"/>
          </p:cNvSpPr>
          <p:nvPr/>
        </p:nvSpPr>
        <p:spPr bwMode="auto">
          <a:xfrm>
            <a:off x="4962525" y="4899025"/>
            <a:ext cx="1219200" cy="762000"/>
          </a:xfrm>
          <a:prstGeom prst="roundRect">
            <a:avLst>
              <a:gd name="adj" fmla="val 16667"/>
            </a:avLst>
          </a:prstGeom>
          <a:noFill/>
          <a:ln w="28575" cap="rnd">
            <a:solidFill>
              <a:srgbClr val="00CCFF"/>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solidFill>
                <a:schemeClr val="accent1"/>
              </a:solidFill>
            </a:endParaRPr>
          </a:p>
        </p:txBody>
      </p:sp>
      <p:sp>
        <p:nvSpPr>
          <p:cNvPr id="45068" name="Line 37">
            <a:extLst>
              <a:ext uri="{FF2B5EF4-FFF2-40B4-BE49-F238E27FC236}">
                <a16:creationId xmlns:a16="http://schemas.microsoft.com/office/drawing/2014/main" id="{269B52E3-8571-0A4E-945D-C30CBF20E084}"/>
              </a:ext>
            </a:extLst>
          </p:cNvPr>
          <p:cNvSpPr>
            <a:spLocks noChangeShapeType="1"/>
          </p:cNvSpPr>
          <p:nvPr/>
        </p:nvSpPr>
        <p:spPr bwMode="auto">
          <a:xfrm>
            <a:off x="5581650" y="2755900"/>
            <a:ext cx="0" cy="2235200"/>
          </a:xfrm>
          <a:prstGeom prst="line">
            <a:avLst/>
          </a:prstGeom>
          <a:noFill/>
          <a:ln w="28575">
            <a:solidFill>
              <a:schemeClr val="tx1"/>
            </a:solidFill>
            <a:prstDash val="lgDash"/>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5069" name="Group 90">
            <a:extLst>
              <a:ext uri="{FF2B5EF4-FFF2-40B4-BE49-F238E27FC236}">
                <a16:creationId xmlns:a16="http://schemas.microsoft.com/office/drawing/2014/main" id="{530DE604-AAE7-8846-BE1C-EAEC62F469AF}"/>
              </a:ext>
            </a:extLst>
          </p:cNvPr>
          <p:cNvGrpSpPr>
            <a:grpSpLocks/>
          </p:cNvGrpSpPr>
          <p:nvPr/>
        </p:nvGrpSpPr>
        <p:grpSpPr bwMode="auto">
          <a:xfrm>
            <a:off x="5340350" y="3721100"/>
            <a:ext cx="457200" cy="457200"/>
            <a:chOff x="3420" y="2160"/>
            <a:chExt cx="192" cy="192"/>
          </a:xfrm>
        </p:grpSpPr>
        <p:sp>
          <p:nvSpPr>
            <p:cNvPr id="45104" name="Oval 39">
              <a:extLst>
                <a:ext uri="{FF2B5EF4-FFF2-40B4-BE49-F238E27FC236}">
                  <a16:creationId xmlns:a16="http://schemas.microsoft.com/office/drawing/2014/main" id="{CD40966C-32AD-A849-BF6D-796FD694FA26}"/>
                </a:ext>
              </a:extLst>
            </p:cNvPr>
            <p:cNvSpPr>
              <a:spLocks noChangeArrowheads="1"/>
            </p:cNvSpPr>
            <p:nvPr/>
          </p:nvSpPr>
          <p:spPr bwMode="auto">
            <a:xfrm>
              <a:off x="3420" y="2160"/>
              <a:ext cx="192" cy="192"/>
            </a:xfrm>
            <a:prstGeom prst="ellipse">
              <a:avLst/>
            </a:prstGeom>
            <a:noFill/>
            <a:ln w="38100">
              <a:solidFill>
                <a:schemeClr val="hlink"/>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45105" name="Line 40">
              <a:extLst>
                <a:ext uri="{FF2B5EF4-FFF2-40B4-BE49-F238E27FC236}">
                  <a16:creationId xmlns:a16="http://schemas.microsoft.com/office/drawing/2014/main" id="{4FA7152D-2857-8B4C-B0FF-B964F05FA36C}"/>
                </a:ext>
              </a:extLst>
            </p:cNvPr>
            <p:cNvSpPr>
              <a:spLocks noChangeShapeType="1"/>
            </p:cNvSpPr>
            <p:nvPr/>
          </p:nvSpPr>
          <p:spPr bwMode="auto">
            <a:xfrm>
              <a:off x="3435" y="2215"/>
              <a:ext cx="167" cy="84"/>
            </a:xfrm>
            <a:prstGeom prst="line">
              <a:avLst/>
            </a:prstGeom>
            <a:noFill/>
            <a:ln w="38100">
              <a:solidFill>
                <a:schemeClr val="hlink"/>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70" name="Text Box 41">
            <a:extLst>
              <a:ext uri="{FF2B5EF4-FFF2-40B4-BE49-F238E27FC236}">
                <a16:creationId xmlns:a16="http://schemas.microsoft.com/office/drawing/2014/main" id="{7DD9BF56-D615-3D44-80CD-BA138620F162}"/>
              </a:ext>
            </a:extLst>
          </p:cNvPr>
          <p:cNvSpPr txBox="1">
            <a:spLocks noChangeArrowheads="1"/>
          </p:cNvSpPr>
          <p:nvPr/>
        </p:nvSpPr>
        <p:spPr bwMode="auto">
          <a:xfrm>
            <a:off x="1104900" y="4633913"/>
            <a:ext cx="172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i="1">
                <a:solidFill>
                  <a:srgbClr val="0000FF"/>
                </a:solidFill>
              </a:rPr>
              <a:t>Public visibility</a:t>
            </a:r>
          </a:p>
        </p:txBody>
      </p:sp>
      <p:sp>
        <p:nvSpPr>
          <p:cNvPr id="45071" name="Line 42">
            <a:extLst>
              <a:ext uri="{FF2B5EF4-FFF2-40B4-BE49-F238E27FC236}">
                <a16:creationId xmlns:a16="http://schemas.microsoft.com/office/drawing/2014/main" id="{C10BF3E3-A79B-3442-BFFA-C460619344DA}"/>
              </a:ext>
            </a:extLst>
          </p:cNvPr>
          <p:cNvSpPr>
            <a:spLocks noChangeShapeType="1"/>
          </p:cNvSpPr>
          <p:nvPr/>
        </p:nvSpPr>
        <p:spPr bwMode="auto">
          <a:xfrm flipV="1">
            <a:off x="2786063" y="4827588"/>
            <a:ext cx="566737"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2" name="Text Box 43">
            <a:extLst>
              <a:ext uri="{FF2B5EF4-FFF2-40B4-BE49-F238E27FC236}">
                <a16:creationId xmlns:a16="http://schemas.microsoft.com/office/drawing/2014/main" id="{0DF0ABA4-4B3D-4646-B16E-6D7B5652A49D}"/>
              </a:ext>
            </a:extLst>
          </p:cNvPr>
          <p:cNvSpPr txBox="1">
            <a:spLocks noChangeArrowheads="1"/>
          </p:cNvSpPr>
          <p:nvPr/>
        </p:nvSpPr>
        <p:spPr bwMode="auto">
          <a:xfrm>
            <a:off x="1016000" y="5232400"/>
            <a:ext cx="1816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i="1">
                <a:solidFill>
                  <a:srgbClr val="0000FF"/>
                </a:solidFill>
              </a:rPr>
              <a:t>Private visibility</a:t>
            </a:r>
          </a:p>
        </p:txBody>
      </p:sp>
      <p:sp>
        <p:nvSpPr>
          <p:cNvPr id="45073" name="Line 44">
            <a:extLst>
              <a:ext uri="{FF2B5EF4-FFF2-40B4-BE49-F238E27FC236}">
                <a16:creationId xmlns:a16="http://schemas.microsoft.com/office/drawing/2014/main" id="{AAE7C380-FA14-C94C-AE7E-9B270FB18C38}"/>
              </a:ext>
            </a:extLst>
          </p:cNvPr>
          <p:cNvSpPr>
            <a:spLocks noChangeShapeType="1"/>
          </p:cNvSpPr>
          <p:nvPr/>
        </p:nvSpPr>
        <p:spPr bwMode="auto">
          <a:xfrm flipV="1">
            <a:off x="2786063" y="5422900"/>
            <a:ext cx="2297112"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4" name="Text Box 45">
            <a:extLst>
              <a:ext uri="{FF2B5EF4-FFF2-40B4-BE49-F238E27FC236}">
                <a16:creationId xmlns:a16="http://schemas.microsoft.com/office/drawing/2014/main" id="{3E2DA594-83AC-F943-A747-C135737DBC17}"/>
              </a:ext>
            </a:extLst>
          </p:cNvPr>
          <p:cNvSpPr txBox="1">
            <a:spLocks noChangeArrowheads="1"/>
          </p:cNvSpPr>
          <p:nvPr/>
        </p:nvSpPr>
        <p:spPr bwMode="auto">
          <a:xfrm>
            <a:off x="6518275" y="3297605"/>
            <a:ext cx="24542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i="1" err="1">
                <a:solidFill>
                  <a:srgbClr val="0000FF"/>
                </a:solidFill>
                <a:latin typeface="Times New Roman"/>
                <a:ea typeface="ＭＳ Ｐゴシック"/>
                <a:cs typeface="Times New Roman"/>
              </a:rPr>
              <a:t>Chỉ</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những</a:t>
            </a:r>
            <a:r>
              <a:rPr lang="en-US" altLang="en-US" i="1">
                <a:solidFill>
                  <a:srgbClr val="0000FF"/>
                </a:solidFill>
                <a:latin typeface="Times New Roman"/>
                <a:ea typeface="ＭＳ Ｐゴシック"/>
                <a:cs typeface="Times New Roman"/>
              </a:rPr>
              <a:t> class </a:t>
            </a:r>
            <a:r>
              <a:rPr lang="en-US" altLang="en-US" i="1" err="1">
                <a:solidFill>
                  <a:srgbClr val="0000FF"/>
                </a:solidFill>
                <a:latin typeface="Times New Roman"/>
                <a:ea typeface="ＭＳ Ｐゴシック"/>
                <a:cs typeface="Times New Roman"/>
              </a:rPr>
              <a:t>được</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khai</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báo</a:t>
            </a:r>
            <a:r>
              <a:rPr lang="en-US" altLang="en-US" i="1">
                <a:solidFill>
                  <a:srgbClr val="0000FF"/>
                </a:solidFill>
                <a:latin typeface="Times New Roman"/>
                <a:ea typeface="ＭＳ Ｐゴシック"/>
                <a:cs typeface="Times New Roman"/>
              </a:rPr>
              <a:t> public </a:t>
            </a:r>
            <a:r>
              <a:rPr lang="en-US" altLang="en-US" i="1" err="1">
                <a:solidFill>
                  <a:srgbClr val="0000FF"/>
                </a:solidFill>
                <a:latin typeface="Times New Roman"/>
                <a:ea typeface="ＭＳ Ｐゴシック"/>
                <a:cs typeface="Times New Roman"/>
              </a:rPr>
              <a:t>thì</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mới</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có</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thể</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đợc</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tham</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chiếu</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từ</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bên</a:t>
            </a:r>
            <a:r>
              <a:rPr lang="en-US" altLang="en-US" i="1">
                <a:solidFill>
                  <a:srgbClr val="0000FF"/>
                </a:solidFill>
                <a:latin typeface="Times New Roman"/>
                <a:ea typeface="ＭＳ Ｐゴシック"/>
                <a:cs typeface="Times New Roman"/>
              </a:rPr>
              <a:t> </a:t>
            </a:r>
            <a:r>
              <a:rPr lang="en-US" altLang="en-US" i="1" err="1">
                <a:solidFill>
                  <a:srgbClr val="0000FF"/>
                </a:solidFill>
                <a:latin typeface="Times New Roman"/>
                <a:ea typeface="ＭＳ Ｐゴシック"/>
                <a:cs typeface="Times New Roman"/>
              </a:rPr>
              <a:t>ngoài</a:t>
            </a:r>
            <a:r>
              <a:rPr lang="en-US" altLang="en-US" i="1">
                <a:solidFill>
                  <a:srgbClr val="0000FF"/>
                </a:solidFill>
                <a:latin typeface="Times New Roman"/>
                <a:ea typeface="ＭＳ Ｐゴシック"/>
                <a:cs typeface="Times New Roman"/>
              </a:rPr>
              <a:t> package</a:t>
            </a:r>
            <a:endParaRPr lang="en-US" altLang="en-US" i="1">
              <a:solidFill>
                <a:srgbClr val="0000FF"/>
              </a:solidFill>
              <a:cs typeface="Times New Roman"/>
            </a:endParaRPr>
          </a:p>
        </p:txBody>
      </p:sp>
      <p:sp>
        <p:nvSpPr>
          <p:cNvPr id="45075" name="Text Box 46">
            <a:extLst>
              <a:ext uri="{FF2B5EF4-FFF2-40B4-BE49-F238E27FC236}">
                <a16:creationId xmlns:a16="http://schemas.microsoft.com/office/drawing/2014/main" id="{E28645C1-2D35-6B46-9F2F-7FADB11F150D}"/>
              </a:ext>
            </a:extLst>
          </p:cNvPr>
          <p:cNvSpPr txBox="1">
            <a:spLocks noChangeArrowheads="1"/>
          </p:cNvSpPr>
          <p:nvPr/>
        </p:nvSpPr>
        <p:spPr bwMode="auto">
          <a:xfrm>
            <a:off x="1600200" y="6261100"/>
            <a:ext cx="61722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a:solidFill>
                  <a:srgbClr val="0000FF"/>
                </a:solidFill>
                <a:latin typeface="Times New Roman"/>
                <a:ea typeface="ＭＳ Ｐゴシック"/>
                <a:cs typeface="Times New Roman"/>
              </a:rPr>
              <a:t>Nguyên </a:t>
            </a:r>
            <a:r>
              <a:rPr lang="en-US" altLang="en-US" sz="2400" err="1">
                <a:solidFill>
                  <a:srgbClr val="0000FF"/>
                </a:solidFill>
                <a:latin typeface="Times New Roman"/>
                <a:ea typeface="ＭＳ Ｐゴシック"/>
                <a:cs typeface="Times New Roman"/>
              </a:rPr>
              <a:t>tắc</a:t>
            </a:r>
            <a:r>
              <a:rPr lang="en-US" altLang="en-US" sz="2400">
                <a:solidFill>
                  <a:srgbClr val="0000FF"/>
                </a:solidFill>
                <a:latin typeface="Times New Roman"/>
                <a:ea typeface="ＭＳ Ｐゴシック"/>
                <a:cs typeface="Times New Roman"/>
              </a:rPr>
              <a:t> bao </a:t>
            </a:r>
            <a:r>
              <a:rPr lang="en-US" altLang="en-US" sz="2400" err="1">
                <a:solidFill>
                  <a:srgbClr val="0000FF"/>
                </a:solidFill>
                <a:latin typeface="Times New Roman"/>
                <a:ea typeface="ＭＳ Ｐゴシック"/>
                <a:cs typeface="Times New Roman"/>
              </a:rPr>
              <a:t>đóng</a:t>
            </a:r>
            <a:r>
              <a:rPr lang="en-US" altLang="en-US" sz="2400">
                <a:solidFill>
                  <a:srgbClr val="0000FF"/>
                </a:solidFill>
                <a:latin typeface="Times New Roman"/>
                <a:ea typeface="ＭＳ Ｐゴシック"/>
                <a:cs typeface="Times New Roman"/>
              </a:rPr>
              <a:t> (Encapsulations)</a:t>
            </a:r>
            <a:endParaRPr lang="en-US" altLang="en-US" sz="2400">
              <a:solidFill>
                <a:srgbClr val="0000FF"/>
              </a:solidFill>
              <a:cs typeface="Times New Roman"/>
            </a:endParaRPr>
          </a:p>
        </p:txBody>
      </p:sp>
      <p:sp>
        <p:nvSpPr>
          <p:cNvPr id="366639" name="Rectangle 47">
            <a:extLst>
              <a:ext uri="{FF2B5EF4-FFF2-40B4-BE49-F238E27FC236}">
                <a16:creationId xmlns:a16="http://schemas.microsoft.com/office/drawing/2014/main" id="{5391DC74-C61E-B045-A672-38160EDCC995}"/>
              </a:ext>
            </a:extLst>
          </p:cNvPr>
          <p:cNvSpPr>
            <a:spLocks noGrp="1" noChangeArrowheads="1"/>
          </p:cNvSpPr>
          <p:nvPr>
            <p:ph type="title"/>
          </p:nvPr>
        </p:nvSpPr>
        <p:spPr>
          <a:xfrm>
            <a:off x="457200" y="368300"/>
            <a:ext cx="8686800" cy="863600"/>
          </a:xfrm>
        </p:spPr>
        <p:txBody>
          <a:bodyPr>
            <a:normAutofit/>
          </a:bodyPr>
          <a:lstStyle/>
          <a:p>
            <a:pPr>
              <a:defRPr/>
            </a:pPr>
            <a:r>
              <a:rPr lang="en-US" sz="3300" err="1">
                <a:ea typeface="ＭＳ Ｐゴシック"/>
              </a:rPr>
              <a:t>Sự</a:t>
            </a:r>
            <a:r>
              <a:rPr lang="en-US" sz="3300">
                <a:ea typeface="ＭＳ Ｐゴシック"/>
              </a:rPr>
              <a:t> </a:t>
            </a:r>
            <a:r>
              <a:rPr lang="en-US" sz="3300" err="1">
                <a:ea typeface="ＭＳ Ｐゴシック"/>
              </a:rPr>
              <a:t>phụ</a:t>
            </a:r>
            <a:r>
              <a:rPr lang="en-US" sz="3300">
                <a:ea typeface="ＭＳ Ｐゴシック"/>
              </a:rPr>
              <a:t> </a:t>
            </a:r>
            <a:r>
              <a:rPr lang="en-US" sz="3300" err="1">
                <a:ea typeface="ＭＳ Ｐゴシック"/>
              </a:rPr>
              <a:t>thuộc</a:t>
            </a:r>
            <a:r>
              <a:rPr lang="en-US" sz="3300">
                <a:ea typeface="ＭＳ Ｐゴシック"/>
              </a:rPr>
              <a:t> </a:t>
            </a:r>
            <a:r>
              <a:rPr lang="en-US" sz="3300" err="1">
                <a:ea typeface="ＭＳ Ｐゴシック"/>
              </a:rPr>
              <a:t>giữa</a:t>
            </a:r>
            <a:r>
              <a:rPr lang="en-US" sz="3300">
                <a:ea typeface="ＭＳ Ｐゴシック"/>
              </a:rPr>
              <a:t> </a:t>
            </a:r>
            <a:r>
              <a:rPr lang="en-US" sz="3300" err="1">
                <a:ea typeface="ＭＳ Ｐゴシック"/>
              </a:rPr>
              <a:t>các</a:t>
            </a:r>
            <a:r>
              <a:rPr lang="en-US" sz="3300">
                <a:ea typeface="ＭＳ Ｐゴシック"/>
              </a:rPr>
              <a:t> package</a:t>
            </a:r>
            <a:endParaRPr lang="en-US" sz="3300"/>
          </a:p>
        </p:txBody>
      </p:sp>
      <p:sp>
        <p:nvSpPr>
          <p:cNvPr id="45077" name="Rectangle 49">
            <a:extLst>
              <a:ext uri="{FF2B5EF4-FFF2-40B4-BE49-F238E27FC236}">
                <a16:creationId xmlns:a16="http://schemas.microsoft.com/office/drawing/2014/main" id="{7FE64114-3B6B-3442-A0B7-67C75F50201C}"/>
              </a:ext>
            </a:extLst>
          </p:cNvPr>
          <p:cNvSpPr>
            <a:spLocks noChangeArrowheads="1"/>
          </p:cNvSpPr>
          <p:nvPr/>
        </p:nvSpPr>
        <p:spPr bwMode="auto">
          <a:xfrm>
            <a:off x="798513" y="1657350"/>
            <a:ext cx="1614487" cy="89058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78" name="Rectangle 50">
            <a:extLst>
              <a:ext uri="{FF2B5EF4-FFF2-40B4-BE49-F238E27FC236}">
                <a16:creationId xmlns:a16="http://schemas.microsoft.com/office/drawing/2014/main" id="{C7496CC1-3018-7340-BD8E-DB1E4F205233}"/>
              </a:ext>
            </a:extLst>
          </p:cNvPr>
          <p:cNvSpPr>
            <a:spLocks noChangeArrowheads="1"/>
          </p:cNvSpPr>
          <p:nvPr/>
        </p:nvSpPr>
        <p:spPr bwMode="auto">
          <a:xfrm>
            <a:off x="798513" y="1476375"/>
            <a:ext cx="636587" cy="1809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79" name="Rectangle 52">
            <a:extLst>
              <a:ext uri="{FF2B5EF4-FFF2-40B4-BE49-F238E27FC236}">
                <a16:creationId xmlns:a16="http://schemas.microsoft.com/office/drawing/2014/main" id="{F1C8842E-C822-8243-8C50-F869B382BFE1}"/>
              </a:ext>
            </a:extLst>
          </p:cNvPr>
          <p:cNvSpPr>
            <a:spLocks noChangeArrowheads="1"/>
          </p:cNvSpPr>
          <p:nvPr/>
        </p:nvSpPr>
        <p:spPr bwMode="auto">
          <a:xfrm>
            <a:off x="1566863" y="1677988"/>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000000"/>
                </a:solidFill>
                <a:latin typeface="Times New Roman" panose="02020603050405020304" pitchFamily="18" charset="0"/>
              </a:rPr>
              <a:t>A</a:t>
            </a:r>
            <a:endParaRPr lang="en-US" altLang="en-US" sz="1100" b="1">
              <a:latin typeface="Times New Roman" panose="02020603050405020304" pitchFamily="18" charset="0"/>
            </a:endParaRPr>
          </a:p>
        </p:txBody>
      </p:sp>
      <p:sp>
        <p:nvSpPr>
          <p:cNvPr id="45080" name="Rectangle 53">
            <a:extLst>
              <a:ext uri="{FF2B5EF4-FFF2-40B4-BE49-F238E27FC236}">
                <a16:creationId xmlns:a16="http://schemas.microsoft.com/office/drawing/2014/main" id="{050AD2E2-05F9-7441-B1CC-24B240E0DAF4}"/>
              </a:ext>
            </a:extLst>
          </p:cNvPr>
          <p:cNvSpPr>
            <a:spLocks noChangeArrowheads="1"/>
          </p:cNvSpPr>
          <p:nvPr/>
        </p:nvSpPr>
        <p:spPr bwMode="auto">
          <a:xfrm>
            <a:off x="798513" y="3492500"/>
            <a:ext cx="1614487" cy="965200"/>
          </a:xfrm>
          <a:prstGeom prst="rect">
            <a:avLst/>
          </a:prstGeom>
          <a:solidFill>
            <a:srgbClr val="FFFFCC"/>
          </a:solidFill>
          <a:ln w="12700">
            <a:solidFill>
              <a:srgbClr val="9933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1" name="Rectangle 54">
            <a:extLst>
              <a:ext uri="{FF2B5EF4-FFF2-40B4-BE49-F238E27FC236}">
                <a16:creationId xmlns:a16="http://schemas.microsoft.com/office/drawing/2014/main" id="{20A42FA7-76D2-C04B-ABBD-3ABB620FF921}"/>
              </a:ext>
            </a:extLst>
          </p:cNvPr>
          <p:cNvSpPr>
            <a:spLocks noChangeArrowheads="1"/>
          </p:cNvSpPr>
          <p:nvPr/>
        </p:nvSpPr>
        <p:spPr bwMode="auto">
          <a:xfrm>
            <a:off x="798513" y="3311525"/>
            <a:ext cx="636587" cy="180975"/>
          </a:xfrm>
          <a:prstGeom prst="rect">
            <a:avLst/>
          </a:prstGeom>
          <a:solidFill>
            <a:srgbClr val="FFFFCC"/>
          </a:solidFill>
          <a:ln w="12700">
            <a:solidFill>
              <a:srgbClr val="9933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2" name="Rectangle 56">
            <a:extLst>
              <a:ext uri="{FF2B5EF4-FFF2-40B4-BE49-F238E27FC236}">
                <a16:creationId xmlns:a16="http://schemas.microsoft.com/office/drawing/2014/main" id="{D5FE21D0-A904-F743-BD72-CF66CF853B4A}"/>
              </a:ext>
            </a:extLst>
          </p:cNvPr>
          <p:cNvSpPr>
            <a:spLocks noChangeArrowheads="1"/>
          </p:cNvSpPr>
          <p:nvPr/>
        </p:nvSpPr>
        <p:spPr bwMode="auto">
          <a:xfrm>
            <a:off x="1566863" y="3513138"/>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000000"/>
                </a:solidFill>
                <a:latin typeface="Times New Roman" panose="02020603050405020304" pitchFamily="18" charset="0"/>
              </a:rPr>
              <a:t>B</a:t>
            </a:r>
            <a:endParaRPr lang="en-US" altLang="en-US" sz="1100" b="1">
              <a:latin typeface="Times New Roman" panose="02020603050405020304" pitchFamily="18" charset="0"/>
            </a:endParaRPr>
          </a:p>
        </p:txBody>
      </p:sp>
      <p:sp>
        <p:nvSpPr>
          <p:cNvPr id="45083" name="Line 57">
            <a:extLst>
              <a:ext uri="{FF2B5EF4-FFF2-40B4-BE49-F238E27FC236}">
                <a16:creationId xmlns:a16="http://schemas.microsoft.com/office/drawing/2014/main" id="{8ABCFF36-280A-BB46-97DC-C21E7E2E5106}"/>
              </a:ext>
            </a:extLst>
          </p:cNvPr>
          <p:cNvSpPr>
            <a:spLocks noChangeShapeType="1"/>
          </p:cNvSpPr>
          <p:nvPr/>
        </p:nvSpPr>
        <p:spPr bwMode="auto">
          <a:xfrm>
            <a:off x="1611313" y="2547938"/>
            <a:ext cx="1587" cy="84296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84" name="Rectangle 62">
            <a:extLst>
              <a:ext uri="{FF2B5EF4-FFF2-40B4-BE49-F238E27FC236}">
                <a16:creationId xmlns:a16="http://schemas.microsoft.com/office/drawing/2014/main" id="{59745D4D-7591-8E45-8AEC-0E412E252F26}"/>
              </a:ext>
            </a:extLst>
          </p:cNvPr>
          <p:cNvSpPr>
            <a:spLocks noChangeArrowheads="1"/>
          </p:cNvSpPr>
          <p:nvPr/>
        </p:nvSpPr>
        <p:spPr bwMode="auto">
          <a:xfrm>
            <a:off x="3414713" y="1914525"/>
            <a:ext cx="828675" cy="4603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5" name="Rectangle 63">
            <a:extLst>
              <a:ext uri="{FF2B5EF4-FFF2-40B4-BE49-F238E27FC236}">
                <a16:creationId xmlns:a16="http://schemas.microsoft.com/office/drawing/2014/main" id="{96AB9167-03D6-5B44-B048-D1FA0BC57636}"/>
              </a:ext>
            </a:extLst>
          </p:cNvPr>
          <p:cNvSpPr>
            <a:spLocks noChangeArrowheads="1"/>
          </p:cNvSpPr>
          <p:nvPr/>
        </p:nvSpPr>
        <p:spPr bwMode="auto">
          <a:xfrm>
            <a:off x="3462338" y="1958975"/>
            <a:ext cx="7397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A1</a:t>
            </a:r>
            <a:endParaRPr lang="en-US" altLang="en-US" sz="2000">
              <a:latin typeface="Times New Roman" panose="02020603050405020304" pitchFamily="18" charset="0"/>
            </a:endParaRPr>
          </a:p>
        </p:txBody>
      </p:sp>
      <p:sp>
        <p:nvSpPr>
          <p:cNvPr id="45086" name="Rectangle 64">
            <a:extLst>
              <a:ext uri="{FF2B5EF4-FFF2-40B4-BE49-F238E27FC236}">
                <a16:creationId xmlns:a16="http://schemas.microsoft.com/office/drawing/2014/main" id="{2680B1FB-7AB1-5B4C-BC80-E3636F5859A0}"/>
              </a:ext>
            </a:extLst>
          </p:cNvPr>
          <p:cNvSpPr>
            <a:spLocks noChangeArrowheads="1"/>
          </p:cNvSpPr>
          <p:nvPr/>
        </p:nvSpPr>
        <p:spPr bwMode="auto">
          <a:xfrm>
            <a:off x="3413125" y="2162175"/>
            <a:ext cx="83185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7" name="Rectangle 65">
            <a:extLst>
              <a:ext uri="{FF2B5EF4-FFF2-40B4-BE49-F238E27FC236}">
                <a16:creationId xmlns:a16="http://schemas.microsoft.com/office/drawing/2014/main" id="{B89173A4-15AC-BF46-A9B3-16BDD80ED29E}"/>
              </a:ext>
            </a:extLst>
          </p:cNvPr>
          <p:cNvSpPr>
            <a:spLocks noChangeArrowheads="1"/>
          </p:cNvSpPr>
          <p:nvPr/>
        </p:nvSpPr>
        <p:spPr bwMode="auto">
          <a:xfrm>
            <a:off x="3413125" y="2251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8" name="Rectangle 66">
            <a:extLst>
              <a:ext uri="{FF2B5EF4-FFF2-40B4-BE49-F238E27FC236}">
                <a16:creationId xmlns:a16="http://schemas.microsoft.com/office/drawing/2014/main" id="{D0247E99-A956-3641-BCB1-344CEA9843BD}"/>
              </a:ext>
            </a:extLst>
          </p:cNvPr>
          <p:cNvSpPr>
            <a:spLocks noChangeArrowheads="1"/>
          </p:cNvSpPr>
          <p:nvPr/>
        </p:nvSpPr>
        <p:spPr bwMode="auto">
          <a:xfrm>
            <a:off x="5178425" y="2293938"/>
            <a:ext cx="831850" cy="4619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89" name="Rectangle 67">
            <a:extLst>
              <a:ext uri="{FF2B5EF4-FFF2-40B4-BE49-F238E27FC236}">
                <a16:creationId xmlns:a16="http://schemas.microsoft.com/office/drawing/2014/main" id="{93074ABC-2F58-4F41-BC83-974695F431BE}"/>
              </a:ext>
            </a:extLst>
          </p:cNvPr>
          <p:cNvSpPr>
            <a:spLocks noChangeArrowheads="1"/>
          </p:cNvSpPr>
          <p:nvPr/>
        </p:nvSpPr>
        <p:spPr bwMode="auto">
          <a:xfrm>
            <a:off x="5214938" y="2339975"/>
            <a:ext cx="7397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A2</a:t>
            </a:r>
            <a:endParaRPr lang="en-US" altLang="en-US" sz="2000">
              <a:latin typeface="Times New Roman" panose="02020603050405020304" pitchFamily="18" charset="0"/>
            </a:endParaRPr>
          </a:p>
        </p:txBody>
      </p:sp>
      <p:sp>
        <p:nvSpPr>
          <p:cNvPr id="45090" name="Rectangle 68">
            <a:extLst>
              <a:ext uri="{FF2B5EF4-FFF2-40B4-BE49-F238E27FC236}">
                <a16:creationId xmlns:a16="http://schemas.microsoft.com/office/drawing/2014/main" id="{F56EF772-7946-4A4F-9FF1-1C2AA46CD7FA}"/>
              </a:ext>
            </a:extLst>
          </p:cNvPr>
          <p:cNvSpPr>
            <a:spLocks noChangeArrowheads="1"/>
          </p:cNvSpPr>
          <p:nvPr/>
        </p:nvSpPr>
        <p:spPr bwMode="auto">
          <a:xfrm>
            <a:off x="5178425" y="2541588"/>
            <a:ext cx="831850"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1" name="Rectangle 69">
            <a:extLst>
              <a:ext uri="{FF2B5EF4-FFF2-40B4-BE49-F238E27FC236}">
                <a16:creationId xmlns:a16="http://schemas.microsoft.com/office/drawing/2014/main" id="{EC7F79AD-1063-554E-BFD1-3E2D1CC4610E}"/>
              </a:ext>
            </a:extLst>
          </p:cNvPr>
          <p:cNvSpPr>
            <a:spLocks noChangeArrowheads="1"/>
          </p:cNvSpPr>
          <p:nvPr/>
        </p:nvSpPr>
        <p:spPr bwMode="auto">
          <a:xfrm>
            <a:off x="5178425" y="2632075"/>
            <a:ext cx="831850"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2" name="Rectangle 70">
            <a:extLst>
              <a:ext uri="{FF2B5EF4-FFF2-40B4-BE49-F238E27FC236}">
                <a16:creationId xmlns:a16="http://schemas.microsoft.com/office/drawing/2014/main" id="{7185FF02-C498-E144-A9D4-27E30ED7D57E}"/>
              </a:ext>
            </a:extLst>
          </p:cNvPr>
          <p:cNvSpPr>
            <a:spLocks noChangeArrowheads="1"/>
          </p:cNvSpPr>
          <p:nvPr/>
        </p:nvSpPr>
        <p:spPr bwMode="auto">
          <a:xfrm>
            <a:off x="4278313" y="2838450"/>
            <a:ext cx="830262" cy="4508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3" name="Rectangle 71">
            <a:extLst>
              <a:ext uri="{FF2B5EF4-FFF2-40B4-BE49-F238E27FC236}">
                <a16:creationId xmlns:a16="http://schemas.microsoft.com/office/drawing/2014/main" id="{62058CB0-7766-6748-8E3D-77E79034FF83}"/>
              </a:ext>
            </a:extLst>
          </p:cNvPr>
          <p:cNvSpPr>
            <a:spLocks noChangeArrowheads="1"/>
          </p:cNvSpPr>
          <p:nvPr/>
        </p:nvSpPr>
        <p:spPr bwMode="auto">
          <a:xfrm>
            <a:off x="4313238" y="2884488"/>
            <a:ext cx="7397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A3</a:t>
            </a:r>
            <a:endParaRPr lang="en-US" altLang="en-US" sz="2000">
              <a:latin typeface="Times New Roman" panose="02020603050405020304" pitchFamily="18" charset="0"/>
            </a:endParaRPr>
          </a:p>
        </p:txBody>
      </p:sp>
      <p:sp>
        <p:nvSpPr>
          <p:cNvPr id="45094" name="Rectangle 72">
            <a:extLst>
              <a:ext uri="{FF2B5EF4-FFF2-40B4-BE49-F238E27FC236}">
                <a16:creationId xmlns:a16="http://schemas.microsoft.com/office/drawing/2014/main" id="{EB815E7E-C61A-344E-9557-29E078CCAFEA}"/>
              </a:ext>
            </a:extLst>
          </p:cNvPr>
          <p:cNvSpPr>
            <a:spLocks noChangeArrowheads="1"/>
          </p:cNvSpPr>
          <p:nvPr/>
        </p:nvSpPr>
        <p:spPr bwMode="auto">
          <a:xfrm>
            <a:off x="4278313" y="3074988"/>
            <a:ext cx="830262" cy="2143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5" name="Rectangle 73">
            <a:extLst>
              <a:ext uri="{FF2B5EF4-FFF2-40B4-BE49-F238E27FC236}">
                <a16:creationId xmlns:a16="http://schemas.microsoft.com/office/drawing/2014/main" id="{06C49FBF-D745-DF44-9EB3-A8F558E56335}"/>
              </a:ext>
            </a:extLst>
          </p:cNvPr>
          <p:cNvSpPr>
            <a:spLocks noChangeArrowheads="1"/>
          </p:cNvSpPr>
          <p:nvPr/>
        </p:nvSpPr>
        <p:spPr bwMode="auto">
          <a:xfrm>
            <a:off x="4278313" y="3165475"/>
            <a:ext cx="830262"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6" name="Rectangle 74">
            <a:extLst>
              <a:ext uri="{FF2B5EF4-FFF2-40B4-BE49-F238E27FC236}">
                <a16:creationId xmlns:a16="http://schemas.microsoft.com/office/drawing/2014/main" id="{FC3B6746-3F74-0748-AF93-FB697A47364F}"/>
              </a:ext>
            </a:extLst>
          </p:cNvPr>
          <p:cNvSpPr>
            <a:spLocks noChangeArrowheads="1"/>
          </p:cNvSpPr>
          <p:nvPr/>
        </p:nvSpPr>
        <p:spPr bwMode="auto">
          <a:xfrm>
            <a:off x="3363913" y="4660900"/>
            <a:ext cx="852487" cy="449263"/>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7" name="Rectangle 75">
            <a:extLst>
              <a:ext uri="{FF2B5EF4-FFF2-40B4-BE49-F238E27FC236}">
                <a16:creationId xmlns:a16="http://schemas.microsoft.com/office/drawing/2014/main" id="{F987E965-77BE-CD48-A19D-D9081F56F1D0}"/>
              </a:ext>
            </a:extLst>
          </p:cNvPr>
          <p:cNvSpPr>
            <a:spLocks noChangeArrowheads="1"/>
          </p:cNvSpPr>
          <p:nvPr/>
        </p:nvSpPr>
        <p:spPr bwMode="auto">
          <a:xfrm>
            <a:off x="3416300" y="4705350"/>
            <a:ext cx="782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solidFill>
                  <a:srgbClr val="000000"/>
                </a:solidFill>
                <a:latin typeface="Times New Roman" panose="02020603050405020304" pitchFamily="18" charset="0"/>
              </a:rPr>
              <a:t>+ Class B1 </a:t>
            </a:r>
            <a:endParaRPr lang="en-US" altLang="en-US" sz="2000">
              <a:latin typeface="Times New Roman" panose="02020603050405020304" pitchFamily="18" charset="0"/>
            </a:endParaRPr>
          </a:p>
        </p:txBody>
      </p:sp>
      <p:sp>
        <p:nvSpPr>
          <p:cNvPr id="45098" name="Rectangle 76">
            <a:extLst>
              <a:ext uri="{FF2B5EF4-FFF2-40B4-BE49-F238E27FC236}">
                <a16:creationId xmlns:a16="http://schemas.microsoft.com/office/drawing/2014/main" id="{56C96AF1-597C-E14C-BE26-AB313D66953B}"/>
              </a:ext>
            </a:extLst>
          </p:cNvPr>
          <p:cNvSpPr>
            <a:spLocks noChangeArrowheads="1"/>
          </p:cNvSpPr>
          <p:nvPr/>
        </p:nvSpPr>
        <p:spPr bwMode="auto">
          <a:xfrm>
            <a:off x="3363913" y="4897438"/>
            <a:ext cx="852487"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099" name="Rectangle 77">
            <a:extLst>
              <a:ext uri="{FF2B5EF4-FFF2-40B4-BE49-F238E27FC236}">
                <a16:creationId xmlns:a16="http://schemas.microsoft.com/office/drawing/2014/main" id="{068F2241-7017-3E4B-8196-30BFCF1D7B35}"/>
              </a:ext>
            </a:extLst>
          </p:cNvPr>
          <p:cNvSpPr>
            <a:spLocks noChangeArrowheads="1"/>
          </p:cNvSpPr>
          <p:nvPr/>
        </p:nvSpPr>
        <p:spPr bwMode="auto">
          <a:xfrm>
            <a:off x="3363913" y="4986338"/>
            <a:ext cx="852487" cy="1238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0" name="Rectangle 78">
            <a:extLst>
              <a:ext uri="{FF2B5EF4-FFF2-40B4-BE49-F238E27FC236}">
                <a16:creationId xmlns:a16="http://schemas.microsoft.com/office/drawing/2014/main" id="{06A62924-FF55-364E-AD61-AC5DFFBB2822}"/>
              </a:ext>
            </a:extLst>
          </p:cNvPr>
          <p:cNvSpPr>
            <a:spLocks noChangeArrowheads="1"/>
          </p:cNvSpPr>
          <p:nvPr/>
        </p:nvSpPr>
        <p:spPr bwMode="auto">
          <a:xfrm>
            <a:off x="5114925" y="5041900"/>
            <a:ext cx="914400" cy="4572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1" name="Rectangle 79">
            <a:extLst>
              <a:ext uri="{FF2B5EF4-FFF2-40B4-BE49-F238E27FC236}">
                <a16:creationId xmlns:a16="http://schemas.microsoft.com/office/drawing/2014/main" id="{647C7EE9-9BED-C144-B2D5-1B607FF32AEE}"/>
              </a:ext>
            </a:extLst>
          </p:cNvPr>
          <p:cNvSpPr>
            <a:spLocks noChangeArrowheads="1"/>
          </p:cNvSpPr>
          <p:nvPr/>
        </p:nvSpPr>
        <p:spPr bwMode="auto">
          <a:xfrm>
            <a:off x="5257800" y="5087938"/>
            <a:ext cx="701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Times New Roman" panose="02020603050405020304" pitchFamily="18" charset="0"/>
              </a:rPr>
              <a:t>- Class B2</a:t>
            </a:r>
            <a:endParaRPr lang="en-US" altLang="en-US" sz="2000">
              <a:latin typeface="Times New Roman" panose="02020603050405020304" pitchFamily="18" charset="0"/>
            </a:endParaRPr>
          </a:p>
        </p:txBody>
      </p:sp>
      <p:sp>
        <p:nvSpPr>
          <p:cNvPr id="45102" name="Rectangle 80">
            <a:extLst>
              <a:ext uri="{FF2B5EF4-FFF2-40B4-BE49-F238E27FC236}">
                <a16:creationId xmlns:a16="http://schemas.microsoft.com/office/drawing/2014/main" id="{F26319DA-2D89-4C48-A34E-4D5CC50513DA}"/>
              </a:ext>
            </a:extLst>
          </p:cNvPr>
          <p:cNvSpPr>
            <a:spLocks noChangeArrowheads="1"/>
          </p:cNvSpPr>
          <p:nvPr/>
        </p:nvSpPr>
        <p:spPr bwMode="auto">
          <a:xfrm>
            <a:off x="5114925" y="5286375"/>
            <a:ext cx="914400" cy="2127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5103" name="Rectangle 81">
            <a:extLst>
              <a:ext uri="{FF2B5EF4-FFF2-40B4-BE49-F238E27FC236}">
                <a16:creationId xmlns:a16="http://schemas.microsoft.com/office/drawing/2014/main" id="{CDA53179-734C-2946-B252-1A74169889CD}"/>
              </a:ext>
            </a:extLst>
          </p:cNvPr>
          <p:cNvSpPr>
            <a:spLocks noChangeArrowheads="1"/>
          </p:cNvSpPr>
          <p:nvPr/>
        </p:nvSpPr>
        <p:spPr bwMode="auto">
          <a:xfrm>
            <a:off x="5114925" y="5376863"/>
            <a:ext cx="914400" cy="1222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Line 35">
            <a:extLst>
              <a:ext uri="{FF2B5EF4-FFF2-40B4-BE49-F238E27FC236}">
                <a16:creationId xmlns:a16="http://schemas.microsoft.com/office/drawing/2014/main" id="{BE4B2689-FBF7-C641-AAB5-D9A9BEF40B7B}"/>
              </a:ext>
            </a:extLst>
          </p:cNvPr>
          <p:cNvSpPr>
            <a:spLocks noChangeShapeType="1"/>
          </p:cNvSpPr>
          <p:nvPr/>
        </p:nvSpPr>
        <p:spPr bwMode="auto">
          <a:xfrm>
            <a:off x="5486400" y="3530600"/>
            <a:ext cx="2667000" cy="0"/>
          </a:xfrm>
          <a:prstGeom prst="line">
            <a:avLst/>
          </a:prstGeom>
          <a:noFill/>
          <a:ln w="22225">
            <a:solidFill>
              <a:srgbClr val="00CCFF"/>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06" name="Line 47">
            <a:extLst>
              <a:ext uri="{FF2B5EF4-FFF2-40B4-BE49-F238E27FC236}">
                <a16:creationId xmlns:a16="http://schemas.microsoft.com/office/drawing/2014/main" id="{6794295B-031B-C44A-9743-DBAF9C167890}"/>
              </a:ext>
            </a:extLst>
          </p:cNvPr>
          <p:cNvSpPr>
            <a:spLocks noChangeShapeType="1"/>
          </p:cNvSpPr>
          <p:nvPr/>
        </p:nvSpPr>
        <p:spPr bwMode="auto">
          <a:xfrm>
            <a:off x="5486400" y="4800600"/>
            <a:ext cx="2667000" cy="0"/>
          </a:xfrm>
          <a:prstGeom prst="line">
            <a:avLst/>
          </a:prstGeom>
          <a:noFill/>
          <a:ln w="22225">
            <a:solidFill>
              <a:srgbClr val="00CCFF"/>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07" name="Rectangle 24">
            <a:extLst>
              <a:ext uri="{FF2B5EF4-FFF2-40B4-BE49-F238E27FC236}">
                <a16:creationId xmlns:a16="http://schemas.microsoft.com/office/drawing/2014/main" id="{CD00154B-2234-E049-82CD-9E9DC88505BB}"/>
              </a:ext>
            </a:extLst>
          </p:cNvPr>
          <p:cNvSpPr>
            <a:spLocks noChangeArrowheads="1"/>
          </p:cNvSpPr>
          <p:nvPr/>
        </p:nvSpPr>
        <p:spPr bwMode="auto">
          <a:xfrm>
            <a:off x="6303963" y="2509838"/>
            <a:ext cx="1239837" cy="6651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08" name="Rectangle 25">
            <a:extLst>
              <a:ext uri="{FF2B5EF4-FFF2-40B4-BE49-F238E27FC236}">
                <a16:creationId xmlns:a16="http://schemas.microsoft.com/office/drawing/2014/main" id="{0C59EED9-5846-BB4A-9BE0-F4BE95E36207}"/>
              </a:ext>
            </a:extLst>
          </p:cNvPr>
          <p:cNvSpPr>
            <a:spLocks noChangeArrowheads="1"/>
          </p:cNvSpPr>
          <p:nvPr/>
        </p:nvSpPr>
        <p:spPr bwMode="auto">
          <a:xfrm>
            <a:off x="6303963" y="2311400"/>
            <a:ext cx="495300" cy="198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09" name="Rectangle 26">
            <a:extLst>
              <a:ext uri="{FF2B5EF4-FFF2-40B4-BE49-F238E27FC236}">
                <a16:creationId xmlns:a16="http://schemas.microsoft.com/office/drawing/2014/main" id="{22880C08-006A-644B-ACF9-8CE458872D5B}"/>
              </a:ext>
            </a:extLst>
          </p:cNvPr>
          <p:cNvSpPr>
            <a:spLocks noChangeArrowheads="1"/>
          </p:cNvSpPr>
          <p:nvPr/>
        </p:nvSpPr>
        <p:spPr bwMode="auto">
          <a:xfrm>
            <a:off x="6303963" y="2311400"/>
            <a:ext cx="495300" cy="19843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0" name="Rectangle 27">
            <a:extLst>
              <a:ext uri="{FF2B5EF4-FFF2-40B4-BE49-F238E27FC236}">
                <a16:creationId xmlns:a16="http://schemas.microsoft.com/office/drawing/2014/main" id="{D0023E8D-8A56-6D41-9E45-339B7F5EF30A}"/>
              </a:ext>
            </a:extLst>
          </p:cNvPr>
          <p:cNvSpPr>
            <a:spLocks noChangeArrowheads="1"/>
          </p:cNvSpPr>
          <p:nvPr/>
        </p:nvSpPr>
        <p:spPr bwMode="auto">
          <a:xfrm>
            <a:off x="6878638" y="2533650"/>
            <a:ext cx="857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Times New Roman" panose="02020603050405020304" pitchFamily="18" charset="0"/>
              </a:rPr>
              <a:t>A</a:t>
            </a:r>
            <a:endParaRPr lang="en-US" altLang="en-US" sz="2000">
              <a:latin typeface="Times New Roman" panose="02020603050405020304" pitchFamily="18" charset="0"/>
            </a:endParaRPr>
          </a:p>
        </p:txBody>
      </p:sp>
      <p:sp>
        <p:nvSpPr>
          <p:cNvPr id="47111" name="Rectangle 28">
            <a:extLst>
              <a:ext uri="{FF2B5EF4-FFF2-40B4-BE49-F238E27FC236}">
                <a16:creationId xmlns:a16="http://schemas.microsoft.com/office/drawing/2014/main" id="{9798D561-2D99-C545-A9C9-28C8229D2D21}"/>
              </a:ext>
            </a:extLst>
          </p:cNvPr>
          <p:cNvSpPr>
            <a:spLocks noChangeArrowheads="1"/>
          </p:cNvSpPr>
          <p:nvPr/>
        </p:nvSpPr>
        <p:spPr bwMode="auto">
          <a:xfrm>
            <a:off x="6303963" y="3933825"/>
            <a:ext cx="1239837" cy="66357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2" name="Rectangle 29">
            <a:extLst>
              <a:ext uri="{FF2B5EF4-FFF2-40B4-BE49-F238E27FC236}">
                <a16:creationId xmlns:a16="http://schemas.microsoft.com/office/drawing/2014/main" id="{CC4A1C29-6F35-614C-8D3F-E8B088609B9F}"/>
              </a:ext>
            </a:extLst>
          </p:cNvPr>
          <p:cNvSpPr>
            <a:spLocks noChangeArrowheads="1"/>
          </p:cNvSpPr>
          <p:nvPr/>
        </p:nvSpPr>
        <p:spPr bwMode="auto">
          <a:xfrm>
            <a:off x="6303963" y="3735388"/>
            <a:ext cx="495300" cy="198437"/>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3" name="Rectangle 30">
            <a:extLst>
              <a:ext uri="{FF2B5EF4-FFF2-40B4-BE49-F238E27FC236}">
                <a16:creationId xmlns:a16="http://schemas.microsoft.com/office/drawing/2014/main" id="{533E5A89-B55B-614A-9E3A-BCDE3ADD1E2F}"/>
              </a:ext>
            </a:extLst>
          </p:cNvPr>
          <p:cNvSpPr>
            <a:spLocks noChangeArrowheads="1"/>
          </p:cNvSpPr>
          <p:nvPr/>
        </p:nvSpPr>
        <p:spPr bwMode="auto">
          <a:xfrm>
            <a:off x="6303963" y="3735388"/>
            <a:ext cx="495300" cy="1984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14" name="Rectangle 31">
            <a:extLst>
              <a:ext uri="{FF2B5EF4-FFF2-40B4-BE49-F238E27FC236}">
                <a16:creationId xmlns:a16="http://schemas.microsoft.com/office/drawing/2014/main" id="{2DBF297F-DF5F-884E-B278-D34EF2A5A146}"/>
              </a:ext>
            </a:extLst>
          </p:cNvPr>
          <p:cNvSpPr>
            <a:spLocks noChangeArrowheads="1"/>
          </p:cNvSpPr>
          <p:nvPr/>
        </p:nvSpPr>
        <p:spPr bwMode="auto">
          <a:xfrm>
            <a:off x="6865938" y="3957638"/>
            <a:ext cx="84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Times New Roman" panose="02020603050405020304" pitchFamily="18" charset="0"/>
              </a:rPr>
              <a:t>B</a:t>
            </a:r>
            <a:endParaRPr lang="en-US" altLang="en-US" sz="2000">
              <a:latin typeface="Times New Roman" panose="02020603050405020304" pitchFamily="18" charset="0"/>
            </a:endParaRPr>
          </a:p>
        </p:txBody>
      </p:sp>
      <p:sp>
        <p:nvSpPr>
          <p:cNvPr id="47115" name="Line 32">
            <a:extLst>
              <a:ext uri="{FF2B5EF4-FFF2-40B4-BE49-F238E27FC236}">
                <a16:creationId xmlns:a16="http://schemas.microsoft.com/office/drawing/2014/main" id="{C171D8AF-0EFA-0441-9408-30C7BF13231E}"/>
              </a:ext>
            </a:extLst>
          </p:cNvPr>
          <p:cNvSpPr>
            <a:spLocks noChangeShapeType="1"/>
          </p:cNvSpPr>
          <p:nvPr/>
        </p:nvSpPr>
        <p:spPr bwMode="auto">
          <a:xfrm flipH="1" flipV="1">
            <a:off x="6932613" y="3175000"/>
            <a:ext cx="1587" cy="736600"/>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116" name="Text Box 39">
            <a:extLst>
              <a:ext uri="{FF2B5EF4-FFF2-40B4-BE49-F238E27FC236}">
                <a16:creationId xmlns:a16="http://schemas.microsoft.com/office/drawing/2014/main" id="{7DD02149-B6BE-4941-961D-D61D23E7F4BD}"/>
              </a:ext>
            </a:extLst>
          </p:cNvPr>
          <p:cNvSpPr txBox="1">
            <a:spLocks noChangeArrowheads="1"/>
          </p:cNvSpPr>
          <p:nvPr/>
        </p:nvSpPr>
        <p:spPr bwMode="auto">
          <a:xfrm>
            <a:off x="6654800" y="3209925"/>
            <a:ext cx="628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
        <p:nvSpPr>
          <p:cNvPr id="368642" name="Rectangle 2">
            <a:extLst>
              <a:ext uri="{FF2B5EF4-FFF2-40B4-BE49-F238E27FC236}">
                <a16:creationId xmlns:a16="http://schemas.microsoft.com/office/drawing/2014/main" id="{4EABCCB1-DCB4-284E-B121-D5AFF953D57D}"/>
              </a:ext>
            </a:extLst>
          </p:cNvPr>
          <p:cNvSpPr>
            <a:spLocks noGrp="1" noChangeArrowheads="1"/>
          </p:cNvSpPr>
          <p:nvPr>
            <p:ph type="title"/>
          </p:nvPr>
        </p:nvSpPr>
        <p:spPr>
          <a:xfrm>
            <a:off x="76200" y="393700"/>
            <a:ext cx="8999538" cy="533400"/>
          </a:xfrm>
        </p:spPr>
        <p:txBody>
          <a:bodyPr>
            <a:normAutofit/>
          </a:bodyPr>
          <a:lstStyle/>
          <a:p>
            <a:pPr>
              <a:defRPr/>
            </a:pPr>
            <a:r>
              <a:rPr lang="en-US">
                <a:ea typeface="ＭＳ Ｐゴシック"/>
              </a:rPr>
              <a:t>Package Coupling: </a:t>
            </a:r>
            <a:r>
              <a:rPr lang="en-US" err="1">
                <a:ea typeface="ＭＳ Ｐゴシック"/>
              </a:rPr>
              <a:t>Gợi</a:t>
            </a:r>
            <a:r>
              <a:rPr lang="en-US">
                <a:ea typeface="ＭＳ Ｐゴシック"/>
              </a:rPr>
              <a:t> ý</a:t>
            </a:r>
            <a:endParaRPr lang="en-US"/>
          </a:p>
        </p:txBody>
      </p:sp>
      <p:sp>
        <p:nvSpPr>
          <p:cNvPr id="368643" name="Rectangle 3">
            <a:extLst>
              <a:ext uri="{FF2B5EF4-FFF2-40B4-BE49-F238E27FC236}">
                <a16:creationId xmlns:a16="http://schemas.microsoft.com/office/drawing/2014/main" id="{8A0A1CA6-0A4A-4041-89A3-A8C18F11C8BB}"/>
              </a:ext>
            </a:extLst>
          </p:cNvPr>
          <p:cNvSpPr>
            <a:spLocks noGrp="1" noChangeArrowheads="1"/>
          </p:cNvSpPr>
          <p:nvPr>
            <p:ph type="body" sz="half" idx="1"/>
          </p:nvPr>
        </p:nvSpPr>
        <p:spPr>
          <a:xfrm>
            <a:off x="361950" y="1384300"/>
            <a:ext cx="4168775" cy="4826000"/>
          </a:xfrm>
        </p:spPr>
        <p:txBody>
          <a:bodyPr>
            <a:normAutofit/>
          </a:bodyPr>
          <a:lstStyle/>
          <a:p>
            <a:pPr marL="182245" indent="-182245" fontAlgn="t">
              <a:buFont typeface="Arial" charset="0"/>
              <a:buChar char="•"/>
              <a:defRPr/>
            </a:pPr>
            <a:r>
              <a:rPr lang="en-US" sz="2800">
                <a:ea typeface="ＭＳ Ｐゴシック"/>
              </a:rPr>
              <a:t>Các package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vòng</a:t>
            </a:r>
            <a:endParaRPr lang="en-US" sz="2800" err="1"/>
          </a:p>
          <a:p>
            <a:pPr marL="182245" indent="-182245" fontAlgn="t">
              <a:buNone/>
              <a:defRPr/>
            </a:pPr>
            <a:endParaRPr lang="en-US" sz="2800"/>
          </a:p>
          <a:p>
            <a:pPr marL="182245" indent="-182245">
              <a:buFont typeface="Arial" charset="0"/>
              <a:buChar char="•"/>
              <a:defRPr/>
            </a:pPr>
            <a:r>
              <a:rPr lang="en-US" sz="2800">
                <a:ea typeface="ＭＳ Ｐゴシック"/>
              </a:rPr>
              <a:t>Các package ở </a:t>
            </a:r>
            <a:r>
              <a:rPr lang="en-US" sz="2800" err="1">
                <a:ea typeface="ＭＳ Ｐゴシック"/>
              </a:rPr>
              <a:t>tầng</a:t>
            </a:r>
            <a:r>
              <a:rPr lang="en-US" sz="2800">
                <a:ea typeface="ＭＳ Ｐゴシック"/>
              </a:rPr>
              <a:t> </a:t>
            </a:r>
            <a:r>
              <a:rPr lang="en-US" sz="2800" err="1">
                <a:ea typeface="ＭＳ Ｐゴシック"/>
              </a:rPr>
              <a:t>dưới</a:t>
            </a:r>
            <a:r>
              <a:rPr lang="en-US" sz="2800">
                <a:ea typeface="ＭＳ Ｐゴシック"/>
              </a:rPr>
              <a:t>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vào</a:t>
            </a:r>
            <a:r>
              <a:rPr lang="en-US" sz="2800">
                <a:ea typeface="ＭＳ Ｐゴシック"/>
              </a:rPr>
              <a:t> </a:t>
            </a:r>
            <a:r>
              <a:rPr lang="en-US" sz="2800" err="1">
                <a:ea typeface="ＭＳ Ｐゴシック"/>
              </a:rPr>
              <a:t>các</a:t>
            </a:r>
            <a:r>
              <a:rPr lang="en-US" sz="2800">
                <a:ea typeface="ＭＳ Ｐゴシック"/>
              </a:rPr>
              <a:t> package ở </a:t>
            </a:r>
            <a:r>
              <a:rPr lang="en-US" sz="2800" err="1">
                <a:ea typeface="ＭＳ Ｐゴシック"/>
              </a:rPr>
              <a:t>tần</a:t>
            </a:r>
            <a:r>
              <a:rPr lang="en-US" sz="2800">
                <a:ea typeface="ＭＳ Ｐゴシック"/>
              </a:rPr>
              <a:t> </a:t>
            </a:r>
            <a:r>
              <a:rPr lang="en-US" sz="2800" err="1">
                <a:ea typeface="ＭＳ Ｐゴシック"/>
              </a:rPr>
              <a:t>trên</a:t>
            </a:r>
            <a:endParaRPr lang="en-US" sz="2800" err="1"/>
          </a:p>
          <a:p>
            <a:pPr marL="182245" indent="-182245" fontAlgn="t">
              <a:buFont typeface="Wingdings" charset="0"/>
              <a:buNone/>
              <a:defRPr/>
            </a:pPr>
            <a:endParaRPr lang="en-US" sz="2800"/>
          </a:p>
          <a:p>
            <a:pPr marL="182245" indent="-182245" fontAlgn="t">
              <a:buFont typeface="Arial" charset="0"/>
              <a:buChar char="•"/>
              <a:defRPr/>
            </a:pPr>
            <a:r>
              <a:rPr lang="en-US" sz="2800" err="1">
                <a:ea typeface="ＭＳ Ｐゴシック"/>
              </a:rPr>
              <a:t>Về</a:t>
            </a:r>
            <a:r>
              <a:rPr lang="en-US" sz="2800">
                <a:ea typeface="ＭＳ Ｐゴシック"/>
              </a:rPr>
              <a:t> </a:t>
            </a:r>
            <a:r>
              <a:rPr lang="en-US" sz="2800" err="1">
                <a:ea typeface="ＭＳ Ｐゴシック"/>
              </a:rPr>
              <a:t>cơ</a:t>
            </a:r>
            <a:r>
              <a:rPr lang="en-US" sz="2800">
                <a:ea typeface="ＭＳ Ｐゴシック"/>
              </a:rPr>
              <a:t> </a:t>
            </a:r>
            <a:r>
              <a:rPr lang="en-US" sz="2800" err="1">
                <a:ea typeface="ＭＳ Ｐゴシック"/>
              </a:rPr>
              <a:t>bản</a:t>
            </a:r>
            <a:r>
              <a:rPr lang="en-US" sz="2800">
                <a:ea typeface="ＭＳ Ｐゴシック"/>
              </a:rPr>
              <a:t> </a:t>
            </a:r>
            <a:r>
              <a:rPr lang="en-US" sz="2800" err="1">
                <a:ea typeface="ＭＳ Ｐゴシック"/>
              </a:rPr>
              <a:t>sự</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không</a:t>
            </a:r>
            <a:r>
              <a:rPr lang="en-US" sz="2800">
                <a:ea typeface="ＭＳ Ｐゴシック"/>
              </a:rPr>
              <a:t> </a:t>
            </a:r>
            <a:r>
              <a:rPr lang="en-US" sz="2800" err="1">
                <a:ea typeface="ＭＳ Ｐゴシック"/>
              </a:rPr>
              <a:t>nên</a:t>
            </a:r>
            <a:r>
              <a:rPr lang="en-US" sz="2800">
                <a:ea typeface="ＭＳ Ｐゴシック"/>
              </a:rPr>
              <a:t> </a:t>
            </a:r>
            <a:r>
              <a:rPr lang="en-US" sz="2800" err="1">
                <a:ea typeface="ＭＳ Ｐゴシック"/>
              </a:rPr>
              <a:t>nhảy</a:t>
            </a:r>
            <a:r>
              <a:rPr lang="en-US" sz="2800">
                <a:ea typeface="ＭＳ Ｐゴシック"/>
              </a:rPr>
              <a:t> </a:t>
            </a:r>
            <a:r>
              <a:rPr lang="en-US" sz="2800" err="1">
                <a:ea typeface="ＭＳ Ｐゴシック"/>
              </a:rPr>
              <a:t>cóc</a:t>
            </a:r>
            <a:r>
              <a:rPr lang="en-US" sz="2800">
                <a:ea typeface="ＭＳ Ｐゴシック"/>
              </a:rPr>
              <a:t> qua </a:t>
            </a:r>
            <a:r>
              <a:rPr lang="en-US" sz="2800" err="1">
                <a:ea typeface="ＭＳ Ｐゴシック"/>
              </a:rPr>
              <a:t>các</a:t>
            </a:r>
            <a:r>
              <a:rPr lang="en-US" sz="2800">
                <a:ea typeface="ＭＳ Ｐゴシック"/>
              </a:rPr>
              <a:t> </a:t>
            </a:r>
            <a:r>
              <a:rPr lang="en-US" sz="2800" err="1">
                <a:ea typeface="ＭＳ Ｐゴシック"/>
              </a:rPr>
              <a:t>tần</a:t>
            </a:r>
            <a:r>
              <a:rPr lang="en-US" sz="2800">
                <a:ea typeface="ＭＳ Ｐゴシック"/>
              </a:rPr>
              <a:t> </a:t>
            </a:r>
            <a:r>
              <a:rPr lang="en-US" sz="2800" err="1">
                <a:ea typeface="ＭＳ Ｐゴシック"/>
              </a:rPr>
              <a:t>trung</a:t>
            </a:r>
            <a:r>
              <a:rPr lang="en-US" sz="2800">
                <a:ea typeface="ＭＳ Ｐゴシック"/>
              </a:rPr>
              <a:t> </a:t>
            </a:r>
            <a:r>
              <a:rPr lang="en-US" sz="2800" err="1">
                <a:ea typeface="ＭＳ Ｐゴシック"/>
              </a:rPr>
              <a:t>gian</a:t>
            </a:r>
            <a:endParaRPr lang="en-US" sz="2800" err="1"/>
          </a:p>
          <a:p>
            <a:pPr marL="182245" indent="-182245">
              <a:buFont typeface="Arial" charset="0"/>
              <a:buChar char="•"/>
              <a:defRPr/>
            </a:pPr>
            <a:endParaRPr lang="en-US" sz="2800"/>
          </a:p>
        </p:txBody>
      </p:sp>
      <p:sp>
        <p:nvSpPr>
          <p:cNvPr id="47119" name="Rectangle 6">
            <a:extLst>
              <a:ext uri="{FF2B5EF4-FFF2-40B4-BE49-F238E27FC236}">
                <a16:creationId xmlns:a16="http://schemas.microsoft.com/office/drawing/2014/main" id="{649E467E-6E0E-324E-B6B8-83E4995DEEA5}"/>
              </a:ext>
            </a:extLst>
          </p:cNvPr>
          <p:cNvSpPr>
            <a:spLocks noChangeArrowheads="1"/>
          </p:cNvSpPr>
          <p:nvPr/>
        </p:nvSpPr>
        <p:spPr bwMode="auto">
          <a:xfrm>
            <a:off x="5284788" y="1397000"/>
            <a:ext cx="10795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0" name="Rectangle 7">
            <a:extLst>
              <a:ext uri="{FF2B5EF4-FFF2-40B4-BE49-F238E27FC236}">
                <a16:creationId xmlns:a16="http://schemas.microsoft.com/office/drawing/2014/main" id="{5E2F29B3-9CFA-A344-B2E4-6C2F335B875D}"/>
              </a:ext>
            </a:extLst>
          </p:cNvPr>
          <p:cNvSpPr>
            <a:spLocks noChangeArrowheads="1"/>
          </p:cNvSpPr>
          <p:nvPr/>
        </p:nvSpPr>
        <p:spPr bwMode="auto">
          <a:xfrm>
            <a:off x="5284788" y="1193800"/>
            <a:ext cx="427037" cy="203200"/>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1" name="Rectangle 8">
            <a:extLst>
              <a:ext uri="{FF2B5EF4-FFF2-40B4-BE49-F238E27FC236}">
                <a16:creationId xmlns:a16="http://schemas.microsoft.com/office/drawing/2014/main" id="{1D3ACBF9-3CA0-2841-991F-738A64C3E334}"/>
              </a:ext>
            </a:extLst>
          </p:cNvPr>
          <p:cNvSpPr>
            <a:spLocks noChangeArrowheads="1"/>
          </p:cNvSpPr>
          <p:nvPr/>
        </p:nvSpPr>
        <p:spPr bwMode="auto">
          <a:xfrm>
            <a:off x="5284788" y="1193800"/>
            <a:ext cx="427037"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2" name="Rectangle 9">
            <a:extLst>
              <a:ext uri="{FF2B5EF4-FFF2-40B4-BE49-F238E27FC236}">
                <a16:creationId xmlns:a16="http://schemas.microsoft.com/office/drawing/2014/main" id="{AF149FF3-99C1-774B-9296-1C36A8D53A06}"/>
              </a:ext>
            </a:extLst>
          </p:cNvPr>
          <p:cNvSpPr>
            <a:spLocks noChangeArrowheads="1"/>
          </p:cNvSpPr>
          <p:nvPr/>
        </p:nvSpPr>
        <p:spPr bwMode="auto">
          <a:xfrm>
            <a:off x="5780088" y="1446213"/>
            <a:ext cx="936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A</a:t>
            </a:r>
            <a:endParaRPr lang="en-US" altLang="en-US" sz="2000">
              <a:latin typeface="Times New Roman" panose="02020603050405020304" pitchFamily="18" charset="0"/>
            </a:endParaRPr>
          </a:p>
        </p:txBody>
      </p:sp>
      <p:sp>
        <p:nvSpPr>
          <p:cNvPr id="47123" name="Rectangle 10">
            <a:extLst>
              <a:ext uri="{FF2B5EF4-FFF2-40B4-BE49-F238E27FC236}">
                <a16:creationId xmlns:a16="http://schemas.microsoft.com/office/drawing/2014/main" id="{9656386F-9900-3E42-864D-CAAE37B64E08}"/>
              </a:ext>
            </a:extLst>
          </p:cNvPr>
          <p:cNvSpPr>
            <a:spLocks noChangeArrowheads="1"/>
          </p:cNvSpPr>
          <p:nvPr/>
        </p:nvSpPr>
        <p:spPr bwMode="auto">
          <a:xfrm>
            <a:off x="7580313" y="1397000"/>
            <a:ext cx="10795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4" name="Rectangle 11">
            <a:extLst>
              <a:ext uri="{FF2B5EF4-FFF2-40B4-BE49-F238E27FC236}">
                <a16:creationId xmlns:a16="http://schemas.microsoft.com/office/drawing/2014/main" id="{E7559D9C-054F-CC43-AFFF-363A4635268B}"/>
              </a:ext>
            </a:extLst>
          </p:cNvPr>
          <p:cNvSpPr>
            <a:spLocks noChangeArrowheads="1"/>
          </p:cNvSpPr>
          <p:nvPr/>
        </p:nvSpPr>
        <p:spPr bwMode="auto">
          <a:xfrm>
            <a:off x="7580313" y="1193800"/>
            <a:ext cx="438150" cy="203200"/>
          </a:xfrm>
          <a:prstGeom prst="rect">
            <a:avLst/>
          </a:prstGeom>
          <a:solidFill>
            <a:srgbClr val="FFFFCC"/>
          </a:solidFill>
          <a:ln w="12700">
            <a:solidFill>
              <a:srgbClr val="000000"/>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5" name="Rectangle 12">
            <a:extLst>
              <a:ext uri="{FF2B5EF4-FFF2-40B4-BE49-F238E27FC236}">
                <a16:creationId xmlns:a16="http://schemas.microsoft.com/office/drawing/2014/main" id="{68B513E0-FE4D-EE4A-B16A-947F7957AAED}"/>
              </a:ext>
            </a:extLst>
          </p:cNvPr>
          <p:cNvSpPr>
            <a:spLocks noChangeArrowheads="1"/>
          </p:cNvSpPr>
          <p:nvPr/>
        </p:nvSpPr>
        <p:spPr bwMode="auto">
          <a:xfrm>
            <a:off x="7580313" y="1193800"/>
            <a:ext cx="438150" cy="2032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26" name="Rectangle 13">
            <a:extLst>
              <a:ext uri="{FF2B5EF4-FFF2-40B4-BE49-F238E27FC236}">
                <a16:creationId xmlns:a16="http://schemas.microsoft.com/office/drawing/2014/main" id="{8F55ABE3-30B9-6146-8089-AF648B3FC9EB}"/>
              </a:ext>
            </a:extLst>
          </p:cNvPr>
          <p:cNvSpPr>
            <a:spLocks noChangeArrowheads="1"/>
          </p:cNvSpPr>
          <p:nvPr/>
        </p:nvSpPr>
        <p:spPr bwMode="auto">
          <a:xfrm>
            <a:off x="8074025" y="1446213"/>
            <a:ext cx="936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B</a:t>
            </a:r>
            <a:endParaRPr lang="en-US" altLang="en-US" sz="2000">
              <a:latin typeface="Times New Roman" panose="02020603050405020304" pitchFamily="18" charset="0"/>
            </a:endParaRPr>
          </a:p>
        </p:txBody>
      </p:sp>
      <p:sp>
        <p:nvSpPr>
          <p:cNvPr id="47127" name="Freeform 14">
            <a:extLst>
              <a:ext uri="{FF2B5EF4-FFF2-40B4-BE49-F238E27FC236}">
                <a16:creationId xmlns:a16="http://schemas.microsoft.com/office/drawing/2014/main" id="{2B6B7067-DE3D-984C-B00C-DC57EA276553}"/>
              </a:ext>
            </a:extLst>
          </p:cNvPr>
          <p:cNvSpPr>
            <a:spLocks/>
          </p:cNvSpPr>
          <p:nvPr/>
        </p:nvSpPr>
        <p:spPr bwMode="auto">
          <a:xfrm>
            <a:off x="6364288" y="1779588"/>
            <a:ext cx="1216025" cy="100012"/>
          </a:xfrm>
          <a:custGeom>
            <a:avLst/>
            <a:gdLst>
              <a:gd name="T0" fmla="*/ 2147483646 w 108"/>
              <a:gd name="T1" fmla="*/ 2147483646 h 9"/>
              <a:gd name="T2" fmla="*/ 2147483646 w 108"/>
              <a:gd name="T3" fmla="*/ 2147483646 h 9"/>
              <a:gd name="T4" fmla="*/ 0 w 108"/>
              <a:gd name="T5" fmla="*/ 0 h 9"/>
              <a:gd name="T6" fmla="*/ 0 60000 65536"/>
              <a:gd name="T7" fmla="*/ 0 60000 65536"/>
              <a:gd name="T8" fmla="*/ 0 60000 65536"/>
            </a:gdLst>
            <a:ahLst/>
            <a:cxnLst>
              <a:cxn ang="T6">
                <a:pos x="T0" y="T1"/>
              </a:cxn>
              <a:cxn ang="T7">
                <a:pos x="T2" y="T3"/>
              </a:cxn>
              <a:cxn ang="T8">
                <a:pos x="T4" y="T5"/>
              </a:cxn>
            </a:cxnLst>
            <a:rect l="0" t="0" r="r" b="b"/>
            <a:pathLst>
              <a:path w="108" h="9">
                <a:moveTo>
                  <a:pt x="108" y="1"/>
                </a:moveTo>
                <a:lnTo>
                  <a:pt x="59" y="9"/>
                </a:lnTo>
                <a:lnTo>
                  <a:pt x="0" y="0"/>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8" name="Freeform 17">
            <a:extLst>
              <a:ext uri="{FF2B5EF4-FFF2-40B4-BE49-F238E27FC236}">
                <a16:creationId xmlns:a16="http://schemas.microsoft.com/office/drawing/2014/main" id="{993054E2-FE22-6C48-8EBE-5F22F050FA01}"/>
              </a:ext>
            </a:extLst>
          </p:cNvPr>
          <p:cNvSpPr>
            <a:spLocks/>
          </p:cNvSpPr>
          <p:nvPr/>
        </p:nvSpPr>
        <p:spPr bwMode="auto">
          <a:xfrm>
            <a:off x="6364288" y="1598613"/>
            <a:ext cx="1216025" cy="68262"/>
          </a:xfrm>
          <a:custGeom>
            <a:avLst/>
            <a:gdLst>
              <a:gd name="T0" fmla="*/ 0 w 108"/>
              <a:gd name="T1" fmla="*/ 2147483646 h 6"/>
              <a:gd name="T2" fmla="*/ 2147483646 w 108"/>
              <a:gd name="T3" fmla="*/ 0 h 6"/>
              <a:gd name="T4" fmla="*/ 2147483646 w 108"/>
              <a:gd name="T5" fmla="*/ 2147483646 h 6"/>
              <a:gd name="T6" fmla="*/ 0 60000 65536"/>
              <a:gd name="T7" fmla="*/ 0 60000 65536"/>
              <a:gd name="T8" fmla="*/ 0 60000 65536"/>
            </a:gdLst>
            <a:ahLst/>
            <a:cxnLst>
              <a:cxn ang="T6">
                <a:pos x="T0" y="T1"/>
              </a:cxn>
              <a:cxn ang="T7">
                <a:pos x="T2" y="T3"/>
              </a:cxn>
              <a:cxn ang="T8">
                <a:pos x="T4" y="T5"/>
              </a:cxn>
            </a:cxnLst>
            <a:rect l="0" t="0" r="r" b="b"/>
            <a:pathLst>
              <a:path w="108" h="6">
                <a:moveTo>
                  <a:pt x="0" y="4"/>
                </a:moveTo>
                <a:lnTo>
                  <a:pt x="39" y="0"/>
                </a:lnTo>
                <a:lnTo>
                  <a:pt x="108" y="6"/>
                </a:lnTo>
              </a:path>
            </a:pathLst>
          </a:custGeom>
          <a:noFill/>
          <a:ln w="19050" cap="flat" cmpd="sng">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9" name="Text Box 36">
            <a:extLst>
              <a:ext uri="{FF2B5EF4-FFF2-40B4-BE49-F238E27FC236}">
                <a16:creationId xmlns:a16="http://schemas.microsoft.com/office/drawing/2014/main" id="{7910592F-BFFA-8742-B80A-EBF83B3158AF}"/>
              </a:ext>
            </a:extLst>
          </p:cNvPr>
          <p:cNvSpPr txBox="1">
            <a:spLocks noChangeArrowheads="1"/>
          </p:cNvSpPr>
          <p:nvPr/>
        </p:nvSpPr>
        <p:spPr bwMode="auto">
          <a:xfrm>
            <a:off x="4768850" y="2590800"/>
            <a:ext cx="91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i="1">
                <a:solidFill>
                  <a:srgbClr val="0000FF"/>
                </a:solidFill>
              </a:rPr>
              <a:t>Upper Layer</a:t>
            </a:r>
          </a:p>
        </p:txBody>
      </p:sp>
      <p:sp>
        <p:nvSpPr>
          <p:cNvPr id="47130" name="Text Box 37">
            <a:extLst>
              <a:ext uri="{FF2B5EF4-FFF2-40B4-BE49-F238E27FC236}">
                <a16:creationId xmlns:a16="http://schemas.microsoft.com/office/drawing/2014/main" id="{03B94E34-EEC3-E744-B9BF-8280E1A21C5F}"/>
              </a:ext>
            </a:extLst>
          </p:cNvPr>
          <p:cNvSpPr txBox="1">
            <a:spLocks noChangeArrowheads="1"/>
          </p:cNvSpPr>
          <p:nvPr/>
        </p:nvSpPr>
        <p:spPr bwMode="auto">
          <a:xfrm>
            <a:off x="4803775" y="3727450"/>
            <a:ext cx="91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i="1">
                <a:solidFill>
                  <a:srgbClr val="0000FF"/>
                </a:solidFill>
              </a:rPr>
              <a:t>Lower Layer</a:t>
            </a:r>
          </a:p>
        </p:txBody>
      </p:sp>
      <p:sp>
        <p:nvSpPr>
          <p:cNvPr id="47131" name="Line 41">
            <a:extLst>
              <a:ext uri="{FF2B5EF4-FFF2-40B4-BE49-F238E27FC236}">
                <a16:creationId xmlns:a16="http://schemas.microsoft.com/office/drawing/2014/main" id="{C58E5057-8EF1-874B-95D8-CCB56212C5A6}"/>
              </a:ext>
            </a:extLst>
          </p:cNvPr>
          <p:cNvSpPr>
            <a:spLocks noChangeShapeType="1"/>
          </p:cNvSpPr>
          <p:nvPr/>
        </p:nvSpPr>
        <p:spPr bwMode="auto">
          <a:xfrm>
            <a:off x="3962400" y="33528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07950" tIns="53975" rIns="107950" bIns="53975"/>
          <a:lstStyle/>
          <a:p>
            <a:endParaRPr lang="en-US"/>
          </a:p>
        </p:txBody>
      </p:sp>
      <p:sp>
        <p:nvSpPr>
          <p:cNvPr id="47132" name="Rectangle 42">
            <a:extLst>
              <a:ext uri="{FF2B5EF4-FFF2-40B4-BE49-F238E27FC236}">
                <a16:creationId xmlns:a16="http://schemas.microsoft.com/office/drawing/2014/main" id="{D33F6AAE-47FC-304D-8B2C-3E625A68AEC3}"/>
              </a:ext>
            </a:extLst>
          </p:cNvPr>
          <p:cNvSpPr>
            <a:spLocks noChangeArrowheads="1"/>
          </p:cNvSpPr>
          <p:nvPr/>
        </p:nvSpPr>
        <p:spPr bwMode="auto">
          <a:xfrm>
            <a:off x="6324600" y="5200650"/>
            <a:ext cx="1295400" cy="641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3" name="Rectangle 43">
            <a:extLst>
              <a:ext uri="{FF2B5EF4-FFF2-40B4-BE49-F238E27FC236}">
                <a16:creationId xmlns:a16="http://schemas.microsoft.com/office/drawing/2014/main" id="{5DC9722C-FC5F-1D49-98DF-AC2ABA2BA694}"/>
              </a:ext>
            </a:extLst>
          </p:cNvPr>
          <p:cNvSpPr>
            <a:spLocks noChangeArrowheads="1"/>
          </p:cNvSpPr>
          <p:nvPr/>
        </p:nvSpPr>
        <p:spPr bwMode="auto">
          <a:xfrm>
            <a:off x="6324600" y="4997450"/>
            <a:ext cx="525463" cy="20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4" name="Rectangle 44">
            <a:extLst>
              <a:ext uri="{FF2B5EF4-FFF2-40B4-BE49-F238E27FC236}">
                <a16:creationId xmlns:a16="http://schemas.microsoft.com/office/drawing/2014/main" id="{7A77D9D6-F044-8D4E-951C-092B09100359}"/>
              </a:ext>
            </a:extLst>
          </p:cNvPr>
          <p:cNvSpPr>
            <a:spLocks noChangeArrowheads="1"/>
          </p:cNvSpPr>
          <p:nvPr/>
        </p:nvSpPr>
        <p:spPr bwMode="auto">
          <a:xfrm>
            <a:off x="6324600" y="4997450"/>
            <a:ext cx="525463" cy="2032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7135" name="Rectangle 45">
            <a:extLst>
              <a:ext uri="{FF2B5EF4-FFF2-40B4-BE49-F238E27FC236}">
                <a16:creationId xmlns:a16="http://schemas.microsoft.com/office/drawing/2014/main" id="{887D05F1-7848-A84C-9F95-62202C09DCEC}"/>
              </a:ext>
            </a:extLst>
          </p:cNvPr>
          <p:cNvSpPr>
            <a:spLocks noChangeArrowheads="1"/>
          </p:cNvSpPr>
          <p:nvPr/>
        </p:nvSpPr>
        <p:spPr bwMode="auto">
          <a:xfrm>
            <a:off x="6916738" y="5249863"/>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100">
                <a:solidFill>
                  <a:srgbClr val="000000"/>
                </a:solidFill>
                <a:latin typeface="Times New Roman" panose="02020603050405020304" pitchFamily="18" charset="0"/>
              </a:rPr>
              <a:t>C</a:t>
            </a:r>
            <a:endParaRPr lang="en-US" altLang="en-US" sz="2000">
              <a:latin typeface="Times New Roman" panose="02020603050405020304" pitchFamily="18" charset="0"/>
            </a:endParaRPr>
          </a:p>
        </p:txBody>
      </p:sp>
      <p:sp>
        <p:nvSpPr>
          <p:cNvPr id="47136" name="Line 48">
            <a:extLst>
              <a:ext uri="{FF2B5EF4-FFF2-40B4-BE49-F238E27FC236}">
                <a16:creationId xmlns:a16="http://schemas.microsoft.com/office/drawing/2014/main" id="{24C97768-3881-5140-AF63-926C7599EEC3}"/>
              </a:ext>
            </a:extLst>
          </p:cNvPr>
          <p:cNvSpPr>
            <a:spLocks noChangeShapeType="1"/>
          </p:cNvSpPr>
          <p:nvPr/>
        </p:nvSpPr>
        <p:spPr bwMode="auto">
          <a:xfrm flipH="1">
            <a:off x="7632700" y="3759200"/>
            <a:ext cx="673100" cy="1422400"/>
          </a:xfrm>
          <a:prstGeom prst="line">
            <a:avLst/>
          </a:prstGeom>
          <a:noFill/>
          <a:ln w="1905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37" name="Line 50">
            <a:extLst>
              <a:ext uri="{FF2B5EF4-FFF2-40B4-BE49-F238E27FC236}">
                <a16:creationId xmlns:a16="http://schemas.microsoft.com/office/drawing/2014/main" id="{8FBC5F29-A30A-3C4B-B827-54D9DC200770}"/>
              </a:ext>
            </a:extLst>
          </p:cNvPr>
          <p:cNvSpPr>
            <a:spLocks noChangeShapeType="1"/>
          </p:cNvSpPr>
          <p:nvPr/>
        </p:nvSpPr>
        <p:spPr bwMode="auto">
          <a:xfrm flipH="1" flipV="1">
            <a:off x="7543800" y="2997200"/>
            <a:ext cx="762000" cy="762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47138" name="Text Box 51">
            <a:extLst>
              <a:ext uri="{FF2B5EF4-FFF2-40B4-BE49-F238E27FC236}">
                <a16:creationId xmlns:a16="http://schemas.microsoft.com/office/drawing/2014/main" id="{BB3B17EF-8AFB-0140-84BE-6F20CB862D5B}"/>
              </a:ext>
            </a:extLst>
          </p:cNvPr>
          <p:cNvSpPr txBox="1">
            <a:spLocks noChangeArrowheads="1"/>
          </p:cNvSpPr>
          <p:nvPr/>
        </p:nvSpPr>
        <p:spPr bwMode="auto">
          <a:xfrm>
            <a:off x="8039100" y="3400425"/>
            <a:ext cx="584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
        <p:nvSpPr>
          <p:cNvPr id="368692" name="Text Box 52">
            <a:extLst>
              <a:ext uri="{FF2B5EF4-FFF2-40B4-BE49-F238E27FC236}">
                <a16:creationId xmlns:a16="http://schemas.microsoft.com/office/drawing/2014/main" id="{ED767534-3726-5640-BF5E-D9FD3FB6ACC7}"/>
              </a:ext>
            </a:extLst>
          </p:cNvPr>
          <p:cNvSpPr txBox="1">
            <a:spLocks noChangeArrowheads="1"/>
          </p:cNvSpPr>
          <p:nvPr/>
        </p:nvSpPr>
        <p:spPr bwMode="auto">
          <a:xfrm>
            <a:off x="5499100" y="5883275"/>
            <a:ext cx="2895600" cy="657225"/>
          </a:xfrm>
          <a:prstGeom prst="rect">
            <a:avLst/>
          </a:prstGeom>
          <a:noFill/>
          <a:ln>
            <a:noFill/>
          </a:ln>
          <a:effectLst/>
          <a:extLst>
            <a:ext uri="{909E8E84-426E-40dd-AFC4-6F175D3DCCD1}"/>
            <a:ext uri="{91240B29-F687-4f45-9708-019B960494DF}"/>
            <a:ext uri="{AF507438-7753-43e0-B8FC-AC1667EBCBE1}"/>
          </a:extLst>
        </p:spPr>
        <p:txBody>
          <a:bodyPr lIns="107950" tIns="53975" rIns="107950" bIns="53975">
            <a:spAutoFit/>
          </a:bodyPr>
          <a:lstStyle/>
          <a:p>
            <a:pPr eaLnBrk="1" hangingPunct="1">
              <a:defRPr/>
            </a:pPr>
            <a:r>
              <a:rPr lang="en-US" b="1" i="1">
                <a:solidFill>
                  <a:srgbClr val="0000FF"/>
                </a:solidFill>
                <a:latin typeface="Times New Roman" charset="0"/>
                <a:ea typeface="ＭＳ Ｐゴシック" charset="0"/>
                <a:cs typeface="ＭＳ Ｐゴシック" charset="0"/>
              </a:rPr>
              <a:t>X</a:t>
            </a:r>
            <a:r>
              <a:rPr lang="en-US" sz="3600" b="1" i="1">
                <a:solidFill>
                  <a:srgbClr val="0000FF"/>
                </a:solidFill>
                <a:effectLst>
                  <a:outerShdw blurRad="38100" dist="38100" dir="2700000" algn="tl">
                    <a:srgbClr val="FFFFFF"/>
                  </a:outerShdw>
                </a:effectLst>
                <a:latin typeface="Times New Roman" charset="0"/>
                <a:ea typeface="ＭＳ Ｐゴシック" charset="0"/>
                <a:cs typeface="ＭＳ Ｐゴシック" charset="0"/>
              </a:rPr>
              <a:t> </a:t>
            </a:r>
            <a:r>
              <a:rPr lang="en-US">
                <a:solidFill>
                  <a:srgbClr val="0000FF"/>
                </a:solidFill>
                <a:latin typeface="Times New Roman" charset="0"/>
                <a:ea typeface="ＭＳ Ｐゴシック" charset="0"/>
                <a:cs typeface="ＭＳ Ｐゴシック" charset="0"/>
              </a:rPr>
              <a:t>= Coupling violation</a:t>
            </a:r>
            <a:endParaRPr lang="en-US" sz="3600">
              <a:solidFill>
                <a:srgbClr val="0000FF"/>
              </a:solidFill>
              <a:latin typeface="Times New Roman" charset="0"/>
              <a:ea typeface="ＭＳ Ｐゴシック" charset="0"/>
              <a:cs typeface="ＭＳ Ｐゴシック" charset="0"/>
            </a:endParaRPr>
          </a:p>
        </p:txBody>
      </p:sp>
      <p:sp>
        <p:nvSpPr>
          <p:cNvPr id="47140" name="Text Box 53">
            <a:extLst>
              <a:ext uri="{FF2B5EF4-FFF2-40B4-BE49-F238E27FC236}">
                <a16:creationId xmlns:a16="http://schemas.microsoft.com/office/drawing/2014/main" id="{86A69B8A-7881-F94E-B219-F996BBE620B1}"/>
              </a:ext>
            </a:extLst>
          </p:cNvPr>
          <p:cNvSpPr txBox="1">
            <a:spLocks noChangeArrowheads="1"/>
          </p:cNvSpPr>
          <p:nvPr/>
        </p:nvSpPr>
        <p:spPr bwMode="auto">
          <a:xfrm>
            <a:off x="6680200" y="1406525"/>
            <a:ext cx="584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i="1">
                <a:solidFill>
                  <a:schemeClr val="hlink"/>
                </a:solidFill>
              </a:rPr>
              <a:t>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7" name="Rectangle 61">
            <a:extLst>
              <a:ext uri="{FF2B5EF4-FFF2-40B4-BE49-F238E27FC236}">
                <a16:creationId xmlns:a16="http://schemas.microsoft.com/office/drawing/2014/main" id="{7D300291-1F2A-9F4D-AEA9-E796DF22D8B4}"/>
              </a:ext>
            </a:extLst>
          </p:cNvPr>
          <p:cNvSpPr>
            <a:spLocks noGrp="1" noChangeArrowheads="1"/>
          </p:cNvSpPr>
          <p:nvPr>
            <p:ph type="title"/>
          </p:nvPr>
        </p:nvSpPr>
        <p:spPr/>
        <p:txBody>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Registration Package</a:t>
            </a:r>
          </a:p>
        </p:txBody>
      </p:sp>
      <p:sp>
        <p:nvSpPr>
          <p:cNvPr id="49154" name="Rectangle 63">
            <a:extLst>
              <a:ext uri="{FF2B5EF4-FFF2-40B4-BE49-F238E27FC236}">
                <a16:creationId xmlns:a16="http://schemas.microsoft.com/office/drawing/2014/main" id="{C1CB126C-5BAA-7F41-BAB1-F1BB898ABE3A}"/>
              </a:ext>
            </a:extLst>
          </p:cNvPr>
          <p:cNvSpPr>
            <a:spLocks noChangeArrowheads="1"/>
          </p:cNvSpPr>
          <p:nvPr/>
        </p:nvSpPr>
        <p:spPr bwMode="auto">
          <a:xfrm>
            <a:off x="5213350" y="1538288"/>
            <a:ext cx="2044700" cy="6445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5" name="Rectangle 64">
            <a:extLst>
              <a:ext uri="{FF2B5EF4-FFF2-40B4-BE49-F238E27FC236}">
                <a16:creationId xmlns:a16="http://schemas.microsoft.com/office/drawing/2014/main" id="{B0509D8A-1B29-4847-8D6C-8ECF5DF02EB2}"/>
              </a:ext>
            </a:extLst>
          </p:cNvPr>
          <p:cNvSpPr>
            <a:spLocks noChangeArrowheads="1"/>
          </p:cNvSpPr>
          <p:nvPr/>
        </p:nvSpPr>
        <p:spPr bwMode="auto">
          <a:xfrm>
            <a:off x="5341938" y="1603375"/>
            <a:ext cx="18478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MainRegistrarForm</a:t>
            </a:r>
            <a:endParaRPr lang="en-US" altLang="en-US" sz="2000" err="1">
              <a:latin typeface="Times New Roman" panose="02020603050405020304" pitchFamily="18" charset="0"/>
            </a:endParaRPr>
          </a:p>
        </p:txBody>
      </p:sp>
      <p:sp>
        <p:nvSpPr>
          <p:cNvPr id="49156" name="Rectangle 65">
            <a:extLst>
              <a:ext uri="{FF2B5EF4-FFF2-40B4-BE49-F238E27FC236}">
                <a16:creationId xmlns:a16="http://schemas.microsoft.com/office/drawing/2014/main" id="{16C71E12-95E3-F44F-9C0E-B01529127EAB}"/>
              </a:ext>
            </a:extLst>
          </p:cNvPr>
          <p:cNvSpPr>
            <a:spLocks noChangeArrowheads="1"/>
          </p:cNvSpPr>
          <p:nvPr/>
        </p:nvSpPr>
        <p:spPr bwMode="auto">
          <a:xfrm>
            <a:off x="5213350" y="1876425"/>
            <a:ext cx="2044700" cy="3063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7" name="Rectangle 66">
            <a:extLst>
              <a:ext uri="{FF2B5EF4-FFF2-40B4-BE49-F238E27FC236}">
                <a16:creationId xmlns:a16="http://schemas.microsoft.com/office/drawing/2014/main" id="{CE3C87FA-E5EE-FD48-87BB-CA6A1E7C3E5C}"/>
              </a:ext>
            </a:extLst>
          </p:cNvPr>
          <p:cNvSpPr>
            <a:spLocks noChangeArrowheads="1"/>
          </p:cNvSpPr>
          <p:nvPr/>
        </p:nvSpPr>
        <p:spPr bwMode="auto">
          <a:xfrm>
            <a:off x="5213350" y="2005013"/>
            <a:ext cx="2044700" cy="1778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58" name="Line 72">
            <a:extLst>
              <a:ext uri="{FF2B5EF4-FFF2-40B4-BE49-F238E27FC236}">
                <a16:creationId xmlns:a16="http://schemas.microsoft.com/office/drawing/2014/main" id="{2FB3FBB7-5AB6-2548-8179-B75089C486CF}"/>
              </a:ext>
            </a:extLst>
          </p:cNvPr>
          <p:cNvSpPr>
            <a:spLocks noChangeShapeType="1"/>
          </p:cNvSpPr>
          <p:nvPr/>
        </p:nvSpPr>
        <p:spPr bwMode="auto">
          <a:xfrm flipH="1">
            <a:off x="6227763" y="2484438"/>
            <a:ext cx="0" cy="503237"/>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49159" name="Rectangle 73">
            <a:extLst>
              <a:ext uri="{FF2B5EF4-FFF2-40B4-BE49-F238E27FC236}">
                <a16:creationId xmlns:a16="http://schemas.microsoft.com/office/drawing/2014/main" id="{E9D922E8-86F0-164A-9681-3F3388BA0151}"/>
              </a:ext>
            </a:extLst>
          </p:cNvPr>
          <p:cNvSpPr>
            <a:spLocks noChangeArrowheads="1"/>
          </p:cNvSpPr>
          <p:nvPr/>
        </p:nvSpPr>
        <p:spPr bwMode="auto">
          <a:xfrm>
            <a:off x="6364288" y="220662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0" name="Freeform 74">
            <a:extLst>
              <a:ext uri="{FF2B5EF4-FFF2-40B4-BE49-F238E27FC236}">
                <a16:creationId xmlns:a16="http://schemas.microsoft.com/office/drawing/2014/main" id="{7CCD1996-968A-5C44-B4AD-248635A13349}"/>
              </a:ext>
            </a:extLst>
          </p:cNvPr>
          <p:cNvSpPr>
            <a:spLocks/>
          </p:cNvSpPr>
          <p:nvPr/>
        </p:nvSpPr>
        <p:spPr bwMode="auto">
          <a:xfrm>
            <a:off x="6162675" y="2211388"/>
            <a:ext cx="146050" cy="273050"/>
          </a:xfrm>
          <a:custGeom>
            <a:avLst/>
            <a:gdLst>
              <a:gd name="T0" fmla="*/ 2147483646 w 92"/>
              <a:gd name="T1" fmla="*/ 0 h 172"/>
              <a:gd name="T2" fmla="*/ 2147483646 w 92"/>
              <a:gd name="T3" fmla="*/ 2147483646 h 172"/>
              <a:gd name="T4" fmla="*/ 2147483646 w 92"/>
              <a:gd name="T5" fmla="*/ 2147483646 h 172"/>
              <a:gd name="T6" fmla="*/ 0 w 92"/>
              <a:gd name="T7" fmla="*/ 2147483646 h 172"/>
              <a:gd name="T8" fmla="*/ 2147483646 w 92"/>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72">
                <a:moveTo>
                  <a:pt x="41" y="0"/>
                </a:moveTo>
                <a:lnTo>
                  <a:pt x="92" y="91"/>
                </a:lnTo>
                <a:lnTo>
                  <a:pt x="41" y="172"/>
                </a:lnTo>
                <a:lnTo>
                  <a:pt x="0" y="91"/>
                </a:lnTo>
                <a:lnTo>
                  <a:pt x="41"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1" name="Line 75">
            <a:extLst>
              <a:ext uri="{FF2B5EF4-FFF2-40B4-BE49-F238E27FC236}">
                <a16:creationId xmlns:a16="http://schemas.microsoft.com/office/drawing/2014/main" id="{09744D0F-B31C-7347-9AEC-BB207AB6C4E6}"/>
              </a:ext>
            </a:extLst>
          </p:cNvPr>
          <p:cNvSpPr>
            <a:spLocks noChangeShapeType="1"/>
          </p:cNvSpPr>
          <p:nvPr/>
        </p:nvSpPr>
        <p:spPr bwMode="auto">
          <a:xfrm>
            <a:off x="6227763" y="2832100"/>
            <a:ext cx="0"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86">
            <a:extLst>
              <a:ext uri="{FF2B5EF4-FFF2-40B4-BE49-F238E27FC236}">
                <a16:creationId xmlns:a16="http://schemas.microsoft.com/office/drawing/2014/main" id="{67766B3F-EEBC-C842-A6E1-01E970EBAD24}"/>
              </a:ext>
            </a:extLst>
          </p:cNvPr>
          <p:cNvSpPr>
            <a:spLocks noChangeShapeType="1"/>
          </p:cNvSpPr>
          <p:nvPr/>
        </p:nvSpPr>
        <p:spPr bwMode="auto">
          <a:xfrm>
            <a:off x="6227763" y="4000500"/>
            <a:ext cx="1587"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Rectangle 89">
            <a:extLst>
              <a:ext uri="{FF2B5EF4-FFF2-40B4-BE49-F238E27FC236}">
                <a16:creationId xmlns:a16="http://schemas.microsoft.com/office/drawing/2014/main" id="{2C8D8198-8C18-C848-908F-C5EBBBCC84D7}"/>
              </a:ext>
            </a:extLst>
          </p:cNvPr>
          <p:cNvSpPr>
            <a:spLocks noChangeArrowheads="1"/>
          </p:cNvSpPr>
          <p:nvPr/>
        </p:nvSpPr>
        <p:spPr bwMode="auto">
          <a:xfrm>
            <a:off x="6313488" y="429577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4" name="Rectangle 90">
            <a:extLst>
              <a:ext uri="{FF2B5EF4-FFF2-40B4-BE49-F238E27FC236}">
                <a16:creationId xmlns:a16="http://schemas.microsoft.com/office/drawing/2014/main" id="{75DD4021-BF63-7C40-B999-4854E2430B14}"/>
              </a:ext>
            </a:extLst>
          </p:cNvPr>
          <p:cNvSpPr>
            <a:spLocks noChangeArrowheads="1"/>
          </p:cNvSpPr>
          <p:nvPr/>
        </p:nvSpPr>
        <p:spPr bwMode="auto">
          <a:xfrm>
            <a:off x="1684338" y="1543050"/>
            <a:ext cx="2014537" cy="642938"/>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5" name="Rectangle 91">
            <a:extLst>
              <a:ext uri="{FF2B5EF4-FFF2-40B4-BE49-F238E27FC236}">
                <a16:creationId xmlns:a16="http://schemas.microsoft.com/office/drawing/2014/main" id="{70D11974-A0BD-3D4C-98E5-68AF77C1A59A}"/>
              </a:ext>
            </a:extLst>
          </p:cNvPr>
          <p:cNvSpPr>
            <a:spLocks noChangeArrowheads="1"/>
          </p:cNvSpPr>
          <p:nvPr/>
        </p:nvSpPr>
        <p:spPr bwMode="auto">
          <a:xfrm>
            <a:off x="1862138" y="1590675"/>
            <a:ext cx="17192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MainStudentForm</a:t>
            </a:r>
            <a:endParaRPr lang="en-US" altLang="en-US" sz="2000" err="1">
              <a:latin typeface="Times New Roman" panose="02020603050405020304" pitchFamily="18" charset="0"/>
            </a:endParaRPr>
          </a:p>
        </p:txBody>
      </p:sp>
      <p:sp>
        <p:nvSpPr>
          <p:cNvPr id="49166" name="Rectangle 92">
            <a:extLst>
              <a:ext uri="{FF2B5EF4-FFF2-40B4-BE49-F238E27FC236}">
                <a16:creationId xmlns:a16="http://schemas.microsoft.com/office/drawing/2014/main" id="{708C0585-7FF8-614D-848A-EFF8732189F1}"/>
              </a:ext>
            </a:extLst>
          </p:cNvPr>
          <p:cNvSpPr>
            <a:spLocks noChangeArrowheads="1"/>
          </p:cNvSpPr>
          <p:nvPr/>
        </p:nvSpPr>
        <p:spPr bwMode="auto">
          <a:xfrm>
            <a:off x="1684338" y="1881188"/>
            <a:ext cx="2014537" cy="3048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7" name="Rectangle 93">
            <a:extLst>
              <a:ext uri="{FF2B5EF4-FFF2-40B4-BE49-F238E27FC236}">
                <a16:creationId xmlns:a16="http://schemas.microsoft.com/office/drawing/2014/main" id="{016DFCEB-1DDC-0A45-84E6-F512BBFE31D7}"/>
              </a:ext>
            </a:extLst>
          </p:cNvPr>
          <p:cNvSpPr>
            <a:spLocks noChangeArrowheads="1"/>
          </p:cNvSpPr>
          <p:nvPr/>
        </p:nvSpPr>
        <p:spPr bwMode="auto">
          <a:xfrm>
            <a:off x="1684338" y="2009775"/>
            <a:ext cx="2014537" cy="17621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68" name="Rectangle 100">
            <a:extLst>
              <a:ext uri="{FF2B5EF4-FFF2-40B4-BE49-F238E27FC236}">
                <a16:creationId xmlns:a16="http://schemas.microsoft.com/office/drawing/2014/main" id="{745E114C-AC06-FF41-BF53-66DF7A6C2DE7}"/>
              </a:ext>
            </a:extLst>
          </p:cNvPr>
          <p:cNvSpPr>
            <a:spLocks noChangeArrowheads="1"/>
          </p:cNvSpPr>
          <p:nvPr/>
        </p:nvSpPr>
        <p:spPr bwMode="auto">
          <a:xfrm>
            <a:off x="2794000" y="2173288"/>
            <a:ext cx="120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69" name="Freeform 101">
            <a:extLst>
              <a:ext uri="{FF2B5EF4-FFF2-40B4-BE49-F238E27FC236}">
                <a16:creationId xmlns:a16="http://schemas.microsoft.com/office/drawing/2014/main" id="{83861F6D-917E-9441-A4E8-D59E090718AA}"/>
              </a:ext>
            </a:extLst>
          </p:cNvPr>
          <p:cNvSpPr>
            <a:spLocks/>
          </p:cNvSpPr>
          <p:nvPr/>
        </p:nvSpPr>
        <p:spPr bwMode="auto">
          <a:xfrm>
            <a:off x="2614613" y="2197100"/>
            <a:ext cx="144462" cy="290513"/>
          </a:xfrm>
          <a:custGeom>
            <a:avLst/>
            <a:gdLst>
              <a:gd name="T0" fmla="*/ 2147483646 w 91"/>
              <a:gd name="T1" fmla="*/ 0 h 183"/>
              <a:gd name="T2" fmla="*/ 2147483646 w 91"/>
              <a:gd name="T3" fmla="*/ 2147483646 h 183"/>
              <a:gd name="T4" fmla="*/ 2147483646 w 91"/>
              <a:gd name="T5" fmla="*/ 2147483646 h 183"/>
              <a:gd name="T6" fmla="*/ 0 w 91"/>
              <a:gd name="T7" fmla="*/ 2147483646 h 183"/>
              <a:gd name="T8" fmla="*/ 2147483646 w 91"/>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3">
                <a:moveTo>
                  <a:pt x="40" y="0"/>
                </a:moveTo>
                <a:lnTo>
                  <a:pt x="91" y="92"/>
                </a:lnTo>
                <a:lnTo>
                  <a:pt x="40" y="183"/>
                </a:lnTo>
                <a:lnTo>
                  <a:pt x="0" y="92"/>
                </a:lnTo>
                <a:lnTo>
                  <a:pt x="4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0" name="Line 113">
            <a:extLst>
              <a:ext uri="{FF2B5EF4-FFF2-40B4-BE49-F238E27FC236}">
                <a16:creationId xmlns:a16="http://schemas.microsoft.com/office/drawing/2014/main" id="{114D375C-6E14-174C-9955-A493F281AE0F}"/>
              </a:ext>
            </a:extLst>
          </p:cNvPr>
          <p:cNvSpPr>
            <a:spLocks noChangeShapeType="1"/>
          </p:cNvSpPr>
          <p:nvPr/>
        </p:nvSpPr>
        <p:spPr bwMode="auto">
          <a:xfrm>
            <a:off x="2682875" y="3987800"/>
            <a:ext cx="15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Rectangle 94">
            <a:extLst>
              <a:ext uri="{FF2B5EF4-FFF2-40B4-BE49-F238E27FC236}">
                <a16:creationId xmlns:a16="http://schemas.microsoft.com/office/drawing/2014/main" id="{3630C9D8-B1C8-AC47-B589-EE4C3EDAA075}"/>
              </a:ext>
            </a:extLst>
          </p:cNvPr>
          <p:cNvSpPr>
            <a:spLocks noChangeArrowheads="1"/>
          </p:cNvSpPr>
          <p:nvPr/>
        </p:nvSpPr>
        <p:spPr bwMode="auto">
          <a:xfrm>
            <a:off x="1411288" y="3009900"/>
            <a:ext cx="2633662" cy="9779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2" name="Rectangle 95">
            <a:extLst>
              <a:ext uri="{FF2B5EF4-FFF2-40B4-BE49-F238E27FC236}">
                <a16:creationId xmlns:a16="http://schemas.microsoft.com/office/drawing/2014/main" id="{20860ACA-4426-4D49-9F9E-5028BC4D65C8}"/>
              </a:ext>
            </a:extLst>
          </p:cNvPr>
          <p:cNvSpPr>
            <a:spLocks noChangeArrowheads="1"/>
          </p:cNvSpPr>
          <p:nvPr/>
        </p:nvSpPr>
        <p:spPr bwMode="auto">
          <a:xfrm>
            <a:off x="1524000" y="3322638"/>
            <a:ext cx="24368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RegisterForCoursesForm</a:t>
            </a:r>
            <a:endParaRPr lang="en-US" altLang="en-US" sz="2000" err="1">
              <a:latin typeface="Times New Roman" panose="02020603050405020304" pitchFamily="18" charset="0"/>
            </a:endParaRPr>
          </a:p>
        </p:txBody>
      </p:sp>
      <p:sp>
        <p:nvSpPr>
          <p:cNvPr id="49173" name="Rectangle 96">
            <a:extLst>
              <a:ext uri="{FF2B5EF4-FFF2-40B4-BE49-F238E27FC236}">
                <a16:creationId xmlns:a16="http://schemas.microsoft.com/office/drawing/2014/main" id="{72D560E4-AACB-3C49-9F85-B829BC18DC35}"/>
              </a:ext>
            </a:extLst>
          </p:cNvPr>
          <p:cNvSpPr>
            <a:spLocks noChangeArrowheads="1"/>
          </p:cNvSpPr>
          <p:nvPr/>
        </p:nvSpPr>
        <p:spPr bwMode="auto">
          <a:xfrm>
            <a:off x="1411288" y="3594100"/>
            <a:ext cx="2638425" cy="3937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4" name="Rectangle 97">
            <a:extLst>
              <a:ext uri="{FF2B5EF4-FFF2-40B4-BE49-F238E27FC236}">
                <a16:creationId xmlns:a16="http://schemas.microsoft.com/office/drawing/2014/main" id="{0CACCE75-7767-4F42-9373-365B7B5E9FAA}"/>
              </a:ext>
            </a:extLst>
          </p:cNvPr>
          <p:cNvSpPr>
            <a:spLocks noChangeArrowheads="1"/>
          </p:cNvSpPr>
          <p:nvPr/>
        </p:nvSpPr>
        <p:spPr bwMode="auto">
          <a:xfrm>
            <a:off x="1411288" y="3738563"/>
            <a:ext cx="2640012" cy="2492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5" name="Rectangle 98">
            <a:extLst>
              <a:ext uri="{FF2B5EF4-FFF2-40B4-BE49-F238E27FC236}">
                <a16:creationId xmlns:a16="http://schemas.microsoft.com/office/drawing/2014/main" id="{22767EB5-D319-3347-888D-AEB29AC49B51}"/>
              </a:ext>
            </a:extLst>
          </p:cNvPr>
          <p:cNvSpPr>
            <a:spLocks noChangeArrowheads="1"/>
          </p:cNvSpPr>
          <p:nvPr/>
        </p:nvSpPr>
        <p:spPr bwMode="auto">
          <a:xfrm>
            <a:off x="2006600" y="3063875"/>
            <a:ext cx="14049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&lt;&lt;boundary&gt;&gt;</a:t>
            </a:r>
            <a:endParaRPr lang="en-US" altLang="en-US" sz="2000">
              <a:latin typeface="Times New Roman" panose="02020603050405020304" pitchFamily="18" charset="0"/>
            </a:endParaRPr>
          </a:p>
        </p:txBody>
      </p:sp>
      <p:sp>
        <p:nvSpPr>
          <p:cNvPr id="49176" name="Rectangle 105">
            <a:extLst>
              <a:ext uri="{FF2B5EF4-FFF2-40B4-BE49-F238E27FC236}">
                <a16:creationId xmlns:a16="http://schemas.microsoft.com/office/drawing/2014/main" id="{251E405C-E7A1-8941-940A-E9E5396094F1}"/>
              </a:ext>
            </a:extLst>
          </p:cNvPr>
          <p:cNvSpPr>
            <a:spLocks noChangeArrowheads="1"/>
          </p:cNvSpPr>
          <p:nvPr/>
        </p:nvSpPr>
        <p:spPr bwMode="auto">
          <a:xfrm>
            <a:off x="2820988" y="2697163"/>
            <a:ext cx="3635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0..1</a:t>
            </a:r>
            <a:endParaRPr lang="en-US" altLang="en-US" sz="2000">
              <a:solidFill>
                <a:srgbClr val="0000FF"/>
              </a:solidFill>
              <a:latin typeface="Times New Roman" panose="02020603050405020304" pitchFamily="18" charset="0"/>
            </a:endParaRPr>
          </a:p>
        </p:txBody>
      </p:sp>
      <p:sp>
        <p:nvSpPr>
          <p:cNvPr id="49177" name="Rectangle 115">
            <a:extLst>
              <a:ext uri="{FF2B5EF4-FFF2-40B4-BE49-F238E27FC236}">
                <a16:creationId xmlns:a16="http://schemas.microsoft.com/office/drawing/2014/main" id="{030B58E6-A46B-3744-8C0C-260E4BB8EFFB}"/>
              </a:ext>
            </a:extLst>
          </p:cNvPr>
          <p:cNvSpPr>
            <a:spLocks noChangeArrowheads="1"/>
          </p:cNvSpPr>
          <p:nvPr/>
        </p:nvSpPr>
        <p:spPr bwMode="auto">
          <a:xfrm>
            <a:off x="2768600" y="3990975"/>
            <a:ext cx="12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78" name="Rectangle 67">
            <a:extLst>
              <a:ext uri="{FF2B5EF4-FFF2-40B4-BE49-F238E27FC236}">
                <a16:creationId xmlns:a16="http://schemas.microsoft.com/office/drawing/2014/main" id="{29FD150A-3172-7E48-B26B-2B5BC609DBD3}"/>
              </a:ext>
            </a:extLst>
          </p:cNvPr>
          <p:cNvSpPr>
            <a:spLocks noChangeArrowheads="1"/>
          </p:cNvSpPr>
          <p:nvPr/>
        </p:nvSpPr>
        <p:spPr bwMode="auto">
          <a:xfrm>
            <a:off x="5035550" y="3001963"/>
            <a:ext cx="2400300" cy="9985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79" name="Rectangle 68">
            <a:extLst>
              <a:ext uri="{FF2B5EF4-FFF2-40B4-BE49-F238E27FC236}">
                <a16:creationId xmlns:a16="http://schemas.microsoft.com/office/drawing/2014/main" id="{FCF2ED25-C8C3-8C4B-B001-10EFCE41947C}"/>
              </a:ext>
            </a:extLst>
          </p:cNvPr>
          <p:cNvSpPr>
            <a:spLocks noChangeArrowheads="1"/>
          </p:cNvSpPr>
          <p:nvPr/>
        </p:nvSpPr>
        <p:spPr bwMode="auto">
          <a:xfrm>
            <a:off x="5164138" y="3324225"/>
            <a:ext cx="2209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CloseRegistrationForm</a:t>
            </a:r>
            <a:endParaRPr lang="en-US" altLang="en-US" sz="2000" err="1">
              <a:latin typeface="Times New Roman" panose="02020603050405020304" pitchFamily="18" charset="0"/>
            </a:endParaRPr>
          </a:p>
        </p:txBody>
      </p:sp>
      <p:sp>
        <p:nvSpPr>
          <p:cNvPr id="49180" name="Rectangle 69">
            <a:extLst>
              <a:ext uri="{FF2B5EF4-FFF2-40B4-BE49-F238E27FC236}">
                <a16:creationId xmlns:a16="http://schemas.microsoft.com/office/drawing/2014/main" id="{5D16D5EF-984E-9146-8ECF-6A3C5EBEADB0}"/>
              </a:ext>
            </a:extLst>
          </p:cNvPr>
          <p:cNvSpPr>
            <a:spLocks noChangeArrowheads="1"/>
          </p:cNvSpPr>
          <p:nvPr/>
        </p:nvSpPr>
        <p:spPr bwMode="auto">
          <a:xfrm>
            <a:off x="5035550" y="3598863"/>
            <a:ext cx="2400300" cy="4016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1" name="Rectangle 70">
            <a:extLst>
              <a:ext uri="{FF2B5EF4-FFF2-40B4-BE49-F238E27FC236}">
                <a16:creationId xmlns:a16="http://schemas.microsoft.com/office/drawing/2014/main" id="{5AFB9595-A3A0-CE41-93BC-CF6AE644B217}"/>
              </a:ext>
            </a:extLst>
          </p:cNvPr>
          <p:cNvSpPr>
            <a:spLocks noChangeArrowheads="1"/>
          </p:cNvSpPr>
          <p:nvPr/>
        </p:nvSpPr>
        <p:spPr bwMode="auto">
          <a:xfrm>
            <a:off x="5035550" y="3727450"/>
            <a:ext cx="2400300" cy="2730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2" name="Rectangle 71">
            <a:extLst>
              <a:ext uri="{FF2B5EF4-FFF2-40B4-BE49-F238E27FC236}">
                <a16:creationId xmlns:a16="http://schemas.microsoft.com/office/drawing/2014/main" id="{6637F47A-ED76-5648-821E-86E0EEF349EA}"/>
              </a:ext>
            </a:extLst>
          </p:cNvPr>
          <p:cNvSpPr>
            <a:spLocks noChangeArrowheads="1"/>
          </p:cNvSpPr>
          <p:nvPr/>
        </p:nvSpPr>
        <p:spPr bwMode="auto">
          <a:xfrm>
            <a:off x="5551488" y="3067050"/>
            <a:ext cx="1404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&lt;&lt;boundary&gt;&gt;</a:t>
            </a:r>
            <a:endParaRPr lang="en-US" altLang="en-US" sz="2000">
              <a:latin typeface="Times New Roman" panose="02020603050405020304" pitchFamily="18" charset="0"/>
            </a:endParaRPr>
          </a:p>
        </p:txBody>
      </p:sp>
      <p:sp>
        <p:nvSpPr>
          <p:cNvPr id="49183" name="Rectangle 78">
            <a:extLst>
              <a:ext uri="{FF2B5EF4-FFF2-40B4-BE49-F238E27FC236}">
                <a16:creationId xmlns:a16="http://schemas.microsoft.com/office/drawing/2014/main" id="{D6C56A77-B207-3F4E-AB55-5819F5CEAC69}"/>
              </a:ext>
            </a:extLst>
          </p:cNvPr>
          <p:cNvSpPr>
            <a:spLocks noChangeArrowheads="1"/>
          </p:cNvSpPr>
          <p:nvPr/>
        </p:nvSpPr>
        <p:spPr bwMode="auto">
          <a:xfrm>
            <a:off x="6340475" y="2720975"/>
            <a:ext cx="363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0..1</a:t>
            </a:r>
            <a:endParaRPr lang="en-US" altLang="en-US" sz="2000">
              <a:solidFill>
                <a:srgbClr val="0000FF"/>
              </a:solidFill>
              <a:latin typeface="Times New Roman" panose="02020603050405020304" pitchFamily="18" charset="0"/>
            </a:endParaRPr>
          </a:p>
        </p:txBody>
      </p:sp>
      <p:sp>
        <p:nvSpPr>
          <p:cNvPr id="49184" name="Rectangle 79">
            <a:extLst>
              <a:ext uri="{FF2B5EF4-FFF2-40B4-BE49-F238E27FC236}">
                <a16:creationId xmlns:a16="http://schemas.microsoft.com/office/drawing/2014/main" id="{58109517-C0AF-FC43-BA1A-2A13F3465ABD}"/>
              </a:ext>
            </a:extLst>
          </p:cNvPr>
          <p:cNvSpPr>
            <a:spLocks noChangeArrowheads="1"/>
          </p:cNvSpPr>
          <p:nvPr/>
        </p:nvSpPr>
        <p:spPr bwMode="auto">
          <a:xfrm>
            <a:off x="4891088" y="4554538"/>
            <a:ext cx="2790825" cy="10779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5" name="Rectangle 80">
            <a:extLst>
              <a:ext uri="{FF2B5EF4-FFF2-40B4-BE49-F238E27FC236}">
                <a16:creationId xmlns:a16="http://schemas.microsoft.com/office/drawing/2014/main" id="{8A83883F-3EB1-5347-B309-751CC6D212EF}"/>
              </a:ext>
            </a:extLst>
          </p:cNvPr>
          <p:cNvSpPr>
            <a:spLocks noChangeArrowheads="1"/>
          </p:cNvSpPr>
          <p:nvPr/>
        </p:nvSpPr>
        <p:spPr bwMode="auto">
          <a:xfrm>
            <a:off x="4970463" y="4859338"/>
            <a:ext cx="26431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CloseRegistrationController</a:t>
            </a:r>
            <a:endParaRPr lang="en-US" altLang="en-US" sz="2000" err="1">
              <a:latin typeface="Times New Roman" panose="02020603050405020304" pitchFamily="18" charset="0"/>
            </a:endParaRPr>
          </a:p>
        </p:txBody>
      </p:sp>
      <p:sp>
        <p:nvSpPr>
          <p:cNvPr id="49186" name="Rectangle 81">
            <a:extLst>
              <a:ext uri="{FF2B5EF4-FFF2-40B4-BE49-F238E27FC236}">
                <a16:creationId xmlns:a16="http://schemas.microsoft.com/office/drawing/2014/main" id="{98DC4ECF-C4FB-CB41-9F40-7E1F7F942580}"/>
              </a:ext>
            </a:extLst>
          </p:cNvPr>
          <p:cNvSpPr>
            <a:spLocks noChangeArrowheads="1"/>
          </p:cNvSpPr>
          <p:nvPr/>
        </p:nvSpPr>
        <p:spPr bwMode="auto">
          <a:xfrm>
            <a:off x="4891088" y="5149850"/>
            <a:ext cx="2792412" cy="4826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7" name="Rectangle 82">
            <a:extLst>
              <a:ext uri="{FF2B5EF4-FFF2-40B4-BE49-F238E27FC236}">
                <a16:creationId xmlns:a16="http://schemas.microsoft.com/office/drawing/2014/main" id="{74D6BBC7-9DFD-ED44-BF7D-A31413E1C031}"/>
              </a:ext>
            </a:extLst>
          </p:cNvPr>
          <p:cNvSpPr>
            <a:spLocks noChangeArrowheads="1"/>
          </p:cNvSpPr>
          <p:nvPr/>
        </p:nvSpPr>
        <p:spPr bwMode="auto">
          <a:xfrm>
            <a:off x="4891088" y="5278438"/>
            <a:ext cx="2789237" cy="3540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88" name="Rectangle 83">
            <a:extLst>
              <a:ext uri="{FF2B5EF4-FFF2-40B4-BE49-F238E27FC236}">
                <a16:creationId xmlns:a16="http://schemas.microsoft.com/office/drawing/2014/main" id="{6107F40F-D5D8-5E4C-B206-88B57CD8C5FA}"/>
              </a:ext>
            </a:extLst>
          </p:cNvPr>
          <p:cNvSpPr>
            <a:spLocks noChangeArrowheads="1"/>
          </p:cNvSpPr>
          <p:nvPr/>
        </p:nvSpPr>
        <p:spPr bwMode="auto">
          <a:xfrm>
            <a:off x="5664200" y="4602163"/>
            <a:ext cx="11509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&lt;&lt;control&gt;&gt;</a:t>
            </a:r>
            <a:endParaRPr lang="en-US" altLang="en-US" sz="2000">
              <a:latin typeface="Times New Roman" panose="02020603050405020304" pitchFamily="18" charset="0"/>
            </a:endParaRPr>
          </a:p>
        </p:txBody>
      </p:sp>
      <p:sp>
        <p:nvSpPr>
          <p:cNvPr id="49189" name="Rectangle 106">
            <a:extLst>
              <a:ext uri="{FF2B5EF4-FFF2-40B4-BE49-F238E27FC236}">
                <a16:creationId xmlns:a16="http://schemas.microsoft.com/office/drawing/2014/main" id="{8B329F19-C365-4045-9CE4-139815C1628B}"/>
              </a:ext>
            </a:extLst>
          </p:cNvPr>
          <p:cNvSpPr>
            <a:spLocks noChangeArrowheads="1"/>
          </p:cNvSpPr>
          <p:nvPr/>
        </p:nvSpPr>
        <p:spPr bwMode="auto">
          <a:xfrm>
            <a:off x="1555750" y="4559300"/>
            <a:ext cx="2271713" cy="1084263"/>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0" name="Rectangle 107">
            <a:extLst>
              <a:ext uri="{FF2B5EF4-FFF2-40B4-BE49-F238E27FC236}">
                <a16:creationId xmlns:a16="http://schemas.microsoft.com/office/drawing/2014/main" id="{0CF072A4-455A-8342-BDCF-EAAACA4CE9D5}"/>
              </a:ext>
            </a:extLst>
          </p:cNvPr>
          <p:cNvSpPr>
            <a:spLocks noChangeArrowheads="1"/>
          </p:cNvSpPr>
          <p:nvPr/>
        </p:nvSpPr>
        <p:spPr bwMode="auto">
          <a:xfrm>
            <a:off x="1684338" y="4851400"/>
            <a:ext cx="2090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err="1">
                <a:solidFill>
                  <a:srgbClr val="000000"/>
                </a:solidFill>
                <a:latin typeface="Times New Roman" panose="02020603050405020304" pitchFamily="18" charset="0"/>
              </a:rPr>
              <a:t>RegistrationController</a:t>
            </a:r>
            <a:endParaRPr lang="en-US" altLang="en-US" sz="2000" err="1">
              <a:latin typeface="Times New Roman" panose="02020603050405020304" pitchFamily="18" charset="0"/>
            </a:endParaRPr>
          </a:p>
        </p:txBody>
      </p:sp>
      <p:sp>
        <p:nvSpPr>
          <p:cNvPr id="49191" name="Rectangle 108">
            <a:extLst>
              <a:ext uri="{FF2B5EF4-FFF2-40B4-BE49-F238E27FC236}">
                <a16:creationId xmlns:a16="http://schemas.microsoft.com/office/drawing/2014/main" id="{7C9C9F35-9AB6-1C4F-ACC9-2E022DAC176A}"/>
              </a:ext>
            </a:extLst>
          </p:cNvPr>
          <p:cNvSpPr>
            <a:spLocks noChangeArrowheads="1"/>
          </p:cNvSpPr>
          <p:nvPr/>
        </p:nvSpPr>
        <p:spPr bwMode="auto">
          <a:xfrm>
            <a:off x="1555750" y="5156200"/>
            <a:ext cx="2271713" cy="4873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2" name="Rectangle 109">
            <a:extLst>
              <a:ext uri="{FF2B5EF4-FFF2-40B4-BE49-F238E27FC236}">
                <a16:creationId xmlns:a16="http://schemas.microsoft.com/office/drawing/2014/main" id="{80D9A572-E684-CA4A-B667-FC3128F444AF}"/>
              </a:ext>
            </a:extLst>
          </p:cNvPr>
          <p:cNvSpPr>
            <a:spLocks noChangeArrowheads="1"/>
          </p:cNvSpPr>
          <p:nvPr/>
        </p:nvSpPr>
        <p:spPr bwMode="auto">
          <a:xfrm>
            <a:off x="1555750" y="5283200"/>
            <a:ext cx="2271713" cy="360363"/>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9193" name="Rectangle 110">
            <a:extLst>
              <a:ext uri="{FF2B5EF4-FFF2-40B4-BE49-F238E27FC236}">
                <a16:creationId xmlns:a16="http://schemas.microsoft.com/office/drawing/2014/main" id="{C5ECE322-7536-9343-95F0-1B7B0117EA2D}"/>
              </a:ext>
            </a:extLst>
          </p:cNvPr>
          <p:cNvSpPr>
            <a:spLocks noChangeArrowheads="1"/>
          </p:cNvSpPr>
          <p:nvPr/>
        </p:nvSpPr>
        <p:spPr bwMode="auto">
          <a:xfrm>
            <a:off x="2119313" y="4594225"/>
            <a:ext cx="1150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rPr>
              <a:t>&lt;&lt;control&gt;&gt;</a:t>
            </a:r>
            <a:endParaRPr lang="en-US" altLang="en-US" sz="2000">
              <a:latin typeface="Times New Roman" panose="02020603050405020304" pitchFamily="18" charset="0"/>
            </a:endParaRPr>
          </a:p>
        </p:txBody>
      </p:sp>
      <p:sp>
        <p:nvSpPr>
          <p:cNvPr id="49194" name="Rectangle 114">
            <a:extLst>
              <a:ext uri="{FF2B5EF4-FFF2-40B4-BE49-F238E27FC236}">
                <a16:creationId xmlns:a16="http://schemas.microsoft.com/office/drawing/2014/main" id="{170F9B66-977B-4E48-A5A5-738517670C12}"/>
              </a:ext>
            </a:extLst>
          </p:cNvPr>
          <p:cNvSpPr>
            <a:spLocks noChangeArrowheads="1"/>
          </p:cNvSpPr>
          <p:nvPr/>
        </p:nvSpPr>
        <p:spPr bwMode="auto">
          <a:xfrm>
            <a:off x="2755900" y="4271963"/>
            <a:ext cx="1206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solidFill>
                  <a:srgbClr val="0000FF"/>
                </a:solidFill>
                <a:latin typeface="Times New Roman" panose="02020603050405020304" pitchFamily="18" charset="0"/>
              </a:rPr>
              <a:t>1</a:t>
            </a:r>
            <a:endParaRPr lang="en-US" altLang="en-US" sz="2000">
              <a:solidFill>
                <a:srgbClr val="0000FF"/>
              </a:solidFill>
              <a:latin typeface="Times New Roman" panose="02020603050405020304" pitchFamily="18" charset="0"/>
            </a:endParaRPr>
          </a:p>
        </p:txBody>
      </p:sp>
      <p:sp>
        <p:nvSpPr>
          <p:cNvPr id="49195" name="Line 126">
            <a:extLst>
              <a:ext uri="{FF2B5EF4-FFF2-40B4-BE49-F238E27FC236}">
                <a16:creationId xmlns:a16="http://schemas.microsoft.com/office/drawing/2014/main" id="{7CCF85ED-3C8A-A446-86B6-F117BA3D3A6D}"/>
              </a:ext>
            </a:extLst>
          </p:cNvPr>
          <p:cNvSpPr>
            <a:spLocks noChangeShapeType="1"/>
          </p:cNvSpPr>
          <p:nvPr/>
        </p:nvSpPr>
        <p:spPr bwMode="auto">
          <a:xfrm flipH="1">
            <a:off x="2676525" y="2493963"/>
            <a:ext cx="0" cy="493712"/>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Line 4">
            <a:extLst>
              <a:ext uri="{FF2B5EF4-FFF2-40B4-BE49-F238E27FC236}">
                <a16:creationId xmlns:a16="http://schemas.microsoft.com/office/drawing/2014/main" id="{66E458EC-0A95-844A-9D2A-5CD129EA73CA}"/>
              </a:ext>
            </a:extLst>
          </p:cNvPr>
          <p:cNvSpPr>
            <a:spLocks noChangeShapeType="1"/>
          </p:cNvSpPr>
          <p:nvPr/>
        </p:nvSpPr>
        <p:spPr bwMode="auto">
          <a:xfrm flipV="1">
            <a:off x="6477000" y="3400425"/>
            <a:ext cx="0" cy="40957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2" name="Line 5">
            <a:extLst>
              <a:ext uri="{FF2B5EF4-FFF2-40B4-BE49-F238E27FC236}">
                <a16:creationId xmlns:a16="http://schemas.microsoft.com/office/drawing/2014/main" id="{348D51BF-F8B1-A44D-8C38-BAE6115FB486}"/>
              </a:ext>
            </a:extLst>
          </p:cNvPr>
          <p:cNvSpPr>
            <a:spLocks noChangeShapeType="1"/>
          </p:cNvSpPr>
          <p:nvPr/>
        </p:nvSpPr>
        <p:spPr bwMode="auto">
          <a:xfrm flipH="1" flipV="1">
            <a:off x="3336925" y="3565525"/>
            <a:ext cx="1588" cy="2476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Line 6">
            <a:extLst>
              <a:ext uri="{FF2B5EF4-FFF2-40B4-BE49-F238E27FC236}">
                <a16:creationId xmlns:a16="http://schemas.microsoft.com/office/drawing/2014/main" id="{3F1D02C2-7E87-ED42-B2BE-E5FA14987E40}"/>
              </a:ext>
            </a:extLst>
          </p:cNvPr>
          <p:cNvSpPr>
            <a:spLocks noChangeShapeType="1"/>
          </p:cNvSpPr>
          <p:nvPr/>
        </p:nvSpPr>
        <p:spPr bwMode="auto">
          <a:xfrm flipV="1">
            <a:off x="1989138" y="3562350"/>
            <a:ext cx="1587" cy="3032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Rectangle 9">
            <a:extLst>
              <a:ext uri="{FF2B5EF4-FFF2-40B4-BE49-F238E27FC236}">
                <a16:creationId xmlns:a16="http://schemas.microsoft.com/office/drawing/2014/main" id="{24A682B6-B0C1-A942-B8D5-E4789AB4FB0A}"/>
              </a:ext>
            </a:extLst>
          </p:cNvPr>
          <p:cNvSpPr>
            <a:spLocks noChangeArrowheads="1"/>
          </p:cNvSpPr>
          <p:nvPr/>
        </p:nvSpPr>
        <p:spPr bwMode="auto">
          <a:xfrm>
            <a:off x="1403350" y="3798888"/>
            <a:ext cx="1192213" cy="6524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5" name="Rectangle 10">
            <a:extLst>
              <a:ext uri="{FF2B5EF4-FFF2-40B4-BE49-F238E27FC236}">
                <a16:creationId xmlns:a16="http://schemas.microsoft.com/office/drawing/2014/main" id="{3A00105A-7C41-AD46-8EBE-1CA53D3F7C2B}"/>
              </a:ext>
            </a:extLst>
          </p:cNvPr>
          <p:cNvSpPr>
            <a:spLocks noChangeArrowheads="1"/>
          </p:cNvSpPr>
          <p:nvPr/>
        </p:nvSpPr>
        <p:spPr bwMode="auto">
          <a:xfrm>
            <a:off x="1465263" y="4024313"/>
            <a:ext cx="1068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FulltimeStudent</a:t>
            </a:r>
            <a:endParaRPr lang="en-US" altLang="en-US" sz="2000" err="1">
              <a:solidFill>
                <a:srgbClr val="0000FF"/>
              </a:solidFill>
              <a:latin typeface="ZapfHumnst BT" pitchFamily="34" charset="0"/>
            </a:endParaRPr>
          </a:p>
        </p:txBody>
      </p:sp>
      <p:sp>
        <p:nvSpPr>
          <p:cNvPr id="51206" name="Rectangle 11">
            <a:extLst>
              <a:ext uri="{FF2B5EF4-FFF2-40B4-BE49-F238E27FC236}">
                <a16:creationId xmlns:a16="http://schemas.microsoft.com/office/drawing/2014/main" id="{283A6FF2-DAE3-6441-8AB4-631041A5DFDA}"/>
              </a:ext>
            </a:extLst>
          </p:cNvPr>
          <p:cNvSpPr>
            <a:spLocks noChangeArrowheads="1"/>
          </p:cNvSpPr>
          <p:nvPr/>
        </p:nvSpPr>
        <p:spPr bwMode="auto">
          <a:xfrm>
            <a:off x="1403350" y="4214813"/>
            <a:ext cx="1192213" cy="23653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7" name="Rectangle 12">
            <a:extLst>
              <a:ext uri="{FF2B5EF4-FFF2-40B4-BE49-F238E27FC236}">
                <a16:creationId xmlns:a16="http://schemas.microsoft.com/office/drawing/2014/main" id="{3A4F2057-7B16-124F-86A4-AAC4DEEBEA29}"/>
              </a:ext>
            </a:extLst>
          </p:cNvPr>
          <p:cNvSpPr>
            <a:spLocks noChangeArrowheads="1"/>
          </p:cNvSpPr>
          <p:nvPr/>
        </p:nvSpPr>
        <p:spPr bwMode="auto">
          <a:xfrm>
            <a:off x="1403350" y="4294188"/>
            <a:ext cx="1192213"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08" name="Rectangle 13">
            <a:extLst>
              <a:ext uri="{FF2B5EF4-FFF2-40B4-BE49-F238E27FC236}">
                <a16:creationId xmlns:a16="http://schemas.microsoft.com/office/drawing/2014/main" id="{19FBDE0C-69DE-314C-AFB2-4BAD080BE484}"/>
              </a:ext>
            </a:extLst>
          </p:cNvPr>
          <p:cNvSpPr>
            <a:spLocks noChangeArrowheads="1"/>
          </p:cNvSpPr>
          <p:nvPr/>
        </p:nvSpPr>
        <p:spPr bwMode="auto">
          <a:xfrm>
            <a:off x="1639888" y="384333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09" name="Rectangle 14">
            <a:extLst>
              <a:ext uri="{FF2B5EF4-FFF2-40B4-BE49-F238E27FC236}">
                <a16:creationId xmlns:a16="http://schemas.microsoft.com/office/drawing/2014/main" id="{100DECC8-EA97-694F-9034-FC8D699DF6C7}"/>
              </a:ext>
            </a:extLst>
          </p:cNvPr>
          <p:cNvSpPr>
            <a:spLocks noChangeArrowheads="1"/>
          </p:cNvSpPr>
          <p:nvPr/>
        </p:nvSpPr>
        <p:spPr bwMode="auto">
          <a:xfrm>
            <a:off x="2686050" y="3803650"/>
            <a:ext cx="1260475" cy="6524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0" name="Rectangle 15">
            <a:extLst>
              <a:ext uri="{FF2B5EF4-FFF2-40B4-BE49-F238E27FC236}">
                <a16:creationId xmlns:a16="http://schemas.microsoft.com/office/drawing/2014/main" id="{1372E99D-EF35-774C-A839-FA7453D12F7C}"/>
              </a:ext>
            </a:extLst>
          </p:cNvPr>
          <p:cNvSpPr>
            <a:spLocks noChangeArrowheads="1"/>
          </p:cNvSpPr>
          <p:nvPr/>
        </p:nvSpPr>
        <p:spPr bwMode="auto">
          <a:xfrm>
            <a:off x="2770188" y="4029075"/>
            <a:ext cx="1103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ParttimeStudent</a:t>
            </a:r>
            <a:endParaRPr lang="en-US" altLang="en-US" sz="2000" err="1">
              <a:solidFill>
                <a:srgbClr val="0000FF"/>
              </a:solidFill>
              <a:latin typeface="ZapfHumnst BT" pitchFamily="34" charset="0"/>
            </a:endParaRPr>
          </a:p>
        </p:txBody>
      </p:sp>
      <p:sp>
        <p:nvSpPr>
          <p:cNvPr id="51211" name="Rectangle 16">
            <a:extLst>
              <a:ext uri="{FF2B5EF4-FFF2-40B4-BE49-F238E27FC236}">
                <a16:creationId xmlns:a16="http://schemas.microsoft.com/office/drawing/2014/main" id="{7957F7F3-6BF0-8C4D-9E5B-97BF5C2ED0BB}"/>
              </a:ext>
            </a:extLst>
          </p:cNvPr>
          <p:cNvSpPr>
            <a:spLocks noChangeArrowheads="1"/>
          </p:cNvSpPr>
          <p:nvPr/>
        </p:nvSpPr>
        <p:spPr bwMode="auto">
          <a:xfrm>
            <a:off x="2686050" y="4219575"/>
            <a:ext cx="1260475" cy="2365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2" name="Rectangle 17">
            <a:extLst>
              <a:ext uri="{FF2B5EF4-FFF2-40B4-BE49-F238E27FC236}">
                <a16:creationId xmlns:a16="http://schemas.microsoft.com/office/drawing/2014/main" id="{1BA14F5A-E121-6F4A-9053-489890BD63E3}"/>
              </a:ext>
            </a:extLst>
          </p:cNvPr>
          <p:cNvSpPr>
            <a:spLocks noChangeArrowheads="1"/>
          </p:cNvSpPr>
          <p:nvPr/>
        </p:nvSpPr>
        <p:spPr bwMode="auto">
          <a:xfrm>
            <a:off x="2686050" y="4298950"/>
            <a:ext cx="1260475"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3" name="Rectangle 18">
            <a:extLst>
              <a:ext uri="{FF2B5EF4-FFF2-40B4-BE49-F238E27FC236}">
                <a16:creationId xmlns:a16="http://schemas.microsoft.com/office/drawing/2014/main" id="{CB43BF37-232D-E84D-8FD7-3A4E9B6930C4}"/>
              </a:ext>
            </a:extLst>
          </p:cNvPr>
          <p:cNvSpPr>
            <a:spLocks noChangeArrowheads="1"/>
          </p:cNvSpPr>
          <p:nvPr/>
        </p:nvSpPr>
        <p:spPr bwMode="auto">
          <a:xfrm>
            <a:off x="2967038" y="3848100"/>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14" name="Rectangle 19">
            <a:extLst>
              <a:ext uri="{FF2B5EF4-FFF2-40B4-BE49-F238E27FC236}">
                <a16:creationId xmlns:a16="http://schemas.microsoft.com/office/drawing/2014/main" id="{EC074BF1-1540-D24A-8B10-7BB1BEB00587}"/>
              </a:ext>
            </a:extLst>
          </p:cNvPr>
          <p:cNvSpPr>
            <a:spLocks noChangeArrowheads="1"/>
          </p:cNvSpPr>
          <p:nvPr/>
        </p:nvSpPr>
        <p:spPr bwMode="auto">
          <a:xfrm>
            <a:off x="5475288" y="3702050"/>
            <a:ext cx="2041525"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5" name="Rectangle 20">
            <a:extLst>
              <a:ext uri="{FF2B5EF4-FFF2-40B4-BE49-F238E27FC236}">
                <a16:creationId xmlns:a16="http://schemas.microsoft.com/office/drawing/2014/main" id="{1DD8E357-946B-834A-8DFF-01145A88A145}"/>
              </a:ext>
            </a:extLst>
          </p:cNvPr>
          <p:cNvSpPr>
            <a:spLocks noChangeArrowheads="1"/>
          </p:cNvSpPr>
          <p:nvPr/>
        </p:nvSpPr>
        <p:spPr bwMode="auto">
          <a:xfrm>
            <a:off x="5529263" y="3927475"/>
            <a:ext cx="1973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PrimaryScheduleOfferingInfo</a:t>
            </a:r>
            <a:endParaRPr lang="en-US" altLang="en-US" sz="2000" err="1">
              <a:solidFill>
                <a:srgbClr val="0000FF"/>
              </a:solidFill>
              <a:latin typeface="ZapfHumnst BT" pitchFamily="34" charset="0"/>
            </a:endParaRPr>
          </a:p>
        </p:txBody>
      </p:sp>
      <p:sp>
        <p:nvSpPr>
          <p:cNvPr id="51216" name="Rectangle 21">
            <a:extLst>
              <a:ext uri="{FF2B5EF4-FFF2-40B4-BE49-F238E27FC236}">
                <a16:creationId xmlns:a16="http://schemas.microsoft.com/office/drawing/2014/main" id="{2E4072CA-DA48-7A49-AD37-598607EDE4E0}"/>
              </a:ext>
            </a:extLst>
          </p:cNvPr>
          <p:cNvSpPr>
            <a:spLocks noChangeArrowheads="1"/>
          </p:cNvSpPr>
          <p:nvPr/>
        </p:nvSpPr>
        <p:spPr bwMode="auto">
          <a:xfrm>
            <a:off x="5475288" y="4105275"/>
            <a:ext cx="2041525" cy="2603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7" name="Rectangle 22">
            <a:extLst>
              <a:ext uri="{FF2B5EF4-FFF2-40B4-BE49-F238E27FC236}">
                <a16:creationId xmlns:a16="http://schemas.microsoft.com/office/drawing/2014/main" id="{5D46FCB3-57C0-6A45-B816-34DE4976F4DA}"/>
              </a:ext>
            </a:extLst>
          </p:cNvPr>
          <p:cNvSpPr>
            <a:spLocks noChangeArrowheads="1"/>
          </p:cNvSpPr>
          <p:nvPr/>
        </p:nvSpPr>
        <p:spPr bwMode="auto">
          <a:xfrm>
            <a:off x="5475288" y="4208463"/>
            <a:ext cx="2041525"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18" name="Rectangle 23">
            <a:extLst>
              <a:ext uri="{FF2B5EF4-FFF2-40B4-BE49-F238E27FC236}">
                <a16:creationId xmlns:a16="http://schemas.microsoft.com/office/drawing/2014/main" id="{AB69466C-25D6-864C-8C8A-6B195D1E6EA4}"/>
              </a:ext>
            </a:extLst>
          </p:cNvPr>
          <p:cNvSpPr>
            <a:spLocks noChangeArrowheads="1"/>
          </p:cNvSpPr>
          <p:nvPr/>
        </p:nvSpPr>
        <p:spPr bwMode="auto">
          <a:xfrm>
            <a:off x="6116638" y="37480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1219" name="Rectangle 24">
            <a:extLst>
              <a:ext uri="{FF2B5EF4-FFF2-40B4-BE49-F238E27FC236}">
                <a16:creationId xmlns:a16="http://schemas.microsoft.com/office/drawing/2014/main" id="{706E4063-C842-CB4B-9A62-0407B1A3A178}"/>
              </a:ext>
            </a:extLst>
          </p:cNvPr>
          <p:cNvSpPr>
            <a:spLocks noChangeArrowheads="1"/>
          </p:cNvSpPr>
          <p:nvPr/>
        </p:nvSpPr>
        <p:spPr bwMode="auto">
          <a:xfrm>
            <a:off x="5700713" y="2511425"/>
            <a:ext cx="1604962"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0" name="Rectangle 25">
            <a:extLst>
              <a:ext uri="{FF2B5EF4-FFF2-40B4-BE49-F238E27FC236}">
                <a16:creationId xmlns:a16="http://schemas.microsoft.com/office/drawing/2014/main" id="{001E0555-A184-8A44-BE5E-CC22E248F41F}"/>
              </a:ext>
            </a:extLst>
          </p:cNvPr>
          <p:cNvSpPr>
            <a:spLocks noChangeArrowheads="1"/>
          </p:cNvSpPr>
          <p:nvPr/>
        </p:nvSpPr>
        <p:spPr bwMode="auto">
          <a:xfrm>
            <a:off x="5789613" y="2735263"/>
            <a:ext cx="14430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ScheduleOfferingInfo</a:t>
            </a:r>
            <a:endParaRPr lang="en-US" altLang="en-US" sz="2000" err="1">
              <a:solidFill>
                <a:srgbClr val="0000FF"/>
              </a:solidFill>
              <a:latin typeface="ZapfHumnst BT" pitchFamily="34" charset="0"/>
            </a:endParaRPr>
          </a:p>
        </p:txBody>
      </p:sp>
      <p:sp>
        <p:nvSpPr>
          <p:cNvPr id="51221" name="Rectangle 26">
            <a:extLst>
              <a:ext uri="{FF2B5EF4-FFF2-40B4-BE49-F238E27FC236}">
                <a16:creationId xmlns:a16="http://schemas.microsoft.com/office/drawing/2014/main" id="{07E85548-335A-A64F-95A6-8FE34EA95089}"/>
              </a:ext>
            </a:extLst>
          </p:cNvPr>
          <p:cNvSpPr>
            <a:spLocks noChangeArrowheads="1"/>
          </p:cNvSpPr>
          <p:nvPr/>
        </p:nvSpPr>
        <p:spPr bwMode="auto">
          <a:xfrm>
            <a:off x="5700713" y="2927350"/>
            <a:ext cx="1604962"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2" name="Rectangle 27">
            <a:extLst>
              <a:ext uri="{FF2B5EF4-FFF2-40B4-BE49-F238E27FC236}">
                <a16:creationId xmlns:a16="http://schemas.microsoft.com/office/drawing/2014/main" id="{403C5063-3074-3D47-BD42-DC098D6624E1}"/>
              </a:ext>
            </a:extLst>
          </p:cNvPr>
          <p:cNvSpPr>
            <a:spLocks noChangeArrowheads="1"/>
          </p:cNvSpPr>
          <p:nvPr/>
        </p:nvSpPr>
        <p:spPr bwMode="auto">
          <a:xfrm>
            <a:off x="5700713" y="3017838"/>
            <a:ext cx="1604962" cy="15716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23" name="Rectangle 28">
            <a:extLst>
              <a:ext uri="{FF2B5EF4-FFF2-40B4-BE49-F238E27FC236}">
                <a16:creationId xmlns:a16="http://schemas.microsoft.com/office/drawing/2014/main" id="{21EFC04A-529F-D847-8025-E6E58BED7CCB}"/>
              </a:ext>
            </a:extLst>
          </p:cNvPr>
          <p:cNvSpPr>
            <a:spLocks noChangeArrowheads="1"/>
          </p:cNvSpPr>
          <p:nvPr/>
        </p:nvSpPr>
        <p:spPr bwMode="auto">
          <a:xfrm>
            <a:off x="6134100" y="2555875"/>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nvGrpSpPr>
          <p:cNvPr id="51224" name="Group 29">
            <a:extLst>
              <a:ext uri="{FF2B5EF4-FFF2-40B4-BE49-F238E27FC236}">
                <a16:creationId xmlns:a16="http://schemas.microsoft.com/office/drawing/2014/main" id="{98F1D03A-F546-8042-84A1-8B1402789ACE}"/>
              </a:ext>
            </a:extLst>
          </p:cNvPr>
          <p:cNvGrpSpPr>
            <a:grpSpLocks/>
          </p:cNvGrpSpPr>
          <p:nvPr/>
        </p:nvGrpSpPr>
        <p:grpSpPr bwMode="auto">
          <a:xfrm>
            <a:off x="2262188" y="2436813"/>
            <a:ext cx="798512" cy="652462"/>
            <a:chOff x="1400" y="479"/>
            <a:chExt cx="503" cy="411"/>
          </a:xfrm>
        </p:grpSpPr>
        <p:sp>
          <p:nvSpPr>
            <p:cNvPr id="51230" name="Rectangle 30">
              <a:extLst>
                <a:ext uri="{FF2B5EF4-FFF2-40B4-BE49-F238E27FC236}">
                  <a16:creationId xmlns:a16="http://schemas.microsoft.com/office/drawing/2014/main" id="{892BA570-0251-B244-A3FA-A086864F543A}"/>
                </a:ext>
              </a:extLst>
            </p:cNvPr>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1" name="Rectangle 31">
              <a:extLst>
                <a:ext uri="{FF2B5EF4-FFF2-40B4-BE49-F238E27FC236}">
                  <a16:creationId xmlns:a16="http://schemas.microsoft.com/office/drawing/2014/main" id="{5FF22550-E142-344D-AD3B-70897DF22496}"/>
                </a:ext>
              </a:extLst>
            </p:cNvPr>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Student</a:t>
              </a:r>
              <a:endParaRPr lang="en-US" altLang="en-US" sz="2000">
                <a:solidFill>
                  <a:srgbClr val="0000FF"/>
                </a:solidFill>
                <a:latin typeface="ZapfHumnst BT" pitchFamily="34" charset="0"/>
              </a:endParaRPr>
            </a:p>
          </p:txBody>
        </p:sp>
        <p:sp>
          <p:nvSpPr>
            <p:cNvPr id="51232" name="Rectangle 32">
              <a:extLst>
                <a:ext uri="{FF2B5EF4-FFF2-40B4-BE49-F238E27FC236}">
                  <a16:creationId xmlns:a16="http://schemas.microsoft.com/office/drawing/2014/main" id="{E3B4A6A7-CF0B-F142-AACF-0F89945C0547}"/>
                </a:ext>
              </a:extLst>
            </p:cNvPr>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3" name="Rectangle 33">
              <a:extLst>
                <a:ext uri="{FF2B5EF4-FFF2-40B4-BE49-F238E27FC236}">
                  <a16:creationId xmlns:a16="http://schemas.microsoft.com/office/drawing/2014/main" id="{BA31591C-1B36-2E4E-B89B-58EE2804FC4C}"/>
                </a:ext>
              </a:extLst>
            </p:cNvPr>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234" name="Rectangle 34">
              <a:extLst>
                <a:ext uri="{FF2B5EF4-FFF2-40B4-BE49-F238E27FC236}">
                  <a16:creationId xmlns:a16="http://schemas.microsoft.com/office/drawing/2014/main" id="{D80E1FED-FE00-714D-9E8B-EE0C60123218}"/>
                </a:ext>
              </a:extLst>
            </p:cNvPr>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1225" name="Freeform 55">
            <a:extLst>
              <a:ext uri="{FF2B5EF4-FFF2-40B4-BE49-F238E27FC236}">
                <a16:creationId xmlns:a16="http://schemas.microsoft.com/office/drawing/2014/main" id="{AD8351C0-8871-F240-8CF1-6E5E993F4F37}"/>
              </a:ext>
            </a:extLst>
          </p:cNvPr>
          <p:cNvSpPr>
            <a:spLocks/>
          </p:cNvSpPr>
          <p:nvPr/>
        </p:nvSpPr>
        <p:spPr bwMode="auto">
          <a:xfrm>
            <a:off x="6397625" y="3175000"/>
            <a:ext cx="158750" cy="225425"/>
          </a:xfrm>
          <a:custGeom>
            <a:avLst/>
            <a:gdLst>
              <a:gd name="T0" fmla="*/ 2147483646 w 100"/>
              <a:gd name="T1" fmla="*/ 0 h 142"/>
              <a:gd name="T2" fmla="*/ 2147483646 w 100"/>
              <a:gd name="T3" fmla="*/ 2147483646 h 142"/>
              <a:gd name="T4" fmla="*/ 0 w 100"/>
              <a:gd name="T5" fmla="*/ 2147483646 h 142"/>
              <a:gd name="T6" fmla="*/ 2147483646 w 100"/>
              <a:gd name="T7" fmla="*/ 0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42">
                <a:moveTo>
                  <a:pt x="50" y="0"/>
                </a:moveTo>
                <a:lnTo>
                  <a:pt x="100" y="142"/>
                </a:lnTo>
                <a:lnTo>
                  <a:pt x="0" y="142"/>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26" name="Line 56">
            <a:extLst>
              <a:ext uri="{FF2B5EF4-FFF2-40B4-BE49-F238E27FC236}">
                <a16:creationId xmlns:a16="http://schemas.microsoft.com/office/drawing/2014/main" id="{1BF2D4E3-2DCE-3241-AF13-8157799BDA8F}"/>
              </a:ext>
            </a:extLst>
          </p:cNvPr>
          <p:cNvSpPr>
            <a:spLocks noChangeShapeType="1"/>
          </p:cNvSpPr>
          <p:nvPr/>
        </p:nvSpPr>
        <p:spPr bwMode="auto">
          <a:xfrm flipV="1">
            <a:off x="2652713" y="3316288"/>
            <a:ext cx="0" cy="246062"/>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57">
            <a:extLst>
              <a:ext uri="{FF2B5EF4-FFF2-40B4-BE49-F238E27FC236}">
                <a16:creationId xmlns:a16="http://schemas.microsoft.com/office/drawing/2014/main" id="{DAE24850-F9B9-9746-926B-B5E499FC6BC8}"/>
              </a:ext>
            </a:extLst>
          </p:cNvPr>
          <p:cNvSpPr>
            <a:spLocks noChangeShapeType="1"/>
          </p:cNvSpPr>
          <p:nvPr/>
        </p:nvSpPr>
        <p:spPr bwMode="auto">
          <a:xfrm>
            <a:off x="1989138" y="3562350"/>
            <a:ext cx="1349375"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Freeform 58">
            <a:extLst>
              <a:ext uri="{FF2B5EF4-FFF2-40B4-BE49-F238E27FC236}">
                <a16:creationId xmlns:a16="http://schemas.microsoft.com/office/drawing/2014/main" id="{2F901A2A-26E0-254F-BB4F-169803213509}"/>
              </a:ext>
            </a:extLst>
          </p:cNvPr>
          <p:cNvSpPr>
            <a:spLocks/>
          </p:cNvSpPr>
          <p:nvPr/>
        </p:nvSpPr>
        <p:spPr bwMode="auto">
          <a:xfrm>
            <a:off x="2573338" y="3100388"/>
            <a:ext cx="157162" cy="214312"/>
          </a:xfrm>
          <a:custGeom>
            <a:avLst/>
            <a:gdLst>
              <a:gd name="T0" fmla="*/ 2147483646 w 99"/>
              <a:gd name="T1" fmla="*/ 0 h 135"/>
              <a:gd name="T2" fmla="*/ 2147483646 w 99"/>
              <a:gd name="T3" fmla="*/ 2147483646 h 135"/>
              <a:gd name="T4" fmla="*/ 0 w 99"/>
              <a:gd name="T5" fmla="*/ 2147483646 h 135"/>
              <a:gd name="T6" fmla="*/ 2147483646 w 99"/>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35">
                <a:moveTo>
                  <a:pt x="50" y="0"/>
                </a:moveTo>
                <a:lnTo>
                  <a:pt x="99" y="135"/>
                </a:lnTo>
                <a:lnTo>
                  <a:pt x="0" y="135"/>
                </a:lnTo>
                <a:lnTo>
                  <a:pt x="50" y="0"/>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7524" name="Rectangle 100">
            <a:extLst>
              <a:ext uri="{FF2B5EF4-FFF2-40B4-BE49-F238E27FC236}">
                <a16:creationId xmlns:a16="http://schemas.microsoft.com/office/drawing/2014/main" id="{F71F3418-4063-594B-89F8-ABAAC75F4D75}"/>
              </a:ext>
            </a:extLst>
          </p:cNvPr>
          <p:cNvSpPr>
            <a:spLocks noGrp="1" noChangeArrowheads="1"/>
          </p:cNvSpPr>
          <p:nvPr>
            <p:ph type="title"/>
          </p:nvPr>
        </p:nvSpPr>
        <p:spPr/>
        <p:txBody>
          <a:bodyPr>
            <a:noAutofit/>
          </a:bodyPr>
          <a:lstStyle/>
          <a:p>
            <a:pPr>
              <a:defRPr/>
            </a:pPr>
            <a:r>
              <a:rPr lang="en-US" sz="3200" err="1">
                <a:ea typeface="ＭＳ Ｐゴシック"/>
              </a:rPr>
              <a:t>Ví</a:t>
            </a:r>
            <a:r>
              <a:rPr lang="en-US" sz="3200">
                <a:ea typeface="ＭＳ Ｐゴシック"/>
              </a:rPr>
              <a:t> </a:t>
            </a:r>
            <a:r>
              <a:rPr lang="en-US" sz="3200" err="1">
                <a:ea typeface="ＭＳ Ｐゴシック"/>
              </a:rPr>
              <a:t>dụ</a:t>
            </a:r>
            <a:r>
              <a:rPr lang="en-US" sz="3200">
                <a:ea typeface="ＭＳ Ｐゴシック"/>
              </a:rPr>
              <a:t>: University Artifacts Package: Generalization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57C33DE0-E750-9440-BB96-3EB610632813}"/>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Tổng</a:t>
            </a:r>
            <a:r>
              <a:rPr lang="en-US">
                <a:ea typeface="+mj-ea"/>
                <a:cs typeface="Arial"/>
              </a:rPr>
              <a:t> </a:t>
            </a:r>
            <a:r>
              <a:rPr lang="en-US" err="1">
                <a:ea typeface="+mj-ea"/>
                <a:cs typeface="Arial"/>
              </a:rPr>
              <a:t>quan</a:t>
            </a:r>
            <a:r>
              <a:rPr lang="en-US">
                <a:ea typeface="+mj-ea"/>
                <a:cs typeface="Arial"/>
              </a:rPr>
              <a:t> </a:t>
            </a:r>
            <a:r>
              <a:rPr lang="en-US" err="1">
                <a:ea typeface="+mj-ea"/>
                <a:cs typeface="Arial"/>
              </a:rPr>
              <a:t>về</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lớp</a:t>
            </a:r>
            <a:endParaRPr lang="en-US" err="1">
              <a:ea typeface="+mj-ea"/>
              <a:cs typeface="Arial" charset="0"/>
            </a:endParaRPr>
          </a:p>
        </p:txBody>
      </p:sp>
      <p:sp>
        <p:nvSpPr>
          <p:cNvPr id="16386" name="Slide Number Placeholder 87">
            <a:extLst>
              <a:ext uri="{FF2B5EF4-FFF2-40B4-BE49-F238E27FC236}">
                <a16:creationId xmlns:a16="http://schemas.microsoft.com/office/drawing/2014/main" id="{90F2E7C3-B340-6046-A1A3-7F274DF869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C7683C3-84C1-304E-B20A-CF605E5721EA}" type="slidenum">
              <a:rPr lang="en-US" altLang="ja-JP" sz="1200" smtClean="0">
                <a:latin typeface="Times New Roman" panose="02020603050405020304" pitchFamily="18" charset="0"/>
              </a:rPr>
              <a:pPr>
                <a:spcBef>
                  <a:spcPct val="0"/>
                </a:spcBef>
                <a:buClrTx/>
                <a:buSzTx/>
                <a:buFontTx/>
                <a:buNone/>
              </a:pPr>
              <a:t>2</a:t>
            </a:fld>
            <a:endParaRPr lang="en-US" altLang="ja-JP" sz="1200">
              <a:latin typeface="Times New Roman" panose="02020603050405020304" pitchFamily="18" charset="0"/>
            </a:endParaRPr>
          </a:p>
        </p:txBody>
      </p:sp>
      <p:grpSp>
        <p:nvGrpSpPr>
          <p:cNvPr id="16387" name="Group 3">
            <a:extLst>
              <a:ext uri="{FF2B5EF4-FFF2-40B4-BE49-F238E27FC236}">
                <a16:creationId xmlns:a16="http://schemas.microsoft.com/office/drawing/2014/main" id="{83ED6F16-866E-A648-8711-502B4B71AEF8}"/>
              </a:ext>
            </a:extLst>
          </p:cNvPr>
          <p:cNvGrpSpPr>
            <a:grpSpLocks/>
          </p:cNvGrpSpPr>
          <p:nvPr/>
        </p:nvGrpSpPr>
        <p:grpSpPr bwMode="auto">
          <a:xfrm>
            <a:off x="1195388" y="4283076"/>
            <a:ext cx="1498600" cy="1589088"/>
            <a:chOff x="2064" y="2736"/>
            <a:chExt cx="944" cy="1001"/>
          </a:xfrm>
        </p:grpSpPr>
        <p:grpSp>
          <p:nvGrpSpPr>
            <p:cNvPr id="16452" name="Group 4">
              <a:extLst>
                <a:ext uri="{FF2B5EF4-FFF2-40B4-BE49-F238E27FC236}">
                  <a16:creationId xmlns:a16="http://schemas.microsoft.com/office/drawing/2014/main" id="{2BF08F44-D812-044E-BC79-9A31EFFF3D35}"/>
                </a:ext>
              </a:extLst>
            </p:cNvPr>
            <p:cNvGrpSpPr>
              <a:grpSpLocks/>
            </p:cNvGrpSpPr>
            <p:nvPr/>
          </p:nvGrpSpPr>
          <p:grpSpPr bwMode="auto">
            <a:xfrm>
              <a:off x="2390" y="2736"/>
              <a:ext cx="432" cy="720"/>
              <a:chOff x="1249" y="2496"/>
              <a:chExt cx="432" cy="720"/>
            </a:xfrm>
          </p:grpSpPr>
          <p:sp>
            <p:nvSpPr>
              <p:cNvPr id="16454" name="Rectangle 5">
                <a:extLst>
                  <a:ext uri="{FF2B5EF4-FFF2-40B4-BE49-F238E27FC236}">
                    <a16:creationId xmlns:a16="http://schemas.microsoft.com/office/drawing/2014/main" id="{68ABAA9D-CB6A-8F4D-AFC1-AD7471564C06}"/>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55" name="Line 6">
                <a:extLst>
                  <a:ext uri="{FF2B5EF4-FFF2-40B4-BE49-F238E27FC236}">
                    <a16:creationId xmlns:a16="http://schemas.microsoft.com/office/drawing/2014/main" id="{F1603787-0AAC-CE4A-8FB9-9425235852CA}"/>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6" name="Line 7">
                <a:extLst>
                  <a:ext uri="{FF2B5EF4-FFF2-40B4-BE49-F238E27FC236}">
                    <a16:creationId xmlns:a16="http://schemas.microsoft.com/office/drawing/2014/main" id="{427407F7-61DF-7945-8AEB-A32FF03B9B77}"/>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7" name="Line 8">
                <a:extLst>
                  <a:ext uri="{FF2B5EF4-FFF2-40B4-BE49-F238E27FC236}">
                    <a16:creationId xmlns:a16="http://schemas.microsoft.com/office/drawing/2014/main" id="{1D50F781-1DF3-3448-B7E3-0CBFA9B41497}"/>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8" name="Line 9">
                <a:extLst>
                  <a:ext uri="{FF2B5EF4-FFF2-40B4-BE49-F238E27FC236}">
                    <a16:creationId xmlns:a16="http://schemas.microsoft.com/office/drawing/2014/main" id="{70CF6D39-9C34-9B46-BB3A-0607CB760814}"/>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9" name="Line 10">
                <a:extLst>
                  <a:ext uri="{FF2B5EF4-FFF2-40B4-BE49-F238E27FC236}">
                    <a16:creationId xmlns:a16="http://schemas.microsoft.com/office/drawing/2014/main" id="{3EA2D373-8F83-7D47-B7E6-709163DD9E95}"/>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0" name="Line 11">
                <a:extLst>
                  <a:ext uri="{FF2B5EF4-FFF2-40B4-BE49-F238E27FC236}">
                    <a16:creationId xmlns:a16="http://schemas.microsoft.com/office/drawing/2014/main" id="{B079EA05-93FE-7240-B18C-B0DB0A73D6D0}"/>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1" name="Line 12">
                <a:extLst>
                  <a:ext uri="{FF2B5EF4-FFF2-40B4-BE49-F238E27FC236}">
                    <a16:creationId xmlns:a16="http://schemas.microsoft.com/office/drawing/2014/main" id="{D42495D9-A908-ED41-B6D4-1AE799BFF341}"/>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2" name="Line 13">
                <a:extLst>
                  <a:ext uri="{FF2B5EF4-FFF2-40B4-BE49-F238E27FC236}">
                    <a16:creationId xmlns:a16="http://schemas.microsoft.com/office/drawing/2014/main" id="{FF6F173B-4C7F-2A41-9053-58DFE8D77CAC}"/>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3" name="Line 14">
                <a:extLst>
                  <a:ext uri="{FF2B5EF4-FFF2-40B4-BE49-F238E27FC236}">
                    <a16:creationId xmlns:a16="http://schemas.microsoft.com/office/drawing/2014/main" id="{B46D5029-EFAD-4548-8EFC-A548C88DE9E6}"/>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4" name="Line 15">
                <a:extLst>
                  <a:ext uri="{FF2B5EF4-FFF2-40B4-BE49-F238E27FC236}">
                    <a16:creationId xmlns:a16="http://schemas.microsoft.com/office/drawing/2014/main" id="{F8AE53BF-AC15-4348-B526-81A08FAEC82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5" name="Line 16">
                <a:extLst>
                  <a:ext uri="{FF2B5EF4-FFF2-40B4-BE49-F238E27FC236}">
                    <a16:creationId xmlns:a16="http://schemas.microsoft.com/office/drawing/2014/main" id="{64F8E52F-0242-D04F-BEE2-417A0EB4C68C}"/>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6" name="Line 17">
                <a:extLst>
                  <a:ext uri="{FF2B5EF4-FFF2-40B4-BE49-F238E27FC236}">
                    <a16:creationId xmlns:a16="http://schemas.microsoft.com/office/drawing/2014/main" id="{4C0FAD33-301F-6E43-A898-30B4A9779E65}"/>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7" name="Line 18">
                <a:extLst>
                  <a:ext uri="{FF2B5EF4-FFF2-40B4-BE49-F238E27FC236}">
                    <a16:creationId xmlns:a16="http://schemas.microsoft.com/office/drawing/2014/main" id="{B94DFF76-8FD6-E641-80D9-73BD5A679C36}"/>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8" name="Line 19">
                <a:extLst>
                  <a:ext uri="{FF2B5EF4-FFF2-40B4-BE49-F238E27FC236}">
                    <a16:creationId xmlns:a16="http://schemas.microsoft.com/office/drawing/2014/main" id="{D10C3C1D-45B4-C74F-AA49-D5B80FA7FD6E}"/>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69" name="Line 20">
                <a:extLst>
                  <a:ext uri="{FF2B5EF4-FFF2-40B4-BE49-F238E27FC236}">
                    <a16:creationId xmlns:a16="http://schemas.microsoft.com/office/drawing/2014/main" id="{71A11D67-E0C8-414A-BFD8-E32FBC496887}"/>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70" name="Line 21">
                <a:extLst>
                  <a:ext uri="{FF2B5EF4-FFF2-40B4-BE49-F238E27FC236}">
                    <a16:creationId xmlns:a16="http://schemas.microsoft.com/office/drawing/2014/main" id="{BCE1F062-64AB-9647-AFA2-A6DC809162B2}"/>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71" name="Line 22">
                <a:extLst>
                  <a:ext uri="{FF2B5EF4-FFF2-40B4-BE49-F238E27FC236}">
                    <a16:creationId xmlns:a16="http://schemas.microsoft.com/office/drawing/2014/main" id="{9CD59E98-C56D-EF4A-A345-636983464860}"/>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53" name="Text Box 23">
              <a:extLst>
                <a:ext uri="{FF2B5EF4-FFF2-40B4-BE49-F238E27FC236}">
                  <a16:creationId xmlns:a16="http://schemas.microsoft.com/office/drawing/2014/main" id="{4F27AFAE-3E74-9F40-B6FD-B572405FC47E}"/>
                </a:ext>
              </a:extLst>
            </p:cNvPr>
            <p:cNvSpPr txBox="1">
              <a:spLocks noChangeArrowheads="1"/>
            </p:cNvSpPr>
            <p:nvPr/>
          </p:nvSpPr>
          <p:spPr bwMode="auto">
            <a:xfrm>
              <a:off x="2064" y="3504"/>
              <a:ext cx="9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800" err="1">
                  <a:latin typeface="Times New Roman"/>
                  <a:ea typeface="ＭＳ Ｐゴシック"/>
                  <a:cs typeface="Times New Roman"/>
                </a:rPr>
                <a:t>Đặc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tả</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phụ</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trợ</a:t>
              </a:r>
              <a:endParaRPr lang="en-US" altLang="en-US" sz="1800" err="1">
                <a:latin typeface="Times New Roman" panose="02020603050405020304" pitchFamily="18" charset="0"/>
                <a:cs typeface="Times New Roman"/>
              </a:endParaRPr>
            </a:p>
          </p:txBody>
        </p:sp>
      </p:grpSp>
      <p:sp>
        <p:nvSpPr>
          <p:cNvPr id="16388" name="AutoShape 24">
            <a:extLst>
              <a:ext uri="{FF2B5EF4-FFF2-40B4-BE49-F238E27FC236}">
                <a16:creationId xmlns:a16="http://schemas.microsoft.com/office/drawing/2014/main" id="{1E6819D1-295D-6145-9167-274E2CB296E4}"/>
              </a:ext>
            </a:extLst>
          </p:cNvPr>
          <p:cNvSpPr>
            <a:spLocks noChangeArrowheads="1"/>
          </p:cNvSpPr>
          <p:nvPr/>
        </p:nvSpPr>
        <p:spPr bwMode="auto">
          <a:xfrm>
            <a:off x="4035425" y="3117850"/>
            <a:ext cx="1751013" cy="966788"/>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9" name="AutoShape 25">
            <a:extLst>
              <a:ext uri="{FF2B5EF4-FFF2-40B4-BE49-F238E27FC236}">
                <a16:creationId xmlns:a16="http://schemas.microsoft.com/office/drawing/2014/main" id="{DA3D5108-092C-B944-92C7-91E165403EB8}"/>
              </a:ext>
            </a:extLst>
          </p:cNvPr>
          <p:cNvSpPr>
            <a:spLocks noChangeArrowheads="1"/>
          </p:cNvSpPr>
          <p:nvPr/>
        </p:nvSpPr>
        <p:spPr bwMode="auto">
          <a:xfrm>
            <a:off x="3897313" y="3255963"/>
            <a:ext cx="1751012" cy="966787"/>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90" name="AutoShape 26">
            <a:extLst>
              <a:ext uri="{FF2B5EF4-FFF2-40B4-BE49-F238E27FC236}">
                <a16:creationId xmlns:a16="http://schemas.microsoft.com/office/drawing/2014/main" id="{F603E4DE-18A4-0F44-BD1E-B75E912578DC}"/>
              </a:ext>
            </a:extLst>
          </p:cNvPr>
          <p:cNvSpPr>
            <a:spLocks noChangeArrowheads="1"/>
          </p:cNvSpPr>
          <p:nvPr/>
        </p:nvSpPr>
        <p:spPr bwMode="auto">
          <a:xfrm>
            <a:off x="3784600" y="3394075"/>
            <a:ext cx="1752600" cy="966788"/>
          </a:xfrm>
          <a:prstGeom prst="homePlate">
            <a:avLst>
              <a:gd name="adj" fmla="val 55005"/>
            </a:avLst>
          </a:prstGeom>
          <a:solidFill>
            <a:srgbClr val="00CCFF"/>
          </a:solidFill>
          <a:ln w="28575">
            <a:solidFill>
              <a:schemeClr val="bg2"/>
            </a:solidFill>
            <a:miter lim="800000"/>
            <a:headEnd type="none" w="sm" len="sm"/>
            <a:tailEnd type="none" w="lg" len="lg"/>
          </a:ln>
        </p:spPr>
        <p:txBody>
          <a:bodyPr wrap="none" lIns="91440" tIns="45720" rIns="91440" bIns="4572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err="1">
                <a:solidFill>
                  <a:schemeClr val="bg2"/>
                </a:solidFill>
                <a:latin typeface="Times New Roman"/>
                <a:ea typeface="ＭＳ Ｐゴシック"/>
                <a:cs typeface="Times New Roman"/>
              </a:rPr>
              <a:t>Thiết</a:t>
            </a:r>
            <a:r>
              <a:rPr lang="en-US" altLang="en-US" sz="2000">
                <a:solidFill>
                  <a:schemeClr val="bg2"/>
                </a:solidFill>
                <a:latin typeface="Times New Roman"/>
                <a:ea typeface="ＭＳ Ｐゴシック"/>
                <a:cs typeface="Times New Roman"/>
              </a:rPr>
              <a:t> </a:t>
            </a:r>
            <a:r>
              <a:rPr lang="en-US" altLang="en-US" sz="2000" err="1">
                <a:solidFill>
                  <a:schemeClr val="bg2"/>
                </a:solidFill>
                <a:latin typeface="Times New Roman"/>
                <a:ea typeface="ＭＳ Ｐゴシック"/>
                <a:cs typeface="Times New Roman"/>
              </a:rPr>
              <a:t>kế</a:t>
            </a:r>
            <a:r>
              <a:rPr lang="en-US" altLang="en-US" sz="2000">
                <a:solidFill>
                  <a:schemeClr val="bg2"/>
                </a:solidFill>
                <a:latin typeface="Times New Roman"/>
                <a:ea typeface="ＭＳ Ｐゴシック"/>
                <a:cs typeface="Times New Roman"/>
              </a:rPr>
              <a:t> </a:t>
            </a:r>
            <a:r>
              <a:rPr lang="en-US" altLang="en-US" sz="2000" err="1">
                <a:solidFill>
                  <a:schemeClr val="bg2"/>
                </a:solidFill>
                <a:latin typeface="Times New Roman"/>
                <a:ea typeface="ＭＳ Ｐゴシック"/>
                <a:cs typeface="Times New Roman"/>
              </a:rPr>
              <a:t>lớp</a:t>
            </a:r>
            <a:endParaRPr lang="en-US" altLang="en-US" sz="2000" err="1">
              <a:solidFill>
                <a:schemeClr val="bg2"/>
              </a:solidFill>
              <a:latin typeface="Times New Roman" panose="02020603050405020304" pitchFamily="18" charset="0"/>
              <a:cs typeface="Times New Roman"/>
            </a:endParaRPr>
          </a:p>
        </p:txBody>
      </p:sp>
      <p:grpSp>
        <p:nvGrpSpPr>
          <p:cNvPr id="16391" name="Group 72">
            <a:extLst>
              <a:ext uri="{FF2B5EF4-FFF2-40B4-BE49-F238E27FC236}">
                <a16:creationId xmlns:a16="http://schemas.microsoft.com/office/drawing/2014/main" id="{667F8977-CD06-E14D-B0C3-D71DF33AEB5C}"/>
              </a:ext>
            </a:extLst>
          </p:cNvPr>
          <p:cNvGrpSpPr>
            <a:grpSpLocks/>
          </p:cNvGrpSpPr>
          <p:nvPr/>
        </p:nvGrpSpPr>
        <p:grpSpPr bwMode="auto">
          <a:xfrm>
            <a:off x="1219204" y="1492251"/>
            <a:ext cx="1806576" cy="1589088"/>
            <a:chOff x="3959" y="1776"/>
            <a:chExt cx="1138" cy="1001"/>
          </a:xfrm>
        </p:grpSpPr>
        <p:grpSp>
          <p:nvGrpSpPr>
            <p:cNvPr id="16432" name="Group 73">
              <a:extLst>
                <a:ext uri="{FF2B5EF4-FFF2-40B4-BE49-F238E27FC236}">
                  <a16:creationId xmlns:a16="http://schemas.microsoft.com/office/drawing/2014/main" id="{9941AAB7-F70C-2A4F-9F4F-915840294DF4}"/>
                </a:ext>
              </a:extLst>
            </p:cNvPr>
            <p:cNvGrpSpPr>
              <a:grpSpLocks/>
            </p:cNvGrpSpPr>
            <p:nvPr/>
          </p:nvGrpSpPr>
          <p:grpSpPr bwMode="auto">
            <a:xfrm>
              <a:off x="4297" y="1776"/>
              <a:ext cx="432" cy="720"/>
              <a:chOff x="1249" y="2496"/>
              <a:chExt cx="432" cy="720"/>
            </a:xfrm>
          </p:grpSpPr>
          <p:sp>
            <p:nvSpPr>
              <p:cNvPr id="16434" name="Rectangle 74">
                <a:extLst>
                  <a:ext uri="{FF2B5EF4-FFF2-40B4-BE49-F238E27FC236}">
                    <a16:creationId xmlns:a16="http://schemas.microsoft.com/office/drawing/2014/main" id="{84C1DD18-B859-BA4B-8B5D-BB40436A195B}"/>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35" name="Line 75">
                <a:extLst>
                  <a:ext uri="{FF2B5EF4-FFF2-40B4-BE49-F238E27FC236}">
                    <a16:creationId xmlns:a16="http://schemas.microsoft.com/office/drawing/2014/main" id="{AE4413DA-7C61-4042-AF2C-5E1A3336CA9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6" name="Line 76">
                <a:extLst>
                  <a:ext uri="{FF2B5EF4-FFF2-40B4-BE49-F238E27FC236}">
                    <a16:creationId xmlns:a16="http://schemas.microsoft.com/office/drawing/2014/main" id="{48D1C04E-B745-0241-BFF4-B9F47CC36306}"/>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7" name="Line 77">
                <a:extLst>
                  <a:ext uri="{FF2B5EF4-FFF2-40B4-BE49-F238E27FC236}">
                    <a16:creationId xmlns:a16="http://schemas.microsoft.com/office/drawing/2014/main" id="{D26DE138-94F4-5E49-A158-974B5A712F26}"/>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8" name="Line 78">
                <a:extLst>
                  <a:ext uri="{FF2B5EF4-FFF2-40B4-BE49-F238E27FC236}">
                    <a16:creationId xmlns:a16="http://schemas.microsoft.com/office/drawing/2014/main" id="{B7313222-2BF3-4247-874F-3C9C05E6C049}"/>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39" name="Line 79">
                <a:extLst>
                  <a:ext uri="{FF2B5EF4-FFF2-40B4-BE49-F238E27FC236}">
                    <a16:creationId xmlns:a16="http://schemas.microsoft.com/office/drawing/2014/main" id="{2E201FEA-0D7B-494A-8F32-BDB780BFA46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0" name="Line 80">
                <a:extLst>
                  <a:ext uri="{FF2B5EF4-FFF2-40B4-BE49-F238E27FC236}">
                    <a16:creationId xmlns:a16="http://schemas.microsoft.com/office/drawing/2014/main" id="{8BCB4B32-5C72-B148-AAE2-E62DEDFA547B}"/>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1" name="Line 81">
                <a:extLst>
                  <a:ext uri="{FF2B5EF4-FFF2-40B4-BE49-F238E27FC236}">
                    <a16:creationId xmlns:a16="http://schemas.microsoft.com/office/drawing/2014/main" id="{9A803AA0-D314-7A48-BA2E-7A9B922C65A6}"/>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2" name="Line 82">
                <a:extLst>
                  <a:ext uri="{FF2B5EF4-FFF2-40B4-BE49-F238E27FC236}">
                    <a16:creationId xmlns:a16="http://schemas.microsoft.com/office/drawing/2014/main" id="{1223F6B8-F4EB-004A-9367-B68B2357E68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3" name="Line 83">
                <a:extLst>
                  <a:ext uri="{FF2B5EF4-FFF2-40B4-BE49-F238E27FC236}">
                    <a16:creationId xmlns:a16="http://schemas.microsoft.com/office/drawing/2014/main" id="{9D3A21A1-2AF5-F34B-A4C9-F4F1D4DE03B1}"/>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4" name="Line 84">
                <a:extLst>
                  <a:ext uri="{FF2B5EF4-FFF2-40B4-BE49-F238E27FC236}">
                    <a16:creationId xmlns:a16="http://schemas.microsoft.com/office/drawing/2014/main" id="{C8705F32-2074-6847-A174-4D8CD34004B3}"/>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5" name="Line 85">
                <a:extLst>
                  <a:ext uri="{FF2B5EF4-FFF2-40B4-BE49-F238E27FC236}">
                    <a16:creationId xmlns:a16="http://schemas.microsoft.com/office/drawing/2014/main" id="{8C923A08-7DDE-174A-87B3-B2185C4901AC}"/>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6" name="Line 86">
                <a:extLst>
                  <a:ext uri="{FF2B5EF4-FFF2-40B4-BE49-F238E27FC236}">
                    <a16:creationId xmlns:a16="http://schemas.microsoft.com/office/drawing/2014/main" id="{AB0F8E99-7928-A54C-990D-471F2770850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7" name="Line 87">
                <a:extLst>
                  <a:ext uri="{FF2B5EF4-FFF2-40B4-BE49-F238E27FC236}">
                    <a16:creationId xmlns:a16="http://schemas.microsoft.com/office/drawing/2014/main" id="{1388E6CD-265B-594D-93F4-578461BDCEBE}"/>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8" name="Line 88">
                <a:extLst>
                  <a:ext uri="{FF2B5EF4-FFF2-40B4-BE49-F238E27FC236}">
                    <a16:creationId xmlns:a16="http://schemas.microsoft.com/office/drawing/2014/main" id="{612E8AD3-82EB-1E4F-B53C-36F2A7369232}"/>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49" name="Line 89">
                <a:extLst>
                  <a:ext uri="{FF2B5EF4-FFF2-40B4-BE49-F238E27FC236}">
                    <a16:creationId xmlns:a16="http://schemas.microsoft.com/office/drawing/2014/main" id="{BD8D1956-63D2-3D43-8C09-3292C2E2432A}"/>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0" name="Line 90">
                <a:extLst>
                  <a:ext uri="{FF2B5EF4-FFF2-40B4-BE49-F238E27FC236}">
                    <a16:creationId xmlns:a16="http://schemas.microsoft.com/office/drawing/2014/main" id="{87330C55-DE4F-4F4E-931F-FBE0EC7242F8}"/>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51" name="Line 91">
                <a:extLst>
                  <a:ext uri="{FF2B5EF4-FFF2-40B4-BE49-F238E27FC236}">
                    <a16:creationId xmlns:a16="http://schemas.microsoft.com/office/drawing/2014/main" id="{9B738F1A-6AF7-F54F-86E5-070B6ACCBDF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33" name="Text Box 92">
              <a:extLst>
                <a:ext uri="{FF2B5EF4-FFF2-40B4-BE49-F238E27FC236}">
                  <a16:creationId xmlns:a16="http://schemas.microsoft.com/office/drawing/2014/main" id="{53B13D00-6353-6946-B0B0-780A2A036E54}"/>
                </a:ext>
              </a:extLst>
            </p:cNvPr>
            <p:cNvSpPr txBox="1">
              <a:spLocks noChangeArrowheads="1"/>
            </p:cNvSpPr>
            <p:nvPr/>
          </p:nvSpPr>
          <p:spPr bwMode="auto">
            <a:xfrm>
              <a:off x="3959" y="2544"/>
              <a:ext cx="11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Dặc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tả</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phần</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mềm</a:t>
              </a:r>
              <a:endParaRPr lang="en-US" altLang="en-US" sz="1800" err="1">
                <a:latin typeface="Times New Roman" panose="02020603050405020304" pitchFamily="18" charset="0"/>
                <a:cs typeface="Times New Roman"/>
              </a:endParaRPr>
            </a:p>
          </p:txBody>
        </p:sp>
      </p:grpSp>
      <p:sp>
        <p:nvSpPr>
          <p:cNvPr id="16392" name="Line 98">
            <a:extLst>
              <a:ext uri="{FF2B5EF4-FFF2-40B4-BE49-F238E27FC236}">
                <a16:creationId xmlns:a16="http://schemas.microsoft.com/office/drawing/2014/main" id="{C072DCCE-F8CC-574D-B49C-7886A8C9C775}"/>
              </a:ext>
            </a:extLst>
          </p:cNvPr>
          <p:cNvSpPr>
            <a:spLocks noChangeShapeType="1"/>
          </p:cNvSpPr>
          <p:nvPr/>
        </p:nvSpPr>
        <p:spPr bwMode="auto">
          <a:xfrm>
            <a:off x="2743200" y="2644775"/>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01">
            <a:extLst>
              <a:ext uri="{FF2B5EF4-FFF2-40B4-BE49-F238E27FC236}">
                <a16:creationId xmlns:a16="http://schemas.microsoft.com/office/drawing/2014/main" id="{B0447808-55B5-D04F-8A80-04054B0AC166}"/>
              </a:ext>
            </a:extLst>
          </p:cNvPr>
          <p:cNvSpPr>
            <a:spLocks noChangeShapeType="1"/>
          </p:cNvSpPr>
          <p:nvPr/>
        </p:nvSpPr>
        <p:spPr bwMode="auto">
          <a:xfrm flipV="1">
            <a:off x="5105400" y="1524000"/>
            <a:ext cx="1752600" cy="137160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394" name="Group 108">
            <a:extLst>
              <a:ext uri="{FF2B5EF4-FFF2-40B4-BE49-F238E27FC236}">
                <a16:creationId xmlns:a16="http://schemas.microsoft.com/office/drawing/2014/main" id="{4CE489D9-D27E-374C-AA97-AF5D89ACE246}"/>
              </a:ext>
            </a:extLst>
          </p:cNvPr>
          <p:cNvGrpSpPr>
            <a:grpSpLocks/>
          </p:cNvGrpSpPr>
          <p:nvPr/>
        </p:nvGrpSpPr>
        <p:grpSpPr bwMode="auto">
          <a:xfrm>
            <a:off x="6629402" y="1295401"/>
            <a:ext cx="1487488" cy="1044576"/>
            <a:chOff x="4191" y="1200"/>
            <a:chExt cx="937" cy="658"/>
          </a:xfrm>
        </p:grpSpPr>
        <p:sp>
          <p:nvSpPr>
            <p:cNvPr id="16427" name="Text Box 109">
              <a:extLst>
                <a:ext uri="{FF2B5EF4-FFF2-40B4-BE49-F238E27FC236}">
                  <a16:creationId xmlns:a16="http://schemas.microsoft.com/office/drawing/2014/main" id="{A441C356-6F48-0344-A404-D2033CCCCEED}"/>
                </a:ext>
              </a:extLst>
            </p:cNvPr>
            <p:cNvSpPr txBox="1">
              <a:spLocks noChangeArrowheads="1"/>
            </p:cNvSpPr>
            <p:nvPr/>
          </p:nvSpPr>
          <p:spPr bwMode="auto">
            <a:xfrm>
              <a:off x="4191" y="1684"/>
              <a:ext cx="9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Thiết</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kế</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các</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lớp</a:t>
              </a:r>
              <a:endParaRPr lang="en-US" altLang="en-US" sz="1800" err="1">
                <a:latin typeface="Times New Roman" panose="02020603050405020304" pitchFamily="18" charset="0"/>
                <a:cs typeface="Times New Roman"/>
              </a:endParaRPr>
            </a:p>
          </p:txBody>
        </p:sp>
        <p:grpSp>
          <p:nvGrpSpPr>
            <p:cNvPr id="16428" name="Group 110">
              <a:extLst>
                <a:ext uri="{FF2B5EF4-FFF2-40B4-BE49-F238E27FC236}">
                  <a16:creationId xmlns:a16="http://schemas.microsoft.com/office/drawing/2014/main" id="{2429F5C7-6809-A447-9ACC-E2A06C483A58}"/>
                </a:ext>
              </a:extLst>
            </p:cNvPr>
            <p:cNvGrpSpPr>
              <a:grpSpLocks/>
            </p:cNvGrpSpPr>
            <p:nvPr/>
          </p:nvGrpSpPr>
          <p:grpSpPr bwMode="auto">
            <a:xfrm>
              <a:off x="4416" y="1200"/>
              <a:ext cx="576" cy="384"/>
              <a:chOff x="144" y="1440"/>
              <a:chExt cx="881" cy="510"/>
            </a:xfrm>
          </p:grpSpPr>
          <p:sp>
            <p:nvSpPr>
              <p:cNvPr id="16429" name="Rectangle 111">
                <a:extLst>
                  <a:ext uri="{FF2B5EF4-FFF2-40B4-BE49-F238E27FC236}">
                    <a16:creationId xmlns:a16="http://schemas.microsoft.com/office/drawing/2014/main" id="{2D880CDB-48D9-814E-B171-4E7DFD33A88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30" name="Line 112">
                <a:extLst>
                  <a:ext uri="{FF2B5EF4-FFF2-40B4-BE49-F238E27FC236}">
                    <a16:creationId xmlns:a16="http://schemas.microsoft.com/office/drawing/2014/main" id="{FA86D3AB-071E-4F47-BFF4-64E5F34100B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31" name="Line 113">
                <a:extLst>
                  <a:ext uri="{FF2B5EF4-FFF2-40B4-BE49-F238E27FC236}">
                    <a16:creationId xmlns:a16="http://schemas.microsoft.com/office/drawing/2014/main" id="{687DE058-6A9B-6046-9859-89A3B08304F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395" name="Line 116">
            <a:extLst>
              <a:ext uri="{FF2B5EF4-FFF2-40B4-BE49-F238E27FC236}">
                <a16:creationId xmlns:a16="http://schemas.microsoft.com/office/drawing/2014/main" id="{3380E458-332B-604D-905C-D4D3046CD376}"/>
              </a:ext>
            </a:extLst>
          </p:cNvPr>
          <p:cNvSpPr>
            <a:spLocks noChangeShapeType="1"/>
          </p:cNvSpPr>
          <p:nvPr/>
        </p:nvSpPr>
        <p:spPr bwMode="auto">
          <a:xfrm flipV="1">
            <a:off x="2743200" y="4244975"/>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396" name="Group 117">
            <a:extLst>
              <a:ext uri="{FF2B5EF4-FFF2-40B4-BE49-F238E27FC236}">
                <a16:creationId xmlns:a16="http://schemas.microsoft.com/office/drawing/2014/main" id="{3E243FCB-F922-5D4D-807E-384040E71257}"/>
              </a:ext>
            </a:extLst>
          </p:cNvPr>
          <p:cNvGrpSpPr>
            <a:grpSpLocks/>
          </p:cNvGrpSpPr>
          <p:nvPr/>
        </p:nvGrpSpPr>
        <p:grpSpPr bwMode="auto">
          <a:xfrm>
            <a:off x="6710363" y="2971800"/>
            <a:ext cx="2293936" cy="1676400"/>
            <a:chOff x="512" y="2416"/>
            <a:chExt cx="1445" cy="1056"/>
          </a:xfrm>
        </p:grpSpPr>
        <p:grpSp>
          <p:nvGrpSpPr>
            <p:cNvPr id="16405" name="Group 118">
              <a:extLst>
                <a:ext uri="{FF2B5EF4-FFF2-40B4-BE49-F238E27FC236}">
                  <a16:creationId xmlns:a16="http://schemas.microsoft.com/office/drawing/2014/main" id="{56F3DAE5-573C-0C42-AA5F-6E10D9371690}"/>
                </a:ext>
              </a:extLst>
            </p:cNvPr>
            <p:cNvGrpSpPr>
              <a:grpSpLocks/>
            </p:cNvGrpSpPr>
            <p:nvPr/>
          </p:nvGrpSpPr>
          <p:grpSpPr bwMode="auto">
            <a:xfrm>
              <a:off x="512" y="2416"/>
              <a:ext cx="1245" cy="766"/>
              <a:chOff x="1309" y="1072"/>
              <a:chExt cx="1245" cy="766"/>
            </a:xfrm>
          </p:grpSpPr>
          <p:grpSp>
            <p:nvGrpSpPr>
              <p:cNvPr id="16407" name="Group 119">
                <a:extLst>
                  <a:ext uri="{FF2B5EF4-FFF2-40B4-BE49-F238E27FC236}">
                    <a16:creationId xmlns:a16="http://schemas.microsoft.com/office/drawing/2014/main" id="{6533E144-0443-BF46-8A5B-826AE0E1657B}"/>
                  </a:ext>
                </a:extLst>
              </p:cNvPr>
              <p:cNvGrpSpPr>
                <a:grpSpLocks/>
              </p:cNvGrpSpPr>
              <p:nvPr/>
            </p:nvGrpSpPr>
            <p:grpSpPr bwMode="auto">
              <a:xfrm>
                <a:off x="1309" y="1231"/>
                <a:ext cx="302" cy="175"/>
                <a:chOff x="144" y="1440"/>
                <a:chExt cx="881" cy="510"/>
              </a:xfrm>
            </p:grpSpPr>
            <p:sp>
              <p:nvSpPr>
                <p:cNvPr id="16424" name="Rectangle 120">
                  <a:extLst>
                    <a:ext uri="{FF2B5EF4-FFF2-40B4-BE49-F238E27FC236}">
                      <a16:creationId xmlns:a16="http://schemas.microsoft.com/office/drawing/2014/main" id="{D896EC8D-08BC-684D-8568-EC996F9D0084}"/>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25" name="Line 121">
                  <a:extLst>
                    <a:ext uri="{FF2B5EF4-FFF2-40B4-BE49-F238E27FC236}">
                      <a16:creationId xmlns:a16="http://schemas.microsoft.com/office/drawing/2014/main" id="{BEEDA222-EF16-744D-872B-C7135AA22FF0}"/>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6" name="Line 122">
                  <a:extLst>
                    <a:ext uri="{FF2B5EF4-FFF2-40B4-BE49-F238E27FC236}">
                      <a16:creationId xmlns:a16="http://schemas.microsoft.com/office/drawing/2014/main" id="{A92C1125-DB89-4741-81EC-AFBBD62B9E48}"/>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8" name="Group 123">
                <a:extLst>
                  <a:ext uri="{FF2B5EF4-FFF2-40B4-BE49-F238E27FC236}">
                    <a16:creationId xmlns:a16="http://schemas.microsoft.com/office/drawing/2014/main" id="{F9FA186B-8227-DD47-8EEC-A1B170F7B603}"/>
                  </a:ext>
                </a:extLst>
              </p:cNvPr>
              <p:cNvGrpSpPr>
                <a:grpSpLocks/>
              </p:cNvGrpSpPr>
              <p:nvPr/>
            </p:nvGrpSpPr>
            <p:grpSpPr bwMode="auto">
              <a:xfrm>
                <a:off x="1950" y="1072"/>
                <a:ext cx="302" cy="175"/>
                <a:chOff x="144" y="1440"/>
                <a:chExt cx="881" cy="510"/>
              </a:xfrm>
            </p:grpSpPr>
            <p:sp>
              <p:nvSpPr>
                <p:cNvPr id="16421" name="Rectangle 124">
                  <a:extLst>
                    <a:ext uri="{FF2B5EF4-FFF2-40B4-BE49-F238E27FC236}">
                      <a16:creationId xmlns:a16="http://schemas.microsoft.com/office/drawing/2014/main" id="{3F2DEEF9-7A7B-7A43-A359-0BFAFD4FE01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22" name="Line 125">
                  <a:extLst>
                    <a:ext uri="{FF2B5EF4-FFF2-40B4-BE49-F238E27FC236}">
                      <a16:creationId xmlns:a16="http://schemas.microsoft.com/office/drawing/2014/main" id="{5E84EFE9-872B-3449-8DFC-2E88F1B6CA4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3" name="Line 126">
                  <a:extLst>
                    <a:ext uri="{FF2B5EF4-FFF2-40B4-BE49-F238E27FC236}">
                      <a16:creationId xmlns:a16="http://schemas.microsoft.com/office/drawing/2014/main" id="{8B831828-19CE-3F4F-AF62-D1B7B8E102D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09" name="Group 127">
                <a:extLst>
                  <a:ext uri="{FF2B5EF4-FFF2-40B4-BE49-F238E27FC236}">
                    <a16:creationId xmlns:a16="http://schemas.microsoft.com/office/drawing/2014/main" id="{9F432167-EE5E-DB48-B289-1482201316A2}"/>
                  </a:ext>
                </a:extLst>
              </p:cNvPr>
              <p:cNvGrpSpPr>
                <a:grpSpLocks/>
              </p:cNvGrpSpPr>
              <p:nvPr/>
            </p:nvGrpSpPr>
            <p:grpSpPr bwMode="auto">
              <a:xfrm>
                <a:off x="1648" y="1663"/>
                <a:ext cx="302" cy="175"/>
                <a:chOff x="144" y="1440"/>
                <a:chExt cx="881" cy="510"/>
              </a:xfrm>
            </p:grpSpPr>
            <p:sp>
              <p:nvSpPr>
                <p:cNvPr id="16418" name="Rectangle 128">
                  <a:extLst>
                    <a:ext uri="{FF2B5EF4-FFF2-40B4-BE49-F238E27FC236}">
                      <a16:creationId xmlns:a16="http://schemas.microsoft.com/office/drawing/2014/main" id="{0C96BE3C-420D-714E-9CE0-EBD9E90724D1}"/>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19" name="Line 129">
                  <a:extLst>
                    <a:ext uri="{FF2B5EF4-FFF2-40B4-BE49-F238E27FC236}">
                      <a16:creationId xmlns:a16="http://schemas.microsoft.com/office/drawing/2014/main" id="{65DBBC10-8DFB-CC4E-857B-1FCB2405CB6E}"/>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0" name="Line 130">
                  <a:extLst>
                    <a:ext uri="{FF2B5EF4-FFF2-40B4-BE49-F238E27FC236}">
                      <a16:creationId xmlns:a16="http://schemas.microsoft.com/office/drawing/2014/main" id="{0ACFEA9F-4401-F840-93CF-0004A478D6B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10" name="Group 131">
                <a:extLst>
                  <a:ext uri="{FF2B5EF4-FFF2-40B4-BE49-F238E27FC236}">
                    <a16:creationId xmlns:a16="http://schemas.microsoft.com/office/drawing/2014/main" id="{81B03625-69BE-504C-95DF-43AC709CED4F}"/>
                  </a:ext>
                </a:extLst>
              </p:cNvPr>
              <p:cNvGrpSpPr>
                <a:grpSpLocks/>
              </p:cNvGrpSpPr>
              <p:nvPr/>
            </p:nvGrpSpPr>
            <p:grpSpPr bwMode="auto">
              <a:xfrm>
                <a:off x="2252" y="1581"/>
                <a:ext cx="302" cy="175"/>
                <a:chOff x="144" y="1440"/>
                <a:chExt cx="881" cy="510"/>
              </a:xfrm>
            </p:grpSpPr>
            <p:sp>
              <p:nvSpPr>
                <p:cNvPr id="16415" name="Rectangle 132">
                  <a:extLst>
                    <a:ext uri="{FF2B5EF4-FFF2-40B4-BE49-F238E27FC236}">
                      <a16:creationId xmlns:a16="http://schemas.microsoft.com/office/drawing/2014/main" id="{1F529ED1-CAFF-A747-890E-26C9596D475F}"/>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16" name="Line 133">
                  <a:extLst>
                    <a:ext uri="{FF2B5EF4-FFF2-40B4-BE49-F238E27FC236}">
                      <a16:creationId xmlns:a16="http://schemas.microsoft.com/office/drawing/2014/main" id="{B0707D9D-9E35-BD42-91D0-77C8147EB37B}"/>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7" name="Line 134">
                  <a:extLst>
                    <a:ext uri="{FF2B5EF4-FFF2-40B4-BE49-F238E27FC236}">
                      <a16:creationId xmlns:a16="http://schemas.microsoft.com/office/drawing/2014/main" id="{E2BFA351-A497-C04D-843D-D9C7E67D956C}"/>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1" name="Line 135">
                <a:extLst>
                  <a:ext uri="{FF2B5EF4-FFF2-40B4-BE49-F238E27FC236}">
                    <a16:creationId xmlns:a16="http://schemas.microsoft.com/office/drawing/2014/main" id="{BAD70B15-3866-284D-9219-35E05A12856D}"/>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2" name="Line 136">
                <a:extLst>
                  <a:ext uri="{FF2B5EF4-FFF2-40B4-BE49-F238E27FC236}">
                    <a16:creationId xmlns:a16="http://schemas.microsoft.com/office/drawing/2014/main" id="{F2CDF1F5-4D6C-C049-8996-FA22A8E11E92}"/>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137">
                <a:extLst>
                  <a:ext uri="{FF2B5EF4-FFF2-40B4-BE49-F238E27FC236}">
                    <a16:creationId xmlns:a16="http://schemas.microsoft.com/office/drawing/2014/main" id="{69755061-1A53-7C4F-8F7D-0C9C3BE9C861}"/>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138">
                <a:extLst>
                  <a:ext uri="{FF2B5EF4-FFF2-40B4-BE49-F238E27FC236}">
                    <a16:creationId xmlns:a16="http://schemas.microsoft.com/office/drawing/2014/main" id="{48FDC58C-7858-7744-8476-60552DCC4198}"/>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6406" name="Text Box 139">
              <a:extLst>
                <a:ext uri="{FF2B5EF4-FFF2-40B4-BE49-F238E27FC236}">
                  <a16:creationId xmlns:a16="http://schemas.microsoft.com/office/drawing/2014/main" id="{66C39D44-FC22-2043-9D7A-B3CB365B652C}"/>
                </a:ext>
              </a:extLst>
            </p:cNvPr>
            <p:cNvSpPr txBox="1">
              <a:spLocks noChangeArrowheads="1"/>
            </p:cNvSpPr>
            <p:nvPr/>
          </p:nvSpPr>
          <p:spPr bwMode="auto">
            <a:xfrm>
              <a:off x="629" y="323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latin typeface="Times New Roman"/>
                  <a:ea typeface="ＭＳ Ｐゴシック"/>
                  <a:cs typeface="Times New Roman"/>
                </a:rPr>
                <a:t>Mô</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hình</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hóa</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thiết</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kế</a:t>
              </a:r>
              <a:endParaRPr lang="en-US" altLang="en-US" sz="1800" err="1">
                <a:latin typeface="Times New Roman" panose="02020603050405020304" pitchFamily="18" charset="0"/>
                <a:cs typeface="Times New Roman"/>
              </a:endParaRPr>
            </a:p>
          </p:txBody>
        </p:sp>
      </p:grpSp>
      <p:sp>
        <p:nvSpPr>
          <p:cNvPr id="5133" name="Line 140">
            <a:extLst>
              <a:ext uri="{FF2B5EF4-FFF2-40B4-BE49-F238E27FC236}">
                <a16:creationId xmlns:a16="http://schemas.microsoft.com/office/drawing/2014/main" id="{04931554-A4FA-5643-870C-CE8F1701648F}"/>
              </a:ext>
            </a:extLst>
          </p:cNvPr>
          <p:cNvSpPr>
            <a:spLocks noChangeShapeType="1"/>
          </p:cNvSpPr>
          <p:nvPr/>
        </p:nvSpPr>
        <p:spPr bwMode="auto">
          <a:xfrm flipH="1" flipV="1">
            <a:off x="5791200" y="3705225"/>
            <a:ext cx="1295400" cy="28575"/>
          </a:xfrm>
          <a:prstGeom prst="line">
            <a:avLst/>
          </a:prstGeom>
          <a:noFill/>
          <a:ln w="28575">
            <a:solidFill>
              <a:schemeClr val="tx2">
                <a:lumMod val="75000"/>
              </a:schemeClr>
            </a:solidFill>
            <a:round/>
            <a:headEnd type="triangle" w="med" len="med"/>
            <a:tailEnd type="triangle" w="med" len="med"/>
          </a:ln>
        </p:spPr>
        <p:txBody>
          <a:bodyPr wrap="none" anchor="ctr"/>
          <a:lstStyle/>
          <a:p>
            <a:pPr eaLnBrk="1" hangingPunct="1">
              <a:defRPr/>
            </a:pPr>
            <a:endParaRPr lang="en-US"/>
          </a:p>
        </p:txBody>
      </p:sp>
      <p:grpSp>
        <p:nvGrpSpPr>
          <p:cNvPr id="16398" name="Group 149">
            <a:extLst>
              <a:ext uri="{FF2B5EF4-FFF2-40B4-BE49-F238E27FC236}">
                <a16:creationId xmlns:a16="http://schemas.microsoft.com/office/drawing/2014/main" id="{425ABB98-57D4-7E41-A30A-42B56C874A3B}"/>
              </a:ext>
            </a:extLst>
          </p:cNvPr>
          <p:cNvGrpSpPr>
            <a:grpSpLocks/>
          </p:cNvGrpSpPr>
          <p:nvPr/>
        </p:nvGrpSpPr>
        <p:grpSpPr bwMode="auto">
          <a:xfrm>
            <a:off x="3962403" y="5219701"/>
            <a:ext cx="1628776" cy="1044576"/>
            <a:chOff x="4147" y="1200"/>
            <a:chExt cx="1026" cy="658"/>
          </a:xfrm>
        </p:grpSpPr>
        <p:sp>
          <p:nvSpPr>
            <p:cNvPr id="16400" name="Text Box 150">
              <a:extLst>
                <a:ext uri="{FF2B5EF4-FFF2-40B4-BE49-F238E27FC236}">
                  <a16:creationId xmlns:a16="http://schemas.microsoft.com/office/drawing/2014/main" id="{D8844C63-B4FD-A640-A5A2-488EB9E579EC}"/>
                </a:ext>
              </a:extLst>
            </p:cNvPr>
            <p:cNvSpPr txBox="1">
              <a:spLocks noChangeArrowheads="1"/>
            </p:cNvSpPr>
            <p:nvPr/>
          </p:nvSpPr>
          <p:spPr bwMode="auto">
            <a:xfrm>
              <a:off x="4147" y="1684"/>
              <a:ext cx="10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a:latin typeface="Times New Roman"/>
                  <a:ea typeface="ＭＳ Ｐゴシック"/>
                  <a:cs typeface="Times New Roman"/>
                </a:rPr>
                <a:t>Các </a:t>
              </a:r>
              <a:r>
                <a:rPr lang="en-US" altLang="en-US" sz="1800" err="1">
                  <a:latin typeface="Times New Roman"/>
                  <a:ea typeface="ＭＳ Ｐゴシック"/>
                  <a:cs typeface="Times New Roman"/>
                </a:rPr>
                <a:t>lớp</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phân</a:t>
              </a:r>
              <a:r>
                <a:rPr lang="en-US" altLang="en-US" sz="1800">
                  <a:latin typeface="Times New Roman"/>
                  <a:ea typeface="ＭＳ Ｐゴシック"/>
                  <a:cs typeface="Times New Roman"/>
                </a:rPr>
                <a:t> </a:t>
              </a:r>
              <a:r>
                <a:rPr lang="en-US" altLang="en-US" sz="1800" err="1">
                  <a:latin typeface="Times New Roman"/>
                  <a:ea typeface="ＭＳ Ｐゴシック"/>
                  <a:cs typeface="Times New Roman"/>
                </a:rPr>
                <a:t>tích</a:t>
              </a:r>
              <a:endParaRPr lang="en-US" altLang="en-US" sz="1800" err="1">
                <a:latin typeface="Times New Roman"/>
                <a:cs typeface="Times New Roman"/>
              </a:endParaRPr>
            </a:p>
          </p:txBody>
        </p:sp>
        <p:grpSp>
          <p:nvGrpSpPr>
            <p:cNvPr id="16401" name="Group 151">
              <a:extLst>
                <a:ext uri="{FF2B5EF4-FFF2-40B4-BE49-F238E27FC236}">
                  <a16:creationId xmlns:a16="http://schemas.microsoft.com/office/drawing/2014/main" id="{74F72644-A3F4-F64E-8090-CDD7C0EE9709}"/>
                </a:ext>
              </a:extLst>
            </p:cNvPr>
            <p:cNvGrpSpPr>
              <a:grpSpLocks/>
            </p:cNvGrpSpPr>
            <p:nvPr/>
          </p:nvGrpSpPr>
          <p:grpSpPr bwMode="auto">
            <a:xfrm>
              <a:off x="4416" y="1200"/>
              <a:ext cx="576" cy="384"/>
              <a:chOff x="144" y="1440"/>
              <a:chExt cx="881" cy="510"/>
            </a:xfrm>
          </p:grpSpPr>
          <p:sp>
            <p:nvSpPr>
              <p:cNvPr id="16402" name="Rectangle 152">
                <a:extLst>
                  <a:ext uri="{FF2B5EF4-FFF2-40B4-BE49-F238E27FC236}">
                    <a16:creationId xmlns:a16="http://schemas.microsoft.com/office/drawing/2014/main" id="{11D321E8-497B-3742-8A70-0B0CEBC0DE4B}"/>
                  </a:ext>
                </a:extLst>
              </p:cNvPr>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403" name="Line 153">
                <a:extLst>
                  <a:ext uri="{FF2B5EF4-FFF2-40B4-BE49-F238E27FC236}">
                    <a16:creationId xmlns:a16="http://schemas.microsoft.com/office/drawing/2014/main" id="{52091E3D-96DE-C74B-AD53-69105CBF47C4}"/>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154">
                <a:extLst>
                  <a:ext uri="{FF2B5EF4-FFF2-40B4-BE49-F238E27FC236}">
                    <a16:creationId xmlns:a16="http://schemas.microsoft.com/office/drawing/2014/main" id="{D5E83ADA-FDC1-444A-864E-F715B6DF40E0}"/>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399" name="Line 155">
            <a:extLst>
              <a:ext uri="{FF2B5EF4-FFF2-40B4-BE49-F238E27FC236}">
                <a16:creationId xmlns:a16="http://schemas.microsoft.com/office/drawing/2014/main" id="{0340B7C5-BA07-D94A-BF69-F0A9E403C017}"/>
              </a:ext>
            </a:extLst>
          </p:cNvPr>
          <p:cNvSpPr>
            <a:spLocks noChangeShapeType="1"/>
          </p:cNvSpPr>
          <p:nvPr/>
        </p:nvSpPr>
        <p:spPr bwMode="auto">
          <a:xfrm flipV="1">
            <a:off x="4814888" y="4403725"/>
            <a:ext cx="0" cy="677863"/>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7">
            <a:extLst>
              <a:ext uri="{FF2B5EF4-FFF2-40B4-BE49-F238E27FC236}">
                <a16:creationId xmlns:a16="http://schemas.microsoft.com/office/drawing/2014/main" id="{401FD7D9-1690-094C-9FFF-D5121E6DCA82}"/>
              </a:ext>
            </a:extLst>
          </p:cNvPr>
          <p:cNvSpPr>
            <a:spLocks noChangeShapeType="1"/>
          </p:cNvSpPr>
          <p:nvPr/>
        </p:nvSpPr>
        <p:spPr bwMode="auto">
          <a:xfrm flipH="1">
            <a:off x="3630613" y="4257675"/>
            <a:ext cx="2693987" cy="1588"/>
          </a:xfrm>
          <a:prstGeom prst="line">
            <a:avLst/>
          </a:prstGeom>
          <a:noFill/>
          <a:ln w="9525">
            <a:solidFill>
              <a:schemeClr val="tx1"/>
            </a:solidFill>
            <a:round/>
            <a:headEnd type="arrow" w="lg" len="med"/>
            <a:tailEnd/>
          </a:ln>
          <a:extLst>
            <a:ext uri="{909E8E84-426E-40DD-AFC4-6F175D3DCCD1}">
              <a14:hiddenFill xmlns:a14="http://schemas.microsoft.com/office/drawing/2010/main">
                <a:noFill/>
              </a14:hiddenFill>
            </a:ext>
          </a:extLst>
        </p:spPr>
        <p:txBody>
          <a:bodyPr/>
          <a:lstStyle/>
          <a:p>
            <a:endParaRPr lang="en-US"/>
          </a:p>
        </p:txBody>
      </p:sp>
      <p:grpSp>
        <p:nvGrpSpPr>
          <p:cNvPr id="53250" name="Group 29">
            <a:extLst>
              <a:ext uri="{FF2B5EF4-FFF2-40B4-BE49-F238E27FC236}">
                <a16:creationId xmlns:a16="http://schemas.microsoft.com/office/drawing/2014/main" id="{44426209-9625-8049-BF80-8F8CE36FEEAF}"/>
              </a:ext>
            </a:extLst>
          </p:cNvPr>
          <p:cNvGrpSpPr>
            <a:grpSpLocks/>
          </p:cNvGrpSpPr>
          <p:nvPr/>
        </p:nvGrpSpPr>
        <p:grpSpPr bwMode="auto">
          <a:xfrm>
            <a:off x="1081088" y="1846263"/>
            <a:ext cx="798512" cy="652462"/>
            <a:chOff x="1400" y="479"/>
            <a:chExt cx="503" cy="411"/>
          </a:xfrm>
        </p:grpSpPr>
        <p:sp>
          <p:nvSpPr>
            <p:cNvPr id="53305" name="Rectangle 30">
              <a:extLst>
                <a:ext uri="{FF2B5EF4-FFF2-40B4-BE49-F238E27FC236}">
                  <a16:creationId xmlns:a16="http://schemas.microsoft.com/office/drawing/2014/main" id="{92BDF787-794E-E840-9241-F78E06163C91}"/>
                </a:ext>
              </a:extLst>
            </p:cNvPr>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6" name="Rectangle 31">
              <a:extLst>
                <a:ext uri="{FF2B5EF4-FFF2-40B4-BE49-F238E27FC236}">
                  <a16:creationId xmlns:a16="http://schemas.microsoft.com/office/drawing/2014/main" id="{A2B0F0A5-0499-B543-8F71-C9D44B438E2A}"/>
                </a:ext>
              </a:extLst>
            </p:cNvPr>
            <p:cNvSpPr>
              <a:spLocks noChangeArrowheads="1"/>
            </p:cNvSpPr>
            <p:nvPr/>
          </p:nvSpPr>
          <p:spPr bwMode="auto">
            <a:xfrm>
              <a:off x="1492" y="621"/>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Student</a:t>
              </a:r>
              <a:endParaRPr lang="en-US" altLang="en-US" sz="2000">
                <a:solidFill>
                  <a:srgbClr val="0000FF"/>
                </a:solidFill>
                <a:latin typeface="ZapfHumnst BT" pitchFamily="34" charset="0"/>
              </a:endParaRPr>
            </a:p>
          </p:txBody>
        </p:sp>
        <p:sp>
          <p:nvSpPr>
            <p:cNvPr id="53307" name="Rectangle 32">
              <a:extLst>
                <a:ext uri="{FF2B5EF4-FFF2-40B4-BE49-F238E27FC236}">
                  <a16:creationId xmlns:a16="http://schemas.microsoft.com/office/drawing/2014/main" id="{C4DBBFBF-73AA-7D43-8C2E-9FBA266A4AD2}"/>
                </a:ext>
              </a:extLst>
            </p:cNvPr>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8" name="Rectangle 33">
              <a:extLst>
                <a:ext uri="{FF2B5EF4-FFF2-40B4-BE49-F238E27FC236}">
                  <a16:creationId xmlns:a16="http://schemas.microsoft.com/office/drawing/2014/main" id="{F62D5537-42B5-BE4E-B771-F06869E4F2A0}"/>
                </a:ext>
              </a:extLst>
            </p:cNvPr>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9" name="Rectangle 34">
              <a:extLst>
                <a:ext uri="{FF2B5EF4-FFF2-40B4-BE49-F238E27FC236}">
                  <a16:creationId xmlns:a16="http://schemas.microsoft.com/office/drawing/2014/main" id="{C3733BC2-A14C-E343-AAE3-96B25D1D102D}"/>
                </a:ext>
              </a:extLst>
            </p:cNvPr>
            <p:cNvSpPr>
              <a:spLocks noChangeArrowheads="1"/>
            </p:cNvSpPr>
            <p:nvPr/>
          </p:nvSpPr>
          <p:spPr bwMode="auto">
            <a:xfrm>
              <a:off x="1428" y="508"/>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3251" name="Rectangle 35">
            <a:extLst>
              <a:ext uri="{FF2B5EF4-FFF2-40B4-BE49-F238E27FC236}">
                <a16:creationId xmlns:a16="http://schemas.microsoft.com/office/drawing/2014/main" id="{E5CE7E51-C7FA-1644-B12E-C7DF09BDF95E}"/>
              </a:ext>
            </a:extLst>
          </p:cNvPr>
          <p:cNvSpPr>
            <a:spLocks noChangeArrowheads="1"/>
          </p:cNvSpPr>
          <p:nvPr/>
        </p:nvSpPr>
        <p:spPr bwMode="auto">
          <a:xfrm>
            <a:off x="2809875" y="3919538"/>
            <a:ext cx="820738"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2" name="Rectangle 36">
            <a:extLst>
              <a:ext uri="{FF2B5EF4-FFF2-40B4-BE49-F238E27FC236}">
                <a16:creationId xmlns:a16="http://schemas.microsoft.com/office/drawing/2014/main" id="{413CF563-89C2-BE49-BA3E-B7BC7C483C80}"/>
              </a:ext>
            </a:extLst>
          </p:cNvPr>
          <p:cNvSpPr>
            <a:spLocks noChangeArrowheads="1"/>
          </p:cNvSpPr>
          <p:nvPr/>
        </p:nvSpPr>
        <p:spPr bwMode="auto">
          <a:xfrm>
            <a:off x="2890838" y="4144963"/>
            <a:ext cx="6588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Professor</a:t>
            </a:r>
            <a:endParaRPr lang="en-US" altLang="en-US" sz="2000">
              <a:solidFill>
                <a:srgbClr val="0000FF"/>
              </a:solidFill>
              <a:latin typeface="ZapfHumnst BT" pitchFamily="34" charset="0"/>
            </a:endParaRPr>
          </a:p>
        </p:txBody>
      </p:sp>
      <p:sp>
        <p:nvSpPr>
          <p:cNvPr id="53253" name="Rectangle 37">
            <a:extLst>
              <a:ext uri="{FF2B5EF4-FFF2-40B4-BE49-F238E27FC236}">
                <a16:creationId xmlns:a16="http://schemas.microsoft.com/office/drawing/2014/main" id="{E4D31040-865A-0A4E-A04A-E367E235CFA0}"/>
              </a:ext>
            </a:extLst>
          </p:cNvPr>
          <p:cNvSpPr>
            <a:spLocks noChangeArrowheads="1"/>
          </p:cNvSpPr>
          <p:nvPr/>
        </p:nvSpPr>
        <p:spPr bwMode="auto">
          <a:xfrm>
            <a:off x="2809875" y="4335463"/>
            <a:ext cx="820738"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4" name="Rectangle 38">
            <a:extLst>
              <a:ext uri="{FF2B5EF4-FFF2-40B4-BE49-F238E27FC236}">
                <a16:creationId xmlns:a16="http://schemas.microsoft.com/office/drawing/2014/main" id="{CE48EEE4-0539-7244-B235-47C9F310386B}"/>
              </a:ext>
            </a:extLst>
          </p:cNvPr>
          <p:cNvSpPr>
            <a:spLocks noChangeArrowheads="1"/>
          </p:cNvSpPr>
          <p:nvPr/>
        </p:nvSpPr>
        <p:spPr bwMode="auto">
          <a:xfrm>
            <a:off x="2809875" y="4425950"/>
            <a:ext cx="820738"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5" name="Rectangle 39">
            <a:extLst>
              <a:ext uri="{FF2B5EF4-FFF2-40B4-BE49-F238E27FC236}">
                <a16:creationId xmlns:a16="http://schemas.microsoft.com/office/drawing/2014/main" id="{1BC872EF-F450-404B-B559-D5862A3E1A15}"/>
              </a:ext>
            </a:extLst>
          </p:cNvPr>
          <p:cNvSpPr>
            <a:spLocks noChangeArrowheads="1"/>
          </p:cNvSpPr>
          <p:nvPr/>
        </p:nvSpPr>
        <p:spPr bwMode="auto">
          <a:xfrm>
            <a:off x="2865438"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nvGrpSpPr>
          <p:cNvPr id="53256" name="Group 40">
            <a:extLst>
              <a:ext uri="{FF2B5EF4-FFF2-40B4-BE49-F238E27FC236}">
                <a16:creationId xmlns:a16="http://schemas.microsoft.com/office/drawing/2014/main" id="{DF15B862-F456-0648-9BE0-57381CEA8D74}"/>
              </a:ext>
            </a:extLst>
          </p:cNvPr>
          <p:cNvGrpSpPr>
            <a:grpSpLocks/>
          </p:cNvGrpSpPr>
          <p:nvPr/>
        </p:nvGrpSpPr>
        <p:grpSpPr bwMode="auto">
          <a:xfrm>
            <a:off x="4778375" y="1739900"/>
            <a:ext cx="800100" cy="652463"/>
            <a:chOff x="3356" y="621"/>
            <a:chExt cx="504" cy="411"/>
          </a:xfrm>
        </p:grpSpPr>
        <p:sp>
          <p:nvSpPr>
            <p:cNvPr id="53300" name="Rectangle 41">
              <a:extLst>
                <a:ext uri="{FF2B5EF4-FFF2-40B4-BE49-F238E27FC236}">
                  <a16:creationId xmlns:a16="http://schemas.microsoft.com/office/drawing/2014/main" id="{A3582DF3-2419-6F49-AFA0-314375EC1BEA}"/>
                </a:ext>
              </a:extLst>
            </p:cNvPr>
            <p:cNvSpPr>
              <a:spLocks noChangeArrowheads="1"/>
            </p:cNvSpPr>
            <p:nvPr/>
          </p:nvSpPr>
          <p:spPr bwMode="auto">
            <a:xfrm>
              <a:off x="3356" y="621"/>
              <a:ext cx="504" cy="411"/>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1" name="Rectangle 42">
              <a:extLst>
                <a:ext uri="{FF2B5EF4-FFF2-40B4-BE49-F238E27FC236}">
                  <a16:creationId xmlns:a16="http://schemas.microsoft.com/office/drawing/2014/main" id="{45E1679E-185C-A641-A328-2060F90B016C}"/>
                </a:ext>
              </a:extLst>
            </p:cNvPr>
            <p:cNvSpPr>
              <a:spLocks noChangeArrowheads="1"/>
            </p:cNvSpPr>
            <p:nvPr/>
          </p:nvSpPr>
          <p:spPr bwMode="auto">
            <a:xfrm>
              <a:off x="3420" y="763"/>
              <a:ext cx="404" cy="116"/>
            </a:xfrm>
            <a:prstGeom prst="rect">
              <a:avLst/>
            </a:prstGeom>
            <a:solidFill>
              <a:srgbClr val="FFFFCC"/>
            </a:solidFill>
            <a:ln>
              <a:noFill/>
            </a:ln>
            <a:extLst>
              <a:ext uri="{91240B29-F687-4F45-9708-019B960494DF}">
                <a14:hiddenLine xmlns:a14="http://schemas.microsoft.com/office/drawing/2010/main" w="9525">
                  <a:solidFill>
                    <a:srgbClr val="990033"/>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Schedule</a:t>
              </a:r>
              <a:endParaRPr lang="en-US" altLang="en-US" sz="2000">
                <a:solidFill>
                  <a:srgbClr val="0000FF"/>
                </a:solidFill>
                <a:latin typeface="ZapfHumnst BT" pitchFamily="34" charset="0"/>
              </a:endParaRPr>
            </a:p>
          </p:txBody>
        </p:sp>
        <p:sp>
          <p:nvSpPr>
            <p:cNvPr id="53302" name="Rectangle 43">
              <a:extLst>
                <a:ext uri="{FF2B5EF4-FFF2-40B4-BE49-F238E27FC236}">
                  <a16:creationId xmlns:a16="http://schemas.microsoft.com/office/drawing/2014/main" id="{A68ED5A2-9EFD-BC43-BE72-1B8660E91BA7}"/>
                </a:ext>
              </a:extLst>
            </p:cNvPr>
            <p:cNvSpPr>
              <a:spLocks noChangeArrowheads="1"/>
            </p:cNvSpPr>
            <p:nvPr/>
          </p:nvSpPr>
          <p:spPr bwMode="auto">
            <a:xfrm>
              <a:off x="3356" y="883"/>
              <a:ext cx="504" cy="149"/>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3" name="Rectangle 44">
              <a:extLst>
                <a:ext uri="{FF2B5EF4-FFF2-40B4-BE49-F238E27FC236}">
                  <a16:creationId xmlns:a16="http://schemas.microsoft.com/office/drawing/2014/main" id="{3D001382-7FF7-7845-894D-4C125923B369}"/>
                </a:ext>
              </a:extLst>
            </p:cNvPr>
            <p:cNvSpPr>
              <a:spLocks noChangeArrowheads="1"/>
            </p:cNvSpPr>
            <p:nvPr/>
          </p:nvSpPr>
          <p:spPr bwMode="auto">
            <a:xfrm>
              <a:off x="3356" y="940"/>
              <a:ext cx="504" cy="92"/>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304" name="Rectangle 45">
              <a:extLst>
                <a:ext uri="{FF2B5EF4-FFF2-40B4-BE49-F238E27FC236}">
                  <a16:creationId xmlns:a16="http://schemas.microsoft.com/office/drawing/2014/main" id="{4BB1550D-709E-004E-80F9-8C52B09A4096}"/>
                </a:ext>
              </a:extLst>
            </p:cNvPr>
            <p:cNvSpPr>
              <a:spLocks noChangeArrowheads="1"/>
            </p:cNvSpPr>
            <p:nvPr/>
          </p:nvSpPr>
          <p:spPr bwMode="auto">
            <a:xfrm>
              <a:off x="3385" y="649"/>
              <a:ext cx="458" cy="116"/>
            </a:xfrm>
            <a:prstGeom prst="rect">
              <a:avLst/>
            </a:prstGeom>
            <a:solidFill>
              <a:srgbClr val="FFFFCC"/>
            </a:solidFill>
            <a:ln>
              <a:noFill/>
            </a:ln>
            <a:extLst>
              <a:ext uri="{91240B29-F687-4F45-9708-019B960494DF}">
                <a14:hiddenLine xmlns:a14="http://schemas.microsoft.com/office/drawing/2010/main" w="9525">
                  <a:solidFill>
                    <a:srgbClr val="990033"/>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grpSp>
      <p:sp>
        <p:nvSpPr>
          <p:cNvPr id="53257" name="Rectangle 46">
            <a:extLst>
              <a:ext uri="{FF2B5EF4-FFF2-40B4-BE49-F238E27FC236}">
                <a16:creationId xmlns:a16="http://schemas.microsoft.com/office/drawing/2014/main" id="{115658A2-B26B-CD4F-B712-E591F3965A3C}"/>
              </a:ext>
            </a:extLst>
          </p:cNvPr>
          <p:cNvSpPr>
            <a:spLocks noChangeArrowheads="1"/>
          </p:cNvSpPr>
          <p:nvPr/>
        </p:nvSpPr>
        <p:spPr bwMode="auto">
          <a:xfrm>
            <a:off x="4610100" y="3919538"/>
            <a:ext cx="1136650"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58" name="Rectangle 47">
            <a:extLst>
              <a:ext uri="{FF2B5EF4-FFF2-40B4-BE49-F238E27FC236}">
                <a16:creationId xmlns:a16="http://schemas.microsoft.com/office/drawing/2014/main" id="{BC3050C9-09C0-FF4D-99E6-8FB59EE9F5FC}"/>
              </a:ext>
            </a:extLst>
          </p:cNvPr>
          <p:cNvSpPr>
            <a:spLocks noChangeArrowheads="1"/>
          </p:cNvSpPr>
          <p:nvPr/>
        </p:nvSpPr>
        <p:spPr bwMode="auto">
          <a:xfrm>
            <a:off x="4665663" y="4144963"/>
            <a:ext cx="1041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CourseOffering</a:t>
            </a:r>
            <a:endParaRPr lang="en-US" altLang="en-US" sz="2000" err="1">
              <a:solidFill>
                <a:srgbClr val="0000FF"/>
              </a:solidFill>
              <a:latin typeface="ZapfHumnst BT" pitchFamily="34" charset="0"/>
            </a:endParaRPr>
          </a:p>
        </p:txBody>
      </p:sp>
      <p:sp>
        <p:nvSpPr>
          <p:cNvPr id="53259" name="Rectangle 48">
            <a:extLst>
              <a:ext uri="{FF2B5EF4-FFF2-40B4-BE49-F238E27FC236}">
                <a16:creationId xmlns:a16="http://schemas.microsoft.com/office/drawing/2014/main" id="{7C5198FD-5F05-E341-AB75-8ADBBD2F03BC}"/>
              </a:ext>
            </a:extLst>
          </p:cNvPr>
          <p:cNvSpPr>
            <a:spLocks noChangeArrowheads="1"/>
          </p:cNvSpPr>
          <p:nvPr/>
        </p:nvSpPr>
        <p:spPr bwMode="auto">
          <a:xfrm>
            <a:off x="4610100" y="4335463"/>
            <a:ext cx="1136650"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0" name="Rectangle 49">
            <a:extLst>
              <a:ext uri="{FF2B5EF4-FFF2-40B4-BE49-F238E27FC236}">
                <a16:creationId xmlns:a16="http://schemas.microsoft.com/office/drawing/2014/main" id="{D95534F9-9F30-924F-BC86-EC2C818B2C8E}"/>
              </a:ext>
            </a:extLst>
          </p:cNvPr>
          <p:cNvSpPr>
            <a:spLocks noChangeArrowheads="1"/>
          </p:cNvSpPr>
          <p:nvPr/>
        </p:nvSpPr>
        <p:spPr bwMode="auto">
          <a:xfrm>
            <a:off x="4610100" y="4425950"/>
            <a:ext cx="1136650"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1" name="Rectangle 50">
            <a:extLst>
              <a:ext uri="{FF2B5EF4-FFF2-40B4-BE49-F238E27FC236}">
                <a16:creationId xmlns:a16="http://schemas.microsoft.com/office/drawing/2014/main" id="{277CDD49-8190-2C45-94E3-6CA683859BCB}"/>
              </a:ext>
            </a:extLst>
          </p:cNvPr>
          <p:cNvSpPr>
            <a:spLocks noChangeArrowheads="1"/>
          </p:cNvSpPr>
          <p:nvPr/>
        </p:nvSpPr>
        <p:spPr bwMode="auto">
          <a:xfrm>
            <a:off x="4822825"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3262" name="Rectangle 51">
            <a:extLst>
              <a:ext uri="{FF2B5EF4-FFF2-40B4-BE49-F238E27FC236}">
                <a16:creationId xmlns:a16="http://schemas.microsoft.com/office/drawing/2014/main" id="{B1D1F99E-9A03-2C45-8ACF-CB938917AA4F}"/>
              </a:ext>
            </a:extLst>
          </p:cNvPr>
          <p:cNvSpPr>
            <a:spLocks noChangeArrowheads="1"/>
          </p:cNvSpPr>
          <p:nvPr/>
        </p:nvSpPr>
        <p:spPr bwMode="auto">
          <a:xfrm>
            <a:off x="4475163" y="5037138"/>
            <a:ext cx="1395412" cy="450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3" name="Rectangle 52">
            <a:extLst>
              <a:ext uri="{FF2B5EF4-FFF2-40B4-BE49-F238E27FC236}">
                <a16:creationId xmlns:a16="http://schemas.microsoft.com/office/drawing/2014/main" id="{72AC2F5D-B01F-BB4E-9201-BE543D88271C}"/>
              </a:ext>
            </a:extLst>
          </p:cNvPr>
          <p:cNvSpPr>
            <a:spLocks noChangeArrowheads="1"/>
          </p:cNvSpPr>
          <p:nvPr/>
        </p:nvSpPr>
        <p:spPr bwMode="auto">
          <a:xfrm>
            <a:off x="4540250" y="5083175"/>
            <a:ext cx="12795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CourseOfferingList</a:t>
            </a:r>
            <a:endParaRPr lang="en-US" altLang="en-US" sz="2000" err="1">
              <a:solidFill>
                <a:srgbClr val="0000FF"/>
              </a:solidFill>
              <a:latin typeface="ZapfHumnst BT" pitchFamily="34" charset="0"/>
            </a:endParaRPr>
          </a:p>
        </p:txBody>
      </p:sp>
      <p:sp>
        <p:nvSpPr>
          <p:cNvPr id="53264" name="Rectangle 53">
            <a:extLst>
              <a:ext uri="{FF2B5EF4-FFF2-40B4-BE49-F238E27FC236}">
                <a16:creationId xmlns:a16="http://schemas.microsoft.com/office/drawing/2014/main" id="{A19B4752-877F-614E-BF6C-BEA6863930AE}"/>
              </a:ext>
            </a:extLst>
          </p:cNvPr>
          <p:cNvSpPr>
            <a:spLocks noChangeArrowheads="1"/>
          </p:cNvSpPr>
          <p:nvPr/>
        </p:nvSpPr>
        <p:spPr bwMode="auto">
          <a:xfrm>
            <a:off x="4475163" y="5262563"/>
            <a:ext cx="1395412" cy="22542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5" name="Rectangle 54">
            <a:extLst>
              <a:ext uri="{FF2B5EF4-FFF2-40B4-BE49-F238E27FC236}">
                <a16:creationId xmlns:a16="http://schemas.microsoft.com/office/drawing/2014/main" id="{ACE4D4C5-ABC6-AD48-A070-D2D0ADBDF048}"/>
              </a:ext>
            </a:extLst>
          </p:cNvPr>
          <p:cNvSpPr>
            <a:spLocks noChangeArrowheads="1"/>
          </p:cNvSpPr>
          <p:nvPr/>
        </p:nvSpPr>
        <p:spPr bwMode="auto">
          <a:xfrm>
            <a:off x="4475163" y="5364163"/>
            <a:ext cx="1395412" cy="12382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66" name="Rectangle 59">
            <a:extLst>
              <a:ext uri="{FF2B5EF4-FFF2-40B4-BE49-F238E27FC236}">
                <a16:creationId xmlns:a16="http://schemas.microsoft.com/office/drawing/2014/main" id="{127DACB6-67E7-DF40-AC30-E5B070DF0801}"/>
              </a:ext>
            </a:extLst>
          </p:cNvPr>
          <p:cNvSpPr>
            <a:spLocks noChangeArrowheads="1"/>
          </p:cNvSpPr>
          <p:nvPr/>
        </p:nvSpPr>
        <p:spPr bwMode="auto">
          <a:xfrm>
            <a:off x="1976438" y="214788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1</a:t>
            </a:r>
            <a:endParaRPr lang="en-US" altLang="en-US" sz="2000">
              <a:solidFill>
                <a:srgbClr val="FFFF00"/>
              </a:solidFill>
              <a:latin typeface="ZapfHumnst BT" pitchFamily="34" charset="0"/>
            </a:endParaRPr>
          </a:p>
        </p:txBody>
      </p:sp>
      <p:sp>
        <p:nvSpPr>
          <p:cNvPr id="53267" name="Rectangle 60">
            <a:extLst>
              <a:ext uri="{FF2B5EF4-FFF2-40B4-BE49-F238E27FC236}">
                <a16:creationId xmlns:a16="http://schemas.microsoft.com/office/drawing/2014/main" id="{BDE4D433-6E46-2B43-91B0-2000C7D7B1F6}"/>
              </a:ext>
            </a:extLst>
          </p:cNvPr>
          <p:cNvSpPr>
            <a:spLocks noChangeArrowheads="1"/>
          </p:cNvSpPr>
          <p:nvPr/>
        </p:nvSpPr>
        <p:spPr bwMode="auto">
          <a:xfrm>
            <a:off x="7426325" y="4495800"/>
            <a:ext cx="8985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Prerequisites</a:t>
            </a:r>
            <a:endParaRPr lang="en-US" altLang="en-US" sz="2000">
              <a:solidFill>
                <a:srgbClr val="0000FF"/>
              </a:solidFill>
              <a:latin typeface="ZapfHumnst BT" pitchFamily="34" charset="0"/>
            </a:endParaRPr>
          </a:p>
        </p:txBody>
      </p:sp>
      <p:sp>
        <p:nvSpPr>
          <p:cNvPr id="53268" name="Rectangle 61">
            <a:extLst>
              <a:ext uri="{FF2B5EF4-FFF2-40B4-BE49-F238E27FC236}">
                <a16:creationId xmlns:a16="http://schemas.microsoft.com/office/drawing/2014/main" id="{357F7534-342A-8348-9D25-82255B240366}"/>
              </a:ext>
            </a:extLst>
          </p:cNvPr>
          <p:cNvSpPr>
            <a:spLocks noChangeArrowheads="1"/>
          </p:cNvSpPr>
          <p:nvPr/>
        </p:nvSpPr>
        <p:spPr bwMode="auto">
          <a:xfrm>
            <a:off x="7197725" y="4257675"/>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69" name="Rectangle 65">
            <a:extLst>
              <a:ext uri="{FF2B5EF4-FFF2-40B4-BE49-F238E27FC236}">
                <a16:creationId xmlns:a16="http://schemas.microsoft.com/office/drawing/2014/main" id="{0ACB55EE-8C19-5D42-A362-5F1E3768830C}"/>
              </a:ext>
            </a:extLst>
          </p:cNvPr>
          <p:cNvSpPr>
            <a:spLocks noChangeArrowheads="1"/>
          </p:cNvSpPr>
          <p:nvPr/>
        </p:nvSpPr>
        <p:spPr bwMode="auto">
          <a:xfrm>
            <a:off x="6330950" y="3919538"/>
            <a:ext cx="800100" cy="663575"/>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0" name="Rectangle 66">
            <a:extLst>
              <a:ext uri="{FF2B5EF4-FFF2-40B4-BE49-F238E27FC236}">
                <a16:creationId xmlns:a16="http://schemas.microsoft.com/office/drawing/2014/main" id="{80F9DEA8-5249-344F-AA72-BCDCD24AB4A6}"/>
              </a:ext>
            </a:extLst>
          </p:cNvPr>
          <p:cNvSpPr>
            <a:spLocks noChangeArrowheads="1"/>
          </p:cNvSpPr>
          <p:nvPr/>
        </p:nvSpPr>
        <p:spPr bwMode="auto">
          <a:xfrm>
            <a:off x="6500813" y="4144963"/>
            <a:ext cx="495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Course</a:t>
            </a:r>
            <a:endParaRPr lang="en-US" altLang="en-US" sz="2000">
              <a:solidFill>
                <a:srgbClr val="0000FF"/>
              </a:solidFill>
              <a:latin typeface="ZapfHumnst BT" pitchFamily="34" charset="0"/>
            </a:endParaRPr>
          </a:p>
        </p:txBody>
      </p:sp>
      <p:sp>
        <p:nvSpPr>
          <p:cNvPr id="53271" name="Rectangle 67">
            <a:extLst>
              <a:ext uri="{FF2B5EF4-FFF2-40B4-BE49-F238E27FC236}">
                <a16:creationId xmlns:a16="http://schemas.microsoft.com/office/drawing/2014/main" id="{3B6629AD-5335-6247-8F45-54130DA5E008}"/>
              </a:ext>
            </a:extLst>
          </p:cNvPr>
          <p:cNvSpPr>
            <a:spLocks noChangeArrowheads="1"/>
          </p:cNvSpPr>
          <p:nvPr/>
        </p:nvSpPr>
        <p:spPr bwMode="auto">
          <a:xfrm>
            <a:off x="6330950" y="4335463"/>
            <a:ext cx="800100" cy="2476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2" name="Rectangle 68">
            <a:extLst>
              <a:ext uri="{FF2B5EF4-FFF2-40B4-BE49-F238E27FC236}">
                <a16:creationId xmlns:a16="http://schemas.microsoft.com/office/drawing/2014/main" id="{60652D05-DE8A-024B-8F55-236F130EFB7E}"/>
              </a:ext>
            </a:extLst>
          </p:cNvPr>
          <p:cNvSpPr>
            <a:spLocks noChangeArrowheads="1"/>
          </p:cNvSpPr>
          <p:nvPr/>
        </p:nvSpPr>
        <p:spPr bwMode="auto">
          <a:xfrm>
            <a:off x="6330950" y="4425950"/>
            <a:ext cx="800100" cy="157163"/>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3273" name="Rectangle 69">
            <a:extLst>
              <a:ext uri="{FF2B5EF4-FFF2-40B4-BE49-F238E27FC236}">
                <a16:creationId xmlns:a16="http://schemas.microsoft.com/office/drawing/2014/main" id="{F9A778A4-EAAC-6349-B08C-E02B3A60CF70}"/>
              </a:ext>
            </a:extLst>
          </p:cNvPr>
          <p:cNvSpPr>
            <a:spLocks noChangeArrowheads="1"/>
          </p:cNvSpPr>
          <p:nvPr/>
        </p:nvSpPr>
        <p:spPr bwMode="auto">
          <a:xfrm>
            <a:off x="6376988" y="3963988"/>
            <a:ext cx="727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&lt;&lt;entity&gt;&gt;</a:t>
            </a:r>
            <a:endParaRPr lang="en-US" altLang="en-US" sz="2000">
              <a:solidFill>
                <a:srgbClr val="0000FF"/>
              </a:solidFill>
              <a:latin typeface="ZapfHumnst BT" pitchFamily="34" charset="0"/>
            </a:endParaRPr>
          </a:p>
        </p:txBody>
      </p:sp>
      <p:sp>
        <p:nvSpPr>
          <p:cNvPr id="53274" name="Rectangle 72">
            <a:extLst>
              <a:ext uri="{FF2B5EF4-FFF2-40B4-BE49-F238E27FC236}">
                <a16:creationId xmlns:a16="http://schemas.microsoft.com/office/drawing/2014/main" id="{E0472D8C-60E3-FB4C-AD4C-ABF14CF5AAB9}"/>
              </a:ext>
            </a:extLst>
          </p:cNvPr>
          <p:cNvSpPr>
            <a:spLocks noChangeArrowheads="1"/>
          </p:cNvSpPr>
          <p:nvPr/>
        </p:nvSpPr>
        <p:spPr bwMode="auto">
          <a:xfrm>
            <a:off x="7227888" y="3886200"/>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75" name="Rectangle 73">
            <a:extLst>
              <a:ext uri="{FF2B5EF4-FFF2-40B4-BE49-F238E27FC236}">
                <a16:creationId xmlns:a16="http://schemas.microsoft.com/office/drawing/2014/main" id="{F3F24873-FB82-C746-B282-E77F3AB02D7F}"/>
              </a:ext>
            </a:extLst>
          </p:cNvPr>
          <p:cNvSpPr>
            <a:spLocks noChangeArrowheads="1"/>
          </p:cNvSpPr>
          <p:nvPr/>
        </p:nvSpPr>
        <p:spPr bwMode="auto">
          <a:xfrm>
            <a:off x="6235700" y="4357688"/>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1</a:t>
            </a:r>
            <a:endParaRPr lang="en-US" altLang="en-US" sz="2000">
              <a:solidFill>
                <a:srgbClr val="FFFF00"/>
              </a:solidFill>
              <a:latin typeface="ZapfHumnst BT" pitchFamily="34" charset="0"/>
            </a:endParaRPr>
          </a:p>
        </p:txBody>
      </p:sp>
      <p:sp>
        <p:nvSpPr>
          <p:cNvPr id="53276" name="Rectangle 74">
            <a:extLst>
              <a:ext uri="{FF2B5EF4-FFF2-40B4-BE49-F238E27FC236}">
                <a16:creationId xmlns:a16="http://schemas.microsoft.com/office/drawing/2014/main" id="{3A0E22E9-3A84-E04F-BC56-E16E32475578}"/>
              </a:ext>
            </a:extLst>
          </p:cNvPr>
          <p:cNvSpPr>
            <a:spLocks noChangeArrowheads="1"/>
          </p:cNvSpPr>
          <p:nvPr/>
        </p:nvSpPr>
        <p:spPr bwMode="auto">
          <a:xfrm>
            <a:off x="3659188" y="4017963"/>
            <a:ext cx="6334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instructor</a:t>
            </a:r>
            <a:endParaRPr lang="en-US" altLang="en-US" sz="2000">
              <a:solidFill>
                <a:srgbClr val="0000FF"/>
              </a:solidFill>
              <a:latin typeface="ZapfHumnst BT" pitchFamily="34" charset="0"/>
            </a:endParaRPr>
          </a:p>
        </p:txBody>
      </p:sp>
      <p:sp>
        <p:nvSpPr>
          <p:cNvPr id="53277" name="Rectangle 75">
            <a:extLst>
              <a:ext uri="{FF2B5EF4-FFF2-40B4-BE49-F238E27FC236}">
                <a16:creationId xmlns:a16="http://schemas.microsoft.com/office/drawing/2014/main" id="{58205D49-256F-804F-B9D8-FB7F04B2A948}"/>
              </a:ext>
            </a:extLst>
          </p:cNvPr>
          <p:cNvSpPr>
            <a:spLocks noChangeArrowheads="1"/>
          </p:cNvSpPr>
          <p:nvPr/>
        </p:nvSpPr>
        <p:spPr bwMode="auto">
          <a:xfrm>
            <a:off x="3713163" y="4357688"/>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0..1</a:t>
            </a:r>
            <a:endParaRPr lang="en-US" altLang="en-US" sz="2000">
              <a:solidFill>
                <a:srgbClr val="0000FF"/>
              </a:solidFill>
              <a:latin typeface="ZapfHumnst BT" pitchFamily="34" charset="0"/>
            </a:endParaRPr>
          </a:p>
        </p:txBody>
      </p:sp>
      <p:sp>
        <p:nvSpPr>
          <p:cNvPr id="53278" name="Rectangle 76">
            <a:extLst>
              <a:ext uri="{FF2B5EF4-FFF2-40B4-BE49-F238E27FC236}">
                <a16:creationId xmlns:a16="http://schemas.microsoft.com/office/drawing/2014/main" id="{44401C45-46FF-9141-9BEB-B2BE6562A313}"/>
              </a:ext>
            </a:extLst>
          </p:cNvPr>
          <p:cNvSpPr>
            <a:spLocks noChangeArrowheads="1"/>
          </p:cNvSpPr>
          <p:nvPr/>
        </p:nvSpPr>
        <p:spPr bwMode="auto">
          <a:xfrm>
            <a:off x="4511675" y="211931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79" name="Line 77">
            <a:extLst>
              <a:ext uri="{FF2B5EF4-FFF2-40B4-BE49-F238E27FC236}">
                <a16:creationId xmlns:a16="http://schemas.microsoft.com/office/drawing/2014/main" id="{8A4586DA-12C7-BB40-A998-51C415BB4623}"/>
              </a:ext>
            </a:extLst>
          </p:cNvPr>
          <p:cNvSpPr>
            <a:spLocks noChangeShapeType="1"/>
          </p:cNvSpPr>
          <p:nvPr/>
        </p:nvSpPr>
        <p:spPr bwMode="auto">
          <a:xfrm flipV="1">
            <a:off x="2093913" y="2041525"/>
            <a:ext cx="2684462" cy="0"/>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53280" name="Freeform 78">
            <a:extLst>
              <a:ext uri="{FF2B5EF4-FFF2-40B4-BE49-F238E27FC236}">
                <a16:creationId xmlns:a16="http://schemas.microsoft.com/office/drawing/2014/main" id="{266A88BB-92B9-F94E-A53C-78175EB5C27B}"/>
              </a:ext>
            </a:extLst>
          </p:cNvPr>
          <p:cNvSpPr>
            <a:spLocks/>
          </p:cNvSpPr>
          <p:nvPr/>
        </p:nvSpPr>
        <p:spPr bwMode="auto">
          <a:xfrm>
            <a:off x="1898650" y="1985963"/>
            <a:ext cx="192088" cy="100012"/>
          </a:xfrm>
          <a:custGeom>
            <a:avLst/>
            <a:gdLst>
              <a:gd name="T0" fmla="*/ 0 w 121"/>
              <a:gd name="T1" fmla="*/ 2147483646 h 63"/>
              <a:gd name="T2" fmla="*/ 2147483646 w 121"/>
              <a:gd name="T3" fmla="*/ 0 h 63"/>
              <a:gd name="T4" fmla="*/ 2147483646 w 121"/>
              <a:gd name="T5" fmla="*/ 2147483646 h 63"/>
              <a:gd name="T6" fmla="*/ 2147483646 w 121"/>
              <a:gd name="T7" fmla="*/ 2147483646 h 63"/>
              <a:gd name="T8" fmla="*/ 0 w 121"/>
              <a:gd name="T9" fmla="*/ 2147483646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63">
                <a:moveTo>
                  <a:pt x="0" y="28"/>
                </a:moveTo>
                <a:lnTo>
                  <a:pt x="64" y="0"/>
                </a:lnTo>
                <a:lnTo>
                  <a:pt x="121" y="35"/>
                </a:lnTo>
                <a:lnTo>
                  <a:pt x="64" y="63"/>
                </a:lnTo>
                <a:lnTo>
                  <a:pt x="0" y="28"/>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81" name="Rectangle 79">
            <a:extLst>
              <a:ext uri="{FF2B5EF4-FFF2-40B4-BE49-F238E27FC236}">
                <a16:creationId xmlns:a16="http://schemas.microsoft.com/office/drawing/2014/main" id="{31F1B375-D4AA-3447-A687-B89C12552A36}"/>
              </a:ext>
            </a:extLst>
          </p:cNvPr>
          <p:cNvSpPr>
            <a:spLocks noChangeArrowheads="1"/>
          </p:cNvSpPr>
          <p:nvPr/>
        </p:nvSpPr>
        <p:spPr bwMode="auto">
          <a:xfrm>
            <a:off x="5780088" y="4357688"/>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2" name="Rectangle 82">
            <a:extLst>
              <a:ext uri="{FF2B5EF4-FFF2-40B4-BE49-F238E27FC236}">
                <a16:creationId xmlns:a16="http://schemas.microsoft.com/office/drawing/2014/main" id="{4AABC51F-86D1-FE48-9FCB-0C8E567AA0CA}"/>
              </a:ext>
            </a:extLst>
          </p:cNvPr>
          <p:cNvSpPr>
            <a:spLocks noChangeArrowheads="1"/>
          </p:cNvSpPr>
          <p:nvPr/>
        </p:nvSpPr>
        <p:spPr bwMode="auto">
          <a:xfrm>
            <a:off x="4340225" y="4357688"/>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3" name="Rectangle 84">
            <a:extLst>
              <a:ext uri="{FF2B5EF4-FFF2-40B4-BE49-F238E27FC236}">
                <a16:creationId xmlns:a16="http://schemas.microsoft.com/office/drawing/2014/main" id="{F3360B15-90B7-B44B-9D22-67621AEC6216}"/>
              </a:ext>
            </a:extLst>
          </p:cNvPr>
          <p:cNvSpPr>
            <a:spLocks noChangeArrowheads="1"/>
          </p:cNvSpPr>
          <p:nvPr/>
        </p:nvSpPr>
        <p:spPr bwMode="auto">
          <a:xfrm>
            <a:off x="4629150" y="2492375"/>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4" name="Rectangle 86">
            <a:extLst>
              <a:ext uri="{FF2B5EF4-FFF2-40B4-BE49-F238E27FC236}">
                <a16:creationId xmlns:a16="http://schemas.microsoft.com/office/drawing/2014/main" id="{A3A4BC74-1C49-7341-AF2D-2C01F11EC24D}"/>
              </a:ext>
            </a:extLst>
          </p:cNvPr>
          <p:cNvSpPr>
            <a:spLocks noChangeArrowheads="1"/>
          </p:cNvSpPr>
          <p:nvPr/>
        </p:nvSpPr>
        <p:spPr bwMode="auto">
          <a:xfrm>
            <a:off x="4568825" y="3736975"/>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endParaRPr lang="en-US" altLang="en-US" sz="2000">
              <a:solidFill>
                <a:srgbClr val="0000FF"/>
              </a:solidFill>
              <a:latin typeface="ZapfHumnst BT" pitchFamily="34" charset="0"/>
            </a:endParaRPr>
          </a:p>
        </p:txBody>
      </p:sp>
      <p:sp>
        <p:nvSpPr>
          <p:cNvPr id="53285" name="Rectangle 87">
            <a:extLst>
              <a:ext uri="{FF2B5EF4-FFF2-40B4-BE49-F238E27FC236}">
                <a16:creationId xmlns:a16="http://schemas.microsoft.com/office/drawing/2014/main" id="{3E804524-19E7-6342-AA1A-FB34F2D049B1}"/>
              </a:ext>
            </a:extLst>
          </p:cNvPr>
          <p:cNvSpPr>
            <a:spLocks noChangeArrowheads="1"/>
          </p:cNvSpPr>
          <p:nvPr/>
        </p:nvSpPr>
        <p:spPr bwMode="auto">
          <a:xfrm>
            <a:off x="3786188" y="3462338"/>
            <a:ext cx="109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primaryCourses</a:t>
            </a:r>
            <a:endParaRPr lang="en-US" altLang="en-US" sz="2000" err="1">
              <a:solidFill>
                <a:srgbClr val="0000FF"/>
              </a:solidFill>
              <a:latin typeface="ZapfHumnst BT" pitchFamily="34" charset="0"/>
            </a:endParaRPr>
          </a:p>
        </p:txBody>
      </p:sp>
      <p:sp>
        <p:nvSpPr>
          <p:cNvPr id="53286" name="Rectangle 88">
            <a:extLst>
              <a:ext uri="{FF2B5EF4-FFF2-40B4-BE49-F238E27FC236}">
                <a16:creationId xmlns:a16="http://schemas.microsoft.com/office/drawing/2014/main" id="{211562A6-8A2B-3B48-A0F9-EBF801931F6C}"/>
              </a:ext>
            </a:extLst>
          </p:cNvPr>
          <p:cNvSpPr>
            <a:spLocks noChangeArrowheads="1"/>
          </p:cNvSpPr>
          <p:nvPr/>
        </p:nvSpPr>
        <p:spPr bwMode="auto">
          <a:xfrm>
            <a:off x="5492750" y="250031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87" name="Rectangle 90">
            <a:extLst>
              <a:ext uri="{FF2B5EF4-FFF2-40B4-BE49-F238E27FC236}">
                <a16:creationId xmlns:a16="http://schemas.microsoft.com/office/drawing/2014/main" id="{BCDEC244-BF47-AE47-9047-31E2B5F71F05}"/>
              </a:ext>
            </a:extLst>
          </p:cNvPr>
          <p:cNvSpPr>
            <a:spLocks noChangeArrowheads="1"/>
          </p:cNvSpPr>
          <p:nvPr/>
        </p:nvSpPr>
        <p:spPr bwMode="auto">
          <a:xfrm>
            <a:off x="5491163" y="3644900"/>
            <a:ext cx="257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0..2</a:t>
            </a:r>
            <a:endParaRPr lang="en-US" altLang="en-US" sz="2000">
              <a:solidFill>
                <a:srgbClr val="0000FF"/>
              </a:solidFill>
              <a:latin typeface="ZapfHumnst BT" pitchFamily="34" charset="0"/>
            </a:endParaRPr>
          </a:p>
        </p:txBody>
      </p:sp>
      <p:sp>
        <p:nvSpPr>
          <p:cNvPr id="53288" name="Rectangle 93">
            <a:extLst>
              <a:ext uri="{FF2B5EF4-FFF2-40B4-BE49-F238E27FC236}">
                <a16:creationId xmlns:a16="http://schemas.microsoft.com/office/drawing/2014/main" id="{6B7A5740-C000-3945-963E-82EBB2D5D665}"/>
              </a:ext>
            </a:extLst>
          </p:cNvPr>
          <p:cNvSpPr>
            <a:spLocks noChangeArrowheads="1"/>
          </p:cNvSpPr>
          <p:nvPr/>
        </p:nvSpPr>
        <p:spPr bwMode="auto">
          <a:xfrm>
            <a:off x="5465763" y="3462338"/>
            <a:ext cx="11715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rgbClr val="0000FF"/>
                </a:solidFill>
                <a:latin typeface="Times New Roman" panose="02020603050405020304" pitchFamily="18" charset="0"/>
              </a:rPr>
              <a:t>alternateCourses</a:t>
            </a:r>
            <a:endParaRPr lang="en-US" altLang="en-US" sz="2000" err="1">
              <a:solidFill>
                <a:srgbClr val="0000FF"/>
              </a:solidFill>
              <a:latin typeface="ZapfHumnst BT" pitchFamily="34" charset="0"/>
            </a:endParaRPr>
          </a:p>
        </p:txBody>
      </p:sp>
      <p:sp>
        <p:nvSpPr>
          <p:cNvPr id="53289" name="Rectangle 94">
            <a:extLst>
              <a:ext uri="{FF2B5EF4-FFF2-40B4-BE49-F238E27FC236}">
                <a16:creationId xmlns:a16="http://schemas.microsoft.com/office/drawing/2014/main" id="{4DD368B7-0D6E-E244-B001-F3F4ACA0871D}"/>
              </a:ext>
            </a:extLst>
          </p:cNvPr>
          <p:cNvSpPr>
            <a:spLocks noChangeArrowheads="1"/>
          </p:cNvSpPr>
          <p:nvPr/>
        </p:nvSpPr>
        <p:spPr bwMode="auto">
          <a:xfrm>
            <a:off x="5262563" y="4614863"/>
            <a:ext cx="231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a:t>
            </a:r>
            <a:endParaRPr lang="en-US" altLang="en-US" sz="2000">
              <a:solidFill>
                <a:srgbClr val="0000FF"/>
              </a:solidFill>
              <a:latin typeface="ZapfHumnst BT" pitchFamily="34" charset="0"/>
            </a:endParaRPr>
          </a:p>
        </p:txBody>
      </p:sp>
      <p:sp>
        <p:nvSpPr>
          <p:cNvPr id="53290" name="Rectangle 95">
            <a:extLst>
              <a:ext uri="{FF2B5EF4-FFF2-40B4-BE49-F238E27FC236}">
                <a16:creationId xmlns:a16="http://schemas.microsoft.com/office/drawing/2014/main" id="{AA390697-7B68-5143-AC5B-6B4DC77A1B62}"/>
              </a:ext>
            </a:extLst>
          </p:cNvPr>
          <p:cNvSpPr>
            <a:spLocks noChangeArrowheads="1"/>
          </p:cNvSpPr>
          <p:nvPr/>
        </p:nvSpPr>
        <p:spPr bwMode="auto">
          <a:xfrm>
            <a:off x="5340350" y="4849813"/>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1</a:t>
            </a:r>
            <a:endParaRPr lang="en-US" altLang="en-US" sz="2000">
              <a:solidFill>
                <a:srgbClr val="0000FF"/>
              </a:solidFill>
              <a:latin typeface="ZapfHumnst BT" pitchFamily="34" charset="0"/>
            </a:endParaRPr>
          </a:p>
        </p:txBody>
      </p:sp>
      <p:sp>
        <p:nvSpPr>
          <p:cNvPr id="53291" name="Line 96">
            <a:extLst>
              <a:ext uri="{FF2B5EF4-FFF2-40B4-BE49-F238E27FC236}">
                <a16:creationId xmlns:a16="http://schemas.microsoft.com/office/drawing/2014/main" id="{CA7E3907-0AF7-EE4B-9A19-62DA084A36B0}"/>
              </a:ext>
            </a:extLst>
          </p:cNvPr>
          <p:cNvSpPr>
            <a:spLocks noChangeShapeType="1"/>
          </p:cNvSpPr>
          <p:nvPr/>
        </p:nvSpPr>
        <p:spPr bwMode="auto">
          <a:xfrm flipH="1" flipV="1">
            <a:off x="5180013" y="4587875"/>
            <a:ext cx="3175" cy="234950"/>
          </a:xfrm>
          <a:prstGeom prst="line">
            <a:avLst/>
          </a:prstGeom>
          <a:noFill/>
          <a:ln w="0">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53292" name="Freeform 99">
            <a:extLst>
              <a:ext uri="{FF2B5EF4-FFF2-40B4-BE49-F238E27FC236}">
                <a16:creationId xmlns:a16="http://schemas.microsoft.com/office/drawing/2014/main" id="{F6FD9819-B484-8147-B334-5EFDDE6D2434}"/>
              </a:ext>
            </a:extLst>
          </p:cNvPr>
          <p:cNvSpPr>
            <a:spLocks/>
          </p:cNvSpPr>
          <p:nvPr/>
        </p:nvSpPr>
        <p:spPr bwMode="auto">
          <a:xfrm>
            <a:off x="5127625" y="4829175"/>
            <a:ext cx="112713" cy="201613"/>
          </a:xfrm>
          <a:custGeom>
            <a:avLst/>
            <a:gdLst>
              <a:gd name="T0" fmla="*/ 2147483646 w 71"/>
              <a:gd name="T1" fmla="*/ 2147483646 h 127"/>
              <a:gd name="T2" fmla="*/ 2147483646 w 71"/>
              <a:gd name="T3" fmla="*/ 2147483646 h 127"/>
              <a:gd name="T4" fmla="*/ 2147483646 w 71"/>
              <a:gd name="T5" fmla="*/ 0 h 127"/>
              <a:gd name="T6" fmla="*/ 0 w 71"/>
              <a:gd name="T7" fmla="*/ 2147483646 h 127"/>
              <a:gd name="T8" fmla="*/ 2147483646 w 71"/>
              <a:gd name="T9" fmla="*/ 2147483646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127">
                <a:moveTo>
                  <a:pt x="35" y="127"/>
                </a:moveTo>
                <a:lnTo>
                  <a:pt x="71" y="63"/>
                </a:lnTo>
                <a:lnTo>
                  <a:pt x="35" y="0"/>
                </a:lnTo>
                <a:lnTo>
                  <a:pt x="0" y="63"/>
                </a:lnTo>
                <a:lnTo>
                  <a:pt x="35" y="127"/>
                </a:lnTo>
                <a:close/>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8548" name="Rectangle 100">
            <a:extLst>
              <a:ext uri="{FF2B5EF4-FFF2-40B4-BE49-F238E27FC236}">
                <a16:creationId xmlns:a16="http://schemas.microsoft.com/office/drawing/2014/main" id="{8A141E67-CCAE-3D4B-9988-CA310E688FCE}"/>
              </a:ext>
            </a:extLst>
          </p:cNvPr>
          <p:cNvSpPr>
            <a:spLocks noGrp="1" noChangeArrowheads="1"/>
          </p:cNvSpPr>
          <p:nvPr>
            <p:ph type="title"/>
          </p:nvPr>
        </p:nvSpPr>
        <p:spPr/>
        <p:txBody>
          <a:bodyPr>
            <a:normAutofit fontScale="90000"/>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University Artifacts Package: Associations</a:t>
            </a:r>
          </a:p>
        </p:txBody>
      </p:sp>
      <p:grpSp>
        <p:nvGrpSpPr>
          <p:cNvPr id="53294" name="Group 108">
            <a:extLst>
              <a:ext uri="{FF2B5EF4-FFF2-40B4-BE49-F238E27FC236}">
                <a16:creationId xmlns:a16="http://schemas.microsoft.com/office/drawing/2014/main" id="{A2EA708A-9427-584D-B0B6-ECBC1DC519C0}"/>
              </a:ext>
            </a:extLst>
          </p:cNvPr>
          <p:cNvGrpSpPr>
            <a:grpSpLocks/>
          </p:cNvGrpSpPr>
          <p:nvPr/>
        </p:nvGrpSpPr>
        <p:grpSpPr bwMode="auto">
          <a:xfrm>
            <a:off x="4953000" y="2387600"/>
            <a:ext cx="442913" cy="1536700"/>
            <a:chOff x="3360" y="995"/>
            <a:chExt cx="279" cy="1945"/>
          </a:xfrm>
        </p:grpSpPr>
        <p:sp>
          <p:nvSpPr>
            <p:cNvPr id="53298" name="Line 103">
              <a:extLst>
                <a:ext uri="{FF2B5EF4-FFF2-40B4-BE49-F238E27FC236}">
                  <a16:creationId xmlns:a16="http://schemas.microsoft.com/office/drawing/2014/main" id="{F4A28F50-6ADC-4645-AFF2-C162CD02684A}"/>
                </a:ext>
              </a:extLst>
            </p:cNvPr>
            <p:cNvSpPr>
              <a:spLocks noChangeShapeType="1"/>
            </p:cNvSpPr>
            <p:nvPr/>
          </p:nvSpPr>
          <p:spPr bwMode="auto">
            <a:xfrm>
              <a:off x="3360" y="995"/>
              <a:ext cx="0" cy="19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9" name="Line 104">
              <a:extLst>
                <a:ext uri="{FF2B5EF4-FFF2-40B4-BE49-F238E27FC236}">
                  <a16:creationId xmlns:a16="http://schemas.microsoft.com/office/drawing/2014/main" id="{489B5764-5294-3F46-8F9F-58CB6639A092}"/>
                </a:ext>
              </a:extLst>
            </p:cNvPr>
            <p:cNvSpPr>
              <a:spLocks noChangeShapeType="1"/>
            </p:cNvSpPr>
            <p:nvPr/>
          </p:nvSpPr>
          <p:spPr bwMode="auto">
            <a:xfrm>
              <a:off x="3639" y="995"/>
              <a:ext cx="0" cy="1945"/>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lIns="107950" tIns="53975" rIns="107950" bIns="53975"/>
            <a:lstStyle/>
            <a:p>
              <a:endParaRPr lang="en-US"/>
            </a:p>
          </p:txBody>
        </p:sp>
      </p:grpSp>
      <p:sp>
        <p:nvSpPr>
          <p:cNvPr id="53295" name="Line 105">
            <a:extLst>
              <a:ext uri="{FF2B5EF4-FFF2-40B4-BE49-F238E27FC236}">
                <a16:creationId xmlns:a16="http://schemas.microsoft.com/office/drawing/2014/main" id="{816C2112-DF24-DF41-8E69-7AF82D22152D}"/>
              </a:ext>
            </a:extLst>
          </p:cNvPr>
          <p:cNvSpPr>
            <a:spLocks noChangeShapeType="1"/>
          </p:cNvSpPr>
          <p:nvPr/>
        </p:nvSpPr>
        <p:spPr bwMode="auto">
          <a:xfrm>
            <a:off x="7131050" y="4068763"/>
            <a:ext cx="460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6" name="Line 106">
            <a:extLst>
              <a:ext uri="{FF2B5EF4-FFF2-40B4-BE49-F238E27FC236}">
                <a16:creationId xmlns:a16="http://schemas.microsoft.com/office/drawing/2014/main" id="{A1E54433-A2E2-2142-A283-D3EDEAEAB518}"/>
              </a:ext>
            </a:extLst>
          </p:cNvPr>
          <p:cNvSpPr>
            <a:spLocks noChangeShapeType="1"/>
          </p:cNvSpPr>
          <p:nvPr/>
        </p:nvSpPr>
        <p:spPr bwMode="auto">
          <a:xfrm>
            <a:off x="7131050" y="4452938"/>
            <a:ext cx="460375" cy="0"/>
          </a:xfrm>
          <a:prstGeom prst="line">
            <a:avLst/>
          </a:prstGeom>
          <a:noFill/>
          <a:ln w="9525">
            <a:solidFill>
              <a:schemeClr val="tx1"/>
            </a:solidFill>
            <a:round/>
            <a:headEnd type="arrow" w="lg" len="me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53297" name="Line 107">
            <a:extLst>
              <a:ext uri="{FF2B5EF4-FFF2-40B4-BE49-F238E27FC236}">
                <a16:creationId xmlns:a16="http://schemas.microsoft.com/office/drawing/2014/main" id="{16638DE2-67DF-D640-9364-6641B08E8494}"/>
              </a:ext>
            </a:extLst>
          </p:cNvPr>
          <p:cNvSpPr>
            <a:spLocks noChangeShapeType="1"/>
          </p:cNvSpPr>
          <p:nvPr/>
        </p:nvSpPr>
        <p:spPr bwMode="auto">
          <a:xfrm>
            <a:off x="7591425" y="4068763"/>
            <a:ext cx="0" cy="384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a:extLst>
              <a:ext uri="{FF2B5EF4-FFF2-40B4-BE49-F238E27FC236}">
                <a16:creationId xmlns:a16="http://schemas.microsoft.com/office/drawing/2014/main" id="{B3B0A0D4-4870-F24D-A78B-68DAD019EC6D}"/>
              </a:ext>
            </a:extLst>
          </p:cNvPr>
          <p:cNvSpPr>
            <a:spLocks noChangeArrowheads="1"/>
          </p:cNvSpPr>
          <p:nvPr/>
        </p:nvSpPr>
        <p:spPr bwMode="auto">
          <a:xfrm>
            <a:off x="1681163" y="2049463"/>
            <a:ext cx="1868487" cy="110807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298" name="Rectangle 4">
            <a:extLst>
              <a:ext uri="{FF2B5EF4-FFF2-40B4-BE49-F238E27FC236}">
                <a16:creationId xmlns:a16="http://schemas.microsoft.com/office/drawing/2014/main" id="{F2910757-7430-8749-B6DB-1E80B577B8CE}"/>
              </a:ext>
            </a:extLst>
          </p:cNvPr>
          <p:cNvSpPr>
            <a:spLocks noChangeArrowheads="1"/>
          </p:cNvSpPr>
          <p:nvPr/>
        </p:nvSpPr>
        <p:spPr bwMode="auto">
          <a:xfrm>
            <a:off x="2003425" y="2424113"/>
            <a:ext cx="1289050" cy="246062"/>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IBillingSystem</a:t>
            </a:r>
            <a:endParaRPr lang="en-US" altLang="en-US" sz="1600" err="1">
              <a:solidFill>
                <a:srgbClr val="0000FF"/>
              </a:solidFill>
              <a:latin typeface="ZapfHumnst BT" pitchFamily="34" charset="0"/>
            </a:endParaRPr>
          </a:p>
        </p:txBody>
      </p:sp>
      <p:sp>
        <p:nvSpPr>
          <p:cNvPr id="55299" name="Rectangle 5">
            <a:extLst>
              <a:ext uri="{FF2B5EF4-FFF2-40B4-BE49-F238E27FC236}">
                <a16:creationId xmlns:a16="http://schemas.microsoft.com/office/drawing/2014/main" id="{80124238-4BAE-D44E-90B5-0E0B2AE07D70}"/>
              </a:ext>
            </a:extLst>
          </p:cNvPr>
          <p:cNvSpPr>
            <a:spLocks noChangeArrowheads="1"/>
          </p:cNvSpPr>
          <p:nvPr/>
        </p:nvSpPr>
        <p:spPr bwMode="auto">
          <a:xfrm>
            <a:off x="1681163" y="2743200"/>
            <a:ext cx="1868487" cy="414338"/>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0" name="Rectangle 6">
            <a:extLst>
              <a:ext uri="{FF2B5EF4-FFF2-40B4-BE49-F238E27FC236}">
                <a16:creationId xmlns:a16="http://schemas.microsoft.com/office/drawing/2014/main" id="{D5934139-6F2A-A740-BCB8-5B2062AF9E2F}"/>
              </a:ext>
            </a:extLst>
          </p:cNvPr>
          <p:cNvSpPr>
            <a:spLocks noChangeArrowheads="1"/>
          </p:cNvSpPr>
          <p:nvPr/>
        </p:nvSpPr>
        <p:spPr bwMode="auto">
          <a:xfrm>
            <a:off x="1681163" y="2894013"/>
            <a:ext cx="1868487" cy="26352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1" name="Rectangle 7">
            <a:extLst>
              <a:ext uri="{FF2B5EF4-FFF2-40B4-BE49-F238E27FC236}">
                <a16:creationId xmlns:a16="http://schemas.microsoft.com/office/drawing/2014/main" id="{156666A8-8224-484E-A968-2C38632E3B5F}"/>
              </a:ext>
            </a:extLst>
          </p:cNvPr>
          <p:cNvSpPr>
            <a:spLocks noChangeArrowheads="1"/>
          </p:cNvSpPr>
          <p:nvPr/>
        </p:nvSpPr>
        <p:spPr bwMode="auto">
          <a:xfrm>
            <a:off x="2041525" y="2143125"/>
            <a:ext cx="1268413" cy="244475"/>
          </a:xfrm>
          <a:prstGeom prst="rect">
            <a:avLst/>
          </a:prstGeom>
          <a:solidFill>
            <a:srgbClr val="FFFFCC"/>
          </a:solidFill>
          <a:ln>
            <a:noFill/>
          </a:ln>
          <a:extLst>
            <a:ext uri="{91240B29-F687-4F45-9708-019B960494DF}">
              <a14:hiddenLine xmlns:a14="http://schemas.microsoft.com/office/drawing/2010/main" w="9525">
                <a:solidFill>
                  <a:srgbClr val="8A0E5E"/>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&lt;&lt;Interface&gt;&gt;</a:t>
            </a:r>
            <a:endParaRPr lang="en-US" altLang="en-US" sz="1600">
              <a:solidFill>
                <a:srgbClr val="0000FF"/>
              </a:solidFill>
              <a:latin typeface="ZapfHumnst BT" pitchFamily="34" charset="0"/>
            </a:endParaRPr>
          </a:p>
        </p:txBody>
      </p:sp>
      <p:sp>
        <p:nvSpPr>
          <p:cNvPr id="55302" name="Rectangle 9">
            <a:extLst>
              <a:ext uri="{FF2B5EF4-FFF2-40B4-BE49-F238E27FC236}">
                <a16:creationId xmlns:a16="http://schemas.microsoft.com/office/drawing/2014/main" id="{D1FC5FD9-397B-C54B-BD50-EEAE06EB1759}"/>
              </a:ext>
            </a:extLst>
          </p:cNvPr>
          <p:cNvSpPr>
            <a:spLocks noChangeArrowheads="1"/>
          </p:cNvSpPr>
          <p:nvPr/>
        </p:nvSpPr>
        <p:spPr bwMode="auto">
          <a:xfrm>
            <a:off x="4810125" y="2049463"/>
            <a:ext cx="2774950" cy="110807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3" name="Rectangle 10">
            <a:extLst>
              <a:ext uri="{FF2B5EF4-FFF2-40B4-BE49-F238E27FC236}">
                <a16:creationId xmlns:a16="http://schemas.microsoft.com/office/drawing/2014/main" id="{ADE653C9-1314-1B46-A5DA-53081DA325FB}"/>
              </a:ext>
            </a:extLst>
          </p:cNvPr>
          <p:cNvSpPr>
            <a:spLocks noChangeArrowheads="1"/>
          </p:cNvSpPr>
          <p:nvPr/>
        </p:nvSpPr>
        <p:spPr bwMode="auto">
          <a:xfrm>
            <a:off x="5164138" y="2424113"/>
            <a:ext cx="2109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ICourseCatalogSystem</a:t>
            </a:r>
            <a:endParaRPr lang="en-US" altLang="en-US" sz="1600" err="1">
              <a:solidFill>
                <a:srgbClr val="0000FF"/>
              </a:solidFill>
              <a:latin typeface="ZapfHumnst BT" pitchFamily="34" charset="0"/>
            </a:endParaRPr>
          </a:p>
        </p:txBody>
      </p:sp>
      <p:sp>
        <p:nvSpPr>
          <p:cNvPr id="55304" name="Rectangle 11">
            <a:extLst>
              <a:ext uri="{FF2B5EF4-FFF2-40B4-BE49-F238E27FC236}">
                <a16:creationId xmlns:a16="http://schemas.microsoft.com/office/drawing/2014/main" id="{EA8D5F56-574A-9742-8768-D27F6C58AD56}"/>
              </a:ext>
            </a:extLst>
          </p:cNvPr>
          <p:cNvSpPr>
            <a:spLocks noChangeArrowheads="1"/>
          </p:cNvSpPr>
          <p:nvPr/>
        </p:nvSpPr>
        <p:spPr bwMode="auto">
          <a:xfrm>
            <a:off x="4810125" y="2743200"/>
            <a:ext cx="2774950" cy="414338"/>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5" name="Rectangle 12">
            <a:extLst>
              <a:ext uri="{FF2B5EF4-FFF2-40B4-BE49-F238E27FC236}">
                <a16:creationId xmlns:a16="http://schemas.microsoft.com/office/drawing/2014/main" id="{72B7C804-8A11-6A43-8714-2E2EDF934BE8}"/>
              </a:ext>
            </a:extLst>
          </p:cNvPr>
          <p:cNvSpPr>
            <a:spLocks noChangeArrowheads="1"/>
          </p:cNvSpPr>
          <p:nvPr/>
        </p:nvSpPr>
        <p:spPr bwMode="auto">
          <a:xfrm>
            <a:off x="4810125" y="2894013"/>
            <a:ext cx="2774950" cy="263525"/>
          </a:xfrm>
          <a:prstGeom prst="rect">
            <a:avLst/>
          </a:prstGeom>
          <a:solidFill>
            <a:srgbClr val="FFFFCC"/>
          </a:solidFill>
          <a:ln w="12700">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5306" name="Rectangle 13">
            <a:extLst>
              <a:ext uri="{FF2B5EF4-FFF2-40B4-BE49-F238E27FC236}">
                <a16:creationId xmlns:a16="http://schemas.microsoft.com/office/drawing/2014/main" id="{775C59F2-730D-0746-AF9E-DBCEBB05B12A}"/>
              </a:ext>
            </a:extLst>
          </p:cNvPr>
          <p:cNvSpPr>
            <a:spLocks noChangeArrowheads="1"/>
          </p:cNvSpPr>
          <p:nvPr/>
        </p:nvSpPr>
        <p:spPr bwMode="auto">
          <a:xfrm>
            <a:off x="5578475" y="2143125"/>
            <a:ext cx="1268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&lt;&lt;Interface&gt;&gt;</a:t>
            </a:r>
            <a:endParaRPr lang="en-US" altLang="en-US" sz="1600">
              <a:solidFill>
                <a:srgbClr val="0000FF"/>
              </a:solidFill>
              <a:latin typeface="ZapfHumnst BT" pitchFamily="34" charset="0"/>
            </a:endParaRPr>
          </a:p>
        </p:txBody>
      </p:sp>
      <p:sp>
        <p:nvSpPr>
          <p:cNvPr id="428046" name="Rectangle 14">
            <a:extLst>
              <a:ext uri="{FF2B5EF4-FFF2-40B4-BE49-F238E27FC236}">
                <a16:creationId xmlns:a16="http://schemas.microsoft.com/office/drawing/2014/main" id="{4720E1E9-BDA2-1F4C-A3A1-455200ABC12B}"/>
              </a:ext>
            </a:extLst>
          </p:cNvPr>
          <p:cNvSpPr>
            <a:spLocks noGrp="1" noChangeArrowheads="1"/>
          </p:cNvSpPr>
          <p:nvPr>
            <p:ph type="title"/>
          </p:nvPr>
        </p:nvSpPr>
        <p:spPr/>
        <p:txBody>
          <a:bodyPr>
            <a:normAutofit fontScale="90000"/>
          </a:bodyPr>
          <a:lstStyle/>
          <a:p>
            <a:pPr>
              <a:defRPr/>
            </a:pPr>
            <a:r>
              <a:rPr lang="en-US" err="1">
                <a:ea typeface="ＭＳ Ｐゴシック"/>
              </a:rPr>
              <a:t>Ví</a:t>
            </a:r>
            <a:r>
              <a:rPr lang="en-US">
                <a:ea typeface="ＭＳ Ｐゴシック"/>
              </a:rPr>
              <a:t> </a:t>
            </a:r>
            <a:r>
              <a:rPr lang="en-US" err="1">
                <a:ea typeface="ＭＳ Ｐゴシック"/>
              </a:rPr>
              <a:t>dụ</a:t>
            </a:r>
            <a:r>
              <a:rPr lang="en-US">
                <a:ea typeface="ＭＳ Ｐゴシック"/>
              </a:rPr>
              <a:t>: External System Interfaces Package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B299421-85B2-44BB-AC6B-1B701329376F}"/>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6" name="Content Placeholder 2">
            <a:extLst>
              <a:ext uri="{FF2B5EF4-FFF2-40B4-BE49-F238E27FC236}">
                <a16:creationId xmlns:a16="http://schemas.microsoft.com/office/drawing/2014/main" id="{48D12920-5D80-435C-BD5B-A1AEFE18615C}"/>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 name="Slide Number Placeholder 3">
            <a:extLst>
              <a:ext uri="{FF2B5EF4-FFF2-40B4-BE49-F238E27FC236}">
                <a16:creationId xmlns:a16="http://schemas.microsoft.com/office/drawing/2014/main" id="{C59C8208-018D-44DB-B8FB-379E679E04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dirty="0" smtClean="0">
                <a:latin typeface="Times New Roman" panose="02020603050405020304" pitchFamily="18" charset="0"/>
              </a:rPr>
              <a:pPr>
                <a:spcBef>
                  <a:spcPct val="0"/>
                </a:spcBef>
                <a:buClrTx/>
                <a:buSzTx/>
                <a:buFontTx/>
                <a:buNone/>
              </a:pPr>
              <a:t>22</a:t>
            </a:fld>
            <a:endParaRPr lang="en-US" altLang="ja-JP" sz="1200">
              <a:latin typeface="Times New Roman" panose="02020603050405020304" pitchFamily="18" charset="0"/>
            </a:endParaRPr>
          </a:p>
        </p:txBody>
      </p:sp>
      <p:sp>
        <p:nvSpPr>
          <p:cNvPr id="20" name="Rectangle 4">
            <a:extLst>
              <a:ext uri="{FF2B5EF4-FFF2-40B4-BE49-F238E27FC236}">
                <a16:creationId xmlns:a16="http://schemas.microsoft.com/office/drawing/2014/main" id="{A08700D6-F870-4651-84F3-F6A4A5EE2942}"/>
              </a:ext>
            </a:extLst>
          </p:cNvPr>
          <p:cNvSpPr>
            <a:spLocks noChangeArrowheads="1"/>
          </p:cNvSpPr>
          <p:nvPr/>
        </p:nvSpPr>
        <p:spPr bwMode="auto">
          <a:xfrm>
            <a:off x="680155" y="2072289"/>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2" name="AutoShape 5">
            <a:extLst>
              <a:ext uri="{FF2B5EF4-FFF2-40B4-BE49-F238E27FC236}">
                <a16:creationId xmlns:a16="http://schemas.microsoft.com/office/drawing/2014/main" id="{BA377767-F0A7-4327-8173-AA4CA1DAC462}"/>
              </a:ext>
            </a:extLst>
          </p:cNvPr>
          <p:cNvSpPr>
            <a:spLocks noChangeArrowheads="1"/>
          </p:cNvSpPr>
          <p:nvPr/>
        </p:nvSpPr>
        <p:spPr bwMode="auto">
          <a:xfrm>
            <a:off x="168015" y="2196650"/>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7E8B91E6-8A8C-B84B-80C8-6DC81BF1AF4C}"/>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Name and Describe the Operations</a:t>
            </a:r>
          </a:p>
        </p:txBody>
      </p:sp>
      <p:sp>
        <p:nvSpPr>
          <p:cNvPr id="60418" name="Rectangle 3">
            <a:extLst>
              <a:ext uri="{FF2B5EF4-FFF2-40B4-BE49-F238E27FC236}">
                <a16:creationId xmlns:a16="http://schemas.microsoft.com/office/drawing/2014/main" id="{82F001AF-8F7A-BF4F-9983-B6C6AD1F7D17}"/>
              </a:ext>
            </a:extLst>
          </p:cNvPr>
          <p:cNvSpPr>
            <a:spLocks noGrp="1"/>
          </p:cNvSpPr>
          <p:nvPr>
            <p:ph idx="1"/>
          </p:nvPr>
        </p:nvSpPr>
        <p:spPr>
          <a:xfrm>
            <a:off x="457200" y="1447800"/>
            <a:ext cx="8229600" cy="4683125"/>
          </a:xfrm>
        </p:spPr>
        <p:txBody>
          <a:bodyPr/>
          <a:lstStyle/>
          <a:p>
            <a:pPr eaLnBrk="1" hangingPunct="1"/>
            <a:r>
              <a:rPr lang="en-US" altLang="en-US" sz="2800">
                <a:ea typeface="ＭＳ Ｐゴシック" panose="020B0600070205080204" pitchFamily="34" charset="-128"/>
                <a:cs typeface="Arial" panose="020B0604020202020204" pitchFamily="34" charset="0"/>
              </a:rPr>
              <a:t>Create appropriate operation names</a:t>
            </a:r>
          </a:p>
          <a:p>
            <a:pPr lvl="1" eaLnBrk="1" hangingPunct="1"/>
            <a:r>
              <a:rPr lang="en-US" altLang="en-US" sz="2400">
                <a:ea typeface="ＭＳ Ｐゴシック" panose="020B0600070205080204" pitchFamily="34" charset="-128"/>
                <a:cs typeface="Arial" panose="020B0604020202020204" pitchFamily="34" charset="0"/>
              </a:rPr>
              <a:t>Indicate the outcome</a:t>
            </a:r>
          </a:p>
          <a:p>
            <a:pPr lvl="1" eaLnBrk="1" hangingPunct="1"/>
            <a:r>
              <a:rPr lang="en-US" altLang="en-US" sz="2400">
                <a:ea typeface="ＭＳ Ｐゴシック" panose="020B0600070205080204" pitchFamily="34" charset="-128"/>
                <a:cs typeface="Arial" panose="020B0604020202020204" pitchFamily="34" charset="0"/>
              </a:rPr>
              <a:t>Use client perspective</a:t>
            </a:r>
          </a:p>
          <a:p>
            <a:pPr lvl="1" eaLnBrk="1" hangingPunct="1"/>
            <a:r>
              <a:rPr lang="en-US" altLang="en-US" sz="2400">
                <a:ea typeface="ＭＳ Ｐゴシック" panose="020B0600070205080204" pitchFamily="34" charset="-128"/>
                <a:cs typeface="Arial" panose="020B0604020202020204" pitchFamily="34" charset="0"/>
              </a:rPr>
              <a:t>Are consistent across classes</a:t>
            </a:r>
          </a:p>
          <a:p>
            <a:pPr eaLnBrk="1" hangingPunct="1"/>
            <a:r>
              <a:rPr lang="en-US" altLang="en-US" sz="2800">
                <a:ea typeface="ＭＳ Ｐゴシック" panose="020B0600070205080204" pitchFamily="34" charset="-128"/>
                <a:cs typeface="Arial" panose="020B0604020202020204" pitchFamily="34" charset="0"/>
              </a:rPr>
              <a:t>Define operation signatures</a:t>
            </a:r>
          </a:p>
          <a:p>
            <a:pPr lvl="1" eaLnBrk="1" hangingPunct="1"/>
            <a:r>
              <a:rPr lang="en-US" altLang="en-US" sz="2400" err="1">
                <a:ea typeface="ＭＳ Ｐゴシック" panose="020B0600070205080204" pitchFamily="34" charset="-128"/>
                <a:cs typeface="Arial" panose="020B0604020202020204" pitchFamily="34" charset="0"/>
              </a:rPr>
              <a:t>operationName</a:t>
            </a:r>
            <a:r>
              <a:rPr lang="en-US" altLang="en-US" sz="2400">
                <a:ea typeface="ＭＳ Ｐゴシック" panose="020B0600070205080204" pitchFamily="34" charset="-128"/>
                <a:cs typeface="Arial" panose="020B0604020202020204" pitchFamily="34" charset="0"/>
              </a:rPr>
              <a:t>([direction]parameter: class,..) : </a:t>
            </a:r>
            <a:r>
              <a:rPr lang="en-US" altLang="en-US" sz="2400" err="1">
                <a:ea typeface="ＭＳ Ｐゴシック" panose="020B0600070205080204" pitchFamily="34" charset="-128"/>
                <a:cs typeface="Arial" panose="020B0604020202020204" pitchFamily="34" charset="0"/>
              </a:rPr>
              <a:t>returnType</a:t>
            </a:r>
            <a:endParaRPr lang="en-US" altLang="en-US" sz="2400">
              <a:ea typeface="ＭＳ Ｐゴシック" panose="020B0600070205080204" pitchFamily="34" charset="-128"/>
              <a:cs typeface="Arial" panose="020B0604020202020204" pitchFamily="34" charset="0"/>
            </a:endParaRPr>
          </a:p>
          <a:p>
            <a:pPr lvl="2" eaLnBrk="1" hangingPunct="1"/>
            <a:r>
              <a:rPr lang="en-US" altLang="en-US" sz="2000">
                <a:ea typeface="ＭＳ Ｐゴシック" panose="020B0600070205080204" pitchFamily="34" charset="-128"/>
                <a:cs typeface="Arial" panose="020B0604020202020204" pitchFamily="34" charset="0"/>
              </a:rPr>
              <a:t>Direction is </a:t>
            </a:r>
            <a:r>
              <a:rPr lang="en-US" altLang="en-US" sz="2000" b="1">
                <a:ea typeface="ＭＳ Ｐゴシック" panose="020B0600070205080204" pitchFamily="34" charset="-128"/>
                <a:cs typeface="Arial" panose="020B0604020202020204" pitchFamily="34" charset="0"/>
              </a:rPr>
              <a:t>in </a:t>
            </a:r>
            <a:r>
              <a:rPr lang="en-US" altLang="en-US" sz="2000">
                <a:ea typeface="ＭＳ Ｐゴシック" panose="020B0600070205080204" pitchFamily="34" charset="-128"/>
                <a:cs typeface="Arial" panose="020B0604020202020204" pitchFamily="34" charset="0"/>
              </a:rPr>
              <a:t>(default), </a:t>
            </a:r>
            <a:r>
              <a:rPr lang="en-US" altLang="en-US" sz="2000" b="1">
                <a:ea typeface="ＭＳ Ｐゴシック" panose="020B0600070205080204" pitchFamily="34" charset="-128"/>
                <a:cs typeface="Arial" panose="020B0604020202020204" pitchFamily="34" charset="0"/>
              </a:rPr>
              <a:t>out</a:t>
            </a:r>
            <a:r>
              <a:rPr lang="en-US" altLang="en-US" sz="2000">
                <a:ea typeface="ＭＳ Ｐゴシック" panose="020B0600070205080204" pitchFamily="34" charset="-128"/>
                <a:cs typeface="Arial" panose="020B0604020202020204" pitchFamily="34" charset="0"/>
              </a:rPr>
              <a:t> or </a:t>
            </a:r>
            <a:r>
              <a:rPr lang="en-US" altLang="en-US" sz="2000" b="1" err="1">
                <a:ea typeface="ＭＳ Ｐゴシック" panose="020B0600070205080204" pitchFamily="34" charset="-128"/>
                <a:cs typeface="Arial" panose="020B0604020202020204" pitchFamily="34" charset="0"/>
              </a:rPr>
              <a:t>inout</a:t>
            </a:r>
            <a:r>
              <a:rPr lang="en-US" altLang="en-US" sz="2000">
                <a:ea typeface="ＭＳ Ｐゴシック" panose="020B0600070205080204" pitchFamily="34" charset="-128"/>
                <a:cs typeface="Arial" panose="020B0604020202020204" pitchFamily="34" charset="0"/>
              </a:rPr>
              <a:t> </a:t>
            </a:r>
          </a:p>
          <a:p>
            <a:pPr lvl="2" eaLnBrk="1" hangingPunct="1"/>
            <a:r>
              <a:rPr lang="en-US" altLang="en-US" sz="2000">
                <a:ea typeface="ＭＳ Ｐゴシック" panose="020B0600070205080204" pitchFamily="34" charset="-128"/>
                <a:cs typeface="Arial" panose="020B0604020202020204" pitchFamily="34" charset="0"/>
              </a:rPr>
              <a:t>Provide short description, including meaning of all parameters</a:t>
            </a:r>
          </a:p>
        </p:txBody>
      </p:sp>
      <p:sp>
        <p:nvSpPr>
          <p:cNvPr id="60419" name="Slide Number Placeholder 3">
            <a:extLst>
              <a:ext uri="{FF2B5EF4-FFF2-40B4-BE49-F238E27FC236}">
                <a16:creationId xmlns:a16="http://schemas.microsoft.com/office/drawing/2014/main" id="{1F256AF9-4CDA-394F-8A86-49CC765448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1EFE6179-5087-BA45-A13B-C06A4D5CABF8}" type="slidenum">
              <a:rPr lang="en-US" altLang="ja-JP" sz="1200" dirty="0" smtClean="0">
                <a:latin typeface="Times New Roman" panose="02020603050405020304" pitchFamily="18" charset="0"/>
              </a:rPr>
              <a:pPr>
                <a:spcBef>
                  <a:spcPct val="0"/>
                </a:spcBef>
                <a:buClrTx/>
                <a:buSzTx/>
                <a:buFontTx/>
                <a:buNone/>
              </a:pPr>
              <a:t>23</a:t>
            </a:fld>
            <a:endParaRPr lang="en-US" altLang="ja-JP" sz="12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59E6B7-7C76-F845-BFBA-6125DBC12EAC}"/>
              </a:ext>
            </a:extLst>
          </p:cNvPr>
          <p:cNvSpPr>
            <a:spLocks noGrp="1"/>
          </p:cNvSpPr>
          <p:nvPr>
            <p:ph type="title"/>
          </p:nvPr>
        </p:nvSpPr>
        <p:spPr>
          <a:xfrm>
            <a:off x="457200" y="368300"/>
            <a:ext cx="8229600" cy="698500"/>
          </a:xfrm>
        </p:spPr>
        <p:txBody>
          <a:bodyPr>
            <a:normAutofit/>
          </a:bodyPr>
          <a:lstStyle/>
          <a:p>
            <a:pPr>
              <a:defRPr/>
            </a:pPr>
            <a:r>
              <a:rPr lang="en-US" err="1">
                <a:ea typeface="ＭＳ Ｐゴシック"/>
              </a:rPr>
              <a:t>Đặc</a:t>
            </a:r>
            <a:r>
              <a:rPr lang="en-US">
                <a:ea typeface="ＭＳ Ｐゴシック"/>
              </a:rPr>
              <a:t> </a:t>
            </a:r>
            <a:r>
              <a:rPr lang="en-US" err="1">
                <a:ea typeface="ＭＳ Ｐゴシック"/>
              </a:rPr>
              <a:t>tả</a:t>
            </a:r>
            <a:r>
              <a:rPr lang="en-US">
                <a:ea typeface="ＭＳ Ｐゴシック"/>
              </a:rPr>
              <a:t> </a:t>
            </a:r>
            <a:r>
              <a:rPr lang="en-US" err="1">
                <a:ea typeface="ＭＳ Ｐゴシック"/>
              </a:rPr>
              <a:t>cho</a:t>
            </a:r>
            <a:r>
              <a:rPr lang="en-US">
                <a:ea typeface="ＭＳ Ｐゴシック"/>
              </a:rPr>
              <a:t> </a:t>
            </a:r>
            <a:r>
              <a:rPr lang="en-US" err="1">
                <a:ea typeface="ＭＳ Ｐゴシック"/>
              </a:rPr>
              <a:t>chương</a:t>
            </a:r>
            <a:r>
              <a:rPr lang="en-US">
                <a:ea typeface="ＭＳ Ｐゴシック"/>
              </a:rPr>
              <a:t> </a:t>
            </a:r>
            <a:r>
              <a:rPr lang="en-US" err="1">
                <a:ea typeface="ＭＳ Ｐゴシック"/>
              </a:rPr>
              <a:t>trình</a:t>
            </a:r>
            <a:endParaRPr lang="en-US" err="1"/>
          </a:p>
        </p:txBody>
      </p:sp>
      <p:sp>
        <p:nvSpPr>
          <p:cNvPr id="62466" name="Content Placeholder 2">
            <a:extLst>
              <a:ext uri="{FF2B5EF4-FFF2-40B4-BE49-F238E27FC236}">
                <a16:creationId xmlns:a16="http://schemas.microsoft.com/office/drawing/2014/main" id="{596BF13C-5377-4D47-93C8-ADAE7D013BBD}"/>
              </a:ext>
            </a:extLst>
          </p:cNvPr>
          <p:cNvSpPr>
            <a:spLocks noGrp="1"/>
          </p:cNvSpPr>
          <p:nvPr>
            <p:ph idx="1"/>
          </p:nvPr>
        </p:nvSpPr>
        <p:spPr>
          <a:xfrm>
            <a:off x="457200" y="990600"/>
            <a:ext cx="8229600" cy="3949700"/>
          </a:xfrm>
        </p:spPr>
        <p:txBody>
          <a:bodyPr>
            <a:normAutofit fontScale="92500" lnSpcReduction="20000"/>
          </a:bodyPr>
          <a:lstStyle/>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Parse XML data into a DOM representation, taking local resources and Schemas into account.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inputData</a:t>
            </a:r>
            <a:r>
              <a:rPr lang="en-US" altLang="en-US" sz="1400">
                <a:solidFill>
                  <a:srgbClr val="3F5FBF"/>
                </a:solidFill>
                <a:latin typeface="Monaco" pitchFamily="2" charset="0"/>
                <a:ea typeface="ＭＳ Ｐゴシック" panose="020B0600070205080204" pitchFamily="34" charset="-128"/>
              </a:rPr>
              <a:t> a string representation of the XML data to be parsed.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validating whether to Schema</a:t>
            </a:r>
            <a:r>
              <a:rPr lang="en-US" altLang="en-US" sz="1400">
                <a:solidFill>
                  <a:srgbClr val="7F7F9F"/>
                </a:solidFill>
                <a:latin typeface="Monaco" pitchFamily="2" charset="0"/>
                <a:ea typeface="ＭＳ Ｐゴシック" panose="020B0600070205080204" pitchFamily="34" charset="-128"/>
              </a:rPr>
              <a:t>-</a:t>
            </a:r>
            <a:r>
              <a:rPr lang="en-US" altLang="en-US" sz="1400">
                <a:solidFill>
                  <a:srgbClr val="3F5FBF"/>
                </a:solidFill>
                <a:latin typeface="Monaco" pitchFamily="2" charset="0"/>
                <a:ea typeface="ＭＳ Ｐゴシック" panose="020B0600070205080204" pitchFamily="34" charset="-128"/>
              </a:rPr>
              <a:t>validate the XML data</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@return</a:t>
            </a:r>
            <a:r>
              <a:rPr lang="en-US" altLang="en-US" sz="1400">
                <a:solidFill>
                  <a:srgbClr val="3F5FBF"/>
                </a:solidFill>
                <a:latin typeface="Monaco" pitchFamily="2" charset="0"/>
                <a:ea typeface="ＭＳ Ｐゴシック" panose="020B0600070205080204" pitchFamily="34" charset="-128"/>
              </a:rPr>
              <a:t> the DOM document resulting from the parse </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ParserConfigurationException</a:t>
            </a:r>
            <a:r>
              <a:rPr lang="en-US" altLang="en-US" sz="1400">
                <a:solidFill>
                  <a:srgbClr val="3F5FBF"/>
                </a:solidFill>
                <a:latin typeface="Monaco" pitchFamily="2" charset="0"/>
                <a:ea typeface="ＭＳ Ｐゴシック" panose="020B0600070205080204" pitchFamily="34" charset="-128"/>
              </a:rPr>
              <a:t> if no parser could be created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SAXException</a:t>
            </a:r>
            <a:r>
              <a:rPr lang="en-US" altLang="en-US" sz="1400">
                <a:solidFill>
                  <a:srgbClr val="3F5FBF"/>
                </a:solidFill>
                <a:latin typeface="Monaco" pitchFamily="2" charset="0"/>
                <a:ea typeface="ＭＳ Ｐゴシック" panose="020B0600070205080204" pitchFamily="34" charset="-128"/>
              </a:rPr>
              <a:t> if there was a parse error</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IOException</a:t>
            </a:r>
            <a:r>
              <a:rPr lang="en-US" altLang="en-US" sz="1400">
                <a:solidFill>
                  <a:srgbClr val="3F5FBF"/>
                </a:solidFill>
                <a:latin typeface="Monaco" pitchFamily="2" charset="0"/>
                <a:ea typeface="ＭＳ Ｐゴシック" panose="020B0600070205080204" pitchFamily="34" charset="-128"/>
              </a:rPr>
              <a:t> if there was a problem reading from the string</a:t>
            </a:r>
            <a:endParaRPr lang="en-US" altLang="en-US" sz="1600">
              <a:solidFill>
                <a:srgbClr val="3F5FBF"/>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b="1">
                <a:solidFill>
                  <a:srgbClr val="7F0055"/>
                </a:solidFill>
                <a:latin typeface="Monaco" pitchFamily="2" charset="0"/>
                <a:ea typeface="ＭＳ Ｐゴシック" panose="020B0600070205080204" pitchFamily="34" charset="-128"/>
              </a:rPr>
              <a:t>public</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static</a:t>
            </a:r>
            <a:r>
              <a:rPr lang="en-US" altLang="en-US" sz="1400">
                <a:solidFill>
                  <a:srgbClr val="000000"/>
                </a:solidFill>
                <a:latin typeface="Monaco" pitchFamily="2" charset="0"/>
                <a:ea typeface="ＭＳ Ｐゴシック" panose="020B0600070205080204" pitchFamily="34" charset="-128"/>
              </a:rPr>
              <a:t> Document </a:t>
            </a:r>
            <a:r>
              <a:rPr lang="en-US" altLang="en-US" sz="1400" err="1">
                <a:solidFill>
                  <a:srgbClr val="000000"/>
                </a:solidFill>
                <a:latin typeface="Monaco" pitchFamily="2" charset="0"/>
                <a:ea typeface="ＭＳ Ｐゴシック" panose="020B0600070205080204" pitchFamily="34" charset="-128"/>
              </a:rPr>
              <a:t>parseDocument</a:t>
            </a:r>
            <a:r>
              <a:rPr lang="en-US" altLang="en-US" sz="1400">
                <a:solidFill>
                  <a:srgbClr val="000000"/>
                </a:solidFill>
                <a:latin typeface="Monaco" pitchFamily="2" charset="0"/>
                <a:ea typeface="ＭＳ Ｐゴシック" panose="020B0600070205080204" pitchFamily="34" charset="-128"/>
              </a:rPr>
              <a:t>(String </a:t>
            </a:r>
            <a:r>
              <a:rPr lang="en-US" altLang="en-US" sz="1400" err="1">
                <a:solidFill>
                  <a:srgbClr val="6A3E3E"/>
                </a:solidFill>
                <a:latin typeface="Monaco" pitchFamily="2" charset="0"/>
                <a:ea typeface="ＭＳ Ｐゴシック" panose="020B0600070205080204" pitchFamily="34" charset="-128"/>
              </a:rPr>
              <a:t>inputData</a:t>
            </a:r>
            <a:r>
              <a:rPr lang="en-US" altLang="en-US" sz="1400">
                <a:solidFill>
                  <a:srgbClr val="000000"/>
                </a:solidFill>
                <a:latin typeface="Monaco" pitchFamily="2" charset="0"/>
                <a:ea typeface="ＭＳ Ｐゴシック" panose="020B0600070205080204" pitchFamily="34" charset="-128"/>
              </a:rPr>
              <a:t>, </a:t>
            </a:r>
            <a:r>
              <a:rPr lang="en-US" altLang="en-US" sz="1400" b="1" err="1">
                <a:solidFill>
                  <a:srgbClr val="7F0055"/>
                </a:solidFill>
                <a:latin typeface="Monaco" pitchFamily="2" charset="0"/>
                <a:ea typeface="ＭＳ Ｐゴシック" panose="020B0600070205080204" pitchFamily="34" charset="-128"/>
              </a:rPr>
              <a:t>boolean</a:t>
            </a: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6A3E3E"/>
                </a:solidFill>
                <a:latin typeface="Monaco" pitchFamily="2" charset="0"/>
                <a:ea typeface="ＭＳ Ｐゴシック" panose="020B0600070205080204" pitchFamily="34" charset="-128"/>
              </a:rPr>
              <a:t>validating</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throws</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ParserConfigurationException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SAXException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IOException</a:t>
            </a:r>
            <a:r>
              <a:rPr lang="en-US" altLang="en-US" sz="14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3F7F5F"/>
                </a:solidFill>
                <a:latin typeface="Monaco" pitchFamily="2" charset="0"/>
                <a:ea typeface="ＭＳ Ｐゴシック" panose="020B0600070205080204" pitchFamily="34" charset="-128"/>
              </a:rPr>
              <a:t>//Change to </a:t>
            </a:r>
            <a:r>
              <a:rPr lang="en-US" altLang="en-US" sz="1400" err="1">
                <a:solidFill>
                  <a:srgbClr val="3F7F5F"/>
                </a:solidFill>
                <a:latin typeface="Monaco" pitchFamily="2" charset="0"/>
                <a:ea typeface="ＭＳ Ｐゴシック" panose="020B0600070205080204" pitchFamily="34" charset="-128"/>
              </a:rPr>
              <a:t>UnicodeReader</a:t>
            </a:r>
            <a:r>
              <a:rPr lang="en-US" altLang="en-US" sz="1400">
                <a:solidFill>
                  <a:srgbClr val="3F7F5F"/>
                </a:solidFill>
                <a:latin typeface="Monaco" pitchFamily="2" charset="0"/>
                <a:ea typeface="ＭＳ Ｐゴシック" panose="020B0600070205080204" pitchFamily="34" charset="-128"/>
              </a:rPr>
              <a:t> for </a:t>
            </a:r>
            <a:r>
              <a:rPr lang="en-US" altLang="en-US" sz="1400" u="sng">
                <a:solidFill>
                  <a:srgbClr val="3F7F5F"/>
                </a:solidFill>
                <a:latin typeface="Monaco" pitchFamily="2" charset="0"/>
                <a:ea typeface="ＭＳ Ｐゴシック" panose="020B0600070205080204" pitchFamily="34" charset="-128"/>
              </a:rPr>
              <a:t>utf</a:t>
            </a:r>
            <a:r>
              <a:rPr lang="en-US" altLang="en-US" sz="1400">
                <a:solidFill>
                  <a:srgbClr val="3F7F5F"/>
                </a:solidFill>
                <a:latin typeface="Monaco" pitchFamily="2" charset="0"/>
                <a:ea typeface="ＭＳ Ｐゴシック" panose="020B0600070205080204" pitchFamily="34" charset="-128"/>
              </a:rPr>
              <a:t>-8</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a:t>
            </a:r>
            <a:endParaRPr lang="en-US" altLang="en-US" sz="14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endParaRPr lang="en-US" altLang="en-US" sz="1400">
              <a:solidFill>
                <a:srgbClr val="000000"/>
              </a:solidFill>
              <a:latin typeface="Times New Roman" panose="02020603050405020304" pitchFamily="18" charset="0"/>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358BE9D3-A5A8-8346-BF28-9231B06A9A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82F4D035-3C64-F845-A52B-E38C22385CCC}" type="slidenum">
              <a:rPr lang="en-US" altLang="ja-JP" sz="1400" dirty="0" smtClean="0">
                <a:solidFill>
                  <a:srgbClr val="FFFFFF"/>
                </a:solidFill>
              </a:rPr>
              <a:pPr/>
              <a:t>24</a:t>
            </a:fld>
            <a:endParaRPr lang="en-US" altLang="ja-JP" sz="1400">
              <a:solidFill>
                <a:srgbClr val="FFFFFF"/>
              </a:solidFill>
            </a:endParaRPr>
          </a:p>
        </p:txBody>
      </p:sp>
      <p:pic>
        <p:nvPicPr>
          <p:cNvPr id="62468" name="Content Placeholder 5">
            <a:extLst>
              <a:ext uri="{FF2B5EF4-FFF2-40B4-BE49-F238E27FC236}">
                <a16:creationId xmlns:a16="http://schemas.microsoft.com/office/drawing/2014/main" id="{8302F1BA-50BE-9340-82D3-E273C5F80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876800"/>
            <a:ext cx="88820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F4FE2754-D4D9-2A42-84BA-FE5EA0EEB086}"/>
              </a:ext>
            </a:extLst>
          </p:cNvPr>
          <p:cNvSpPr>
            <a:spLocks noGrp="1" noChangeArrowheads="1"/>
          </p:cNvSpPr>
          <p:nvPr>
            <p:ph type="title"/>
          </p:nvPr>
        </p:nvSpPr>
        <p:spPr>
          <a:xfrm>
            <a:off x="457200" y="533400"/>
            <a:ext cx="8686800" cy="990600"/>
          </a:xfrm>
        </p:spPr>
        <p:txBody>
          <a:bodyPr>
            <a:normAutofit/>
          </a:bodyPr>
          <a:lstStyle/>
          <a:p>
            <a:pPr eaLnBrk="1" fontAlgn="auto" hangingPunct="1">
              <a:spcAft>
                <a:spcPts val="0"/>
              </a:spcAft>
              <a:defRPr/>
            </a:pPr>
            <a:r>
              <a:rPr lang="en-US" err="1">
                <a:ea typeface="+mj-ea"/>
                <a:cs typeface="Arial"/>
              </a:rPr>
              <a:t>Hướng</a:t>
            </a:r>
            <a:r>
              <a:rPr lang="en-US">
                <a:ea typeface="+mj-ea"/>
                <a:cs typeface="Arial"/>
              </a:rPr>
              <a:t> </a:t>
            </a:r>
            <a:r>
              <a:rPr lang="en-US" err="1">
                <a:ea typeface="+mj-ea"/>
                <a:cs typeface="Arial"/>
              </a:rPr>
              <a:t>dẫn</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chữ</a:t>
            </a:r>
            <a:r>
              <a:rPr lang="en-US">
                <a:ea typeface="+mj-ea"/>
                <a:cs typeface="Arial"/>
              </a:rPr>
              <a:t> </a:t>
            </a:r>
            <a:r>
              <a:rPr lang="en-US" err="1">
                <a:ea typeface="+mj-ea"/>
                <a:cs typeface="Arial"/>
              </a:rPr>
              <a:t>ký</a:t>
            </a:r>
            <a:r>
              <a:rPr lang="en-US">
                <a:ea typeface="+mj-ea"/>
                <a:cs typeface="Arial"/>
              </a:rPr>
              <a:t> </a:t>
            </a:r>
            <a:r>
              <a:rPr lang="en-US" err="1">
                <a:ea typeface="+mj-ea"/>
                <a:cs typeface="Arial"/>
              </a:rPr>
              <a:t>cho</a:t>
            </a:r>
            <a:r>
              <a:rPr lang="en-US">
                <a:ea typeface="+mj-ea"/>
                <a:cs typeface="Arial"/>
              </a:rPr>
              <a:t> </a:t>
            </a:r>
            <a:r>
              <a:rPr lang="en-US" err="1">
                <a:ea typeface="+mj-ea"/>
                <a:cs typeface="Arial"/>
              </a:rPr>
              <a:t>các</a:t>
            </a:r>
            <a:r>
              <a:rPr lang="en-US">
                <a:ea typeface="+mj-ea"/>
                <a:cs typeface="Arial"/>
              </a:rPr>
              <a:t> </a:t>
            </a:r>
            <a:r>
              <a:rPr lang="en-US" err="1">
                <a:ea typeface="+mj-ea"/>
                <a:cs typeface="Arial"/>
              </a:rPr>
              <a:t>thao</a:t>
            </a:r>
            <a:r>
              <a:rPr lang="en-US">
                <a:ea typeface="+mj-ea"/>
                <a:cs typeface="Arial"/>
              </a:rPr>
              <a:t> </a:t>
            </a:r>
            <a:r>
              <a:rPr lang="en-US" err="1">
                <a:ea typeface="+mj-ea"/>
                <a:cs typeface="Arial"/>
              </a:rPr>
              <a:t>tác</a:t>
            </a:r>
            <a:r>
              <a:rPr lang="en-US">
                <a:ea typeface="+mj-ea"/>
                <a:cs typeface="Arial"/>
              </a:rPr>
              <a:t> (operation signatures)</a:t>
            </a:r>
          </a:p>
        </p:txBody>
      </p:sp>
      <p:sp>
        <p:nvSpPr>
          <p:cNvPr id="63490" name="Rectangle 3">
            <a:extLst>
              <a:ext uri="{FF2B5EF4-FFF2-40B4-BE49-F238E27FC236}">
                <a16:creationId xmlns:a16="http://schemas.microsoft.com/office/drawing/2014/main" id="{01C0A68A-8A05-DB43-9D9B-CA2A72288B48}"/>
              </a:ext>
            </a:extLst>
          </p:cNvPr>
          <p:cNvSpPr>
            <a:spLocks noGrp="1"/>
          </p:cNvSpPr>
          <p:nvPr>
            <p:ph idx="1"/>
          </p:nvPr>
        </p:nvSpPr>
        <p:spPr/>
        <p:txBody>
          <a:bodyPr/>
          <a:lstStyle/>
          <a:p>
            <a:pPr marL="182245" indent="-182245" eaLnBrk="1" hangingPunct="1"/>
            <a:r>
              <a:rPr lang="en-US" altLang="en-US" sz="2800">
                <a:ea typeface="ＭＳ Ｐゴシック"/>
                <a:cs typeface="Arial"/>
              </a:rPr>
              <a:t>Khi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kế</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chữ</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cho</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r>
              <a:rPr lang="en-US" altLang="en-US" sz="2800">
                <a:ea typeface="ＭＳ Ｐゴシック"/>
                <a:cs typeface="Arial"/>
              </a:rPr>
              <a:t> ta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tâm</a:t>
            </a:r>
            <a:r>
              <a:rPr lang="en-US" altLang="en-US" sz="2800">
                <a:ea typeface="ＭＳ Ｐゴシック"/>
                <a:cs typeface="Arial"/>
              </a:rPr>
              <a:t> </a:t>
            </a:r>
            <a:r>
              <a:rPr lang="en-US" altLang="en-US" sz="2800" err="1">
                <a:ea typeface="ＭＳ Ｐゴシック"/>
                <a:cs typeface="Arial"/>
              </a:rPr>
              <a:t>nếu</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truyền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a:t>
            </a: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trị</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Bị</a:t>
            </a:r>
            <a:r>
              <a:rPr lang="en-US" altLang="en-US" sz="2400">
                <a:ea typeface="ＭＳ Ｐゴシック"/>
                <a:cs typeface="Arial"/>
              </a:rPr>
              <a:t> </a:t>
            </a:r>
            <a:r>
              <a:rPr lang="en-US" altLang="en-US" sz="2400" err="1">
                <a:ea typeface="ＭＳ Ｐゴシック"/>
                <a:cs typeface="Arial"/>
              </a:rPr>
              <a:t>thay</a:t>
            </a:r>
            <a:r>
              <a:rPr lang="en-US" altLang="en-US" sz="2400">
                <a:ea typeface="ＭＳ Ｐゴシック"/>
                <a:cs typeface="Arial"/>
              </a:rPr>
              <a:t> </a:t>
            </a:r>
            <a:r>
              <a:rPr lang="en-US" altLang="en-US" sz="2400" err="1">
                <a:ea typeface="ＭＳ Ｐゴシック"/>
                <a:cs typeface="Arial"/>
              </a:rPr>
              <a:t>đổi</a:t>
            </a:r>
            <a:r>
              <a:rPr lang="en-US" altLang="en-US" sz="2400">
                <a:ea typeface="ＭＳ Ｐゴシック"/>
                <a:cs typeface="Arial"/>
              </a:rPr>
              <a:t> </a:t>
            </a:r>
            <a:r>
              <a:rPr lang="en-US" altLang="en-US" sz="2400" err="1">
                <a:ea typeface="ＭＳ Ｐゴシック"/>
                <a:cs typeface="Arial"/>
              </a:rPr>
              <a:t>bởi</a:t>
            </a:r>
            <a:r>
              <a:rPr lang="en-US" altLang="en-US" sz="2400">
                <a:ea typeface="ＭＳ Ｐゴシック"/>
                <a:cs typeface="Arial"/>
              </a:rPr>
              <a:t> operation </a:t>
            </a:r>
            <a:r>
              <a:rPr lang="en-US" altLang="en-US" sz="2400" err="1">
                <a:ea typeface="ＭＳ Ｐゴシック"/>
                <a:cs typeface="Arial"/>
              </a:rPr>
              <a:t>đó</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Tùy</a:t>
            </a:r>
            <a:r>
              <a:rPr lang="en-US" altLang="en-US" sz="2400">
                <a:ea typeface="ＭＳ Ｐゴシック"/>
                <a:cs typeface="Arial"/>
              </a:rPr>
              <a:t> </a:t>
            </a:r>
            <a:r>
              <a:rPr lang="en-US" altLang="en-US" sz="2400" err="1">
                <a:ea typeface="ＭＳ Ｐゴシック"/>
                <a:cs typeface="Arial"/>
              </a:rPr>
              <a:t>chọn</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endParaRPr lang="en-US" altLang="en-US" sz="2400">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Gán</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mặc</a:t>
            </a:r>
            <a:r>
              <a:rPr lang="en-US" altLang="en-US" sz="2400">
                <a:ea typeface="ＭＳ Ｐゴシック"/>
                <a:cs typeface="Arial"/>
              </a:rPr>
              <a:t> </a:t>
            </a:r>
            <a:r>
              <a:rPr lang="en-US" altLang="en-US" sz="2400" err="1">
                <a:ea typeface="ＭＳ Ｐゴシック"/>
                <a:cs typeface="Arial"/>
              </a:rPr>
              <a:t>định</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Trong </a:t>
            </a:r>
            <a:r>
              <a:rPr lang="en-US" altLang="en-US" sz="2400" err="1">
                <a:ea typeface="ＭＳ Ｐゴシック"/>
                <a:cs typeface="Arial"/>
              </a:rPr>
              <a:t>miền</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hợp</a:t>
            </a:r>
            <a:r>
              <a:rPr lang="en-US" altLang="en-US" sz="2400">
                <a:ea typeface="ＭＳ Ｐゴシック"/>
                <a:cs typeface="Arial"/>
              </a:rPr>
              <a:t> </a:t>
            </a:r>
            <a:r>
              <a:rPr lang="en-US" altLang="en-US" sz="2400" err="1">
                <a:ea typeface="ＭＳ Ｐゴシック"/>
                <a:cs typeface="Arial"/>
              </a:rPr>
              <a:t>lệ</a:t>
            </a:r>
            <a:endParaRPr lang="en-US" altLang="en-US" sz="24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Càng</a:t>
            </a:r>
            <a:r>
              <a:rPr lang="en-US" altLang="en-US" sz="2800">
                <a:ea typeface="ＭＳ Ｐゴシック"/>
                <a:cs typeface="Arial"/>
              </a:rPr>
              <a:t> </a:t>
            </a:r>
            <a:r>
              <a:rPr lang="en-US" altLang="en-US" sz="2800" err="1">
                <a:ea typeface="ＭＳ Ｐゴシック"/>
                <a:cs typeface="Arial"/>
              </a:rPr>
              <a:t>ít</a:t>
            </a:r>
            <a:r>
              <a:rPr lang="en-US" altLang="en-US" sz="2800">
                <a:ea typeface="ＭＳ Ｐゴシック"/>
                <a:cs typeface="Arial"/>
              </a:rPr>
              <a:t>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càng</a:t>
            </a:r>
            <a:r>
              <a:rPr lang="en-US" altLang="en-US" sz="2800">
                <a:ea typeface="ＭＳ Ｐゴシック"/>
                <a:cs typeface="Arial"/>
              </a:rPr>
              <a:t> </a:t>
            </a:r>
            <a:r>
              <a:rPr lang="en-US" altLang="en-US" sz="2800" err="1">
                <a:ea typeface="ＭＳ Ｐゴシック"/>
                <a:cs typeface="Arial"/>
              </a:rPr>
              <a:t>tốt</a:t>
            </a:r>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ja-JP" sz="2800" err="1">
                <a:ea typeface="ＭＳ Ｐゴシック"/>
                <a:cs typeface="Arial"/>
              </a:rPr>
              <a:t>Truyền</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a:t>
            </a:r>
            <a:r>
              <a:rPr lang="en-US" altLang="ja-JP" sz="2800" err="1">
                <a:ea typeface="ＭＳ Ｐゴシック"/>
                <a:cs typeface="Arial"/>
              </a:rPr>
              <a:t>đối</a:t>
            </a:r>
            <a:r>
              <a:rPr lang="en-US" altLang="ja-JP" sz="2800">
                <a:ea typeface="ＭＳ Ｐゴシック"/>
                <a:cs typeface="Arial"/>
              </a:rPr>
              <a:t> </a:t>
            </a:r>
            <a:r>
              <a:rPr lang="en-US" altLang="ja-JP" sz="2800" err="1">
                <a:ea typeface="ＭＳ Ｐゴシック"/>
                <a:cs typeface="Arial"/>
              </a:rPr>
              <a:t>tượng</a:t>
            </a:r>
            <a:r>
              <a:rPr lang="en-US" altLang="ja-JP" sz="2800">
                <a:ea typeface="ＭＳ Ｐゴシック"/>
                <a:cs typeface="Arial"/>
              </a:rPr>
              <a:t> </a:t>
            </a:r>
            <a:r>
              <a:rPr lang="en-US" altLang="ja-JP" sz="2800" err="1">
                <a:ea typeface="ＭＳ Ｐゴシック"/>
                <a:cs typeface="Arial"/>
              </a:rPr>
              <a:t>thay</a:t>
            </a:r>
            <a:r>
              <a:rPr lang="en-US" altLang="ja-JP" sz="2800">
                <a:ea typeface="ＭＳ Ｐゴシック"/>
                <a:cs typeface="Arial"/>
              </a:rPr>
              <a:t> </a:t>
            </a:r>
            <a:r>
              <a:rPr lang="en-US" altLang="ja-JP" sz="2800" err="1">
                <a:ea typeface="ＭＳ Ｐゴシック"/>
                <a:cs typeface="Arial"/>
              </a:rPr>
              <a:t>vì</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bit </a:t>
            </a:r>
            <a:r>
              <a:rPr lang="en-US" altLang="ja-JP" sz="2800" err="1">
                <a:ea typeface="ＭＳ Ｐゴシック"/>
                <a:cs typeface="Arial"/>
              </a:rPr>
              <a:t>dữ</a:t>
            </a:r>
            <a:r>
              <a:rPr lang="en-US" altLang="ja-JP" sz="2800">
                <a:ea typeface="ＭＳ Ｐゴシック"/>
                <a:cs typeface="Arial"/>
              </a:rPr>
              <a:t> </a:t>
            </a:r>
            <a:r>
              <a:rPr lang="en-US" altLang="ja-JP" sz="2800" err="1">
                <a:ea typeface="ＭＳ Ｐゴシック"/>
                <a:cs typeface="Arial"/>
              </a:rPr>
              <a:t>liệu</a:t>
            </a:r>
            <a:endParaRPr lang="en-US" altLang="ja-JP" sz="2800" err="1">
              <a:ea typeface="ＭＳ Ｐゴシック" panose="020B0600070205080204" pitchFamily="34" charset="-128"/>
              <a:cs typeface="Arial" panose="020B0604020202020204" pitchFamily="34" charset="0"/>
            </a:endParaRPr>
          </a:p>
        </p:txBody>
      </p:sp>
      <p:sp>
        <p:nvSpPr>
          <p:cNvPr id="63491" name="Slide Number Placeholder 3">
            <a:extLst>
              <a:ext uri="{FF2B5EF4-FFF2-40B4-BE49-F238E27FC236}">
                <a16:creationId xmlns:a16="http://schemas.microsoft.com/office/drawing/2014/main" id="{B40D478E-205F-D242-9B9D-D484C70D4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D505671-07DB-9748-91BA-5475937EECA9}" type="slidenum">
              <a:rPr lang="en-US" altLang="ja-JP" sz="1200" dirty="0" smtClean="0">
                <a:latin typeface="Times New Roman" panose="02020603050405020304" pitchFamily="18" charset="0"/>
              </a:rPr>
              <a:pPr>
                <a:spcBef>
                  <a:spcPct val="0"/>
                </a:spcBef>
                <a:buClrTx/>
                <a:buSzTx/>
                <a:buFontTx/>
                <a:buNone/>
              </a:pPr>
              <a:t>25</a:t>
            </a:fld>
            <a:endParaRPr lang="en-US" altLang="ja-JP" sz="12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Oval 4">
            <a:extLst>
              <a:ext uri="{FF2B5EF4-FFF2-40B4-BE49-F238E27FC236}">
                <a16:creationId xmlns:a16="http://schemas.microsoft.com/office/drawing/2014/main" id="{A3E62A22-D0A6-9C42-9090-2B9EBE5D1BCC}"/>
              </a:ext>
            </a:extLst>
          </p:cNvPr>
          <p:cNvSpPr>
            <a:spLocks noChangeArrowheads="1"/>
          </p:cNvSpPr>
          <p:nvPr/>
        </p:nvSpPr>
        <p:spPr bwMode="auto">
          <a:xfrm>
            <a:off x="3149600" y="3021013"/>
            <a:ext cx="2768600" cy="2770187"/>
          </a:xfrm>
          <a:prstGeom prst="ellipse">
            <a:avLst/>
          </a:prstGeom>
          <a:solidFill>
            <a:schemeClr val="bg1"/>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38" name="Oval 5">
            <a:extLst>
              <a:ext uri="{FF2B5EF4-FFF2-40B4-BE49-F238E27FC236}">
                <a16:creationId xmlns:a16="http://schemas.microsoft.com/office/drawing/2014/main" id="{69CB611E-9283-AC4D-BC22-E4F9843FFC66}"/>
              </a:ext>
            </a:extLst>
          </p:cNvPr>
          <p:cNvSpPr>
            <a:spLocks noChangeArrowheads="1"/>
          </p:cNvSpPr>
          <p:nvPr/>
        </p:nvSpPr>
        <p:spPr bwMode="auto">
          <a:xfrm>
            <a:off x="3495675" y="3368675"/>
            <a:ext cx="2078038" cy="2074863"/>
          </a:xfrm>
          <a:prstGeom prst="ellipse">
            <a:avLst/>
          </a:prstGeom>
          <a:solidFill>
            <a:srgbClr val="FFCC00"/>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39" name="Oval 6">
            <a:extLst>
              <a:ext uri="{FF2B5EF4-FFF2-40B4-BE49-F238E27FC236}">
                <a16:creationId xmlns:a16="http://schemas.microsoft.com/office/drawing/2014/main" id="{18DE875A-DDB8-D845-B39B-27FAA485A4EB}"/>
              </a:ext>
            </a:extLst>
          </p:cNvPr>
          <p:cNvSpPr>
            <a:spLocks noChangeArrowheads="1"/>
          </p:cNvSpPr>
          <p:nvPr/>
        </p:nvSpPr>
        <p:spPr bwMode="auto">
          <a:xfrm>
            <a:off x="3910013" y="3779838"/>
            <a:ext cx="1247775" cy="1252537"/>
          </a:xfrm>
          <a:prstGeom prst="ellipse">
            <a:avLst/>
          </a:prstGeom>
          <a:solidFill>
            <a:srgbClr val="FF9900"/>
          </a:solidFill>
          <a:ln w="50800">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5540" name="Rectangle 8">
            <a:extLst>
              <a:ext uri="{FF2B5EF4-FFF2-40B4-BE49-F238E27FC236}">
                <a16:creationId xmlns:a16="http://schemas.microsoft.com/office/drawing/2014/main" id="{73115F5D-EA72-6946-A1E6-556667E19A80}"/>
              </a:ext>
            </a:extLst>
          </p:cNvPr>
          <p:cNvSpPr>
            <a:spLocks noChangeArrowheads="1"/>
          </p:cNvSpPr>
          <p:nvPr/>
        </p:nvSpPr>
        <p:spPr bwMode="auto">
          <a:xfrm>
            <a:off x="1028700" y="4951413"/>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Public operations</a:t>
            </a:r>
          </a:p>
        </p:txBody>
      </p:sp>
      <p:sp>
        <p:nvSpPr>
          <p:cNvPr id="65541" name="Line 9">
            <a:extLst>
              <a:ext uri="{FF2B5EF4-FFF2-40B4-BE49-F238E27FC236}">
                <a16:creationId xmlns:a16="http://schemas.microsoft.com/office/drawing/2014/main" id="{EC2D18EE-2880-3E44-8A81-D72A52823638}"/>
              </a:ext>
            </a:extLst>
          </p:cNvPr>
          <p:cNvSpPr>
            <a:spLocks noChangeShapeType="1"/>
          </p:cNvSpPr>
          <p:nvPr/>
        </p:nvSpPr>
        <p:spPr bwMode="auto">
          <a:xfrm rot="20834182" flipV="1">
            <a:off x="2039938" y="4895850"/>
            <a:ext cx="1323975" cy="476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2" name="Rectangle 10">
            <a:extLst>
              <a:ext uri="{FF2B5EF4-FFF2-40B4-BE49-F238E27FC236}">
                <a16:creationId xmlns:a16="http://schemas.microsoft.com/office/drawing/2014/main" id="{D8B355F5-7B39-1849-AC56-3C17941146F5}"/>
              </a:ext>
            </a:extLst>
          </p:cNvPr>
          <p:cNvSpPr>
            <a:spLocks noChangeArrowheads="1"/>
          </p:cNvSpPr>
          <p:nvPr/>
        </p:nvSpPr>
        <p:spPr bwMode="auto">
          <a:xfrm>
            <a:off x="6535738" y="495935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Protected  </a:t>
            </a:r>
          </a:p>
          <a:p>
            <a:pPr eaLnBrk="1" hangingPunct="1">
              <a:spcBef>
                <a:spcPct val="0"/>
              </a:spcBef>
              <a:buClrTx/>
              <a:buSzTx/>
              <a:buFontTx/>
              <a:buNone/>
            </a:pPr>
            <a:r>
              <a:rPr lang="en-US" altLang="en-US" sz="1800">
                <a:latin typeface="Times New Roman" panose="02020603050405020304" pitchFamily="18" charset="0"/>
              </a:rPr>
              <a:t>operations</a:t>
            </a:r>
          </a:p>
        </p:txBody>
      </p:sp>
      <p:sp>
        <p:nvSpPr>
          <p:cNvPr id="65543" name="Line 11">
            <a:extLst>
              <a:ext uri="{FF2B5EF4-FFF2-40B4-BE49-F238E27FC236}">
                <a16:creationId xmlns:a16="http://schemas.microsoft.com/office/drawing/2014/main" id="{A03391B7-6F49-A740-82FD-7EB65D616EBD}"/>
              </a:ext>
            </a:extLst>
          </p:cNvPr>
          <p:cNvSpPr>
            <a:spLocks noChangeShapeType="1"/>
          </p:cNvSpPr>
          <p:nvPr/>
        </p:nvSpPr>
        <p:spPr bwMode="auto">
          <a:xfrm flipH="1" flipV="1">
            <a:off x="5283200" y="4670425"/>
            <a:ext cx="1154113" cy="3778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4" name="Line 12">
            <a:extLst>
              <a:ext uri="{FF2B5EF4-FFF2-40B4-BE49-F238E27FC236}">
                <a16:creationId xmlns:a16="http://schemas.microsoft.com/office/drawing/2014/main" id="{F1D76BF2-0D1F-8142-BB9A-36CDB35F9004}"/>
              </a:ext>
            </a:extLst>
          </p:cNvPr>
          <p:cNvSpPr>
            <a:spLocks noChangeShapeType="1"/>
          </p:cNvSpPr>
          <p:nvPr/>
        </p:nvSpPr>
        <p:spPr bwMode="auto">
          <a:xfrm rot="-2668350" flipH="1" flipV="1">
            <a:off x="4795838" y="3603625"/>
            <a:ext cx="1619250" cy="72707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45" name="Text Box 13">
            <a:extLst>
              <a:ext uri="{FF2B5EF4-FFF2-40B4-BE49-F238E27FC236}">
                <a16:creationId xmlns:a16="http://schemas.microsoft.com/office/drawing/2014/main" id="{84F90452-1DE1-2D42-AAD3-7F8C24A79DB2}"/>
              </a:ext>
            </a:extLst>
          </p:cNvPr>
          <p:cNvSpPr txBox="1">
            <a:spLocks noChangeArrowheads="1"/>
          </p:cNvSpPr>
          <p:nvPr/>
        </p:nvSpPr>
        <p:spPr bwMode="auto">
          <a:xfrm>
            <a:off x="6534150" y="3205163"/>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Times New Roman" panose="02020603050405020304" pitchFamily="18" charset="0"/>
              </a:rPr>
              <a:t>Private</a:t>
            </a:r>
          </a:p>
          <a:p>
            <a:pPr eaLnBrk="1" hangingPunct="1">
              <a:spcBef>
                <a:spcPct val="0"/>
              </a:spcBef>
              <a:buClrTx/>
              <a:buSzTx/>
              <a:buFontTx/>
              <a:buNone/>
            </a:pPr>
            <a:r>
              <a:rPr lang="en-US" altLang="en-US" sz="1800">
                <a:latin typeface="Times New Roman" panose="02020603050405020304" pitchFamily="18" charset="0"/>
              </a:rPr>
              <a:t>operations</a:t>
            </a:r>
          </a:p>
        </p:txBody>
      </p:sp>
      <p:sp>
        <p:nvSpPr>
          <p:cNvPr id="368654" name="Rectangle 14">
            <a:extLst>
              <a:ext uri="{FF2B5EF4-FFF2-40B4-BE49-F238E27FC236}">
                <a16:creationId xmlns:a16="http://schemas.microsoft.com/office/drawing/2014/main" id="{C6669A58-F35B-1742-AA0B-A7FE8058C89F}"/>
              </a:ext>
            </a:extLst>
          </p:cNvPr>
          <p:cNvSpPr>
            <a:spLocks noGrp="1" noChangeArrowheads="1"/>
          </p:cNvSpPr>
          <p:nvPr>
            <p:ph type="title"/>
          </p:nvPr>
        </p:nvSpPr>
        <p:spPr/>
        <p:txBody>
          <a:bodyPr>
            <a:normAutofit/>
          </a:bodyPr>
          <a:lstStyle/>
          <a:p>
            <a:pPr eaLnBrk="1" fontAlgn="auto" hangingPunct="1">
              <a:spcAft>
                <a:spcPts val="0"/>
              </a:spcAft>
              <a:defRPr/>
            </a:pP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thao</a:t>
            </a:r>
            <a:r>
              <a:rPr lang="en-US">
                <a:ea typeface="+mj-ea"/>
                <a:cs typeface="Arial"/>
              </a:rPr>
              <a:t> </a:t>
            </a:r>
            <a:r>
              <a:rPr lang="en-US" err="1">
                <a:ea typeface="+mj-ea"/>
                <a:cs typeface="Arial"/>
              </a:rPr>
              <a:t>tác</a:t>
            </a:r>
            <a:r>
              <a:rPr lang="en-US">
                <a:ea typeface="+mj-ea"/>
                <a:cs typeface="Arial"/>
              </a:rPr>
              <a:t> (Operation Visibility)</a:t>
            </a:r>
          </a:p>
        </p:txBody>
      </p:sp>
      <p:sp>
        <p:nvSpPr>
          <p:cNvPr id="65547" name="Rectangle 15">
            <a:extLst>
              <a:ext uri="{FF2B5EF4-FFF2-40B4-BE49-F238E27FC236}">
                <a16:creationId xmlns:a16="http://schemas.microsoft.com/office/drawing/2014/main" id="{5B5AA862-BE22-4F4E-BB25-097A8E5A8CA8}"/>
              </a:ext>
            </a:extLst>
          </p:cNvPr>
          <p:cNvSpPr>
            <a:spLocks noGrp="1"/>
          </p:cNvSpPr>
          <p:nvPr>
            <p:ph idx="1"/>
          </p:nvPr>
        </p:nvSpPr>
        <p:spPr/>
        <p:txBody>
          <a:bodyPr/>
          <a:lstStyle/>
          <a:p>
            <a:pPr marL="182245" indent="-182245" eaLnBrk="1" hangingPunct="1"/>
            <a:r>
              <a:rPr lang="en-US" altLang="en-US" err="1">
                <a:ea typeface="ＭＳ Ｐゴシック"/>
                <a:cs typeface="Arial"/>
              </a:rPr>
              <a:t>Tầm</a:t>
            </a:r>
            <a:r>
              <a:rPr lang="en-US" altLang="en-US">
                <a:ea typeface="ＭＳ Ｐゴシック"/>
                <a:cs typeface="Arial"/>
              </a:rPr>
              <a:t> </a:t>
            </a:r>
            <a:r>
              <a:rPr lang="en-US" altLang="en-US" err="1">
                <a:ea typeface="ＭＳ Ｐゴシック"/>
                <a:cs typeface="Arial"/>
              </a:rPr>
              <a:t>nhìn</a:t>
            </a:r>
            <a:r>
              <a:rPr lang="en-US" altLang="en-US">
                <a:ea typeface="ＭＳ Ｐゴシック"/>
                <a:cs typeface="Arial"/>
              </a:rPr>
              <a:t> </a:t>
            </a:r>
            <a:r>
              <a:rPr lang="en-US" altLang="en-US" err="1">
                <a:ea typeface="ＭＳ Ｐゴシック"/>
                <a:cs typeface="Arial"/>
              </a:rPr>
              <a:t>được</a:t>
            </a:r>
            <a:r>
              <a:rPr lang="en-US" altLang="en-US">
                <a:ea typeface="ＭＳ Ｐゴシック"/>
                <a:cs typeface="Arial"/>
              </a:rPr>
              <a:t> </a:t>
            </a:r>
            <a:r>
              <a:rPr lang="en-US" altLang="en-US" err="1">
                <a:ea typeface="ＭＳ Ｐゴシック"/>
                <a:cs typeface="Arial"/>
              </a:rPr>
              <a:t>sử</a:t>
            </a:r>
            <a:r>
              <a:rPr lang="en-US" altLang="en-US">
                <a:ea typeface="ＭＳ Ｐゴシック"/>
                <a:cs typeface="Arial"/>
              </a:rPr>
              <a:t> </a:t>
            </a:r>
            <a:r>
              <a:rPr lang="en-US" altLang="en-US" err="1">
                <a:ea typeface="ＭＳ Ｐゴシック"/>
                <a:cs typeface="Arial"/>
              </a:rPr>
              <a:t>dụng</a:t>
            </a:r>
            <a:r>
              <a:rPr lang="en-US" altLang="en-US">
                <a:ea typeface="ＭＳ Ｐゴシック"/>
                <a:cs typeface="Arial"/>
              </a:rPr>
              <a:t> </a:t>
            </a:r>
            <a:r>
              <a:rPr lang="en-US" altLang="en-US" err="1">
                <a:ea typeface="ＭＳ Ｐゴシック"/>
                <a:cs typeface="Arial"/>
              </a:rPr>
              <a:t>để</a:t>
            </a:r>
            <a:r>
              <a:rPr lang="en-US" altLang="en-US">
                <a:ea typeface="ＭＳ Ｐゴシック"/>
                <a:cs typeface="Arial"/>
              </a:rPr>
              <a:t> </a:t>
            </a:r>
            <a:r>
              <a:rPr lang="en-US" altLang="en-US" err="1">
                <a:ea typeface="ＭＳ Ｐゴシック"/>
                <a:cs typeface="Arial"/>
              </a:rPr>
              <a:t>ép</a:t>
            </a:r>
            <a:r>
              <a:rPr lang="en-US" altLang="en-US">
                <a:ea typeface="ＭＳ Ｐゴシック"/>
                <a:cs typeface="Arial"/>
              </a:rPr>
              <a:t> </a:t>
            </a:r>
            <a:r>
              <a:rPr lang="en-US" altLang="en-US" err="1">
                <a:ea typeface="ＭＳ Ｐゴシック"/>
                <a:cs typeface="Arial"/>
              </a:rPr>
              <a:t>buộc</a:t>
            </a:r>
            <a:r>
              <a:rPr lang="en-US" altLang="en-US">
                <a:ea typeface="ＭＳ Ｐゴシック"/>
                <a:cs typeface="Arial"/>
              </a:rPr>
              <a:t> </a:t>
            </a:r>
            <a:r>
              <a:rPr lang="en-US" altLang="en-US" err="1">
                <a:ea typeface="ＭＳ Ｐゴシック"/>
                <a:cs typeface="Arial"/>
              </a:rPr>
              <a:t>sự</a:t>
            </a:r>
            <a:r>
              <a:rPr lang="en-US" altLang="en-US">
                <a:ea typeface="ＭＳ Ｐゴシック"/>
                <a:cs typeface="Arial"/>
              </a:rPr>
              <a:t> bao </a:t>
            </a:r>
            <a:r>
              <a:rPr lang="en-US" altLang="en-US" err="1">
                <a:ea typeface="ＭＳ Ｐゴシック"/>
                <a:cs typeface="Arial"/>
              </a:rPr>
              <a:t>đóng</a:t>
            </a:r>
            <a:endParaRPr lang="en-US" altLang="en-US" err="1">
              <a:cs typeface="Arial"/>
            </a:endParaRPr>
          </a:p>
          <a:p>
            <a:pPr marL="182245" indent="-182245" eaLnBrk="1" hangingPunct="1"/>
            <a:r>
              <a:rPr lang="en-US" altLang="en-US" err="1">
                <a:ea typeface="ＭＳ Ｐゴシック"/>
                <a:cs typeface="Arial"/>
              </a:rPr>
              <a:t>Có</a:t>
            </a:r>
            <a:r>
              <a:rPr lang="en-US" altLang="en-US">
                <a:ea typeface="ＭＳ Ｐゴシック"/>
                <a:cs typeface="Arial"/>
              </a:rPr>
              <a:t> </a:t>
            </a:r>
            <a:r>
              <a:rPr lang="en-US" altLang="en-US" err="1">
                <a:ea typeface="ＭＳ Ｐゴシック"/>
                <a:cs typeface="Arial"/>
              </a:rPr>
              <a:t>thể</a:t>
            </a:r>
            <a:r>
              <a:rPr lang="en-US" altLang="en-US">
                <a:ea typeface="ＭＳ Ｐゴシック"/>
                <a:cs typeface="Arial"/>
              </a:rPr>
              <a:t> </a:t>
            </a:r>
            <a:r>
              <a:rPr lang="en-US" altLang="en-US" err="1">
                <a:ea typeface="ＭＳ Ｐゴシック"/>
                <a:cs typeface="Arial"/>
              </a:rPr>
              <a:t>là</a:t>
            </a:r>
            <a:r>
              <a:rPr lang="en-US" altLang="en-US">
                <a:ea typeface="ＭＳ Ｐゴシック"/>
                <a:cs typeface="Arial"/>
              </a:rPr>
              <a:t> public, protected, or private</a:t>
            </a:r>
          </a:p>
        </p:txBody>
      </p:sp>
      <p:sp>
        <p:nvSpPr>
          <p:cNvPr id="65548" name="Slide Number Placeholder 12">
            <a:extLst>
              <a:ext uri="{FF2B5EF4-FFF2-40B4-BE49-F238E27FC236}">
                <a16:creationId xmlns:a16="http://schemas.microsoft.com/office/drawing/2014/main" id="{CADD84B5-33CD-AE4F-833C-761D874FCA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3BB872F-8CAD-7746-A105-CECA062026F9}" type="slidenum">
              <a:rPr lang="en-US" altLang="ja-JP" sz="1200" dirty="0" smtClean="0">
                <a:latin typeface="Times New Roman" panose="02020603050405020304" pitchFamily="18" charset="0"/>
              </a:rPr>
              <a:pPr>
                <a:spcBef>
                  <a:spcPct val="0"/>
                </a:spcBef>
                <a:buClrTx/>
                <a:buSzTx/>
                <a:buFontTx/>
                <a:buNone/>
              </a:pPr>
              <a:t>26</a:t>
            </a:fld>
            <a:endParaRPr lang="en-US" altLang="ja-JP" sz="1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01" name="Rectangle 13">
            <a:extLst>
              <a:ext uri="{FF2B5EF4-FFF2-40B4-BE49-F238E27FC236}">
                <a16:creationId xmlns:a16="http://schemas.microsoft.com/office/drawing/2014/main" id="{F4C2EE8D-AE51-D240-9CAB-BB049D605CD9}"/>
              </a:ext>
            </a:extLst>
          </p:cNvPr>
          <p:cNvSpPr>
            <a:spLocks noGrp="1" noChangeArrowheads="1"/>
          </p:cNvSpPr>
          <p:nvPr>
            <p:ph type="title"/>
          </p:nvPr>
        </p:nvSpPr>
        <p:spPr>
          <a:xfrm>
            <a:off x="76200" y="381000"/>
            <a:ext cx="8999538" cy="762000"/>
          </a:xfrm>
        </p:spPr>
        <p:txBody>
          <a:bodyPr/>
          <a:lstStyle/>
          <a:p>
            <a:pPr eaLnBrk="1" fontAlgn="auto" hangingPunct="1">
              <a:spcAft>
                <a:spcPts val="0"/>
              </a:spcAft>
              <a:defRPr/>
            </a:pPr>
            <a:r>
              <a:rPr lang="en-US" err="1">
                <a:ea typeface="+mj-ea"/>
                <a:cs typeface="Arial"/>
              </a:rPr>
              <a:t>Biểu</a:t>
            </a:r>
            <a:r>
              <a:rPr lang="en-US">
                <a:ea typeface="+mj-ea"/>
                <a:cs typeface="Arial"/>
              </a:rPr>
              <a:t> </a:t>
            </a:r>
            <a:r>
              <a:rPr lang="en-US" err="1">
                <a:ea typeface="+mj-ea"/>
                <a:cs typeface="Arial"/>
              </a:rPr>
              <a:t>thị</a:t>
            </a:r>
            <a:r>
              <a:rPr lang="en-US">
                <a:ea typeface="+mj-ea"/>
                <a:cs typeface="Arial"/>
              </a:rPr>
              <a:t>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như</a:t>
            </a:r>
            <a:r>
              <a:rPr lang="en-US">
                <a:ea typeface="+mj-ea"/>
                <a:cs typeface="Arial"/>
              </a:rPr>
              <a:t> </a:t>
            </a:r>
            <a:r>
              <a:rPr lang="en-US" err="1">
                <a:ea typeface="+mj-ea"/>
                <a:cs typeface="Arial"/>
              </a:rPr>
              <a:t>thế</a:t>
            </a:r>
            <a:r>
              <a:rPr lang="en-US">
                <a:ea typeface="+mj-ea"/>
                <a:cs typeface="Arial"/>
              </a:rPr>
              <a:t> </a:t>
            </a:r>
            <a:r>
              <a:rPr lang="en-US" err="1">
                <a:ea typeface="+mj-ea"/>
                <a:cs typeface="Arial"/>
              </a:rPr>
              <a:t>nào</a:t>
            </a:r>
            <a:r>
              <a:rPr lang="en-US">
                <a:ea typeface="+mj-ea"/>
                <a:cs typeface="Arial"/>
              </a:rPr>
              <a:t>?</a:t>
            </a:r>
          </a:p>
        </p:txBody>
      </p:sp>
      <p:sp>
        <p:nvSpPr>
          <p:cNvPr id="67586" name="Rectangle 14">
            <a:extLst>
              <a:ext uri="{FF2B5EF4-FFF2-40B4-BE49-F238E27FC236}">
                <a16:creationId xmlns:a16="http://schemas.microsoft.com/office/drawing/2014/main" id="{47CC80A8-ADFC-5F42-B344-114115278AC9}"/>
              </a:ext>
            </a:extLst>
          </p:cNvPr>
          <p:cNvSpPr>
            <a:spLocks noGrp="1"/>
          </p:cNvSpPr>
          <p:nvPr>
            <p:ph type="body" sz="half" idx="1"/>
          </p:nvPr>
        </p:nvSpPr>
        <p:spPr>
          <a:xfrm>
            <a:off x="361950" y="1295400"/>
            <a:ext cx="8207375" cy="3009900"/>
          </a:xfrm>
        </p:spPr>
        <p:txBody>
          <a:bodyPr/>
          <a:lstStyle/>
          <a:p>
            <a:pPr marL="182245" indent="-182245" eaLnBrk="1" hangingPunct="1"/>
            <a:r>
              <a:rPr lang="en-US" altLang="en-US" sz="2800">
                <a:ea typeface="ＭＳ Ｐゴシック"/>
                <a:cs typeface="Arial"/>
              </a:rPr>
              <a:t>Ta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thị</a:t>
            </a:r>
            <a:r>
              <a:rPr lang="en-US" altLang="en-US" sz="2800">
                <a:ea typeface="ＭＳ Ｐゴシック"/>
                <a:cs typeface="Arial"/>
              </a:rPr>
              <a:t> </a:t>
            </a:r>
            <a:r>
              <a:rPr lang="en-US" altLang="en-US" sz="2800" err="1">
                <a:ea typeface="ＭＳ Ｐゴシック"/>
                <a:cs typeface="Arial"/>
              </a:rPr>
              <a:t>tầm</a:t>
            </a:r>
            <a:r>
              <a:rPr lang="en-US" altLang="en-US" sz="2800">
                <a:ea typeface="ＭＳ Ｐゴシック"/>
                <a:cs typeface="Arial"/>
              </a:rPr>
              <a:t> </a:t>
            </a:r>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hiệu</a:t>
            </a:r>
            <a:r>
              <a:rPr lang="en-US" altLang="en-US" sz="2800">
                <a:ea typeface="ＭＳ Ｐゴシック"/>
                <a:cs typeface="Arial"/>
              </a:rPr>
              <a:t> </a:t>
            </a:r>
            <a:r>
              <a:rPr lang="en-US" altLang="en-US" sz="2800" err="1">
                <a:ea typeface="ＭＳ Ｐゴシック"/>
                <a:cs typeface="Arial"/>
              </a:rPr>
              <a:t>dưới</a:t>
            </a:r>
            <a:r>
              <a:rPr lang="en-US" altLang="en-US" sz="2800">
                <a:ea typeface="ＭＳ Ｐゴシック"/>
                <a:cs typeface="Arial"/>
              </a:rPr>
              <a:t> </a:t>
            </a:r>
            <a:r>
              <a:rPr lang="en-US" altLang="en-US" sz="2800" err="1">
                <a:ea typeface="ＭＳ Ｐゴシック"/>
                <a:cs typeface="Arial"/>
              </a:rPr>
              <a:t>đây</a:t>
            </a:r>
            <a:r>
              <a:rPr lang="en-US" altLang="en-US" sz="2800">
                <a:ea typeface="ＭＳ Ｐゴシック"/>
                <a:cs typeface="Arial"/>
              </a:rPr>
              <a:t>:</a:t>
            </a:r>
          </a:p>
          <a:p>
            <a:pPr lvl="1" indent="-182245" eaLnBrk="1" hangingPunct="1"/>
            <a:r>
              <a:rPr lang="en-US" altLang="en-US" sz="2400">
                <a:ea typeface="ＭＳ Ｐゴシック"/>
                <a:cs typeface="Arial"/>
              </a:rPr>
              <a:t>       +	Public access </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       #	Protected access</a:t>
            </a:r>
          </a:p>
          <a:p>
            <a:pPr lvl="1" indent="-182245" eaLnBrk="1" hangingPunct="1"/>
            <a:r>
              <a:rPr lang="en-US" altLang="en-US" sz="2400">
                <a:ea typeface="ＭＳ Ｐゴシック"/>
                <a:cs typeface="Arial"/>
              </a:rPr>
              <a:t>       -	Private access</a:t>
            </a:r>
          </a:p>
        </p:txBody>
      </p:sp>
      <p:sp>
        <p:nvSpPr>
          <p:cNvPr id="67587" name="Rectangle 21">
            <a:extLst>
              <a:ext uri="{FF2B5EF4-FFF2-40B4-BE49-F238E27FC236}">
                <a16:creationId xmlns:a16="http://schemas.microsoft.com/office/drawing/2014/main" id="{42A8EA13-39EF-7447-BD38-2B5632EE33B2}"/>
              </a:ext>
            </a:extLst>
          </p:cNvPr>
          <p:cNvSpPr>
            <a:spLocks noChangeArrowheads="1"/>
          </p:cNvSpPr>
          <p:nvPr/>
        </p:nvSpPr>
        <p:spPr bwMode="auto">
          <a:xfrm>
            <a:off x="3449638" y="3824288"/>
            <a:ext cx="2493962" cy="1814512"/>
          </a:xfrm>
          <a:prstGeom prst="rect">
            <a:avLst/>
          </a:prstGeom>
          <a:solidFill>
            <a:srgbClr val="FFFFCC"/>
          </a:solidFill>
          <a:ln w="1905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7588" name="Line 22">
            <a:extLst>
              <a:ext uri="{FF2B5EF4-FFF2-40B4-BE49-F238E27FC236}">
                <a16:creationId xmlns:a16="http://schemas.microsoft.com/office/drawing/2014/main" id="{2975AF4A-BFF3-C24B-9584-5D40A666F327}"/>
              </a:ext>
            </a:extLst>
          </p:cNvPr>
          <p:cNvSpPr>
            <a:spLocks noChangeShapeType="1"/>
          </p:cNvSpPr>
          <p:nvPr/>
        </p:nvSpPr>
        <p:spPr bwMode="auto">
          <a:xfrm>
            <a:off x="3435350" y="4154488"/>
            <a:ext cx="2508250"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89" name="Line 23">
            <a:extLst>
              <a:ext uri="{FF2B5EF4-FFF2-40B4-BE49-F238E27FC236}">
                <a16:creationId xmlns:a16="http://schemas.microsoft.com/office/drawing/2014/main" id="{C38551C0-FFD4-AF40-A8E3-CCB237F3C4C6}"/>
              </a:ext>
            </a:extLst>
          </p:cNvPr>
          <p:cNvSpPr>
            <a:spLocks noChangeShapeType="1"/>
          </p:cNvSpPr>
          <p:nvPr/>
        </p:nvSpPr>
        <p:spPr bwMode="auto">
          <a:xfrm>
            <a:off x="3462338" y="4884738"/>
            <a:ext cx="248126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0" name="Rectangle 24">
            <a:extLst>
              <a:ext uri="{FF2B5EF4-FFF2-40B4-BE49-F238E27FC236}">
                <a16:creationId xmlns:a16="http://schemas.microsoft.com/office/drawing/2014/main" id="{8AF20EE7-575B-BB41-A12D-D36AFCDA8AB5}"/>
              </a:ext>
            </a:extLst>
          </p:cNvPr>
          <p:cNvSpPr>
            <a:spLocks noChangeArrowheads="1"/>
          </p:cNvSpPr>
          <p:nvPr/>
        </p:nvSpPr>
        <p:spPr bwMode="auto">
          <a:xfrm>
            <a:off x="4164013" y="3789363"/>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Class1</a:t>
            </a:r>
          </a:p>
        </p:txBody>
      </p:sp>
      <p:sp>
        <p:nvSpPr>
          <p:cNvPr id="67591" name="Rectangle 25">
            <a:extLst>
              <a:ext uri="{FF2B5EF4-FFF2-40B4-BE49-F238E27FC236}">
                <a16:creationId xmlns:a16="http://schemas.microsoft.com/office/drawing/2014/main" id="{B8101C63-DB32-7C48-9D40-BCD636975B43}"/>
              </a:ext>
            </a:extLst>
          </p:cNvPr>
          <p:cNvSpPr>
            <a:spLocks noChangeArrowheads="1"/>
          </p:cNvSpPr>
          <p:nvPr/>
        </p:nvSpPr>
        <p:spPr bwMode="auto">
          <a:xfrm>
            <a:off x="3451225" y="4135438"/>
            <a:ext cx="2568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privateAttribute</a:t>
            </a:r>
          </a:p>
        </p:txBody>
      </p:sp>
      <p:sp>
        <p:nvSpPr>
          <p:cNvPr id="67592" name="Rectangle 26">
            <a:extLst>
              <a:ext uri="{FF2B5EF4-FFF2-40B4-BE49-F238E27FC236}">
                <a16:creationId xmlns:a16="http://schemas.microsoft.com/office/drawing/2014/main" id="{4CAFC142-B223-704F-A6B1-3D412E17972E}"/>
              </a:ext>
            </a:extLst>
          </p:cNvPr>
          <p:cNvSpPr>
            <a:spLocks noChangeArrowheads="1"/>
          </p:cNvSpPr>
          <p:nvPr/>
        </p:nvSpPr>
        <p:spPr bwMode="auto">
          <a:xfrm>
            <a:off x="3435350" y="4352925"/>
            <a:ext cx="296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publicAttribute</a:t>
            </a:r>
          </a:p>
        </p:txBody>
      </p:sp>
      <p:sp>
        <p:nvSpPr>
          <p:cNvPr id="67593" name="Rectangle 27">
            <a:extLst>
              <a:ext uri="{FF2B5EF4-FFF2-40B4-BE49-F238E27FC236}">
                <a16:creationId xmlns:a16="http://schemas.microsoft.com/office/drawing/2014/main" id="{08CC7F82-BE81-C347-B2E8-808F770D4111}"/>
              </a:ext>
            </a:extLst>
          </p:cNvPr>
          <p:cNvSpPr>
            <a:spLocks noChangeArrowheads="1"/>
          </p:cNvSpPr>
          <p:nvPr/>
        </p:nvSpPr>
        <p:spPr bwMode="auto">
          <a:xfrm>
            <a:off x="3435350" y="4568825"/>
            <a:ext cx="296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protectedAttribute</a:t>
            </a:r>
          </a:p>
        </p:txBody>
      </p:sp>
      <p:sp>
        <p:nvSpPr>
          <p:cNvPr id="67594" name="Rectangle 28">
            <a:extLst>
              <a:ext uri="{FF2B5EF4-FFF2-40B4-BE49-F238E27FC236}">
                <a16:creationId xmlns:a16="http://schemas.microsoft.com/office/drawing/2014/main" id="{7A3AC117-71A3-CE45-9F62-B7149D3C7972}"/>
              </a:ext>
            </a:extLst>
          </p:cNvPr>
          <p:cNvSpPr>
            <a:spLocks noChangeArrowheads="1"/>
          </p:cNvSpPr>
          <p:nvPr/>
        </p:nvSpPr>
        <p:spPr bwMode="auto">
          <a:xfrm>
            <a:off x="3451225" y="4886325"/>
            <a:ext cx="2949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privateOperation</a:t>
            </a:r>
            <a:r>
              <a:rPr lang="en-US" altLang="en-US" sz="2000">
                <a:solidFill>
                  <a:srgbClr val="0000FF"/>
                </a:solidFill>
                <a:latin typeface="Times New Roman" panose="02020603050405020304" pitchFamily="18" charset="0"/>
              </a:rPr>
              <a:t> ()</a:t>
            </a:r>
          </a:p>
        </p:txBody>
      </p:sp>
      <p:sp>
        <p:nvSpPr>
          <p:cNvPr id="67595" name="Rectangle 29">
            <a:extLst>
              <a:ext uri="{FF2B5EF4-FFF2-40B4-BE49-F238E27FC236}">
                <a16:creationId xmlns:a16="http://schemas.microsoft.com/office/drawing/2014/main" id="{BF5CD204-E6E7-C743-A542-E5F85DE2E3DF}"/>
              </a:ext>
            </a:extLst>
          </p:cNvPr>
          <p:cNvSpPr>
            <a:spLocks noChangeArrowheads="1"/>
          </p:cNvSpPr>
          <p:nvPr/>
        </p:nvSpPr>
        <p:spPr bwMode="auto">
          <a:xfrm>
            <a:off x="3435350" y="5094288"/>
            <a:ext cx="349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publicOPeration</a:t>
            </a:r>
            <a:r>
              <a:rPr lang="en-US" altLang="en-US" sz="2000">
                <a:solidFill>
                  <a:srgbClr val="0000FF"/>
                </a:solidFill>
                <a:latin typeface="Times New Roman" panose="02020603050405020304" pitchFamily="18" charset="0"/>
              </a:rPr>
              <a:t> ()</a:t>
            </a:r>
          </a:p>
        </p:txBody>
      </p:sp>
      <p:sp>
        <p:nvSpPr>
          <p:cNvPr id="67596" name="Rectangle 44">
            <a:extLst>
              <a:ext uri="{FF2B5EF4-FFF2-40B4-BE49-F238E27FC236}">
                <a16:creationId xmlns:a16="http://schemas.microsoft.com/office/drawing/2014/main" id="{14CAC6D0-EDC5-B343-A259-B08D83F44D82}"/>
              </a:ext>
            </a:extLst>
          </p:cNvPr>
          <p:cNvSpPr>
            <a:spLocks noChangeArrowheads="1"/>
          </p:cNvSpPr>
          <p:nvPr/>
        </p:nvSpPr>
        <p:spPr bwMode="auto">
          <a:xfrm>
            <a:off x="3435350" y="5284788"/>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protecteOperation</a:t>
            </a:r>
            <a:r>
              <a:rPr lang="en-US" altLang="en-US" sz="2000">
                <a:solidFill>
                  <a:srgbClr val="0000FF"/>
                </a:solidFill>
                <a:latin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7" name="Rectangle 11">
            <a:extLst>
              <a:ext uri="{FF2B5EF4-FFF2-40B4-BE49-F238E27FC236}">
                <a16:creationId xmlns:a16="http://schemas.microsoft.com/office/drawing/2014/main" id="{5302F610-6A89-4E4F-A970-3EA429554B85}"/>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Phạm vi</a:t>
            </a:r>
            <a:endParaRPr lang="en-US">
              <a:ea typeface="+mj-ea"/>
              <a:cs typeface="Arial" charset="0"/>
            </a:endParaRPr>
          </a:p>
        </p:txBody>
      </p:sp>
      <p:sp>
        <p:nvSpPr>
          <p:cNvPr id="69634" name="Rectangle 12">
            <a:extLst>
              <a:ext uri="{FF2B5EF4-FFF2-40B4-BE49-F238E27FC236}">
                <a16:creationId xmlns:a16="http://schemas.microsoft.com/office/drawing/2014/main" id="{D601895D-FB60-9645-91DC-18AC08B44384}"/>
              </a:ext>
            </a:extLst>
          </p:cNvPr>
          <p:cNvSpPr>
            <a:spLocks noGrp="1"/>
          </p:cNvSpPr>
          <p:nvPr>
            <p:ph idx="1"/>
          </p:nvPr>
        </p:nvSpPr>
        <p:spPr/>
        <p:txBody>
          <a:bodyPr/>
          <a:lstStyle/>
          <a:p>
            <a:pPr marL="182245" indent="-182245" eaLnBrk="1" hangingPunct="1"/>
            <a:r>
              <a:rPr lang="en-US" altLang="en-US" sz="2800" err="1">
                <a:ea typeface="ＭＳ Ｐゴシック"/>
                <a:cs typeface="Arial"/>
              </a:rPr>
              <a:t>Nhận</a:t>
            </a:r>
            <a:r>
              <a:rPr lang="en-US" altLang="en-US" sz="2800">
                <a:ea typeface="ＭＳ Ｐゴシック"/>
                <a:cs typeface="Arial"/>
              </a:rPr>
              <a:t> </a:t>
            </a:r>
            <a:r>
              <a:rPr lang="en-US" altLang="en-US" sz="2800" err="1">
                <a:ea typeface="ＭＳ Ｐゴシック"/>
                <a:cs typeface="Arial"/>
              </a:rPr>
              <a:t>diện</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Đối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lớp</a:t>
            </a:r>
            <a:endParaRPr lang="en-US" altLang="en-US" sz="2400">
              <a:ea typeface="ＭＳ Ｐゴシック"/>
              <a:cs typeface="Arial"/>
            </a:endParaRPr>
          </a:p>
          <a:p>
            <a:pPr lvl="1" indent="-182245" eaLnBrk="1" hangingPunct="1"/>
            <a:r>
              <a:rPr lang="en-US" altLang="en-US" sz="2400">
                <a:ea typeface="ＭＳ Ｐゴシック"/>
                <a:cs typeface="Arial"/>
              </a:rPr>
              <a:t>Đối </a:t>
            </a:r>
            <a:r>
              <a:rPr lang="en-US" altLang="en-US" sz="2400" err="1">
                <a:ea typeface="ＭＳ Ｐゴシック"/>
                <a:cs typeface="Arial"/>
              </a:rPr>
              <a:t>lượng</a:t>
            </a:r>
            <a:r>
              <a:rPr lang="en-US" altLang="en-US" sz="2400">
                <a:ea typeface="ＭＳ Ｐゴシック"/>
                <a:cs typeface="Arial"/>
              </a:rPr>
              <a:t>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tất</a:t>
            </a:r>
            <a:r>
              <a:rPr lang="en-US" altLang="en-US" sz="2400">
                <a:ea typeface="ＭＳ Ｐゴシック"/>
                <a:cs typeface="Arial"/>
              </a:rPr>
              <a:t> </a:t>
            </a:r>
            <a:r>
              <a:rPr lang="en-US" altLang="en-US" sz="2400" err="1">
                <a:ea typeface="ＭＳ Ｐゴシック"/>
                <a:cs typeface="Arial"/>
              </a:rPr>
              <a:t>cả</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lớp</a:t>
            </a:r>
            <a:endParaRPr lang="en-US" altLang="en-US" sz="2400">
              <a:ea typeface="ＭＳ Ｐゴシック"/>
              <a:cs typeface="Arial"/>
            </a:endParaRPr>
          </a:p>
          <a:p>
            <a:pPr marL="182245" indent="-182245" eaLnBrk="1" hangingPunct="1"/>
            <a:r>
              <a:rPr lang="en-US" altLang="en-US" sz="2800">
                <a:ea typeface="ＭＳ Ｐゴシック"/>
                <a:cs typeface="Arial"/>
              </a:rPr>
              <a:t> Phạm vi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thị</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dấu</a:t>
            </a:r>
            <a:r>
              <a:rPr lang="en-US" altLang="en-US" sz="2800">
                <a:ea typeface="ＭＳ Ｐゴシック"/>
                <a:cs typeface="Arial"/>
              </a:rPr>
              <a:t> </a:t>
            </a:r>
            <a:r>
              <a:rPr lang="en-US" altLang="en-US" sz="2800" err="1">
                <a:ea typeface="ＭＳ Ｐゴシック"/>
                <a:cs typeface="Arial"/>
              </a:rPr>
              <a:t>gạch</a:t>
            </a:r>
            <a:r>
              <a:rPr lang="en-US" altLang="en-US" sz="2800">
                <a:ea typeface="ＭＳ Ｐゴシック"/>
                <a:cs typeface="Arial"/>
              </a:rPr>
              <a:t> </a:t>
            </a:r>
            <a:r>
              <a:rPr lang="en-US" altLang="en-US" sz="2800" err="1">
                <a:ea typeface="ＭＳ Ｐゴシック"/>
                <a:cs typeface="Arial"/>
              </a:rPr>
              <a:t>dưới</a:t>
            </a:r>
            <a:r>
              <a:rPr lang="en-US" altLang="en-US" sz="2800">
                <a:ea typeface="ＭＳ Ｐゴシック"/>
                <a:cs typeface="Arial"/>
              </a:rPr>
              <a:t> </a:t>
            </a:r>
            <a:r>
              <a:rPr lang="en-US" altLang="en-US" sz="2800" err="1">
                <a:ea typeface="ＭＳ Ｐゴシック"/>
                <a:cs typeface="Arial"/>
              </a:rPr>
              <a:t>tên</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p>
        </p:txBody>
      </p:sp>
      <p:sp>
        <p:nvSpPr>
          <p:cNvPr id="69635" name="Slide Number Placeholder 11">
            <a:extLst>
              <a:ext uri="{FF2B5EF4-FFF2-40B4-BE49-F238E27FC236}">
                <a16:creationId xmlns:a16="http://schemas.microsoft.com/office/drawing/2014/main" id="{3B759061-C109-D947-8042-0373506044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44E9ADB-F2A9-2848-A86A-0D9D98FE7C19}" type="slidenum">
              <a:rPr lang="en-US" altLang="ja-JP" sz="1200" dirty="0" smtClean="0">
                <a:latin typeface="Times New Roman" panose="02020603050405020304" pitchFamily="18" charset="0"/>
              </a:rPr>
              <a:pPr>
                <a:spcBef>
                  <a:spcPct val="0"/>
                </a:spcBef>
                <a:buClrTx/>
                <a:buSzTx/>
                <a:buFontTx/>
                <a:buNone/>
              </a:pPr>
              <a:t>28</a:t>
            </a:fld>
            <a:endParaRPr lang="en-US" altLang="ja-JP" sz="1200">
              <a:latin typeface="Times New Roman" panose="02020603050405020304" pitchFamily="18" charset="0"/>
            </a:endParaRPr>
          </a:p>
        </p:txBody>
      </p:sp>
      <p:sp>
        <p:nvSpPr>
          <p:cNvPr id="69636" name="Rectangle 16">
            <a:extLst>
              <a:ext uri="{FF2B5EF4-FFF2-40B4-BE49-F238E27FC236}">
                <a16:creationId xmlns:a16="http://schemas.microsoft.com/office/drawing/2014/main" id="{E04BA537-646F-594B-8274-F6A75FBFB901}"/>
              </a:ext>
            </a:extLst>
          </p:cNvPr>
          <p:cNvSpPr>
            <a:spLocks noChangeArrowheads="1"/>
          </p:cNvSpPr>
          <p:nvPr/>
        </p:nvSpPr>
        <p:spPr bwMode="auto">
          <a:xfrm>
            <a:off x="6315668" y="5179041"/>
            <a:ext cx="2570162" cy="1357313"/>
          </a:xfrm>
          <a:prstGeom prst="rect">
            <a:avLst/>
          </a:prstGeom>
          <a:solidFill>
            <a:srgbClr val="FFFFCC"/>
          </a:solidFill>
          <a:ln w="1905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69637" name="Line 17">
            <a:extLst>
              <a:ext uri="{FF2B5EF4-FFF2-40B4-BE49-F238E27FC236}">
                <a16:creationId xmlns:a16="http://schemas.microsoft.com/office/drawing/2014/main" id="{3DE293DE-0DC1-BB42-9ED0-4CCC6A2A2996}"/>
              </a:ext>
            </a:extLst>
          </p:cNvPr>
          <p:cNvSpPr>
            <a:spLocks noChangeShapeType="1"/>
          </p:cNvSpPr>
          <p:nvPr/>
        </p:nvSpPr>
        <p:spPr bwMode="auto">
          <a:xfrm>
            <a:off x="6344764" y="5457660"/>
            <a:ext cx="256381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18">
            <a:extLst>
              <a:ext uri="{FF2B5EF4-FFF2-40B4-BE49-F238E27FC236}">
                <a16:creationId xmlns:a16="http://schemas.microsoft.com/office/drawing/2014/main" id="{7E4E0D59-11C4-6D4E-B7C3-B9623606BFA4}"/>
              </a:ext>
            </a:extLst>
          </p:cNvPr>
          <p:cNvSpPr>
            <a:spLocks noChangeShapeType="1"/>
          </p:cNvSpPr>
          <p:nvPr/>
        </p:nvSpPr>
        <p:spPr bwMode="auto">
          <a:xfrm>
            <a:off x="6304295" y="6012218"/>
            <a:ext cx="2570162" cy="0"/>
          </a:xfrm>
          <a:prstGeom prst="line">
            <a:avLst/>
          </a:prstGeom>
          <a:noFill/>
          <a:ln w="1905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9" name="Rectangle 19">
            <a:extLst>
              <a:ext uri="{FF2B5EF4-FFF2-40B4-BE49-F238E27FC236}">
                <a16:creationId xmlns:a16="http://schemas.microsoft.com/office/drawing/2014/main" id="{9E9FEB85-E7EE-9648-89D4-38AA2447E7B6}"/>
              </a:ext>
            </a:extLst>
          </p:cNvPr>
          <p:cNvSpPr>
            <a:spLocks noChangeArrowheads="1"/>
          </p:cNvSpPr>
          <p:nvPr/>
        </p:nvSpPr>
        <p:spPr bwMode="auto">
          <a:xfrm>
            <a:off x="7030043" y="5196504"/>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Class1</a:t>
            </a:r>
          </a:p>
        </p:txBody>
      </p:sp>
      <p:sp>
        <p:nvSpPr>
          <p:cNvPr id="69640" name="Rectangle 20">
            <a:extLst>
              <a:ext uri="{FF2B5EF4-FFF2-40B4-BE49-F238E27FC236}">
                <a16:creationId xmlns:a16="http://schemas.microsoft.com/office/drawing/2014/main" id="{13C107CA-E04A-3F4E-A497-2C01C1DE21FC}"/>
              </a:ext>
            </a:extLst>
          </p:cNvPr>
          <p:cNvSpPr>
            <a:spLocks noChangeArrowheads="1"/>
          </p:cNvSpPr>
          <p:nvPr/>
        </p:nvSpPr>
        <p:spPr bwMode="auto">
          <a:xfrm>
            <a:off x="6329955" y="5417166"/>
            <a:ext cx="2708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u="sng">
                <a:solidFill>
                  <a:srgbClr val="0000FF"/>
                </a:solidFill>
                <a:latin typeface="Times New Roman" panose="02020603050405020304" pitchFamily="18" charset="0"/>
              </a:rPr>
              <a:t>- </a:t>
            </a:r>
            <a:r>
              <a:rPr lang="en-US" altLang="en-US" sz="2000" u="sng" err="1">
                <a:solidFill>
                  <a:srgbClr val="0000FF"/>
                </a:solidFill>
                <a:latin typeface="Times New Roman" panose="02020603050405020304" pitchFamily="18" charset="0"/>
              </a:rPr>
              <a:t>classifierScopeAttr</a:t>
            </a:r>
          </a:p>
        </p:txBody>
      </p:sp>
      <p:sp>
        <p:nvSpPr>
          <p:cNvPr id="69641" name="Rectangle 21">
            <a:extLst>
              <a:ext uri="{FF2B5EF4-FFF2-40B4-BE49-F238E27FC236}">
                <a16:creationId xmlns:a16="http://schemas.microsoft.com/office/drawing/2014/main" id="{C4F5DC33-10AD-6F45-87F6-4D821C9B073B}"/>
              </a:ext>
            </a:extLst>
          </p:cNvPr>
          <p:cNvSpPr>
            <a:spLocks noChangeArrowheads="1"/>
          </p:cNvSpPr>
          <p:nvPr/>
        </p:nvSpPr>
        <p:spPr bwMode="auto">
          <a:xfrm>
            <a:off x="6301380" y="5677516"/>
            <a:ext cx="27368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instanceScopeAttr</a:t>
            </a:r>
          </a:p>
        </p:txBody>
      </p:sp>
      <p:sp>
        <p:nvSpPr>
          <p:cNvPr id="69642" name="Rectangle 23">
            <a:extLst>
              <a:ext uri="{FF2B5EF4-FFF2-40B4-BE49-F238E27FC236}">
                <a16:creationId xmlns:a16="http://schemas.microsoft.com/office/drawing/2014/main" id="{F1523CA4-72FC-3547-BC62-90BB9A3739EA}"/>
              </a:ext>
            </a:extLst>
          </p:cNvPr>
          <p:cNvSpPr>
            <a:spLocks noChangeArrowheads="1"/>
          </p:cNvSpPr>
          <p:nvPr/>
        </p:nvSpPr>
        <p:spPr bwMode="auto">
          <a:xfrm>
            <a:off x="6301380" y="5950566"/>
            <a:ext cx="334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u="sng">
                <a:solidFill>
                  <a:srgbClr val="0000FF"/>
                </a:solidFill>
                <a:latin typeface="Times New Roman" panose="02020603050405020304" pitchFamily="18" charset="0"/>
              </a:rPr>
              <a:t>+ </a:t>
            </a:r>
            <a:r>
              <a:rPr lang="en-US" altLang="en-US" sz="2000" u="sng" err="1">
                <a:solidFill>
                  <a:srgbClr val="0000FF"/>
                </a:solidFill>
                <a:latin typeface="Times New Roman" panose="02020603050405020304" pitchFamily="18" charset="0"/>
              </a:rPr>
              <a:t>classifierScopeOp</a:t>
            </a:r>
            <a:r>
              <a:rPr lang="en-US" altLang="en-US" sz="2000" u="sng">
                <a:solidFill>
                  <a:srgbClr val="0000FF"/>
                </a:solidFill>
                <a:latin typeface="Times New Roman" panose="02020603050405020304" pitchFamily="18" charset="0"/>
              </a:rPr>
              <a:t> ()</a:t>
            </a:r>
          </a:p>
        </p:txBody>
      </p:sp>
      <p:sp>
        <p:nvSpPr>
          <p:cNvPr id="69643" name="Rectangle 24">
            <a:extLst>
              <a:ext uri="{FF2B5EF4-FFF2-40B4-BE49-F238E27FC236}">
                <a16:creationId xmlns:a16="http://schemas.microsoft.com/office/drawing/2014/main" id="{247997FE-3A7D-2749-87D8-928C01B3D83C}"/>
              </a:ext>
            </a:extLst>
          </p:cNvPr>
          <p:cNvSpPr>
            <a:spLocks noChangeArrowheads="1"/>
          </p:cNvSpPr>
          <p:nvPr/>
        </p:nvSpPr>
        <p:spPr bwMode="auto">
          <a:xfrm>
            <a:off x="6301380" y="6207741"/>
            <a:ext cx="3041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instanceScopeOp</a:t>
            </a:r>
            <a:r>
              <a:rPr lang="en-US" altLang="en-US" sz="2000">
                <a:solidFill>
                  <a:srgbClr val="0000FF"/>
                </a:solidFill>
                <a:latin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731F0F58-8AF3-234D-9D8B-EE2509E1750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2800">
                <a:ea typeface="+mj-ea"/>
                <a:cs typeface="Arial" charset="0"/>
              </a:rPr>
              <a:t>Course Registration CS: Operations for </a:t>
            </a:r>
            <a:r>
              <a:rPr lang="en-US" sz="2800" err="1">
                <a:ea typeface="+mj-ea"/>
                <a:cs typeface="Arial" charset="0"/>
              </a:rPr>
              <a:t>CourseInfo</a:t>
            </a:r>
            <a:r>
              <a:rPr lang="en-US" sz="2800">
                <a:ea typeface="+mj-ea"/>
                <a:cs typeface="Arial" charset="0"/>
              </a:rPr>
              <a:t>. and </a:t>
            </a:r>
            <a:r>
              <a:rPr lang="en-US" sz="2800" err="1">
                <a:ea typeface="+mj-ea"/>
                <a:cs typeface="Arial" charset="0"/>
              </a:rPr>
              <a:t>CourseRegistrationController</a:t>
            </a:r>
          </a:p>
        </p:txBody>
      </p:sp>
      <p:sp>
        <p:nvSpPr>
          <p:cNvPr id="71682" name="Slide Number Placeholder 15">
            <a:extLst>
              <a:ext uri="{FF2B5EF4-FFF2-40B4-BE49-F238E27FC236}">
                <a16:creationId xmlns:a16="http://schemas.microsoft.com/office/drawing/2014/main" id="{E48ADB37-A01A-AE48-BE5F-59AB4C9D63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62060C1-0C15-AC42-8A4F-7C8431BFF79D}" type="slidenum">
              <a:rPr lang="en-US" altLang="ja-JP" sz="1200" dirty="0" smtClean="0">
                <a:latin typeface="Times New Roman" panose="02020603050405020304" pitchFamily="18" charset="0"/>
              </a:rPr>
              <a:pPr>
                <a:spcBef>
                  <a:spcPct val="0"/>
                </a:spcBef>
                <a:buClrTx/>
                <a:buSzTx/>
                <a:buFontTx/>
                <a:buNone/>
              </a:pPr>
              <a:t>29</a:t>
            </a:fld>
            <a:endParaRPr lang="en-US" altLang="ja-JP" sz="1200">
              <a:latin typeface="Times New Roman" panose="02020603050405020304" pitchFamily="18" charset="0"/>
            </a:endParaRPr>
          </a:p>
        </p:txBody>
      </p:sp>
      <p:sp>
        <p:nvSpPr>
          <p:cNvPr id="71683" name="Rectangle 99">
            <a:extLst>
              <a:ext uri="{FF2B5EF4-FFF2-40B4-BE49-F238E27FC236}">
                <a16:creationId xmlns:a16="http://schemas.microsoft.com/office/drawing/2014/main" id="{4A29835D-3FCC-B242-8CC2-9CA91E0F99AF}"/>
              </a:ext>
            </a:extLst>
          </p:cNvPr>
          <p:cNvSpPr>
            <a:spLocks noChangeArrowheads="1"/>
          </p:cNvSpPr>
          <p:nvPr/>
        </p:nvSpPr>
        <p:spPr bwMode="auto">
          <a:xfrm>
            <a:off x="577850" y="1731963"/>
            <a:ext cx="4146550" cy="1468437"/>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4" name="Rectangle 100">
            <a:extLst>
              <a:ext uri="{FF2B5EF4-FFF2-40B4-BE49-F238E27FC236}">
                <a16:creationId xmlns:a16="http://schemas.microsoft.com/office/drawing/2014/main" id="{72202561-20D6-0443-A2D7-D718348F121F}"/>
              </a:ext>
            </a:extLst>
          </p:cNvPr>
          <p:cNvSpPr>
            <a:spLocks noChangeArrowheads="1"/>
          </p:cNvSpPr>
          <p:nvPr/>
        </p:nvSpPr>
        <p:spPr bwMode="auto">
          <a:xfrm>
            <a:off x="1752600" y="1828800"/>
            <a:ext cx="1616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err="1">
                <a:solidFill>
                  <a:srgbClr val="0000FF"/>
                </a:solidFill>
                <a:latin typeface="Times New Roman" panose="02020603050405020304" pitchFamily="18" charset="0"/>
              </a:rPr>
              <a:t>CourseInfo</a:t>
            </a:r>
            <a:endParaRPr lang="en-US" altLang="en-US" sz="2800" u="sng" err="1">
              <a:solidFill>
                <a:srgbClr val="0000FF"/>
              </a:solidFill>
              <a:latin typeface="ZapfHumnst BT" pitchFamily="34" charset="0"/>
            </a:endParaRPr>
          </a:p>
        </p:txBody>
      </p:sp>
      <p:sp>
        <p:nvSpPr>
          <p:cNvPr id="71685" name="Rectangle 101">
            <a:extLst>
              <a:ext uri="{FF2B5EF4-FFF2-40B4-BE49-F238E27FC236}">
                <a16:creationId xmlns:a16="http://schemas.microsoft.com/office/drawing/2014/main" id="{17F02F0A-DD36-364D-A255-DFE0BDD540B4}"/>
              </a:ext>
            </a:extLst>
          </p:cNvPr>
          <p:cNvSpPr>
            <a:spLocks noChangeArrowheads="1"/>
          </p:cNvSpPr>
          <p:nvPr/>
        </p:nvSpPr>
        <p:spPr bwMode="auto">
          <a:xfrm>
            <a:off x="577850" y="2514600"/>
            <a:ext cx="4146550" cy="685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6" name="Rectangle 102">
            <a:extLst>
              <a:ext uri="{FF2B5EF4-FFF2-40B4-BE49-F238E27FC236}">
                <a16:creationId xmlns:a16="http://schemas.microsoft.com/office/drawing/2014/main" id="{228E8031-1C39-5241-AD5A-CC56713A0B1C}"/>
              </a:ext>
            </a:extLst>
          </p:cNvPr>
          <p:cNvSpPr>
            <a:spLocks noChangeArrowheads="1"/>
          </p:cNvSpPr>
          <p:nvPr/>
        </p:nvSpPr>
        <p:spPr bwMode="auto">
          <a:xfrm>
            <a:off x="620713" y="258762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getCourseInfo</a:t>
            </a:r>
            <a:r>
              <a:rPr lang="en-US" altLang="en-US" sz="2000">
                <a:solidFill>
                  <a:srgbClr val="0000FF"/>
                </a:solidFill>
                <a:latin typeface="Times New Roman" panose="02020603050405020304" pitchFamily="18" charset="0"/>
              </a:rPr>
              <a:t>(String): </a:t>
            </a:r>
            <a:r>
              <a:rPr lang="en-US" altLang="en-US" sz="2000" err="1">
                <a:solidFill>
                  <a:srgbClr val="0000FF"/>
                </a:solidFill>
                <a:latin typeface="Times New Roman" panose="02020603050405020304" pitchFamily="18" charset="0"/>
              </a:rPr>
              <a:t>CourseInfo</a:t>
            </a:r>
            <a:r>
              <a:rPr lang="en-US" altLang="en-US" sz="2000">
                <a:solidFill>
                  <a:srgbClr val="0000FF"/>
                </a:solidFill>
                <a:latin typeface="Times New Roman" panose="02020603050405020304" pitchFamily="18" charset="0"/>
              </a:rPr>
              <a:t>.</a:t>
            </a:r>
            <a:endParaRPr lang="en-US" altLang="en-US" sz="1600" u="sng">
              <a:solidFill>
                <a:srgbClr val="0000FF"/>
              </a:solidFill>
              <a:latin typeface="ZapfHumnst BT" pitchFamily="34" charset="0"/>
            </a:endParaRPr>
          </a:p>
        </p:txBody>
      </p:sp>
      <p:sp>
        <p:nvSpPr>
          <p:cNvPr id="71687" name="Line 151">
            <a:extLst>
              <a:ext uri="{FF2B5EF4-FFF2-40B4-BE49-F238E27FC236}">
                <a16:creationId xmlns:a16="http://schemas.microsoft.com/office/drawing/2014/main" id="{65B9170F-2938-B043-AF94-1A9B0161637F}"/>
              </a:ext>
            </a:extLst>
          </p:cNvPr>
          <p:cNvSpPr>
            <a:spLocks noChangeShapeType="1"/>
          </p:cNvSpPr>
          <p:nvPr/>
        </p:nvSpPr>
        <p:spPr bwMode="auto">
          <a:xfrm>
            <a:off x="581025" y="2286000"/>
            <a:ext cx="4143375"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Rectangle 99">
            <a:extLst>
              <a:ext uri="{FF2B5EF4-FFF2-40B4-BE49-F238E27FC236}">
                <a16:creationId xmlns:a16="http://schemas.microsoft.com/office/drawing/2014/main" id="{02AEA401-B2F7-8948-811A-84AC685D7222}"/>
              </a:ext>
            </a:extLst>
          </p:cNvPr>
          <p:cNvSpPr>
            <a:spLocks noChangeArrowheads="1"/>
          </p:cNvSpPr>
          <p:nvPr/>
        </p:nvSpPr>
        <p:spPr bwMode="auto">
          <a:xfrm>
            <a:off x="2895600" y="3865563"/>
            <a:ext cx="4876800" cy="18351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89" name="Rectangle 100">
            <a:extLst>
              <a:ext uri="{FF2B5EF4-FFF2-40B4-BE49-F238E27FC236}">
                <a16:creationId xmlns:a16="http://schemas.microsoft.com/office/drawing/2014/main" id="{ADF690C7-0B67-9446-9514-DDA093208154}"/>
              </a:ext>
            </a:extLst>
          </p:cNvPr>
          <p:cNvSpPr>
            <a:spLocks noChangeArrowheads="1"/>
          </p:cNvSpPr>
          <p:nvPr/>
        </p:nvSpPr>
        <p:spPr bwMode="auto">
          <a:xfrm>
            <a:off x="3071813" y="3962400"/>
            <a:ext cx="42433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err="1">
                <a:solidFill>
                  <a:srgbClr val="0000FF"/>
                </a:solidFill>
                <a:latin typeface="Times New Roman" panose="02020603050405020304" pitchFamily="18" charset="0"/>
              </a:rPr>
              <a:t>CourseRegistrationController</a:t>
            </a:r>
            <a:endParaRPr lang="en-US" altLang="en-US" sz="2800" u="sng" err="1">
              <a:solidFill>
                <a:srgbClr val="0000FF"/>
              </a:solidFill>
              <a:latin typeface="ZapfHumnst BT" pitchFamily="34" charset="0"/>
            </a:endParaRPr>
          </a:p>
        </p:txBody>
      </p:sp>
      <p:sp>
        <p:nvSpPr>
          <p:cNvPr id="71690" name="Rectangle 101">
            <a:extLst>
              <a:ext uri="{FF2B5EF4-FFF2-40B4-BE49-F238E27FC236}">
                <a16:creationId xmlns:a16="http://schemas.microsoft.com/office/drawing/2014/main" id="{07BC3FEA-FBEE-554A-A0E9-F9A109E15D3A}"/>
              </a:ext>
            </a:extLst>
          </p:cNvPr>
          <p:cNvSpPr>
            <a:spLocks noChangeArrowheads="1"/>
          </p:cNvSpPr>
          <p:nvPr/>
        </p:nvSpPr>
        <p:spPr bwMode="auto">
          <a:xfrm>
            <a:off x="2895600" y="4648200"/>
            <a:ext cx="4876800" cy="1447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1691" name="Rectangle 102">
            <a:extLst>
              <a:ext uri="{FF2B5EF4-FFF2-40B4-BE49-F238E27FC236}">
                <a16:creationId xmlns:a16="http://schemas.microsoft.com/office/drawing/2014/main" id="{B89E7747-4D12-9046-BD33-A8537D35888E}"/>
              </a:ext>
            </a:extLst>
          </p:cNvPr>
          <p:cNvSpPr>
            <a:spLocks noChangeArrowheads="1"/>
          </p:cNvSpPr>
          <p:nvPr/>
        </p:nvSpPr>
        <p:spPr bwMode="auto">
          <a:xfrm>
            <a:off x="2938463" y="472122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registerForCourse</a:t>
            </a:r>
            <a:r>
              <a:rPr lang="en-US" altLang="en-US" sz="2000">
                <a:solidFill>
                  <a:srgbClr val="0000FF"/>
                </a:solidFill>
                <a:latin typeface="Times New Roman" panose="02020603050405020304" pitchFamily="18" charset="0"/>
              </a:rPr>
              <a:t>(String, String): void</a:t>
            </a:r>
            <a:endParaRPr lang="en-US" altLang="en-US" sz="1600" u="sng">
              <a:solidFill>
                <a:srgbClr val="0000FF"/>
              </a:solidFill>
              <a:latin typeface="ZapfHumnst BT" pitchFamily="34" charset="0"/>
            </a:endParaRPr>
          </a:p>
        </p:txBody>
      </p:sp>
      <p:sp>
        <p:nvSpPr>
          <p:cNvPr id="71692" name="Line 151">
            <a:extLst>
              <a:ext uri="{FF2B5EF4-FFF2-40B4-BE49-F238E27FC236}">
                <a16:creationId xmlns:a16="http://schemas.microsoft.com/office/drawing/2014/main" id="{B9B06E11-743B-274A-B787-7BD9CA7D7D4D}"/>
              </a:ext>
            </a:extLst>
          </p:cNvPr>
          <p:cNvSpPr>
            <a:spLocks noChangeShapeType="1"/>
          </p:cNvSpPr>
          <p:nvPr/>
        </p:nvSpPr>
        <p:spPr bwMode="auto">
          <a:xfrm>
            <a:off x="2898775" y="4419600"/>
            <a:ext cx="4873625"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3" name="Rectangle 102">
            <a:extLst>
              <a:ext uri="{FF2B5EF4-FFF2-40B4-BE49-F238E27FC236}">
                <a16:creationId xmlns:a16="http://schemas.microsoft.com/office/drawing/2014/main" id="{B98F5A60-6BA2-5543-981B-DA8A6DDB43C8}"/>
              </a:ext>
            </a:extLst>
          </p:cNvPr>
          <p:cNvSpPr>
            <a:spLocks noChangeArrowheads="1"/>
          </p:cNvSpPr>
          <p:nvPr/>
        </p:nvSpPr>
        <p:spPr bwMode="auto">
          <a:xfrm>
            <a:off x="2944813" y="5045075"/>
            <a:ext cx="4484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checkPrerequisiteCondition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
        <p:nvSpPr>
          <p:cNvPr id="71694" name="Rectangle 102">
            <a:extLst>
              <a:ext uri="{FF2B5EF4-FFF2-40B4-BE49-F238E27FC236}">
                <a16:creationId xmlns:a16="http://schemas.microsoft.com/office/drawing/2014/main" id="{DB31740D-FBEE-FC4C-B5B7-43B3CDC7C3C4}"/>
              </a:ext>
            </a:extLst>
          </p:cNvPr>
          <p:cNvSpPr>
            <a:spLocks noChangeArrowheads="1"/>
          </p:cNvSpPr>
          <p:nvPr/>
        </p:nvSpPr>
        <p:spPr bwMode="auto">
          <a:xfrm>
            <a:off x="2933700" y="5407025"/>
            <a:ext cx="4838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checkTimeAndSubjectConfliction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
        <p:nvSpPr>
          <p:cNvPr id="71695" name="Rectangle 102">
            <a:extLst>
              <a:ext uri="{FF2B5EF4-FFF2-40B4-BE49-F238E27FC236}">
                <a16:creationId xmlns:a16="http://schemas.microsoft.com/office/drawing/2014/main" id="{86C2B745-2EB6-FD42-B086-2635DAC05444}"/>
              </a:ext>
            </a:extLst>
          </p:cNvPr>
          <p:cNvSpPr>
            <a:spLocks noChangeArrowheads="1"/>
          </p:cNvSpPr>
          <p:nvPr/>
        </p:nvSpPr>
        <p:spPr bwMode="auto">
          <a:xfrm>
            <a:off x="2933700" y="5711825"/>
            <a:ext cx="4838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checkCapacityConfliction</a:t>
            </a: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boolean</a:t>
            </a:r>
            <a:endParaRPr lang="en-US" altLang="en-US" sz="1600" u="sng" err="1">
              <a:solidFill>
                <a:srgbClr val="0000FF"/>
              </a:solidFill>
              <a:latin typeface="ZapfHumnst B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AE43-904F-7742-8A0C-1CC9C765E389}"/>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8434" name="Content Placeholder 2">
            <a:extLst>
              <a:ext uri="{FF2B5EF4-FFF2-40B4-BE49-F238E27FC236}">
                <a16:creationId xmlns:a16="http://schemas.microsoft.com/office/drawing/2014/main" id="{328E96E8-3EAC-3B49-B24E-4E0444006ED9}"/>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435" name="Slide Number Placeholder 3">
            <a:extLst>
              <a:ext uri="{FF2B5EF4-FFF2-40B4-BE49-F238E27FC236}">
                <a16:creationId xmlns:a16="http://schemas.microsoft.com/office/drawing/2014/main" id="{291560BF-AA59-064F-9E5C-70BB7252D1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3</a:t>
            </a:fld>
            <a:endParaRPr lang="en-US" altLang="ja-JP" sz="1200">
              <a:latin typeface="Times New Roman" panose="02020603050405020304" pitchFamily="18" charset="0"/>
            </a:endParaRPr>
          </a:p>
        </p:txBody>
      </p:sp>
      <p:sp>
        <p:nvSpPr>
          <p:cNvPr id="18436" name="Rectangle 4">
            <a:extLst>
              <a:ext uri="{FF2B5EF4-FFF2-40B4-BE49-F238E27FC236}">
                <a16:creationId xmlns:a16="http://schemas.microsoft.com/office/drawing/2014/main" id="{656BE287-448B-EA45-9404-1E4A3E7B2D05}"/>
              </a:ext>
            </a:extLst>
          </p:cNvPr>
          <p:cNvSpPr>
            <a:spLocks noChangeArrowheads="1"/>
          </p:cNvSpPr>
          <p:nvPr/>
        </p:nvSpPr>
        <p:spPr bwMode="auto">
          <a:xfrm>
            <a:off x="680155" y="1515005"/>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8437" name="AutoShape 5">
            <a:extLst>
              <a:ext uri="{FF2B5EF4-FFF2-40B4-BE49-F238E27FC236}">
                <a16:creationId xmlns:a16="http://schemas.microsoft.com/office/drawing/2014/main" id="{FF85CA5B-F161-C543-9A1F-1934DE49B2E3}"/>
              </a:ext>
            </a:extLst>
          </p:cNvPr>
          <p:cNvSpPr>
            <a:spLocks noChangeArrowheads="1"/>
          </p:cNvSpPr>
          <p:nvPr/>
        </p:nvSpPr>
        <p:spPr bwMode="auto">
          <a:xfrm>
            <a:off x="179388" y="1662113"/>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86804473-7742-5947-9A31-A52589BC5E50}"/>
              </a:ext>
            </a:extLst>
          </p:cNvPr>
          <p:cNvSpPr>
            <a:spLocks noGrp="1" noChangeArrowheads="1"/>
          </p:cNvSpPr>
          <p:nvPr>
            <p:ph type="title"/>
          </p:nvPr>
        </p:nvSpPr>
        <p:spPr/>
        <p:txBody>
          <a:bodyPr/>
          <a:lstStyle/>
          <a:p>
            <a:pPr>
              <a:defRPr/>
            </a:pPr>
            <a:r>
              <a:rPr lang="en-US">
                <a:ea typeface="ＭＳ Ｐゴシック"/>
              </a:rPr>
              <a:t>2.2. Định </a:t>
            </a:r>
            <a:r>
              <a:rPr lang="en-US" err="1">
                <a:ea typeface="ＭＳ Ｐゴシック"/>
              </a:rPr>
              <a:t>nghĩa</a:t>
            </a:r>
            <a:r>
              <a:rPr lang="en-US">
                <a:ea typeface="ＭＳ Ｐゴシック"/>
              </a:rPr>
              <a:t> ra </a:t>
            </a:r>
            <a:r>
              <a:rPr lang="en-US" err="1">
                <a:ea typeface="ＭＳ Ｐゴシック"/>
              </a:rPr>
              <a:t>các</a:t>
            </a:r>
            <a:r>
              <a:rPr lang="en-US">
                <a:ea typeface="ＭＳ Ｐゴシック"/>
              </a:rPr>
              <a:t> </a:t>
            </a:r>
            <a:r>
              <a:rPr lang="en-US" err="1">
                <a:ea typeface="ＭＳ Ｐゴシック"/>
              </a:rPr>
              <a:t>phương</a:t>
            </a:r>
            <a:r>
              <a:rPr lang="en-US">
                <a:ea typeface="ＭＳ Ｐゴシック"/>
              </a:rPr>
              <a:t> </a:t>
            </a:r>
            <a:r>
              <a:rPr lang="en-US" err="1">
                <a:ea typeface="ＭＳ Ｐゴシック"/>
              </a:rPr>
              <a:t>thức</a:t>
            </a:r>
          </a:p>
        </p:txBody>
      </p:sp>
      <p:sp>
        <p:nvSpPr>
          <p:cNvPr id="73730" name="Rectangle 3">
            <a:extLst>
              <a:ext uri="{FF2B5EF4-FFF2-40B4-BE49-F238E27FC236}">
                <a16:creationId xmlns:a16="http://schemas.microsoft.com/office/drawing/2014/main" id="{62784266-4983-924E-B297-22C80AAC5057}"/>
              </a:ext>
            </a:extLst>
          </p:cNvPr>
          <p:cNvSpPr>
            <a:spLocks noGrp="1"/>
          </p:cNvSpPr>
          <p:nvPr>
            <p:ph idx="1"/>
          </p:nvPr>
        </p:nvSpPr>
        <p:spPr/>
        <p:txBody>
          <a:bodyPr/>
          <a:lstStyle/>
          <a:p>
            <a:pPr marL="182245" indent="-182245"/>
            <a:r>
              <a:rPr lang="en-US" altLang="en-US" sz="2800">
                <a:ea typeface="ＭＳ Ｐゴシック"/>
              </a:rPr>
              <a:t>Phương </a:t>
            </a:r>
            <a:r>
              <a:rPr lang="en-US" altLang="en-US" sz="2800" err="1">
                <a:ea typeface="ＭＳ Ｐゴシック"/>
              </a:rPr>
              <a:t>thức</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gì</a:t>
            </a:r>
            <a:r>
              <a:rPr lang="en-US" altLang="en-US" sz="2800">
                <a:ea typeface="ＭＳ Ｐゴシック"/>
              </a:rPr>
              <a:t> ?</a:t>
            </a:r>
            <a:endParaRPr lang="en-US"/>
          </a:p>
          <a:p>
            <a:pPr lvl="1" indent="-182245"/>
            <a:r>
              <a:rPr lang="en-US" altLang="en-US" sz="2400" err="1">
                <a:ea typeface="ＭＳ Ｐゴシック"/>
                <a:cs typeface="Arial"/>
              </a:rPr>
              <a:t>Mô</a:t>
            </a:r>
            <a:r>
              <a:rPr lang="en-US" altLang="en-US" sz="2400">
                <a:ea typeface="ＭＳ Ｐゴシック"/>
                <a:cs typeface="Arial"/>
              </a:rPr>
              <a:t> </a:t>
            </a:r>
            <a:r>
              <a:rPr lang="en-US" altLang="en-US" sz="2400" err="1">
                <a:ea typeface="ＭＳ Ｐゴシック"/>
                <a:cs typeface="Arial"/>
              </a:rPr>
              <a:t>tả</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r>
              <a:rPr lang="en-US" altLang="en-US" sz="2400">
                <a:ea typeface="ＭＳ Ｐゴシック"/>
                <a:cs typeface="Arial"/>
              </a:rPr>
              <a:t> </a:t>
            </a:r>
            <a:r>
              <a:rPr lang="en-US" altLang="en-US" sz="2400" err="1">
                <a:ea typeface="ＭＳ Ｐゴシック"/>
                <a:cs typeface="Arial"/>
              </a:rPr>
              <a:t>cho</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thao</a:t>
            </a:r>
            <a:r>
              <a:rPr lang="en-US" altLang="en-US" sz="2400">
                <a:ea typeface="ＭＳ Ｐゴシック"/>
                <a:cs typeface="Arial"/>
              </a:rPr>
              <a:t> </a:t>
            </a:r>
            <a:r>
              <a:rPr lang="en-US" altLang="en-US" sz="2400" err="1">
                <a:ea typeface="ＭＳ Ｐゴシック"/>
                <a:cs typeface="Arial"/>
              </a:rPr>
              <a:t>tác</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Mục</a:t>
            </a:r>
            <a:r>
              <a:rPr lang="en-US" altLang="en-US" sz="2800">
                <a:ea typeface="ＭＳ Ｐゴシック"/>
              </a:rPr>
              <a:t> </a:t>
            </a:r>
            <a:r>
              <a:rPr lang="en-US" altLang="en-US" sz="2800" err="1">
                <a:ea typeface="ＭＳ Ｐゴシック"/>
              </a:rPr>
              <a:t>đích</a:t>
            </a:r>
            <a:endParaRPr lang="en-US" altLang="en-US" sz="2800">
              <a:ea typeface="ＭＳ Ｐゴシック" panose="020B0600070205080204" pitchFamily="34" charset="-128"/>
            </a:endParaRPr>
          </a:p>
          <a:p>
            <a:pPr lvl="1" indent="-182245"/>
            <a:r>
              <a:rPr lang="en-US" altLang="en-US" sz="2400">
                <a:ea typeface="ＭＳ Ｐゴシック"/>
              </a:rPr>
              <a:t>Định </a:t>
            </a:r>
            <a:r>
              <a:rPr lang="en-US" altLang="en-US" sz="2400" err="1">
                <a:ea typeface="ＭＳ Ｐゴシック"/>
              </a:rPr>
              <a:t>nghĩa</a:t>
            </a:r>
            <a:r>
              <a:rPr lang="en-US" altLang="en-US" sz="2400">
                <a:ea typeface="ＭＳ Ｐゴシック"/>
              </a:rPr>
              <a:t> ra </a:t>
            </a:r>
            <a:r>
              <a:rPr lang="en-US" altLang="en-US" sz="2400" err="1">
                <a:ea typeface="ＭＳ Ｐゴシック"/>
              </a:rPr>
              <a:t>các</a:t>
            </a:r>
            <a:r>
              <a:rPr lang="en-US" altLang="en-US" sz="2400">
                <a:ea typeface="ＭＳ Ｐゴシック"/>
              </a:rPr>
              <a:t> </a:t>
            </a:r>
            <a:r>
              <a:rPr lang="en-US" altLang="en-US" sz="2400" err="1">
                <a:ea typeface="ＭＳ Ｐゴシック"/>
              </a:rPr>
              <a:t>phương</a:t>
            </a:r>
            <a:r>
              <a:rPr lang="en-US" altLang="en-US" sz="2400">
                <a:ea typeface="ＭＳ Ｐゴシック"/>
              </a:rPr>
              <a:t> </a:t>
            </a:r>
            <a:r>
              <a:rPr lang="en-US" altLang="en-US" sz="2400" err="1">
                <a:ea typeface="ＭＳ Ｐゴシック"/>
              </a:rPr>
              <a:t>diện</a:t>
            </a:r>
            <a:r>
              <a:rPr lang="en-US" altLang="en-US" sz="2400">
                <a:ea typeface="ＭＳ Ｐゴシック"/>
              </a:rPr>
              <a:t> </a:t>
            </a:r>
            <a:r>
              <a:rPr lang="en-US" altLang="en-US" sz="2400" err="1">
                <a:ea typeface="ＭＳ Ｐゴシック"/>
              </a:rPr>
              <a:t>đặc</a:t>
            </a:r>
            <a:r>
              <a:rPr lang="en-US" altLang="en-US" sz="2400">
                <a:ea typeface="ＭＳ Ｐゴシック"/>
              </a:rPr>
              <a:t> </a:t>
            </a:r>
            <a:r>
              <a:rPr lang="en-US" altLang="en-US" sz="2400" err="1">
                <a:ea typeface="ＭＳ Ｐゴシック"/>
              </a:rPr>
              <a:t>biệt</a:t>
            </a:r>
            <a:r>
              <a:rPr lang="en-US" altLang="en-US" sz="2400">
                <a:ea typeface="ＭＳ Ｐゴシック"/>
              </a:rPr>
              <a:t> </a:t>
            </a:r>
            <a:r>
              <a:rPr lang="en-US" altLang="en-US" sz="2400" err="1">
                <a:ea typeface="ＭＳ Ｐゴシック"/>
              </a:rPr>
              <a:t>trong</a:t>
            </a:r>
            <a:r>
              <a:rPr lang="en-US" altLang="en-US" sz="2400">
                <a:ea typeface="ＭＳ Ｐゴシック"/>
              </a:rPr>
              <a:t> </a:t>
            </a:r>
            <a:r>
              <a:rPr lang="en-US" altLang="en-US" sz="2400" err="1">
                <a:ea typeface="ＭＳ Ｐゴシック"/>
              </a:rPr>
              <a:t>việc</a:t>
            </a:r>
            <a:r>
              <a:rPr lang="en-US" altLang="en-US" sz="2400">
                <a:ea typeface="ＭＳ Ｐゴシック"/>
              </a:rPr>
              <a:t> </a:t>
            </a:r>
            <a:r>
              <a:rPr lang="en-US" altLang="en-US" sz="2400" err="1">
                <a:ea typeface="ＭＳ Ｐゴシック"/>
              </a:rPr>
              <a:t>cài</a:t>
            </a:r>
            <a:r>
              <a:rPr lang="en-US" altLang="en-US" sz="2400">
                <a:ea typeface="ＭＳ Ｐゴシック"/>
              </a:rPr>
              <a:t> </a:t>
            </a:r>
            <a:r>
              <a:rPr lang="en-US" altLang="en-US" sz="2400" err="1">
                <a:ea typeface="ＭＳ Ｐゴシック"/>
              </a:rPr>
              <a:t>đặt</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Những</a:t>
            </a:r>
            <a:r>
              <a:rPr lang="en-US" altLang="en-US" sz="2800">
                <a:ea typeface="ＭＳ Ｐゴシック"/>
              </a:rPr>
              <a:t> </a:t>
            </a:r>
            <a:r>
              <a:rPr lang="en-US" altLang="en-US" sz="2800" err="1">
                <a:ea typeface="ＭＳ Ｐゴシック"/>
              </a:rPr>
              <a:t>điều</a:t>
            </a:r>
            <a:r>
              <a:rPr lang="en-US" altLang="en-US" sz="2800">
                <a:ea typeface="ＭＳ Ｐゴシック"/>
              </a:rPr>
              <a:t> </a:t>
            </a:r>
            <a:r>
              <a:rPr lang="en-US" altLang="en-US" sz="2800" err="1">
                <a:ea typeface="ＭＳ Ｐゴシック"/>
              </a:rPr>
              <a:t>cần</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tâm</a:t>
            </a:r>
            <a:r>
              <a:rPr lang="en-US" altLang="en-US" sz="2800">
                <a:ea typeface="ＭＳ Ｐゴシック"/>
              </a:rPr>
              <a:t>:</a:t>
            </a:r>
          </a:p>
          <a:p>
            <a:pPr lvl="1" indent="-182245"/>
            <a:r>
              <a:rPr lang="en-US" altLang="en-US" sz="2400" err="1">
                <a:ea typeface="ＭＳ Ｐゴシック"/>
                <a:cs typeface="Arial"/>
              </a:rPr>
              <a:t>Thuật</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cụ</a:t>
            </a:r>
            <a:r>
              <a:rPr lang="en-US" altLang="en-US" sz="2400">
                <a:ea typeface="ＭＳ Ｐゴシック"/>
                <a:cs typeface="Arial"/>
              </a:rPr>
              <a:t> </a:t>
            </a:r>
            <a:r>
              <a:rPr lang="en-US" altLang="en-US" sz="2400" err="1">
                <a:ea typeface="ＭＳ Ｐゴシック"/>
                <a:cs typeface="Arial"/>
              </a:rPr>
              <a:t>thể</a:t>
            </a:r>
            <a:endParaRPr lang="en-US" altLang="en-US" sz="2400">
              <a:ea typeface="ＭＳ Ｐゴシック"/>
              <a:cs typeface="Arial"/>
            </a:endParaRPr>
          </a:p>
          <a:p>
            <a:pPr lvl="1" indent="-182245"/>
            <a:r>
              <a:rPr lang="en-US" altLang="en-US" sz="2400" err="1">
                <a:ea typeface="ＭＳ Ｐゴシック"/>
              </a:rPr>
              <a:t>Những</a:t>
            </a:r>
            <a:r>
              <a:rPr lang="en-US" altLang="en-US" sz="2400">
                <a:ea typeface="ＭＳ Ｐゴシック"/>
              </a:rPr>
              <a:t> </a:t>
            </a:r>
            <a:r>
              <a:rPr lang="en-US" altLang="en-US" sz="2400" err="1">
                <a:ea typeface="ＭＳ Ｐゴシック"/>
              </a:rPr>
              <a:t>đối</a:t>
            </a:r>
            <a:r>
              <a:rPr lang="en-US" altLang="en-US" sz="2400">
                <a:ea typeface="ＭＳ Ｐゴシック"/>
              </a:rPr>
              <a:t> </a:t>
            </a:r>
            <a:r>
              <a:rPr lang="en-US" altLang="en-US" sz="2400" err="1">
                <a:ea typeface="ＭＳ Ｐゴシック"/>
              </a:rPr>
              <a:t>tượng</a:t>
            </a:r>
            <a:r>
              <a:rPr lang="en-US" altLang="en-US" sz="2400">
                <a:ea typeface="ＭＳ Ｐゴシック"/>
              </a:rPr>
              <a:t> </a:t>
            </a:r>
            <a:r>
              <a:rPr lang="en-US" altLang="en-US" sz="2400" err="1">
                <a:ea typeface="ＭＳ Ｐゴシック"/>
              </a:rPr>
              <a:t>và</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r>
              <a:rPr lang="en-US" altLang="en-US" sz="2400">
                <a:ea typeface="ＭＳ Ｐゴシック"/>
              </a:rPr>
              <a:t> </a:t>
            </a:r>
            <a:r>
              <a:rPr lang="en-US" altLang="en-US" sz="2400" err="1">
                <a:ea typeface="ＭＳ Ｐゴシック"/>
              </a:rPr>
              <a:t>khác</a:t>
            </a:r>
            <a:r>
              <a:rPr lang="en-US" altLang="en-US" sz="2400">
                <a:ea typeface="ＭＳ Ｐゴシック"/>
              </a:rPr>
              <a:t> </a:t>
            </a:r>
            <a:r>
              <a:rPr lang="en-US" altLang="en-US" sz="2400" err="1">
                <a:ea typeface="ＭＳ Ｐゴシック"/>
              </a:rPr>
              <a:t>được</a:t>
            </a:r>
            <a:r>
              <a:rPr lang="en-US" altLang="en-US" sz="2400">
                <a:ea typeface="ＭＳ Ｐゴシック"/>
              </a:rPr>
              <a:t> </a:t>
            </a:r>
            <a:r>
              <a:rPr lang="en-US" altLang="en-US" sz="2400" err="1">
                <a:ea typeface="ＭＳ Ｐゴシック"/>
              </a:rPr>
              <a:t>sử</a:t>
            </a:r>
            <a:r>
              <a:rPr lang="en-US" altLang="en-US" sz="2400">
                <a:ea typeface="ＭＳ Ｐゴシック"/>
              </a:rPr>
              <a:t> </a:t>
            </a:r>
            <a:r>
              <a:rPr lang="en-US" altLang="en-US" sz="2400" err="1">
                <a:ea typeface="ＭＳ Ｐゴシック"/>
              </a:rPr>
              <a:t>dụng</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Những</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như</a:t>
            </a:r>
            <a:r>
              <a:rPr lang="en-US" altLang="en-US" sz="2400">
                <a:ea typeface="ＭＳ Ｐゴシック"/>
                <a:cs typeface="Arial"/>
              </a:rPr>
              <a:t> </a:t>
            </a:r>
            <a:r>
              <a:rPr lang="en-US" altLang="en-US" sz="2400" err="1">
                <a:ea typeface="ＭＳ Ｐゴシック"/>
                <a:cs typeface="Arial"/>
              </a:rPr>
              <a:t>thế</a:t>
            </a:r>
            <a:r>
              <a:rPr lang="en-US" altLang="en-US" sz="2400">
                <a:ea typeface="ＭＳ Ｐゴシック"/>
                <a:cs typeface="Arial"/>
              </a:rPr>
              <a:t> </a:t>
            </a:r>
            <a:r>
              <a:rPr lang="en-US" altLang="en-US" sz="2400" err="1">
                <a:ea typeface="ＭＳ Ｐゴシック"/>
                <a:cs typeface="Arial"/>
              </a:rPr>
              <a:t>nào</a:t>
            </a:r>
            <a:endParaRPr lang="en-US" altLang="en-US" sz="2400">
              <a:ea typeface="ＭＳ Ｐゴシック" panose="020B0600070205080204" pitchFamily="34" charset="-128"/>
              <a:cs typeface="Arial"/>
            </a:endParaRPr>
          </a:p>
          <a:p>
            <a:pPr lvl="1"/>
            <a:r>
              <a:rPr lang="en-US" altLang="en-US" sz="2400">
                <a:ea typeface="ＭＳ Ｐゴシック" panose="020B0600070205080204" pitchFamily="34" charset="-128"/>
              </a:rPr>
              <a:t>How relationships are to be implemented and used</a:t>
            </a:r>
          </a:p>
        </p:txBody>
      </p:sp>
      <p:sp>
        <p:nvSpPr>
          <p:cNvPr id="73731" name="Slide Number Placeholder 3">
            <a:extLst>
              <a:ext uri="{FF2B5EF4-FFF2-40B4-BE49-F238E27FC236}">
                <a16:creationId xmlns:a16="http://schemas.microsoft.com/office/drawing/2014/main" id="{2884634C-B496-054A-9F5A-037A6C4D1F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6DA36711-8829-F84E-8BC5-102835EB073D}" type="slidenum">
              <a:rPr lang="en-US" altLang="ja-JP" sz="2000" dirty="0" smtClean="0">
                <a:latin typeface="Times New Roman" panose="02020603050405020304" pitchFamily="18" charset="0"/>
              </a:rPr>
              <a:pPr eaLnBrk="0" hangingPunct="0">
                <a:spcBef>
                  <a:spcPct val="0"/>
                </a:spcBef>
                <a:buClrTx/>
                <a:buSzTx/>
                <a:buFontTx/>
                <a:buNone/>
              </a:pPr>
              <a:t>30</a:t>
            </a:fld>
            <a:endParaRPr lang="en-US" altLang="ja-JP" sz="20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229BFA-8213-40AD-A1AE-21D018F542FD}"/>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6" name="Content Placeholder 2">
            <a:extLst>
              <a:ext uri="{FF2B5EF4-FFF2-40B4-BE49-F238E27FC236}">
                <a16:creationId xmlns:a16="http://schemas.microsoft.com/office/drawing/2014/main" id="{11EFD191-30F4-4BB4-A29F-1BC0FE312914}"/>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7" name="Slide Number Placeholder 3">
            <a:extLst>
              <a:ext uri="{FF2B5EF4-FFF2-40B4-BE49-F238E27FC236}">
                <a16:creationId xmlns:a16="http://schemas.microsoft.com/office/drawing/2014/main" id="{897C2D62-FBEF-4C2D-AFDF-C9F7E88AA6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dirty="0" smtClean="0">
                <a:latin typeface="Times New Roman" panose="02020603050405020304" pitchFamily="18" charset="0"/>
              </a:rPr>
              <a:pPr>
                <a:spcBef>
                  <a:spcPct val="0"/>
                </a:spcBef>
                <a:buClrTx/>
                <a:buSzTx/>
                <a:buFontTx/>
                <a:buNone/>
              </a:pPr>
              <a:t>31</a:t>
            </a:fld>
            <a:endParaRPr lang="en-US" altLang="ja-JP" sz="1200">
              <a:latin typeface="Times New Roman" panose="02020603050405020304" pitchFamily="18" charset="0"/>
            </a:endParaRPr>
          </a:p>
        </p:txBody>
      </p:sp>
      <p:sp>
        <p:nvSpPr>
          <p:cNvPr id="8" name="Rectangle 4">
            <a:extLst>
              <a:ext uri="{FF2B5EF4-FFF2-40B4-BE49-F238E27FC236}">
                <a16:creationId xmlns:a16="http://schemas.microsoft.com/office/drawing/2014/main" id="{F1800150-5194-4CDF-8D9B-EBB9726657E9}"/>
              </a:ext>
            </a:extLst>
          </p:cNvPr>
          <p:cNvSpPr>
            <a:spLocks noChangeArrowheads="1"/>
          </p:cNvSpPr>
          <p:nvPr/>
        </p:nvSpPr>
        <p:spPr bwMode="auto">
          <a:xfrm>
            <a:off x="613757" y="2726787"/>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 name="AutoShape 5">
            <a:extLst>
              <a:ext uri="{FF2B5EF4-FFF2-40B4-BE49-F238E27FC236}">
                <a16:creationId xmlns:a16="http://schemas.microsoft.com/office/drawing/2014/main" id="{B95B0FE8-846F-4518-9D19-5154957030D3}"/>
              </a:ext>
            </a:extLst>
          </p:cNvPr>
          <p:cNvSpPr>
            <a:spLocks noChangeArrowheads="1"/>
          </p:cNvSpPr>
          <p:nvPr/>
        </p:nvSpPr>
        <p:spPr bwMode="auto">
          <a:xfrm>
            <a:off x="92131" y="2851148"/>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FCD0-33EA-AC4D-AF20-9BB0C2EBAFE6}"/>
              </a:ext>
            </a:extLst>
          </p:cNvPr>
          <p:cNvSpPr>
            <a:spLocks noGrp="1"/>
          </p:cNvSpPr>
          <p:nvPr>
            <p:ph type="title"/>
          </p:nvPr>
        </p:nvSpPr>
        <p:spPr/>
        <p:txBody>
          <a:bodyPr/>
          <a:lstStyle/>
          <a:p>
            <a:pPr>
              <a:defRPr/>
            </a:pPr>
            <a:r>
              <a:rPr lang="en-US" err="1">
                <a:ea typeface="ＭＳ Ｐゴシック"/>
              </a:rPr>
              <a:t>Mỗi</a:t>
            </a:r>
            <a:r>
              <a:rPr lang="en-US">
                <a:ea typeface="ＭＳ Ｐゴシック"/>
              </a:rPr>
              <a:t> </a:t>
            </a:r>
            <a:r>
              <a:rPr lang="en-US" err="1">
                <a:ea typeface="ＭＳ Ｐゴシック"/>
              </a:rPr>
              <a:t>quan</a:t>
            </a:r>
            <a:r>
              <a:rPr lang="en-US">
                <a:ea typeface="ＭＳ Ｐゴシック"/>
              </a:rPr>
              <a:t> </a:t>
            </a:r>
            <a:r>
              <a:rPr lang="en-US" err="1">
                <a:ea typeface="ＭＳ Ｐゴシック"/>
              </a:rPr>
              <a:t>hệ</a:t>
            </a:r>
            <a:r>
              <a:rPr lang="en-US">
                <a:ea typeface="ＭＳ Ｐゴシック"/>
              </a:rPr>
              <a:t> </a:t>
            </a:r>
            <a:r>
              <a:rPr lang="en-US" err="1">
                <a:ea typeface="ＭＳ Ｐゴシック"/>
              </a:rPr>
              <a:t>giữa</a:t>
            </a:r>
            <a:r>
              <a:rPr lang="en-US">
                <a:ea typeface="ＭＳ Ｐゴシック"/>
              </a:rPr>
              <a:t> </a:t>
            </a:r>
            <a:r>
              <a:rPr lang="en-US" err="1">
                <a:ea typeface="ＭＳ Ｐゴシック"/>
              </a:rPr>
              <a:t>các</a:t>
            </a:r>
            <a:r>
              <a:rPr lang="en-US">
                <a:ea typeface="ＭＳ Ｐゴシック"/>
              </a:rPr>
              <a:t> class</a:t>
            </a:r>
            <a:endParaRPr lang="en-US"/>
          </a:p>
        </p:txBody>
      </p:sp>
      <p:sp>
        <p:nvSpPr>
          <p:cNvPr id="76802" name="Content Placeholder 2">
            <a:extLst>
              <a:ext uri="{FF2B5EF4-FFF2-40B4-BE49-F238E27FC236}">
                <a16:creationId xmlns:a16="http://schemas.microsoft.com/office/drawing/2014/main" id="{92688C0E-C1E4-C04B-ACE8-670AF4655503}"/>
              </a:ext>
            </a:extLst>
          </p:cNvPr>
          <p:cNvSpPr>
            <a:spLocks noGrp="1"/>
          </p:cNvSpPr>
          <p:nvPr>
            <p:ph idx="1"/>
          </p:nvPr>
        </p:nvSpPr>
        <p:spPr/>
        <p:txBody>
          <a:bodyPr/>
          <a:lstStyle/>
          <a:p>
            <a:pPr lvl="1" indent="-182245"/>
            <a:r>
              <a:rPr lang="en-US" altLang="en-US" sz="2800">
                <a:ea typeface="ＭＳ Ｐゴシック"/>
              </a:rPr>
              <a:t>Association </a:t>
            </a:r>
            <a:endParaRPr lang="en-US" sz="2800">
              <a:ea typeface="ＭＳ Ｐゴシック"/>
            </a:endParaRPr>
          </a:p>
          <a:p>
            <a:pPr marL="274955" lvl="1" indent="0">
              <a:buNone/>
            </a:pP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hợp</a:t>
            </a:r>
            <a:r>
              <a:rPr lang="en-US" altLang="en-US" sz="2800">
                <a:ea typeface="ＭＳ Ｐゴシック"/>
              </a:rPr>
              <a:t>) </a:t>
            </a:r>
            <a:endParaRPr lang="en-US" sz="2800">
              <a:ea typeface="ＭＳ Ｐゴシック"/>
              <a:cs typeface="Arial"/>
            </a:endParaRPr>
          </a:p>
          <a:p>
            <a:pPr lvl="1" indent="-182245"/>
            <a:endParaRPr lang="en-US" altLang="en-US" sz="1100">
              <a:ea typeface="ＭＳ Ｐゴシック" panose="020B0600070205080204" pitchFamily="34" charset="-128"/>
              <a:cs typeface="Arial"/>
            </a:endParaRPr>
          </a:p>
          <a:p>
            <a:pPr lvl="1" indent="-182245"/>
            <a:endParaRPr lang="en-US" altLang="en-US" sz="3200">
              <a:ea typeface="ＭＳ Ｐゴシック" panose="020B0600070205080204" pitchFamily="34" charset="-128"/>
              <a:cs typeface="Arial"/>
            </a:endParaRPr>
          </a:p>
          <a:p>
            <a:pPr lvl="1" indent="-182245"/>
            <a:r>
              <a:rPr lang="en-US" altLang="en-US" sz="2800">
                <a:ea typeface="ＭＳ Ｐゴシック"/>
              </a:rPr>
              <a:t>Aggregation (</a:t>
            </a:r>
            <a:r>
              <a:rPr lang="en-US" altLang="en-US" sz="2800" err="1">
                <a:ea typeface="ＭＳ Ｐゴシック"/>
              </a:rPr>
              <a:t>kết</a:t>
            </a:r>
            <a:r>
              <a:rPr lang="en-US" altLang="en-US" sz="2800">
                <a:ea typeface="ＭＳ Ｐゴシック"/>
              </a:rPr>
              <a:t> </a:t>
            </a:r>
            <a:r>
              <a:rPr lang="en-US" altLang="en-US" sz="2800" err="1">
                <a:ea typeface="ＭＳ Ｐゴシック"/>
              </a:rPr>
              <a:t>tập</a:t>
            </a:r>
            <a:r>
              <a:rPr lang="en-US" altLang="en-US" sz="2800">
                <a:ea typeface="ＭＳ Ｐゴシック"/>
              </a:rPr>
              <a:t>)</a:t>
            </a:r>
            <a:endParaRPr lang="en-US" altLang="en-US" sz="2800">
              <a:ea typeface="ＭＳ Ｐゴシック" panose="020B0600070205080204" pitchFamily="34" charset="-128"/>
              <a:cs typeface="Arial"/>
            </a:endParaRPr>
          </a:p>
          <a:p>
            <a:pPr lvl="1" indent="-182245"/>
            <a:r>
              <a:rPr lang="en-US" sz="2800">
                <a:ea typeface="ＭＳ Ｐゴシック"/>
                <a:cs typeface="Arial"/>
              </a:rPr>
              <a:t>Composition (</a:t>
            </a:r>
            <a:r>
              <a:rPr lang="en-US" sz="2800" err="1">
                <a:ea typeface="ＭＳ Ｐゴシック"/>
                <a:cs typeface="Arial"/>
              </a:rPr>
              <a:t>hợp</a:t>
            </a:r>
            <a:r>
              <a:rPr lang="en-US" sz="2800">
                <a:ea typeface="ＭＳ Ｐゴシック"/>
                <a:cs typeface="Arial"/>
              </a:rPr>
              <a:t> </a:t>
            </a:r>
            <a:r>
              <a:rPr lang="en-US" sz="2800" err="1">
                <a:ea typeface="ＭＳ Ｐゴシック"/>
                <a:cs typeface="Arial"/>
              </a:rPr>
              <a:t>thành</a:t>
            </a:r>
            <a:r>
              <a:rPr lang="en-US" sz="2800">
                <a:ea typeface="ＭＳ Ｐゴシック"/>
                <a:cs typeface="Arial"/>
              </a:rPr>
              <a:t>)</a:t>
            </a:r>
            <a:endParaRPr lang="en-US" altLang="en-US" sz="2800">
              <a:ea typeface="ＭＳ Ｐゴシック"/>
              <a:cs typeface="Arial"/>
            </a:endParaRPr>
          </a:p>
          <a:p>
            <a:pPr lvl="1" indent="-182245"/>
            <a:endParaRPr lang="en-US" sz="2800">
              <a:ea typeface="ＭＳ Ｐゴシック"/>
            </a:endParaRPr>
          </a:p>
          <a:p>
            <a:pPr lvl="1" indent="-182245"/>
            <a:r>
              <a:rPr lang="en-US" altLang="en-US" sz="2800">
                <a:ea typeface="ＭＳ Ｐゴシック"/>
              </a:rPr>
              <a:t>Inheritance (</a:t>
            </a:r>
            <a:r>
              <a:rPr lang="en-US" altLang="en-US" sz="2800" err="1">
                <a:ea typeface="ＭＳ Ｐゴシック"/>
              </a:rPr>
              <a:t>Kế</a:t>
            </a:r>
            <a:r>
              <a:rPr lang="en-US" altLang="en-US" sz="2800">
                <a:ea typeface="ＭＳ Ｐゴシック"/>
              </a:rPr>
              <a:t> </a:t>
            </a:r>
            <a:r>
              <a:rPr lang="en-US" altLang="en-US" sz="2800" err="1">
                <a:ea typeface="ＭＳ Ｐゴシック"/>
              </a:rPr>
              <a:t>thừa</a:t>
            </a:r>
            <a:r>
              <a:rPr lang="en-US" altLang="en-US" sz="2800">
                <a:ea typeface="ＭＳ Ｐゴシック"/>
              </a:rPr>
              <a:t>)</a:t>
            </a:r>
            <a:endParaRPr lang="en-US" altLang="en-US" sz="2800">
              <a:ea typeface="ＭＳ Ｐゴシック"/>
              <a:cs typeface="Arial"/>
            </a:endParaRPr>
          </a:p>
          <a:p>
            <a:pPr lvl="1" indent="-182245"/>
            <a:r>
              <a:rPr lang="en-US" altLang="en-US" sz="2800">
                <a:ea typeface="ＭＳ Ｐゴシック"/>
              </a:rPr>
              <a:t>Dependence (</a:t>
            </a:r>
            <a:r>
              <a:rPr lang="en-US" altLang="en-US" sz="2800" err="1">
                <a:ea typeface="ＭＳ Ｐゴシック"/>
              </a:rPr>
              <a:t>Phụ</a:t>
            </a:r>
            <a:r>
              <a:rPr lang="en-US" altLang="en-US" sz="2800">
                <a:ea typeface="ＭＳ Ｐゴシック"/>
              </a:rPr>
              <a:t> </a:t>
            </a:r>
            <a:r>
              <a:rPr lang="en-US" altLang="en-US" sz="2800" err="1">
                <a:ea typeface="ＭＳ Ｐゴシック"/>
              </a:rPr>
              <a:t>thuộc</a:t>
            </a:r>
            <a:r>
              <a:rPr lang="en-US" altLang="en-US" sz="2800">
                <a:ea typeface="ＭＳ Ｐゴシック"/>
              </a:rPr>
              <a:t>)</a:t>
            </a:r>
            <a:endParaRPr lang="en-US" altLang="en-US" sz="2800">
              <a:ea typeface="ＭＳ Ｐゴシック"/>
              <a:cs typeface="Arial"/>
            </a:endParaRPr>
          </a:p>
        </p:txBody>
      </p:sp>
      <p:sp>
        <p:nvSpPr>
          <p:cNvPr id="76803" name="Slide Number Placeholder 3">
            <a:extLst>
              <a:ext uri="{FF2B5EF4-FFF2-40B4-BE49-F238E27FC236}">
                <a16:creationId xmlns:a16="http://schemas.microsoft.com/office/drawing/2014/main" id="{8F7F7B37-A49F-6949-9427-E3E819023D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5F265F12-9616-D14A-B3C6-5AFFC75BEFA8}" type="slidenum">
              <a:rPr lang="en-US" altLang="ja-JP" sz="2000" dirty="0" smtClean="0">
                <a:latin typeface="Times New Roman" panose="02020603050405020304" pitchFamily="18" charset="0"/>
              </a:rPr>
              <a:pPr eaLnBrk="0" hangingPunct="0">
                <a:spcBef>
                  <a:spcPct val="0"/>
                </a:spcBef>
                <a:buClrTx/>
                <a:buSzTx/>
                <a:buFontTx/>
                <a:buNone/>
              </a:pPr>
              <a:t>32</a:t>
            </a:fld>
            <a:endParaRPr lang="en-US" altLang="ja-JP" sz="2000">
              <a:latin typeface="Times New Roman" panose="02020603050405020304" pitchFamily="18" charset="0"/>
            </a:endParaRPr>
          </a:p>
        </p:txBody>
      </p:sp>
      <p:cxnSp>
        <p:nvCxnSpPr>
          <p:cNvPr id="76804" name="Straight Connector 5">
            <a:extLst>
              <a:ext uri="{FF2B5EF4-FFF2-40B4-BE49-F238E27FC236}">
                <a16:creationId xmlns:a16="http://schemas.microsoft.com/office/drawing/2014/main" id="{CBDCAD41-C36B-884D-975D-124F6643C080}"/>
              </a:ext>
            </a:extLst>
          </p:cNvPr>
          <p:cNvCxnSpPr>
            <a:cxnSpLocks noChangeShapeType="1"/>
          </p:cNvCxnSpPr>
          <p:nvPr/>
        </p:nvCxnSpPr>
        <p:spPr bwMode="auto">
          <a:xfrm>
            <a:off x="4191000" y="1676400"/>
            <a:ext cx="36576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5" name="Straight Arrow Connector 7">
            <a:extLst>
              <a:ext uri="{FF2B5EF4-FFF2-40B4-BE49-F238E27FC236}">
                <a16:creationId xmlns:a16="http://schemas.microsoft.com/office/drawing/2014/main" id="{9A63A124-FCC0-BD4A-954A-F300C5DD4602}"/>
              </a:ext>
            </a:extLst>
          </p:cNvPr>
          <p:cNvCxnSpPr>
            <a:cxnSpLocks noChangeShapeType="1"/>
          </p:cNvCxnSpPr>
          <p:nvPr/>
        </p:nvCxnSpPr>
        <p:spPr bwMode="auto">
          <a:xfrm>
            <a:off x="4179888" y="1981200"/>
            <a:ext cx="3657600" cy="15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6" name="Straight Connector 9">
            <a:extLst>
              <a:ext uri="{FF2B5EF4-FFF2-40B4-BE49-F238E27FC236}">
                <a16:creationId xmlns:a16="http://schemas.microsoft.com/office/drawing/2014/main" id="{6FB68B06-0EF5-6F4D-A289-E47916BA90ED}"/>
              </a:ext>
            </a:extLst>
          </p:cNvPr>
          <p:cNvCxnSpPr>
            <a:cxnSpLocks noChangeShapeType="1"/>
          </p:cNvCxnSpPr>
          <p:nvPr/>
        </p:nvCxnSpPr>
        <p:spPr bwMode="auto">
          <a:xfrm>
            <a:off x="7543800" y="1889125"/>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07" name="Straight Connector 10">
            <a:extLst>
              <a:ext uri="{FF2B5EF4-FFF2-40B4-BE49-F238E27FC236}">
                <a16:creationId xmlns:a16="http://schemas.microsoft.com/office/drawing/2014/main" id="{7A26E8EF-2E56-774E-AC95-03DEE1C67E55}"/>
              </a:ext>
            </a:extLst>
          </p:cNvPr>
          <p:cNvCxnSpPr>
            <a:cxnSpLocks noChangeShapeType="1"/>
          </p:cNvCxnSpPr>
          <p:nvPr/>
        </p:nvCxnSpPr>
        <p:spPr bwMode="auto">
          <a:xfrm rot="10800000" flipV="1">
            <a:off x="7527925" y="19812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08" name="Straight Connector 15">
            <a:extLst>
              <a:ext uri="{FF2B5EF4-FFF2-40B4-BE49-F238E27FC236}">
                <a16:creationId xmlns:a16="http://schemas.microsoft.com/office/drawing/2014/main" id="{FAB10591-4577-F140-834D-0A7A71BDB712}"/>
              </a:ext>
            </a:extLst>
          </p:cNvPr>
          <p:cNvCxnSpPr>
            <a:cxnSpLocks noChangeShapeType="1"/>
          </p:cNvCxnSpPr>
          <p:nvPr/>
        </p:nvCxnSpPr>
        <p:spPr bwMode="auto">
          <a:xfrm>
            <a:off x="5063663" y="3096851"/>
            <a:ext cx="2630956" cy="948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09" name="Straight Arrow Connector 16">
            <a:extLst>
              <a:ext uri="{FF2B5EF4-FFF2-40B4-BE49-F238E27FC236}">
                <a16:creationId xmlns:a16="http://schemas.microsoft.com/office/drawing/2014/main" id="{D3AEE48D-BFF0-C141-8C3A-1606C01996ED}"/>
              </a:ext>
            </a:extLst>
          </p:cNvPr>
          <p:cNvCxnSpPr>
            <a:cxnSpLocks noChangeShapeType="1"/>
          </p:cNvCxnSpPr>
          <p:nvPr/>
        </p:nvCxnSpPr>
        <p:spPr bwMode="auto">
          <a:xfrm>
            <a:off x="4723096" y="5745524"/>
            <a:ext cx="3657600" cy="1588"/>
          </a:xfrm>
          <a:prstGeom prst="straightConnector1">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6810" name="Straight Connector 17">
            <a:extLst>
              <a:ext uri="{FF2B5EF4-FFF2-40B4-BE49-F238E27FC236}">
                <a16:creationId xmlns:a16="http://schemas.microsoft.com/office/drawing/2014/main" id="{9472B199-BD66-E94A-881D-E289BFCA822E}"/>
              </a:ext>
            </a:extLst>
          </p:cNvPr>
          <p:cNvCxnSpPr>
            <a:cxnSpLocks noChangeShapeType="1"/>
          </p:cNvCxnSpPr>
          <p:nvPr/>
        </p:nvCxnSpPr>
        <p:spPr bwMode="auto">
          <a:xfrm>
            <a:off x="8087008" y="5651862"/>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1" name="Straight Connector 18">
            <a:extLst>
              <a:ext uri="{FF2B5EF4-FFF2-40B4-BE49-F238E27FC236}">
                <a16:creationId xmlns:a16="http://schemas.microsoft.com/office/drawing/2014/main" id="{C5BFE426-A65D-D246-933C-E6B9341617BA}"/>
              </a:ext>
            </a:extLst>
          </p:cNvPr>
          <p:cNvCxnSpPr>
            <a:cxnSpLocks noChangeShapeType="1"/>
          </p:cNvCxnSpPr>
          <p:nvPr/>
        </p:nvCxnSpPr>
        <p:spPr bwMode="auto">
          <a:xfrm rot="10800000" flipV="1">
            <a:off x="8071133" y="5745524"/>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2" name="Straight Arrow Connector 19">
            <a:extLst>
              <a:ext uri="{FF2B5EF4-FFF2-40B4-BE49-F238E27FC236}">
                <a16:creationId xmlns:a16="http://schemas.microsoft.com/office/drawing/2014/main" id="{DF484ECE-68AB-FB46-BA27-A84557E1AA06}"/>
              </a:ext>
            </a:extLst>
          </p:cNvPr>
          <p:cNvCxnSpPr>
            <a:cxnSpLocks noChangeShapeType="1"/>
          </p:cNvCxnSpPr>
          <p:nvPr/>
        </p:nvCxnSpPr>
        <p:spPr bwMode="auto">
          <a:xfrm>
            <a:off x="4179888" y="2286000"/>
            <a:ext cx="3657600" cy="15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6813" name="Straight Connector 20">
            <a:extLst>
              <a:ext uri="{FF2B5EF4-FFF2-40B4-BE49-F238E27FC236}">
                <a16:creationId xmlns:a16="http://schemas.microsoft.com/office/drawing/2014/main" id="{2EC45276-0D4B-D445-B0FD-3BC77DD8BA54}"/>
              </a:ext>
            </a:extLst>
          </p:cNvPr>
          <p:cNvCxnSpPr>
            <a:cxnSpLocks noChangeShapeType="1"/>
          </p:cNvCxnSpPr>
          <p:nvPr/>
        </p:nvCxnSpPr>
        <p:spPr bwMode="auto">
          <a:xfrm>
            <a:off x="4206875" y="22860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814" name="Straight Connector 21">
            <a:extLst>
              <a:ext uri="{FF2B5EF4-FFF2-40B4-BE49-F238E27FC236}">
                <a16:creationId xmlns:a16="http://schemas.microsoft.com/office/drawing/2014/main" id="{00E66ACD-2DB0-0E43-BA49-D5095AF9CED9}"/>
              </a:ext>
            </a:extLst>
          </p:cNvPr>
          <p:cNvCxnSpPr>
            <a:cxnSpLocks noChangeShapeType="1"/>
          </p:cNvCxnSpPr>
          <p:nvPr/>
        </p:nvCxnSpPr>
        <p:spPr bwMode="auto">
          <a:xfrm rot="10800000" flipV="1">
            <a:off x="4191000" y="2209800"/>
            <a:ext cx="304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6815" name="Flowchart: Decision 27">
            <a:extLst>
              <a:ext uri="{FF2B5EF4-FFF2-40B4-BE49-F238E27FC236}">
                <a16:creationId xmlns:a16="http://schemas.microsoft.com/office/drawing/2014/main" id="{AB5E59EA-8823-8843-A1EF-B70CC74AE814}"/>
              </a:ext>
            </a:extLst>
          </p:cNvPr>
          <p:cNvSpPr>
            <a:spLocks noChangeArrowheads="1"/>
          </p:cNvSpPr>
          <p:nvPr/>
        </p:nvSpPr>
        <p:spPr bwMode="auto">
          <a:xfrm>
            <a:off x="7675648" y="2953935"/>
            <a:ext cx="609600" cy="304800"/>
          </a:xfrm>
          <a:prstGeom prst="flowChartDecision">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cxnSp>
        <p:nvCxnSpPr>
          <p:cNvPr id="76816" name="Straight Connector 29">
            <a:extLst>
              <a:ext uri="{FF2B5EF4-FFF2-40B4-BE49-F238E27FC236}">
                <a16:creationId xmlns:a16="http://schemas.microsoft.com/office/drawing/2014/main" id="{F27FEE16-7BB9-AF46-BEF3-7C634F04ACE1}"/>
              </a:ext>
            </a:extLst>
          </p:cNvPr>
          <p:cNvCxnSpPr>
            <a:cxnSpLocks noChangeShapeType="1"/>
          </p:cNvCxnSpPr>
          <p:nvPr/>
        </p:nvCxnSpPr>
        <p:spPr bwMode="auto">
          <a:xfrm>
            <a:off x="5063664" y="3687163"/>
            <a:ext cx="2642655" cy="2845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6817" name="Flowchart: Decision 30">
            <a:extLst>
              <a:ext uri="{FF2B5EF4-FFF2-40B4-BE49-F238E27FC236}">
                <a16:creationId xmlns:a16="http://schemas.microsoft.com/office/drawing/2014/main" id="{D4E7DF6A-9995-984A-A2F4-D39E0D0BF4CD}"/>
              </a:ext>
            </a:extLst>
          </p:cNvPr>
          <p:cNvSpPr>
            <a:spLocks noChangeArrowheads="1"/>
          </p:cNvSpPr>
          <p:nvPr/>
        </p:nvSpPr>
        <p:spPr bwMode="auto">
          <a:xfrm>
            <a:off x="7704104" y="3553734"/>
            <a:ext cx="609600" cy="304800"/>
          </a:xfrm>
          <a:prstGeom prst="flowChartDecision">
            <a:avLst/>
          </a:prstGeom>
          <a:solidFill>
            <a:schemeClr val="tx1"/>
          </a:solidFill>
          <a:ln w="9525">
            <a:solidFill>
              <a:schemeClr val="tx1"/>
            </a:solidFill>
            <a:round/>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cxnSp>
        <p:nvCxnSpPr>
          <p:cNvPr id="76818" name="Straight Connector 32">
            <a:extLst>
              <a:ext uri="{FF2B5EF4-FFF2-40B4-BE49-F238E27FC236}">
                <a16:creationId xmlns:a16="http://schemas.microsoft.com/office/drawing/2014/main" id="{5AEC068E-F73E-5949-8C11-7DAE43B42577}"/>
              </a:ext>
            </a:extLst>
          </p:cNvPr>
          <p:cNvCxnSpPr>
            <a:cxnSpLocks noChangeShapeType="1"/>
          </p:cNvCxnSpPr>
          <p:nvPr/>
        </p:nvCxnSpPr>
        <p:spPr bwMode="auto">
          <a:xfrm>
            <a:off x="4741171" y="5132183"/>
            <a:ext cx="32766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76819" name="Isosceles Triangle 33">
            <a:extLst>
              <a:ext uri="{FF2B5EF4-FFF2-40B4-BE49-F238E27FC236}">
                <a16:creationId xmlns:a16="http://schemas.microsoft.com/office/drawing/2014/main" id="{45EE3B93-5ACC-AD46-9EC1-BC0863546150}"/>
              </a:ext>
            </a:extLst>
          </p:cNvPr>
          <p:cNvSpPr>
            <a:spLocks noChangeArrowheads="1"/>
          </p:cNvSpPr>
          <p:nvPr/>
        </p:nvSpPr>
        <p:spPr bwMode="auto">
          <a:xfrm rot="5400000">
            <a:off x="8082858" y="4938508"/>
            <a:ext cx="301625" cy="384175"/>
          </a:xfrm>
          <a:prstGeom prst="triangle">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reeform 74">
            <a:extLst>
              <a:ext uri="{FF2B5EF4-FFF2-40B4-BE49-F238E27FC236}">
                <a16:creationId xmlns:a16="http://schemas.microsoft.com/office/drawing/2014/main" id="{479C3F97-3BFA-3847-A257-1A4B1F1276E9}"/>
              </a:ext>
            </a:extLst>
          </p:cNvPr>
          <p:cNvSpPr>
            <a:spLocks/>
          </p:cNvSpPr>
          <p:nvPr/>
        </p:nvSpPr>
        <p:spPr bwMode="auto">
          <a:xfrm>
            <a:off x="6653213" y="5027613"/>
            <a:ext cx="1209675" cy="1068387"/>
          </a:xfrm>
          <a:custGeom>
            <a:avLst/>
            <a:gdLst>
              <a:gd name="T0" fmla="*/ 2147483646 w 794"/>
              <a:gd name="T1" fmla="*/ 0 h 673"/>
              <a:gd name="T2" fmla="*/ 2147483646 w 794"/>
              <a:gd name="T3" fmla="*/ 0 h 673"/>
              <a:gd name="T4" fmla="*/ 2147483646 w 794"/>
              <a:gd name="T5" fmla="*/ 2147483646 h 673"/>
              <a:gd name="T6" fmla="*/ 0 w 794"/>
              <a:gd name="T7" fmla="*/ 2147483646 h 673"/>
              <a:gd name="T8" fmla="*/ 0 w 794"/>
              <a:gd name="T9" fmla="*/ 2147483646 h 673"/>
              <a:gd name="T10" fmla="*/ 0 60000 65536"/>
              <a:gd name="T11" fmla="*/ 0 60000 65536"/>
              <a:gd name="T12" fmla="*/ 0 60000 65536"/>
              <a:gd name="T13" fmla="*/ 0 60000 65536"/>
              <a:gd name="T14" fmla="*/ 0 60000 65536"/>
              <a:gd name="T15" fmla="*/ 0 w 794"/>
              <a:gd name="T16" fmla="*/ 0 h 673"/>
              <a:gd name="T17" fmla="*/ 794 w 794"/>
              <a:gd name="T18" fmla="*/ 673 h 673"/>
            </a:gdLst>
            <a:ahLst/>
            <a:cxnLst>
              <a:cxn ang="T10">
                <a:pos x="T0" y="T1"/>
              </a:cxn>
              <a:cxn ang="T11">
                <a:pos x="T2" y="T3"/>
              </a:cxn>
              <a:cxn ang="T12">
                <a:pos x="T4" y="T5"/>
              </a:cxn>
              <a:cxn ang="T13">
                <a:pos x="T6" y="T7"/>
              </a:cxn>
              <a:cxn ang="T14">
                <a:pos x="T8" y="T9"/>
              </a:cxn>
            </a:cxnLst>
            <a:rect l="T15" t="T16" r="T17" b="T18"/>
            <a:pathLst>
              <a:path w="794" h="673">
                <a:moveTo>
                  <a:pt x="399" y="0"/>
                </a:moveTo>
                <a:lnTo>
                  <a:pt x="794" y="0"/>
                </a:lnTo>
                <a:lnTo>
                  <a:pt x="794" y="673"/>
                </a:lnTo>
                <a:lnTo>
                  <a:pt x="0" y="673"/>
                </a:lnTo>
                <a:lnTo>
                  <a:pt x="0" y="372"/>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77826" name="Line 63">
            <a:extLst>
              <a:ext uri="{FF2B5EF4-FFF2-40B4-BE49-F238E27FC236}">
                <a16:creationId xmlns:a16="http://schemas.microsoft.com/office/drawing/2014/main" id="{779ED5F4-E2D3-F54D-B27C-0B22F053DAFE}"/>
              </a:ext>
            </a:extLst>
          </p:cNvPr>
          <p:cNvSpPr>
            <a:spLocks noChangeShapeType="1"/>
          </p:cNvSpPr>
          <p:nvPr/>
        </p:nvSpPr>
        <p:spPr bwMode="auto">
          <a:xfrm>
            <a:off x="2454275" y="5014913"/>
            <a:ext cx="14986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0" name="Rectangle 44">
            <a:extLst>
              <a:ext uri="{FF2B5EF4-FFF2-40B4-BE49-F238E27FC236}">
                <a16:creationId xmlns:a16="http://schemas.microsoft.com/office/drawing/2014/main" id="{B8899DD8-201B-234B-B48D-9504319B5177}"/>
              </a:ext>
            </a:extLst>
          </p:cNvPr>
          <p:cNvSpPr>
            <a:spLocks noGrp="1" noChangeArrowheads="1"/>
          </p:cNvSpPr>
          <p:nvPr>
            <p:ph type="title"/>
          </p:nvPr>
        </p:nvSpPr>
        <p:spPr/>
        <p:txBody>
          <a:bodyPr/>
          <a:lstStyle/>
          <a:p>
            <a:pPr>
              <a:defRPr/>
            </a:pPr>
            <a:r>
              <a:rPr lang="en-US">
                <a:ea typeface="ＭＳ Ｐゴシック"/>
              </a:rPr>
              <a:t>3.1. Association </a:t>
            </a:r>
            <a:r>
              <a:rPr lang="en-US" err="1">
                <a:ea typeface="ＭＳ Ｐゴシック"/>
              </a:rPr>
              <a:t>là</a:t>
            </a:r>
            <a:r>
              <a:rPr lang="en-US">
                <a:ea typeface="ＭＳ Ｐゴシック"/>
              </a:rPr>
              <a:t> </a:t>
            </a:r>
            <a:r>
              <a:rPr lang="en-US" err="1">
                <a:ea typeface="ＭＳ Ｐゴシック"/>
              </a:rPr>
              <a:t>gì</a:t>
            </a:r>
            <a:r>
              <a:rPr lang="en-US">
                <a:ea typeface="ＭＳ Ｐゴシック"/>
              </a:rPr>
              <a:t>?</a:t>
            </a:r>
          </a:p>
        </p:txBody>
      </p:sp>
      <p:sp>
        <p:nvSpPr>
          <p:cNvPr id="77828" name="Rectangle 45">
            <a:extLst>
              <a:ext uri="{FF2B5EF4-FFF2-40B4-BE49-F238E27FC236}">
                <a16:creationId xmlns:a16="http://schemas.microsoft.com/office/drawing/2014/main" id="{0CAB8E73-3A3F-A74C-A0C3-15F981D0DEA7}"/>
              </a:ext>
            </a:extLst>
          </p:cNvPr>
          <p:cNvSpPr>
            <a:spLocks noGrp="1"/>
          </p:cNvSpPr>
          <p:nvPr>
            <p:ph idx="1"/>
          </p:nvPr>
        </p:nvSpPr>
        <p:spPr/>
        <p:txBody>
          <a:bodyPr/>
          <a:lstStyle/>
          <a:p>
            <a:pPr lvl="1" indent="-182245"/>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nghĩa</a:t>
            </a:r>
            <a:r>
              <a:rPr lang="en-US" altLang="en-US" sz="2800">
                <a:ea typeface="ＭＳ Ｐゴシック"/>
              </a:rPr>
              <a:t> </a:t>
            </a:r>
            <a:r>
              <a:rPr lang="en-US" altLang="en-US" sz="2800" err="1">
                <a:ea typeface="ＭＳ Ｐゴシック"/>
              </a:rPr>
              <a:t>giữa</a:t>
            </a:r>
            <a:r>
              <a:rPr lang="en-US" altLang="en-US" sz="2800">
                <a:ea typeface="ＭＳ Ｐゴシック"/>
              </a:rPr>
              <a:t> </a:t>
            </a:r>
            <a:r>
              <a:rPr lang="en-US" altLang="en-US" sz="2800" err="1">
                <a:ea typeface="ＭＳ Ｐゴシック"/>
              </a:rPr>
              <a:t>hai</a:t>
            </a:r>
            <a:r>
              <a:rPr lang="en-US" altLang="en-US" sz="2800">
                <a:ea typeface="ＭＳ Ｐゴシック"/>
              </a:rPr>
              <a:t> </a:t>
            </a:r>
            <a:r>
              <a:rPr lang="en-US" altLang="en-US" sz="2800" err="1">
                <a:ea typeface="ＭＳ Ｐゴシック"/>
              </a:rPr>
              <a:t>hoặc</a:t>
            </a:r>
            <a:r>
              <a:rPr lang="en-US" altLang="en-US" sz="2800">
                <a:ea typeface="ＭＳ Ｐゴシック"/>
              </a:rPr>
              <a:t> </a:t>
            </a:r>
            <a:r>
              <a:rPr lang="en-US" altLang="en-US" sz="2800" err="1">
                <a:ea typeface="ＭＳ Ｐゴシック"/>
              </a:rPr>
              <a:t>nhiều</a:t>
            </a:r>
            <a:r>
              <a:rPr lang="en-US" altLang="en-US" sz="2800">
                <a:ea typeface="ＭＳ Ｐゴシック"/>
              </a:rPr>
              <a:t> class </a:t>
            </a:r>
            <a:r>
              <a:rPr lang="en-US" altLang="en-US" sz="2800" err="1">
                <a:ea typeface="ＭＳ Ｐゴシック"/>
              </a:rPr>
              <a:t>thiết</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nên</a:t>
            </a:r>
            <a:r>
              <a:rPr lang="en-US" altLang="en-US" sz="2800">
                <a:ea typeface="ＭＳ Ｐゴシック"/>
              </a:rPr>
              <a:t> </a:t>
            </a:r>
            <a:r>
              <a:rPr lang="en-US" altLang="en-US" sz="2800" err="1">
                <a:ea typeface="ＭＳ Ｐゴシック"/>
              </a:rPr>
              <a:t>sự</a:t>
            </a:r>
            <a:r>
              <a:rPr lang="en-US" altLang="en-US" sz="2800">
                <a:ea typeface="ＭＳ Ｐゴシック"/>
              </a:rPr>
              <a:t> </a:t>
            </a:r>
            <a:r>
              <a:rPr lang="en-US" altLang="en-US" sz="2800" err="1">
                <a:ea typeface="ＭＳ Ｐゴシック"/>
              </a:rPr>
              <a:t>liên</a:t>
            </a: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giữa</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tạo</a:t>
            </a:r>
            <a:r>
              <a:rPr lang="en-US" altLang="en-US" sz="2800">
                <a:ea typeface="ＭＳ Ｐゴシック"/>
              </a:rPr>
              <a:t> ra </a:t>
            </a:r>
            <a:r>
              <a:rPr lang="en-US" altLang="en-US" sz="2800" err="1">
                <a:ea typeface="ＭＳ Ｐゴシック"/>
              </a:rPr>
              <a:t>từ</a:t>
            </a:r>
            <a:r>
              <a:rPr lang="en-US" altLang="en-US" sz="2800">
                <a:ea typeface="ＭＳ Ｐゴシック"/>
              </a:rPr>
              <a:t> </a:t>
            </a:r>
            <a:r>
              <a:rPr lang="en-US" altLang="en-US" sz="2800" err="1">
                <a:ea typeface="ＭＳ Ｐゴシック"/>
              </a:rPr>
              <a:t>các</a:t>
            </a:r>
            <a:r>
              <a:rPr lang="en-US" altLang="en-US" sz="2800">
                <a:ea typeface="ＭＳ Ｐゴシック"/>
              </a:rPr>
              <a:t> class </a:t>
            </a:r>
            <a:r>
              <a:rPr lang="en-US" altLang="en-US" sz="2800" err="1">
                <a:ea typeface="ＭＳ Ｐゴシック"/>
              </a:rPr>
              <a:t>đó</a:t>
            </a:r>
            <a:endParaRPr lang="en-US" altLang="en-US" sz="2800">
              <a:ea typeface="ＭＳ Ｐゴシック" panose="020B0600070205080204" pitchFamily="34" charset="-128"/>
              <a:cs typeface="Arial"/>
            </a:endParaRPr>
          </a:p>
          <a:p>
            <a:pPr lvl="1" indent="-182245"/>
            <a:r>
              <a:rPr lang="en-US" altLang="en-US" sz="2800" err="1">
                <a:ea typeface="ＭＳ Ｐゴシック"/>
              </a:rPr>
              <a:t>Một</a:t>
            </a:r>
            <a:r>
              <a:rPr lang="en-US" altLang="en-US" sz="2800">
                <a:ea typeface="ＭＳ Ｐゴシック"/>
              </a:rPr>
              <a:t> </a:t>
            </a:r>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cấu</a:t>
            </a:r>
            <a:r>
              <a:rPr lang="en-US" altLang="en-US" sz="2800">
                <a:ea typeface="ＭＳ Ｐゴシック"/>
              </a:rPr>
              <a:t> </a:t>
            </a:r>
            <a:r>
              <a:rPr lang="en-US" altLang="en-US" sz="2800" err="1">
                <a:ea typeface="ＭＳ Ｐゴシック"/>
              </a:rPr>
              <a:t>trúc</a:t>
            </a:r>
            <a:r>
              <a:rPr lang="en-US" altLang="en-US" sz="2800">
                <a:ea typeface="ＭＳ Ｐゴシック"/>
              </a:rPr>
              <a:t>, </a:t>
            </a:r>
            <a:r>
              <a:rPr lang="en-US" altLang="en-US" sz="2800" err="1">
                <a:ea typeface="ＭＳ Ｐゴシック"/>
              </a:rPr>
              <a:t>thể</a:t>
            </a:r>
            <a:r>
              <a:rPr lang="en-US" altLang="en-US" sz="2800">
                <a:ea typeface="ＭＳ Ｐゴシック"/>
              </a:rPr>
              <a:t> </a:t>
            </a:r>
            <a:r>
              <a:rPr lang="en-US" altLang="en-US" sz="2800" err="1">
                <a:ea typeface="ＭＳ Ｐゴシック"/>
              </a:rPr>
              <a:t>hiện</a:t>
            </a:r>
            <a:r>
              <a:rPr lang="en-US" altLang="en-US" sz="2800">
                <a:ea typeface="ＭＳ Ｐゴシック"/>
              </a:rPr>
              <a:t> </a:t>
            </a:r>
            <a:r>
              <a:rPr lang="en-US" altLang="en-US" sz="2800" err="1">
                <a:ea typeface="ＭＳ Ｐゴシック"/>
              </a:rPr>
              <a:t>rằng</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vật</a:t>
            </a:r>
            <a:r>
              <a:rPr lang="en-US" altLang="en-US" sz="2800">
                <a:ea typeface="ＭＳ Ｐゴシック"/>
              </a:rPr>
              <a:t> </a:t>
            </a:r>
            <a:r>
              <a:rPr lang="en-US" altLang="en-US" sz="2800" err="1">
                <a:ea typeface="ＭＳ Ｐゴシック"/>
              </a:rPr>
              <a:t>thì</a:t>
            </a:r>
            <a:r>
              <a:rPr lang="en-US" altLang="en-US" sz="2800">
                <a:ea typeface="ＭＳ Ｐゴシック"/>
              </a:rPr>
              <a:t> </a:t>
            </a:r>
            <a:r>
              <a:rPr lang="en-US" altLang="en-US" sz="2800" err="1">
                <a:ea typeface="ＭＳ Ｐゴシック"/>
              </a:rPr>
              <a:t>được</a:t>
            </a:r>
            <a:r>
              <a:rPr lang="en-US" altLang="en-US" sz="2800">
                <a:ea typeface="ＭＳ Ｐゴシック"/>
              </a:rPr>
              <a:t> </a:t>
            </a:r>
            <a:r>
              <a:rPr lang="en-US" altLang="en-US" sz="2800" err="1">
                <a:ea typeface="ＭＳ Ｐゴシック"/>
              </a:rPr>
              <a:t>liên</a:t>
            </a:r>
            <a:r>
              <a:rPr lang="en-US" altLang="en-US" sz="2800">
                <a:ea typeface="ＭＳ Ｐゴシック"/>
              </a:rPr>
              <a:t> </a:t>
            </a:r>
            <a:r>
              <a:rPr lang="en-US" altLang="en-US" sz="2800" err="1">
                <a:ea typeface="ＭＳ Ｐゴシック"/>
              </a:rPr>
              <a:t>kết</a:t>
            </a:r>
            <a:r>
              <a:rPr lang="en-US" altLang="en-US" sz="2800">
                <a:ea typeface="ＭＳ Ｐゴシック"/>
              </a:rPr>
              <a:t> </a:t>
            </a:r>
            <a:r>
              <a:rPr lang="en-US" altLang="en-US" sz="2800" err="1">
                <a:ea typeface="ＭＳ Ｐゴシック"/>
              </a:rPr>
              <a:t>tới</a:t>
            </a:r>
            <a:r>
              <a:rPr lang="en-US" altLang="en-US" sz="2800">
                <a:ea typeface="ＭＳ Ｐゴシック"/>
              </a:rPr>
              <a:t> </a:t>
            </a:r>
            <a:r>
              <a:rPr lang="en-US" altLang="en-US" sz="2800" err="1">
                <a:ea typeface="ＭＳ Ｐゴシック"/>
              </a:rPr>
              <a:t>đối</a:t>
            </a:r>
            <a:r>
              <a:rPr lang="en-US" altLang="en-US" sz="2800">
                <a:ea typeface="ＭＳ Ｐゴシック"/>
              </a:rPr>
              <a:t> </a:t>
            </a:r>
            <a:r>
              <a:rPr lang="en-US" altLang="en-US" sz="2800" err="1">
                <a:ea typeface="ＭＳ Ｐゴシック"/>
              </a:rPr>
              <a:t>tượng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vật</a:t>
            </a:r>
            <a:r>
              <a:rPr lang="en-US" altLang="en-US" sz="2800">
                <a:ea typeface="ＭＳ Ｐゴシック"/>
              </a:rPr>
              <a:t> </a:t>
            </a:r>
            <a:r>
              <a:rPr lang="en-US" altLang="en-US" sz="2800" err="1">
                <a:ea typeface="ＭＳ Ｐゴシック"/>
              </a:rPr>
              <a:t>khác</a:t>
            </a:r>
            <a:endParaRPr lang="en-US" altLang="en-US" sz="2800" err="1">
              <a:ea typeface="ＭＳ Ｐゴシック" panose="020B0600070205080204" pitchFamily="34" charset="-128"/>
              <a:cs typeface="Arial"/>
            </a:endParaRPr>
          </a:p>
        </p:txBody>
      </p:sp>
      <p:sp>
        <p:nvSpPr>
          <p:cNvPr id="77829" name="Slide Number Placeholder 20">
            <a:extLst>
              <a:ext uri="{FF2B5EF4-FFF2-40B4-BE49-F238E27FC236}">
                <a16:creationId xmlns:a16="http://schemas.microsoft.com/office/drawing/2014/main" id="{78C18B39-D81A-DA41-880D-003C4A08A4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E3CE95FC-074C-494E-8688-3B0E7D69302F}" type="slidenum">
              <a:rPr lang="en-US" altLang="ja-JP" sz="2000" dirty="0" smtClean="0">
                <a:latin typeface="Times New Roman" panose="02020603050405020304" pitchFamily="18" charset="0"/>
              </a:rPr>
              <a:pPr eaLnBrk="0" hangingPunct="0">
                <a:spcBef>
                  <a:spcPct val="0"/>
                </a:spcBef>
                <a:buClrTx/>
                <a:buSzTx/>
                <a:buFontTx/>
                <a:buNone/>
              </a:pPr>
              <a:t>33</a:t>
            </a:fld>
            <a:endParaRPr lang="en-US" altLang="ja-JP" sz="2000">
              <a:latin typeface="Times New Roman" panose="02020603050405020304" pitchFamily="18" charset="0"/>
            </a:endParaRPr>
          </a:p>
        </p:txBody>
      </p:sp>
      <p:sp>
        <p:nvSpPr>
          <p:cNvPr id="77830" name="Rectangle 46">
            <a:extLst>
              <a:ext uri="{FF2B5EF4-FFF2-40B4-BE49-F238E27FC236}">
                <a16:creationId xmlns:a16="http://schemas.microsoft.com/office/drawing/2014/main" id="{79E63707-EDE9-C445-BD3D-CAE054DA7E04}"/>
              </a:ext>
            </a:extLst>
          </p:cNvPr>
          <p:cNvSpPr>
            <a:spLocks noChangeArrowheads="1"/>
          </p:cNvSpPr>
          <p:nvPr/>
        </p:nvSpPr>
        <p:spPr bwMode="auto">
          <a:xfrm>
            <a:off x="6056313" y="4429125"/>
            <a:ext cx="1250950"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1" name="Rectangle 47">
            <a:extLst>
              <a:ext uri="{FF2B5EF4-FFF2-40B4-BE49-F238E27FC236}">
                <a16:creationId xmlns:a16="http://schemas.microsoft.com/office/drawing/2014/main" id="{9E08E489-E26F-2C4E-AD17-837D7D2FCD03}"/>
              </a:ext>
            </a:extLst>
          </p:cNvPr>
          <p:cNvSpPr>
            <a:spLocks noChangeArrowheads="1"/>
          </p:cNvSpPr>
          <p:nvPr/>
        </p:nvSpPr>
        <p:spPr bwMode="auto">
          <a:xfrm>
            <a:off x="6096000" y="4705350"/>
            <a:ext cx="1136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err="1">
                <a:solidFill>
                  <a:srgbClr val="000000"/>
                </a:solidFill>
                <a:latin typeface="Times New Roman" panose="02020603050405020304" pitchFamily="18" charset="0"/>
              </a:rPr>
              <a:t>SubjectInfo</a:t>
            </a:r>
            <a:endParaRPr lang="en-US" altLang="en-US" sz="2000" err="1">
              <a:latin typeface="Times New Roman" panose="02020603050405020304" pitchFamily="18" charset="0"/>
            </a:endParaRPr>
          </a:p>
        </p:txBody>
      </p:sp>
      <p:sp>
        <p:nvSpPr>
          <p:cNvPr id="77832" name="Rectangle 48">
            <a:extLst>
              <a:ext uri="{FF2B5EF4-FFF2-40B4-BE49-F238E27FC236}">
                <a16:creationId xmlns:a16="http://schemas.microsoft.com/office/drawing/2014/main" id="{75F667A3-BC73-5A45-B845-C1E8DB54DBAD}"/>
              </a:ext>
            </a:extLst>
          </p:cNvPr>
          <p:cNvSpPr>
            <a:spLocks noChangeArrowheads="1"/>
          </p:cNvSpPr>
          <p:nvPr/>
        </p:nvSpPr>
        <p:spPr bwMode="auto">
          <a:xfrm>
            <a:off x="6056313" y="5081588"/>
            <a:ext cx="1250950"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3" name="Rectangle 49">
            <a:extLst>
              <a:ext uri="{FF2B5EF4-FFF2-40B4-BE49-F238E27FC236}">
                <a16:creationId xmlns:a16="http://schemas.microsoft.com/office/drawing/2014/main" id="{B2749187-91B5-1F4E-BF04-BBBCE31A1237}"/>
              </a:ext>
            </a:extLst>
          </p:cNvPr>
          <p:cNvSpPr>
            <a:spLocks noChangeArrowheads="1"/>
          </p:cNvSpPr>
          <p:nvPr/>
        </p:nvSpPr>
        <p:spPr bwMode="auto">
          <a:xfrm>
            <a:off x="6056313" y="5243513"/>
            <a:ext cx="1250950"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4" name="Rectangle 50">
            <a:extLst>
              <a:ext uri="{FF2B5EF4-FFF2-40B4-BE49-F238E27FC236}">
                <a16:creationId xmlns:a16="http://schemas.microsoft.com/office/drawing/2014/main" id="{E1411F38-C52E-1140-8F35-6A66FBF6B05D}"/>
              </a:ext>
            </a:extLst>
          </p:cNvPr>
          <p:cNvSpPr>
            <a:spLocks noChangeArrowheads="1"/>
          </p:cNvSpPr>
          <p:nvPr/>
        </p:nvSpPr>
        <p:spPr bwMode="auto">
          <a:xfrm>
            <a:off x="6138863"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77835" name="Rectangle 53">
            <a:extLst>
              <a:ext uri="{FF2B5EF4-FFF2-40B4-BE49-F238E27FC236}">
                <a16:creationId xmlns:a16="http://schemas.microsoft.com/office/drawing/2014/main" id="{72AF7530-23B8-064C-972E-9ACB53E718A9}"/>
              </a:ext>
            </a:extLst>
          </p:cNvPr>
          <p:cNvSpPr>
            <a:spLocks noChangeArrowheads="1"/>
          </p:cNvSpPr>
          <p:nvPr/>
        </p:nvSpPr>
        <p:spPr bwMode="auto">
          <a:xfrm>
            <a:off x="1587500" y="4429125"/>
            <a:ext cx="1249363"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6" name="Rectangle 54">
            <a:extLst>
              <a:ext uri="{FF2B5EF4-FFF2-40B4-BE49-F238E27FC236}">
                <a16:creationId xmlns:a16="http://schemas.microsoft.com/office/drawing/2014/main" id="{101DBEBB-3028-2140-AC0B-5F6295FDFE1A}"/>
              </a:ext>
            </a:extLst>
          </p:cNvPr>
          <p:cNvSpPr>
            <a:spLocks noChangeArrowheads="1"/>
          </p:cNvSpPr>
          <p:nvPr/>
        </p:nvSpPr>
        <p:spPr bwMode="auto">
          <a:xfrm>
            <a:off x="1600200" y="4705350"/>
            <a:ext cx="12239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err="1">
                <a:solidFill>
                  <a:srgbClr val="000000"/>
                </a:solidFill>
                <a:latin typeface="Times New Roman" panose="02020603050405020304" pitchFamily="18" charset="0"/>
              </a:rPr>
              <a:t>CourseInfo</a:t>
            </a:r>
            <a:endParaRPr lang="en-US" altLang="en-US" sz="2000" err="1">
              <a:latin typeface="Times New Roman" panose="02020603050405020304" pitchFamily="18" charset="0"/>
            </a:endParaRPr>
          </a:p>
        </p:txBody>
      </p:sp>
      <p:sp>
        <p:nvSpPr>
          <p:cNvPr id="77837" name="Rectangle 55">
            <a:extLst>
              <a:ext uri="{FF2B5EF4-FFF2-40B4-BE49-F238E27FC236}">
                <a16:creationId xmlns:a16="http://schemas.microsoft.com/office/drawing/2014/main" id="{B514FB74-9589-6E41-B6A3-7897DA9C814E}"/>
              </a:ext>
            </a:extLst>
          </p:cNvPr>
          <p:cNvSpPr>
            <a:spLocks noChangeArrowheads="1"/>
          </p:cNvSpPr>
          <p:nvPr/>
        </p:nvSpPr>
        <p:spPr bwMode="auto">
          <a:xfrm>
            <a:off x="1587500" y="5081588"/>
            <a:ext cx="1249363"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8" name="Rectangle 56">
            <a:extLst>
              <a:ext uri="{FF2B5EF4-FFF2-40B4-BE49-F238E27FC236}">
                <a16:creationId xmlns:a16="http://schemas.microsoft.com/office/drawing/2014/main" id="{702454C9-5670-D64F-B33E-F6F5F997E823}"/>
              </a:ext>
            </a:extLst>
          </p:cNvPr>
          <p:cNvSpPr>
            <a:spLocks noChangeArrowheads="1"/>
          </p:cNvSpPr>
          <p:nvPr/>
        </p:nvSpPr>
        <p:spPr bwMode="auto">
          <a:xfrm>
            <a:off x="1587500" y="5243513"/>
            <a:ext cx="1249363"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39" name="Rectangle 57">
            <a:extLst>
              <a:ext uri="{FF2B5EF4-FFF2-40B4-BE49-F238E27FC236}">
                <a16:creationId xmlns:a16="http://schemas.microsoft.com/office/drawing/2014/main" id="{59F2D1A0-E491-DA4E-9BF3-502703F1238F}"/>
              </a:ext>
            </a:extLst>
          </p:cNvPr>
          <p:cNvSpPr>
            <a:spLocks noChangeArrowheads="1"/>
          </p:cNvSpPr>
          <p:nvPr/>
        </p:nvSpPr>
        <p:spPr bwMode="auto">
          <a:xfrm>
            <a:off x="1655763"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77840" name="Rectangle 58">
            <a:extLst>
              <a:ext uri="{FF2B5EF4-FFF2-40B4-BE49-F238E27FC236}">
                <a16:creationId xmlns:a16="http://schemas.microsoft.com/office/drawing/2014/main" id="{51D99808-6197-104C-AA6E-B4C08BC46724}"/>
              </a:ext>
            </a:extLst>
          </p:cNvPr>
          <p:cNvSpPr>
            <a:spLocks noChangeArrowheads="1"/>
          </p:cNvSpPr>
          <p:nvPr/>
        </p:nvSpPr>
        <p:spPr bwMode="auto">
          <a:xfrm>
            <a:off x="3736975" y="4429125"/>
            <a:ext cx="1368425" cy="116998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1" name="Rectangle 59">
            <a:extLst>
              <a:ext uri="{FF2B5EF4-FFF2-40B4-BE49-F238E27FC236}">
                <a16:creationId xmlns:a16="http://schemas.microsoft.com/office/drawing/2014/main" id="{E2CF8E4B-BCF1-7C48-9EB4-202BC48B38BF}"/>
              </a:ext>
            </a:extLst>
          </p:cNvPr>
          <p:cNvSpPr>
            <a:spLocks noChangeArrowheads="1"/>
          </p:cNvSpPr>
          <p:nvPr/>
        </p:nvSpPr>
        <p:spPr bwMode="auto">
          <a:xfrm>
            <a:off x="3725863" y="4705350"/>
            <a:ext cx="14366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err="1">
                <a:solidFill>
                  <a:srgbClr val="000000"/>
                </a:solidFill>
                <a:latin typeface="Times New Roman" panose="02020603050405020304" pitchFamily="18" charset="0"/>
              </a:rPr>
              <a:t>StudyHistory</a:t>
            </a:r>
            <a:endParaRPr lang="en-US" altLang="en-US" sz="2000" err="1">
              <a:latin typeface="Times New Roman" panose="02020603050405020304" pitchFamily="18" charset="0"/>
            </a:endParaRPr>
          </a:p>
        </p:txBody>
      </p:sp>
      <p:sp>
        <p:nvSpPr>
          <p:cNvPr id="77842" name="Rectangle 60">
            <a:extLst>
              <a:ext uri="{FF2B5EF4-FFF2-40B4-BE49-F238E27FC236}">
                <a16:creationId xmlns:a16="http://schemas.microsoft.com/office/drawing/2014/main" id="{CED08A44-6D57-514C-92F6-AA53FB51FF08}"/>
              </a:ext>
            </a:extLst>
          </p:cNvPr>
          <p:cNvSpPr>
            <a:spLocks noChangeArrowheads="1"/>
          </p:cNvSpPr>
          <p:nvPr/>
        </p:nvSpPr>
        <p:spPr bwMode="auto">
          <a:xfrm>
            <a:off x="3736975" y="5081588"/>
            <a:ext cx="1368425"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3" name="Rectangle 61">
            <a:extLst>
              <a:ext uri="{FF2B5EF4-FFF2-40B4-BE49-F238E27FC236}">
                <a16:creationId xmlns:a16="http://schemas.microsoft.com/office/drawing/2014/main" id="{E29913C8-3858-B84C-B517-442C0EF339C9}"/>
              </a:ext>
            </a:extLst>
          </p:cNvPr>
          <p:cNvSpPr>
            <a:spLocks noChangeArrowheads="1"/>
          </p:cNvSpPr>
          <p:nvPr/>
        </p:nvSpPr>
        <p:spPr bwMode="auto">
          <a:xfrm>
            <a:off x="3736975" y="5243513"/>
            <a:ext cx="1368425" cy="355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7844" name="Rectangle 62">
            <a:extLst>
              <a:ext uri="{FF2B5EF4-FFF2-40B4-BE49-F238E27FC236}">
                <a16:creationId xmlns:a16="http://schemas.microsoft.com/office/drawing/2014/main" id="{B5324E31-D312-AC44-8CA2-D0EAD1057AD3}"/>
              </a:ext>
            </a:extLst>
          </p:cNvPr>
          <p:cNvSpPr>
            <a:spLocks noChangeArrowheads="1"/>
          </p:cNvSpPr>
          <p:nvPr/>
        </p:nvSpPr>
        <p:spPr bwMode="auto">
          <a:xfrm>
            <a:off x="3797300" y="4421188"/>
            <a:ext cx="1143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9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2">
            <a:extLst>
              <a:ext uri="{FF2B5EF4-FFF2-40B4-BE49-F238E27FC236}">
                <a16:creationId xmlns:a16="http://schemas.microsoft.com/office/drawing/2014/main" id="{42356BEF-1CB1-D24E-8DDC-640D0C0E3CFC}"/>
              </a:ext>
            </a:extLst>
          </p:cNvPr>
          <p:cNvSpPr>
            <a:spLocks noChangeShapeType="1"/>
          </p:cNvSpPr>
          <p:nvPr/>
        </p:nvSpPr>
        <p:spPr bwMode="auto">
          <a:xfrm>
            <a:off x="3214688" y="2162175"/>
            <a:ext cx="36972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4" name="Text Box 3">
            <a:extLst>
              <a:ext uri="{FF2B5EF4-FFF2-40B4-BE49-F238E27FC236}">
                <a16:creationId xmlns:a16="http://schemas.microsoft.com/office/drawing/2014/main" id="{FD978F6F-C59C-3843-A86F-B0BA2E2E3CE5}"/>
              </a:ext>
            </a:extLst>
          </p:cNvPr>
          <p:cNvSpPr txBox="1">
            <a:spLocks noChangeArrowheads="1"/>
          </p:cNvSpPr>
          <p:nvPr/>
        </p:nvSpPr>
        <p:spPr bwMode="auto">
          <a:xfrm>
            <a:off x="4249738" y="1625600"/>
            <a:ext cx="2779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338" indent="-287338">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err="1">
                <a:solidFill>
                  <a:schemeClr val="tx2"/>
                </a:solidFill>
                <a:latin typeface="Times New Roman" panose="02020603050405020304" pitchFamily="18" charset="0"/>
              </a:rPr>
              <a:t>PerformResponsibility</a:t>
            </a:r>
            <a:r>
              <a:rPr lang="en-US" altLang="en-US" sz="1800">
                <a:solidFill>
                  <a:schemeClr val="tx2"/>
                </a:solidFill>
                <a:latin typeface="Times New Roman" panose="02020603050405020304" pitchFamily="18" charset="0"/>
              </a:rPr>
              <a:t>	</a:t>
            </a:r>
          </a:p>
        </p:txBody>
      </p:sp>
      <p:sp>
        <p:nvSpPr>
          <p:cNvPr id="79875" name="Line 4">
            <a:extLst>
              <a:ext uri="{FF2B5EF4-FFF2-40B4-BE49-F238E27FC236}">
                <a16:creationId xmlns:a16="http://schemas.microsoft.com/office/drawing/2014/main" id="{44522A5F-F9CA-FD41-9CD9-E54BFAB7A919}"/>
              </a:ext>
            </a:extLst>
          </p:cNvPr>
          <p:cNvSpPr>
            <a:spLocks noChangeShapeType="1"/>
          </p:cNvSpPr>
          <p:nvPr/>
        </p:nvSpPr>
        <p:spPr bwMode="auto">
          <a:xfrm>
            <a:off x="4630738" y="2014538"/>
            <a:ext cx="706437"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6" name="Text Box 5">
            <a:extLst>
              <a:ext uri="{FF2B5EF4-FFF2-40B4-BE49-F238E27FC236}">
                <a16:creationId xmlns:a16="http://schemas.microsoft.com/office/drawing/2014/main" id="{B0E7B699-5A95-4D46-8915-8A5D349653D2}"/>
              </a:ext>
            </a:extLst>
          </p:cNvPr>
          <p:cNvSpPr txBox="1">
            <a:spLocks noChangeArrowheads="1"/>
          </p:cNvSpPr>
          <p:nvPr/>
        </p:nvSpPr>
        <p:spPr bwMode="auto">
          <a:xfrm>
            <a:off x="4581525" y="2909888"/>
            <a:ext cx="7453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i="1" err="1">
                <a:solidFill>
                  <a:srgbClr val="00CCFF"/>
                </a:solidFill>
                <a:latin typeface="Times New Roman"/>
                <a:ea typeface="ＭＳ Ｐゴシック"/>
                <a:cs typeface="Times New Roman"/>
              </a:rPr>
              <a:t>liên</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kết</a:t>
            </a:r>
            <a:endParaRPr lang="en-US" altLang="en-US" i="1" err="1">
              <a:solidFill>
                <a:srgbClr val="00CCFF"/>
              </a:solidFill>
              <a:latin typeface="Times New Roman" panose="02020603050405020304" pitchFamily="18" charset="0"/>
            </a:endParaRPr>
          </a:p>
        </p:txBody>
      </p:sp>
      <p:sp>
        <p:nvSpPr>
          <p:cNvPr id="79877" name="Line 6">
            <a:extLst>
              <a:ext uri="{FF2B5EF4-FFF2-40B4-BE49-F238E27FC236}">
                <a16:creationId xmlns:a16="http://schemas.microsoft.com/office/drawing/2014/main" id="{1F8297FD-80AE-FD4E-B456-03E0C68791BC}"/>
              </a:ext>
            </a:extLst>
          </p:cNvPr>
          <p:cNvSpPr>
            <a:spLocks noChangeShapeType="1"/>
          </p:cNvSpPr>
          <p:nvPr/>
        </p:nvSpPr>
        <p:spPr bwMode="auto">
          <a:xfrm flipV="1">
            <a:off x="4848225" y="2224088"/>
            <a:ext cx="0" cy="66198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8" name="Line 7">
            <a:extLst>
              <a:ext uri="{FF2B5EF4-FFF2-40B4-BE49-F238E27FC236}">
                <a16:creationId xmlns:a16="http://schemas.microsoft.com/office/drawing/2014/main" id="{BBE5ED70-DEDA-CE48-9F08-69E9A721C50B}"/>
              </a:ext>
            </a:extLst>
          </p:cNvPr>
          <p:cNvSpPr>
            <a:spLocks noChangeShapeType="1"/>
          </p:cNvSpPr>
          <p:nvPr/>
        </p:nvSpPr>
        <p:spPr bwMode="auto">
          <a:xfrm>
            <a:off x="3416300" y="4932363"/>
            <a:ext cx="2963863"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79" name="Text Box 8">
            <a:extLst>
              <a:ext uri="{FF2B5EF4-FFF2-40B4-BE49-F238E27FC236}">
                <a16:creationId xmlns:a16="http://schemas.microsoft.com/office/drawing/2014/main" id="{8A3210F2-81F9-064F-A765-6923E1882774}"/>
              </a:ext>
            </a:extLst>
          </p:cNvPr>
          <p:cNvSpPr txBox="1">
            <a:spLocks noChangeArrowheads="1"/>
          </p:cNvSpPr>
          <p:nvPr/>
        </p:nvSpPr>
        <p:spPr bwMode="auto">
          <a:xfrm>
            <a:off x="4081463" y="5619750"/>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2000" i="1" err="1">
                <a:solidFill>
                  <a:srgbClr val="00CCFF"/>
                </a:solidFill>
                <a:latin typeface="Times New Roman"/>
                <a:ea typeface="ＭＳ Ｐゴシック"/>
                <a:cs typeface="Times New Roman"/>
              </a:rPr>
              <a:t>kết</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hợp</a:t>
            </a:r>
            <a:endParaRPr lang="en-US" altLang="en-US" sz="2000" i="1" err="1">
              <a:solidFill>
                <a:srgbClr val="00CCFF"/>
              </a:solidFill>
              <a:latin typeface="Times New Roman" panose="02020603050405020304" pitchFamily="18" charset="0"/>
            </a:endParaRPr>
          </a:p>
        </p:txBody>
      </p:sp>
      <p:sp>
        <p:nvSpPr>
          <p:cNvPr id="79880" name="Line 9">
            <a:extLst>
              <a:ext uri="{FF2B5EF4-FFF2-40B4-BE49-F238E27FC236}">
                <a16:creationId xmlns:a16="http://schemas.microsoft.com/office/drawing/2014/main" id="{DC018663-C5A6-8746-B5CC-48370188CEB3}"/>
              </a:ext>
            </a:extLst>
          </p:cNvPr>
          <p:cNvSpPr>
            <a:spLocks noChangeShapeType="1"/>
          </p:cNvSpPr>
          <p:nvPr/>
        </p:nvSpPr>
        <p:spPr bwMode="auto">
          <a:xfrm flipV="1">
            <a:off x="4724400" y="4992688"/>
            <a:ext cx="0" cy="6350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1" name="Text Box 10">
            <a:extLst>
              <a:ext uri="{FF2B5EF4-FFF2-40B4-BE49-F238E27FC236}">
                <a16:creationId xmlns:a16="http://schemas.microsoft.com/office/drawing/2014/main" id="{F1C141FE-DDA7-3F46-B895-A610FFBA3FDB}"/>
              </a:ext>
            </a:extLst>
          </p:cNvPr>
          <p:cNvSpPr txBox="1">
            <a:spLocks noChangeArrowheads="1"/>
          </p:cNvSpPr>
          <p:nvPr/>
        </p:nvSpPr>
        <p:spPr bwMode="auto">
          <a:xfrm>
            <a:off x="381000" y="1382713"/>
            <a:ext cx="3754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err="1">
                <a:solidFill>
                  <a:srgbClr val="00CCFF"/>
                </a:solidFill>
                <a:latin typeface="Times New Roman"/>
                <a:ea typeface="ＭＳ Ｐゴシック"/>
                <a:cs typeface="Times New Roman"/>
              </a:rPr>
              <a:t>Sơ</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đồ</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giao</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tiếp</a:t>
            </a:r>
            <a:endParaRPr lang="en-US" altLang="en-US" err="1">
              <a:solidFill>
                <a:srgbClr val="00CCFF"/>
              </a:solidFill>
              <a:latin typeface="Times New Roman" panose="02020603050405020304" pitchFamily="18" charset="0"/>
              <a:cs typeface="Times New Roman"/>
            </a:endParaRPr>
          </a:p>
        </p:txBody>
      </p:sp>
      <p:sp>
        <p:nvSpPr>
          <p:cNvPr id="79882" name="Text Box 11">
            <a:extLst>
              <a:ext uri="{FF2B5EF4-FFF2-40B4-BE49-F238E27FC236}">
                <a16:creationId xmlns:a16="http://schemas.microsoft.com/office/drawing/2014/main" id="{729880EE-CA00-0846-A57C-26341DF42356}"/>
              </a:ext>
            </a:extLst>
          </p:cNvPr>
          <p:cNvSpPr txBox="1">
            <a:spLocks noChangeArrowheads="1"/>
          </p:cNvSpPr>
          <p:nvPr/>
        </p:nvSpPr>
        <p:spPr bwMode="auto">
          <a:xfrm>
            <a:off x="381000" y="4038600"/>
            <a:ext cx="119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err="1">
                <a:solidFill>
                  <a:srgbClr val="00CCFF"/>
                </a:solidFill>
                <a:latin typeface="Times New Roman"/>
                <a:ea typeface="ＭＳ Ｐゴシック"/>
                <a:cs typeface="Times New Roman"/>
              </a:rPr>
              <a:t>Sơ</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đồ</a:t>
            </a:r>
            <a:r>
              <a:rPr lang="en-US" altLang="en-US">
                <a:solidFill>
                  <a:srgbClr val="00CCFF"/>
                </a:solidFill>
                <a:latin typeface="Times New Roman"/>
                <a:ea typeface="ＭＳ Ｐゴシック"/>
                <a:cs typeface="Times New Roman"/>
              </a:rPr>
              <a:t> </a:t>
            </a:r>
            <a:r>
              <a:rPr lang="en-US" altLang="en-US" err="1">
                <a:solidFill>
                  <a:srgbClr val="00CCFF"/>
                </a:solidFill>
                <a:latin typeface="Times New Roman"/>
                <a:ea typeface="ＭＳ Ｐゴシック"/>
                <a:cs typeface="Times New Roman"/>
              </a:rPr>
              <a:t>lớp</a:t>
            </a:r>
            <a:endParaRPr lang="en-US" altLang="en-US" err="1">
              <a:solidFill>
                <a:srgbClr val="00CCFF"/>
              </a:solidFill>
              <a:latin typeface="Times New Roman" panose="02020603050405020304" pitchFamily="18" charset="0"/>
              <a:cs typeface="Times New Roman"/>
            </a:endParaRPr>
          </a:p>
        </p:txBody>
      </p:sp>
      <p:sp>
        <p:nvSpPr>
          <p:cNvPr id="79883" name="Line 12">
            <a:extLst>
              <a:ext uri="{FF2B5EF4-FFF2-40B4-BE49-F238E27FC236}">
                <a16:creationId xmlns:a16="http://schemas.microsoft.com/office/drawing/2014/main" id="{5656429F-7DCE-3142-9F65-B9316FBDEFC8}"/>
              </a:ext>
            </a:extLst>
          </p:cNvPr>
          <p:cNvSpPr>
            <a:spLocks noChangeShapeType="1"/>
          </p:cNvSpPr>
          <p:nvPr/>
        </p:nvSpPr>
        <p:spPr bwMode="auto">
          <a:xfrm>
            <a:off x="152400" y="3890963"/>
            <a:ext cx="8839200" cy="0"/>
          </a:xfrm>
          <a:prstGeom prst="line">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79884" name="Text Box 13">
            <a:extLst>
              <a:ext uri="{FF2B5EF4-FFF2-40B4-BE49-F238E27FC236}">
                <a16:creationId xmlns:a16="http://schemas.microsoft.com/office/drawing/2014/main" id="{68A3F6F2-BB07-BE4B-9DD2-A2CC0F60715D}"/>
              </a:ext>
            </a:extLst>
          </p:cNvPr>
          <p:cNvSpPr txBox="1">
            <a:spLocks noChangeArrowheads="1"/>
          </p:cNvSpPr>
          <p:nvPr/>
        </p:nvSpPr>
        <p:spPr bwMode="auto">
          <a:xfrm>
            <a:off x="5843588" y="4589463"/>
            <a:ext cx="55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b="1">
                <a:solidFill>
                  <a:schemeClr val="tx2"/>
                </a:solidFill>
                <a:latin typeface="Times New Roman" panose="02020603050405020304" pitchFamily="18" charset="0"/>
              </a:rPr>
              <a:t>0..</a:t>
            </a:r>
            <a:r>
              <a:rPr lang="en-US" altLang="en-US" sz="2000" b="1">
                <a:solidFill>
                  <a:schemeClr val="tx2"/>
                </a:solidFill>
                <a:latin typeface="Times New Roman" panose="02020603050405020304" pitchFamily="18" charset="0"/>
              </a:rPr>
              <a:t>*</a:t>
            </a:r>
          </a:p>
        </p:txBody>
      </p:sp>
      <p:sp>
        <p:nvSpPr>
          <p:cNvPr id="79885" name="Text Box 15">
            <a:extLst>
              <a:ext uri="{FF2B5EF4-FFF2-40B4-BE49-F238E27FC236}">
                <a16:creationId xmlns:a16="http://schemas.microsoft.com/office/drawing/2014/main" id="{1841668F-B689-CB40-80E9-15F622577BAE}"/>
              </a:ext>
            </a:extLst>
          </p:cNvPr>
          <p:cNvSpPr txBox="1">
            <a:spLocks noChangeArrowheads="1"/>
          </p:cNvSpPr>
          <p:nvPr/>
        </p:nvSpPr>
        <p:spPr bwMode="auto">
          <a:xfrm>
            <a:off x="3414713" y="4589463"/>
            <a:ext cx="546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b="1">
                <a:solidFill>
                  <a:schemeClr val="tx2"/>
                </a:solidFill>
                <a:latin typeface="Times New Roman" panose="02020603050405020304" pitchFamily="18" charset="0"/>
              </a:rPr>
              <a:t>0..</a:t>
            </a:r>
            <a:r>
              <a:rPr lang="en-US" altLang="en-US" sz="2000" b="1">
                <a:solidFill>
                  <a:schemeClr val="tx2"/>
                </a:solidFill>
                <a:latin typeface="Times New Roman" panose="02020603050405020304" pitchFamily="18" charset="0"/>
              </a:rPr>
              <a:t>*</a:t>
            </a:r>
          </a:p>
        </p:txBody>
      </p:sp>
      <p:sp>
        <p:nvSpPr>
          <p:cNvPr id="79886" name="Text Box 16">
            <a:extLst>
              <a:ext uri="{FF2B5EF4-FFF2-40B4-BE49-F238E27FC236}">
                <a16:creationId xmlns:a16="http://schemas.microsoft.com/office/drawing/2014/main" id="{6046D1AD-1881-0848-88F4-352AFA6819F1}"/>
              </a:ext>
            </a:extLst>
          </p:cNvPr>
          <p:cNvSpPr txBox="1">
            <a:spLocks noChangeArrowheads="1"/>
          </p:cNvSpPr>
          <p:nvPr/>
        </p:nvSpPr>
        <p:spPr bwMode="auto">
          <a:xfrm>
            <a:off x="2249488" y="3368675"/>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Client</a:t>
            </a:r>
            <a:endParaRPr lang="en-US" altLang="en-US" i="1">
              <a:solidFill>
                <a:srgbClr val="00CCFF"/>
              </a:solidFill>
              <a:latin typeface="Times New Roman" panose="02020603050405020304" pitchFamily="18" charset="0"/>
            </a:endParaRPr>
          </a:p>
        </p:txBody>
      </p:sp>
      <p:sp>
        <p:nvSpPr>
          <p:cNvPr id="79887" name="Line 17">
            <a:extLst>
              <a:ext uri="{FF2B5EF4-FFF2-40B4-BE49-F238E27FC236}">
                <a16:creationId xmlns:a16="http://schemas.microsoft.com/office/drawing/2014/main" id="{8DB08F0A-6B0F-3945-86EE-EAA3DC48682F}"/>
              </a:ext>
            </a:extLst>
          </p:cNvPr>
          <p:cNvSpPr>
            <a:spLocks noChangeShapeType="1"/>
          </p:cNvSpPr>
          <p:nvPr/>
        </p:nvSpPr>
        <p:spPr bwMode="auto">
          <a:xfrm flipV="1">
            <a:off x="2630488" y="2595563"/>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8" name="Line 18">
            <a:extLst>
              <a:ext uri="{FF2B5EF4-FFF2-40B4-BE49-F238E27FC236}">
                <a16:creationId xmlns:a16="http://schemas.microsoft.com/office/drawing/2014/main" id="{563BAF45-67A2-4541-94D5-753734AFF9A1}"/>
              </a:ext>
            </a:extLst>
          </p:cNvPr>
          <p:cNvSpPr>
            <a:spLocks noChangeShapeType="1"/>
          </p:cNvSpPr>
          <p:nvPr/>
        </p:nvSpPr>
        <p:spPr bwMode="auto">
          <a:xfrm>
            <a:off x="2630488" y="3738563"/>
            <a:ext cx="0" cy="70802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89" name="Text Box 19">
            <a:extLst>
              <a:ext uri="{FF2B5EF4-FFF2-40B4-BE49-F238E27FC236}">
                <a16:creationId xmlns:a16="http://schemas.microsoft.com/office/drawing/2014/main" id="{86E88061-5E40-AF48-86AA-1C35DA5173D4}"/>
              </a:ext>
            </a:extLst>
          </p:cNvPr>
          <p:cNvSpPr txBox="1">
            <a:spLocks noChangeArrowheads="1"/>
          </p:cNvSpPr>
          <p:nvPr/>
        </p:nvSpPr>
        <p:spPr bwMode="auto">
          <a:xfrm>
            <a:off x="7010400" y="3370263"/>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Supplier</a:t>
            </a:r>
            <a:endParaRPr lang="en-US" altLang="en-US" i="1">
              <a:solidFill>
                <a:srgbClr val="00CCFF"/>
              </a:solidFill>
              <a:latin typeface="Times New Roman" panose="02020603050405020304" pitchFamily="18" charset="0"/>
            </a:endParaRPr>
          </a:p>
        </p:txBody>
      </p:sp>
      <p:sp>
        <p:nvSpPr>
          <p:cNvPr id="79890" name="AutoShape 22">
            <a:extLst>
              <a:ext uri="{FF2B5EF4-FFF2-40B4-BE49-F238E27FC236}">
                <a16:creationId xmlns:a16="http://schemas.microsoft.com/office/drawing/2014/main" id="{F2C4F350-2F16-8D4D-9543-3D4E06913E25}"/>
              </a:ext>
            </a:extLst>
          </p:cNvPr>
          <p:cNvSpPr>
            <a:spLocks noChangeArrowheads="1"/>
          </p:cNvSpPr>
          <p:nvPr/>
        </p:nvSpPr>
        <p:spPr bwMode="auto">
          <a:xfrm rot="5400000">
            <a:off x="5138737" y="3181351"/>
            <a:ext cx="619125" cy="533400"/>
          </a:xfrm>
          <a:prstGeom prst="rightArrow">
            <a:avLst>
              <a:gd name="adj1" fmla="val 61315"/>
              <a:gd name="adj2" fmla="val 52684"/>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79891" name="Group 23">
            <a:extLst>
              <a:ext uri="{FF2B5EF4-FFF2-40B4-BE49-F238E27FC236}">
                <a16:creationId xmlns:a16="http://schemas.microsoft.com/office/drawing/2014/main" id="{F4C537D3-08B6-3940-95DD-9CC942D07340}"/>
              </a:ext>
            </a:extLst>
          </p:cNvPr>
          <p:cNvGrpSpPr>
            <a:grpSpLocks/>
          </p:cNvGrpSpPr>
          <p:nvPr/>
        </p:nvGrpSpPr>
        <p:grpSpPr bwMode="auto">
          <a:xfrm>
            <a:off x="2009775" y="1863725"/>
            <a:ext cx="1201738" cy="609600"/>
            <a:chOff x="4800" y="1680"/>
            <a:chExt cx="576" cy="384"/>
          </a:xfrm>
        </p:grpSpPr>
        <p:sp>
          <p:nvSpPr>
            <p:cNvPr id="79911" name="Text Box 24">
              <a:extLst>
                <a:ext uri="{FF2B5EF4-FFF2-40B4-BE49-F238E27FC236}">
                  <a16:creationId xmlns:a16="http://schemas.microsoft.com/office/drawing/2014/main" id="{614BA0F1-DD76-0242-838F-605DA33E351D}"/>
                </a:ext>
              </a:extLst>
            </p:cNvPr>
            <p:cNvSpPr txBox="1">
              <a:spLocks noChangeArrowheads="1"/>
            </p:cNvSpPr>
            <p:nvPr/>
          </p:nvSpPr>
          <p:spPr bwMode="auto">
            <a:xfrm>
              <a:off x="4932" y="1786"/>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u="sng">
                  <a:latin typeface="Times New Roman" panose="02020603050405020304" pitchFamily="18" charset="0"/>
                </a:rPr>
                <a:t>:Client</a:t>
              </a:r>
              <a:endParaRPr lang="en-US" altLang="en-US" sz="1800">
                <a:latin typeface="Times New Roman" panose="02020603050405020304" pitchFamily="18" charset="0"/>
              </a:endParaRPr>
            </a:p>
          </p:txBody>
        </p:sp>
        <p:sp>
          <p:nvSpPr>
            <p:cNvPr id="79912" name="Rectangle 25">
              <a:extLst>
                <a:ext uri="{FF2B5EF4-FFF2-40B4-BE49-F238E27FC236}">
                  <a16:creationId xmlns:a16="http://schemas.microsoft.com/office/drawing/2014/main" id="{CF7B511F-9E0F-B241-8CD6-AB2D4B2C4D7E}"/>
                </a:ext>
              </a:extLst>
            </p:cNvPr>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79892" name="Group 26">
            <a:extLst>
              <a:ext uri="{FF2B5EF4-FFF2-40B4-BE49-F238E27FC236}">
                <a16:creationId xmlns:a16="http://schemas.microsoft.com/office/drawing/2014/main" id="{1CDC8898-35A6-9044-BCCF-C3BD2FB0988E}"/>
              </a:ext>
            </a:extLst>
          </p:cNvPr>
          <p:cNvGrpSpPr>
            <a:grpSpLocks/>
          </p:cNvGrpSpPr>
          <p:nvPr/>
        </p:nvGrpSpPr>
        <p:grpSpPr bwMode="auto">
          <a:xfrm>
            <a:off x="6913563" y="1863725"/>
            <a:ext cx="1201737" cy="609600"/>
            <a:chOff x="4800" y="1680"/>
            <a:chExt cx="576" cy="384"/>
          </a:xfrm>
        </p:grpSpPr>
        <p:sp>
          <p:nvSpPr>
            <p:cNvPr id="79909" name="Text Box 27">
              <a:extLst>
                <a:ext uri="{FF2B5EF4-FFF2-40B4-BE49-F238E27FC236}">
                  <a16:creationId xmlns:a16="http://schemas.microsoft.com/office/drawing/2014/main" id="{87A0EA81-7412-0A45-9EA7-0CD0E27BB485}"/>
                </a:ext>
              </a:extLst>
            </p:cNvPr>
            <p:cNvSpPr txBox="1">
              <a:spLocks noChangeArrowheads="1"/>
            </p:cNvSpPr>
            <p:nvPr/>
          </p:nvSpPr>
          <p:spPr bwMode="auto">
            <a:xfrm>
              <a:off x="4871" y="178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u="sng">
                  <a:latin typeface="Times New Roman" panose="02020603050405020304" pitchFamily="18" charset="0"/>
                </a:rPr>
                <a:t>:Supplier</a:t>
              </a:r>
              <a:endParaRPr lang="en-US" altLang="en-US" sz="1800">
                <a:latin typeface="Times New Roman" panose="02020603050405020304" pitchFamily="18" charset="0"/>
              </a:endParaRPr>
            </a:p>
          </p:txBody>
        </p:sp>
        <p:sp>
          <p:nvSpPr>
            <p:cNvPr id="79910" name="Rectangle 28">
              <a:extLst>
                <a:ext uri="{FF2B5EF4-FFF2-40B4-BE49-F238E27FC236}">
                  <a16:creationId xmlns:a16="http://schemas.microsoft.com/office/drawing/2014/main" id="{62363171-353C-2B43-B52C-2E3C7939A200}"/>
                </a:ext>
              </a:extLst>
            </p:cNvPr>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79893" name="Group 47">
            <a:extLst>
              <a:ext uri="{FF2B5EF4-FFF2-40B4-BE49-F238E27FC236}">
                <a16:creationId xmlns:a16="http://schemas.microsoft.com/office/drawing/2014/main" id="{4CCB02B4-41AB-9D40-9D53-8EE570C4E13C}"/>
              </a:ext>
            </a:extLst>
          </p:cNvPr>
          <p:cNvGrpSpPr>
            <a:grpSpLocks/>
          </p:cNvGrpSpPr>
          <p:nvPr/>
        </p:nvGrpSpPr>
        <p:grpSpPr bwMode="auto">
          <a:xfrm>
            <a:off x="2016125" y="4548188"/>
            <a:ext cx="1398588" cy="1006475"/>
            <a:chOff x="1200" y="2509"/>
            <a:chExt cx="881" cy="634"/>
          </a:xfrm>
        </p:grpSpPr>
        <p:sp>
          <p:nvSpPr>
            <p:cNvPr id="79905" name="Rectangle 31">
              <a:extLst>
                <a:ext uri="{FF2B5EF4-FFF2-40B4-BE49-F238E27FC236}">
                  <a16:creationId xmlns:a16="http://schemas.microsoft.com/office/drawing/2014/main" id="{DBEA7A36-591F-7748-912C-1A89AF1CD913}"/>
                </a:ext>
              </a:extLst>
            </p:cNvPr>
            <p:cNvSpPr>
              <a:spLocks noChangeArrowheads="1"/>
            </p:cNvSpPr>
            <p:nvPr/>
          </p:nvSpPr>
          <p:spPr bwMode="auto">
            <a:xfrm>
              <a:off x="1200" y="2509"/>
              <a:ext cx="881" cy="63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9906" name="Line 32">
              <a:extLst>
                <a:ext uri="{FF2B5EF4-FFF2-40B4-BE49-F238E27FC236}">
                  <a16:creationId xmlns:a16="http://schemas.microsoft.com/office/drawing/2014/main" id="{C6410206-9FC9-AE4A-BAEA-86863476174F}"/>
                </a:ext>
              </a:extLst>
            </p:cNvPr>
            <p:cNvSpPr>
              <a:spLocks noChangeShapeType="1"/>
            </p:cNvSpPr>
            <p:nvPr/>
          </p:nvSpPr>
          <p:spPr bwMode="auto">
            <a:xfrm>
              <a:off x="1200" y="2975"/>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907" name="Line 33">
              <a:extLst>
                <a:ext uri="{FF2B5EF4-FFF2-40B4-BE49-F238E27FC236}">
                  <a16:creationId xmlns:a16="http://schemas.microsoft.com/office/drawing/2014/main" id="{FB0F3C6C-E0D5-3B44-90F5-2B76401F2CCC}"/>
                </a:ext>
              </a:extLst>
            </p:cNvPr>
            <p:cNvSpPr>
              <a:spLocks noChangeShapeType="1"/>
            </p:cNvSpPr>
            <p:nvPr/>
          </p:nvSpPr>
          <p:spPr bwMode="auto">
            <a:xfrm>
              <a:off x="1200" y="2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8" name="Text Box 34">
              <a:extLst>
                <a:ext uri="{FF2B5EF4-FFF2-40B4-BE49-F238E27FC236}">
                  <a16:creationId xmlns:a16="http://schemas.microsoft.com/office/drawing/2014/main" id="{5E1532BD-3A74-B440-AB56-3AACB29087FC}"/>
                </a:ext>
              </a:extLst>
            </p:cNvPr>
            <p:cNvSpPr txBox="1">
              <a:spLocks noChangeArrowheads="1"/>
            </p:cNvSpPr>
            <p:nvPr/>
          </p:nvSpPr>
          <p:spPr bwMode="auto">
            <a:xfrm>
              <a:off x="1460" y="2555"/>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latin typeface="Times New Roman" panose="02020603050405020304" pitchFamily="18" charset="0"/>
                </a:rPr>
                <a:t>Client</a:t>
              </a:r>
            </a:p>
          </p:txBody>
        </p:sp>
      </p:grpSp>
      <p:grpSp>
        <p:nvGrpSpPr>
          <p:cNvPr id="79894" name="Group 52">
            <a:extLst>
              <a:ext uri="{FF2B5EF4-FFF2-40B4-BE49-F238E27FC236}">
                <a16:creationId xmlns:a16="http://schemas.microsoft.com/office/drawing/2014/main" id="{0102D2E2-C151-9440-84EE-E541B765D4DF}"/>
              </a:ext>
            </a:extLst>
          </p:cNvPr>
          <p:cNvGrpSpPr>
            <a:grpSpLocks/>
          </p:cNvGrpSpPr>
          <p:nvPr/>
        </p:nvGrpSpPr>
        <p:grpSpPr bwMode="auto">
          <a:xfrm>
            <a:off x="6380163" y="4548188"/>
            <a:ext cx="2362200" cy="1057275"/>
            <a:chOff x="4019" y="2558"/>
            <a:chExt cx="1488" cy="666"/>
          </a:xfrm>
        </p:grpSpPr>
        <p:sp>
          <p:nvSpPr>
            <p:cNvPr id="79900" name="Rectangle 37">
              <a:extLst>
                <a:ext uri="{FF2B5EF4-FFF2-40B4-BE49-F238E27FC236}">
                  <a16:creationId xmlns:a16="http://schemas.microsoft.com/office/drawing/2014/main" id="{0556903E-130E-C345-8E16-B65BC50F41C8}"/>
                </a:ext>
              </a:extLst>
            </p:cNvPr>
            <p:cNvSpPr>
              <a:spLocks noChangeArrowheads="1"/>
            </p:cNvSpPr>
            <p:nvPr/>
          </p:nvSpPr>
          <p:spPr bwMode="auto">
            <a:xfrm>
              <a:off x="4019" y="2558"/>
              <a:ext cx="1422" cy="65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79901" name="Line 38">
              <a:extLst>
                <a:ext uri="{FF2B5EF4-FFF2-40B4-BE49-F238E27FC236}">
                  <a16:creationId xmlns:a16="http://schemas.microsoft.com/office/drawing/2014/main" id="{8A496B95-E4B3-8D4B-8687-A612AACD811E}"/>
                </a:ext>
              </a:extLst>
            </p:cNvPr>
            <p:cNvSpPr>
              <a:spLocks noChangeShapeType="1"/>
            </p:cNvSpPr>
            <p:nvPr/>
          </p:nvSpPr>
          <p:spPr bwMode="auto">
            <a:xfrm>
              <a:off x="4019" y="3025"/>
              <a:ext cx="1422"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2" name="Line 39">
              <a:extLst>
                <a:ext uri="{FF2B5EF4-FFF2-40B4-BE49-F238E27FC236}">
                  <a16:creationId xmlns:a16="http://schemas.microsoft.com/office/drawing/2014/main" id="{2F24AD91-3B2B-164F-851E-5EBD05DB732D}"/>
                </a:ext>
              </a:extLst>
            </p:cNvPr>
            <p:cNvSpPr>
              <a:spLocks noChangeShapeType="1"/>
            </p:cNvSpPr>
            <p:nvPr/>
          </p:nvSpPr>
          <p:spPr bwMode="auto">
            <a:xfrm>
              <a:off x="4019" y="2861"/>
              <a:ext cx="1414"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903" name="Text Box 40">
              <a:extLst>
                <a:ext uri="{FF2B5EF4-FFF2-40B4-BE49-F238E27FC236}">
                  <a16:creationId xmlns:a16="http://schemas.microsoft.com/office/drawing/2014/main" id="{3BD65D5B-65E3-5C4A-8C9B-510583B4DFF2}"/>
                </a:ext>
              </a:extLst>
            </p:cNvPr>
            <p:cNvSpPr txBox="1">
              <a:spLocks noChangeArrowheads="1"/>
            </p:cNvSpPr>
            <p:nvPr/>
          </p:nvSpPr>
          <p:spPr bwMode="auto">
            <a:xfrm>
              <a:off x="4409" y="2621"/>
              <a:ext cx="6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latin typeface="Times New Roman" panose="02020603050405020304" pitchFamily="18" charset="0"/>
                </a:rPr>
                <a:t>Supplier</a:t>
              </a:r>
            </a:p>
          </p:txBody>
        </p:sp>
        <p:sp>
          <p:nvSpPr>
            <p:cNvPr id="79904" name="Text Box 41">
              <a:extLst>
                <a:ext uri="{FF2B5EF4-FFF2-40B4-BE49-F238E27FC236}">
                  <a16:creationId xmlns:a16="http://schemas.microsoft.com/office/drawing/2014/main" id="{CC7F7955-9F35-A64C-BE13-29108D8D1EB8}"/>
                </a:ext>
              </a:extLst>
            </p:cNvPr>
            <p:cNvSpPr txBox="1">
              <a:spLocks noChangeArrowheads="1"/>
            </p:cNvSpPr>
            <p:nvPr/>
          </p:nvSpPr>
          <p:spPr bwMode="auto">
            <a:xfrm>
              <a:off x="4019" y="3012"/>
              <a:ext cx="14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600" err="1">
                  <a:solidFill>
                    <a:schemeClr val="tx2"/>
                  </a:solidFill>
                  <a:latin typeface="Times New Roman" panose="02020603050405020304" pitchFamily="18" charset="0"/>
                </a:rPr>
                <a:t>PerformResponsibility</a:t>
              </a:r>
              <a:r>
                <a:rPr lang="en-US" altLang="en-US" sz="1600">
                  <a:solidFill>
                    <a:schemeClr val="tx2"/>
                  </a:solidFill>
                  <a:latin typeface="Times New Roman" panose="02020603050405020304" pitchFamily="18" charset="0"/>
                </a:rPr>
                <a:t>()</a:t>
              </a:r>
            </a:p>
          </p:txBody>
        </p:sp>
      </p:grpSp>
      <p:sp>
        <p:nvSpPr>
          <p:cNvPr id="18456" name="Text Box 42">
            <a:extLst>
              <a:ext uri="{FF2B5EF4-FFF2-40B4-BE49-F238E27FC236}">
                <a16:creationId xmlns:a16="http://schemas.microsoft.com/office/drawing/2014/main" id="{D63E6E30-CFDE-624D-96C0-F9340D82498B}"/>
              </a:ext>
            </a:extLst>
          </p:cNvPr>
          <p:cNvSpPr txBox="1">
            <a:spLocks noChangeArrowheads="1"/>
          </p:cNvSpPr>
          <p:nvPr/>
        </p:nvSpPr>
        <p:spPr bwMode="auto">
          <a:xfrm>
            <a:off x="2382838" y="6308725"/>
            <a:ext cx="5105400" cy="477838"/>
          </a:xfrm>
          <a:prstGeom prst="rect">
            <a:avLst/>
          </a:prstGeom>
          <a:noFill/>
          <a:ln w="9525">
            <a:noFill/>
            <a:miter lim="800000"/>
            <a:headEnd/>
            <a:tailEnd/>
          </a:ln>
        </p:spPr>
        <p:txBody>
          <a:bodyPr lIns="107950" tIns="53975" rIns="107950" bIns="53975" anchor="t">
            <a:spAutoFit/>
          </a:bodyPr>
          <a:lstStyle/>
          <a:p>
            <a:pPr algn="ctr">
              <a:spcBef>
                <a:spcPct val="50000"/>
              </a:spcBef>
              <a:defRPr/>
            </a:pPr>
            <a:r>
              <a:rPr lang="en-US" sz="2400" err="1">
                <a:solidFill>
                  <a:schemeClr val="tx2">
                    <a:lumMod val="75000"/>
                  </a:schemeClr>
                </a:solidFill>
                <a:latin typeface="Times New Roman"/>
                <a:ea typeface="ＭＳ Ｐゴシック"/>
                <a:cs typeface="Times New Roman"/>
              </a:rPr>
              <a:t>Mối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quan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hệ</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cho</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mỗi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liên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kết</a:t>
            </a:r>
            <a:endParaRPr lang="en-US" sz="2400" err="1">
              <a:solidFill>
                <a:schemeClr val="tx2">
                  <a:lumMod val="75000"/>
                </a:schemeClr>
              </a:solidFill>
              <a:cs typeface="Times New Roman"/>
            </a:endParaRPr>
          </a:p>
        </p:txBody>
      </p:sp>
      <p:sp>
        <p:nvSpPr>
          <p:cNvPr id="46105" name="Rectangle 43">
            <a:extLst>
              <a:ext uri="{FF2B5EF4-FFF2-40B4-BE49-F238E27FC236}">
                <a16:creationId xmlns:a16="http://schemas.microsoft.com/office/drawing/2014/main" id="{80B3C2B7-657D-564F-9947-240D0BE13632}"/>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Tìm</a:t>
            </a:r>
            <a:r>
              <a:rPr lang="en-US">
                <a:ea typeface="+mj-ea"/>
                <a:cs typeface="Arial"/>
              </a:rPr>
              <a:t> Association</a:t>
            </a:r>
            <a:endParaRPr lang="en-US">
              <a:ea typeface="+mj-ea"/>
              <a:cs typeface="Arial" charset="0"/>
            </a:endParaRPr>
          </a:p>
        </p:txBody>
      </p:sp>
      <p:sp>
        <p:nvSpPr>
          <p:cNvPr id="79897" name="Slide Number Placeholder 40">
            <a:extLst>
              <a:ext uri="{FF2B5EF4-FFF2-40B4-BE49-F238E27FC236}">
                <a16:creationId xmlns:a16="http://schemas.microsoft.com/office/drawing/2014/main" id="{15098B25-756B-9048-9FA3-57E400E435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6D1BD5C-CCF4-9A4D-977B-3262C74A26AE}" type="slidenum">
              <a:rPr lang="en-US" altLang="ja-JP" sz="1200" dirty="0" smtClean="0">
                <a:latin typeface="Times New Roman" panose="02020603050405020304" pitchFamily="18" charset="0"/>
              </a:rPr>
              <a:pPr>
                <a:spcBef>
                  <a:spcPct val="0"/>
                </a:spcBef>
                <a:buClrTx/>
                <a:buSzTx/>
                <a:buFontTx/>
                <a:buNone/>
              </a:pPr>
              <a:t>34</a:t>
            </a:fld>
            <a:endParaRPr lang="en-US" altLang="ja-JP" sz="1200">
              <a:latin typeface="Times New Roman" panose="02020603050405020304" pitchFamily="18" charset="0"/>
            </a:endParaRPr>
          </a:p>
        </p:txBody>
      </p:sp>
      <p:sp>
        <p:nvSpPr>
          <p:cNvPr id="79898" name="Line 48">
            <a:extLst>
              <a:ext uri="{FF2B5EF4-FFF2-40B4-BE49-F238E27FC236}">
                <a16:creationId xmlns:a16="http://schemas.microsoft.com/office/drawing/2014/main" id="{F63C5867-8360-F94E-8A7F-90DEDB6E48DD}"/>
              </a:ext>
            </a:extLst>
          </p:cNvPr>
          <p:cNvSpPr>
            <a:spLocks noChangeShapeType="1"/>
          </p:cNvSpPr>
          <p:nvPr/>
        </p:nvSpPr>
        <p:spPr bwMode="auto">
          <a:xfrm flipV="1">
            <a:off x="7515225" y="2595563"/>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9899" name="Line 49">
            <a:extLst>
              <a:ext uri="{FF2B5EF4-FFF2-40B4-BE49-F238E27FC236}">
                <a16:creationId xmlns:a16="http://schemas.microsoft.com/office/drawing/2014/main" id="{8283430C-5771-244C-85E4-05B2EAF8600B}"/>
              </a:ext>
            </a:extLst>
          </p:cNvPr>
          <p:cNvSpPr>
            <a:spLocks noChangeShapeType="1"/>
          </p:cNvSpPr>
          <p:nvPr/>
        </p:nvSpPr>
        <p:spPr bwMode="auto">
          <a:xfrm>
            <a:off x="7515225" y="3738563"/>
            <a:ext cx="0" cy="7064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Line 51">
            <a:extLst>
              <a:ext uri="{FF2B5EF4-FFF2-40B4-BE49-F238E27FC236}">
                <a16:creationId xmlns:a16="http://schemas.microsoft.com/office/drawing/2014/main" id="{4966DE1D-D00C-D945-8AE7-94AEC379B473}"/>
              </a:ext>
            </a:extLst>
          </p:cNvPr>
          <p:cNvSpPr>
            <a:spLocks noChangeShapeType="1"/>
          </p:cNvSpPr>
          <p:nvPr/>
        </p:nvSpPr>
        <p:spPr bwMode="auto">
          <a:xfrm>
            <a:off x="2351088" y="3390900"/>
            <a:ext cx="15494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2" name="Line 60">
            <a:extLst>
              <a:ext uri="{FF2B5EF4-FFF2-40B4-BE49-F238E27FC236}">
                <a16:creationId xmlns:a16="http://schemas.microsoft.com/office/drawing/2014/main" id="{68FD6EB5-36B0-6B40-A5B9-0412846EDAD1}"/>
              </a:ext>
            </a:extLst>
          </p:cNvPr>
          <p:cNvSpPr>
            <a:spLocks noChangeShapeType="1"/>
          </p:cNvSpPr>
          <p:nvPr/>
        </p:nvSpPr>
        <p:spPr bwMode="auto">
          <a:xfrm flipH="1">
            <a:off x="5216525" y="3390900"/>
            <a:ext cx="196215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3" name="Freeform 68">
            <a:extLst>
              <a:ext uri="{FF2B5EF4-FFF2-40B4-BE49-F238E27FC236}">
                <a16:creationId xmlns:a16="http://schemas.microsoft.com/office/drawing/2014/main" id="{F0697321-6E24-0F49-B0C8-0526968D8D94}"/>
              </a:ext>
            </a:extLst>
          </p:cNvPr>
          <p:cNvSpPr>
            <a:spLocks/>
          </p:cNvSpPr>
          <p:nvPr/>
        </p:nvSpPr>
        <p:spPr bwMode="auto">
          <a:xfrm>
            <a:off x="4283075" y="6053138"/>
            <a:ext cx="1208088" cy="652462"/>
          </a:xfrm>
          <a:custGeom>
            <a:avLst/>
            <a:gdLst>
              <a:gd name="T0" fmla="*/ 2147483646 w 809"/>
              <a:gd name="T1" fmla="*/ 2147483646 h 411"/>
              <a:gd name="T2" fmla="*/ 2147483646 w 809"/>
              <a:gd name="T3" fmla="*/ 2147483646 h 411"/>
              <a:gd name="T4" fmla="*/ 0 w 809"/>
              <a:gd name="T5" fmla="*/ 2147483646 h 411"/>
              <a:gd name="T6" fmla="*/ 0 w 809"/>
              <a:gd name="T7" fmla="*/ 0 h 411"/>
              <a:gd name="T8" fmla="*/ 0 60000 65536"/>
              <a:gd name="T9" fmla="*/ 0 60000 65536"/>
              <a:gd name="T10" fmla="*/ 0 60000 65536"/>
              <a:gd name="T11" fmla="*/ 0 60000 65536"/>
              <a:gd name="T12" fmla="*/ 0 w 809"/>
              <a:gd name="T13" fmla="*/ 0 h 411"/>
              <a:gd name="T14" fmla="*/ 809 w 809"/>
              <a:gd name="T15" fmla="*/ 411 h 411"/>
            </a:gdLst>
            <a:ahLst/>
            <a:cxnLst>
              <a:cxn ang="T8">
                <a:pos x="T0" y="T1"/>
              </a:cxn>
              <a:cxn ang="T9">
                <a:pos x="T2" y="T3"/>
              </a:cxn>
              <a:cxn ang="T10">
                <a:pos x="T4" y="T5"/>
              </a:cxn>
              <a:cxn ang="T11">
                <a:pos x="T6" y="T7"/>
              </a:cxn>
            </a:cxnLst>
            <a:rect l="T12" t="T13" r="T14" b="T15"/>
            <a:pathLst>
              <a:path w="809" h="411">
                <a:moveTo>
                  <a:pt x="809" y="229"/>
                </a:moveTo>
                <a:lnTo>
                  <a:pt x="809" y="411"/>
                </a:lnTo>
                <a:lnTo>
                  <a:pt x="0" y="411"/>
                </a:lnTo>
                <a:lnTo>
                  <a:pt x="0"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7" name="Rectangle 2">
            <a:extLst>
              <a:ext uri="{FF2B5EF4-FFF2-40B4-BE49-F238E27FC236}">
                <a16:creationId xmlns:a16="http://schemas.microsoft.com/office/drawing/2014/main" id="{18382A02-52B2-0A47-9216-5E665BE13F2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3.1.1. Vai </a:t>
            </a:r>
            <a:r>
              <a:rPr lang="en-US" err="1">
                <a:ea typeface="+mj-ea"/>
                <a:cs typeface="Arial"/>
              </a:rPr>
              <a:t>trò</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81925" name="Rectangle 3">
            <a:extLst>
              <a:ext uri="{FF2B5EF4-FFF2-40B4-BE49-F238E27FC236}">
                <a16:creationId xmlns:a16="http://schemas.microsoft.com/office/drawing/2014/main" id="{833101E1-0AC9-FD47-B75A-DCF364CB65E8}"/>
              </a:ext>
            </a:extLst>
          </p:cNvPr>
          <p:cNvSpPr>
            <a:spLocks noGrp="1"/>
          </p:cNvSpPr>
          <p:nvPr>
            <p:ph idx="1"/>
          </p:nvPr>
        </p:nvSpPr>
        <p:spPr/>
        <p:txBody>
          <a:bodyPr/>
          <a:lstStyle/>
          <a:p>
            <a:pPr marL="182245" indent="-182245" eaLnBrk="1" hangingPunct="1"/>
            <a:r>
              <a:rPr lang="en-US" altLang="en-US" err="1">
                <a:ea typeface="ＭＳ Ｐゴシック"/>
                <a:cs typeface="Arial"/>
              </a:rPr>
              <a:t>Là</a:t>
            </a:r>
            <a:r>
              <a:rPr lang="en-US" altLang="en-US">
                <a:ea typeface="ＭＳ Ｐゴシック"/>
                <a:cs typeface="Arial"/>
              </a:rPr>
              <a:t> </a:t>
            </a:r>
            <a:r>
              <a:rPr lang="en-US" altLang="en-US" err="1">
                <a:ea typeface="ＭＳ Ｐゴシック"/>
                <a:cs typeface="Arial"/>
              </a:rPr>
              <a:t>bộ</a:t>
            </a:r>
            <a:r>
              <a:rPr lang="en-US" altLang="en-US">
                <a:ea typeface="ＭＳ Ｐゴシック"/>
                <a:cs typeface="Arial"/>
              </a:rPr>
              <a:t> </a:t>
            </a:r>
            <a:r>
              <a:rPr lang="en-US" altLang="en-US" err="1">
                <a:ea typeface="ＭＳ Ｐゴシック"/>
                <a:cs typeface="Arial"/>
              </a:rPr>
              <a:t>mặt</a:t>
            </a:r>
            <a:r>
              <a:rPr lang="en-US" altLang="en-US">
                <a:ea typeface="ＭＳ Ｐゴシック"/>
                <a:cs typeface="Arial"/>
              </a:rPr>
              <a:t> </a:t>
            </a:r>
            <a:r>
              <a:rPr lang="en-US" altLang="en-US" err="1">
                <a:ea typeface="ＭＳ Ｐゴシック"/>
                <a:cs typeface="Arial"/>
              </a:rPr>
              <a:t>mà</a:t>
            </a:r>
            <a:r>
              <a:rPr lang="en-US" altLang="en-US">
                <a:ea typeface="ＭＳ Ｐゴシック"/>
                <a:cs typeface="Arial"/>
              </a:rPr>
              <a:t> class </a:t>
            </a:r>
            <a:r>
              <a:rPr lang="en-US" altLang="en-US" err="1">
                <a:ea typeface="ＭＳ Ｐゴシック"/>
                <a:cs typeface="Arial"/>
              </a:rPr>
              <a:t>tham</a:t>
            </a:r>
            <a:r>
              <a:rPr lang="en-US" altLang="en-US">
                <a:ea typeface="ＭＳ Ｐゴシック"/>
                <a:cs typeface="Arial"/>
              </a:rPr>
              <a:t> </a:t>
            </a:r>
            <a:r>
              <a:rPr lang="en-US" altLang="en-US" err="1">
                <a:ea typeface="ＭＳ Ｐゴシック"/>
                <a:cs typeface="Arial"/>
              </a:rPr>
              <a:t>gia</a:t>
            </a:r>
            <a:r>
              <a:rPr lang="en-US" altLang="en-US">
                <a:ea typeface="ＭＳ Ｐゴシック"/>
                <a:cs typeface="Arial"/>
              </a:rPr>
              <a:t> </a:t>
            </a:r>
            <a:r>
              <a:rPr lang="en-US" altLang="en-US" err="1">
                <a:ea typeface="ＭＳ Ｐゴシック"/>
                <a:cs typeface="Arial"/>
              </a:rPr>
              <a:t>liên</a:t>
            </a:r>
            <a:r>
              <a:rPr lang="en-US" altLang="en-US">
                <a:ea typeface="ＭＳ Ｐゴシック"/>
                <a:cs typeface="Arial"/>
              </a:rPr>
              <a:t> </a:t>
            </a:r>
            <a:r>
              <a:rPr lang="en-US" altLang="en-US" err="1">
                <a:ea typeface="ＭＳ Ｐゴシック"/>
                <a:cs typeface="Arial"/>
              </a:rPr>
              <a:t>kết</a:t>
            </a:r>
            <a:r>
              <a:rPr lang="en-US" altLang="en-US">
                <a:ea typeface="ＭＳ Ｐゴシック"/>
                <a:cs typeface="Arial"/>
              </a:rPr>
              <a:t> </a:t>
            </a:r>
            <a:endParaRPr lang="en-US" altLang="ja-JP">
              <a:ea typeface="ＭＳ Ｐゴシック" panose="020B0600070205080204" pitchFamily="34" charset="-128"/>
              <a:cs typeface="Arial" panose="020B0604020202020204" pitchFamily="34" charset="0"/>
            </a:endParaRPr>
          </a:p>
        </p:txBody>
      </p:sp>
      <p:sp>
        <p:nvSpPr>
          <p:cNvPr id="81926" name="Slide Number Placeholder 35">
            <a:extLst>
              <a:ext uri="{FF2B5EF4-FFF2-40B4-BE49-F238E27FC236}">
                <a16:creationId xmlns:a16="http://schemas.microsoft.com/office/drawing/2014/main" id="{537AA862-06A9-DF45-A46E-13217A5F5F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7BADFD12-5091-EB43-998B-44078235E4A1}" type="slidenum">
              <a:rPr lang="en-US" altLang="ja-JP" sz="1200" dirty="0" smtClean="0">
                <a:latin typeface="Times New Roman" panose="02020603050405020304" pitchFamily="18" charset="0"/>
              </a:rPr>
              <a:pPr>
                <a:spcBef>
                  <a:spcPct val="0"/>
                </a:spcBef>
                <a:buClrTx/>
                <a:buSzTx/>
                <a:buFontTx/>
                <a:buNone/>
              </a:pPr>
              <a:t>35</a:t>
            </a:fld>
            <a:endParaRPr lang="en-US" altLang="ja-JP" sz="1200">
              <a:latin typeface="Times New Roman" panose="02020603050405020304" pitchFamily="18" charset="0"/>
            </a:endParaRPr>
          </a:p>
        </p:txBody>
      </p:sp>
      <p:sp>
        <p:nvSpPr>
          <p:cNvPr id="81927" name="Text Box 37">
            <a:extLst>
              <a:ext uri="{FF2B5EF4-FFF2-40B4-BE49-F238E27FC236}">
                <a16:creationId xmlns:a16="http://schemas.microsoft.com/office/drawing/2014/main" id="{3ED1C2F3-8A12-D547-964E-588BBDCF0A73}"/>
              </a:ext>
            </a:extLst>
          </p:cNvPr>
          <p:cNvSpPr txBox="1">
            <a:spLocks noChangeArrowheads="1"/>
          </p:cNvSpPr>
          <p:nvPr/>
        </p:nvSpPr>
        <p:spPr bwMode="auto">
          <a:xfrm>
            <a:off x="2489200" y="44323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1800" i="1" err="1">
                <a:solidFill>
                  <a:srgbClr val="00CCFF"/>
                </a:solidFill>
                <a:latin typeface="Times New Roman"/>
                <a:ea typeface="ＭＳ Ｐゴシック"/>
                <a:cs typeface="Times New Roman"/>
              </a:rPr>
              <a:t>Tên</a:t>
            </a:r>
            <a:r>
              <a:rPr lang="en-US" altLang="en-US" sz="1800" i="1">
                <a:solidFill>
                  <a:srgbClr val="00CCFF"/>
                </a:solidFill>
                <a:latin typeface="Times New Roman"/>
                <a:ea typeface="ＭＳ Ｐゴシック"/>
                <a:cs typeface="Times New Roman"/>
              </a:rPr>
              <a:t> </a:t>
            </a:r>
            <a:r>
              <a:rPr lang="en-US" altLang="en-US" sz="1800" i="1" err="1">
                <a:solidFill>
                  <a:srgbClr val="00CCFF"/>
                </a:solidFill>
                <a:latin typeface="Times New Roman"/>
                <a:ea typeface="ＭＳ Ｐゴシック"/>
                <a:cs typeface="Times New Roman"/>
              </a:rPr>
              <a:t>vai</a:t>
            </a:r>
            <a:r>
              <a:rPr lang="en-US" altLang="en-US" sz="1800" i="1">
                <a:solidFill>
                  <a:srgbClr val="00CCFF"/>
                </a:solidFill>
                <a:latin typeface="Times New Roman"/>
                <a:ea typeface="ＭＳ Ｐゴシック"/>
                <a:cs typeface="Times New Roman"/>
              </a:rPr>
              <a:t> </a:t>
            </a:r>
            <a:r>
              <a:rPr lang="en-US" altLang="en-US" sz="1800" i="1" err="1">
                <a:solidFill>
                  <a:srgbClr val="00CCFF"/>
                </a:solidFill>
                <a:latin typeface="Times New Roman"/>
                <a:ea typeface="ＭＳ Ｐゴシック"/>
                <a:cs typeface="Times New Roman"/>
              </a:rPr>
              <a:t>trò</a:t>
            </a:r>
            <a:endParaRPr lang="en-US" altLang="en-US" sz="1800" i="1" err="1">
              <a:solidFill>
                <a:srgbClr val="00CCFF"/>
              </a:solidFill>
              <a:latin typeface="Times New Roman" panose="02020603050405020304" pitchFamily="18" charset="0"/>
              <a:cs typeface="Times New Roman"/>
            </a:endParaRPr>
          </a:p>
        </p:txBody>
      </p:sp>
      <p:sp>
        <p:nvSpPr>
          <p:cNvPr id="81928" name="Line 38">
            <a:extLst>
              <a:ext uri="{FF2B5EF4-FFF2-40B4-BE49-F238E27FC236}">
                <a16:creationId xmlns:a16="http://schemas.microsoft.com/office/drawing/2014/main" id="{61823608-3F32-3847-9628-3EB2D0FA9346}"/>
              </a:ext>
            </a:extLst>
          </p:cNvPr>
          <p:cNvSpPr>
            <a:spLocks noChangeShapeType="1"/>
          </p:cNvSpPr>
          <p:nvPr/>
        </p:nvSpPr>
        <p:spPr bwMode="auto">
          <a:xfrm flipV="1">
            <a:off x="3200400" y="3467100"/>
            <a:ext cx="0" cy="9906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29" name="Line 39">
            <a:extLst>
              <a:ext uri="{FF2B5EF4-FFF2-40B4-BE49-F238E27FC236}">
                <a16:creationId xmlns:a16="http://schemas.microsoft.com/office/drawing/2014/main" id="{D5E7FB86-38F2-164C-887A-E0125B313568}"/>
              </a:ext>
            </a:extLst>
          </p:cNvPr>
          <p:cNvSpPr>
            <a:spLocks noChangeShapeType="1"/>
          </p:cNvSpPr>
          <p:nvPr/>
        </p:nvSpPr>
        <p:spPr bwMode="auto">
          <a:xfrm flipV="1">
            <a:off x="3810000" y="3771900"/>
            <a:ext cx="2133600" cy="838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40">
            <a:extLst>
              <a:ext uri="{FF2B5EF4-FFF2-40B4-BE49-F238E27FC236}">
                <a16:creationId xmlns:a16="http://schemas.microsoft.com/office/drawing/2014/main" id="{90611805-4084-2B4B-9EA7-42F23007532C}"/>
              </a:ext>
            </a:extLst>
          </p:cNvPr>
          <p:cNvSpPr>
            <a:spLocks noChangeShapeType="1"/>
          </p:cNvSpPr>
          <p:nvPr/>
        </p:nvSpPr>
        <p:spPr bwMode="auto">
          <a:xfrm flipH="1">
            <a:off x="3200400" y="4838700"/>
            <a:ext cx="0" cy="1219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1" name="Rectangle 41">
            <a:extLst>
              <a:ext uri="{FF2B5EF4-FFF2-40B4-BE49-F238E27FC236}">
                <a16:creationId xmlns:a16="http://schemas.microsoft.com/office/drawing/2014/main" id="{D4457175-8EF9-614B-9936-44C8B6830F8B}"/>
              </a:ext>
            </a:extLst>
          </p:cNvPr>
          <p:cNvSpPr>
            <a:spLocks noChangeArrowheads="1"/>
          </p:cNvSpPr>
          <p:nvPr/>
        </p:nvSpPr>
        <p:spPr bwMode="auto">
          <a:xfrm>
            <a:off x="541338" y="2857500"/>
            <a:ext cx="1833562"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2" name="Rectangle 42">
            <a:extLst>
              <a:ext uri="{FF2B5EF4-FFF2-40B4-BE49-F238E27FC236}">
                <a16:creationId xmlns:a16="http://schemas.microsoft.com/office/drawing/2014/main" id="{E9BA6E95-DECA-694E-9063-155577641C74}"/>
              </a:ext>
            </a:extLst>
          </p:cNvPr>
          <p:cNvSpPr>
            <a:spLocks noChangeArrowheads="1"/>
          </p:cNvSpPr>
          <p:nvPr/>
        </p:nvSpPr>
        <p:spPr bwMode="auto">
          <a:xfrm>
            <a:off x="769938" y="312420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81933" name="Rectangle 43">
            <a:extLst>
              <a:ext uri="{FF2B5EF4-FFF2-40B4-BE49-F238E27FC236}">
                <a16:creationId xmlns:a16="http://schemas.microsoft.com/office/drawing/2014/main" id="{3C21C250-362F-6E44-BE10-2B794800295F}"/>
              </a:ext>
            </a:extLst>
          </p:cNvPr>
          <p:cNvSpPr>
            <a:spLocks noChangeArrowheads="1"/>
          </p:cNvSpPr>
          <p:nvPr/>
        </p:nvSpPr>
        <p:spPr bwMode="auto">
          <a:xfrm>
            <a:off x="541338" y="3522663"/>
            <a:ext cx="1833562" cy="4016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4" name="Rectangle 44">
            <a:extLst>
              <a:ext uri="{FF2B5EF4-FFF2-40B4-BE49-F238E27FC236}">
                <a16:creationId xmlns:a16="http://schemas.microsoft.com/office/drawing/2014/main" id="{F4BBA98A-B827-4449-9BC7-591976AB46B1}"/>
              </a:ext>
            </a:extLst>
          </p:cNvPr>
          <p:cNvSpPr>
            <a:spLocks noChangeArrowheads="1"/>
          </p:cNvSpPr>
          <p:nvPr/>
        </p:nvSpPr>
        <p:spPr bwMode="auto">
          <a:xfrm>
            <a:off x="541338" y="3700463"/>
            <a:ext cx="1833562" cy="2222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5" name="Rectangle 45">
            <a:extLst>
              <a:ext uri="{FF2B5EF4-FFF2-40B4-BE49-F238E27FC236}">
                <a16:creationId xmlns:a16="http://schemas.microsoft.com/office/drawing/2014/main" id="{61CD58F5-4600-E041-901B-456888EB7459}"/>
              </a:ext>
            </a:extLst>
          </p:cNvPr>
          <p:cNvSpPr>
            <a:spLocks noChangeArrowheads="1"/>
          </p:cNvSpPr>
          <p:nvPr/>
        </p:nvSpPr>
        <p:spPr bwMode="auto">
          <a:xfrm>
            <a:off x="960438"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36" name="Rectangle 46">
            <a:extLst>
              <a:ext uri="{FF2B5EF4-FFF2-40B4-BE49-F238E27FC236}">
                <a16:creationId xmlns:a16="http://schemas.microsoft.com/office/drawing/2014/main" id="{E6358BDD-5E6C-4A4D-ACF6-16CA7F084DEF}"/>
              </a:ext>
            </a:extLst>
          </p:cNvPr>
          <p:cNvSpPr>
            <a:spLocks noChangeArrowheads="1"/>
          </p:cNvSpPr>
          <p:nvPr/>
        </p:nvSpPr>
        <p:spPr bwMode="auto">
          <a:xfrm>
            <a:off x="3917950" y="2857500"/>
            <a:ext cx="1311275"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7" name="Rectangle 47">
            <a:extLst>
              <a:ext uri="{FF2B5EF4-FFF2-40B4-BE49-F238E27FC236}">
                <a16:creationId xmlns:a16="http://schemas.microsoft.com/office/drawing/2014/main" id="{CA3AD6C2-4D1A-C842-B70C-999CAE6A819F}"/>
              </a:ext>
            </a:extLst>
          </p:cNvPr>
          <p:cNvSpPr>
            <a:spLocks noChangeArrowheads="1"/>
          </p:cNvSpPr>
          <p:nvPr/>
        </p:nvSpPr>
        <p:spPr bwMode="auto">
          <a:xfrm>
            <a:off x="4152900" y="3124200"/>
            <a:ext cx="69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Lecturer</a:t>
            </a:r>
            <a:endParaRPr lang="en-US" altLang="en-US" sz="1600">
              <a:latin typeface="Times New Roman" panose="02020603050405020304" pitchFamily="18" charset="0"/>
            </a:endParaRPr>
          </a:p>
        </p:txBody>
      </p:sp>
      <p:sp>
        <p:nvSpPr>
          <p:cNvPr id="81938" name="Rectangle 48">
            <a:extLst>
              <a:ext uri="{FF2B5EF4-FFF2-40B4-BE49-F238E27FC236}">
                <a16:creationId xmlns:a16="http://schemas.microsoft.com/office/drawing/2014/main" id="{0FC907AB-F708-E540-A407-FD1333C6DE9F}"/>
              </a:ext>
            </a:extLst>
          </p:cNvPr>
          <p:cNvSpPr>
            <a:spLocks noChangeArrowheads="1"/>
          </p:cNvSpPr>
          <p:nvPr/>
        </p:nvSpPr>
        <p:spPr bwMode="auto">
          <a:xfrm>
            <a:off x="3917950" y="3559175"/>
            <a:ext cx="1311275" cy="3651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39" name="Rectangle 50">
            <a:extLst>
              <a:ext uri="{FF2B5EF4-FFF2-40B4-BE49-F238E27FC236}">
                <a16:creationId xmlns:a16="http://schemas.microsoft.com/office/drawing/2014/main" id="{F962D3D4-CB65-8B45-88B7-19AC5DA6812D}"/>
              </a:ext>
            </a:extLst>
          </p:cNvPr>
          <p:cNvSpPr>
            <a:spLocks noChangeArrowheads="1"/>
          </p:cNvSpPr>
          <p:nvPr/>
        </p:nvSpPr>
        <p:spPr bwMode="auto">
          <a:xfrm>
            <a:off x="4108450"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40" name="Rectangle 53">
            <a:extLst>
              <a:ext uri="{FF2B5EF4-FFF2-40B4-BE49-F238E27FC236}">
                <a16:creationId xmlns:a16="http://schemas.microsoft.com/office/drawing/2014/main" id="{1B48FC59-261A-044B-8A8C-26EC7C97C5DC}"/>
              </a:ext>
            </a:extLst>
          </p:cNvPr>
          <p:cNvSpPr>
            <a:spLocks noChangeArrowheads="1"/>
          </p:cNvSpPr>
          <p:nvPr/>
        </p:nvSpPr>
        <p:spPr bwMode="auto">
          <a:xfrm>
            <a:off x="2557023" y="3088097"/>
            <a:ext cx="14090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err="1">
                <a:solidFill>
                  <a:schemeClr val="tx2"/>
                </a:solidFill>
                <a:latin typeface="Times New Roman"/>
                <a:ea typeface="ＭＳ Ｐゴシック"/>
                <a:cs typeface="Times New Roman"/>
              </a:rPr>
              <a:t>người</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hướng</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dẫn</a:t>
            </a:r>
            <a:endParaRPr lang="en-US" altLang="en-US" sz="1600" err="1">
              <a:solidFill>
                <a:schemeClr val="tx2"/>
              </a:solidFill>
              <a:latin typeface="Times New Roman" panose="02020603050405020304" pitchFamily="18" charset="0"/>
            </a:endParaRPr>
          </a:p>
        </p:txBody>
      </p:sp>
      <p:sp>
        <p:nvSpPr>
          <p:cNvPr id="81941" name="Rectangle 54">
            <a:extLst>
              <a:ext uri="{FF2B5EF4-FFF2-40B4-BE49-F238E27FC236}">
                <a16:creationId xmlns:a16="http://schemas.microsoft.com/office/drawing/2014/main" id="{43E70AB0-7BA0-4049-AE40-44B8630459F9}"/>
              </a:ext>
            </a:extLst>
          </p:cNvPr>
          <p:cNvSpPr>
            <a:spLocks noChangeArrowheads="1"/>
          </p:cNvSpPr>
          <p:nvPr/>
        </p:nvSpPr>
        <p:spPr bwMode="auto">
          <a:xfrm>
            <a:off x="7162800" y="2857500"/>
            <a:ext cx="1524000" cy="10668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2" name="Rectangle 55">
            <a:extLst>
              <a:ext uri="{FF2B5EF4-FFF2-40B4-BE49-F238E27FC236}">
                <a16:creationId xmlns:a16="http://schemas.microsoft.com/office/drawing/2014/main" id="{841F8C1A-549B-AD40-A32E-3FB45F6749DC}"/>
              </a:ext>
            </a:extLst>
          </p:cNvPr>
          <p:cNvSpPr>
            <a:spLocks noChangeArrowheads="1"/>
          </p:cNvSpPr>
          <p:nvPr/>
        </p:nvSpPr>
        <p:spPr bwMode="auto">
          <a:xfrm>
            <a:off x="7419975" y="3124200"/>
            <a:ext cx="1062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Department</a:t>
            </a:r>
            <a:endParaRPr lang="en-US" altLang="en-US" sz="1600">
              <a:latin typeface="Times New Roman" panose="02020603050405020304" pitchFamily="18" charset="0"/>
            </a:endParaRPr>
          </a:p>
        </p:txBody>
      </p:sp>
      <p:sp>
        <p:nvSpPr>
          <p:cNvPr id="81943" name="Rectangle 56">
            <a:extLst>
              <a:ext uri="{FF2B5EF4-FFF2-40B4-BE49-F238E27FC236}">
                <a16:creationId xmlns:a16="http://schemas.microsoft.com/office/drawing/2014/main" id="{F6450285-6C09-084D-97D1-E6271DE958C5}"/>
              </a:ext>
            </a:extLst>
          </p:cNvPr>
          <p:cNvSpPr>
            <a:spLocks noChangeArrowheads="1"/>
          </p:cNvSpPr>
          <p:nvPr/>
        </p:nvSpPr>
        <p:spPr bwMode="auto">
          <a:xfrm>
            <a:off x="7162800" y="3522663"/>
            <a:ext cx="1524000" cy="4016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4" name="Rectangle 57">
            <a:extLst>
              <a:ext uri="{FF2B5EF4-FFF2-40B4-BE49-F238E27FC236}">
                <a16:creationId xmlns:a16="http://schemas.microsoft.com/office/drawing/2014/main" id="{EE16DDDB-E4D5-8442-8C8D-1F91928DE357}"/>
              </a:ext>
            </a:extLst>
          </p:cNvPr>
          <p:cNvSpPr>
            <a:spLocks noChangeArrowheads="1"/>
          </p:cNvSpPr>
          <p:nvPr/>
        </p:nvSpPr>
        <p:spPr bwMode="auto">
          <a:xfrm>
            <a:off x="7162800" y="3675063"/>
            <a:ext cx="1524000" cy="2492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5" name="Rectangle 58">
            <a:extLst>
              <a:ext uri="{FF2B5EF4-FFF2-40B4-BE49-F238E27FC236}">
                <a16:creationId xmlns:a16="http://schemas.microsoft.com/office/drawing/2014/main" id="{EF59F9F0-4B71-784D-9416-9C0B2EF7CD1F}"/>
              </a:ext>
            </a:extLst>
          </p:cNvPr>
          <p:cNvSpPr>
            <a:spLocks noChangeArrowheads="1"/>
          </p:cNvSpPr>
          <p:nvPr/>
        </p:nvSpPr>
        <p:spPr bwMode="auto">
          <a:xfrm>
            <a:off x="7435850" y="2867025"/>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46" name="Line 59">
            <a:extLst>
              <a:ext uri="{FF2B5EF4-FFF2-40B4-BE49-F238E27FC236}">
                <a16:creationId xmlns:a16="http://schemas.microsoft.com/office/drawing/2014/main" id="{9BB495DE-4DEA-8549-8034-6930091866C9}"/>
              </a:ext>
            </a:extLst>
          </p:cNvPr>
          <p:cNvSpPr>
            <a:spLocks noChangeShapeType="1"/>
          </p:cNvSpPr>
          <p:nvPr/>
        </p:nvSpPr>
        <p:spPr bwMode="auto">
          <a:xfrm>
            <a:off x="6124575" y="3390900"/>
            <a:ext cx="1038225"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7" name="Rectangle 61">
            <a:extLst>
              <a:ext uri="{FF2B5EF4-FFF2-40B4-BE49-F238E27FC236}">
                <a16:creationId xmlns:a16="http://schemas.microsoft.com/office/drawing/2014/main" id="{90E1B78A-1149-AA44-85A8-DE4A3390BDEE}"/>
              </a:ext>
            </a:extLst>
          </p:cNvPr>
          <p:cNvSpPr>
            <a:spLocks noChangeArrowheads="1"/>
          </p:cNvSpPr>
          <p:nvPr/>
        </p:nvSpPr>
        <p:spPr bwMode="auto">
          <a:xfrm>
            <a:off x="5283200" y="3482975"/>
            <a:ext cx="1115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altLang="en-US" sz="1600" err="1">
                <a:solidFill>
                  <a:schemeClr val="tx2"/>
                </a:solidFill>
                <a:latin typeface="Times New Roman"/>
                <a:ea typeface="ＭＳ Ｐゴシック"/>
                <a:cs typeface="Times New Roman"/>
              </a:rPr>
              <a:t>trưởng</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phòng</a:t>
            </a:r>
            <a:endParaRPr lang="en-US" err="1"/>
          </a:p>
        </p:txBody>
      </p:sp>
      <p:sp>
        <p:nvSpPr>
          <p:cNvPr id="81948" name="Rectangle 63">
            <a:extLst>
              <a:ext uri="{FF2B5EF4-FFF2-40B4-BE49-F238E27FC236}">
                <a16:creationId xmlns:a16="http://schemas.microsoft.com/office/drawing/2014/main" id="{4631B137-8D6D-554C-ADA3-5CF3BCBC5FB0}"/>
              </a:ext>
            </a:extLst>
          </p:cNvPr>
          <p:cNvSpPr>
            <a:spLocks noChangeArrowheads="1"/>
          </p:cNvSpPr>
          <p:nvPr/>
        </p:nvSpPr>
        <p:spPr bwMode="auto">
          <a:xfrm>
            <a:off x="3657600" y="4914900"/>
            <a:ext cx="1249363" cy="1138238"/>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49" name="Rectangle 64">
            <a:extLst>
              <a:ext uri="{FF2B5EF4-FFF2-40B4-BE49-F238E27FC236}">
                <a16:creationId xmlns:a16="http://schemas.microsoft.com/office/drawing/2014/main" id="{87511767-F201-0F4A-B9E4-2DB2A54A40B1}"/>
              </a:ext>
            </a:extLst>
          </p:cNvPr>
          <p:cNvSpPr>
            <a:spLocks noChangeArrowheads="1"/>
          </p:cNvSpPr>
          <p:nvPr/>
        </p:nvSpPr>
        <p:spPr bwMode="auto">
          <a:xfrm>
            <a:off x="3776663" y="5230813"/>
            <a:ext cx="9604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SubjectInfo</a:t>
            </a:r>
            <a:endParaRPr lang="en-US" altLang="en-US" sz="1600" err="1">
              <a:latin typeface="Times New Roman" panose="02020603050405020304" pitchFamily="18" charset="0"/>
            </a:endParaRPr>
          </a:p>
        </p:txBody>
      </p:sp>
      <p:sp>
        <p:nvSpPr>
          <p:cNvPr id="81950" name="Rectangle 65">
            <a:extLst>
              <a:ext uri="{FF2B5EF4-FFF2-40B4-BE49-F238E27FC236}">
                <a16:creationId xmlns:a16="http://schemas.microsoft.com/office/drawing/2014/main" id="{98F58D1D-FB9C-C447-A9DB-8C295D6D9B51}"/>
              </a:ext>
            </a:extLst>
          </p:cNvPr>
          <p:cNvSpPr>
            <a:spLocks noChangeArrowheads="1"/>
          </p:cNvSpPr>
          <p:nvPr/>
        </p:nvSpPr>
        <p:spPr bwMode="auto">
          <a:xfrm>
            <a:off x="3657600" y="5659438"/>
            <a:ext cx="1249363" cy="3937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51" name="Rectangle 66">
            <a:extLst>
              <a:ext uri="{FF2B5EF4-FFF2-40B4-BE49-F238E27FC236}">
                <a16:creationId xmlns:a16="http://schemas.microsoft.com/office/drawing/2014/main" id="{645D1105-DA78-9947-AF0E-8BAED5609566}"/>
              </a:ext>
            </a:extLst>
          </p:cNvPr>
          <p:cNvSpPr>
            <a:spLocks noChangeArrowheads="1"/>
          </p:cNvSpPr>
          <p:nvPr/>
        </p:nvSpPr>
        <p:spPr bwMode="auto">
          <a:xfrm>
            <a:off x="3657600" y="5797550"/>
            <a:ext cx="1249363" cy="2555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1952" name="Rectangle 67">
            <a:extLst>
              <a:ext uri="{FF2B5EF4-FFF2-40B4-BE49-F238E27FC236}">
                <a16:creationId xmlns:a16="http://schemas.microsoft.com/office/drawing/2014/main" id="{139E48EA-3058-0344-981A-A0A4EAE386CD}"/>
              </a:ext>
            </a:extLst>
          </p:cNvPr>
          <p:cNvSpPr>
            <a:spLocks noChangeArrowheads="1"/>
          </p:cNvSpPr>
          <p:nvPr/>
        </p:nvSpPr>
        <p:spPr bwMode="auto">
          <a:xfrm>
            <a:off x="3795713" y="49418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1953" name="Freeform 70">
            <a:extLst>
              <a:ext uri="{FF2B5EF4-FFF2-40B4-BE49-F238E27FC236}">
                <a16:creationId xmlns:a16="http://schemas.microsoft.com/office/drawing/2014/main" id="{5FB8E1C4-7E0E-9044-ABAD-8FB522D81E7F}"/>
              </a:ext>
            </a:extLst>
          </p:cNvPr>
          <p:cNvSpPr>
            <a:spLocks/>
          </p:cNvSpPr>
          <p:nvPr/>
        </p:nvSpPr>
        <p:spPr bwMode="auto">
          <a:xfrm>
            <a:off x="4906963" y="5483225"/>
            <a:ext cx="584200" cy="1039813"/>
          </a:xfrm>
          <a:custGeom>
            <a:avLst/>
            <a:gdLst>
              <a:gd name="T0" fmla="*/ 2147483646 w 37"/>
              <a:gd name="T1" fmla="*/ 2147483646 h 53"/>
              <a:gd name="T2" fmla="*/ 2147483646 w 37"/>
              <a:gd name="T3" fmla="*/ 0 h 53"/>
              <a:gd name="T4" fmla="*/ 0 w 37"/>
              <a:gd name="T5" fmla="*/ 0 h 53"/>
              <a:gd name="T6" fmla="*/ 0 60000 65536"/>
              <a:gd name="T7" fmla="*/ 0 60000 65536"/>
              <a:gd name="T8" fmla="*/ 0 60000 65536"/>
              <a:gd name="T9" fmla="*/ 0 w 37"/>
              <a:gd name="T10" fmla="*/ 0 h 53"/>
              <a:gd name="T11" fmla="*/ 37 w 37"/>
              <a:gd name="T12" fmla="*/ 53 h 53"/>
            </a:gdLst>
            <a:ahLst/>
            <a:cxnLst>
              <a:cxn ang="T6">
                <a:pos x="T0" y="T1"/>
              </a:cxn>
              <a:cxn ang="T7">
                <a:pos x="T2" y="T3"/>
              </a:cxn>
              <a:cxn ang="T8">
                <a:pos x="T4" y="T5"/>
              </a:cxn>
            </a:cxnLst>
            <a:rect l="T9" t="T10" r="T11" b="T12"/>
            <a:pathLst>
              <a:path w="37" h="53">
                <a:moveTo>
                  <a:pt x="37" y="53"/>
                </a:moveTo>
                <a:lnTo>
                  <a:pt x="37"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54" name="Rectangle 71">
            <a:extLst>
              <a:ext uri="{FF2B5EF4-FFF2-40B4-BE49-F238E27FC236}">
                <a16:creationId xmlns:a16="http://schemas.microsoft.com/office/drawing/2014/main" id="{CBCFE2F2-C839-C247-82C9-2A69A1E1F8A6}"/>
              </a:ext>
            </a:extLst>
          </p:cNvPr>
          <p:cNvSpPr>
            <a:spLocks noChangeArrowheads="1"/>
          </p:cNvSpPr>
          <p:nvPr/>
        </p:nvSpPr>
        <p:spPr bwMode="auto">
          <a:xfrm>
            <a:off x="3048000" y="6089650"/>
            <a:ext cx="1628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err="1">
                <a:solidFill>
                  <a:schemeClr val="tx2"/>
                </a:solidFill>
                <a:latin typeface="Times New Roman"/>
                <a:ea typeface="ＭＳ Ｐゴシック"/>
                <a:cs typeface="Times New Roman"/>
              </a:rPr>
              <a:t>điều</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kiện</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tiên</a:t>
            </a:r>
            <a:r>
              <a:rPr lang="en-US" altLang="en-US" sz="1600">
                <a:solidFill>
                  <a:schemeClr val="tx2"/>
                </a:solidFill>
                <a:latin typeface="Times New Roman"/>
                <a:ea typeface="ＭＳ Ｐゴシック"/>
                <a:cs typeface="Times New Roman"/>
              </a:rPr>
              <a:t> </a:t>
            </a:r>
            <a:r>
              <a:rPr lang="en-US" altLang="en-US" sz="1600" err="1">
                <a:solidFill>
                  <a:schemeClr val="tx2"/>
                </a:solidFill>
                <a:latin typeface="Times New Roman"/>
                <a:ea typeface="ＭＳ Ｐゴシック"/>
                <a:cs typeface="Times New Roman"/>
              </a:rPr>
              <a:t>quyết</a:t>
            </a:r>
            <a:endParaRPr lang="en-US" altLang="en-US" sz="1600" err="1">
              <a:solidFill>
                <a:schemeClr val="tx2"/>
              </a:solidFill>
              <a:latin typeface="Times New Roman" panose="02020603050405020304" pitchFamily="18" charset="0"/>
              <a:cs typeface="Times New Roman" panose="02020603050405020304" pitchFamily="18" charset="0"/>
            </a:endParaRPr>
          </a:p>
        </p:txBody>
      </p:sp>
      <p:sp>
        <p:nvSpPr>
          <p:cNvPr id="81955" name="Line 74">
            <a:extLst>
              <a:ext uri="{FF2B5EF4-FFF2-40B4-BE49-F238E27FC236}">
                <a16:creationId xmlns:a16="http://schemas.microsoft.com/office/drawing/2014/main" id="{90E6378F-B209-BC42-83F9-FFA7EE1A3BF4}"/>
              </a:ext>
            </a:extLst>
          </p:cNvPr>
          <p:cNvSpPr>
            <a:spLocks noChangeShapeType="1"/>
          </p:cNvSpPr>
          <p:nvPr/>
        </p:nvSpPr>
        <p:spPr bwMode="auto">
          <a:xfrm>
            <a:off x="3919538" y="3686175"/>
            <a:ext cx="1309687" cy="0"/>
          </a:xfrm>
          <a:prstGeom prst="line">
            <a:avLst/>
          </a:prstGeom>
          <a:noFill/>
          <a:ln w="3175">
            <a:solidFill>
              <a:srgbClr val="990033"/>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CFF954DA-3A51-2E46-A36B-0D5FCF2AEB7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3.1.2. Multiplicity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83970" name="Rectangle 3">
            <a:extLst>
              <a:ext uri="{FF2B5EF4-FFF2-40B4-BE49-F238E27FC236}">
                <a16:creationId xmlns:a16="http://schemas.microsoft.com/office/drawing/2014/main" id="{E11DDAAC-D7DE-E94F-9119-DC75273C2252}"/>
              </a:ext>
            </a:extLst>
          </p:cNvPr>
          <p:cNvSpPr>
            <a:spLocks noGrp="1"/>
          </p:cNvSpPr>
          <p:nvPr>
            <p:ph idx="1"/>
          </p:nvPr>
        </p:nvSpPr>
        <p:spPr>
          <a:xfrm>
            <a:off x="361950" y="1447800"/>
            <a:ext cx="8489950" cy="4038600"/>
          </a:xfrm>
        </p:spPr>
        <p:txBody>
          <a:bodyPr/>
          <a:lstStyle/>
          <a:p>
            <a:pPr marL="182245" indent="-182245" eaLnBrk="1" hangingPunct="1"/>
            <a:r>
              <a:rPr lang="en-US" altLang="en-US" sz="2800">
                <a:ea typeface="ＭＳ Ｐゴシック"/>
                <a:cs typeface="Arial"/>
              </a:rPr>
              <a:t>Multiplicity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class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MỘT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class </a:t>
            </a:r>
            <a:r>
              <a:rPr lang="en-US" altLang="en-US" sz="2800" err="1">
                <a:ea typeface="ＭＳ Ｐゴシック"/>
                <a:cs typeface="Arial"/>
              </a:rPr>
              <a:t>khác</a:t>
            </a:r>
            <a:r>
              <a:rPr lang="en-US" altLang="en-US" sz="2800">
                <a:ea typeface="ＭＳ Ｐゴシック"/>
                <a:cs typeface="Arial"/>
              </a:rPr>
              <a:t>.</a:t>
            </a:r>
            <a:endParaRPr lang="en-US">
              <a:ea typeface="ＭＳ Ｐゴシック"/>
              <a:cs typeface="Arial"/>
            </a:endParaRPr>
          </a:p>
          <a:p>
            <a:pPr marL="182245" indent="-182245" eaLnBrk="1" hangingPunct="1"/>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mỗi</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chúng</a:t>
            </a:r>
            <a:r>
              <a:rPr lang="en-US" altLang="en-US" sz="2800">
                <a:ea typeface="ＭＳ Ｐゴシック"/>
                <a:cs typeface="Arial"/>
              </a:rPr>
              <a:t> ta </a:t>
            </a:r>
            <a:r>
              <a:rPr lang="en-US" altLang="en-US" sz="2800" err="1">
                <a:ea typeface="ＭＳ Ｐゴシック"/>
                <a:cs typeface="Arial"/>
              </a:rPr>
              <a:t>sẽ</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trọng</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ở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đầu</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a:t>
            </a:r>
          </a:p>
          <a:p>
            <a:pPr lvl="1" indent="-182245" eaLnBrk="1" hangingPunct="1"/>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viên</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dạy</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khóa</a:t>
            </a:r>
            <a:r>
              <a:rPr lang="en-US" altLang="en-US" sz="2400">
                <a:ea typeface="ＭＳ Ｐゴシック"/>
                <a:cs typeface="Arial"/>
              </a:rPr>
              <a:t> </a:t>
            </a:r>
            <a:r>
              <a:rPr lang="en-US" altLang="en-US" sz="2400" err="1">
                <a:ea typeface="ＭＳ Ｐゴシック"/>
                <a:cs typeface="Arial"/>
              </a:rPr>
              <a:t>học</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khóa</a:t>
            </a:r>
            <a:r>
              <a:rPr lang="en-US" altLang="en-US" sz="2400">
                <a:ea typeface="ＭＳ Ｐゴシック"/>
                <a:cs typeface="Arial"/>
              </a:rPr>
              <a:t> hoc </a:t>
            </a:r>
            <a:r>
              <a:rPr lang="en-US" altLang="en-US" sz="2400" err="1">
                <a:ea typeface="ＭＳ Ｐゴシック"/>
                <a:cs typeface="Arial"/>
              </a:rPr>
              <a:t>sẽ</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giản</a:t>
            </a:r>
            <a:r>
              <a:rPr lang="en-US" altLang="en-US" sz="2400">
                <a:ea typeface="ＭＳ Ｐゴシック"/>
                <a:cs typeface="Arial"/>
              </a:rPr>
              <a:t> </a:t>
            </a:r>
            <a:r>
              <a:rPr lang="en-US" altLang="en-US" sz="2400" err="1">
                <a:ea typeface="ＭＳ Ｐゴシック"/>
                <a:cs typeface="Arial"/>
              </a:rPr>
              <a:t>dạy</a:t>
            </a:r>
            <a:r>
              <a:rPr lang="en-US" altLang="en-US" sz="2400">
                <a:ea typeface="ＭＳ Ｐゴシック"/>
                <a:cs typeface="Arial"/>
              </a:rPr>
              <a:t> </a:t>
            </a:r>
            <a:r>
              <a:rPr lang="en-US" altLang="en-US" sz="2400" err="1">
                <a:ea typeface="ＭＳ Ｐゴシック"/>
                <a:cs typeface="Arial"/>
              </a:rPr>
              <a:t>bởi</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giảng</a:t>
            </a:r>
            <a:r>
              <a:rPr lang="en-US" altLang="en-US" sz="2400">
                <a:ea typeface="ＭＳ Ｐゴシック"/>
                <a:cs typeface="Arial"/>
              </a:rPr>
              <a:t> </a:t>
            </a:r>
            <a:r>
              <a:rPr lang="en-US" altLang="en-US" sz="2400" err="1">
                <a:ea typeface="ＭＳ Ｐゴシック"/>
                <a:cs typeface="Arial"/>
              </a:rPr>
              <a:t>viên</a:t>
            </a:r>
            <a:r>
              <a:rPr lang="en-US" altLang="en-US" sz="2400">
                <a:ea typeface="ＭＳ Ｐゴシック"/>
                <a:cs typeface="Arial"/>
              </a:rPr>
              <a:t> </a:t>
            </a:r>
            <a:r>
              <a:rPr lang="en-US" altLang="en-US" sz="2400" err="1">
                <a:ea typeface="ＭＳ Ｐゴシック"/>
                <a:cs typeface="Arial"/>
              </a:rPr>
              <a:t>nào</a:t>
            </a:r>
            <a:r>
              <a:rPr lang="en-US" altLang="en-US" sz="2400">
                <a:ea typeface="ＭＳ Ｐゴシック"/>
                <a:cs typeface="Arial"/>
              </a:rPr>
              <a:t>.</a:t>
            </a:r>
          </a:p>
        </p:txBody>
      </p:sp>
      <p:sp>
        <p:nvSpPr>
          <p:cNvPr id="83971" name="Slide Number Placeholder 17">
            <a:extLst>
              <a:ext uri="{FF2B5EF4-FFF2-40B4-BE49-F238E27FC236}">
                <a16:creationId xmlns:a16="http://schemas.microsoft.com/office/drawing/2014/main" id="{274BA68F-B206-A34B-B3AB-501584AC7A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E1A5908-8C70-D649-BF4F-BB06B9F187EB}" type="slidenum">
              <a:rPr lang="en-US" altLang="ja-JP" sz="1200" dirty="0" smtClean="0">
                <a:latin typeface="Times New Roman" panose="02020603050405020304" pitchFamily="18" charset="0"/>
              </a:rPr>
              <a:pPr>
                <a:spcBef>
                  <a:spcPct val="0"/>
                </a:spcBef>
                <a:buClrTx/>
                <a:buSzTx/>
                <a:buFontTx/>
                <a:buNone/>
              </a:pPr>
              <a:t>36</a:t>
            </a:fld>
            <a:endParaRPr lang="en-US" altLang="ja-JP" sz="1200">
              <a:latin typeface="Times New Roman" panose="02020603050405020304" pitchFamily="18" charset="0"/>
            </a:endParaRPr>
          </a:p>
        </p:txBody>
      </p:sp>
      <p:sp>
        <p:nvSpPr>
          <p:cNvPr id="83972" name="Rectangle 4">
            <a:extLst>
              <a:ext uri="{FF2B5EF4-FFF2-40B4-BE49-F238E27FC236}">
                <a16:creationId xmlns:a16="http://schemas.microsoft.com/office/drawing/2014/main" id="{780D8B9C-F28F-064D-9F99-7628FF06AC08}"/>
              </a:ext>
            </a:extLst>
          </p:cNvPr>
          <p:cNvSpPr>
            <a:spLocks noChangeArrowheads="1"/>
          </p:cNvSpPr>
          <p:nvPr/>
        </p:nvSpPr>
        <p:spPr bwMode="auto">
          <a:xfrm>
            <a:off x="1168400" y="5486400"/>
            <a:ext cx="1287463" cy="1066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3" name="Rectangle 5">
            <a:extLst>
              <a:ext uri="{FF2B5EF4-FFF2-40B4-BE49-F238E27FC236}">
                <a16:creationId xmlns:a16="http://schemas.microsoft.com/office/drawing/2014/main" id="{1595A16B-3FAA-8446-A4C8-F6083DABAF92}"/>
              </a:ext>
            </a:extLst>
          </p:cNvPr>
          <p:cNvSpPr>
            <a:spLocks noChangeArrowheads="1"/>
          </p:cNvSpPr>
          <p:nvPr/>
        </p:nvSpPr>
        <p:spPr bwMode="auto">
          <a:xfrm>
            <a:off x="1325563" y="5778500"/>
            <a:ext cx="782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rPr>
              <a:t>Lecturer</a:t>
            </a:r>
            <a:endParaRPr lang="en-US" altLang="en-US" sz="1800">
              <a:latin typeface="Times New Roman" panose="02020603050405020304" pitchFamily="18" charset="0"/>
            </a:endParaRPr>
          </a:p>
        </p:txBody>
      </p:sp>
      <p:sp>
        <p:nvSpPr>
          <p:cNvPr id="83974" name="Rectangle 6">
            <a:extLst>
              <a:ext uri="{FF2B5EF4-FFF2-40B4-BE49-F238E27FC236}">
                <a16:creationId xmlns:a16="http://schemas.microsoft.com/office/drawing/2014/main" id="{2620EE47-FE4E-7343-BEB2-D663D8B1CA90}"/>
              </a:ext>
            </a:extLst>
          </p:cNvPr>
          <p:cNvSpPr>
            <a:spLocks noChangeArrowheads="1"/>
          </p:cNvSpPr>
          <p:nvPr/>
        </p:nvSpPr>
        <p:spPr bwMode="auto">
          <a:xfrm>
            <a:off x="1168400" y="6167438"/>
            <a:ext cx="1287463" cy="3857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5" name="Rectangle 7">
            <a:extLst>
              <a:ext uri="{FF2B5EF4-FFF2-40B4-BE49-F238E27FC236}">
                <a16:creationId xmlns:a16="http://schemas.microsoft.com/office/drawing/2014/main" id="{CA726AE8-4166-BE4D-B2AE-0DCEFC72D1BE}"/>
              </a:ext>
            </a:extLst>
          </p:cNvPr>
          <p:cNvSpPr>
            <a:spLocks noChangeArrowheads="1"/>
          </p:cNvSpPr>
          <p:nvPr/>
        </p:nvSpPr>
        <p:spPr bwMode="auto">
          <a:xfrm>
            <a:off x="1168400" y="6315075"/>
            <a:ext cx="1287463" cy="23812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6" name="Rectangle 9">
            <a:extLst>
              <a:ext uri="{FF2B5EF4-FFF2-40B4-BE49-F238E27FC236}">
                <a16:creationId xmlns:a16="http://schemas.microsoft.com/office/drawing/2014/main" id="{DE24C4BD-F693-0348-AB3C-0642C99AB93F}"/>
              </a:ext>
            </a:extLst>
          </p:cNvPr>
          <p:cNvSpPr>
            <a:spLocks noChangeArrowheads="1"/>
          </p:cNvSpPr>
          <p:nvPr/>
        </p:nvSpPr>
        <p:spPr bwMode="auto">
          <a:xfrm>
            <a:off x="6019800" y="5465763"/>
            <a:ext cx="1900238" cy="10668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7" name="Rectangle 10">
            <a:extLst>
              <a:ext uri="{FF2B5EF4-FFF2-40B4-BE49-F238E27FC236}">
                <a16:creationId xmlns:a16="http://schemas.microsoft.com/office/drawing/2014/main" id="{290D836E-1F8E-D34B-A5B8-8B1611AEDF47}"/>
              </a:ext>
            </a:extLst>
          </p:cNvPr>
          <p:cNvSpPr>
            <a:spLocks noChangeArrowheads="1"/>
          </p:cNvSpPr>
          <p:nvPr/>
        </p:nvSpPr>
        <p:spPr bwMode="auto">
          <a:xfrm>
            <a:off x="6435725" y="5778500"/>
            <a:ext cx="1095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00"/>
                </a:solidFill>
                <a:latin typeface="Times New Roman" panose="02020603050405020304" pitchFamily="18" charset="0"/>
              </a:rPr>
              <a:t>CourseInfo</a:t>
            </a:r>
            <a:r>
              <a:rPr lang="en-US" altLang="en-US" sz="1800">
                <a:solidFill>
                  <a:srgbClr val="000000"/>
                </a:solidFill>
                <a:latin typeface="Times New Roman" panose="02020603050405020304" pitchFamily="18" charset="0"/>
              </a:rPr>
              <a:t>.</a:t>
            </a:r>
            <a:endParaRPr lang="en-US" altLang="en-US" sz="1800">
              <a:latin typeface="Times New Roman" panose="02020603050405020304" pitchFamily="18" charset="0"/>
            </a:endParaRPr>
          </a:p>
        </p:txBody>
      </p:sp>
      <p:sp>
        <p:nvSpPr>
          <p:cNvPr id="83978" name="Rectangle 11">
            <a:extLst>
              <a:ext uri="{FF2B5EF4-FFF2-40B4-BE49-F238E27FC236}">
                <a16:creationId xmlns:a16="http://schemas.microsoft.com/office/drawing/2014/main" id="{7CCA28FE-A411-F247-A149-A0CF9F23E775}"/>
              </a:ext>
            </a:extLst>
          </p:cNvPr>
          <p:cNvSpPr>
            <a:spLocks noChangeArrowheads="1"/>
          </p:cNvSpPr>
          <p:nvPr/>
        </p:nvSpPr>
        <p:spPr bwMode="auto">
          <a:xfrm>
            <a:off x="6019800" y="6151563"/>
            <a:ext cx="1905000" cy="3810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79" name="Rectangle 12">
            <a:extLst>
              <a:ext uri="{FF2B5EF4-FFF2-40B4-BE49-F238E27FC236}">
                <a16:creationId xmlns:a16="http://schemas.microsoft.com/office/drawing/2014/main" id="{B94A623F-A983-CB41-90FB-1CAD8BAE4CD0}"/>
              </a:ext>
            </a:extLst>
          </p:cNvPr>
          <p:cNvSpPr>
            <a:spLocks noChangeArrowheads="1"/>
          </p:cNvSpPr>
          <p:nvPr/>
        </p:nvSpPr>
        <p:spPr bwMode="auto">
          <a:xfrm>
            <a:off x="6019800" y="6303963"/>
            <a:ext cx="1905000" cy="22860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3980" name="Rectangle 15">
            <a:extLst>
              <a:ext uri="{FF2B5EF4-FFF2-40B4-BE49-F238E27FC236}">
                <a16:creationId xmlns:a16="http://schemas.microsoft.com/office/drawing/2014/main" id="{3928549E-6413-1C40-91A1-45D4F715E04D}"/>
              </a:ext>
            </a:extLst>
          </p:cNvPr>
          <p:cNvSpPr>
            <a:spLocks noChangeArrowheads="1"/>
          </p:cNvSpPr>
          <p:nvPr/>
        </p:nvSpPr>
        <p:spPr bwMode="auto">
          <a:xfrm>
            <a:off x="2525713" y="6092825"/>
            <a:ext cx="403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latin typeface="Times New Roman" panose="02020603050405020304" pitchFamily="18" charset="0"/>
              </a:rPr>
              <a:t>0..1</a:t>
            </a:r>
            <a:endParaRPr lang="en-US" altLang="en-US" sz="2000">
              <a:latin typeface="Times New Roman" panose="02020603050405020304" pitchFamily="18" charset="0"/>
            </a:endParaRPr>
          </a:p>
        </p:txBody>
      </p:sp>
      <p:sp>
        <p:nvSpPr>
          <p:cNvPr id="83981" name="Rectangle 17">
            <a:extLst>
              <a:ext uri="{FF2B5EF4-FFF2-40B4-BE49-F238E27FC236}">
                <a16:creationId xmlns:a16="http://schemas.microsoft.com/office/drawing/2014/main" id="{89258464-2E5A-2D45-B9D8-88145AAFDEC6}"/>
              </a:ext>
            </a:extLst>
          </p:cNvPr>
          <p:cNvSpPr>
            <a:spLocks noChangeArrowheads="1"/>
          </p:cNvSpPr>
          <p:nvPr/>
        </p:nvSpPr>
        <p:spPr bwMode="auto">
          <a:xfrm>
            <a:off x="5572125" y="6092825"/>
            <a:ext cx="361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latin typeface="Times New Roman" panose="02020603050405020304" pitchFamily="18" charset="0"/>
              </a:rPr>
              <a:t>0..*</a:t>
            </a:r>
            <a:endParaRPr lang="en-US" altLang="en-US" sz="2000">
              <a:latin typeface="Times New Roman" panose="02020603050405020304" pitchFamily="18" charset="0"/>
            </a:endParaRPr>
          </a:p>
        </p:txBody>
      </p:sp>
      <p:sp>
        <p:nvSpPr>
          <p:cNvPr id="83982" name="Rectangle 18">
            <a:extLst>
              <a:ext uri="{FF2B5EF4-FFF2-40B4-BE49-F238E27FC236}">
                <a16:creationId xmlns:a16="http://schemas.microsoft.com/office/drawing/2014/main" id="{6F24BC34-5AA6-2A4B-9DF6-5F424F91DE66}"/>
              </a:ext>
            </a:extLst>
          </p:cNvPr>
          <p:cNvSpPr>
            <a:spLocks noChangeArrowheads="1"/>
          </p:cNvSpPr>
          <p:nvPr/>
        </p:nvSpPr>
        <p:spPr bwMode="auto">
          <a:xfrm>
            <a:off x="2525713" y="6092825"/>
            <a:ext cx="403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0..1</a:t>
            </a:r>
            <a:endParaRPr lang="en-US" altLang="en-US" sz="2000">
              <a:solidFill>
                <a:schemeClr val="tx2"/>
              </a:solidFill>
              <a:latin typeface="Times New Roman" panose="02020603050405020304" pitchFamily="18" charset="0"/>
            </a:endParaRPr>
          </a:p>
        </p:txBody>
      </p:sp>
      <p:sp>
        <p:nvSpPr>
          <p:cNvPr id="83983" name="Rectangle 19">
            <a:extLst>
              <a:ext uri="{FF2B5EF4-FFF2-40B4-BE49-F238E27FC236}">
                <a16:creationId xmlns:a16="http://schemas.microsoft.com/office/drawing/2014/main" id="{13E263DB-88EE-8846-8D1A-7BCC66889432}"/>
              </a:ext>
            </a:extLst>
          </p:cNvPr>
          <p:cNvSpPr>
            <a:spLocks noChangeArrowheads="1"/>
          </p:cNvSpPr>
          <p:nvPr/>
        </p:nvSpPr>
        <p:spPr bwMode="auto">
          <a:xfrm>
            <a:off x="5572125" y="6092825"/>
            <a:ext cx="361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a:t>
            </a:r>
            <a:endParaRPr lang="en-US" altLang="en-US" sz="2000">
              <a:solidFill>
                <a:schemeClr val="tx2"/>
              </a:solidFill>
              <a:latin typeface="Times New Roman" panose="02020603050405020304" pitchFamily="18" charset="0"/>
            </a:endParaRPr>
          </a:p>
        </p:txBody>
      </p:sp>
      <p:sp>
        <p:nvSpPr>
          <p:cNvPr id="83984" name="Rectangle 20">
            <a:extLst>
              <a:ext uri="{FF2B5EF4-FFF2-40B4-BE49-F238E27FC236}">
                <a16:creationId xmlns:a16="http://schemas.microsoft.com/office/drawing/2014/main" id="{F8EFFE47-B29E-664D-920F-283ABC290BBC}"/>
              </a:ext>
            </a:extLst>
          </p:cNvPr>
          <p:cNvSpPr>
            <a:spLocks noChangeArrowheads="1"/>
          </p:cNvSpPr>
          <p:nvPr/>
        </p:nvSpPr>
        <p:spPr bwMode="auto">
          <a:xfrm>
            <a:off x="2509838" y="5634038"/>
            <a:ext cx="995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instructor</a:t>
            </a:r>
            <a:endParaRPr lang="en-US" altLang="en-US" sz="2000">
              <a:solidFill>
                <a:schemeClr val="tx2"/>
              </a:solidFill>
              <a:latin typeface="Times New Roman" panose="02020603050405020304" pitchFamily="18" charset="0"/>
            </a:endParaRPr>
          </a:p>
        </p:txBody>
      </p:sp>
      <p:sp>
        <p:nvSpPr>
          <p:cNvPr id="83985" name="Line 21">
            <a:extLst>
              <a:ext uri="{FF2B5EF4-FFF2-40B4-BE49-F238E27FC236}">
                <a16:creationId xmlns:a16="http://schemas.microsoft.com/office/drawing/2014/main" id="{83DC0C72-2E11-DB44-8412-C13DD1EA9A5B}"/>
              </a:ext>
            </a:extLst>
          </p:cNvPr>
          <p:cNvSpPr>
            <a:spLocks noChangeShapeType="1"/>
          </p:cNvSpPr>
          <p:nvPr/>
        </p:nvSpPr>
        <p:spPr bwMode="auto">
          <a:xfrm>
            <a:off x="2455863" y="6053138"/>
            <a:ext cx="35639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46" name="Rectangle 30">
            <a:extLst>
              <a:ext uri="{FF2B5EF4-FFF2-40B4-BE49-F238E27FC236}">
                <a16:creationId xmlns:a16="http://schemas.microsoft.com/office/drawing/2014/main" id="{38AEBECA-ECDA-9C40-93CE-829C61F17C81}"/>
              </a:ext>
            </a:extLst>
          </p:cNvPr>
          <p:cNvSpPr>
            <a:spLocks noGrp="1" noChangeArrowheads="1"/>
          </p:cNvSpPr>
          <p:nvPr>
            <p:ph type="title"/>
          </p:nvPr>
        </p:nvSpPr>
        <p:spPr/>
        <p:txBody>
          <a:bodyPr/>
          <a:lstStyle/>
          <a:p>
            <a:pPr>
              <a:defRPr/>
            </a:pPr>
            <a:r>
              <a:rPr lang="en-US">
                <a:ea typeface="ＭＳ Ｐゴシック"/>
              </a:rPr>
              <a:t>Các </a:t>
            </a:r>
            <a:r>
              <a:rPr lang="en-US" err="1">
                <a:ea typeface="ＭＳ Ｐゴシック"/>
              </a:rPr>
              <a:t>giá</a:t>
            </a:r>
            <a:r>
              <a:rPr lang="en-US">
                <a:ea typeface="ＭＳ Ｐゴシック"/>
              </a:rPr>
              <a:t> </a:t>
            </a:r>
            <a:r>
              <a:rPr lang="en-US" err="1">
                <a:ea typeface="ＭＳ Ｐゴシック"/>
              </a:rPr>
              <a:t>trị</a:t>
            </a:r>
            <a:r>
              <a:rPr lang="en-US">
                <a:ea typeface="ＭＳ Ｐゴシック"/>
              </a:rPr>
              <a:t> </a:t>
            </a:r>
            <a:r>
              <a:rPr lang="en-US" err="1">
                <a:ea typeface="ＭＳ Ｐゴシック"/>
              </a:rPr>
              <a:t>chỉ</a:t>
            </a:r>
            <a:r>
              <a:rPr lang="en-US">
                <a:ea typeface="ＭＳ Ｐゴシック"/>
              </a:rPr>
              <a:t> </a:t>
            </a:r>
            <a:r>
              <a:rPr lang="en-US" err="1">
                <a:ea typeface="ＭＳ Ｐゴシック"/>
              </a:rPr>
              <a:t>số</a:t>
            </a:r>
            <a:r>
              <a:rPr lang="en-US">
                <a:ea typeface="ＭＳ Ｐゴシック"/>
              </a:rPr>
              <a:t> </a:t>
            </a:r>
            <a:endParaRPr lang="en-US"/>
          </a:p>
        </p:txBody>
      </p:sp>
      <p:sp>
        <p:nvSpPr>
          <p:cNvPr id="86018" name="Slide Number Placeholder 34">
            <a:extLst>
              <a:ext uri="{FF2B5EF4-FFF2-40B4-BE49-F238E27FC236}">
                <a16:creationId xmlns:a16="http://schemas.microsoft.com/office/drawing/2014/main" id="{02DD160E-29CD-A243-8BB3-B812E4DD0E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0E76059D-8413-0B4D-AB7D-3083688C34CA}" type="slidenum">
              <a:rPr lang="en-US" altLang="ja-JP" sz="2000" dirty="0" smtClean="0">
                <a:latin typeface="Times New Roman" panose="02020603050405020304" pitchFamily="18" charset="0"/>
              </a:rPr>
              <a:pPr eaLnBrk="0" hangingPunct="0">
                <a:spcBef>
                  <a:spcPct val="0"/>
                </a:spcBef>
                <a:buClrTx/>
                <a:buSzTx/>
                <a:buFontTx/>
                <a:buNone/>
              </a:pPr>
              <a:t>37</a:t>
            </a:fld>
            <a:endParaRPr lang="en-US" altLang="ja-JP" sz="2000">
              <a:latin typeface="Times New Roman" panose="02020603050405020304" pitchFamily="18" charset="0"/>
            </a:endParaRPr>
          </a:p>
        </p:txBody>
      </p:sp>
      <p:sp>
        <p:nvSpPr>
          <p:cNvPr id="86019" name="Rectangle 31">
            <a:extLst>
              <a:ext uri="{FF2B5EF4-FFF2-40B4-BE49-F238E27FC236}">
                <a16:creationId xmlns:a16="http://schemas.microsoft.com/office/drawing/2014/main" id="{6750727B-EE20-3440-AAE0-E10347DF156A}"/>
              </a:ext>
            </a:extLst>
          </p:cNvPr>
          <p:cNvSpPr>
            <a:spLocks noChangeArrowheads="1"/>
          </p:cNvSpPr>
          <p:nvPr/>
        </p:nvSpPr>
        <p:spPr bwMode="auto">
          <a:xfrm>
            <a:off x="6248400" y="1524000"/>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86020" name="Rectangle 32">
            <a:extLst>
              <a:ext uri="{FF2B5EF4-FFF2-40B4-BE49-F238E27FC236}">
                <a16:creationId xmlns:a16="http://schemas.microsoft.com/office/drawing/2014/main" id="{4FCBA688-56D6-694F-B51D-D1EF1C55F816}"/>
              </a:ext>
            </a:extLst>
          </p:cNvPr>
          <p:cNvSpPr>
            <a:spLocks noChangeArrowheads="1"/>
          </p:cNvSpPr>
          <p:nvPr/>
        </p:nvSpPr>
        <p:spPr bwMode="auto">
          <a:xfrm>
            <a:off x="6248400" y="2159000"/>
            <a:ext cx="14097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1" name="Rectangle 33">
            <a:extLst>
              <a:ext uri="{FF2B5EF4-FFF2-40B4-BE49-F238E27FC236}">
                <a16:creationId xmlns:a16="http://schemas.microsoft.com/office/drawing/2014/main" id="{7DE30574-1A85-5F43-9828-DB4515C46463}"/>
              </a:ext>
            </a:extLst>
          </p:cNvPr>
          <p:cNvSpPr>
            <a:spLocks noChangeArrowheads="1"/>
          </p:cNvSpPr>
          <p:nvPr/>
        </p:nvSpPr>
        <p:spPr bwMode="auto">
          <a:xfrm>
            <a:off x="6248400" y="2794000"/>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2" name="Rectangle 34">
            <a:extLst>
              <a:ext uri="{FF2B5EF4-FFF2-40B4-BE49-F238E27FC236}">
                <a16:creationId xmlns:a16="http://schemas.microsoft.com/office/drawing/2014/main" id="{C876E0DC-42AB-7644-92B9-D3D4FFDE179C}"/>
              </a:ext>
            </a:extLst>
          </p:cNvPr>
          <p:cNvSpPr>
            <a:spLocks noChangeArrowheads="1"/>
          </p:cNvSpPr>
          <p:nvPr/>
        </p:nvSpPr>
        <p:spPr bwMode="auto">
          <a:xfrm>
            <a:off x="6248400" y="3427413"/>
            <a:ext cx="14097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3" name="Rectangle 35">
            <a:extLst>
              <a:ext uri="{FF2B5EF4-FFF2-40B4-BE49-F238E27FC236}">
                <a16:creationId xmlns:a16="http://schemas.microsoft.com/office/drawing/2014/main" id="{D8B376F5-1F43-FB4A-A071-63898CC149F6}"/>
              </a:ext>
            </a:extLst>
          </p:cNvPr>
          <p:cNvSpPr>
            <a:spLocks noChangeArrowheads="1"/>
          </p:cNvSpPr>
          <p:nvPr/>
        </p:nvSpPr>
        <p:spPr bwMode="auto">
          <a:xfrm>
            <a:off x="6248400" y="4062413"/>
            <a:ext cx="1409700" cy="639762"/>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4" name="Rectangle 36">
            <a:extLst>
              <a:ext uri="{FF2B5EF4-FFF2-40B4-BE49-F238E27FC236}">
                <a16:creationId xmlns:a16="http://schemas.microsoft.com/office/drawing/2014/main" id="{7C302633-6358-2B42-9644-31BD46B3243D}"/>
              </a:ext>
            </a:extLst>
          </p:cNvPr>
          <p:cNvSpPr>
            <a:spLocks noChangeArrowheads="1"/>
          </p:cNvSpPr>
          <p:nvPr/>
        </p:nvSpPr>
        <p:spPr bwMode="auto">
          <a:xfrm>
            <a:off x="6248400" y="4695825"/>
            <a:ext cx="14097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5" name="Rectangle 37">
            <a:extLst>
              <a:ext uri="{FF2B5EF4-FFF2-40B4-BE49-F238E27FC236}">
                <a16:creationId xmlns:a16="http://schemas.microsoft.com/office/drawing/2014/main" id="{024CF86F-A584-5D42-8AAC-6EBDAEFB9A0E}"/>
              </a:ext>
            </a:extLst>
          </p:cNvPr>
          <p:cNvSpPr>
            <a:spLocks noChangeArrowheads="1"/>
          </p:cNvSpPr>
          <p:nvPr/>
        </p:nvSpPr>
        <p:spPr bwMode="auto">
          <a:xfrm>
            <a:off x="6248400" y="5330825"/>
            <a:ext cx="14097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6" name="Rectangle 38">
            <a:extLst>
              <a:ext uri="{FF2B5EF4-FFF2-40B4-BE49-F238E27FC236}">
                <a16:creationId xmlns:a16="http://schemas.microsoft.com/office/drawing/2014/main" id="{680FD960-1173-0746-84E4-077C3085AFF1}"/>
              </a:ext>
            </a:extLst>
          </p:cNvPr>
          <p:cNvSpPr>
            <a:spLocks noChangeArrowheads="1"/>
          </p:cNvSpPr>
          <p:nvPr/>
        </p:nvSpPr>
        <p:spPr bwMode="auto">
          <a:xfrm>
            <a:off x="6248400" y="5964238"/>
            <a:ext cx="14097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7" name="Rectangle 39">
            <a:extLst>
              <a:ext uri="{FF2B5EF4-FFF2-40B4-BE49-F238E27FC236}">
                <a16:creationId xmlns:a16="http://schemas.microsoft.com/office/drawing/2014/main" id="{7C098B89-A6D2-A54C-8660-D902C65F80AE}"/>
              </a:ext>
            </a:extLst>
          </p:cNvPr>
          <p:cNvSpPr>
            <a:spLocks noChangeArrowheads="1"/>
          </p:cNvSpPr>
          <p:nvPr/>
        </p:nvSpPr>
        <p:spPr bwMode="auto">
          <a:xfrm>
            <a:off x="1447800" y="1524000"/>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8" name="Rectangle 40">
            <a:extLst>
              <a:ext uri="{FF2B5EF4-FFF2-40B4-BE49-F238E27FC236}">
                <a16:creationId xmlns:a16="http://schemas.microsoft.com/office/drawing/2014/main" id="{D4CABF58-9DE6-384E-8EBA-AE0E03A447FB}"/>
              </a:ext>
            </a:extLst>
          </p:cNvPr>
          <p:cNvSpPr>
            <a:spLocks noChangeArrowheads="1"/>
          </p:cNvSpPr>
          <p:nvPr/>
        </p:nvSpPr>
        <p:spPr bwMode="auto">
          <a:xfrm>
            <a:off x="1447800" y="2159000"/>
            <a:ext cx="48006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29" name="Rectangle 41">
            <a:extLst>
              <a:ext uri="{FF2B5EF4-FFF2-40B4-BE49-F238E27FC236}">
                <a16:creationId xmlns:a16="http://schemas.microsoft.com/office/drawing/2014/main" id="{E37A1318-F630-954C-B11E-00F12E8AD829}"/>
              </a:ext>
            </a:extLst>
          </p:cNvPr>
          <p:cNvSpPr>
            <a:spLocks noChangeArrowheads="1"/>
          </p:cNvSpPr>
          <p:nvPr/>
        </p:nvSpPr>
        <p:spPr bwMode="auto">
          <a:xfrm>
            <a:off x="1447800" y="2794000"/>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0" name="Rectangle 42">
            <a:extLst>
              <a:ext uri="{FF2B5EF4-FFF2-40B4-BE49-F238E27FC236}">
                <a16:creationId xmlns:a16="http://schemas.microsoft.com/office/drawing/2014/main" id="{6B30D210-B667-5E47-AB68-30228BDC12EB}"/>
              </a:ext>
            </a:extLst>
          </p:cNvPr>
          <p:cNvSpPr>
            <a:spLocks noChangeArrowheads="1"/>
          </p:cNvSpPr>
          <p:nvPr/>
        </p:nvSpPr>
        <p:spPr bwMode="auto">
          <a:xfrm>
            <a:off x="1447800" y="3427413"/>
            <a:ext cx="48006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1" name="Rectangle 43">
            <a:extLst>
              <a:ext uri="{FF2B5EF4-FFF2-40B4-BE49-F238E27FC236}">
                <a16:creationId xmlns:a16="http://schemas.microsoft.com/office/drawing/2014/main" id="{B05495EA-C311-2C42-9112-F11C6A3F3690}"/>
              </a:ext>
            </a:extLst>
          </p:cNvPr>
          <p:cNvSpPr>
            <a:spLocks noChangeArrowheads="1"/>
          </p:cNvSpPr>
          <p:nvPr/>
        </p:nvSpPr>
        <p:spPr bwMode="auto">
          <a:xfrm>
            <a:off x="1447800" y="4062413"/>
            <a:ext cx="4800600" cy="639762"/>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2" name="Rectangle 44">
            <a:extLst>
              <a:ext uri="{FF2B5EF4-FFF2-40B4-BE49-F238E27FC236}">
                <a16:creationId xmlns:a16="http://schemas.microsoft.com/office/drawing/2014/main" id="{5FEA9566-E66F-2D40-9159-4A524E2B42E2}"/>
              </a:ext>
            </a:extLst>
          </p:cNvPr>
          <p:cNvSpPr>
            <a:spLocks noChangeArrowheads="1"/>
          </p:cNvSpPr>
          <p:nvPr/>
        </p:nvSpPr>
        <p:spPr bwMode="auto">
          <a:xfrm>
            <a:off x="1447800" y="4695825"/>
            <a:ext cx="4800600" cy="639763"/>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3" name="Rectangle 45">
            <a:extLst>
              <a:ext uri="{FF2B5EF4-FFF2-40B4-BE49-F238E27FC236}">
                <a16:creationId xmlns:a16="http://schemas.microsoft.com/office/drawing/2014/main" id="{17A26616-D122-564E-8BC8-49D0CD1ECE94}"/>
              </a:ext>
            </a:extLst>
          </p:cNvPr>
          <p:cNvSpPr>
            <a:spLocks noChangeArrowheads="1"/>
          </p:cNvSpPr>
          <p:nvPr/>
        </p:nvSpPr>
        <p:spPr bwMode="auto">
          <a:xfrm>
            <a:off x="1447800" y="5330825"/>
            <a:ext cx="4800600" cy="639763"/>
          </a:xfrm>
          <a:prstGeom prst="rect">
            <a:avLst/>
          </a:prstGeom>
          <a:solidFill>
            <a:srgbClr val="FF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4" name="Rectangle 46">
            <a:extLst>
              <a:ext uri="{FF2B5EF4-FFF2-40B4-BE49-F238E27FC236}">
                <a16:creationId xmlns:a16="http://schemas.microsoft.com/office/drawing/2014/main" id="{3C0F8DDE-CD9A-B545-B37D-E0844B324F14}"/>
              </a:ext>
            </a:extLst>
          </p:cNvPr>
          <p:cNvSpPr>
            <a:spLocks noChangeArrowheads="1"/>
          </p:cNvSpPr>
          <p:nvPr/>
        </p:nvSpPr>
        <p:spPr bwMode="auto">
          <a:xfrm>
            <a:off x="1447800" y="5964238"/>
            <a:ext cx="4800600" cy="639762"/>
          </a:xfrm>
          <a:prstGeom prst="rect">
            <a:avLst/>
          </a:prstGeom>
          <a:solidFill>
            <a:srgbClr val="CCFFCC"/>
          </a:solidFill>
          <a:ln w="12700">
            <a:solidFill>
              <a:schemeClr val="bg2"/>
            </a:solidFill>
            <a:miter lim="800000"/>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6035" name="Text Box 47">
            <a:extLst>
              <a:ext uri="{FF2B5EF4-FFF2-40B4-BE49-F238E27FC236}">
                <a16:creationId xmlns:a16="http://schemas.microsoft.com/office/drawing/2014/main" id="{1B95BFD0-97D1-1F4E-9F20-6C0825E9E88E}"/>
              </a:ext>
            </a:extLst>
          </p:cNvPr>
          <p:cNvSpPr txBox="1">
            <a:spLocks noChangeArrowheads="1"/>
          </p:cNvSpPr>
          <p:nvPr/>
        </p:nvSpPr>
        <p:spPr bwMode="auto">
          <a:xfrm>
            <a:off x="6642100" y="5548313"/>
            <a:ext cx="34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2..4</a:t>
            </a:r>
          </a:p>
        </p:txBody>
      </p:sp>
      <p:sp>
        <p:nvSpPr>
          <p:cNvPr id="86036" name="Text Box 48">
            <a:extLst>
              <a:ext uri="{FF2B5EF4-FFF2-40B4-BE49-F238E27FC236}">
                <a16:creationId xmlns:a16="http://schemas.microsoft.com/office/drawing/2014/main" id="{67F1383F-84B0-6C4A-B137-D3FF62B200B3}"/>
              </a:ext>
            </a:extLst>
          </p:cNvPr>
          <p:cNvSpPr txBox="1">
            <a:spLocks noChangeArrowheads="1"/>
          </p:cNvSpPr>
          <p:nvPr/>
        </p:nvSpPr>
        <p:spPr bwMode="auto">
          <a:xfrm>
            <a:off x="6642100" y="4900613"/>
            <a:ext cx="34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0..1</a:t>
            </a:r>
          </a:p>
        </p:txBody>
      </p:sp>
      <p:sp>
        <p:nvSpPr>
          <p:cNvPr id="86037" name="Text Box 49">
            <a:extLst>
              <a:ext uri="{FF2B5EF4-FFF2-40B4-BE49-F238E27FC236}">
                <a16:creationId xmlns:a16="http://schemas.microsoft.com/office/drawing/2014/main" id="{2E0C65AE-406C-944E-85E9-0865C37334B2}"/>
              </a:ext>
            </a:extLst>
          </p:cNvPr>
          <p:cNvSpPr txBox="1">
            <a:spLocks noChangeArrowheads="1"/>
          </p:cNvSpPr>
          <p:nvPr/>
        </p:nvSpPr>
        <p:spPr bwMode="auto">
          <a:xfrm>
            <a:off x="6642100" y="42529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1..*</a:t>
            </a:r>
          </a:p>
        </p:txBody>
      </p:sp>
      <p:sp>
        <p:nvSpPr>
          <p:cNvPr id="86038" name="Text Box 50">
            <a:extLst>
              <a:ext uri="{FF2B5EF4-FFF2-40B4-BE49-F238E27FC236}">
                <a16:creationId xmlns:a16="http://schemas.microsoft.com/office/drawing/2014/main" id="{8E43DE8B-D3F3-2846-BD85-080FFD8B78A2}"/>
              </a:ext>
            </a:extLst>
          </p:cNvPr>
          <p:cNvSpPr txBox="1">
            <a:spLocks noChangeArrowheads="1"/>
          </p:cNvSpPr>
          <p:nvPr/>
        </p:nvSpPr>
        <p:spPr bwMode="auto">
          <a:xfrm>
            <a:off x="6642100" y="30210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0..*</a:t>
            </a:r>
          </a:p>
        </p:txBody>
      </p:sp>
      <p:sp>
        <p:nvSpPr>
          <p:cNvPr id="86039" name="Text Box 51">
            <a:extLst>
              <a:ext uri="{FF2B5EF4-FFF2-40B4-BE49-F238E27FC236}">
                <a16:creationId xmlns:a16="http://schemas.microsoft.com/office/drawing/2014/main" id="{CAC5DF8B-41EB-3741-879B-8D38DC8E4FF1}"/>
              </a:ext>
            </a:extLst>
          </p:cNvPr>
          <p:cNvSpPr txBox="1">
            <a:spLocks noChangeArrowheads="1"/>
          </p:cNvSpPr>
          <p:nvPr/>
        </p:nvSpPr>
        <p:spPr bwMode="auto">
          <a:xfrm>
            <a:off x="6642100" y="23622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bg2"/>
                </a:solidFill>
                <a:latin typeface="Times New Roman" panose="02020603050405020304" pitchFamily="18" charset="0"/>
              </a:rPr>
              <a:t>1</a:t>
            </a:r>
          </a:p>
        </p:txBody>
      </p:sp>
      <p:sp>
        <p:nvSpPr>
          <p:cNvPr id="86040" name="Text Box 52">
            <a:extLst>
              <a:ext uri="{FF2B5EF4-FFF2-40B4-BE49-F238E27FC236}">
                <a16:creationId xmlns:a16="http://schemas.microsoft.com/office/drawing/2014/main" id="{48ECA2D8-C06B-A542-BA06-D67763760233}"/>
              </a:ext>
            </a:extLst>
          </p:cNvPr>
          <p:cNvSpPr txBox="1">
            <a:spLocks noChangeArrowheads="1"/>
          </p:cNvSpPr>
          <p:nvPr/>
        </p:nvSpPr>
        <p:spPr bwMode="auto">
          <a:xfrm>
            <a:off x="6642100" y="3643313"/>
            <a:ext cx="115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a:t>
            </a:r>
          </a:p>
        </p:txBody>
      </p:sp>
      <p:sp>
        <p:nvSpPr>
          <p:cNvPr id="86041" name="Text Box 53">
            <a:extLst>
              <a:ext uri="{FF2B5EF4-FFF2-40B4-BE49-F238E27FC236}">
                <a16:creationId xmlns:a16="http://schemas.microsoft.com/office/drawing/2014/main" id="{836747EB-04A1-CD41-A224-D38065E4044A}"/>
              </a:ext>
            </a:extLst>
          </p:cNvPr>
          <p:cNvSpPr txBox="1">
            <a:spLocks noChangeArrowheads="1"/>
          </p:cNvSpPr>
          <p:nvPr/>
        </p:nvSpPr>
        <p:spPr bwMode="auto">
          <a:xfrm>
            <a:off x="6642100" y="6189663"/>
            <a:ext cx="577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2, 4..6</a:t>
            </a:r>
          </a:p>
        </p:txBody>
      </p:sp>
      <p:sp>
        <p:nvSpPr>
          <p:cNvPr id="86042" name="Text Box 54">
            <a:extLst>
              <a:ext uri="{FF2B5EF4-FFF2-40B4-BE49-F238E27FC236}">
                <a16:creationId xmlns:a16="http://schemas.microsoft.com/office/drawing/2014/main" id="{83103264-FED7-E84D-B48D-C34C03FFCD0E}"/>
              </a:ext>
            </a:extLst>
          </p:cNvPr>
          <p:cNvSpPr txBox="1">
            <a:spLocks noChangeArrowheads="1"/>
          </p:cNvSpPr>
          <p:nvPr/>
        </p:nvSpPr>
        <p:spPr bwMode="auto">
          <a:xfrm>
            <a:off x="4043363" y="1562100"/>
            <a:ext cx="19526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Unspecified</a:t>
            </a:r>
          </a:p>
        </p:txBody>
      </p:sp>
      <p:sp>
        <p:nvSpPr>
          <p:cNvPr id="86043" name="Text Box 55">
            <a:extLst>
              <a:ext uri="{FF2B5EF4-FFF2-40B4-BE49-F238E27FC236}">
                <a16:creationId xmlns:a16="http://schemas.microsoft.com/office/drawing/2014/main" id="{786E2F9E-B513-F94A-B2FA-FAC9C322971C}"/>
              </a:ext>
            </a:extLst>
          </p:cNvPr>
          <p:cNvSpPr txBox="1">
            <a:spLocks noChangeArrowheads="1"/>
          </p:cNvSpPr>
          <p:nvPr/>
        </p:nvSpPr>
        <p:spPr bwMode="auto">
          <a:xfrm>
            <a:off x="3987800" y="2197100"/>
            <a:ext cx="2003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Exactly One</a:t>
            </a:r>
          </a:p>
        </p:txBody>
      </p:sp>
      <p:sp>
        <p:nvSpPr>
          <p:cNvPr id="86044" name="Text Box 56">
            <a:extLst>
              <a:ext uri="{FF2B5EF4-FFF2-40B4-BE49-F238E27FC236}">
                <a16:creationId xmlns:a16="http://schemas.microsoft.com/office/drawing/2014/main" id="{6C2CCFFD-5334-DF48-8F88-0C5D62A916D6}"/>
              </a:ext>
            </a:extLst>
          </p:cNvPr>
          <p:cNvSpPr txBox="1">
            <a:spLocks noChangeArrowheads="1"/>
          </p:cNvSpPr>
          <p:nvPr/>
        </p:nvSpPr>
        <p:spPr bwMode="auto">
          <a:xfrm>
            <a:off x="3844925" y="2833688"/>
            <a:ext cx="2152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More</a:t>
            </a:r>
          </a:p>
        </p:txBody>
      </p:sp>
      <p:sp>
        <p:nvSpPr>
          <p:cNvPr id="86045" name="Text Box 57">
            <a:extLst>
              <a:ext uri="{FF2B5EF4-FFF2-40B4-BE49-F238E27FC236}">
                <a16:creationId xmlns:a16="http://schemas.microsoft.com/office/drawing/2014/main" id="{0EE4B905-8261-194B-8BD2-FA182E814CA3}"/>
              </a:ext>
            </a:extLst>
          </p:cNvPr>
          <p:cNvSpPr txBox="1">
            <a:spLocks noChangeArrowheads="1"/>
          </p:cNvSpPr>
          <p:nvPr/>
        </p:nvSpPr>
        <p:spPr bwMode="auto">
          <a:xfrm>
            <a:off x="3856038" y="3459163"/>
            <a:ext cx="2152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More</a:t>
            </a:r>
          </a:p>
        </p:txBody>
      </p:sp>
      <p:sp>
        <p:nvSpPr>
          <p:cNvPr id="86046" name="Text Box 58">
            <a:extLst>
              <a:ext uri="{FF2B5EF4-FFF2-40B4-BE49-F238E27FC236}">
                <a16:creationId xmlns:a16="http://schemas.microsoft.com/office/drawing/2014/main" id="{523EBBDC-36B1-8C47-94D4-23D60B3DF0E4}"/>
              </a:ext>
            </a:extLst>
          </p:cNvPr>
          <p:cNvSpPr txBox="1">
            <a:spLocks noChangeArrowheads="1"/>
          </p:cNvSpPr>
          <p:nvPr/>
        </p:nvSpPr>
        <p:spPr bwMode="auto">
          <a:xfrm>
            <a:off x="2108200" y="4740275"/>
            <a:ext cx="37274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Zero or One </a:t>
            </a:r>
            <a:r>
              <a:rPr lang="en-US" altLang="en-US">
                <a:solidFill>
                  <a:srgbClr val="0000FF"/>
                </a:solidFill>
                <a:latin typeface="Times New Roman" panose="02020603050405020304" pitchFamily="18" charset="0"/>
              </a:rPr>
              <a:t>(</a:t>
            </a:r>
            <a:r>
              <a:rPr lang="en-US" altLang="en-US" sz="2000">
                <a:solidFill>
                  <a:srgbClr val="0000FF"/>
                </a:solidFill>
                <a:latin typeface="Times New Roman" panose="02020603050405020304" pitchFamily="18" charset="0"/>
              </a:rPr>
              <a:t>optional value</a:t>
            </a:r>
            <a:r>
              <a:rPr lang="en-US" altLang="en-US">
                <a:solidFill>
                  <a:srgbClr val="0000FF"/>
                </a:solidFill>
                <a:latin typeface="Times New Roman" panose="02020603050405020304" pitchFamily="18" charset="0"/>
              </a:rPr>
              <a:t>)</a:t>
            </a:r>
          </a:p>
        </p:txBody>
      </p:sp>
      <p:sp>
        <p:nvSpPr>
          <p:cNvPr id="86047" name="Text Box 59">
            <a:extLst>
              <a:ext uri="{FF2B5EF4-FFF2-40B4-BE49-F238E27FC236}">
                <a16:creationId xmlns:a16="http://schemas.microsoft.com/office/drawing/2014/main" id="{DFF87772-81C0-0949-A52B-CB642B7291B5}"/>
              </a:ext>
            </a:extLst>
          </p:cNvPr>
          <p:cNvSpPr txBox="1">
            <a:spLocks noChangeArrowheads="1"/>
          </p:cNvSpPr>
          <p:nvPr/>
        </p:nvSpPr>
        <p:spPr bwMode="auto">
          <a:xfrm>
            <a:off x="3905250" y="4105275"/>
            <a:ext cx="2073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One or More</a:t>
            </a:r>
          </a:p>
        </p:txBody>
      </p:sp>
      <p:sp>
        <p:nvSpPr>
          <p:cNvPr id="86048" name="Text Box 60">
            <a:extLst>
              <a:ext uri="{FF2B5EF4-FFF2-40B4-BE49-F238E27FC236}">
                <a16:creationId xmlns:a16="http://schemas.microsoft.com/office/drawing/2014/main" id="{E3D7D261-96D7-8742-B016-198EAFC83C65}"/>
              </a:ext>
            </a:extLst>
          </p:cNvPr>
          <p:cNvSpPr txBox="1">
            <a:spLocks noChangeArrowheads="1"/>
          </p:cNvSpPr>
          <p:nvPr/>
        </p:nvSpPr>
        <p:spPr bwMode="auto">
          <a:xfrm>
            <a:off x="3290888" y="5376863"/>
            <a:ext cx="2581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Specified Range</a:t>
            </a:r>
          </a:p>
        </p:txBody>
      </p:sp>
      <p:sp>
        <p:nvSpPr>
          <p:cNvPr id="86049" name="Text Box 61">
            <a:extLst>
              <a:ext uri="{FF2B5EF4-FFF2-40B4-BE49-F238E27FC236}">
                <a16:creationId xmlns:a16="http://schemas.microsoft.com/office/drawing/2014/main" id="{143CB9CC-E39E-8D48-8997-4D811A390FA4}"/>
              </a:ext>
            </a:extLst>
          </p:cNvPr>
          <p:cNvSpPr txBox="1">
            <a:spLocks noChangeArrowheads="1"/>
          </p:cNvSpPr>
          <p:nvPr/>
        </p:nvSpPr>
        <p:spPr bwMode="auto">
          <a:xfrm>
            <a:off x="1984375" y="6013450"/>
            <a:ext cx="39385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FF"/>
                </a:solidFill>
                <a:latin typeface="Times New Roman" panose="02020603050405020304" pitchFamily="18" charset="0"/>
              </a:rPr>
              <a:t>Multiple, Disjoint Ranges</a:t>
            </a:r>
          </a:p>
        </p:txBody>
      </p:sp>
      <p:sp>
        <p:nvSpPr>
          <p:cNvPr id="86050" name="Rectangle 62">
            <a:extLst>
              <a:ext uri="{FF2B5EF4-FFF2-40B4-BE49-F238E27FC236}">
                <a16:creationId xmlns:a16="http://schemas.microsoft.com/office/drawing/2014/main" id="{D227011E-3D7B-734E-AB63-EACC369E36CE}"/>
              </a:ext>
            </a:extLst>
          </p:cNvPr>
          <p:cNvSpPr>
            <a:spLocks noChangeArrowheads="1"/>
          </p:cNvSpPr>
          <p:nvPr/>
        </p:nvSpPr>
        <p:spPr bwMode="auto">
          <a:xfrm>
            <a:off x="1371600" y="1435100"/>
            <a:ext cx="6350000" cy="5270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reeform 1033">
            <a:extLst>
              <a:ext uri="{FF2B5EF4-FFF2-40B4-BE49-F238E27FC236}">
                <a16:creationId xmlns:a16="http://schemas.microsoft.com/office/drawing/2014/main" id="{FCCE2D9B-18AB-064E-A2C3-3DE6C5287DCF}"/>
              </a:ext>
            </a:extLst>
          </p:cNvPr>
          <p:cNvSpPr>
            <a:spLocks/>
          </p:cNvSpPr>
          <p:nvPr/>
        </p:nvSpPr>
        <p:spPr bwMode="auto">
          <a:xfrm>
            <a:off x="6383338" y="5457825"/>
            <a:ext cx="1454150" cy="866775"/>
          </a:xfrm>
          <a:custGeom>
            <a:avLst/>
            <a:gdLst>
              <a:gd name="T0" fmla="*/ 2147483646 w 72"/>
              <a:gd name="T1" fmla="*/ 2147483646 h 43"/>
              <a:gd name="T2" fmla="*/ 2147483646 w 72"/>
              <a:gd name="T3" fmla="*/ 2147483646 h 43"/>
              <a:gd name="T4" fmla="*/ 0 w 72"/>
              <a:gd name="T5" fmla="*/ 2147483646 h 43"/>
              <a:gd name="T6" fmla="*/ 0 w 72"/>
              <a:gd name="T7" fmla="*/ 0 h 43"/>
              <a:gd name="T8" fmla="*/ 0 60000 65536"/>
              <a:gd name="T9" fmla="*/ 0 60000 65536"/>
              <a:gd name="T10" fmla="*/ 0 60000 65536"/>
              <a:gd name="T11" fmla="*/ 0 60000 65536"/>
              <a:gd name="T12" fmla="*/ 0 w 72"/>
              <a:gd name="T13" fmla="*/ 0 h 43"/>
              <a:gd name="T14" fmla="*/ 72 w 72"/>
              <a:gd name="T15" fmla="*/ 43 h 43"/>
            </a:gdLst>
            <a:ahLst/>
            <a:cxnLst>
              <a:cxn ang="T8">
                <a:pos x="T0" y="T1"/>
              </a:cxn>
              <a:cxn ang="T9">
                <a:pos x="T2" y="T3"/>
              </a:cxn>
              <a:cxn ang="T10">
                <a:pos x="T4" y="T5"/>
              </a:cxn>
              <a:cxn ang="T11">
                <a:pos x="T6" y="T7"/>
              </a:cxn>
            </a:cxnLst>
            <a:rect l="T12" t="T13" r="T14" b="T15"/>
            <a:pathLst>
              <a:path w="72" h="43">
                <a:moveTo>
                  <a:pt x="72" y="24"/>
                </a:moveTo>
                <a:lnTo>
                  <a:pt x="72" y="43"/>
                </a:lnTo>
                <a:lnTo>
                  <a:pt x="0" y="43"/>
                </a:lnTo>
                <a:lnTo>
                  <a:pt x="0" y="0"/>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6" name="Freeform 1037">
            <a:extLst>
              <a:ext uri="{FF2B5EF4-FFF2-40B4-BE49-F238E27FC236}">
                <a16:creationId xmlns:a16="http://schemas.microsoft.com/office/drawing/2014/main" id="{61270A43-0FA9-6041-953B-17CEF3180F82}"/>
              </a:ext>
            </a:extLst>
          </p:cNvPr>
          <p:cNvSpPr>
            <a:spLocks/>
          </p:cNvSpPr>
          <p:nvPr/>
        </p:nvSpPr>
        <p:spPr bwMode="auto">
          <a:xfrm>
            <a:off x="7089775" y="4873625"/>
            <a:ext cx="747713" cy="1068388"/>
          </a:xfrm>
          <a:custGeom>
            <a:avLst/>
            <a:gdLst>
              <a:gd name="T0" fmla="*/ 2147483646 w 37"/>
              <a:gd name="T1" fmla="*/ 2147483646 h 53"/>
              <a:gd name="T2" fmla="*/ 2147483646 w 37"/>
              <a:gd name="T3" fmla="*/ 0 h 53"/>
              <a:gd name="T4" fmla="*/ 0 w 37"/>
              <a:gd name="T5" fmla="*/ 0 h 53"/>
              <a:gd name="T6" fmla="*/ 0 60000 65536"/>
              <a:gd name="T7" fmla="*/ 0 60000 65536"/>
              <a:gd name="T8" fmla="*/ 0 60000 65536"/>
              <a:gd name="T9" fmla="*/ 0 w 37"/>
              <a:gd name="T10" fmla="*/ 0 h 53"/>
              <a:gd name="T11" fmla="*/ 37 w 37"/>
              <a:gd name="T12" fmla="*/ 53 h 53"/>
            </a:gdLst>
            <a:ahLst/>
            <a:cxnLst>
              <a:cxn ang="T6">
                <a:pos x="T0" y="T1"/>
              </a:cxn>
              <a:cxn ang="T7">
                <a:pos x="T2" y="T3"/>
              </a:cxn>
              <a:cxn ang="T8">
                <a:pos x="T4" y="T5"/>
              </a:cxn>
            </a:cxnLst>
            <a:rect l="T9" t="T10" r="T11" b="T12"/>
            <a:pathLst>
              <a:path w="37" h="53">
                <a:moveTo>
                  <a:pt x="37" y="53"/>
                </a:moveTo>
                <a:lnTo>
                  <a:pt x="37" y="0"/>
                </a:ln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67" name="Line 1047">
            <a:extLst>
              <a:ext uri="{FF2B5EF4-FFF2-40B4-BE49-F238E27FC236}">
                <a16:creationId xmlns:a16="http://schemas.microsoft.com/office/drawing/2014/main" id="{BF24BE70-B0E5-A94E-849D-CD69E569281F}"/>
              </a:ext>
            </a:extLst>
          </p:cNvPr>
          <p:cNvSpPr>
            <a:spLocks noChangeShapeType="1"/>
          </p:cNvSpPr>
          <p:nvPr/>
        </p:nvSpPr>
        <p:spPr bwMode="auto">
          <a:xfrm flipH="1">
            <a:off x="2874963" y="4872038"/>
            <a:ext cx="2986087"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1" name="Rectangle 1026">
            <a:extLst>
              <a:ext uri="{FF2B5EF4-FFF2-40B4-BE49-F238E27FC236}">
                <a16:creationId xmlns:a16="http://schemas.microsoft.com/office/drawing/2014/main" id="{C2509B8F-4CF0-D74E-B2DC-763908C6AD6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Multiplicity </a:t>
            </a:r>
            <a:r>
              <a:rPr lang="en-US" err="1">
                <a:ea typeface="+mj-ea"/>
                <a:cs typeface="Arial"/>
              </a:rPr>
              <a:t>có</a:t>
            </a:r>
            <a:r>
              <a:rPr lang="en-US">
                <a:ea typeface="+mj-ea"/>
                <a:cs typeface="Arial"/>
              </a:rPr>
              <a:t> ý </a:t>
            </a:r>
            <a:r>
              <a:rPr lang="en-US" err="1">
                <a:ea typeface="+mj-ea"/>
                <a:cs typeface="Arial"/>
              </a:rPr>
              <a:t>nghĩa</a:t>
            </a:r>
            <a:r>
              <a:rPr lang="en-US">
                <a:ea typeface="+mj-ea"/>
                <a:cs typeface="Arial"/>
              </a:rPr>
              <a:t> </a:t>
            </a:r>
            <a:r>
              <a:rPr lang="en-US" err="1">
                <a:ea typeface="+mj-ea"/>
                <a:cs typeface="Arial"/>
              </a:rPr>
              <a:t>gì</a:t>
            </a:r>
            <a:r>
              <a:rPr lang="en-US">
                <a:ea typeface="+mj-ea"/>
                <a:cs typeface="Arial"/>
              </a:rPr>
              <a:t>?</a:t>
            </a:r>
          </a:p>
        </p:txBody>
      </p:sp>
      <p:sp>
        <p:nvSpPr>
          <p:cNvPr id="88069" name="Rectangle 1027">
            <a:extLst>
              <a:ext uri="{FF2B5EF4-FFF2-40B4-BE49-F238E27FC236}">
                <a16:creationId xmlns:a16="http://schemas.microsoft.com/office/drawing/2014/main" id="{CC7E718D-2E13-CC4F-A02E-7D112CBA7513}"/>
              </a:ext>
            </a:extLst>
          </p:cNvPr>
          <p:cNvSpPr>
            <a:spLocks noGrp="1"/>
          </p:cNvSpPr>
          <p:nvPr>
            <p:ph idx="1"/>
          </p:nvPr>
        </p:nvSpPr>
        <p:spPr>
          <a:xfrm>
            <a:off x="361950" y="1447800"/>
            <a:ext cx="8489950" cy="2667000"/>
          </a:xfrm>
        </p:spPr>
        <p:txBody>
          <a:bodyPr/>
          <a:lstStyle/>
          <a:p>
            <a:pPr marL="182245" indent="-182245" eaLnBrk="1" hangingPunct="1"/>
            <a:r>
              <a:rPr lang="en-US" altLang="en-US" sz="3200">
                <a:ea typeface="ＭＳ Ｐゴシック"/>
                <a:cs typeface="Arial"/>
              </a:rPr>
              <a:t>Multiplicity </a:t>
            </a:r>
            <a:r>
              <a:rPr lang="en-US" altLang="en-US" sz="3200" err="1">
                <a:ea typeface="ＭＳ Ｐゴシック"/>
                <a:cs typeface="Arial"/>
              </a:rPr>
              <a:t>trả</a:t>
            </a:r>
            <a:r>
              <a:rPr lang="en-US" altLang="en-US" sz="3200">
                <a:ea typeface="ＭＳ Ｐゴシック"/>
                <a:cs typeface="Arial"/>
              </a:rPr>
              <a:t> </a:t>
            </a:r>
            <a:r>
              <a:rPr lang="en-US" altLang="en-US" sz="3200" err="1">
                <a:ea typeface="ＭＳ Ｐゴシック"/>
                <a:cs typeface="Arial"/>
              </a:rPr>
              <a:t>lời</a:t>
            </a:r>
            <a:r>
              <a:rPr lang="en-US" altLang="en-US" sz="3200">
                <a:ea typeface="ＭＳ Ｐゴシック"/>
                <a:cs typeface="Arial"/>
              </a:rPr>
              <a:t> 2 </a:t>
            </a:r>
            <a:r>
              <a:rPr lang="en-US" altLang="en-US" sz="3200" err="1">
                <a:ea typeface="ＭＳ Ｐゴシック"/>
                <a:cs typeface="Arial"/>
              </a:rPr>
              <a:t>câu</a:t>
            </a:r>
            <a:r>
              <a:rPr lang="en-US" altLang="en-US" sz="3200">
                <a:ea typeface="ＭＳ Ｐゴシック"/>
                <a:cs typeface="Arial"/>
              </a:rPr>
              <a:t> </a:t>
            </a:r>
            <a:r>
              <a:rPr lang="en-US" altLang="en-US" sz="3200" err="1">
                <a:ea typeface="ＭＳ Ｐゴシック"/>
                <a:cs typeface="Arial"/>
              </a:rPr>
              <a:t>hỏi</a:t>
            </a:r>
            <a:r>
              <a:rPr lang="en-US" altLang="en-US" sz="3200">
                <a:ea typeface="ＭＳ Ｐゴシック"/>
                <a:cs typeface="Arial"/>
              </a:rPr>
              <a:t>:</a:t>
            </a:r>
            <a:endParaRPr lang="en-US">
              <a:ea typeface="ＭＳ Ｐゴシック"/>
              <a:cs typeface="Arial"/>
            </a:endParaRPr>
          </a:p>
          <a:p>
            <a:pPr lvl="1" indent="-182245" eaLnBrk="1" hangingPunct="1"/>
            <a:r>
              <a:rPr lang="en-US" altLang="en-US" sz="2800">
                <a:ea typeface="ＭＳ Ｐゴシック"/>
                <a:cs typeface="Arial"/>
              </a:rPr>
              <a:t>Liên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bắt</a:t>
            </a:r>
            <a:r>
              <a:rPr lang="en-US" altLang="en-US" sz="2800">
                <a:ea typeface="ＭＳ Ｐゴシック"/>
                <a:cs typeface="Arial"/>
              </a:rPr>
              <a:t> </a:t>
            </a:r>
            <a:r>
              <a:rPr lang="en-US" altLang="en-US" sz="2800" err="1">
                <a:ea typeface="ＭＳ Ｐゴシック"/>
                <a:cs typeface="Arial"/>
              </a:rPr>
              <a:t>buộc</a:t>
            </a:r>
            <a:r>
              <a:rPr lang="en-US" altLang="en-US" sz="2800">
                <a:ea typeface="ＭＳ Ｐゴシック"/>
                <a:cs typeface="Arial"/>
              </a:rPr>
              <a:t> hay </a:t>
            </a:r>
            <a:r>
              <a:rPr lang="en-US" altLang="en-US" sz="2800" err="1">
                <a:ea typeface="ＭＳ Ｐゴシック"/>
                <a:cs typeface="Arial"/>
              </a:rPr>
              <a:t>tùy</a:t>
            </a:r>
            <a:r>
              <a:rPr lang="en-US" altLang="en-US" sz="2800">
                <a:ea typeface="ＭＳ Ｐゴシック"/>
                <a:cs typeface="Arial"/>
              </a:rPr>
              <a:t> </a:t>
            </a:r>
            <a:r>
              <a:rPr lang="en-US" altLang="en-US" sz="2800" err="1">
                <a:ea typeface="ＭＳ Ｐゴシック"/>
                <a:cs typeface="Arial"/>
              </a:rPr>
              <a:t>chọn</a:t>
            </a:r>
            <a:r>
              <a:rPr lang="en-US" altLang="en-US" sz="2800">
                <a:ea typeface="ＭＳ Ｐゴシック"/>
                <a:cs typeface="Arial"/>
              </a:rPr>
              <a:t>?</a:t>
            </a:r>
          </a:p>
          <a:p>
            <a:pPr lvl="1" indent="-182245" eaLnBrk="1" hangingPunct="1"/>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lượng</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nhỏ</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lớn</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p:txBody>
      </p:sp>
      <p:sp>
        <p:nvSpPr>
          <p:cNvPr id="88070" name="Slide Number Placeholder 21">
            <a:extLst>
              <a:ext uri="{FF2B5EF4-FFF2-40B4-BE49-F238E27FC236}">
                <a16:creationId xmlns:a16="http://schemas.microsoft.com/office/drawing/2014/main" id="{F35D2E81-AE2D-4D4D-B772-A116C5A5F8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C318CAC-5A08-CD49-9269-F35592E69BA0}" type="slidenum">
              <a:rPr lang="en-US" altLang="ja-JP" sz="1200" dirty="0" smtClean="0">
                <a:latin typeface="Times New Roman" panose="02020603050405020304" pitchFamily="18" charset="0"/>
              </a:rPr>
              <a:pPr>
                <a:spcBef>
                  <a:spcPct val="0"/>
                </a:spcBef>
                <a:buClrTx/>
                <a:buSzTx/>
                <a:buFontTx/>
                <a:buNone/>
              </a:pPr>
              <a:t>38</a:t>
            </a:fld>
            <a:endParaRPr lang="en-US" altLang="ja-JP" sz="1200">
              <a:latin typeface="Times New Roman" panose="02020603050405020304" pitchFamily="18" charset="0"/>
            </a:endParaRPr>
          </a:p>
        </p:txBody>
      </p:sp>
      <p:sp>
        <p:nvSpPr>
          <p:cNvPr id="88071" name="Rectangle 1028">
            <a:extLst>
              <a:ext uri="{FF2B5EF4-FFF2-40B4-BE49-F238E27FC236}">
                <a16:creationId xmlns:a16="http://schemas.microsoft.com/office/drawing/2014/main" id="{933C5587-F9CC-594F-A841-64DD8567DA39}"/>
              </a:ext>
            </a:extLst>
          </p:cNvPr>
          <p:cNvSpPr>
            <a:spLocks noChangeArrowheads="1"/>
          </p:cNvSpPr>
          <p:nvPr/>
        </p:nvSpPr>
        <p:spPr bwMode="auto">
          <a:xfrm>
            <a:off x="5676900" y="4289425"/>
            <a:ext cx="1412875" cy="11684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2" name="Rectangle 1029">
            <a:extLst>
              <a:ext uri="{FF2B5EF4-FFF2-40B4-BE49-F238E27FC236}">
                <a16:creationId xmlns:a16="http://schemas.microsoft.com/office/drawing/2014/main" id="{49C516F0-015F-4E45-AE41-A8AA4928FCE6}"/>
              </a:ext>
            </a:extLst>
          </p:cNvPr>
          <p:cNvSpPr>
            <a:spLocks noChangeArrowheads="1"/>
          </p:cNvSpPr>
          <p:nvPr/>
        </p:nvSpPr>
        <p:spPr bwMode="auto">
          <a:xfrm>
            <a:off x="6056313" y="4578350"/>
            <a:ext cx="6175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Subject</a:t>
            </a:r>
            <a:endParaRPr lang="en-US" altLang="en-US" sz="1600">
              <a:latin typeface="Times New Roman" panose="02020603050405020304" pitchFamily="18" charset="0"/>
            </a:endParaRPr>
          </a:p>
        </p:txBody>
      </p:sp>
      <p:sp>
        <p:nvSpPr>
          <p:cNvPr id="88073" name="Rectangle 1030">
            <a:extLst>
              <a:ext uri="{FF2B5EF4-FFF2-40B4-BE49-F238E27FC236}">
                <a16:creationId xmlns:a16="http://schemas.microsoft.com/office/drawing/2014/main" id="{5754551B-1125-FE41-8AA5-3D82DD0BD5CD}"/>
              </a:ext>
            </a:extLst>
          </p:cNvPr>
          <p:cNvSpPr>
            <a:spLocks noChangeArrowheads="1"/>
          </p:cNvSpPr>
          <p:nvPr/>
        </p:nvSpPr>
        <p:spPr bwMode="auto">
          <a:xfrm>
            <a:off x="5676900" y="5054600"/>
            <a:ext cx="1412875" cy="4032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4" name="Rectangle 1031">
            <a:extLst>
              <a:ext uri="{FF2B5EF4-FFF2-40B4-BE49-F238E27FC236}">
                <a16:creationId xmlns:a16="http://schemas.microsoft.com/office/drawing/2014/main" id="{F8F74C79-5CFF-3745-85B9-3A5068A5FAEA}"/>
              </a:ext>
            </a:extLst>
          </p:cNvPr>
          <p:cNvSpPr>
            <a:spLocks noChangeArrowheads="1"/>
          </p:cNvSpPr>
          <p:nvPr/>
        </p:nvSpPr>
        <p:spPr bwMode="auto">
          <a:xfrm>
            <a:off x="5676900" y="5195888"/>
            <a:ext cx="1412875" cy="2619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75" name="Rectangle 1032">
            <a:extLst>
              <a:ext uri="{FF2B5EF4-FFF2-40B4-BE49-F238E27FC236}">
                <a16:creationId xmlns:a16="http://schemas.microsoft.com/office/drawing/2014/main" id="{F85EF966-5807-6947-809B-0E40F8699AC9}"/>
              </a:ext>
            </a:extLst>
          </p:cNvPr>
          <p:cNvSpPr>
            <a:spLocks noChangeArrowheads="1"/>
          </p:cNvSpPr>
          <p:nvPr/>
        </p:nvSpPr>
        <p:spPr bwMode="auto">
          <a:xfrm>
            <a:off x="5919788" y="42941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8076" name="Rectangle 1039">
            <a:extLst>
              <a:ext uri="{FF2B5EF4-FFF2-40B4-BE49-F238E27FC236}">
                <a16:creationId xmlns:a16="http://schemas.microsoft.com/office/drawing/2014/main" id="{F2C21792-8561-0748-8B67-72353802FD87}"/>
              </a:ext>
            </a:extLst>
          </p:cNvPr>
          <p:cNvSpPr>
            <a:spLocks noChangeArrowheads="1"/>
          </p:cNvSpPr>
          <p:nvPr/>
        </p:nvSpPr>
        <p:spPr bwMode="auto">
          <a:xfrm>
            <a:off x="4363598" y="5599930"/>
            <a:ext cx="1827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800" err="1">
                <a:solidFill>
                  <a:schemeClr val="tx2"/>
                </a:solidFill>
                <a:latin typeface="Times New Roman"/>
                <a:ea typeface="ＭＳ Ｐゴシック"/>
                <a:cs typeface="Times New Roman"/>
              </a:rPr>
              <a:t>điều</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kiện</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tiên</a:t>
            </a:r>
            <a:r>
              <a:rPr lang="en-US" altLang="en-US" sz="1800">
                <a:solidFill>
                  <a:schemeClr val="tx2"/>
                </a:solidFill>
                <a:latin typeface="Times New Roman"/>
                <a:ea typeface="ＭＳ Ｐゴシック"/>
                <a:cs typeface="Times New Roman"/>
              </a:rPr>
              <a:t> </a:t>
            </a:r>
            <a:r>
              <a:rPr lang="en-US" altLang="en-US" sz="1800" err="1">
                <a:solidFill>
                  <a:schemeClr val="tx2"/>
                </a:solidFill>
                <a:latin typeface="Times New Roman"/>
                <a:ea typeface="ＭＳ Ｐゴシック"/>
                <a:cs typeface="Times New Roman"/>
              </a:rPr>
              <a:t>quyết</a:t>
            </a:r>
            <a:endParaRPr lang="en-US" altLang="en-US" sz="1800" err="1">
              <a:solidFill>
                <a:schemeClr val="tx2"/>
              </a:solidFill>
              <a:latin typeface="Times New Roman" panose="02020603050405020304" pitchFamily="18" charset="0"/>
              <a:cs typeface="Times New Roman"/>
            </a:endParaRPr>
          </a:p>
        </p:txBody>
      </p:sp>
      <p:sp>
        <p:nvSpPr>
          <p:cNvPr id="88077" name="Rectangle 1040">
            <a:extLst>
              <a:ext uri="{FF2B5EF4-FFF2-40B4-BE49-F238E27FC236}">
                <a16:creationId xmlns:a16="http://schemas.microsoft.com/office/drawing/2014/main" id="{5A43EB3B-91BE-0447-B7A1-EA3390CE12BA}"/>
              </a:ext>
            </a:extLst>
          </p:cNvPr>
          <p:cNvSpPr>
            <a:spLocks noChangeArrowheads="1"/>
          </p:cNvSpPr>
          <p:nvPr/>
        </p:nvSpPr>
        <p:spPr bwMode="auto">
          <a:xfrm>
            <a:off x="6545263" y="559911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0..3</a:t>
            </a:r>
          </a:p>
        </p:txBody>
      </p:sp>
      <p:sp>
        <p:nvSpPr>
          <p:cNvPr id="88078" name="Rectangle 1041">
            <a:extLst>
              <a:ext uri="{FF2B5EF4-FFF2-40B4-BE49-F238E27FC236}">
                <a16:creationId xmlns:a16="http://schemas.microsoft.com/office/drawing/2014/main" id="{B007EDAF-AC51-8242-BEEE-6E27C0F110D7}"/>
              </a:ext>
            </a:extLst>
          </p:cNvPr>
          <p:cNvSpPr>
            <a:spLocks noChangeArrowheads="1"/>
          </p:cNvSpPr>
          <p:nvPr/>
        </p:nvSpPr>
        <p:spPr bwMode="auto">
          <a:xfrm>
            <a:off x="7210425" y="5075238"/>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88079" name="Rectangle 1042">
            <a:extLst>
              <a:ext uri="{FF2B5EF4-FFF2-40B4-BE49-F238E27FC236}">
                <a16:creationId xmlns:a16="http://schemas.microsoft.com/office/drawing/2014/main" id="{09AC3D9F-946E-8944-AFAC-76AD844A7EE0}"/>
              </a:ext>
            </a:extLst>
          </p:cNvPr>
          <p:cNvSpPr>
            <a:spLocks noChangeArrowheads="1"/>
          </p:cNvSpPr>
          <p:nvPr/>
        </p:nvSpPr>
        <p:spPr bwMode="auto">
          <a:xfrm>
            <a:off x="952500" y="4289425"/>
            <a:ext cx="1998663" cy="116840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0" name="Rectangle 1043">
            <a:extLst>
              <a:ext uri="{FF2B5EF4-FFF2-40B4-BE49-F238E27FC236}">
                <a16:creationId xmlns:a16="http://schemas.microsoft.com/office/drawing/2014/main" id="{07BA803B-D3B5-7142-B544-13936782F37A}"/>
              </a:ext>
            </a:extLst>
          </p:cNvPr>
          <p:cNvSpPr>
            <a:spLocks noChangeArrowheads="1"/>
          </p:cNvSpPr>
          <p:nvPr/>
        </p:nvSpPr>
        <p:spPr bwMode="auto">
          <a:xfrm>
            <a:off x="1241425" y="4578350"/>
            <a:ext cx="9763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88081" name="Rectangle 1044">
            <a:extLst>
              <a:ext uri="{FF2B5EF4-FFF2-40B4-BE49-F238E27FC236}">
                <a16:creationId xmlns:a16="http://schemas.microsoft.com/office/drawing/2014/main" id="{0A40F64F-7B7C-9047-BD3F-16C28C07F3A2}"/>
              </a:ext>
            </a:extLst>
          </p:cNvPr>
          <p:cNvSpPr>
            <a:spLocks noChangeArrowheads="1"/>
          </p:cNvSpPr>
          <p:nvPr/>
        </p:nvSpPr>
        <p:spPr bwMode="auto">
          <a:xfrm>
            <a:off x="952500" y="5054600"/>
            <a:ext cx="1998663" cy="4032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2" name="Rectangle 1045">
            <a:extLst>
              <a:ext uri="{FF2B5EF4-FFF2-40B4-BE49-F238E27FC236}">
                <a16:creationId xmlns:a16="http://schemas.microsoft.com/office/drawing/2014/main" id="{8A168674-D2E0-DD41-B2D8-201BF8CAE21D}"/>
              </a:ext>
            </a:extLst>
          </p:cNvPr>
          <p:cNvSpPr>
            <a:spLocks noChangeArrowheads="1"/>
          </p:cNvSpPr>
          <p:nvPr/>
        </p:nvSpPr>
        <p:spPr bwMode="auto">
          <a:xfrm>
            <a:off x="952500" y="5195888"/>
            <a:ext cx="1998663" cy="2619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88083" name="Rectangle 1046">
            <a:extLst>
              <a:ext uri="{FF2B5EF4-FFF2-40B4-BE49-F238E27FC236}">
                <a16:creationId xmlns:a16="http://schemas.microsoft.com/office/drawing/2014/main" id="{872AD00B-4C13-6F40-AE5A-E773B5B75D19}"/>
              </a:ext>
            </a:extLst>
          </p:cNvPr>
          <p:cNvSpPr>
            <a:spLocks noChangeArrowheads="1"/>
          </p:cNvSpPr>
          <p:nvPr/>
        </p:nvSpPr>
        <p:spPr bwMode="auto">
          <a:xfrm>
            <a:off x="1498600" y="4294188"/>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sp>
        <p:nvSpPr>
          <p:cNvPr id="88084" name="Rectangle 1053">
            <a:extLst>
              <a:ext uri="{FF2B5EF4-FFF2-40B4-BE49-F238E27FC236}">
                <a16:creationId xmlns:a16="http://schemas.microsoft.com/office/drawing/2014/main" id="{9EFCF57A-4CC3-7140-AA73-C1F847C83E3E}"/>
              </a:ext>
            </a:extLst>
          </p:cNvPr>
          <p:cNvSpPr>
            <a:spLocks noChangeArrowheads="1"/>
          </p:cNvSpPr>
          <p:nvPr/>
        </p:nvSpPr>
        <p:spPr bwMode="auto">
          <a:xfrm>
            <a:off x="3011488" y="43910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88085" name="Rectangle 1054">
            <a:extLst>
              <a:ext uri="{FF2B5EF4-FFF2-40B4-BE49-F238E27FC236}">
                <a16:creationId xmlns:a16="http://schemas.microsoft.com/office/drawing/2014/main" id="{3E773967-535B-BB4D-8A8A-0BE716B9230A}"/>
              </a:ext>
            </a:extLst>
          </p:cNvPr>
          <p:cNvSpPr>
            <a:spLocks noChangeArrowheads="1"/>
          </p:cNvSpPr>
          <p:nvPr/>
        </p:nvSpPr>
        <p:spPr bwMode="auto">
          <a:xfrm>
            <a:off x="5454650" y="43910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F5BE34-B513-B143-9364-68C7E63E2FE2}"/>
              </a:ext>
            </a:extLst>
          </p:cNvPr>
          <p:cNvSpPr>
            <a:spLocks noGrp="1"/>
          </p:cNvSpPr>
          <p:nvPr>
            <p:ph type="title"/>
          </p:nvPr>
        </p:nvSpPr>
        <p:spPr>
          <a:xfrm>
            <a:off x="0" y="558800"/>
            <a:ext cx="3162300" cy="990600"/>
          </a:xfrm>
        </p:spPr>
        <p:txBody>
          <a:bodyPr>
            <a:noAutofit/>
          </a:bodyPr>
          <a:lstStyle/>
          <a:p>
            <a:pPr algn="ctr">
              <a:defRPr/>
            </a:pPr>
            <a:r>
              <a:rPr lang="en-GB" sz="3200">
                <a:ea typeface="ＭＳ Ｐゴシック"/>
              </a:rPr>
              <a:t>Cài </a:t>
            </a:r>
            <a:r>
              <a:rPr lang="en-GB" sz="3200" err="1">
                <a:ea typeface="ＭＳ Ｐゴシック"/>
              </a:rPr>
              <a:t>đặt</a:t>
            </a:r>
            <a:r>
              <a:rPr lang="en-GB" sz="3200">
                <a:ea typeface="ＭＳ Ｐゴシック"/>
              </a:rPr>
              <a:t> </a:t>
            </a:r>
            <a:r>
              <a:rPr lang="en-GB" sz="3200" err="1">
                <a:ea typeface="ＭＳ Ｐゴシック"/>
              </a:rPr>
              <a:t>bằng</a:t>
            </a:r>
            <a:r>
              <a:rPr lang="en-GB" sz="3200">
                <a:ea typeface="ＭＳ Ｐゴシック"/>
              </a:rPr>
              <a:t> Java</a:t>
            </a:r>
            <a:endParaRPr lang="en-GB" sz="3200"/>
          </a:p>
        </p:txBody>
      </p:sp>
      <p:sp>
        <p:nvSpPr>
          <p:cNvPr id="6" name="Content Placeholder 5">
            <a:extLst>
              <a:ext uri="{FF2B5EF4-FFF2-40B4-BE49-F238E27FC236}">
                <a16:creationId xmlns:a16="http://schemas.microsoft.com/office/drawing/2014/main" id="{429E7923-06E7-2E4A-9F5F-499BB408ADEF}"/>
              </a:ext>
            </a:extLst>
          </p:cNvPr>
          <p:cNvSpPr>
            <a:spLocks noGrp="1"/>
          </p:cNvSpPr>
          <p:nvPr>
            <p:ph idx="1"/>
          </p:nvPr>
        </p:nvSpPr>
        <p:spPr>
          <a:xfrm>
            <a:off x="457200" y="1866900"/>
            <a:ext cx="8686800" cy="4826000"/>
          </a:xfrm>
        </p:spPr>
        <p:txBody>
          <a:bodyPr>
            <a:normAutofit fontScale="55000" lnSpcReduction="20000"/>
          </a:bodyPr>
          <a:lstStyle/>
          <a:p>
            <a:pPr marL="0" indent="0">
              <a:spcAft>
                <a:spcPts val="0"/>
              </a:spcAft>
              <a:buFont typeface="Arial" panose="020B0604020202020204" pitchFamily="34" charset="0"/>
              <a:buNone/>
              <a:defRPr/>
            </a:pPr>
            <a:r>
              <a:rPr lang="en-US">
                <a:solidFill>
                  <a:srgbClr val="3F7F5F"/>
                </a:solidFill>
                <a:latin typeface="Monaco"/>
                <a:ea typeface="ＭＳ 明朝"/>
                <a:cs typeface="Monaco"/>
              </a:rPr>
              <a:t>//InsuranceCompany.java file</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public</a:t>
            </a:r>
            <a:r>
              <a:rPr lang="en-US">
                <a:solidFill>
                  <a:srgbClr val="000000"/>
                </a:solidFill>
                <a:latin typeface="Monaco"/>
                <a:ea typeface="ＭＳ 明朝"/>
                <a:cs typeface="Monaco"/>
              </a:rPr>
              <a:t> </a:t>
            </a:r>
            <a:r>
              <a:rPr lang="en-US" b="1">
                <a:solidFill>
                  <a:srgbClr val="7F0055"/>
                </a:solidFill>
                <a:latin typeface="Monaco"/>
                <a:ea typeface="ＭＳ 明朝"/>
                <a:cs typeface="Monaco"/>
              </a:rPr>
              <a:t>class</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InsuranceCompany</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r>
              <a:rPr lang="en-US" sz="2300">
                <a:solidFill>
                  <a:srgbClr val="000000"/>
                </a:solidFill>
                <a:latin typeface="Monaco"/>
                <a:ea typeface="ＭＳ 明朝"/>
                <a:cs typeface="Monaco"/>
              </a:rPr>
              <a:t>   </a:t>
            </a:r>
            <a:r>
              <a:rPr lang="en-US" sz="2300">
                <a:solidFill>
                  <a:srgbClr val="3F7F5F"/>
                </a:solidFill>
                <a:latin typeface="Monaco"/>
                <a:ea typeface="ＭＳ 明朝"/>
                <a:cs typeface="Monaco"/>
              </a:rPr>
              <a:t>// Many multiplicity can be implemented using Collection</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   </a:t>
            </a:r>
            <a:r>
              <a:rPr lang="en-US" b="1">
                <a:solidFill>
                  <a:srgbClr val="7F0055"/>
                </a:solidFill>
                <a:latin typeface="Monaco"/>
                <a:ea typeface="ＭＳ 明朝"/>
                <a:cs typeface="Monaco"/>
              </a:rPr>
              <a:t>private</a:t>
            </a:r>
            <a:r>
              <a:rPr lang="en-US">
                <a:solidFill>
                  <a:srgbClr val="000000"/>
                </a:solidFill>
                <a:latin typeface="Monaco"/>
                <a:ea typeface="ＭＳ 明朝"/>
                <a:cs typeface="Monaco"/>
              </a:rPr>
              <a:t> List&lt;</a:t>
            </a:r>
            <a:r>
              <a:rPr lang="en-US" err="1">
                <a:solidFill>
                  <a:srgbClr val="000000"/>
                </a:solidFill>
                <a:latin typeface="Monaco"/>
                <a:ea typeface="ＭＳ 明朝"/>
                <a:cs typeface="Monaco"/>
              </a:rPr>
              <a:t>InsuranceContract</a:t>
            </a:r>
            <a:r>
              <a:rPr lang="en-US">
                <a:solidFill>
                  <a:srgbClr val="000000"/>
                </a:solidFill>
                <a:latin typeface="Monaco"/>
                <a:ea typeface="ＭＳ 明朝"/>
                <a:cs typeface="Monaco"/>
              </a:rPr>
              <a:t>&gt; </a:t>
            </a:r>
            <a:r>
              <a:rPr lang="en-US">
                <a:solidFill>
                  <a:srgbClr val="0000C0"/>
                </a:solidFill>
                <a:latin typeface="Monaco"/>
                <a:ea typeface="ＭＳ 明朝"/>
                <a:cs typeface="Monaco"/>
              </a:rPr>
              <a:t>contracts</a:t>
            </a: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endParaRPr lang="en-US">
              <a:solidFill>
                <a:srgbClr val="000000"/>
              </a:solidFill>
              <a:latin typeface="Monaco"/>
              <a:ea typeface="ＭＳ 明朝"/>
              <a:cs typeface="Monaco"/>
            </a:endParaRPr>
          </a:p>
          <a:p>
            <a:pPr marL="0" indent="0">
              <a:spcAft>
                <a:spcPts val="0"/>
              </a:spcAft>
              <a:buFont typeface="Arial" panose="020B0604020202020204" pitchFamily="34" charset="0"/>
              <a:buNone/>
              <a:defRPr/>
            </a:pP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 Methods */</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InsuranceContract.java file</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public</a:t>
            </a:r>
            <a:r>
              <a:rPr lang="en-US">
                <a:solidFill>
                  <a:srgbClr val="000000"/>
                </a:solidFill>
                <a:latin typeface="Monaco"/>
                <a:ea typeface="ＭＳ 明朝"/>
                <a:cs typeface="Monaco"/>
              </a:rPr>
              <a:t> </a:t>
            </a:r>
            <a:r>
              <a:rPr lang="en-US" b="1">
                <a:solidFill>
                  <a:srgbClr val="7F0055"/>
                </a:solidFill>
                <a:latin typeface="Monaco"/>
                <a:ea typeface="ＭＳ 明朝"/>
                <a:cs typeface="Monaco"/>
              </a:rPr>
              <a:t>class</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InsuranceContract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b="1">
                <a:solidFill>
                  <a:srgbClr val="7F0055"/>
                </a:solidFill>
                <a:latin typeface="Monaco"/>
                <a:ea typeface="ＭＳ 明朝"/>
                <a:cs typeface="Monaco"/>
              </a:rPr>
              <a:t>   private</a:t>
            </a:r>
            <a:r>
              <a:rPr lang="en-US">
                <a:solidFill>
                  <a:srgbClr val="000000"/>
                </a:solidFill>
                <a:latin typeface="Monaco"/>
                <a:ea typeface="ＭＳ 明朝"/>
                <a:cs typeface="Monaco"/>
              </a:rPr>
              <a:t> </a:t>
            </a:r>
            <a:r>
              <a:rPr lang="en-US" err="1">
                <a:solidFill>
                  <a:srgbClr val="000000"/>
                </a:solidFill>
                <a:latin typeface="Monaco"/>
                <a:ea typeface="ＭＳ 明朝"/>
                <a:cs typeface="Monaco"/>
              </a:rPr>
              <a:t>InsuranceCompany</a:t>
            </a:r>
            <a:r>
              <a:rPr lang="en-US">
                <a:solidFill>
                  <a:srgbClr val="000000"/>
                </a:solidFill>
                <a:latin typeface="Monaco"/>
                <a:ea typeface="ＭＳ 明朝"/>
                <a:cs typeface="Monaco"/>
              </a:rPr>
              <a:t> </a:t>
            </a:r>
            <a:r>
              <a:rPr lang="en-US" err="1">
                <a:solidFill>
                  <a:srgbClr val="0000C0"/>
                </a:solidFill>
                <a:latin typeface="Monaco"/>
                <a:ea typeface="ＭＳ 明朝"/>
                <a:cs typeface="Monaco"/>
              </a:rPr>
              <a:t>refers_to</a:t>
            </a:r>
            <a:r>
              <a:rPr lang="en-US">
                <a:solidFill>
                  <a:srgbClr val="000000"/>
                </a:solidFill>
                <a:latin typeface="Monaco"/>
                <a:ea typeface="ＭＳ 明朝"/>
                <a:cs typeface="Monaco"/>
              </a:rPr>
              <a:t>;</a:t>
            </a:r>
          </a:p>
          <a:p>
            <a:pPr marL="0" indent="0">
              <a:spcAft>
                <a:spcPts val="0"/>
              </a:spcAft>
              <a:buFont typeface="Arial" panose="020B0604020202020204" pitchFamily="34" charset="0"/>
              <a:buNone/>
              <a:defRPr/>
            </a:pPr>
            <a:endParaRPr lang="en-US">
              <a:solidFill>
                <a:srgbClr val="000000"/>
              </a:solidFill>
              <a:latin typeface="Monaco"/>
              <a:ea typeface="ＭＳ 明朝"/>
              <a:cs typeface="Monaco"/>
            </a:endParaRPr>
          </a:p>
          <a:p>
            <a:pPr marL="0" indent="0">
              <a:spcAft>
                <a:spcPts val="0"/>
              </a:spcAft>
              <a:buFont typeface="Arial" panose="020B0604020202020204" pitchFamily="34" charset="0"/>
              <a:buNone/>
              <a:defRPr/>
            </a:pPr>
            <a:r>
              <a:rPr lang="en-US">
                <a:solidFill>
                  <a:srgbClr val="3F7F5F"/>
                </a:solidFill>
                <a:latin typeface="Monaco"/>
                <a:ea typeface="ＭＳ 明朝"/>
                <a:cs typeface="Monaco"/>
              </a:rPr>
              <a:t>   /* Methods */</a:t>
            </a:r>
            <a:endParaRPr lang="en-US">
              <a:latin typeface="Cambria"/>
              <a:ea typeface="ＭＳ 明朝"/>
              <a:cs typeface="Times New Roman"/>
            </a:endParaRPr>
          </a:p>
          <a:p>
            <a:pPr marL="0" indent="0">
              <a:spcAft>
                <a:spcPts val="0"/>
              </a:spcAft>
              <a:buFont typeface="Arial" panose="020B0604020202020204" pitchFamily="34" charset="0"/>
              <a:buNone/>
              <a:defRPr/>
            </a:pPr>
            <a:r>
              <a:rPr lang="en-US">
                <a:solidFill>
                  <a:srgbClr val="000000"/>
                </a:solidFill>
                <a:latin typeface="Monaco"/>
                <a:ea typeface="ＭＳ 明朝"/>
                <a:cs typeface="Monaco"/>
              </a:rPr>
              <a:t>}</a:t>
            </a:r>
            <a:endParaRPr lang="en-US">
              <a:latin typeface="Cambria"/>
              <a:ea typeface="ＭＳ 明朝"/>
              <a:cs typeface="Times New Roman"/>
            </a:endParaRPr>
          </a:p>
        </p:txBody>
      </p:sp>
      <p:sp>
        <p:nvSpPr>
          <p:cNvPr id="90115" name="Footer Placeholder 2">
            <a:extLst>
              <a:ext uri="{FF2B5EF4-FFF2-40B4-BE49-F238E27FC236}">
                <a16:creationId xmlns:a16="http://schemas.microsoft.com/office/drawing/2014/main" id="{ADD7056C-0AC5-4248-A3FD-A6899FB2A8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90116" name="Slide Number Placeholder 3">
            <a:extLst>
              <a:ext uri="{FF2B5EF4-FFF2-40B4-BE49-F238E27FC236}">
                <a16:creationId xmlns:a16="http://schemas.microsoft.com/office/drawing/2014/main" id="{752966D5-B1C9-9547-AD69-DCFC09AF32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4DAF3891-9C03-F644-905D-66FA185BD7A1}" type="slidenum">
              <a:rPr lang="en-US" altLang="en-US" sz="1400" dirty="0" smtClean="0">
                <a:solidFill>
                  <a:srgbClr val="FFFFFF"/>
                </a:solidFill>
              </a:rPr>
              <a:pPr/>
              <a:t>39</a:t>
            </a:fld>
            <a:endParaRPr lang="en-US" altLang="en-US" sz="1400">
              <a:solidFill>
                <a:srgbClr val="FFFFFF"/>
              </a:solidFill>
            </a:endParaRPr>
          </a:p>
        </p:txBody>
      </p:sp>
      <p:pic>
        <p:nvPicPr>
          <p:cNvPr id="90117" name="Picture 6">
            <a:extLst>
              <a:ext uri="{FF2B5EF4-FFF2-40B4-BE49-F238E27FC236}">
                <a16:creationId xmlns:a16="http://schemas.microsoft.com/office/drawing/2014/main" id="{E5F47FC9-FAE9-0048-B79F-0831E4025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457200"/>
            <a:ext cx="5981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93" name="Rectangle 61">
            <a:extLst>
              <a:ext uri="{FF2B5EF4-FFF2-40B4-BE49-F238E27FC236}">
                <a16:creationId xmlns:a16="http://schemas.microsoft.com/office/drawing/2014/main" id="{23E170B5-4B16-6448-B4A3-625A63A4A7DC}"/>
              </a:ext>
            </a:extLst>
          </p:cNvPr>
          <p:cNvSpPr>
            <a:spLocks noGrp="1" noChangeArrowheads="1"/>
          </p:cNvSpPr>
          <p:nvPr>
            <p:ph type="title"/>
          </p:nvPr>
        </p:nvSpPr>
        <p:spPr>
          <a:xfrm>
            <a:off x="457200" y="381000"/>
            <a:ext cx="8686800" cy="635000"/>
          </a:xfrm>
        </p:spPr>
        <p:txBody>
          <a:bodyPr>
            <a:normAutofit fontScale="90000"/>
          </a:bodyPr>
          <a:lstStyle/>
          <a:p>
            <a:pPr>
              <a:defRPr/>
            </a:pPr>
            <a:r>
              <a:rPr lang="en-GB" sz="3200" err="1">
                <a:ea typeface="ＭＳ Ｐゴシック"/>
              </a:rPr>
              <a:t>Từ</a:t>
            </a:r>
            <a:r>
              <a:rPr lang="en-GB" sz="3200">
                <a:ea typeface="ＭＳ Ｐゴシック"/>
              </a:rPr>
              <a:t> </a:t>
            </a:r>
            <a:r>
              <a:rPr lang="en-GB" sz="3200" err="1">
                <a:ea typeface="ＭＳ Ｐゴシック"/>
              </a:rPr>
              <a:t>các</a:t>
            </a:r>
            <a:r>
              <a:rPr lang="en-GB" sz="3200">
                <a:ea typeface="ＭＳ Ｐゴシック"/>
              </a:rPr>
              <a:t> </a:t>
            </a:r>
            <a:r>
              <a:rPr lang="en-GB" sz="3200" err="1">
                <a:ea typeface="ＭＳ Ｐゴシック"/>
              </a:rPr>
              <a:t>lớp</a:t>
            </a:r>
            <a:r>
              <a:rPr lang="en-GB" sz="3200">
                <a:ea typeface="ＭＳ Ｐゴシック"/>
              </a:rPr>
              <a:t> </a:t>
            </a:r>
            <a:r>
              <a:rPr lang="en-GB" sz="3200" err="1">
                <a:ea typeface="ＭＳ Ｐゴシック"/>
              </a:rPr>
              <a:t>phân</a:t>
            </a:r>
            <a:r>
              <a:rPr lang="en-GB" sz="3200">
                <a:ea typeface="ＭＳ Ｐゴシック"/>
              </a:rPr>
              <a:t> </a:t>
            </a:r>
            <a:r>
              <a:rPr lang="en-GB" sz="3200" err="1">
                <a:ea typeface="ＭＳ Ｐゴシック"/>
              </a:rPr>
              <a:t>tích</a:t>
            </a:r>
            <a:r>
              <a:rPr lang="en-GB" sz="3200">
                <a:ea typeface="ＭＳ Ｐゴシック"/>
              </a:rPr>
              <a:t> </a:t>
            </a:r>
            <a:r>
              <a:rPr lang="en-GB" sz="3200" err="1">
                <a:ea typeface="ＭＳ Ｐゴシック"/>
              </a:rPr>
              <a:t>tới</a:t>
            </a:r>
            <a:r>
              <a:rPr lang="en-GB" sz="3200">
                <a:ea typeface="ＭＳ Ｐゴシック"/>
              </a:rPr>
              <a:t> </a:t>
            </a:r>
            <a:r>
              <a:rPr lang="en-GB" sz="3200" err="1">
                <a:ea typeface="ＭＳ Ｐゴシック"/>
              </a:rPr>
              <a:t>các</a:t>
            </a:r>
            <a:r>
              <a:rPr lang="en-GB" sz="3200">
                <a:ea typeface="ＭＳ Ｐゴシック"/>
              </a:rPr>
              <a:t> </a:t>
            </a:r>
            <a:r>
              <a:rPr lang="en-GB" sz="3200" err="1">
                <a:ea typeface="ＭＳ Ｐゴシック"/>
              </a:rPr>
              <a:t>thành</a:t>
            </a:r>
            <a:r>
              <a:rPr lang="en-GB" sz="3200">
                <a:ea typeface="ＭＳ Ｐゴシック"/>
              </a:rPr>
              <a:t> </a:t>
            </a:r>
            <a:r>
              <a:rPr lang="en-GB" sz="3200" err="1">
                <a:ea typeface="ＭＳ Ｐゴシック"/>
              </a:rPr>
              <a:t>phần</a:t>
            </a:r>
            <a:r>
              <a:rPr lang="en-GB" sz="3200">
                <a:ea typeface="ＭＳ Ｐゴシック"/>
              </a:rPr>
              <a:t> </a:t>
            </a:r>
            <a:r>
              <a:rPr lang="en-GB" sz="3200" err="1">
                <a:ea typeface="ＭＳ Ｐゴシック"/>
              </a:rPr>
              <a:t>thiết</a:t>
            </a:r>
            <a:r>
              <a:rPr lang="en-GB" sz="3200">
                <a:ea typeface="ＭＳ Ｐゴシック"/>
              </a:rPr>
              <a:t> </a:t>
            </a:r>
            <a:r>
              <a:rPr lang="en-GB" sz="3200" err="1">
                <a:ea typeface="ＭＳ Ｐゴシック"/>
              </a:rPr>
              <a:t>kế</a:t>
            </a:r>
          </a:p>
        </p:txBody>
      </p:sp>
      <p:sp>
        <p:nvSpPr>
          <p:cNvPr id="20482" name="Text Box 121">
            <a:extLst>
              <a:ext uri="{FF2B5EF4-FFF2-40B4-BE49-F238E27FC236}">
                <a16:creationId xmlns:a16="http://schemas.microsoft.com/office/drawing/2014/main" id="{F8782C18-61AA-7D49-8CC1-2E37160B7CB6}"/>
              </a:ext>
            </a:extLst>
          </p:cNvPr>
          <p:cNvSpPr txBox="1">
            <a:spLocks noChangeArrowheads="1"/>
          </p:cNvSpPr>
          <p:nvPr/>
        </p:nvSpPr>
        <p:spPr bwMode="auto">
          <a:xfrm>
            <a:off x="457200" y="1117600"/>
            <a:ext cx="2895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err="1">
                <a:solidFill>
                  <a:srgbClr val="0000FF"/>
                </a:solidFill>
                <a:latin typeface="Times New Roman"/>
                <a:ea typeface="ＭＳ Ｐゴシック"/>
                <a:cs typeface="Times New Roman"/>
              </a:rPr>
              <a:t>Lớp</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phân</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tích</a:t>
            </a:r>
            <a:endParaRPr lang="en-US" altLang="en-US" sz="2400" err="1">
              <a:solidFill>
                <a:srgbClr val="0000FF"/>
              </a:solidFill>
              <a:cs typeface="Times New Roman"/>
            </a:endParaRPr>
          </a:p>
        </p:txBody>
      </p:sp>
      <p:sp>
        <p:nvSpPr>
          <p:cNvPr id="20483" name="Text Box 122">
            <a:extLst>
              <a:ext uri="{FF2B5EF4-FFF2-40B4-BE49-F238E27FC236}">
                <a16:creationId xmlns:a16="http://schemas.microsoft.com/office/drawing/2014/main" id="{E92D6F37-0963-334C-B3F6-FB7B0ECB68A4}"/>
              </a:ext>
            </a:extLst>
          </p:cNvPr>
          <p:cNvSpPr txBox="1">
            <a:spLocks noChangeArrowheads="1"/>
          </p:cNvSpPr>
          <p:nvPr/>
        </p:nvSpPr>
        <p:spPr bwMode="auto">
          <a:xfrm>
            <a:off x="5664200" y="1117600"/>
            <a:ext cx="302354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sz="2400">
                <a:solidFill>
                  <a:srgbClr val="0000FF"/>
                </a:solidFill>
                <a:latin typeface="Times New Roman"/>
                <a:ea typeface="ＭＳ Ｐゴシック"/>
                <a:cs typeface="Times New Roman"/>
              </a:rPr>
              <a:t>Thành </a:t>
            </a:r>
            <a:r>
              <a:rPr lang="en-US" altLang="en-US" sz="2400" err="1">
                <a:solidFill>
                  <a:srgbClr val="0000FF"/>
                </a:solidFill>
                <a:latin typeface="Times New Roman"/>
                <a:ea typeface="ＭＳ Ｐゴシック"/>
                <a:cs typeface="Times New Roman"/>
              </a:rPr>
              <a:t>phần</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thiết</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kế</a:t>
            </a:r>
            <a:endParaRPr lang="en-US" altLang="en-US" sz="2400" err="1">
              <a:solidFill>
                <a:srgbClr val="0000FF"/>
              </a:solidFill>
              <a:cs typeface="Times New Roman"/>
            </a:endParaRPr>
          </a:p>
        </p:txBody>
      </p:sp>
      <p:sp>
        <p:nvSpPr>
          <p:cNvPr id="20484" name="Line 124">
            <a:extLst>
              <a:ext uri="{FF2B5EF4-FFF2-40B4-BE49-F238E27FC236}">
                <a16:creationId xmlns:a16="http://schemas.microsoft.com/office/drawing/2014/main" id="{3118EA5A-D4B0-DC41-AA83-F62F79158FE1}"/>
              </a:ext>
            </a:extLst>
          </p:cNvPr>
          <p:cNvSpPr>
            <a:spLocks noChangeShapeType="1"/>
          </p:cNvSpPr>
          <p:nvPr/>
        </p:nvSpPr>
        <p:spPr bwMode="auto">
          <a:xfrm>
            <a:off x="2228850" y="2035175"/>
            <a:ext cx="3336925" cy="2528888"/>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125">
            <a:extLst>
              <a:ext uri="{FF2B5EF4-FFF2-40B4-BE49-F238E27FC236}">
                <a16:creationId xmlns:a16="http://schemas.microsoft.com/office/drawing/2014/main" id="{463326F0-E4DB-744E-A0C4-4E35611C5339}"/>
              </a:ext>
            </a:extLst>
          </p:cNvPr>
          <p:cNvSpPr>
            <a:spLocks noChangeShapeType="1"/>
          </p:cNvSpPr>
          <p:nvPr/>
        </p:nvSpPr>
        <p:spPr bwMode="auto">
          <a:xfrm>
            <a:off x="2236788" y="2043113"/>
            <a:ext cx="3338512" cy="1182687"/>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126">
            <a:extLst>
              <a:ext uri="{FF2B5EF4-FFF2-40B4-BE49-F238E27FC236}">
                <a16:creationId xmlns:a16="http://schemas.microsoft.com/office/drawing/2014/main" id="{4E0B7465-2953-5948-BAF4-2E02C437B959}"/>
              </a:ext>
            </a:extLst>
          </p:cNvPr>
          <p:cNvSpPr>
            <a:spLocks noChangeShapeType="1"/>
          </p:cNvSpPr>
          <p:nvPr/>
        </p:nvSpPr>
        <p:spPr bwMode="auto">
          <a:xfrm flipV="1">
            <a:off x="2835275" y="2044700"/>
            <a:ext cx="3076575" cy="1173163"/>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127">
            <a:extLst>
              <a:ext uri="{FF2B5EF4-FFF2-40B4-BE49-F238E27FC236}">
                <a16:creationId xmlns:a16="http://schemas.microsoft.com/office/drawing/2014/main" id="{5DFB9855-7AF9-5A47-85A1-3539F93F80C8}"/>
              </a:ext>
            </a:extLst>
          </p:cNvPr>
          <p:cNvSpPr>
            <a:spLocks noChangeShapeType="1"/>
          </p:cNvSpPr>
          <p:nvPr/>
        </p:nvSpPr>
        <p:spPr bwMode="auto">
          <a:xfrm>
            <a:off x="2843213" y="3224213"/>
            <a:ext cx="2724150" cy="1343025"/>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28">
            <a:extLst>
              <a:ext uri="{FF2B5EF4-FFF2-40B4-BE49-F238E27FC236}">
                <a16:creationId xmlns:a16="http://schemas.microsoft.com/office/drawing/2014/main" id="{C7A6E8AB-044D-BD4D-94DC-43652F1F9FA5}"/>
              </a:ext>
            </a:extLst>
          </p:cNvPr>
          <p:cNvSpPr>
            <a:spLocks noChangeShapeType="1"/>
          </p:cNvSpPr>
          <p:nvPr/>
        </p:nvSpPr>
        <p:spPr bwMode="auto">
          <a:xfrm flipV="1">
            <a:off x="2522538" y="3213100"/>
            <a:ext cx="3040062" cy="2443163"/>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29">
            <a:extLst>
              <a:ext uri="{FF2B5EF4-FFF2-40B4-BE49-F238E27FC236}">
                <a16:creationId xmlns:a16="http://schemas.microsoft.com/office/drawing/2014/main" id="{65F6825D-CBD3-A24E-88AE-C273EAF6AC6B}"/>
              </a:ext>
            </a:extLst>
          </p:cNvPr>
          <p:cNvSpPr>
            <a:spLocks noChangeShapeType="1"/>
          </p:cNvSpPr>
          <p:nvPr/>
        </p:nvSpPr>
        <p:spPr bwMode="auto">
          <a:xfrm>
            <a:off x="2536825" y="5645150"/>
            <a:ext cx="3030538" cy="1588"/>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30">
            <a:extLst>
              <a:ext uri="{FF2B5EF4-FFF2-40B4-BE49-F238E27FC236}">
                <a16:creationId xmlns:a16="http://schemas.microsoft.com/office/drawing/2014/main" id="{72DA2058-67E3-4940-837B-06385DFFAD90}"/>
              </a:ext>
            </a:extLst>
          </p:cNvPr>
          <p:cNvSpPr>
            <a:spLocks noChangeShapeType="1"/>
          </p:cNvSpPr>
          <p:nvPr/>
        </p:nvSpPr>
        <p:spPr bwMode="auto">
          <a:xfrm>
            <a:off x="2838450" y="3224213"/>
            <a:ext cx="2730500" cy="4762"/>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1">
            <a:extLst>
              <a:ext uri="{FF2B5EF4-FFF2-40B4-BE49-F238E27FC236}">
                <a16:creationId xmlns:a16="http://schemas.microsoft.com/office/drawing/2014/main" id="{5F0374C1-D045-C148-9EC4-6DE252ECD300}"/>
              </a:ext>
            </a:extLst>
          </p:cNvPr>
          <p:cNvSpPr>
            <a:spLocks noChangeShapeType="1"/>
          </p:cNvSpPr>
          <p:nvPr/>
        </p:nvSpPr>
        <p:spPr bwMode="auto">
          <a:xfrm flipV="1">
            <a:off x="1993900" y="2044700"/>
            <a:ext cx="3921125" cy="2336800"/>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32">
            <a:extLst>
              <a:ext uri="{FF2B5EF4-FFF2-40B4-BE49-F238E27FC236}">
                <a16:creationId xmlns:a16="http://schemas.microsoft.com/office/drawing/2014/main" id="{9DFF5A30-8933-C343-B919-1B752E9027E6}"/>
              </a:ext>
            </a:extLst>
          </p:cNvPr>
          <p:cNvSpPr>
            <a:spLocks noChangeShapeType="1"/>
          </p:cNvSpPr>
          <p:nvPr/>
        </p:nvSpPr>
        <p:spPr bwMode="auto">
          <a:xfrm>
            <a:off x="2222500" y="2043113"/>
            <a:ext cx="3683000" cy="3175"/>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3">
            <a:extLst>
              <a:ext uri="{FF2B5EF4-FFF2-40B4-BE49-F238E27FC236}">
                <a16:creationId xmlns:a16="http://schemas.microsoft.com/office/drawing/2014/main" id="{16BBCF8A-D445-ED4F-8D1D-6E722D1E55AF}"/>
              </a:ext>
            </a:extLst>
          </p:cNvPr>
          <p:cNvSpPr>
            <a:spLocks noChangeShapeType="1"/>
          </p:cNvSpPr>
          <p:nvPr/>
        </p:nvSpPr>
        <p:spPr bwMode="auto">
          <a:xfrm flipV="1">
            <a:off x="2522538" y="4567238"/>
            <a:ext cx="3048000" cy="1079500"/>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34">
            <a:extLst>
              <a:ext uri="{FF2B5EF4-FFF2-40B4-BE49-F238E27FC236}">
                <a16:creationId xmlns:a16="http://schemas.microsoft.com/office/drawing/2014/main" id="{E0492A51-9A74-AB46-9524-3985E2FFC7B2}"/>
              </a:ext>
            </a:extLst>
          </p:cNvPr>
          <p:cNvSpPr>
            <a:spLocks noChangeShapeType="1"/>
          </p:cNvSpPr>
          <p:nvPr/>
        </p:nvSpPr>
        <p:spPr bwMode="auto">
          <a:xfrm>
            <a:off x="1992313" y="4379913"/>
            <a:ext cx="3570287" cy="185737"/>
          </a:xfrm>
          <a:prstGeom prst="line">
            <a:avLst/>
          </a:prstGeom>
          <a:noFill/>
          <a:ln w="12700">
            <a:solidFill>
              <a:schemeClr val="hlink"/>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0495" name="Group 135">
            <a:extLst>
              <a:ext uri="{FF2B5EF4-FFF2-40B4-BE49-F238E27FC236}">
                <a16:creationId xmlns:a16="http://schemas.microsoft.com/office/drawing/2014/main" id="{D90C7E96-3430-144B-AF4E-FFE16AF19EC2}"/>
              </a:ext>
            </a:extLst>
          </p:cNvPr>
          <p:cNvGrpSpPr>
            <a:grpSpLocks/>
          </p:cNvGrpSpPr>
          <p:nvPr/>
        </p:nvGrpSpPr>
        <p:grpSpPr bwMode="auto">
          <a:xfrm>
            <a:off x="5918200" y="1676400"/>
            <a:ext cx="1066800" cy="809625"/>
            <a:chOff x="349" y="2258"/>
            <a:chExt cx="881" cy="510"/>
          </a:xfrm>
        </p:grpSpPr>
        <p:grpSp>
          <p:nvGrpSpPr>
            <p:cNvPr id="20575" name="Group 136">
              <a:extLst>
                <a:ext uri="{FF2B5EF4-FFF2-40B4-BE49-F238E27FC236}">
                  <a16:creationId xmlns:a16="http://schemas.microsoft.com/office/drawing/2014/main" id="{74D877DF-6F8F-044E-8CB3-2EFE318A82E5}"/>
                </a:ext>
              </a:extLst>
            </p:cNvPr>
            <p:cNvGrpSpPr>
              <a:grpSpLocks/>
            </p:cNvGrpSpPr>
            <p:nvPr/>
          </p:nvGrpSpPr>
          <p:grpSpPr bwMode="auto">
            <a:xfrm>
              <a:off x="349" y="2258"/>
              <a:ext cx="881" cy="510"/>
              <a:chOff x="734" y="2258"/>
              <a:chExt cx="288" cy="336"/>
            </a:xfrm>
          </p:grpSpPr>
          <p:sp>
            <p:nvSpPr>
              <p:cNvPr id="20577" name="Rectangle 137">
                <a:extLst>
                  <a:ext uri="{FF2B5EF4-FFF2-40B4-BE49-F238E27FC236}">
                    <a16:creationId xmlns:a16="http://schemas.microsoft.com/office/drawing/2014/main" id="{8C35CEE0-08FD-6647-8F96-22A41C5D6DFE}"/>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78" name="Line 138">
                <a:extLst>
                  <a:ext uri="{FF2B5EF4-FFF2-40B4-BE49-F238E27FC236}">
                    <a16:creationId xmlns:a16="http://schemas.microsoft.com/office/drawing/2014/main" id="{499097DC-BF9D-0743-B5EF-BCF68CE16624}"/>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79" name="Line 139">
                <a:extLst>
                  <a:ext uri="{FF2B5EF4-FFF2-40B4-BE49-F238E27FC236}">
                    <a16:creationId xmlns:a16="http://schemas.microsoft.com/office/drawing/2014/main" id="{DFFDE1E4-28C9-7B45-BA1D-B41BA3BA573E}"/>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76" name="Text Box 140">
              <a:extLst>
                <a:ext uri="{FF2B5EF4-FFF2-40B4-BE49-F238E27FC236}">
                  <a16:creationId xmlns:a16="http://schemas.microsoft.com/office/drawing/2014/main" id="{C1170093-5A7A-A04E-B815-EC340F60D09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6" name="Group 141">
            <a:extLst>
              <a:ext uri="{FF2B5EF4-FFF2-40B4-BE49-F238E27FC236}">
                <a16:creationId xmlns:a16="http://schemas.microsoft.com/office/drawing/2014/main" id="{2517C35F-BDEE-1D44-993A-C16E5F1C6B2A}"/>
              </a:ext>
            </a:extLst>
          </p:cNvPr>
          <p:cNvGrpSpPr>
            <a:grpSpLocks/>
          </p:cNvGrpSpPr>
          <p:nvPr/>
        </p:nvGrpSpPr>
        <p:grpSpPr bwMode="auto">
          <a:xfrm>
            <a:off x="5575300" y="2870200"/>
            <a:ext cx="1066800" cy="809625"/>
            <a:chOff x="349" y="2258"/>
            <a:chExt cx="881" cy="510"/>
          </a:xfrm>
        </p:grpSpPr>
        <p:grpSp>
          <p:nvGrpSpPr>
            <p:cNvPr id="20570" name="Group 142">
              <a:extLst>
                <a:ext uri="{FF2B5EF4-FFF2-40B4-BE49-F238E27FC236}">
                  <a16:creationId xmlns:a16="http://schemas.microsoft.com/office/drawing/2014/main" id="{9F890904-5392-984C-BAB3-9A1A58BAC8B0}"/>
                </a:ext>
              </a:extLst>
            </p:cNvPr>
            <p:cNvGrpSpPr>
              <a:grpSpLocks/>
            </p:cNvGrpSpPr>
            <p:nvPr/>
          </p:nvGrpSpPr>
          <p:grpSpPr bwMode="auto">
            <a:xfrm>
              <a:off x="349" y="2258"/>
              <a:ext cx="881" cy="510"/>
              <a:chOff x="734" y="2258"/>
              <a:chExt cx="288" cy="336"/>
            </a:xfrm>
          </p:grpSpPr>
          <p:sp>
            <p:nvSpPr>
              <p:cNvPr id="20572" name="Rectangle 143">
                <a:extLst>
                  <a:ext uri="{FF2B5EF4-FFF2-40B4-BE49-F238E27FC236}">
                    <a16:creationId xmlns:a16="http://schemas.microsoft.com/office/drawing/2014/main" id="{4BED9445-7BF2-0A42-B5A6-A92CE8B459ED}"/>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73" name="Line 144">
                <a:extLst>
                  <a:ext uri="{FF2B5EF4-FFF2-40B4-BE49-F238E27FC236}">
                    <a16:creationId xmlns:a16="http://schemas.microsoft.com/office/drawing/2014/main" id="{F60D4431-9376-DF4C-BA10-B57697F7AB15}"/>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74" name="Line 145">
                <a:extLst>
                  <a:ext uri="{FF2B5EF4-FFF2-40B4-BE49-F238E27FC236}">
                    <a16:creationId xmlns:a16="http://schemas.microsoft.com/office/drawing/2014/main" id="{F2AFD620-8544-454F-ACEB-493082D71B19}"/>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71" name="Text Box 146">
              <a:extLst>
                <a:ext uri="{FF2B5EF4-FFF2-40B4-BE49-F238E27FC236}">
                  <a16:creationId xmlns:a16="http://schemas.microsoft.com/office/drawing/2014/main" id="{6989A70C-A760-D746-BAEF-DB0E8E3E627D}"/>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7" name="Group 147">
            <a:extLst>
              <a:ext uri="{FF2B5EF4-FFF2-40B4-BE49-F238E27FC236}">
                <a16:creationId xmlns:a16="http://schemas.microsoft.com/office/drawing/2014/main" id="{3867BDA2-DF38-F24E-AEAA-9CA6833A0F30}"/>
              </a:ext>
            </a:extLst>
          </p:cNvPr>
          <p:cNvGrpSpPr>
            <a:grpSpLocks/>
          </p:cNvGrpSpPr>
          <p:nvPr/>
        </p:nvGrpSpPr>
        <p:grpSpPr bwMode="auto">
          <a:xfrm>
            <a:off x="7175500" y="3886200"/>
            <a:ext cx="1066800" cy="809625"/>
            <a:chOff x="349" y="2258"/>
            <a:chExt cx="881" cy="510"/>
          </a:xfrm>
        </p:grpSpPr>
        <p:grpSp>
          <p:nvGrpSpPr>
            <p:cNvPr id="20565" name="Group 148">
              <a:extLst>
                <a:ext uri="{FF2B5EF4-FFF2-40B4-BE49-F238E27FC236}">
                  <a16:creationId xmlns:a16="http://schemas.microsoft.com/office/drawing/2014/main" id="{98B21B06-7E2B-224A-A81B-BAD056BABB5D}"/>
                </a:ext>
              </a:extLst>
            </p:cNvPr>
            <p:cNvGrpSpPr>
              <a:grpSpLocks/>
            </p:cNvGrpSpPr>
            <p:nvPr/>
          </p:nvGrpSpPr>
          <p:grpSpPr bwMode="auto">
            <a:xfrm>
              <a:off x="349" y="2258"/>
              <a:ext cx="881" cy="510"/>
              <a:chOff x="734" y="2258"/>
              <a:chExt cx="288" cy="336"/>
            </a:xfrm>
          </p:grpSpPr>
          <p:sp>
            <p:nvSpPr>
              <p:cNvPr id="20567" name="Rectangle 149">
                <a:extLst>
                  <a:ext uri="{FF2B5EF4-FFF2-40B4-BE49-F238E27FC236}">
                    <a16:creationId xmlns:a16="http://schemas.microsoft.com/office/drawing/2014/main" id="{E93FC979-B6EC-E149-B2E0-C201333EEE25}"/>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68" name="Line 150">
                <a:extLst>
                  <a:ext uri="{FF2B5EF4-FFF2-40B4-BE49-F238E27FC236}">
                    <a16:creationId xmlns:a16="http://schemas.microsoft.com/office/drawing/2014/main" id="{BD400777-C423-1544-8299-B18AD17AC8C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69" name="Line 151">
                <a:extLst>
                  <a:ext uri="{FF2B5EF4-FFF2-40B4-BE49-F238E27FC236}">
                    <a16:creationId xmlns:a16="http://schemas.microsoft.com/office/drawing/2014/main" id="{E455AC0F-956C-C04C-A442-87418B1637A1}"/>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66" name="Text Box 152">
              <a:extLst>
                <a:ext uri="{FF2B5EF4-FFF2-40B4-BE49-F238E27FC236}">
                  <a16:creationId xmlns:a16="http://schemas.microsoft.com/office/drawing/2014/main" id="{25A0C5AA-4C4F-704A-9D90-24A1799682AF}"/>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grpSp>
        <p:nvGrpSpPr>
          <p:cNvPr id="20498" name="Group 153">
            <a:extLst>
              <a:ext uri="{FF2B5EF4-FFF2-40B4-BE49-F238E27FC236}">
                <a16:creationId xmlns:a16="http://schemas.microsoft.com/office/drawing/2014/main" id="{D84743D8-EE80-BC41-AF90-E5B9D89D71A0}"/>
              </a:ext>
            </a:extLst>
          </p:cNvPr>
          <p:cNvGrpSpPr>
            <a:grpSpLocks/>
          </p:cNvGrpSpPr>
          <p:nvPr/>
        </p:nvGrpSpPr>
        <p:grpSpPr bwMode="auto">
          <a:xfrm>
            <a:off x="5575300" y="5334000"/>
            <a:ext cx="1066800" cy="809625"/>
            <a:chOff x="349" y="2258"/>
            <a:chExt cx="881" cy="510"/>
          </a:xfrm>
        </p:grpSpPr>
        <p:grpSp>
          <p:nvGrpSpPr>
            <p:cNvPr id="20560" name="Group 154">
              <a:extLst>
                <a:ext uri="{FF2B5EF4-FFF2-40B4-BE49-F238E27FC236}">
                  <a16:creationId xmlns:a16="http://schemas.microsoft.com/office/drawing/2014/main" id="{074C7A5E-C166-3F43-B6C5-9B40EBCBD8AC}"/>
                </a:ext>
              </a:extLst>
            </p:cNvPr>
            <p:cNvGrpSpPr>
              <a:grpSpLocks/>
            </p:cNvGrpSpPr>
            <p:nvPr/>
          </p:nvGrpSpPr>
          <p:grpSpPr bwMode="auto">
            <a:xfrm>
              <a:off x="349" y="2258"/>
              <a:ext cx="881" cy="510"/>
              <a:chOff x="734" y="2258"/>
              <a:chExt cx="288" cy="336"/>
            </a:xfrm>
          </p:grpSpPr>
          <p:sp>
            <p:nvSpPr>
              <p:cNvPr id="20562" name="Rectangle 155">
                <a:extLst>
                  <a:ext uri="{FF2B5EF4-FFF2-40B4-BE49-F238E27FC236}">
                    <a16:creationId xmlns:a16="http://schemas.microsoft.com/office/drawing/2014/main" id="{15F25C4D-1AA3-A643-9609-931973EFBC64}"/>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63" name="Line 156">
                <a:extLst>
                  <a:ext uri="{FF2B5EF4-FFF2-40B4-BE49-F238E27FC236}">
                    <a16:creationId xmlns:a16="http://schemas.microsoft.com/office/drawing/2014/main" id="{9CCE3089-82CE-6D4F-B681-4F80C0D1A50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64" name="Line 157">
                <a:extLst>
                  <a:ext uri="{FF2B5EF4-FFF2-40B4-BE49-F238E27FC236}">
                    <a16:creationId xmlns:a16="http://schemas.microsoft.com/office/drawing/2014/main" id="{FCCE3AE9-8A48-6643-A274-2FDEA4C335E5}"/>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61" name="Text Box 158">
              <a:extLst>
                <a:ext uri="{FF2B5EF4-FFF2-40B4-BE49-F238E27FC236}">
                  <a16:creationId xmlns:a16="http://schemas.microsoft.com/office/drawing/2014/main" id="{8332B217-40F7-B84F-A2EC-AAE0602F5CD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499" name="Rectangle 160">
            <a:extLst>
              <a:ext uri="{FF2B5EF4-FFF2-40B4-BE49-F238E27FC236}">
                <a16:creationId xmlns:a16="http://schemas.microsoft.com/office/drawing/2014/main" id="{A8ED90E3-0CB0-A24B-B823-447CAD2286AB}"/>
              </a:ext>
            </a:extLst>
          </p:cNvPr>
          <p:cNvSpPr>
            <a:spLocks noChangeArrowheads="1"/>
          </p:cNvSpPr>
          <p:nvPr/>
        </p:nvSpPr>
        <p:spPr bwMode="auto">
          <a:xfrm>
            <a:off x="7327900" y="5265738"/>
            <a:ext cx="1371600" cy="8810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0500" name="Group 162">
            <a:extLst>
              <a:ext uri="{FF2B5EF4-FFF2-40B4-BE49-F238E27FC236}">
                <a16:creationId xmlns:a16="http://schemas.microsoft.com/office/drawing/2014/main" id="{1A21A785-CEAC-8E47-B174-928C3F5F8E72}"/>
              </a:ext>
            </a:extLst>
          </p:cNvPr>
          <p:cNvGrpSpPr>
            <a:grpSpLocks/>
          </p:cNvGrpSpPr>
          <p:nvPr/>
        </p:nvGrpSpPr>
        <p:grpSpPr bwMode="auto">
          <a:xfrm>
            <a:off x="5575300" y="4064000"/>
            <a:ext cx="1371600" cy="914400"/>
            <a:chOff x="1252" y="3089"/>
            <a:chExt cx="1114" cy="758"/>
          </a:xfrm>
        </p:grpSpPr>
        <p:sp>
          <p:nvSpPr>
            <p:cNvPr id="20558" name="Rectangle 163">
              <a:extLst>
                <a:ext uri="{FF2B5EF4-FFF2-40B4-BE49-F238E27FC236}">
                  <a16:creationId xmlns:a16="http://schemas.microsoft.com/office/drawing/2014/main" id="{ED42014E-274C-474D-96A4-FA3A64BB34E3}"/>
                </a:ext>
              </a:extLst>
            </p:cNvPr>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59" name="Rectangle 164">
              <a:extLst>
                <a:ext uri="{FF2B5EF4-FFF2-40B4-BE49-F238E27FC236}">
                  <a16:creationId xmlns:a16="http://schemas.microsoft.com/office/drawing/2014/main" id="{F3217240-DC3E-E54A-80A7-18A39CC25DAE}"/>
                </a:ext>
              </a:extLst>
            </p:cNvPr>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nvGrpSpPr>
          <p:cNvPr id="20501" name="Group 165">
            <a:extLst>
              <a:ext uri="{FF2B5EF4-FFF2-40B4-BE49-F238E27FC236}">
                <a16:creationId xmlns:a16="http://schemas.microsoft.com/office/drawing/2014/main" id="{E089AF51-5B49-5942-A606-20370E643B7B}"/>
              </a:ext>
            </a:extLst>
          </p:cNvPr>
          <p:cNvGrpSpPr>
            <a:grpSpLocks/>
          </p:cNvGrpSpPr>
          <p:nvPr/>
        </p:nvGrpSpPr>
        <p:grpSpPr bwMode="auto">
          <a:xfrm>
            <a:off x="6794500" y="5575300"/>
            <a:ext cx="533400" cy="228600"/>
            <a:chOff x="4368" y="3312"/>
            <a:chExt cx="336" cy="144"/>
          </a:xfrm>
        </p:grpSpPr>
        <p:sp>
          <p:nvSpPr>
            <p:cNvPr id="20556" name="Oval 166">
              <a:extLst>
                <a:ext uri="{FF2B5EF4-FFF2-40B4-BE49-F238E27FC236}">
                  <a16:creationId xmlns:a16="http://schemas.microsoft.com/office/drawing/2014/main" id="{FF3D1DDC-60F2-124F-AAE9-578B97151CF4}"/>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7" name="Line 167">
              <a:extLst>
                <a:ext uri="{FF2B5EF4-FFF2-40B4-BE49-F238E27FC236}">
                  <a16:creationId xmlns:a16="http://schemas.microsoft.com/office/drawing/2014/main" id="{6CA39973-E3D0-9C4E-AD32-31B76B023616}"/>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
        <p:nvSpPr>
          <p:cNvPr id="20502" name="Rectangle 170">
            <a:extLst>
              <a:ext uri="{FF2B5EF4-FFF2-40B4-BE49-F238E27FC236}">
                <a16:creationId xmlns:a16="http://schemas.microsoft.com/office/drawing/2014/main" id="{B4A14813-B90F-1E48-80C4-FA80CE2D5548}"/>
              </a:ext>
            </a:extLst>
          </p:cNvPr>
          <p:cNvSpPr>
            <a:spLocks noChangeArrowheads="1"/>
          </p:cNvSpPr>
          <p:nvPr/>
        </p:nvSpPr>
        <p:spPr bwMode="auto">
          <a:xfrm>
            <a:off x="7327900" y="2646363"/>
            <a:ext cx="1371600" cy="8334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0503" name="Group 172">
            <a:extLst>
              <a:ext uri="{FF2B5EF4-FFF2-40B4-BE49-F238E27FC236}">
                <a16:creationId xmlns:a16="http://schemas.microsoft.com/office/drawing/2014/main" id="{F706D67E-9AE4-A442-ABE8-C8DC90F3CC14}"/>
              </a:ext>
            </a:extLst>
          </p:cNvPr>
          <p:cNvGrpSpPr>
            <a:grpSpLocks/>
          </p:cNvGrpSpPr>
          <p:nvPr/>
        </p:nvGrpSpPr>
        <p:grpSpPr bwMode="auto">
          <a:xfrm>
            <a:off x="6794500" y="2755900"/>
            <a:ext cx="533400" cy="228600"/>
            <a:chOff x="4368" y="3312"/>
            <a:chExt cx="336" cy="144"/>
          </a:xfrm>
        </p:grpSpPr>
        <p:sp>
          <p:nvSpPr>
            <p:cNvPr id="20554" name="Oval 173">
              <a:extLst>
                <a:ext uri="{FF2B5EF4-FFF2-40B4-BE49-F238E27FC236}">
                  <a16:creationId xmlns:a16="http://schemas.microsoft.com/office/drawing/2014/main" id="{926A4A8C-6AEB-464D-984D-7A247C9EBA3C}"/>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5" name="Line 174">
              <a:extLst>
                <a:ext uri="{FF2B5EF4-FFF2-40B4-BE49-F238E27FC236}">
                  <a16:creationId xmlns:a16="http://schemas.microsoft.com/office/drawing/2014/main" id="{5D6E00A9-7EEC-EE48-BC62-54C63D12742E}"/>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grpSp>
        <p:nvGrpSpPr>
          <p:cNvPr id="20504" name="Group 175">
            <a:extLst>
              <a:ext uri="{FF2B5EF4-FFF2-40B4-BE49-F238E27FC236}">
                <a16:creationId xmlns:a16="http://schemas.microsoft.com/office/drawing/2014/main" id="{4029BC72-EEA4-7E4D-93A6-1E4CB5D853F4}"/>
              </a:ext>
            </a:extLst>
          </p:cNvPr>
          <p:cNvGrpSpPr>
            <a:grpSpLocks/>
          </p:cNvGrpSpPr>
          <p:nvPr/>
        </p:nvGrpSpPr>
        <p:grpSpPr bwMode="auto">
          <a:xfrm>
            <a:off x="6794500" y="3136900"/>
            <a:ext cx="533400" cy="228600"/>
            <a:chOff x="4368" y="3312"/>
            <a:chExt cx="336" cy="144"/>
          </a:xfrm>
        </p:grpSpPr>
        <p:sp>
          <p:nvSpPr>
            <p:cNvPr id="20552" name="Oval 176">
              <a:extLst>
                <a:ext uri="{FF2B5EF4-FFF2-40B4-BE49-F238E27FC236}">
                  <a16:creationId xmlns:a16="http://schemas.microsoft.com/office/drawing/2014/main" id="{A0394BD6-224C-A342-8E7D-18D6F20F717F}"/>
                </a:ext>
              </a:extLst>
            </p:cNvPr>
            <p:cNvSpPr>
              <a:spLocks noChangeArrowheads="1"/>
            </p:cNvSpPr>
            <p:nvPr/>
          </p:nvSpPr>
          <p:spPr bwMode="auto">
            <a:xfrm>
              <a:off x="4368" y="3312"/>
              <a:ext cx="144" cy="1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3" name="Line 177">
              <a:extLst>
                <a:ext uri="{FF2B5EF4-FFF2-40B4-BE49-F238E27FC236}">
                  <a16:creationId xmlns:a16="http://schemas.microsoft.com/office/drawing/2014/main" id="{08F2594C-F568-654F-9F8E-A68E01EB93A4}"/>
                </a:ext>
              </a:extLst>
            </p:cNvPr>
            <p:cNvSpPr>
              <a:spLocks noChangeShapeType="1"/>
            </p:cNvSpPr>
            <p:nvPr/>
          </p:nvSpPr>
          <p:spPr bwMode="auto">
            <a:xfrm>
              <a:off x="4512" y="33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grpSp>
        <p:nvGrpSpPr>
          <p:cNvPr id="20505" name="Group 178">
            <a:extLst>
              <a:ext uri="{FF2B5EF4-FFF2-40B4-BE49-F238E27FC236}">
                <a16:creationId xmlns:a16="http://schemas.microsoft.com/office/drawing/2014/main" id="{0E94EF14-AA2C-1246-967C-F97373025DED}"/>
              </a:ext>
            </a:extLst>
          </p:cNvPr>
          <p:cNvGrpSpPr>
            <a:grpSpLocks/>
          </p:cNvGrpSpPr>
          <p:nvPr/>
        </p:nvGrpSpPr>
        <p:grpSpPr bwMode="auto">
          <a:xfrm>
            <a:off x="698500" y="1677988"/>
            <a:ext cx="1603375" cy="811212"/>
            <a:chOff x="336" y="881"/>
            <a:chExt cx="1010" cy="511"/>
          </a:xfrm>
        </p:grpSpPr>
        <p:grpSp>
          <p:nvGrpSpPr>
            <p:cNvPr id="20545" name="Group 179">
              <a:extLst>
                <a:ext uri="{FF2B5EF4-FFF2-40B4-BE49-F238E27FC236}">
                  <a16:creationId xmlns:a16="http://schemas.microsoft.com/office/drawing/2014/main" id="{B34DE099-0433-4E4B-8480-388E8394449D}"/>
                </a:ext>
              </a:extLst>
            </p:cNvPr>
            <p:cNvGrpSpPr>
              <a:grpSpLocks/>
            </p:cNvGrpSpPr>
            <p:nvPr/>
          </p:nvGrpSpPr>
          <p:grpSpPr bwMode="auto">
            <a:xfrm>
              <a:off x="384" y="882"/>
              <a:ext cx="914" cy="510"/>
              <a:chOff x="349" y="2258"/>
              <a:chExt cx="881" cy="510"/>
            </a:xfrm>
          </p:grpSpPr>
          <p:grpSp>
            <p:nvGrpSpPr>
              <p:cNvPr id="20547" name="Group 180">
                <a:extLst>
                  <a:ext uri="{FF2B5EF4-FFF2-40B4-BE49-F238E27FC236}">
                    <a16:creationId xmlns:a16="http://schemas.microsoft.com/office/drawing/2014/main" id="{6148F4E6-C9CF-3942-B767-55ECBE85439E}"/>
                  </a:ext>
                </a:extLst>
              </p:cNvPr>
              <p:cNvGrpSpPr>
                <a:grpSpLocks/>
              </p:cNvGrpSpPr>
              <p:nvPr/>
            </p:nvGrpSpPr>
            <p:grpSpPr bwMode="auto">
              <a:xfrm>
                <a:off x="349" y="2258"/>
                <a:ext cx="881" cy="510"/>
                <a:chOff x="734" y="2258"/>
                <a:chExt cx="288" cy="336"/>
              </a:xfrm>
            </p:grpSpPr>
            <p:sp>
              <p:nvSpPr>
                <p:cNvPr id="20549" name="Rectangle 181">
                  <a:extLst>
                    <a:ext uri="{FF2B5EF4-FFF2-40B4-BE49-F238E27FC236}">
                      <a16:creationId xmlns:a16="http://schemas.microsoft.com/office/drawing/2014/main" id="{109FAD3B-1CF5-9542-9360-EAD20A54CBDC}"/>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50" name="Line 182">
                  <a:extLst>
                    <a:ext uri="{FF2B5EF4-FFF2-40B4-BE49-F238E27FC236}">
                      <a16:creationId xmlns:a16="http://schemas.microsoft.com/office/drawing/2014/main" id="{3B073BF2-13B1-8E4D-BC5B-F3E0F19D4AB7}"/>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51" name="Line 183">
                  <a:extLst>
                    <a:ext uri="{FF2B5EF4-FFF2-40B4-BE49-F238E27FC236}">
                      <a16:creationId xmlns:a16="http://schemas.microsoft.com/office/drawing/2014/main" id="{DDD16254-B11A-6149-9F32-05CE8B43D7A4}"/>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48" name="Text Box 184">
                <a:extLst>
                  <a:ext uri="{FF2B5EF4-FFF2-40B4-BE49-F238E27FC236}">
                    <a16:creationId xmlns:a16="http://schemas.microsoft.com/office/drawing/2014/main" id="{4A6088D2-B1DA-7B4E-B8B9-1DA38CB4045D}"/>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46" name="Text Box 185">
              <a:extLst>
                <a:ext uri="{FF2B5EF4-FFF2-40B4-BE49-F238E27FC236}">
                  <a16:creationId xmlns:a16="http://schemas.microsoft.com/office/drawing/2014/main" id="{34A07949-5026-3248-B394-98CB2CAC818E}"/>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lớp</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grpSp>
        <p:nvGrpSpPr>
          <p:cNvPr id="20506" name="Group 186">
            <a:extLst>
              <a:ext uri="{FF2B5EF4-FFF2-40B4-BE49-F238E27FC236}">
                <a16:creationId xmlns:a16="http://schemas.microsoft.com/office/drawing/2014/main" id="{09FA4CFC-619D-CC47-85D9-A789B9B40572}"/>
              </a:ext>
            </a:extLst>
          </p:cNvPr>
          <p:cNvGrpSpPr>
            <a:grpSpLocks/>
          </p:cNvGrpSpPr>
          <p:nvPr/>
        </p:nvGrpSpPr>
        <p:grpSpPr bwMode="auto">
          <a:xfrm>
            <a:off x="1301750" y="2808288"/>
            <a:ext cx="1603375" cy="811212"/>
            <a:chOff x="336" y="881"/>
            <a:chExt cx="1010" cy="511"/>
          </a:xfrm>
        </p:grpSpPr>
        <p:grpSp>
          <p:nvGrpSpPr>
            <p:cNvPr id="20538" name="Group 187">
              <a:extLst>
                <a:ext uri="{FF2B5EF4-FFF2-40B4-BE49-F238E27FC236}">
                  <a16:creationId xmlns:a16="http://schemas.microsoft.com/office/drawing/2014/main" id="{DC3A1F4C-ED27-5D4C-8599-BE563172CB86}"/>
                </a:ext>
              </a:extLst>
            </p:cNvPr>
            <p:cNvGrpSpPr>
              <a:grpSpLocks/>
            </p:cNvGrpSpPr>
            <p:nvPr/>
          </p:nvGrpSpPr>
          <p:grpSpPr bwMode="auto">
            <a:xfrm>
              <a:off x="384" y="882"/>
              <a:ext cx="914" cy="510"/>
              <a:chOff x="349" y="2258"/>
              <a:chExt cx="881" cy="510"/>
            </a:xfrm>
          </p:grpSpPr>
          <p:grpSp>
            <p:nvGrpSpPr>
              <p:cNvPr id="20540" name="Group 188">
                <a:extLst>
                  <a:ext uri="{FF2B5EF4-FFF2-40B4-BE49-F238E27FC236}">
                    <a16:creationId xmlns:a16="http://schemas.microsoft.com/office/drawing/2014/main" id="{980B2D54-1DF5-5E4C-B861-C37FC080CA34}"/>
                  </a:ext>
                </a:extLst>
              </p:cNvPr>
              <p:cNvGrpSpPr>
                <a:grpSpLocks/>
              </p:cNvGrpSpPr>
              <p:nvPr/>
            </p:nvGrpSpPr>
            <p:grpSpPr bwMode="auto">
              <a:xfrm>
                <a:off x="349" y="2258"/>
                <a:ext cx="881" cy="510"/>
                <a:chOff x="734" y="2258"/>
                <a:chExt cx="288" cy="336"/>
              </a:xfrm>
            </p:grpSpPr>
            <p:sp>
              <p:nvSpPr>
                <p:cNvPr id="20542" name="Rectangle 189">
                  <a:extLst>
                    <a:ext uri="{FF2B5EF4-FFF2-40B4-BE49-F238E27FC236}">
                      <a16:creationId xmlns:a16="http://schemas.microsoft.com/office/drawing/2014/main" id="{5A819183-6D24-7446-A3D6-749664397C30}"/>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43" name="Line 190">
                  <a:extLst>
                    <a:ext uri="{FF2B5EF4-FFF2-40B4-BE49-F238E27FC236}">
                      <a16:creationId xmlns:a16="http://schemas.microsoft.com/office/drawing/2014/main" id="{D397EB1E-CC6C-DF4A-92AD-A1F1B55F6AE0}"/>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4" name="Line 191">
                  <a:extLst>
                    <a:ext uri="{FF2B5EF4-FFF2-40B4-BE49-F238E27FC236}">
                      <a16:creationId xmlns:a16="http://schemas.microsoft.com/office/drawing/2014/main" id="{C3C56B07-8BC9-F64B-A419-C94034B821B0}"/>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41" name="Text Box 192">
                <a:extLst>
                  <a:ext uri="{FF2B5EF4-FFF2-40B4-BE49-F238E27FC236}">
                    <a16:creationId xmlns:a16="http://schemas.microsoft.com/office/drawing/2014/main" id="{E81B5B58-9C93-C74F-8219-BD334AF7EB19}"/>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39" name="Text Box 193">
              <a:extLst>
                <a:ext uri="{FF2B5EF4-FFF2-40B4-BE49-F238E27FC236}">
                  <a16:creationId xmlns:a16="http://schemas.microsoft.com/office/drawing/2014/main" id="{86988DEA-A3B8-2A4F-9074-AA80A4497357}"/>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a:t>
              </a:r>
              <a:r>
                <a:rPr lang="en-US" sz="1500" err="1">
                  <a:latin typeface="Times New Roman"/>
                  <a:ea typeface="ＭＳ Ｐゴシック"/>
                  <a:cs typeface="Times New Roman"/>
                </a:rPr>
                <a:t>ớp</a:t>
              </a:r>
              <a:r>
                <a:rPr lang="en-US" sz="1500">
                  <a:latin typeface="Times New Roman"/>
                  <a:ea typeface="ＭＳ Ｐゴシック"/>
                  <a:cs typeface="Times New Roman"/>
                </a:rPr>
                <a:t> </a:t>
              </a:r>
              <a:r>
                <a:rPr 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grpSp>
        <p:nvGrpSpPr>
          <p:cNvPr id="20507" name="Group 194">
            <a:extLst>
              <a:ext uri="{FF2B5EF4-FFF2-40B4-BE49-F238E27FC236}">
                <a16:creationId xmlns:a16="http://schemas.microsoft.com/office/drawing/2014/main" id="{B6171C23-88E0-5440-9683-DCDEA5395B59}"/>
              </a:ext>
            </a:extLst>
          </p:cNvPr>
          <p:cNvGrpSpPr>
            <a:grpSpLocks/>
          </p:cNvGrpSpPr>
          <p:nvPr/>
        </p:nvGrpSpPr>
        <p:grpSpPr bwMode="auto">
          <a:xfrm>
            <a:off x="457200" y="3937000"/>
            <a:ext cx="1603375" cy="811213"/>
            <a:chOff x="336" y="881"/>
            <a:chExt cx="1010" cy="511"/>
          </a:xfrm>
        </p:grpSpPr>
        <p:grpSp>
          <p:nvGrpSpPr>
            <p:cNvPr id="20531" name="Group 195">
              <a:extLst>
                <a:ext uri="{FF2B5EF4-FFF2-40B4-BE49-F238E27FC236}">
                  <a16:creationId xmlns:a16="http://schemas.microsoft.com/office/drawing/2014/main" id="{9C9F4321-25C5-0C4B-A2DE-F399E7C9A4CD}"/>
                </a:ext>
              </a:extLst>
            </p:cNvPr>
            <p:cNvGrpSpPr>
              <a:grpSpLocks/>
            </p:cNvGrpSpPr>
            <p:nvPr/>
          </p:nvGrpSpPr>
          <p:grpSpPr bwMode="auto">
            <a:xfrm>
              <a:off x="384" y="882"/>
              <a:ext cx="914" cy="510"/>
              <a:chOff x="349" y="2258"/>
              <a:chExt cx="881" cy="510"/>
            </a:xfrm>
          </p:grpSpPr>
          <p:grpSp>
            <p:nvGrpSpPr>
              <p:cNvPr id="20533" name="Group 196">
                <a:extLst>
                  <a:ext uri="{FF2B5EF4-FFF2-40B4-BE49-F238E27FC236}">
                    <a16:creationId xmlns:a16="http://schemas.microsoft.com/office/drawing/2014/main" id="{F6C257F1-FF2F-4D43-952D-E00B7C4DA4B8}"/>
                  </a:ext>
                </a:extLst>
              </p:cNvPr>
              <p:cNvGrpSpPr>
                <a:grpSpLocks/>
              </p:cNvGrpSpPr>
              <p:nvPr/>
            </p:nvGrpSpPr>
            <p:grpSpPr bwMode="auto">
              <a:xfrm>
                <a:off x="349" y="2258"/>
                <a:ext cx="881" cy="510"/>
                <a:chOff x="734" y="2258"/>
                <a:chExt cx="288" cy="336"/>
              </a:xfrm>
            </p:grpSpPr>
            <p:sp>
              <p:nvSpPr>
                <p:cNvPr id="20535" name="Rectangle 197">
                  <a:extLst>
                    <a:ext uri="{FF2B5EF4-FFF2-40B4-BE49-F238E27FC236}">
                      <a16:creationId xmlns:a16="http://schemas.microsoft.com/office/drawing/2014/main" id="{FF0DD544-FF69-B94D-A46A-EA9056DC2C57}"/>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36" name="Line 198">
                  <a:extLst>
                    <a:ext uri="{FF2B5EF4-FFF2-40B4-BE49-F238E27FC236}">
                      <a16:creationId xmlns:a16="http://schemas.microsoft.com/office/drawing/2014/main" id="{52A6D5EA-FECD-9246-B784-60D2753EFB12}"/>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7" name="Line 199">
                  <a:extLst>
                    <a:ext uri="{FF2B5EF4-FFF2-40B4-BE49-F238E27FC236}">
                      <a16:creationId xmlns:a16="http://schemas.microsoft.com/office/drawing/2014/main" id="{861D7CC0-C5BE-9841-BB15-155A11C58BE6}"/>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4" name="Text Box 200">
                <a:extLst>
                  <a:ext uri="{FF2B5EF4-FFF2-40B4-BE49-F238E27FC236}">
                    <a16:creationId xmlns:a16="http://schemas.microsoft.com/office/drawing/2014/main" id="{1FA350DA-C3CD-3B46-A743-2B585FFB2D65}"/>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32" name="Text Box 201">
              <a:extLst>
                <a:ext uri="{FF2B5EF4-FFF2-40B4-BE49-F238E27FC236}">
                  <a16:creationId xmlns:a16="http://schemas.microsoft.com/office/drawing/2014/main" id="{566C610F-86E4-4B46-B645-D92B44123728}"/>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lớp</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thực</a:t>
              </a:r>
              <a:r>
                <a:rPr lang="en-US" altLang="en-US" sz="1500">
                  <a:latin typeface="Times New Roman"/>
                  <a:ea typeface="ＭＳ Ｐゴシック"/>
                  <a:cs typeface="Times New Roman"/>
                </a:rPr>
                <a:t> </a:t>
              </a:r>
              <a:r>
                <a:rPr lang="en-US" altLang="en-US" sz="1500" err="1">
                  <a:latin typeface="Times New Roman"/>
                  <a:ea typeface="ＭＳ Ｐゴシック"/>
                  <a:cs typeface="Times New Roman"/>
                </a:rPr>
                <a:t>thể</a:t>
              </a:r>
              <a:r>
                <a:rPr lang="en-US" altLang="en-US" sz="1500">
                  <a:latin typeface="Times New Roman"/>
                  <a:ea typeface="ＭＳ Ｐゴシック"/>
                  <a:cs typeface="Times New Roman"/>
                </a:rPr>
                <a:t>&gt;&gt;</a:t>
              </a:r>
            </a:p>
          </p:txBody>
        </p:sp>
      </p:grpSp>
      <p:grpSp>
        <p:nvGrpSpPr>
          <p:cNvPr id="20508" name="Group 202">
            <a:extLst>
              <a:ext uri="{FF2B5EF4-FFF2-40B4-BE49-F238E27FC236}">
                <a16:creationId xmlns:a16="http://schemas.microsoft.com/office/drawing/2014/main" id="{10A12F7D-94B1-9F4B-9CC1-1ADF2DB8DD29}"/>
              </a:ext>
            </a:extLst>
          </p:cNvPr>
          <p:cNvGrpSpPr>
            <a:grpSpLocks/>
          </p:cNvGrpSpPr>
          <p:nvPr/>
        </p:nvGrpSpPr>
        <p:grpSpPr bwMode="auto">
          <a:xfrm>
            <a:off x="987425" y="5156200"/>
            <a:ext cx="1603375" cy="811213"/>
            <a:chOff x="336" y="881"/>
            <a:chExt cx="1010" cy="511"/>
          </a:xfrm>
        </p:grpSpPr>
        <p:grpSp>
          <p:nvGrpSpPr>
            <p:cNvPr id="20524" name="Group 203">
              <a:extLst>
                <a:ext uri="{FF2B5EF4-FFF2-40B4-BE49-F238E27FC236}">
                  <a16:creationId xmlns:a16="http://schemas.microsoft.com/office/drawing/2014/main" id="{6DC7660C-1148-7345-8469-4735CC94DC93}"/>
                </a:ext>
              </a:extLst>
            </p:cNvPr>
            <p:cNvGrpSpPr>
              <a:grpSpLocks/>
            </p:cNvGrpSpPr>
            <p:nvPr/>
          </p:nvGrpSpPr>
          <p:grpSpPr bwMode="auto">
            <a:xfrm>
              <a:off x="384" y="882"/>
              <a:ext cx="914" cy="510"/>
              <a:chOff x="349" y="2258"/>
              <a:chExt cx="881" cy="510"/>
            </a:xfrm>
          </p:grpSpPr>
          <p:grpSp>
            <p:nvGrpSpPr>
              <p:cNvPr id="20526" name="Group 204">
                <a:extLst>
                  <a:ext uri="{FF2B5EF4-FFF2-40B4-BE49-F238E27FC236}">
                    <a16:creationId xmlns:a16="http://schemas.microsoft.com/office/drawing/2014/main" id="{6195E088-698D-0D43-9572-EE94AA906B46}"/>
                  </a:ext>
                </a:extLst>
              </p:cNvPr>
              <p:cNvGrpSpPr>
                <a:grpSpLocks/>
              </p:cNvGrpSpPr>
              <p:nvPr/>
            </p:nvGrpSpPr>
            <p:grpSpPr bwMode="auto">
              <a:xfrm>
                <a:off x="349" y="2258"/>
                <a:ext cx="881" cy="510"/>
                <a:chOff x="734" y="2258"/>
                <a:chExt cx="288" cy="336"/>
              </a:xfrm>
            </p:grpSpPr>
            <p:sp>
              <p:nvSpPr>
                <p:cNvPr id="20528" name="Rectangle 205">
                  <a:extLst>
                    <a:ext uri="{FF2B5EF4-FFF2-40B4-BE49-F238E27FC236}">
                      <a16:creationId xmlns:a16="http://schemas.microsoft.com/office/drawing/2014/main" id="{079C7FFD-80F7-9444-8287-E30B69443B58}"/>
                    </a:ext>
                  </a:extLst>
                </p:cNvPr>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GB" altLang="en-US"/>
                </a:p>
              </p:txBody>
            </p:sp>
            <p:sp>
              <p:nvSpPr>
                <p:cNvPr id="20529" name="Line 206">
                  <a:extLst>
                    <a:ext uri="{FF2B5EF4-FFF2-40B4-BE49-F238E27FC236}">
                      <a16:creationId xmlns:a16="http://schemas.microsoft.com/office/drawing/2014/main" id="{3D361845-F54F-7E4F-A60A-1C5360CE7983}"/>
                    </a:ext>
                  </a:extLst>
                </p:cNvPr>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0" name="Line 207">
                  <a:extLst>
                    <a:ext uri="{FF2B5EF4-FFF2-40B4-BE49-F238E27FC236}">
                      <a16:creationId xmlns:a16="http://schemas.microsoft.com/office/drawing/2014/main" id="{768FB94E-D17F-4F4E-AEE4-1C2283600E23}"/>
                    </a:ext>
                  </a:extLst>
                </p:cNvPr>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27" name="Text Box 208">
                <a:extLst>
                  <a:ext uri="{FF2B5EF4-FFF2-40B4-BE49-F238E27FC236}">
                    <a16:creationId xmlns:a16="http://schemas.microsoft.com/office/drawing/2014/main" id="{AD4CF779-03CB-A044-B18C-7CC7C6F02F2B}"/>
                  </a:ext>
                </a:extLst>
              </p:cNvPr>
              <p:cNvSpPr txBox="1">
                <a:spLocks noChangeArrowheads="1"/>
              </p:cNvSpPr>
              <p:nvPr/>
            </p:nvSpPr>
            <p:spPr bwMode="auto">
              <a:xfrm>
                <a:off x="792" y="229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GB" altLang="en-US" sz="1800"/>
              </a:p>
            </p:txBody>
          </p:sp>
        </p:grpSp>
        <p:sp>
          <p:nvSpPr>
            <p:cNvPr id="20525" name="Text Box 209">
              <a:extLst>
                <a:ext uri="{FF2B5EF4-FFF2-40B4-BE49-F238E27FC236}">
                  <a16:creationId xmlns:a16="http://schemas.microsoft.com/office/drawing/2014/main" id="{721EC829-0ADE-DD48-BB7D-3C18D8091B65}"/>
                </a:ext>
              </a:extLst>
            </p:cNvPr>
            <p:cNvSpPr txBox="1">
              <a:spLocks noChangeArrowheads="1"/>
            </p:cNvSpPr>
            <p:nvPr/>
          </p:nvSpPr>
          <p:spPr bwMode="auto">
            <a:xfrm>
              <a:off x="336" y="881"/>
              <a:ext cx="10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500">
                  <a:latin typeface="Times New Roman"/>
                  <a:ea typeface="ＭＳ Ｐゴシック"/>
                  <a:cs typeface="Times New Roman"/>
                </a:rPr>
                <a:t>&lt;&lt;</a:t>
              </a:r>
              <a:r>
                <a:rPr lang="en-US" altLang="en-US" sz="1500" err="1">
                  <a:latin typeface="Times New Roman"/>
                  <a:ea typeface="ＭＳ Ｐゴシック"/>
                  <a:cs typeface="Times New Roman"/>
                </a:rPr>
                <a:t>l</a:t>
              </a:r>
              <a:r>
                <a:rPr lang="en-US" sz="1500" err="1">
                  <a:latin typeface="Times New Roman"/>
                  <a:ea typeface="ＭＳ Ｐゴシック"/>
                  <a:cs typeface="Times New Roman"/>
                </a:rPr>
                <a:t>ớp</a:t>
              </a:r>
              <a:r>
                <a:rPr lang="en-US" sz="1500">
                  <a:latin typeface="Times New Roman"/>
                  <a:ea typeface="ＭＳ Ｐゴシック"/>
                  <a:cs typeface="Times New Roman"/>
                </a:rPr>
                <a:t> </a:t>
              </a:r>
              <a:r>
                <a:rPr lang="en-US" sz="1500" err="1">
                  <a:latin typeface="Times New Roman"/>
                  <a:ea typeface="ＭＳ Ｐゴシック"/>
                  <a:cs typeface="Times New Roman"/>
                </a:rPr>
                <a:t>biên</a:t>
              </a:r>
              <a:r>
                <a:rPr lang="en-US" altLang="en-US" sz="1500">
                  <a:latin typeface="Times New Roman"/>
                  <a:ea typeface="ＭＳ Ｐゴシック"/>
                  <a:cs typeface="Times New Roman"/>
                </a:rPr>
                <a:t>&gt;&gt;</a:t>
              </a:r>
            </a:p>
          </p:txBody>
        </p:sp>
      </p:grpSp>
      <p:sp>
        <p:nvSpPr>
          <p:cNvPr id="20509" name="Text Box 210">
            <a:extLst>
              <a:ext uri="{FF2B5EF4-FFF2-40B4-BE49-F238E27FC236}">
                <a16:creationId xmlns:a16="http://schemas.microsoft.com/office/drawing/2014/main" id="{8D675BE2-B86B-AC46-97B6-160EE6E92032}"/>
              </a:ext>
            </a:extLst>
          </p:cNvPr>
          <p:cNvSpPr txBox="1">
            <a:spLocks noChangeArrowheads="1"/>
          </p:cNvSpPr>
          <p:nvPr/>
        </p:nvSpPr>
        <p:spPr bwMode="auto">
          <a:xfrm>
            <a:off x="2610917" y="6362700"/>
            <a:ext cx="489499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nchor="t">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400">
                <a:solidFill>
                  <a:srgbClr val="0000FF"/>
                </a:solidFill>
                <a:latin typeface="Times New Roman"/>
                <a:ea typeface="ＭＳ Ｐゴシック"/>
                <a:cs typeface="Times New Roman"/>
              </a:rPr>
              <a:t>Quan </a:t>
            </a:r>
            <a:r>
              <a:rPr lang="en-US" altLang="en-US" sz="2400" err="1">
                <a:solidFill>
                  <a:srgbClr val="0000FF"/>
                </a:solidFill>
                <a:latin typeface="Times New Roman"/>
                <a:ea typeface="ＭＳ Ｐゴシック"/>
                <a:cs typeface="Times New Roman"/>
              </a:rPr>
              <a:t>hệ</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ánh</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xạ</a:t>
            </a:r>
            <a:r>
              <a:rPr lang="en-US" altLang="en-US" sz="2400">
                <a:solidFill>
                  <a:srgbClr val="0000FF"/>
                </a:solidFill>
                <a:latin typeface="Times New Roman"/>
                <a:ea typeface="ＭＳ Ｐゴシック"/>
                <a:cs typeface="Times New Roman"/>
              </a:rPr>
              <a:t> </a:t>
            </a:r>
            <a:r>
              <a:rPr lang="en-US" altLang="en-US" sz="2400" err="1">
                <a:solidFill>
                  <a:srgbClr val="0000FF"/>
                </a:solidFill>
                <a:latin typeface="Times New Roman"/>
                <a:ea typeface="ＭＳ Ｐゴシック"/>
                <a:cs typeface="Times New Roman"/>
              </a:rPr>
              <a:t>nhiều-nhiều</a:t>
            </a:r>
            <a:r>
              <a:rPr lang="en-US" altLang="en-US" sz="2400">
                <a:solidFill>
                  <a:srgbClr val="0000FF"/>
                </a:solidFill>
                <a:latin typeface="Times New Roman"/>
                <a:ea typeface="ＭＳ Ｐゴシック"/>
                <a:cs typeface="Times New Roman"/>
              </a:rPr>
              <a:t> (n-n)</a:t>
            </a:r>
            <a:endParaRPr lang="en-US" altLang="en-US" sz="2400">
              <a:solidFill>
                <a:srgbClr val="0000FF"/>
              </a:solidFill>
              <a:cs typeface="Times New Roman"/>
            </a:endParaRPr>
          </a:p>
        </p:txBody>
      </p:sp>
      <p:sp>
        <p:nvSpPr>
          <p:cNvPr id="20510" name="Rectangle 213">
            <a:extLst>
              <a:ext uri="{FF2B5EF4-FFF2-40B4-BE49-F238E27FC236}">
                <a16:creationId xmlns:a16="http://schemas.microsoft.com/office/drawing/2014/main" id="{B91A2FF5-24D4-E641-B56E-28817B1C816B}"/>
              </a:ext>
            </a:extLst>
          </p:cNvPr>
          <p:cNvSpPr>
            <a:spLocks noChangeArrowheads="1"/>
          </p:cNvSpPr>
          <p:nvPr/>
        </p:nvSpPr>
        <p:spPr bwMode="auto">
          <a:xfrm>
            <a:off x="7497763" y="3182938"/>
            <a:ext cx="891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None/>
            </a:pPr>
            <a:r>
              <a:rPr lang="en-US" altLang="en-US" sz="1600">
                <a:latin typeface="Times New Roman"/>
                <a:ea typeface="ＭＳ Ｐゴシック"/>
                <a:cs typeface="Times New Roman"/>
              </a:rPr>
              <a:t>Subsystem</a:t>
            </a:r>
            <a:endParaRPr lang="en-US" altLang="en-US" sz="1600">
              <a:latin typeface="Times New Roman" panose="02020603050405020304" pitchFamily="18" charset="0"/>
              <a:cs typeface="Times New Roman"/>
            </a:endParaRPr>
          </a:p>
        </p:txBody>
      </p:sp>
      <p:sp>
        <p:nvSpPr>
          <p:cNvPr id="20511" name="Rectangle 214">
            <a:extLst>
              <a:ext uri="{FF2B5EF4-FFF2-40B4-BE49-F238E27FC236}">
                <a16:creationId xmlns:a16="http://schemas.microsoft.com/office/drawing/2014/main" id="{BF552D60-9E50-DB47-A802-A91E54346A67}"/>
              </a:ext>
            </a:extLst>
          </p:cNvPr>
          <p:cNvSpPr>
            <a:spLocks noChangeArrowheads="1"/>
          </p:cNvSpPr>
          <p:nvPr/>
        </p:nvSpPr>
        <p:spPr bwMode="auto">
          <a:xfrm>
            <a:off x="7434263" y="3003550"/>
            <a:ext cx="1177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300">
                <a:latin typeface="Times New Roman" panose="02020603050405020304" pitchFamily="18" charset="0"/>
              </a:rPr>
              <a:t>&lt;&lt;subsystem&gt;&gt;</a:t>
            </a:r>
            <a:endParaRPr lang="en-US" altLang="en-US" sz="2000">
              <a:latin typeface="Times New Roman" panose="02020603050405020304" pitchFamily="18" charset="0"/>
            </a:endParaRPr>
          </a:p>
        </p:txBody>
      </p:sp>
      <p:grpSp>
        <p:nvGrpSpPr>
          <p:cNvPr id="20512" name="Group 219">
            <a:extLst>
              <a:ext uri="{FF2B5EF4-FFF2-40B4-BE49-F238E27FC236}">
                <a16:creationId xmlns:a16="http://schemas.microsoft.com/office/drawing/2014/main" id="{7C23B978-4EC0-8243-AE90-F58D7DA6060A}"/>
              </a:ext>
            </a:extLst>
          </p:cNvPr>
          <p:cNvGrpSpPr>
            <a:grpSpLocks/>
          </p:cNvGrpSpPr>
          <p:nvPr/>
        </p:nvGrpSpPr>
        <p:grpSpPr bwMode="auto">
          <a:xfrm>
            <a:off x="7781925" y="2746375"/>
            <a:ext cx="290513" cy="215900"/>
            <a:chOff x="4722" y="972"/>
            <a:chExt cx="183" cy="136"/>
          </a:xfrm>
        </p:grpSpPr>
        <p:sp>
          <p:nvSpPr>
            <p:cNvPr id="20520" name="Rectangle 220">
              <a:extLst>
                <a:ext uri="{FF2B5EF4-FFF2-40B4-BE49-F238E27FC236}">
                  <a16:creationId xmlns:a16="http://schemas.microsoft.com/office/drawing/2014/main" id="{3AC94F12-7BB0-4D4D-A9E7-90EAE5A09C43}"/>
                </a:ext>
              </a:extLst>
            </p:cNvPr>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21" name="Rectangle 221">
              <a:extLst>
                <a:ext uri="{FF2B5EF4-FFF2-40B4-BE49-F238E27FC236}">
                  <a16:creationId xmlns:a16="http://schemas.microsoft.com/office/drawing/2014/main" id="{7902747A-275D-814D-9FF9-ED75EF37D95D}"/>
                </a:ext>
              </a:extLst>
            </p:cNvPr>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1454" name="Freeform 222">
              <a:extLst>
                <a:ext uri="{FF2B5EF4-FFF2-40B4-BE49-F238E27FC236}">
                  <a16:creationId xmlns:a16="http://schemas.microsoft.com/office/drawing/2014/main" id="{D3207E90-46B6-C743-A162-8BD5FCAB3AEA}"/>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pPr eaLnBrk="1" hangingPunct="1">
                <a:defRPr/>
              </a:pPr>
              <a:endParaRPr lang="en-US"/>
            </a:p>
          </p:txBody>
        </p:sp>
        <p:sp>
          <p:nvSpPr>
            <p:cNvPr id="20523" name="Line 223">
              <a:extLst>
                <a:ext uri="{FF2B5EF4-FFF2-40B4-BE49-F238E27FC236}">
                  <a16:creationId xmlns:a16="http://schemas.microsoft.com/office/drawing/2014/main" id="{2B57445D-9019-F640-89AF-A5F758A5E832}"/>
                </a:ext>
              </a:extLst>
            </p:cNvPr>
            <p:cNvSpPr>
              <a:spLocks noChangeShapeType="1"/>
            </p:cNvSpPr>
            <p:nvPr/>
          </p:nvSpPr>
          <p:spPr bwMode="auto">
            <a:xfrm>
              <a:off x="4773" y="1030"/>
              <a:ext cx="0" cy="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
        <p:nvSpPr>
          <p:cNvPr id="20513" name="Rectangle 224">
            <a:extLst>
              <a:ext uri="{FF2B5EF4-FFF2-40B4-BE49-F238E27FC236}">
                <a16:creationId xmlns:a16="http://schemas.microsoft.com/office/drawing/2014/main" id="{7E7FC818-9B2E-7449-875A-6E15542A2827}"/>
              </a:ext>
            </a:extLst>
          </p:cNvPr>
          <p:cNvSpPr>
            <a:spLocks noChangeArrowheads="1"/>
          </p:cNvSpPr>
          <p:nvPr/>
        </p:nvSpPr>
        <p:spPr bwMode="auto">
          <a:xfrm>
            <a:off x="7497763" y="5783263"/>
            <a:ext cx="891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600">
                <a:latin typeface="Times New Roman"/>
                <a:ea typeface="ＭＳ Ｐゴシック"/>
                <a:cs typeface="Times New Roman"/>
              </a:rPr>
              <a:t>Subsystem</a:t>
            </a:r>
            <a:endParaRPr lang="en-US" altLang="en-US" sz="1600">
              <a:latin typeface="Times New Roman" panose="02020603050405020304" pitchFamily="18" charset="0"/>
              <a:cs typeface="Times New Roman"/>
            </a:endParaRPr>
          </a:p>
        </p:txBody>
      </p:sp>
      <p:sp>
        <p:nvSpPr>
          <p:cNvPr id="20514" name="Rectangle 225">
            <a:extLst>
              <a:ext uri="{FF2B5EF4-FFF2-40B4-BE49-F238E27FC236}">
                <a16:creationId xmlns:a16="http://schemas.microsoft.com/office/drawing/2014/main" id="{6B3B2599-2AED-7E47-9E0B-D02D2B57ABA0}"/>
              </a:ext>
            </a:extLst>
          </p:cNvPr>
          <p:cNvSpPr>
            <a:spLocks noChangeArrowheads="1"/>
          </p:cNvSpPr>
          <p:nvPr/>
        </p:nvSpPr>
        <p:spPr bwMode="auto">
          <a:xfrm>
            <a:off x="7434263" y="5603875"/>
            <a:ext cx="1177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300">
                <a:latin typeface="Times New Roman" panose="02020603050405020304" pitchFamily="18" charset="0"/>
              </a:rPr>
              <a:t>&lt;&lt;subsystem&gt;&gt;</a:t>
            </a:r>
            <a:endParaRPr lang="en-US" altLang="en-US" sz="2000">
              <a:latin typeface="Times New Roman" panose="02020603050405020304" pitchFamily="18" charset="0"/>
            </a:endParaRPr>
          </a:p>
        </p:txBody>
      </p:sp>
      <p:grpSp>
        <p:nvGrpSpPr>
          <p:cNvPr id="20515" name="Group 226">
            <a:extLst>
              <a:ext uri="{FF2B5EF4-FFF2-40B4-BE49-F238E27FC236}">
                <a16:creationId xmlns:a16="http://schemas.microsoft.com/office/drawing/2014/main" id="{0E6A0D19-2936-3545-AEC4-BAFB2CA3B012}"/>
              </a:ext>
            </a:extLst>
          </p:cNvPr>
          <p:cNvGrpSpPr>
            <a:grpSpLocks/>
          </p:cNvGrpSpPr>
          <p:nvPr/>
        </p:nvGrpSpPr>
        <p:grpSpPr bwMode="auto">
          <a:xfrm>
            <a:off x="7781925" y="5346700"/>
            <a:ext cx="290513" cy="215900"/>
            <a:chOff x="4722" y="972"/>
            <a:chExt cx="183" cy="136"/>
          </a:xfrm>
        </p:grpSpPr>
        <p:sp>
          <p:nvSpPr>
            <p:cNvPr id="20516" name="Rectangle 227">
              <a:extLst>
                <a:ext uri="{FF2B5EF4-FFF2-40B4-BE49-F238E27FC236}">
                  <a16:creationId xmlns:a16="http://schemas.microsoft.com/office/drawing/2014/main" id="{1C344D9D-B6F7-F649-BFC5-C3C04C9FE65C}"/>
                </a:ext>
              </a:extLst>
            </p:cNvPr>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0517" name="Rectangle 228">
              <a:extLst>
                <a:ext uri="{FF2B5EF4-FFF2-40B4-BE49-F238E27FC236}">
                  <a16:creationId xmlns:a16="http://schemas.microsoft.com/office/drawing/2014/main" id="{7E805CDA-84E6-B149-8FCB-F9538911564E}"/>
                </a:ext>
              </a:extLst>
            </p:cNvPr>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1461" name="Freeform 229">
              <a:extLst>
                <a:ext uri="{FF2B5EF4-FFF2-40B4-BE49-F238E27FC236}">
                  <a16:creationId xmlns:a16="http://schemas.microsoft.com/office/drawing/2014/main" id="{954EF630-F0E4-6544-A8EB-0A8A2AE3B736}"/>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pPr eaLnBrk="1" hangingPunct="1">
                <a:defRPr/>
              </a:pPr>
              <a:endParaRPr lang="en-US"/>
            </a:p>
          </p:txBody>
        </p:sp>
        <p:sp>
          <p:nvSpPr>
            <p:cNvPr id="20519" name="Line 230">
              <a:extLst>
                <a:ext uri="{FF2B5EF4-FFF2-40B4-BE49-F238E27FC236}">
                  <a16:creationId xmlns:a16="http://schemas.microsoft.com/office/drawing/2014/main" id="{284EB4E7-282E-ED46-A082-5114201E64B1}"/>
                </a:ext>
              </a:extLst>
            </p:cNvPr>
            <p:cNvSpPr>
              <a:spLocks noChangeShapeType="1"/>
            </p:cNvSpPr>
            <p:nvPr/>
          </p:nvSpPr>
          <p:spPr bwMode="auto">
            <a:xfrm>
              <a:off x="4773" y="1030"/>
              <a:ext cx="0" cy="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45A1-92FB-814D-8FB7-3827E8509224}"/>
              </a:ext>
            </a:extLst>
          </p:cNvPr>
          <p:cNvSpPr>
            <a:spLocks noGrp="1"/>
          </p:cNvSpPr>
          <p:nvPr>
            <p:ph type="title"/>
          </p:nvPr>
        </p:nvSpPr>
        <p:spPr/>
        <p:txBody>
          <a:bodyPr/>
          <a:lstStyle/>
          <a:p>
            <a:pPr eaLnBrk="1" fontAlgn="auto" hangingPunct="1">
              <a:spcAft>
                <a:spcPts val="0"/>
              </a:spcAft>
              <a:defRPr/>
            </a:pPr>
            <a:r>
              <a:rPr lang="en-US">
                <a:ea typeface="+mj-ea"/>
                <a:cs typeface="Arial"/>
              </a:rPr>
              <a:t>3.1.3. Các </a:t>
            </a:r>
            <a:r>
              <a:rPr lang="en-US" err="1">
                <a:ea typeface="+mj-ea"/>
                <a:cs typeface="Arial"/>
              </a:rPr>
              <a:t>loại</a:t>
            </a:r>
            <a:r>
              <a:rPr lang="en-US">
                <a:ea typeface="+mj-ea"/>
                <a:cs typeface="Arial"/>
              </a:rPr>
              <a:t> </a:t>
            </a:r>
            <a:r>
              <a:rPr lang="en-US" err="1">
                <a:ea typeface="+mj-ea"/>
                <a:cs typeface="Arial"/>
              </a:rPr>
              <a:t>liên</a:t>
            </a:r>
            <a:r>
              <a:rPr lang="en-US">
                <a:ea typeface="+mj-ea"/>
                <a:cs typeface="Arial"/>
              </a:rPr>
              <a:t> </a:t>
            </a:r>
            <a:r>
              <a:rPr lang="en-US" err="1">
                <a:ea typeface="+mj-ea"/>
                <a:cs typeface="Arial"/>
              </a:rPr>
              <a:t>kết</a:t>
            </a:r>
          </a:p>
        </p:txBody>
      </p:sp>
      <p:sp>
        <p:nvSpPr>
          <p:cNvPr id="91138" name="Content Placeholder 2">
            <a:extLst>
              <a:ext uri="{FF2B5EF4-FFF2-40B4-BE49-F238E27FC236}">
                <a16:creationId xmlns:a16="http://schemas.microsoft.com/office/drawing/2014/main" id="{A45C1A62-F9FD-0C4B-AED6-15EC9F3C0AD0}"/>
              </a:ext>
            </a:extLst>
          </p:cNvPr>
          <p:cNvSpPr>
            <a:spLocks noGrp="1"/>
          </p:cNvSpPr>
          <p:nvPr>
            <p:ph idx="1"/>
          </p:nvPr>
        </p:nvSpPr>
        <p:spPr>
          <a:xfrm>
            <a:off x="457200" y="1371600"/>
            <a:ext cx="8229600" cy="5181600"/>
          </a:xfrm>
        </p:spPr>
        <p:txBody>
          <a:bodyPr/>
          <a:lstStyle/>
          <a:p>
            <a:pPr eaLnBrk="1" hangingPunct="1">
              <a:lnSpc>
                <a:spcPct val="90000"/>
              </a:lnSpc>
            </a:pPr>
            <a:r>
              <a:rPr lang="vi-VN" altLang="en-US" sz="2800" err="1">
                <a:ea typeface="ＭＳ Ｐゴシック" panose="020B0600070205080204" pitchFamily="34" charset="-128"/>
                <a:cs typeface="Arial" panose="020B0604020202020204" pitchFamily="34" charset="0"/>
              </a:rPr>
              <a:t>Association</a:t>
            </a:r>
          </a:p>
          <a:p>
            <a:pPr lvl="1" indent="-182245" eaLnBrk="1" hangingPunct="1">
              <a:lnSpc>
                <a:spcPct val="90000"/>
              </a:lnSpc>
            </a:pPr>
            <a:r>
              <a:rPr lang="vi-VN" altLang="en-US" sz="2400" err="1">
                <a:latin typeface="Arial"/>
                <a:ea typeface="ＭＳ Ｐゴシック"/>
                <a:cs typeface="Arial"/>
              </a:rPr>
              <a:t>use</a:t>
            </a:r>
            <a:r>
              <a:rPr lang="vi-VN" altLang="en-US" sz="2400">
                <a:latin typeface="Arial"/>
                <a:ea typeface="ＭＳ Ｐゴシック"/>
                <a:cs typeface="Arial"/>
              </a:rPr>
              <a:t>-a (</a:t>
            </a:r>
            <a:r>
              <a:rPr lang="vi-VN" altLang="en-US" sz="2400" err="1">
                <a:latin typeface="Arial"/>
                <a:ea typeface="ＭＳ Ｐゴシック"/>
                <a:cs typeface="Arial"/>
              </a:rPr>
              <a:t>sử</a:t>
            </a:r>
            <a:r>
              <a:rPr lang="vi-VN" altLang="en-US" sz="2400">
                <a:latin typeface="Arial"/>
                <a:ea typeface="ＭＳ Ｐゴシック"/>
                <a:cs typeface="Arial"/>
              </a:rPr>
              <a:t> </a:t>
            </a:r>
            <a:r>
              <a:rPr lang="vi-VN" altLang="en-US" sz="2400" err="1">
                <a:latin typeface="Arial"/>
                <a:ea typeface="ＭＳ Ｐゴシック"/>
                <a:cs typeface="Arial"/>
              </a:rPr>
              <a:t>dụng</a:t>
            </a:r>
            <a:r>
              <a:rPr lang="vi-VN" altLang="en-US" sz="2400">
                <a:latin typeface="Arial"/>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lnSpc>
                <a:spcPct val="90000"/>
              </a:lnSpc>
            </a:pPr>
            <a:r>
              <a:rPr lang="en-US" altLang="en-US" sz="2400">
                <a:latin typeface="Arial"/>
                <a:ea typeface="ＭＳ Ｐゴシック"/>
                <a:cs typeface="Arial"/>
              </a:rPr>
              <a:t>Các </a:t>
            </a:r>
            <a:r>
              <a:rPr lang="en-US" altLang="en-US" sz="2400" err="1">
                <a:latin typeface="Arial"/>
                <a:ea typeface="ＭＳ Ｐゴシック"/>
                <a:cs typeface="Arial"/>
              </a:rPr>
              <a:t>đối</a:t>
            </a:r>
            <a:r>
              <a:rPr lang="en-US" altLang="en-US" sz="2400">
                <a:latin typeface="Arial"/>
                <a:ea typeface="ＭＳ Ｐゴシック"/>
                <a:cs typeface="Arial"/>
              </a:rPr>
              <a:t> </a:t>
            </a:r>
            <a:r>
              <a:rPr lang="en-US" altLang="en-US" sz="2400" err="1">
                <a:latin typeface="Arial"/>
                <a:ea typeface="ＭＳ Ｐゴシック"/>
                <a:cs typeface="Arial"/>
              </a:rPr>
              <a:t>tượng</a:t>
            </a:r>
            <a:r>
              <a:rPr lang="en-US" altLang="en-US" sz="2400">
                <a:latin typeface="Arial"/>
                <a:ea typeface="ＭＳ Ｐゴシック"/>
                <a:cs typeface="Arial"/>
              </a:rPr>
              <a:t> </a:t>
            </a:r>
            <a:r>
              <a:rPr lang="en-US" altLang="en-US" sz="2400" err="1">
                <a:latin typeface="Arial"/>
                <a:ea typeface="ＭＳ Ｐゴシック"/>
                <a:cs typeface="Arial"/>
              </a:rPr>
              <a:t>của</a:t>
            </a:r>
            <a:r>
              <a:rPr lang="en-US" altLang="en-US" sz="2400">
                <a:latin typeface="Arial"/>
                <a:ea typeface="ＭＳ Ｐゴシック"/>
                <a:cs typeface="Arial"/>
              </a:rPr>
              <a:t> </a:t>
            </a:r>
            <a:r>
              <a:rPr lang="en-US" altLang="en-US" sz="2400" err="1">
                <a:latin typeface="Arial"/>
                <a:ea typeface="ＭＳ Ｐゴシック"/>
                <a:cs typeface="Arial"/>
              </a:rPr>
              <a:t>một</a:t>
            </a:r>
            <a:r>
              <a:rPr lang="en-US" altLang="en-US" sz="2400">
                <a:latin typeface="Arial"/>
                <a:ea typeface="ＭＳ Ｐゴシック"/>
                <a:cs typeface="Arial"/>
              </a:rPr>
              <a:t> class </a:t>
            </a:r>
            <a:r>
              <a:rPr lang="en-US" altLang="en-US" sz="2400" err="1">
                <a:latin typeface="Arial"/>
                <a:ea typeface="ＭＳ Ｐゴシック"/>
                <a:cs typeface="Arial"/>
              </a:rPr>
              <a:t>được</a:t>
            </a:r>
            <a:r>
              <a:rPr lang="en-US" altLang="en-US" sz="2400">
                <a:latin typeface="Arial"/>
                <a:ea typeface="ＭＳ Ｐゴシック"/>
                <a:cs typeface="Arial"/>
              </a:rPr>
              <a:t> </a:t>
            </a:r>
            <a:r>
              <a:rPr lang="en-US" altLang="en-US" sz="2400" err="1">
                <a:latin typeface="Arial"/>
                <a:ea typeface="ＭＳ Ｐゴシック"/>
                <a:cs typeface="Arial"/>
              </a:rPr>
              <a:t>kết</a:t>
            </a:r>
            <a:r>
              <a:rPr lang="en-US" altLang="en-US" sz="2400">
                <a:latin typeface="Arial"/>
                <a:ea typeface="ＭＳ Ｐゴシック"/>
                <a:cs typeface="Arial"/>
              </a:rPr>
              <a:t> </a:t>
            </a:r>
            <a:r>
              <a:rPr lang="en-US" altLang="en-US" sz="2400" err="1">
                <a:latin typeface="Arial"/>
                <a:ea typeface="ＭＳ Ｐゴシック"/>
                <a:cs typeface="Arial"/>
              </a:rPr>
              <a:t>hợp</a:t>
            </a:r>
            <a:r>
              <a:rPr lang="en-US" altLang="en-US" sz="2400">
                <a:latin typeface="Arial"/>
                <a:ea typeface="ＭＳ Ｐゴシック"/>
                <a:cs typeface="Arial"/>
              </a:rPr>
              <a:t> </a:t>
            </a:r>
            <a:r>
              <a:rPr lang="en-US" altLang="en-US" sz="2400" err="1">
                <a:latin typeface="Arial"/>
                <a:ea typeface="ＭＳ Ｐゴシック"/>
                <a:cs typeface="Arial"/>
              </a:rPr>
              <a:t>với</a:t>
            </a:r>
            <a:r>
              <a:rPr lang="en-US" altLang="en-US" sz="2400">
                <a:latin typeface="Arial"/>
                <a:ea typeface="ＭＳ Ｐゴシック"/>
                <a:cs typeface="Arial"/>
              </a:rPr>
              <a:t> </a:t>
            </a:r>
            <a:r>
              <a:rPr lang="en-US" altLang="en-US" sz="2400" err="1">
                <a:latin typeface="Arial"/>
                <a:ea typeface="ＭＳ Ｐゴシック"/>
                <a:cs typeface="Arial"/>
              </a:rPr>
              <a:t>các</a:t>
            </a:r>
            <a:r>
              <a:rPr lang="en-US" altLang="en-US" sz="2400">
                <a:latin typeface="Arial"/>
                <a:ea typeface="ＭＳ Ｐゴシック"/>
                <a:cs typeface="Arial"/>
              </a:rPr>
              <a:t> </a:t>
            </a:r>
            <a:r>
              <a:rPr lang="en-US" altLang="en-US" sz="2400" err="1">
                <a:latin typeface="Arial"/>
                <a:ea typeface="ＭＳ Ｐゴシック"/>
                <a:cs typeface="Arial"/>
              </a:rPr>
              <a:t>đối</a:t>
            </a:r>
            <a:r>
              <a:rPr lang="en-US" altLang="en-US" sz="2400">
                <a:latin typeface="Arial"/>
                <a:ea typeface="ＭＳ Ｐゴシック"/>
                <a:cs typeface="Arial"/>
              </a:rPr>
              <a:t> </a:t>
            </a:r>
            <a:r>
              <a:rPr lang="en-US" altLang="en-US" sz="2400" err="1">
                <a:latin typeface="Arial"/>
                <a:ea typeface="ＭＳ Ｐゴシック"/>
                <a:cs typeface="Arial"/>
              </a:rPr>
              <a:t>tượng</a:t>
            </a:r>
            <a:r>
              <a:rPr lang="en-US" altLang="en-US" sz="2400">
                <a:latin typeface="Arial"/>
                <a:ea typeface="ＭＳ Ｐゴシック"/>
                <a:cs typeface="Arial"/>
              </a:rPr>
              <a:t> </a:t>
            </a:r>
            <a:r>
              <a:rPr lang="en-US" altLang="en-US" sz="2400" err="1">
                <a:latin typeface="Arial"/>
                <a:ea typeface="ＭＳ Ｐゴシック"/>
                <a:cs typeface="Arial"/>
              </a:rPr>
              <a:t>của</a:t>
            </a:r>
            <a:r>
              <a:rPr lang="en-US" altLang="en-US" sz="2400">
                <a:latin typeface="Arial"/>
                <a:ea typeface="ＭＳ Ｐゴシック"/>
                <a:cs typeface="Arial"/>
              </a:rPr>
              <a:t> class </a:t>
            </a:r>
            <a:r>
              <a:rPr lang="en-US" altLang="en-US" sz="2400" err="1">
                <a:latin typeface="Arial"/>
                <a:ea typeface="ＭＳ Ｐゴシック"/>
                <a:cs typeface="Arial"/>
              </a:rPr>
              <a:t>khác</a:t>
            </a:r>
            <a:endParaRPr lang="en-US" altLang="en-US" sz="2400" err="1">
              <a:latin typeface="Arial"/>
              <a:ea typeface="ＭＳ Ｐゴシック" panose="020B0600070205080204" pitchFamily="34" charset="-128"/>
              <a:cs typeface="Arial" panose="020B0604020202020204" pitchFamily="34" charset="0"/>
            </a:endParaRPr>
          </a:p>
          <a:p>
            <a:pPr eaLnBrk="1" hangingPunct="1">
              <a:lnSpc>
                <a:spcPct val="90000"/>
              </a:lnSpc>
            </a:pPr>
            <a:r>
              <a:rPr lang="vi-VN" altLang="en-US" sz="2800" err="1">
                <a:ea typeface="ＭＳ Ｐゴシック" panose="020B0600070205080204" pitchFamily="34" charset="-128"/>
                <a:cs typeface="Arial" panose="020B0604020202020204" pitchFamily="34" charset="0"/>
              </a:rPr>
              <a:t>Aggregation</a:t>
            </a:r>
          </a:p>
          <a:p>
            <a:pPr lvl="1" indent="-182245">
              <a:lnSpc>
                <a:spcPct val="90000"/>
              </a:lnSpc>
            </a:pPr>
            <a:r>
              <a:rPr lang="vi-VN" altLang="en-US" sz="2400" err="1">
                <a:latin typeface="Arial"/>
                <a:ea typeface="ＭＳ Ｐゴシック"/>
                <a:cs typeface="Arial"/>
              </a:rPr>
              <a:t>có</a:t>
            </a:r>
            <a:r>
              <a:rPr lang="vi-VN" altLang="en-US" sz="2400">
                <a:latin typeface="Arial"/>
                <a:ea typeface="ＭＳ Ｐゴシック"/>
                <a:cs typeface="Arial"/>
              </a:rPr>
              <a:t> / </a:t>
            </a:r>
            <a:r>
              <a:rPr lang="vi-VN" altLang="en-US" sz="2400" err="1">
                <a:latin typeface="Arial"/>
                <a:ea typeface="ＭＳ Ｐゴシック"/>
                <a:cs typeface="Arial"/>
              </a:rPr>
              <a:t>là</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phần</a:t>
            </a:r>
            <a:endParaRPr lang="vi-VN" altLang="en-US" sz="2400" err="1">
              <a:latin typeface="Arial"/>
              <a:cs typeface="Arial"/>
            </a:endParaRPr>
          </a:p>
          <a:p>
            <a:pPr lvl="1" indent="-182245" eaLnBrk="1" hangingPunct="1">
              <a:lnSpc>
                <a:spcPct val="90000"/>
              </a:lnSpc>
            </a:pPr>
            <a:r>
              <a:rPr lang="vi-VN" altLang="en-US" sz="2400">
                <a:latin typeface="Arial"/>
                <a:ea typeface="ＭＳ Ｐゴシック"/>
                <a:cs typeface="Arial"/>
              </a:rPr>
              <a:t>Liên </a:t>
            </a: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mạnh</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của</a:t>
            </a:r>
            <a:r>
              <a:rPr lang="vi-VN" altLang="en-US" sz="2400">
                <a:latin typeface="Arial"/>
                <a:ea typeface="ＭＳ Ｐゴシック"/>
                <a:cs typeface="Arial"/>
              </a:rPr>
              <a:t> </a:t>
            </a:r>
            <a:r>
              <a:rPr lang="vi-VN" altLang="en-US" sz="2400" err="1">
                <a:latin typeface="Arial"/>
                <a:ea typeface="ＭＳ Ｐゴシック"/>
                <a:cs typeface="Arial"/>
              </a:rPr>
              <a:t>một</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tạo</a:t>
            </a:r>
            <a:r>
              <a:rPr lang="vi-VN" altLang="en-US" sz="2400">
                <a:latin typeface="Arial"/>
                <a:ea typeface="ＭＳ Ｐゴシック"/>
                <a:cs typeface="Arial"/>
              </a:rPr>
              <a:t> ra </a:t>
            </a:r>
            <a:r>
              <a:rPr lang="vi-VN" altLang="en-US" sz="2400" err="1">
                <a:latin typeface="Arial"/>
                <a:ea typeface="ＭＳ Ｐゴシック"/>
                <a:cs typeface="Arial"/>
              </a:rPr>
              <a:t>các</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của</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khác</a:t>
            </a:r>
          </a:p>
          <a:p>
            <a:pPr eaLnBrk="1" hangingPunct="1">
              <a:lnSpc>
                <a:spcPct val="90000"/>
              </a:lnSpc>
            </a:pPr>
            <a:r>
              <a:rPr lang="vi-VN" altLang="en-US" sz="2800" err="1">
                <a:ea typeface="ＭＳ Ｐゴシック" panose="020B0600070205080204" pitchFamily="34" charset="-128"/>
                <a:cs typeface="Arial" panose="020B0604020202020204" pitchFamily="34" charset="0"/>
              </a:rPr>
              <a:t>Composition</a:t>
            </a:r>
          </a:p>
          <a:p>
            <a:pPr lvl="1" indent="-182245" eaLnBrk="1" hangingPunct="1">
              <a:lnSpc>
                <a:spcPct val="90000"/>
              </a:lnSpc>
            </a:pP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tập</a:t>
            </a:r>
            <a:r>
              <a:rPr lang="vi-VN" altLang="en-US" sz="2400">
                <a:latin typeface="Arial"/>
                <a:ea typeface="ＭＳ Ｐゴシック"/>
                <a:cs typeface="Arial"/>
              </a:rPr>
              <a:t> </a:t>
            </a:r>
            <a:r>
              <a:rPr lang="vi-VN" altLang="en-US" sz="2400" err="1">
                <a:latin typeface="Arial"/>
                <a:ea typeface="ＭＳ Ｐゴシック"/>
                <a:cs typeface="Arial"/>
              </a:rPr>
              <a:t>mạnh</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được</a:t>
            </a:r>
            <a:r>
              <a:rPr lang="vi-VN" altLang="en-US" sz="2400">
                <a:latin typeface="Arial"/>
                <a:ea typeface="ＭＳ Ｐゴシック"/>
                <a:cs typeface="Arial"/>
              </a:rPr>
              <a:t> </a:t>
            </a:r>
            <a:r>
              <a:rPr lang="vi-VN" altLang="en-US" sz="2400" err="1">
                <a:latin typeface="Arial"/>
                <a:ea typeface="ＭＳ Ｐゴシック"/>
                <a:cs typeface="Arial"/>
              </a:rPr>
              <a:t>hợp</a:t>
            </a:r>
            <a:r>
              <a:rPr lang="vi-VN" altLang="en-US" sz="2400">
                <a:latin typeface="Arial"/>
                <a:ea typeface="ＭＳ Ｐゴシック"/>
                <a:cs typeface="Arial"/>
              </a:rPr>
              <a:t> </a:t>
            </a:r>
            <a:r>
              <a:rPr lang="vi-VN" altLang="en-US" sz="2400" err="1">
                <a:latin typeface="Arial"/>
                <a:ea typeface="ＭＳ Ｐゴシック"/>
                <a:cs typeface="Arial"/>
              </a:rPr>
              <a:t>thành</a:t>
            </a:r>
            <a:r>
              <a:rPr lang="vi-VN" altLang="en-US" sz="2400">
                <a:latin typeface="Arial"/>
                <a:ea typeface="ＭＳ Ｐゴシック"/>
                <a:cs typeface="Arial"/>
              </a:rPr>
              <a:t> không </a:t>
            </a:r>
            <a:r>
              <a:rPr lang="vi-VN" altLang="en-US" sz="2400" err="1">
                <a:latin typeface="Arial"/>
                <a:ea typeface="ＭＳ Ｐゴシック"/>
                <a:cs typeface="Arial"/>
              </a:rPr>
              <a:t>thể</a:t>
            </a:r>
            <a:r>
              <a:rPr lang="vi-VN" altLang="en-US" sz="2400">
                <a:latin typeface="Arial"/>
                <a:ea typeface="ＭＳ Ｐゴシック"/>
                <a:cs typeface="Arial"/>
              </a:rPr>
              <a:t> </a:t>
            </a:r>
            <a:r>
              <a:rPr lang="vi-VN" altLang="en-US" sz="2400" err="1">
                <a:latin typeface="Arial"/>
                <a:ea typeface="ＭＳ Ｐゴシック"/>
                <a:cs typeface="Arial"/>
              </a:rPr>
              <a:t>được</a:t>
            </a:r>
            <a:r>
              <a:rPr lang="vi-VN" altLang="en-US" sz="2400">
                <a:latin typeface="Arial"/>
                <a:ea typeface="ＭＳ Ｐゴシック"/>
                <a:cs typeface="Arial"/>
              </a:rPr>
              <a:t> chia </a:t>
            </a:r>
            <a:r>
              <a:rPr lang="vi-VN" altLang="en-US" sz="2400" err="1">
                <a:latin typeface="Arial"/>
                <a:ea typeface="ＭＳ Ｐゴシック"/>
                <a:cs typeface="Arial"/>
              </a:rPr>
              <a:t>sẻ</a:t>
            </a:r>
            <a:r>
              <a:rPr lang="vi-VN" altLang="en-US" sz="2400">
                <a:latin typeface="Arial"/>
                <a:ea typeface="ＭＳ Ｐゴシック"/>
                <a:cs typeface="Arial"/>
              </a:rPr>
              <a:t> </a:t>
            </a:r>
            <a:r>
              <a:rPr lang="vi-VN" altLang="en-US" sz="2400" err="1">
                <a:latin typeface="Arial"/>
                <a:ea typeface="ＭＳ Ｐゴシック"/>
                <a:cs typeface="Arial"/>
              </a:rPr>
              <a:t>bởi</a:t>
            </a:r>
            <a:r>
              <a:rPr lang="vi-VN" altLang="en-US" sz="2400">
                <a:latin typeface="Arial"/>
                <a:ea typeface="ＭＳ Ｐゴシック"/>
                <a:cs typeface="Arial"/>
              </a:rPr>
              <a:t> </a:t>
            </a:r>
            <a:r>
              <a:rPr lang="vi-VN" altLang="en-US" sz="2400" err="1">
                <a:latin typeface="Arial"/>
                <a:ea typeface="ＭＳ Ｐゴシック"/>
                <a:cs typeface="Arial"/>
              </a:rPr>
              <a:t>các</a:t>
            </a:r>
            <a:r>
              <a:rPr lang="vi-VN" altLang="en-US" sz="2400">
                <a:latin typeface="Arial"/>
                <a:ea typeface="ＭＳ Ｐゴシック"/>
                <a:cs typeface="Arial"/>
              </a:rPr>
              <a:t> </a:t>
            </a:r>
            <a:r>
              <a:rPr lang="vi-VN" altLang="en-US" sz="2400" err="1">
                <a:latin typeface="Arial"/>
                <a:ea typeface="ＭＳ Ｐゴシック"/>
                <a:cs typeface="Arial"/>
              </a:rPr>
              <a:t>đối</a:t>
            </a:r>
            <a:r>
              <a:rPr lang="vi-VN" altLang="en-US" sz="2400">
                <a:latin typeface="Arial"/>
                <a:ea typeface="ＭＳ Ｐゴシック"/>
                <a:cs typeface="Arial"/>
              </a:rPr>
              <a:t> </a:t>
            </a:r>
            <a:r>
              <a:rPr lang="vi-VN" altLang="en-US" sz="2400" err="1">
                <a:latin typeface="Arial"/>
                <a:ea typeface="ＭＳ Ｐゴシック"/>
                <a:cs typeface="Arial"/>
              </a:rPr>
              <a:t>tượng</a:t>
            </a:r>
            <a:r>
              <a:rPr lang="vi-VN" altLang="en-US" sz="2400">
                <a:latin typeface="Arial"/>
                <a:ea typeface="ＭＳ Ｐゴシック"/>
                <a:cs typeface="Arial"/>
              </a:rPr>
              <a:t> </a:t>
            </a:r>
            <a:r>
              <a:rPr lang="vi-VN" altLang="en-US" sz="2400" err="1">
                <a:latin typeface="Arial"/>
                <a:ea typeface="ＭＳ Ｐゴシック"/>
                <a:cs typeface="Arial"/>
              </a:rPr>
              <a:t>khác</a:t>
            </a:r>
            <a:r>
              <a:rPr lang="vi-VN" altLang="en-US" sz="2400">
                <a:latin typeface="Arial"/>
                <a:ea typeface="ＭＳ Ｐゴシック"/>
                <a:cs typeface="Arial"/>
              </a:rPr>
              <a:t> </a:t>
            </a:r>
            <a:r>
              <a:rPr lang="vi-VN" altLang="en-US" sz="2400" err="1">
                <a:latin typeface="Arial"/>
                <a:ea typeface="ＭＳ Ｐゴシック"/>
                <a:cs typeface="Arial"/>
              </a:rPr>
              <a:t>và</a:t>
            </a:r>
            <a:r>
              <a:rPr lang="vi-VN" altLang="en-US" sz="2400">
                <a:latin typeface="Arial"/>
                <a:ea typeface="ＭＳ Ｐゴシック"/>
                <a:cs typeface="Arial"/>
              </a:rPr>
              <a:t> </a:t>
            </a:r>
            <a:r>
              <a:rPr lang="vi-VN" altLang="en-US" sz="2400" err="1">
                <a:latin typeface="Arial"/>
                <a:ea typeface="ＭＳ Ｐゴシック"/>
                <a:cs typeface="Arial"/>
              </a:rPr>
              <a:t>chết</a:t>
            </a:r>
            <a:r>
              <a:rPr lang="vi-VN" altLang="en-US" sz="2400">
                <a:latin typeface="Arial"/>
                <a:ea typeface="ＭＳ Ｐゴシック"/>
                <a:cs typeface="Arial"/>
              </a:rPr>
              <a:t> đi </a:t>
            </a:r>
            <a:r>
              <a:rPr lang="vi-VN" altLang="en-US" sz="2400" err="1">
                <a:latin typeface="Arial"/>
                <a:ea typeface="ＭＳ Ｐゴシック"/>
                <a:cs typeface="Arial"/>
              </a:rPr>
              <a:t>cùng</a:t>
            </a:r>
            <a:r>
              <a:rPr lang="vi-VN" altLang="en-US" sz="2400">
                <a:latin typeface="Arial"/>
                <a:ea typeface="ＭＳ Ｐゴシック"/>
                <a:cs typeface="Arial"/>
              </a:rPr>
              <a:t> </a:t>
            </a:r>
            <a:r>
              <a:rPr lang="vi-VN" altLang="en-US" sz="2400" err="1">
                <a:latin typeface="Arial"/>
                <a:ea typeface="ＭＳ Ｐゴシック"/>
                <a:cs typeface="Arial"/>
              </a:rPr>
              <a:t>với</a:t>
            </a:r>
            <a:r>
              <a:rPr lang="vi-VN" altLang="en-US" sz="2400">
                <a:latin typeface="Arial"/>
                <a:ea typeface="ＭＳ Ｐゴシック"/>
                <a:cs typeface="Arial"/>
              </a:rPr>
              <a:t> </a:t>
            </a:r>
            <a:r>
              <a:rPr lang="vi-VN" altLang="en-US" sz="2400" err="1">
                <a:latin typeface="Arial"/>
                <a:ea typeface="ＭＳ Ｐゴシック"/>
                <a:cs typeface="Arial"/>
              </a:rPr>
              <a:t>lớp</a:t>
            </a:r>
            <a:r>
              <a:rPr lang="vi-VN" altLang="en-US" sz="2400">
                <a:latin typeface="Arial"/>
                <a:ea typeface="ＭＳ Ｐゴシック"/>
                <a:cs typeface="Arial"/>
              </a:rPr>
              <a:t> </a:t>
            </a:r>
            <a:r>
              <a:rPr lang="vi-VN" altLang="en-US" sz="2400" err="1">
                <a:latin typeface="Arial"/>
                <a:ea typeface="ＭＳ Ｐゴシック"/>
                <a:cs typeface="Arial"/>
              </a:rPr>
              <a:t>kết</a:t>
            </a:r>
            <a:r>
              <a:rPr lang="vi-VN" altLang="en-US" sz="2400">
                <a:latin typeface="Arial"/>
                <a:ea typeface="ＭＳ Ｐゴシック"/>
                <a:cs typeface="Arial"/>
              </a:rPr>
              <a:t> </a:t>
            </a:r>
            <a:r>
              <a:rPr lang="vi-VN" altLang="en-US" sz="2400" err="1">
                <a:latin typeface="Arial"/>
                <a:ea typeface="ＭＳ Ｐゴシック"/>
                <a:cs typeface="Arial"/>
              </a:rPr>
              <a:t>tập</a:t>
            </a:r>
            <a:r>
              <a:rPr lang="vi-VN" altLang="en-US" sz="2400">
                <a:latin typeface="Arial"/>
                <a:ea typeface="ＭＳ Ｐゴシック"/>
                <a:cs typeface="Arial"/>
              </a:rPr>
              <a:t> </a:t>
            </a:r>
            <a:r>
              <a:rPr lang="vi-VN" altLang="en-US" sz="2400" err="1">
                <a:latin typeface="Arial"/>
                <a:ea typeface="ＭＳ Ｐゴシック"/>
                <a:cs typeface="Arial"/>
              </a:rPr>
              <a:t>nó</a:t>
            </a:r>
          </a:p>
          <a:p>
            <a:pPr lvl="1" indent="-182245">
              <a:lnSpc>
                <a:spcPct val="90000"/>
              </a:lnSpc>
            </a:pPr>
            <a:r>
              <a:rPr lang="vi-VN" altLang="en-US" sz="2400">
                <a:latin typeface="Arial"/>
                <a:ea typeface="ＭＳ Ｐゴシック"/>
                <a:cs typeface="Arial"/>
              </a:rPr>
              <a:t>Chia </a:t>
            </a:r>
            <a:r>
              <a:rPr lang="vi-VN" altLang="en-US" sz="2400" err="1">
                <a:latin typeface="Arial"/>
                <a:ea typeface="ＭＳ Ｐゴシック"/>
                <a:cs typeface="Arial"/>
              </a:rPr>
              <a:t>sẻ</a:t>
            </a:r>
            <a:r>
              <a:rPr lang="vi-VN" altLang="en-US" sz="2400">
                <a:latin typeface="Arial"/>
                <a:ea typeface="ＭＳ Ｐゴシック"/>
                <a:cs typeface="Arial"/>
              </a:rPr>
              <a:t> </a:t>
            </a:r>
            <a:r>
              <a:rPr lang="vi-VN" altLang="en-US" sz="2400" err="1">
                <a:latin typeface="Arial"/>
                <a:ea typeface="ＭＳ Ｐゴシック"/>
                <a:cs typeface="Arial"/>
              </a:rPr>
              <a:t>vòng</a:t>
            </a:r>
            <a:r>
              <a:rPr lang="vi-VN" altLang="en-US" sz="2400">
                <a:latin typeface="Arial"/>
                <a:ea typeface="ＭＳ Ｐゴシック"/>
                <a:cs typeface="Arial"/>
              </a:rPr>
              <a:t> </a:t>
            </a:r>
            <a:r>
              <a:rPr lang="vi-VN" altLang="en-US" sz="2400" err="1">
                <a:latin typeface="Arial"/>
                <a:ea typeface="ＭＳ Ｐゴシック"/>
                <a:cs typeface="Arial"/>
              </a:rPr>
              <a:t>đời</a:t>
            </a:r>
          </a:p>
        </p:txBody>
      </p:sp>
      <p:sp>
        <p:nvSpPr>
          <p:cNvPr id="91139" name="Slide Number Placeholder 3">
            <a:extLst>
              <a:ext uri="{FF2B5EF4-FFF2-40B4-BE49-F238E27FC236}">
                <a16:creationId xmlns:a16="http://schemas.microsoft.com/office/drawing/2014/main" id="{18F24559-B726-5344-A2E7-22E2AFDB39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4D5CA12-8C78-0045-A0F9-0AA22723BF5A}" type="slidenum">
              <a:rPr lang="en-US" altLang="ja-JP" sz="1200" dirty="0" smtClean="0">
                <a:latin typeface="Times New Roman" panose="02020603050405020304" pitchFamily="18" charset="0"/>
              </a:rPr>
              <a:pPr>
                <a:spcBef>
                  <a:spcPct val="0"/>
                </a:spcBef>
                <a:buClrTx/>
                <a:buSzTx/>
                <a:buFontTx/>
                <a:buNone/>
              </a:pPr>
              <a:t>40</a:t>
            </a:fld>
            <a:endParaRPr lang="en-US" altLang="ja-JP" sz="1200">
              <a:latin typeface="Times New Roman" panose="02020603050405020304" pitchFamily="18" charset="0"/>
            </a:endParaRPr>
          </a:p>
        </p:txBody>
      </p:sp>
      <p:grpSp>
        <p:nvGrpSpPr>
          <p:cNvPr id="91140" name="Group 24">
            <a:extLst>
              <a:ext uri="{FF2B5EF4-FFF2-40B4-BE49-F238E27FC236}">
                <a16:creationId xmlns:a16="http://schemas.microsoft.com/office/drawing/2014/main" id="{2E3C74D3-5FB5-3C48-A52F-F824751D5F62}"/>
              </a:ext>
            </a:extLst>
          </p:cNvPr>
          <p:cNvGrpSpPr>
            <a:grpSpLocks/>
          </p:cNvGrpSpPr>
          <p:nvPr/>
        </p:nvGrpSpPr>
        <p:grpSpPr bwMode="auto">
          <a:xfrm>
            <a:off x="3733800" y="1408113"/>
            <a:ext cx="4568825" cy="785812"/>
            <a:chOff x="3733800" y="1546904"/>
            <a:chExt cx="4568825" cy="785134"/>
          </a:xfrm>
        </p:grpSpPr>
        <p:sp>
          <p:nvSpPr>
            <p:cNvPr id="91161" name="Rectangle 59">
              <a:extLst>
                <a:ext uri="{FF2B5EF4-FFF2-40B4-BE49-F238E27FC236}">
                  <a16:creationId xmlns:a16="http://schemas.microsoft.com/office/drawing/2014/main" id="{DB157881-236C-0E41-B220-ED085904E9D3}"/>
                </a:ext>
              </a:extLst>
            </p:cNvPr>
            <p:cNvSpPr>
              <a:spLocks noChangeArrowheads="1"/>
            </p:cNvSpPr>
            <p:nvPr/>
          </p:nvSpPr>
          <p:spPr bwMode="auto">
            <a:xfrm>
              <a:off x="3733800" y="15494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62" name="Line 60">
              <a:extLst>
                <a:ext uri="{FF2B5EF4-FFF2-40B4-BE49-F238E27FC236}">
                  <a16:creationId xmlns:a16="http://schemas.microsoft.com/office/drawing/2014/main" id="{B9B14699-7D6E-E34D-BB2F-A8EC1BA7E78B}"/>
                </a:ext>
              </a:extLst>
            </p:cNvPr>
            <p:cNvSpPr>
              <a:spLocks noChangeShapeType="1"/>
            </p:cNvSpPr>
            <p:nvPr/>
          </p:nvSpPr>
          <p:spPr bwMode="auto">
            <a:xfrm>
              <a:off x="3733800" y="21177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63" name="Line 61">
              <a:extLst>
                <a:ext uri="{FF2B5EF4-FFF2-40B4-BE49-F238E27FC236}">
                  <a16:creationId xmlns:a16="http://schemas.microsoft.com/office/drawing/2014/main" id="{A6C1BD74-53EE-D940-9F29-78D17BCA2EF7}"/>
                </a:ext>
              </a:extLst>
            </p:cNvPr>
            <p:cNvSpPr>
              <a:spLocks noChangeShapeType="1"/>
            </p:cNvSpPr>
            <p:nvPr/>
          </p:nvSpPr>
          <p:spPr bwMode="auto">
            <a:xfrm>
              <a:off x="3733800" y="19812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64" name="Text Box 62">
              <a:extLst>
                <a:ext uri="{FF2B5EF4-FFF2-40B4-BE49-F238E27FC236}">
                  <a16:creationId xmlns:a16="http://schemas.microsoft.com/office/drawing/2014/main" id="{481E136C-AB9D-4F49-A36F-CFD460045452}"/>
                </a:ext>
              </a:extLst>
            </p:cNvPr>
            <p:cNvSpPr txBox="1">
              <a:spLocks noChangeArrowheads="1"/>
            </p:cNvSpPr>
            <p:nvPr/>
          </p:nvSpPr>
          <p:spPr bwMode="auto">
            <a:xfrm>
              <a:off x="4351644" y="1600200"/>
              <a:ext cx="370294" cy="307777"/>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65" name="Rectangle 59">
              <a:extLst>
                <a:ext uri="{FF2B5EF4-FFF2-40B4-BE49-F238E27FC236}">
                  <a16:creationId xmlns:a16="http://schemas.microsoft.com/office/drawing/2014/main" id="{052C9B81-FA45-0F48-8B4C-513B8A74D25F}"/>
                </a:ext>
              </a:extLst>
            </p:cNvPr>
            <p:cNvSpPr>
              <a:spLocks noChangeArrowheads="1"/>
            </p:cNvSpPr>
            <p:nvPr/>
          </p:nvSpPr>
          <p:spPr bwMode="auto">
            <a:xfrm>
              <a:off x="6705600" y="1546904"/>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66" name="Line 60">
              <a:extLst>
                <a:ext uri="{FF2B5EF4-FFF2-40B4-BE49-F238E27FC236}">
                  <a16:creationId xmlns:a16="http://schemas.microsoft.com/office/drawing/2014/main" id="{C7DFA80B-E417-704A-B673-0701F88B106C}"/>
                </a:ext>
              </a:extLst>
            </p:cNvPr>
            <p:cNvSpPr>
              <a:spLocks noChangeShapeType="1"/>
            </p:cNvSpPr>
            <p:nvPr/>
          </p:nvSpPr>
          <p:spPr bwMode="auto">
            <a:xfrm>
              <a:off x="6705600" y="2115229"/>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67" name="Line 61">
              <a:extLst>
                <a:ext uri="{FF2B5EF4-FFF2-40B4-BE49-F238E27FC236}">
                  <a16:creationId xmlns:a16="http://schemas.microsoft.com/office/drawing/2014/main" id="{0B0F536F-945D-3D4D-87FD-3877D81832F1}"/>
                </a:ext>
              </a:extLst>
            </p:cNvPr>
            <p:cNvSpPr>
              <a:spLocks noChangeShapeType="1"/>
            </p:cNvSpPr>
            <p:nvPr/>
          </p:nvSpPr>
          <p:spPr bwMode="auto">
            <a:xfrm>
              <a:off x="6705600" y="1978704"/>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68" name="Text Box 62">
              <a:extLst>
                <a:ext uri="{FF2B5EF4-FFF2-40B4-BE49-F238E27FC236}">
                  <a16:creationId xmlns:a16="http://schemas.microsoft.com/office/drawing/2014/main" id="{3025C4A4-DAEF-2543-82EF-136C655016B1}"/>
                </a:ext>
              </a:extLst>
            </p:cNvPr>
            <p:cNvSpPr txBox="1">
              <a:spLocks noChangeArrowheads="1"/>
            </p:cNvSpPr>
            <p:nvPr/>
          </p:nvSpPr>
          <p:spPr bwMode="auto">
            <a:xfrm>
              <a:off x="7162800" y="1597704"/>
              <a:ext cx="679673" cy="307511"/>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Driver</a:t>
              </a:r>
            </a:p>
          </p:txBody>
        </p:sp>
        <p:cxnSp>
          <p:nvCxnSpPr>
            <p:cNvPr id="91169" name="Straight Connector 14">
              <a:extLst>
                <a:ext uri="{FF2B5EF4-FFF2-40B4-BE49-F238E27FC236}">
                  <a16:creationId xmlns:a16="http://schemas.microsoft.com/office/drawing/2014/main" id="{8E1B2747-00FE-F148-A641-29538C2F6BE8}"/>
                </a:ext>
              </a:extLst>
            </p:cNvPr>
            <p:cNvCxnSpPr>
              <a:cxnSpLocks noChangeShapeType="1"/>
              <a:stCxn id="91161" idx="3"/>
              <a:endCxn id="91165" idx="1"/>
            </p:cNvCxnSpPr>
            <p:nvPr/>
          </p:nvCxnSpPr>
          <p:spPr bwMode="auto">
            <a:xfrm flipV="1">
              <a:off x="5330825" y="1938223"/>
              <a:ext cx="1374775"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91141" name="Rectangle 59">
            <a:extLst>
              <a:ext uri="{FF2B5EF4-FFF2-40B4-BE49-F238E27FC236}">
                <a16:creationId xmlns:a16="http://schemas.microsoft.com/office/drawing/2014/main" id="{1E0A1DD3-9D50-FA44-A814-00408E2F52C8}"/>
              </a:ext>
            </a:extLst>
          </p:cNvPr>
          <p:cNvSpPr>
            <a:spLocks noChangeArrowheads="1"/>
          </p:cNvSpPr>
          <p:nvPr/>
        </p:nvSpPr>
        <p:spPr bwMode="auto">
          <a:xfrm>
            <a:off x="3657600" y="3027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42" name="Line 60">
            <a:extLst>
              <a:ext uri="{FF2B5EF4-FFF2-40B4-BE49-F238E27FC236}">
                <a16:creationId xmlns:a16="http://schemas.microsoft.com/office/drawing/2014/main" id="{76EDA525-EADD-024B-AE76-8598E7F39F28}"/>
              </a:ext>
            </a:extLst>
          </p:cNvPr>
          <p:cNvSpPr>
            <a:spLocks noChangeShapeType="1"/>
          </p:cNvSpPr>
          <p:nvPr/>
        </p:nvSpPr>
        <p:spPr bwMode="auto">
          <a:xfrm>
            <a:off x="3657600" y="3595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43" name="Line 61">
            <a:extLst>
              <a:ext uri="{FF2B5EF4-FFF2-40B4-BE49-F238E27FC236}">
                <a16:creationId xmlns:a16="http://schemas.microsoft.com/office/drawing/2014/main" id="{961BD90F-3905-E14A-882D-C176CC09B8C5}"/>
              </a:ext>
            </a:extLst>
          </p:cNvPr>
          <p:cNvSpPr>
            <a:spLocks noChangeShapeType="1"/>
          </p:cNvSpPr>
          <p:nvPr/>
        </p:nvSpPr>
        <p:spPr bwMode="auto">
          <a:xfrm>
            <a:off x="3657600" y="34591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44" name="Text Box 62">
            <a:extLst>
              <a:ext uri="{FF2B5EF4-FFF2-40B4-BE49-F238E27FC236}">
                <a16:creationId xmlns:a16="http://schemas.microsoft.com/office/drawing/2014/main" id="{55BBF2BC-41C2-5046-834C-E4641D3B731D}"/>
              </a:ext>
            </a:extLst>
          </p:cNvPr>
          <p:cNvSpPr txBox="1">
            <a:spLocks noChangeArrowheads="1"/>
          </p:cNvSpPr>
          <p:nvPr/>
        </p:nvSpPr>
        <p:spPr bwMode="auto">
          <a:xfrm>
            <a:off x="4275138" y="3078163"/>
            <a:ext cx="369887"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45" name="Rectangle 59">
            <a:extLst>
              <a:ext uri="{FF2B5EF4-FFF2-40B4-BE49-F238E27FC236}">
                <a16:creationId xmlns:a16="http://schemas.microsoft.com/office/drawing/2014/main" id="{737053A0-A6E5-D943-93AC-9250517F40DD}"/>
              </a:ext>
            </a:extLst>
          </p:cNvPr>
          <p:cNvSpPr>
            <a:spLocks noChangeArrowheads="1"/>
          </p:cNvSpPr>
          <p:nvPr/>
        </p:nvSpPr>
        <p:spPr bwMode="auto">
          <a:xfrm>
            <a:off x="6629400" y="3024188"/>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46" name="Line 60">
            <a:extLst>
              <a:ext uri="{FF2B5EF4-FFF2-40B4-BE49-F238E27FC236}">
                <a16:creationId xmlns:a16="http://schemas.microsoft.com/office/drawing/2014/main" id="{551A40C8-1471-7E4B-BE6F-08BE7D19F154}"/>
              </a:ext>
            </a:extLst>
          </p:cNvPr>
          <p:cNvSpPr>
            <a:spLocks noChangeShapeType="1"/>
          </p:cNvSpPr>
          <p:nvPr/>
        </p:nvSpPr>
        <p:spPr bwMode="auto">
          <a:xfrm>
            <a:off x="6629400" y="359251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47" name="Line 61">
            <a:extLst>
              <a:ext uri="{FF2B5EF4-FFF2-40B4-BE49-F238E27FC236}">
                <a16:creationId xmlns:a16="http://schemas.microsoft.com/office/drawing/2014/main" id="{74EEFA4E-074B-8241-BCB2-A6D855C30D12}"/>
              </a:ext>
            </a:extLst>
          </p:cNvPr>
          <p:cNvSpPr>
            <a:spLocks noChangeShapeType="1"/>
          </p:cNvSpPr>
          <p:nvPr/>
        </p:nvSpPr>
        <p:spPr bwMode="auto">
          <a:xfrm>
            <a:off x="6629400" y="34559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48" name="Text Box 62">
            <a:extLst>
              <a:ext uri="{FF2B5EF4-FFF2-40B4-BE49-F238E27FC236}">
                <a16:creationId xmlns:a16="http://schemas.microsoft.com/office/drawing/2014/main" id="{4EE41B45-8DF7-B746-A4AA-866930FDE7EE}"/>
              </a:ext>
            </a:extLst>
          </p:cNvPr>
          <p:cNvSpPr txBox="1">
            <a:spLocks noChangeArrowheads="1"/>
          </p:cNvSpPr>
          <p:nvPr/>
        </p:nvSpPr>
        <p:spPr bwMode="auto">
          <a:xfrm>
            <a:off x="7086600" y="3074988"/>
            <a:ext cx="527050"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Door</a:t>
            </a:r>
          </a:p>
        </p:txBody>
      </p:sp>
      <p:cxnSp>
        <p:nvCxnSpPr>
          <p:cNvPr id="91149" name="Straight Connector 23">
            <a:extLst>
              <a:ext uri="{FF2B5EF4-FFF2-40B4-BE49-F238E27FC236}">
                <a16:creationId xmlns:a16="http://schemas.microsoft.com/office/drawing/2014/main" id="{5DEF6AE8-09CD-2A49-B575-9768C1236B5C}"/>
              </a:ext>
            </a:extLst>
          </p:cNvPr>
          <p:cNvCxnSpPr>
            <a:cxnSpLocks noChangeShapeType="1"/>
            <a:stCxn id="91150" idx="3"/>
            <a:endCxn id="91145" idx="1"/>
          </p:cNvCxnSpPr>
          <p:nvPr/>
        </p:nvCxnSpPr>
        <p:spPr bwMode="auto">
          <a:xfrm flipV="1">
            <a:off x="5791200" y="3416300"/>
            <a:ext cx="838200"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1150" name="Diamond 34">
            <a:extLst>
              <a:ext uri="{FF2B5EF4-FFF2-40B4-BE49-F238E27FC236}">
                <a16:creationId xmlns:a16="http://schemas.microsoft.com/office/drawing/2014/main" id="{6AB1B3D9-EC9B-6846-88BB-7F2E4A9BD408}"/>
              </a:ext>
            </a:extLst>
          </p:cNvPr>
          <p:cNvSpPr>
            <a:spLocks noChangeArrowheads="1"/>
          </p:cNvSpPr>
          <p:nvPr/>
        </p:nvSpPr>
        <p:spPr bwMode="auto">
          <a:xfrm>
            <a:off x="5257800" y="3230563"/>
            <a:ext cx="533400" cy="381000"/>
          </a:xfrm>
          <a:prstGeom prst="diamond">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
        <p:nvSpPr>
          <p:cNvPr id="91151" name="Rectangle 59">
            <a:extLst>
              <a:ext uri="{FF2B5EF4-FFF2-40B4-BE49-F238E27FC236}">
                <a16:creationId xmlns:a16="http://schemas.microsoft.com/office/drawing/2014/main" id="{C1B22DC3-B25A-8242-82BA-94B5B9183F2E}"/>
              </a:ext>
            </a:extLst>
          </p:cNvPr>
          <p:cNvSpPr>
            <a:spLocks noChangeArrowheads="1"/>
          </p:cNvSpPr>
          <p:nvPr/>
        </p:nvSpPr>
        <p:spPr bwMode="auto">
          <a:xfrm>
            <a:off x="3581400" y="58705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52" name="Line 60">
            <a:extLst>
              <a:ext uri="{FF2B5EF4-FFF2-40B4-BE49-F238E27FC236}">
                <a16:creationId xmlns:a16="http://schemas.microsoft.com/office/drawing/2014/main" id="{6BD2EBBC-C38C-624E-A236-86F2A68626D6}"/>
              </a:ext>
            </a:extLst>
          </p:cNvPr>
          <p:cNvSpPr>
            <a:spLocks noChangeShapeType="1"/>
          </p:cNvSpPr>
          <p:nvPr/>
        </p:nvSpPr>
        <p:spPr bwMode="auto">
          <a:xfrm>
            <a:off x="3581400" y="64389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53" name="Line 61">
            <a:extLst>
              <a:ext uri="{FF2B5EF4-FFF2-40B4-BE49-F238E27FC236}">
                <a16:creationId xmlns:a16="http://schemas.microsoft.com/office/drawing/2014/main" id="{25C3CBF3-A25F-1A40-9EC8-266C7690EE8E}"/>
              </a:ext>
            </a:extLst>
          </p:cNvPr>
          <p:cNvSpPr>
            <a:spLocks noChangeShapeType="1"/>
          </p:cNvSpPr>
          <p:nvPr/>
        </p:nvSpPr>
        <p:spPr bwMode="auto">
          <a:xfrm>
            <a:off x="3581400" y="63023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54" name="Text Box 62">
            <a:extLst>
              <a:ext uri="{FF2B5EF4-FFF2-40B4-BE49-F238E27FC236}">
                <a16:creationId xmlns:a16="http://schemas.microsoft.com/office/drawing/2014/main" id="{F8EA75AC-B439-ED47-832E-88AE5C0D35AE}"/>
              </a:ext>
            </a:extLst>
          </p:cNvPr>
          <p:cNvSpPr txBox="1">
            <a:spLocks noChangeArrowheads="1"/>
          </p:cNvSpPr>
          <p:nvPr/>
        </p:nvSpPr>
        <p:spPr bwMode="auto">
          <a:xfrm>
            <a:off x="4198938" y="5921375"/>
            <a:ext cx="369887"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Car</a:t>
            </a:r>
          </a:p>
        </p:txBody>
      </p:sp>
      <p:sp>
        <p:nvSpPr>
          <p:cNvPr id="91155" name="Rectangle 59">
            <a:extLst>
              <a:ext uri="{FF2B5EF4-FFF2-40B4-BE49-F238E27FC236}">
                <a16:creationId xmlns:a16="http://schemas.microsoft.com/office/drawing/2014/main" id="{71EAADAE-2D2A-C242-B926-DDF7D14A2919}"/>
              </a:ext>
            </a:extLst>
          </p:cNvPr>
          <p:cNvSpPr>
            <a:spLocks noChangeArrowheads="1"/>
          </p:cNvSpPr>
          <p:nvPr/>
        </p:nvSpPr>
        <p:spPr bwMode="auto">
          <a:xfrm>
            <a:off x="6553200" y="58674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1156" name="Line 60">
            <a:extLst>
              <a:ext uri="{FF2B5EF4-FFF2-40B4-BE49-F238E27FC236}">
                <a16:creationId xmlns:a16="http://schemas.microsoft.com/office/drawing/2014/main" id="{52592272-BC6D-8047-97B0-9B202DA0E78D}"/>
              </a:ext>
            </a:extLst>
          </p:cNvPr>
          <p:cNvSpPr>
            <a:spLocks noChangeShapeType="1"/>
          </p:cNvSpPr>
          <p:nvPr/>
        </p:nvSpPr>
        <p:spPr bwMode="auto">
          <a:xfrm>
            <a:off x="6553200" y="64357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1157" name="Line 61">
            <a:extLst>
              <a:ext uri="{FF2B5EF4-FFF2-40B4-BE49-F238E27FC236}">
                <a16:creationId xmlns:a16="http://schemas.microsoft.com/office/drawing/2014/main" id="{979CFA5E-E775-1643-9A61-16DD08AEDE60}"/>
              </a:ext>
            </a:extLst>
          </p:cNvPr>
          <p:cNvSpPr>
            <a:spLocks noChangeShapeType="1"/>
          </p:cNvSpPr>
          <p:nvPr/>
        </p:nvSpPr>
        <p:spPr bwMode="auto">
          <a:xfrm>
            <a:off x="6553200" y="62992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1158" name="Text Box 62">
            <a:extLst>
              <a:ext uri="{FF2B5EF4-FFF2-40B4-BE49-F238E27FC236}">
                <a16:creationId xmlns:a16="http://schemas.microsoft.com/office/drawing/2014/main" id="{134D74A2-1982-AD42-B689-6A65FEF89EDC}"/>
              </a:ext>
            </a:extLst>
          </p:cNvPr>
          <p:cNvSpPr txBox="1">
            <a:spLocks noChangeArrowheads="1"/>
          </p:cNvSpPr>
          <p:nvPr/>
        </p:nvSpPr>
        <p:spPr bwMode="auto">
          <a:xfrm>
            <a:off x="7010400" y="5918200"/>
            <a:ext cx="555625"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Body</a:t>
            </a:r>
          </a:p>
        </p:txBody>
      </p:sp>
      <p:cxnSp>
        <p:nvCxnSpPr>
          <p:cNvPr id="91159" name="Straight Connector 44">
            <a:extLst>
              <a:ext uri="{FF2B5EF4-FFF2-40B4-BE49-F238E27FC236}">
                <a16:creationId xmlns:a16="http://schemas.microsoft.com/office/drawing/2014/main" id="{0CB140C1-B6C8-BC42-9D18-752F28473025}"/>
              </a:ext>
            </a:extLst>
          </p:cNvPr>
          <p:cNvCxnSpPr>
            <a:cxnSpLocks noChangeShapeType="1"/>
            <a:stCxn id="91160" idx="3"/>
            <a:endCxn id="91155" idx="1"/>
          </p:cNvCxnSpPr>
          <p:nvPr/>
        </p:nvCxnSpPr>
        <p:spPr bwMode="auto">
          <a:xfrm flipV="1">
            <a:off x="5715000" y="6259513"/>
            <a:ext cx="8382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1160" name="Diamond 45">
            <a:extLst>
              <a:ext uri="{FF2B5EF4-FFF2-40B4-BE49-F238E27FC236}">
                <a16:creationId xmlns:a16="http://schemas.microsoft.com/office/drawing/2014/main" id="{B633D7F3-A286-2048-8B88-48AC54EA9CFC}"/>
              </a:ext>
            </a:extLst>
          </p:cNvPr>
          <p:cNvSpPr>
            <a:spLocks noChangeArrowheads="1"/>
          </p:cNvSpPr>
          <p:nvPr/>
        </p:nvSpPr>
        <p:spPr bwMode="auto">
          <a:xfrm>
            <a:off x="5181600" y="6073775"/>
            <a:ext cx="533400" cy="381000"/>
          </a:xfrm>
          <a:prstGeom prst="diamond">
            <a:avLst/>
          </a:prstGeom>
          <a:solidFill>
            <a:schemeClr val="tx1"/>
          </a:solidFill>
          <a:ln w="9525">
            <a:solidFill>
              <a:schemeClr val="tx1"/>
            </a:solidFill>
            <a:round/>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kumimoji="0" lang="en-GB" altLang="en-US" sz="1800">
              <a:latin typeface="Verdan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Line 64">
            <a:extLst>
              <a:ext uri="{FF2B5EF4-FFF2-40B4-BE49-F238E27FC236}">
                <a16:creationId xmlns:a16="http://schemas.microsoft.com/office/drawing/2014/main" id="{58E441F9-EA5C-384D-B3C0-D55C8A444FB9}"/>
              </a:ext>
            </a:extLst>
          </p:cNvPr>
          <p:cNvSpPr>
            <a:spLocks noChangeShapeType="1"/>
          </p:cNvSpPr>
          <p:nvPr/>
        </p:nvSpPr>
        <p:spPr bwMode="auto">
          <a:xfrm flipH="1">
            <a:off x="3124200" y="58928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Rectangle 38">
            <a:extLst>
              <a:ext uri="{FF2B5EF4-FFF2-40B4-BE49-F238E27FC236}">
                <a16:creationId xmlns:a16="http://schemas.microsoft.com/office/drawing/2014/main" id="{A3BFB0C2-53F1-7D45-BE3C-4FACEE06780D}"/>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Kết</a:t>
            </a:r>
            <a:r>
              <a:rPr lang="en-US">
                <a:ea typeface="+mj-ea"/>
                <a:cs typeface="Arial"/>
              </a:rPr>
              <a:t> </a:t>
            </a:r>
            <a:r>
              <a:rPr lang="en-US" err="1">
                <a:ea typeface="+mj-ea"/>
                <a:cs typeface="Arial"/>
              </a:rPr>
              <a:t>tập</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92163" name="Rectangle 39">
            <a:extLst>
              <a:ext uri="{FF2B5EF4-FFF2-40B4-BE49-F238E27FC236}">
                <a16:creationId xmlns:a16="http://schemas.microsoft.com/office/drawing/2014/main" id="{5B9029DC-FE2E-A04E-879A-BB52C1E40A77}"/>
              </a:ext>
            </a:extLst>
          </p:cNvPr>
          <p:cNvSpPr>
            <a:spLocks noGrp="1"/>
          </p:cNvSpPr>
          <p:nvPr>
            <p:ph idx="1"/>
          </p:nvPr>
        </p:nvSpPr>
        <p:spPr/>
        <p:txBody>
          <a:bodyPr/>
          <a:lstStyle/>
          <a:p>
            <a:pPr marL="182245"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dạng</a:t>
            </a:r>
            <a:r>
              <a:rPr lang="en-US" altLang="en-US" sz="2800">
                <a:ea typeface="ＭＳ Ｐゴシック"/>
                <a:cs typeface="Arial"/>
              </a:rPr>
              <a:t> </a:t>
            </a:r>
            <a:r>
              <a:rPr lang="en-US" altLang="en-US" sz="2800" err="1">
                <a:ea typeface="ＭＳ Ｐゴシック"/>
                <a:cs typeface="Arial"/>
              </a:rPr>
              <a:t>đặc</a:t>
            </a:r>
            <a:r>
              <a:rPr lang="en-US" altLang="en-US" sz="2800">
                <a:ea typeface="ＭＳ Ｐゴシック"/>
                <a:cs typeface="Arial"/>
              </a:rPr>
              <a:t> </a:t>
            </a:r>
            <a:r>
              <a:rPr lang="en-US" altLang="en-US" sz="2800" err="1">
                <a:ea typeface="ＭＳ Ｐゴシック"/>
                <a:cs typeface="Arial"/>
              </a:rPr>
              <a:t>biệt</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hợp</a:t>
            </a:r>
            <a:r>
              <a:rPr lang="en-US" altLang="en-US" sz="2800">
                <a:ea typeface="ＭＳ Ｐゴシック"/>
                <a:cs typeface="Arial"/>
              </a:rPr>
              <a:t> (association),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hình</a:t>
            </a:r>
            <a:r>
              <a:rPr lang="en-US" altLang="en-US" sz="2800">
                <a:ea typeface="ＭＳ Ｐゴシック"/>
                <a:cs typeface="Arial"/>
              </a:rPr>
              <a:t> </a:t>
            </a:r>
            <a:r>
              <a:rPr lang="en-US" altLang="en-US" sz="2800" err="1">
                <a:ea typeface="ＭＳ Ｐゴシック"/>
                <a:cs typeface="Arial"/>
              </a:rPr>
              <a:t>hóa</a:t>
            </a:r>
            <a:r>
              <a:rPr lang="en-US" altLang="en-US" sz="2800">
                <a:ea typeface="ＭＳ Ｐゴシック"/>
                <a:cs typeface="Arial"/>
              </a:rPr>
              <a:t> </a:t>
            </a:r>
            <a:r>
              <a:rPr lang="en-US" altLang="en-US" sz="2800" err="1">
                <a:ea typeface="ＭＳ Ｐゴシック"/>
                <a:cs typeface="Arial"/>
              </a:rPr>
              <a:t>nên</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phận</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tập</a:t>
            </a:r>
            <a:r>
              <a:rPr lang="en-US" altLang="en-US" sz="2800">
                <a:ea typeface="ＭＳ Ｐゴシック"/>
                <a:cs typeface="Arial"/>
              </a:rPr>
              <a:t>-aggregate (the whole)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nó</a:t>
            </a:r>
          </a:p>
          <a:p>
            <a:pPr lvl="1" indent="-182245" eaLnBrk="1" fontAlgn="t" hangingPunct="1"/>
            <a:r>
              <a:rPr lang="en-US" altLang="ja-JP" sz="2400" err="1">
                <a:ea typeface="ＭＳ Ｐゴシック"/>
                <a:cs typeface="Arial"/>
              </a:rPr>
              <a:t>Kết</a:t>
            </a:r>
            <a:r>
              <a:rPr lang="en-US" altLang="ja-JP" sz="2400">
                <a:ea typeface="ＭＳ Ｐゴシック"/>
                <a:cs typeface="Arial"/>
              </a:rPr>
              <a:t> </a:t>
            </a:r>
            <a:r>
              <a:rPr lang="en-US" altLang="ja-JP" sz="2400" err="1">
                <a:ea typeface="ＭＳ Ｐゴシック"/>
                <a:cs typeface="Arial"/>
              </a:rPr>
              <a:t>tập</a:t>
            </a:r>
            <a:r>
              <a:rPr lang="en-US" altLang="ja-JP" sz="2400">
                <a:ea typeface="ＭＳ Ｐゴシック"/>
                <a:cs typeface="Arial"/>
              </a:rPr>
              <a:t> </a:t>
            </a:r>
            <a:r>
              <a:rPr lang="en-US" altLang="ja-JP" sz="2400" err="1">
                <a:ea typeface="ＭＳ Ｐゴシック"/>
                <a:cs typeface="Arial"/>
              </a:rPr>
              <a:t>là</a:t>
            </a:r>
            <a:r>
              <a:rPr lang="en-US" altLang="ja-JP" sz="2400">
                <a:ea typeface="ＭＳ Ｐゴシック"/>
                <a:cs typeface="Arial"/>
              </a:rPr>
              <a:t> </a:t>
            </a:r>
            <a:r>
              <a:rPr lang="en-US" altLang="ja-JP" sz="2400" err="1">
                <a:ea typeface="ＭＳ Ｐゴシック"/>
                <a:cs typeface="Arial"/>
              </a:rPr>
              <a:t>mối</a:t>
            </a:r>
            <a:r>
              <a:rPr lang="en-US" altLang="ja-JP" sz="2400">
                <a:ea typeface="ＭＳ Ｐゴシック"/>
                <a:cs typeface="Arial"/>
              </a:rPr>
              <a:t> </a:t>
            </a:r>
            <a:r>
              <a:rPr lang="en-US" altLang="ja-JP" sz="2400" err="1">
                <a:ea typeface="ＭＳ Ｐゴシック"/>
                <a:cs typeface="Arial"/>
              </a:rPr>
              <a:t>quan</a:t>
            </a:r>
            <a:r>
              <a:rPr lang="en-US" altLang="ja-JP" sz="2400">
                <a:ea typeface="ＭＳ Ｐゴシック"/>
                <a:cs typeface="Arial"/>
              </a:rPr>
              <a:t> </a:t>
            </a:r>
            <a:r>
              <a:rPr lang="en-US" altLang="ja-JP" sz="2400" err="1">
                <a:ea typeface="ＭＳ Ｐゴシック"/>
                <a:cs typeface="Arial"/>
              </a:rPr>
              <a:t>hệ</a:t>
            </a:r>
            <a:r>
              <a:rPr lang="en-US" altLang="ja-JP" sz="2400">
                <a:ea typeface="ＭＳ Ｐゴシック"/>
                <a:cs typeface="Arial"/>
              </a:rPr>
              <a:t> "is a part of" (</a:t>
            </a:r>
            <a:r>
              <a:rPr lang="en-US" altLang="ja-JP" sz="2400" err="1">
                <a:ea typeface="ＭＳ Ｐゴシック"/>
                <a:cs typeface="Arial"/>
              </a:rPr>
              <a:t>là</a:t>
            </a:r>
            <a:r>
              <a:rPr lang="en-US" altLang="ja-JP" sz="2400">
                <a:ea typeface="ＭＳ Ｐゴシック"/>
                <a:cs typeface="Arial"/>
              </a:rPr>
              <a:t> </a:t>
            </a:r>
            <a:r>
              <a:rPr lang="en-US" altLang="ja-JP" sz="2400" err="1">
                <a:ea typeface="ＭＳ Ｐゴシック"/>
                <a:cs typeface="Arial"/>
              </a:rPr>
              <a:t>một</a:t>
            </a:r>
            <a:r>
              <a:rPr lang="en-US" altLang="ja-JP" sz="2400">
                <a:ea typeface="ＭＳ Ｐゴシック"/>
                <a:cs typeface="Arial"/>
              </a:rPr>
              <a:t> </a:t>
            </a:r>
            <a:r>
              <a:rPr lang="en-US" altLang="ja-JP" sz="2400" err="1">
                <a:ea typeface="ＭＳ Ｐゴシック"/>
                <a:cs typeface="Arial"/>
              </a:rPr>
              <a:t>phần</a:t>
            </a:r>
            <a:r>
              <a:rPr lang="en-US" altLang="ja-JP" sz="2400">
                <a:ea typeface="ＭＳ Ｐゴシック"/>
                <a:cs typeface="Arial"/>
              </a:rPr>
              <a:t> </a:t>
            </a:r>
            <a:r>
              <a:rPr lang="en-US" altLang="ja-JP" sz="2400" err="1">
                <a:ea typeface="ＭＳ Ｐゴシック"/>
                <a:cs typeface="Arial"/>
              </a:rPr>
              <a:t>của</a:t>
            </a:r>
            <a:r>
              <a:rPr lang="en-US" altLang="ja-JP" sz="2400">
                <a:ea typeface="ＭＳ Ｐゴシック"/>
                <a:cs typeface="Arial"/>
              </a:rPr>
              <a:t>).</a:t>
            </a:r>
          </a:p>
          <a:p>
            <a:pPr marL="182245" indent="-182245" eaLnBrk="1" fontAlgn="t" hangingPunct="1"/>
            <a:r>
              <a:rPr lang="en-US" altLang="en-US" sz="2800">
                <a:ea typeface="ＭＳ Ｐゴシック"/>
                <a:cs typeface="Arial"/>
              </a:rPr>
              <a:t>Multiplicity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biểu</a:t>
            </a:r>
            <a:r>
              <a:rPr lang="en-US" altLang="en-US" sz="2800">
                <a:ea typeface="ＭＳ Ｐゴシック"/>
                <a:cs typeface="Arial"/>
              </a:rPr>
              <a:t> </a:t>
            </a:r>
            <a:r>
              <a:rPr lang="en-US" altLang="en-US" sz="2800" err="1">
                <a:ea typeface="ＭＳ Ｐゴシック"/>
                <a:cs typeface="Arial"/>
              </a:rPr>
              <a:t>diễn</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p:txBody>
      </p:sp>
      <p:sp>
        <p:nvSpPr>
          <p:cNvPr id="92164" name="Slide Number Placeholder 22">
            <a:extLst>
              <a:ext uri="{FF2B5EF4-FFF2-40B4-BE49-F238E27FC236}">
                <a16:creationId xmlns:a16="http://schemas.microsoft.com/office/drawing/2014/main" id="{E2260FF5-F0B9-914B-8044-68A1BE355D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4976B1E-645B-3847-9A18-AD4D7B07BF7F}" type="slidenum">
              <a:rPr lang="en-US" altLang="ja-JP" sz="1200" dirty="0" smtClean="0">
                <a:latin typeface="Times New Roman" panose="02020603050405020304" pitchFamily="18" charset="0"/>
              </a:rPr>
              <a:pPr>
                <a:spcBef>
                  <a:spcPct val="0"/>
                </a:spcBef>
                <a:buClrTx/>
                <a:buSzTx/>
                <a:buFontTx/>
                <a:buNone/>
              </a:pPr>
              <a:t>41</a:t>
            </a:fld>
            <a:endParaRPr lang="en-US" altLang="ja-JP" sz="1200">
              <a:latin typeface="Times New Roman" panose="02020603050405020304" pitchFamily="18" charset="0"/>
            </a:endParaRPr>
          </a:p>
        </p:txBody>
      </p:sp>
      <p:sp>
        <p:nvSpPr>
          <p:cNvPr id="92165" name="Text Box 2">
            <a:extLst>
              <a:ext uri="{FF2B5EF4-FFF2-40B4-BE49-F238E27FC236}">
                <a16:creationId xmlns:a16="http://schemas.microsoft.com/office/drawing/2014/main" id="{FD04975D-0F87-6447-8872-3B64515F2F09}"/>
              </a:ext>
            </a:extLst>
          </p:cNvPr>
          <p:cNvSpPr txBox="1">
            <a:spLocks noChangeArrowheads="1"/>
          </p:cNvSpPr>
          <p:nvPr/>
        </p:nvSpPr>
        <p:spPr bwMode="auto">
          <a:xfrm>
            <a:off x="1293552" y="4260755"/>
            <a:ext cx="215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2000" i="1" err="1">
                <a:solidFill>
                  <a:srgbClr val="00CCFF"/>
                </a:solidFill>
                <a:latin typeface="Times New Roman"/>
                <a:ea typeface="ＭＳ Ｐゴシック"/>
                <a:cs typeface="Times New Roman"/>
              </a:rPr>
              <a:t>tổng</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thể</a:t>
            </a:r>
          </a:p>
        </p:txBody>
      </p:sp>
      <p:sp>
        <p:nvSpPr>
          <p:cNvPr id="92166" name="Text Box 3">
            <a:extLst>
              <a:ext uri="{FF2B5EF4-FFF2-40B4-BE49-F238E27FC236}">
                <a16:creationId xmlns:a16="http://schemas.microsoft.com/office/drawing/2014/main" id="{1C67B9D1-616F-3D4D-AA97-EACBCED54D13}"/>
              </a:ext>
            </a:extLst>
          </p:cNvPr>
          <p:cNvSpPr txBox="1">
            <a:spLocks noChangeArrowheads="1"/>
          </p:cNvSpPr>
          <p:nvPr/>
        </p:nvSpPr>
        <p:spPr bwMode="auto">
          <a:xfrm>
            <a:off x="6200562" y="4265518"/>
            <a:ext cx="118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square" lIns="91440" tIns="45720" rIns="91440" bIns="45720"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None/>
            </a:pPr>
            <a:r>
              <a:rPr lang="en-US" altLang="en-US" sz="2000" i="1" err="1">
                <a:solidFill>
                  <a:srgbClr val="00CCFF"/>
                </a:solidFill>
                <a:latin typeface="Times New Roman"/>
                <a:ea typeface="ＭＳ Ｐゴシック"/>
                <a:cs typeface="Times New Roman"/>
              </a:rPr>
              <a:t>bộ</a:t>
            </a:r>
            <a:r>
              <a:rPr lang="en-US" altLang="en-US" sz="2000" i="1">
                <a:solidFill>
                  <a:srgbClr val="00CCFF"/>
                </a:solidFill>
                <a:latin typeface="Times New Roman"/>
                <a:ea typeface="ＭＳ Ｐゴシック"/>
                <a:cs typeface="Times New Roman"/>
              </a:rPr>
              <a:t> </a:t>
            </a:r>
            <a:r>
              <a:rPr lang="en-US" altLang="en-US" sz="2000" i="1" err="1">
                <a:solidFill>
                  <a:srgbClr val="00CCFF"/>
                </a:solidFill>
                <a:latin typeface="Times New Roman"/>
                <a:ea typeface="ＭＳ Ｐゴシック"/>
                <a:cs typeface="Times New Roman"/>
              </a:rPr>
              <a:t>phận</a:t>
            </a:r>
            <a:endParaRPr lang="en-US" altLang="en-US" sz="2000" i="1" err="1">
              <a:solidFill>
                <a:srgbClr val="00CCFF"/>
              </a:solidFill>
              <a:latin typeface="Times New Roman" panose="02020603050405020304" pitchFamily="18" charset="0"/>
              <a:cs typeface="Times New Roman"/>
            </a:endParaRPr>
          </a:p>
        </p:txBody>
      </p:sp>
      <p:sp>
        <p:nvSpPr>
          <p:cNvPr id="92167" name="Line 4">
            <a:extLst>
              <a:ext uri="{FF2B5EF4-FFF2-40B4-BE49-F238E27FC236}">
                <a16:creationId xmlns:a16="http://schemas.microsoft.com/office/drawing/2014/main" id="{BE730B9F-C62B-1546-AA01-B524CE2F752A}"/>
              </a:ext>
            </a:extLst>
          </p:cNvPr>
          <p:cNvSpPr>
            <a:spLocks noChangeShapeType="1"/>
          </p:cNvSpPr>
          <p:nvPr/>
        </p:nvSpPr>
        <p:spPr bwMode="auto">
          <a:xfrm flipH="1">
            <a:off x="2306898" y="4674310"/>
            <a:ext cx="11373" cy="67556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8" name="Line 5">
            <a:extLst>
              <a:ext uri="{FF2B5EF4-FFF2-40B4-BE49-F238E27FC236}">
                <a16:creationId xmlns:a16="http://schemas.microsoft.com/office/drawing/2014/main" id="{6F024D33-C2E3-7549-9095-C66534CCBD4D}"/>
              </a:ext>
            </a:extLst>
          </p:cNvPr>
          <p:cNvSpPr>
            <a:spLocks noChangeShapeType="1"/>
          </p:cNvSpPr>
          <p:nvPr/>
        </p:nvSpPr>
        <p:spPr bwMode="auto">
          <a:xfrm flipH="1">
            <a:off x="6704819" y="4662937"/>
            <a:ext cx="11373" cy="6869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9" name="Rectangle 40">
            <a:extLst>
              <a:ext uri="{FF2B5EF4-FFF2-40B4-BE49-F238E27FC236}">
                <a16:creationId xmlns:a16="http://schemas.microsoft.com/office/drawing/2014/main" id="{C12E34C1-F029-9A4E-BEBC-89D75AF7A1F4}"/>
              </a:ext>
            </a:extLst>
          </p:cNvPr>
          <p:cNvSpPr>
            <a:spLocks noChangeArrowheads="1"/>
          </p:cNvSpPr>
          <p:nvPr/>
        </p:nvSpPr>
        <p:spPr bwMode="auto">
          <a:xfrm>
            <a:off x="5638800" y="5434013"/>
            <a:ext cx="2209800" cy="96678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0" name="Rectangle 41">
            <a:extLst>
              <a:ext uri="{FF2B5EF4-FFF2-40B4-BE49-F238E27FC236}">
                <a16:creationId xmlns:a16="http://schemas.microsoft.com/office/drawing/2014/main" id="{4CEC0855-5F23-B442-86FE-1EBC683F04E2}"/>
              </a:ext>
            </a:extLst>
          </p:cNvPr>
          <p:cNvSpPr>
            <a:spLocks noChangeArrowheads="1"/>
          </p:cNvSpPr>
          <p:nvPr/>
        </p:nvSpPr>
        <p:spPr bwMode="auto">
          <a:xfrm>
            <a:off x="5732463" y="5691188"/>
            <a:ext cx="20447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err="1">
                <a:solidFill>
                  <a:srgbClr val="000000"/>
                </a:solidFill>
                <a:latin typeface="Times New Roman" panose="02020603050405020304" pitchFamily="18" charset="0"/>
              </a:rPr>
              <a:t>CourseRegistrationInfo</a:t>
            </a:r>
            <a:endParaRPr lang="en-US" altLang="en-US" sz="2000" err="1">
              <a:latin typeface="Times New Roman" panose="02020603050405020304" pitchFamily="18" charset="0"/>
            </a:endParaRPr>
          </a:p>
        </p:txBody>
      </p:sp>
      <p:sp>
        <p:nvSpPr>
          <p:cNvPr id="92171" name="Rectangle 42">
            <a:extLst>
              <a:ext uri="{FF2B5EF4-FFF2-40B4-BE49-F238E27FC236}">
                <a16:creationId xmlns:a16="http://schemas.microsoft.com/office/drawing/2014/main" id="{8F38F550-027D-9F4F-B1EB-83603BB17F33}"/>
              </a:ext>
            </a:extLst>
          </p:cNvPr>
          <p:cNvSpPr>
            <a:spLocks noChangeArrowheads="1"/>
          </p:cNvSpPr>
          <p:nvPr/>
        </p:nvSpPr>
        <p:spPr bwMode="auto">
          <a:xfrm>
            <a:off x="5638800" y="6067425"/>
            <a:ext cx="2209800" cy="3333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2" name="Rectangle 43">
            <a:extLst>
              <a:ext uri="{FF2B5EF4-FFF2-40B4-BE49-F238E27FC236}">
                <a16:creationId xmlns:a16="http://schemas.microsoft.com/office/drawing/2014/main" id="{4C6EBA16-9B09-0847-82CA-848FC52177D1}"/>
              </a:ext>
            </a:extLst>
          </p:cNvPr>
          <p:cNvSpPr>
            <a:spLocks noChangeArrowheads="1"/>
          </p:cNvSpPr>
          <p:nvPr/>
        </p:nvSpPr>
        <p:spPr bwMode="auto">
          <a:xfrm>
            <a:off x="5638800" y="6200775"/>
            <a:ext cx="2209800" cy="200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3" name="Rectangle 44">
            <a:extLst>
              <a:ext uri="{FF2B5EF4-FFF2-40B4-BE49-F238E27FC236}">
                <a16:creationId xmlns:a16="http://schemas.microsoft.com/office/drawing/2014/main" id="{5F54FB2A-25D7-0042-879F-D6DF7B1E0DC8}"/>
              </a:ext>
            </a:extLst>
          </p:cNvPr>
          <p:cNvSpPr>
            <a:spLocks noChangeArrowheads="1"/>
          </p:cNvSpPr>
          <p:nvPr/>
        </p:nvSpPr>
        <p:spPr bwMode="auto">
          <a:xfrm>
            <a:off x="6205538" y="5437188"/>
            <a:ext cx="1019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92174" name="Rectangle 57">
            <a:extLst>
              <a:ext uri="{FF2B5EF4-FFF2-40B4-BE49-F238E27FC236}">
                <a16:creationId xmlns:a16="http://schemas.microsoft.com/office/drawing/2014/main" id="{4ECC3DF8-6221-8B45-BA9C-CEE6B5173479}"/>
              </a:ext>
            </a:extLst>
          </p:cNvPr>
          <p:cNvSpPr>
            <a:spLocks noChangeArrowheads="1"/>
          </p:cNvSpPr>
          <p:nvPr/>
        </p:nvSpPr>
        <p:spPr bwMode="auto">
          <a:xfrm>
            <a:off x="1630363" y="5434013"/>
            <a:ext cx="1123950" cy="966787"/>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5" name="Rectangle 58">
            <a:extLst>
              <a:ext uri="{FF2B5EF4-FFF2-40B4-BE49-F238E27FC236}">
                <a16:creationId xmlns:a16="http://schemas.microsoft.com/office/drawing/2014/main" id="{26E32D2E-C36D-3C4A-9748-784FCB0ECBE1}"/>
              </a:ext>
            </a:extLst>
          </p:cNvPr>
          <p:cNvSpPr>
            <a:spLocks noChangeArrowheads="1"/>
          </p:cNvSpPr>
          <p:nvPr/>
        </p:nvSpPr>
        <p:spPr bwMode="auto">
          <a:xfrm>
            <a:off x="1665288" y="5691188"/>
            <a:ext cx="11223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err="1">
                <a:solidFill>
                  <a:srgbClr val="000000"/>
                </a:solidFill>
                <a:latin typeface="Times New Roman" panose="02020603050405020304" pitchFamily="18" charset="0"/>
              </a:rPr>
              <a:t>CourseInfo</a:t>
            </a:r>
            <a:r>
              <a:rPr lang="en-US" altLang="en-US" sz="1700">
                <a:solidFill>
                  <a:srgbClr val="000000"/>
                </a:solidFill>
                <a:latin typeface="Times New Roman" panose="02020603050405020304" pitchFamily="18" charset="0"/>
              </a:rPr>
              <a:t>.</a:t>
            </a:r>
            <a:endParaRPr lang="en-US" altLang="en-US" sz="2000">
              <a:latin typeface="Times New Roman" panose="02020603050405020304" pitchFamily="18" charset="0"/>
            </a:endParaRPr>
          </a:p>
        </p:txBody>
      </p:sp>
      <p:sp>
        <p:nvSpPr>
          <p:cNvPr id="92176" name="Rectangle 59">
            <a:extLst>
              <a:ext uri="{FF2B5EF4-FFF2-40B4-BE49-F238E27FC236}">
                <a16:creationId xmlns:a16="http://schemas.microsoft.com/office/drawing/2014/main" id="{478FEE88-4F16-A64E-964E-BA0439EE9992}"/>
              </a:ext>
            </a:extLst>
          </p:cNvPr>
          <p:cNvSpPr>
            <a:spLocks noChangeArrowheads="1"/>
          </p:cNvSpPr>
          <p:nvPr/>
        </p:nvSpPr>
        <p:spPr bwMode="auto">
          <a:xfrm>
            <a:off x="1630363" y="6067425"/>
            <a:ext cx="1123950" cy="3333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7" name="Rectangle 60">
            <a:extLst>
              <a:ext uri="{FF2B5EF4-FFF2-40B4-BE49-F238E27FC236}">
                <a16:creationId xmlns:a16="http://schemas.microsoft.com/office/drawing/2014/main" id="{C57238A6-FDE5-8744-8770-17AE2A1D082D}"/>
              </a:ext>
            </a:extLst>
          </p:cNvPr>
          <p:cNvSpPr>
            <a:spLocks noChangeArrowheads="1"/>
          </p:cNvSpPr>
          <p:nvPr/>
        </p:nvSpPr>
        <p:spPr bwMode="auto">
          <a:xfrm>
            <a:off x="1630363" y="6200775"/>
            <a:ext cx="1123950" cy="2000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2178" name="Rectangle 61">
            <a:extLst>
              <a:ext uri="{FF2B5EF4-FFF2-40B4-BE49-F238E27FC236}">
                <a16:creationId xmlns:a16="http://schemas.microsoft.com/office/drawing/2014/main" id="{7225D8EC-020A-EC4E-B866-4DA73CEA23FD}"/>
              </a:ext>
            </a:extLst>
          </p:cNvPr>
          <p:cNvSpPr>
            <a:spLocks noChangeArrowheads="1"/>
          </p:cNvSpPr>
          <p:nvPr/>
        </p:nvSpPr>
        <p:spPr bwMode="auto">
          <a:xfrm>
            <a:off x="1677988" y="5437188"/>
            <a:ext cx="1019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&lt;&lt;entity&gt;&gt;</a:t>
            </a:r>
            <a:endParaRPr lang="en-US" altLang="en-US" sz="2000">
              <a:latin typeface="Times New Roman" panose="02020603050405020304" pitchFamily="18" charset="0"/>
            </a:endParaRPr>
          </a:p>
        </p:txBody>
      </p:sp>
      <p:sp>
        <p:nvSpPr>
          <p:cNvPr id="92179" name="Rectangle 65">
            <a:extLst>
              <a:ext uri="{FF2B5EF4-FFF2-40B4-BE49-F238E27FC236}">
                <a16:creationId xmlns:a16="http://schemas.microsoft.com/office/drawing/2014/main" id="{7E94DF2E-1292-B449-BB11-8629E6DA2B8B}"/>
              </a:ext>
            </a:extLst>
          </p:cNvPr>
          <p:cNvSpPr>
            <a:spLocks noChangeArrowheads="1"/>
          </p:cNvSpPr>
          <p:nvPr/>
        </p:nvSpPr>
        <p:spPr bwMode="auto">
          <a:xfrm>
            <a:off x="2832100" y="600075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700">
                <a:latin typeface="Times New Roman" panose="02020603050405020304" pitchFamily="18" charset="0"/>
              </a:rPr>
              <a:t>1</a:t>
            </a:r>
            <a:endParaRPr lang="en-US" altLang="en-US" sz="2000">
              <a:latin typeface="Times New Roman" panose="02020603050405020304" pitchFamily="18" charset="0"/>
            </a:endParaRPr>
          </a:p>
        </p:txBody>
      </p:sp>
      <p:sp>
        <p:nvSpPr>
          <p:cNvPr id="92180" name="Rectangle 66">
            <a:extLst>
              <a:ext uri="{FF2B5EF4-FFF2-40B4-BE49-F238E27FC236}">
                <a16:creationId xmlns:a16="http://schemas.microsoft.com/office/drawing/2014/main" id="{D023C146-30FB-EF4F-8F7C-EEFED417541F}"/>
              </a:ext>
            </a:extLst>
          </p:cNvPr>
          <p:cNvSpPr>
            <a:spLocks noChangeArrowheads="1"/>
          </p:cNvSpPr>
          <p:nvPr/>
        </p:nvSpPr>
        <p:spPr bwMode="auto">
          <a:xfrm>
            <a:off x="5219700" y="594836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0..*</a:t>
            </a:r>
          </a:p>
        </p:txBody>
      </p:sp>
      <p:sp>
        <p:nvSpPr>
          <p:cNvPr id="92181" name="Rectangle 67">
            <a:extLst>
              <a:ext uri="{FF2B5EF4-FFF2-40B4-BE49-F238E27FC236}">
                <a16:creationId xmlns:a16="http://schemas.microsoft.com/office/drawing/2014/main" id="{2ED7E5AE-CBFC-E042-95A3-7CC77D4B6228}"/>
              </a:ext>
            </a:extLst>
          </p:cNvPr>
          <p:cNvSpPr>
            <a:spLocks noChangeArrowheads="1"/>
          </p:cNvSpPr>
          <p:nvPr/>
        </p:nvSpPr>
        <p:spPr bwMode="auto">
          <a:xfrm>
            <a:off x="2832100" y="600075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chemeClr val="tx2"/>
                </a:solidFill>
                <a:latin typeface="Times New Roman" panose="02020603050405020304" pitchFamily="18" charset="0"/>
              </a:rPr>
              <a:t>1</a:t>
            </a:r>
          </a:p>
        </p:txBody>
      </p:sp>
      <p:sp>
        <p:nvSpPr>
          <p:cNvPr id="92182" name="Freeform 72">
            <a:extLst>
              <a:ext uri="{FF2B5EF4-FFF2-40B4-BE49-F238E27FC236}">
                <a16:creationId xmlns:a16="http://schemas.microsoft.com/office/drawing/2014/main" id="{3559C48E-5274-2C41-AD32-BDD2ED2C545A}"/>
              </a:ext>
            </a:extLst>
          </p:cNvPr>
          <p:cNvSpPr>
            <a:spLocks/>
          </p:cNvSpPr>
          <p:nvPr/>
        </p:nvSpPr>
        <p:spPr bwMode="auto">
          <a:xfrm>
            <a:off x="2781300" y="5791200"/>
            <a:ext cx="381000" cy="187325"/>
          </a:xfrm>
          <a:custGeom>
            <a:avLst/>
            <a:gdLst>
              <a:gd name="T0" fmla="*/ 0 w 128"/>
              <a:gd name="T1" fmla="*/ 2147483646 h 70"/>
              <a:gd name="T2" fmla="*/ 2147483646 w 128"/>
              <a:gd name="T3" fmla="*/ 2147483646 h 70"/>
              <a:gd name="T4" fmla="*/ 2147483646 w 128"/>
              <a:gd name="T5" fmla="*/ 2147483646 h 70"/>
              <a:gd name="T6" fmla="*/ 2147483646 w 128"/>
              <a:gd name="T7" fmla="*/ 0 h 70"/>
              <a:gd name="T8" fmla="*/ 0 w 128"/>
              <a:gd name="T9" fmla="*/ 2147483646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8CBA-E853-DB40-9C3D-EFAAAF563BB9}"/>
              </a:ext>
            </a:extLst>
          </p:cNvPr>
          <p:cNvSpPr>
            <a:spLocks noGrp="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Hợp</a:t>
            </a:r>
            <a:r>
              <a:rPr lang="en-US">
                <a:ea typeface="+mj-ea"/>
                <a:cs typeface="Arial"/>
              </a:rPr>
              <a:t> </a:t>
            </a:r>
            <a:r>
              <a:rPr lang="en-US" err="1">
                <a:ea typeface="+mj-ea"/>
                <a:cs typeface="Arial"/>
              </a:rPr>
              <a:t>thành</a:t>
            </a:r>
            <a:r>
              <a:rPr lang="en-US">
                <a:ea typeface="+mj-ea"/>
                <a:cs typeface="Arial"/>
              </a:rPr>
              <a:t>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94210" name="Content Placeholder 2">
            <a:extLst>
              <a:ext uri="{FF2B5EF4-FFF2-40B4-BE49-F238E27FC236}">
                <a16:creationId xmlns:a16="http://schemas.microsoft.com/office/drawing/2014/main" id="{9392D009-DB94-6543-ADCD-8F76FF2DEA95}"/>
              </a:ext>
            </a:extLst>
          </p:cNvPr>
          <p:cNvSpPr>
            <a:spLocks noGrp="1"/>
          </p:cNvSpPr>
          <p:nvPr>
            <p:ph idx="1"/>
          </p:nvPr>
        </p:nvSpPr>
        <p:spPr/>
        <p:txBody>
          <a:bodyPr/>
          <a:lstStyle/>
          <a:p>
            <a:pPr marL="182245" indent="-182245" eaLnBrk="1" hangingPunct="1"/>
            <a:r>
              <a:rPr lang="en-US" altLang="en-US" sz="2800" err="1">
                <a:latin typeface="ZapfHumnst BT"/>
                <a:ea typeface="ＭＳ Ｐゴシック"/>
                <a:cs typeface="Arial"/>
              </a:rPr>
              <a:t>Một</a:t>
            </a:r>
            <a:r>
              <a:rPr lang="en-US" altLang="en-US" sz="2800">
                <a:latin typeface="ZapfHumnst BT"/>
                <a:ea typeface="ＭＳ Ｐゴシック"/>
                <a:cs typeface="Arial"/>
              </a:rPr>
              <a:t> </a:t>
            </a:r>
            <a:r>
              <a:rPr lang="en-US" altLang="en-US" sz="2800" err="1">
                <a:latin typeface="ZapfHumnst BT"/>
                <a:ea typeface="ＭＳ Ｐゴシック"/>
                <a:cs typeface="Arial"/>
              </a:rPr>
              <a:t>dạng</a:t>
            </a:r>
            <a:r>
              <a:rPr lang="en-US" altLang="en-US" sz="2800">
                <a:latin typeface="ZapfHumnst BT"/>
                <a:ea typeface="ＭＳ Ｐゴシック"/>
                <a:cs typeface="Arial"/>
              </a:rPr>
              <a:t> </a:t>
            </a:r>
            <a:r>
              <a:rPr lang="en-US" altLang="en-US" sz="2800" err="1">
                <a:latin typeface="ZapfHumnst BT"/>
                <a:ea typeface="ＭＳ Ｐゴシック"/>
                <a:cs typeface="Arial"/>
              </a:rPr>
              <a:t>đặc</a:t>
            </a:r>
            <a:r>
              <a:rPr lang="en-US" altLang="en-US" sz="2800">
                <a:latin typeface="ZapfHumnst BT"/>
                <a:ea typeface="ＭＳ Ｐゴシック"/>
                <a:cs typeface="Arial"/>
              </a:rPr>
              <a:t> </a:t>
            </a:r>
            <a:r>
              <a:rPr lang="en-US" altLang="en-US" sz="2800" err="1">
                <a:latin typeface="ZapfHumnst BT"/>
                <a:ea typeface="ＭＳ Ｐゴシック"/>
                <a:cs typeface="Arial"/>
              </a:rPr>
              <a:t>biệt</a:t>
            </a:r>
            <a:r>
              <a:rPr lang="en-US" altLang="en-US" sz="2800">
                <a:latin typeface="ZapfHumnst BT"/>
                <a:ea typeface="ＭＳ Ｐゴシック"/>
                <a:cs typeface="Arial"/>
              </a:rPr>
              <a:t> </a:t>
            </a:r>
            <a:r>
              <a:rPr lang="en-US" altLang="en-US" sz="2800" err="1">
                <a:latin typeface="ZapfHumnst BT"/>
                <a:ea typeface="ＭＳ Ｐゴシック"/>
                <a:cs typeface="Arial"/>
              </a:rPr>
              <a:t>của</a:t>
            </a:r>
            <a:r>
              <a:rPr lang="en-US" altLang="en-US" sz="2800">
                <a:latin typeface="ZapfHumnst BT"/>
                <a:ea typeface="ＭＳ Ｐゴシック"/>
                <a:cs typeface="Arial"/>
              </a:rPr>
              <a:t> </a:t>
            </a:r>
            <a:r>
              <a:rPr lang="en-US" altLang="en-US" sz="2800" err="1">
                <a:latin typeface="ZapfHumnst BT"/>
                <a:ea typeface="ＭＳ Ｐゴシック"/>
                <a:cs typeface="Arial"/>
              </a:rPr>
              <a:t>kết</a:t>
            </a:r>
            <a:r>
              <a:rPr lang="en-US" altLang="en-US" sz="2800">
                <a:latin typeface="ZapfHumnst BT"/>
                <a:ea typeface="ＭＳ Ｐゴシック"/>
                <a:cs typeface="Arial"/>
              </a:rPr>
              <a:t> </a:t>
            </a:r>
            <a:r>
              <a:rPr lang="en-US" altLang="en-US" sz="2800" err="1">
                <a:latin typeface="ZapfHumnst BT"/>
                <a:ea typeface="ＭＳ Ｐゴシック"/>
                <a:cs typeface="Arial"/>
              </a:rPr>
              <a:t>tập</a:t>
            </a:r>
            <a:r>
              <a:rPr lang="en-US" altLang="en-US" sz="2800">
                <a:latin typeface="ZapfHumnst BT"/>
                <a:ea typeface="ＭＳ Ｐゴシック"/>
                <a:cs typeface="Arial"/>
              </a:rPr>
              <a:t> </a:t>
            </a:r>
            <a:r>
              <a:rPr lang="en-US" altLang="en-US" sz="2800" err="1">
                <a:latin typeface="ZapfHumnst BT"/>
                <a:ea typeface="ＭＳ Ｐゴシック"/>
                <a:cs typeface="Arial"/>
              </a:rPr>
              <a:t>cùng</a:t>
            </a:r>
            <a:r>
              <a:rPr lang="en-US" altLang="en-US" sz="2800">
                <a:latin typeface="ZapfHumnst BT"/>
                <a:ea typeface="ＭＳ Ｐゴシック"/>
                <a:cs typeface="Arial"/>
              </a:rPr>
              <a:t> </a:t>
            </a:r>
            <a:r>
              <a:rPr lang="en-US" altLang="en-US" sz="2800" err="1">
                <a:latin typeface="ZapfHumnst BT"/>
                <a:ea typeface="ＭＳ Ｐゴシック"/>
                <a:cs typeface="Arial"/>
              </a:rPr>
              <a:t>tính</a:t>
            </a:r>
            <a:r>
              <a:rPr lang="en-US" altLang="en-US" sz="2800">
                <a:latin typeface="ZapfHumnst BT"/>
                <a:ea typeface="ＭＳ Ｐゴシック"/>
                <a:cs typeface="Arial"/>
              </a:rPr>
              <a:t> </a:t>
            </a:r>
            <a:r>
              <a:rPr lang="en-US" altLang="en-US" sz="2800" err="1">
                <a:latin typeface="ZapfHumnst BT"/>
                <a:ea typeface="ＭＳ Ｐゴシック"/>
                <a:cs typeface="Arial"/>
              </a:rPr>
              <a:t>sở</a:t>
            </a:r>
            <a:r>
              <a:rPr lang="en-US" altLang="en-US" sz="2800">
                <a:latin typeface="ZapfHumnst BT"/>
                <a:ea typeface="ＭＳ Ｐゴシック"/>
                <a:cs typeface="Arial"/>
              </a:rPr>
              <a:t> </a:t>
            </a:r>
            <a:r>
              <a:rPr lang="en-US" altLang="en-US" sz="2800" err="1">
                <a:latin typeface="ZapfHumnst BT"/>
                <a:ea typeface="ＭＳ Ｐゴシック"/>
                <a:cs typeface="Arial"/>
              </a:rPr>
              <a:t>hữu</a:t>
            </a:r>
            <a:r>
              <a:rPr lang="en-US" altLang="en-US" sz="2800">
                <a:latin typeface="ZapfHumnst BT"/>
                <a:ea typeface="ＭＳ Ｐゴシック"/>
                <a:cs typeface="Arial"/>
              </a:rPr>
              <a:t> </a:t>
            </a:r>
            <a:r>
              <a:rPr lang="en-US" altLang="en-US" sz="2800" err="1">
                <a:latin typeface="ZapfHumnst BT"/>
                <a:ea typeface="ＭＳ Ｐゴシック"/>
                <a:cs typeface="Arial"/>
              </a:rPr>
              <a:t>manh</a:t>
            </a:r>
            <a:r>
              <a:rPr lang="en-US" altLang="en-US" sz="2800">
                <a:latin typeface="ZapfHumnst BT"/>
                <a:ea typeface="ＭＳ Ｐゴシック"/>
                <a:cs typeface="Arial"/>
              </a:rPr>
              <a:t> </a:t>
            </a:r>
            <a:r>
              <a:rPr lang="en-US" altLang="en-US" sz="2800" err="1">
                <a:latin typeface="ZapfHumnst BT"/>
                <a:ea typeface="ＭＳ Ｐゴシック"/>
                <a:cs typeface="Arial"/>
              </a:rPr>
              <a:t>và</a:t>
            </a:r>
            <a:r>
              <a:rPr lang="en-US" altLang="en-US" sz="2800">
                <a:latin typeface="ZapfHumnst BT"/>
                <a:ea typeface="ＭＳ Ｐゴシック"/>
                <a:cs typeface="Arial"/>
              </a:rPr>
              <a:t> </a:t>
            </a:r>
            <a:r>
              <a:rPr lang="en-US" altLang="en-US" sz="2800" err="1">
                <a:latin typeface="ZapfHumnst BT"/>
                <a:ea typeface="ＭＳ Ｐゴシック"/>
                <a:cs typeface="Arial"/>
              </a:rPr>
              <a:t>có</a:t>
            </a:r>
            <a:r>
              <a:rPr lang="en-US" altLang="en-US" sz="2800">
                <a:latin typeface="ZapfHumnst BT"/>
                <a:ea typeface="ＭＳ Ｐゴシック"/>
                <a:cs typeface="Arial"/>
              </a:rPr>
              <a:t> </a:t>
            </a:r>
            <a:r>
              <a:rPr lang="en-US" altLang="en-US" sz="2800" err="1">
                <a:latin typeface="ZapfHumnst BT"/>
                <a:ea typeface="ＭＳ Ｐゴシック"/>
                <a:cs typeface="Arial"/>
              </a:rPr>
              <a:t>cùng</a:t>
            </a:r>
            <a:r>
              <a:rPr lang="en-US" altLang="en-US" sz="2800">
                <a:latin typeface="ZapfHumnst BT"/>
                <a:ea typeface="ＭＳ Ｐゴシック"/>
                <a:cs typeface="Arial"/>
              </a:rPr>
              <a:t> </a:t>
            </a:r>
            <a:r>
              <a:rPr lang="en-US" altLang="en-US" sz="2800" err="1">
                <a:latin typeface="ZapfHumnst BT"/>
                <a:ea typeface="ＭＳ Ｐゴシック"/>
                <a:cs typeface="Arial"/>
              </a:rPr>
              <a:t>vòng</a:t>
            </a:r>
            <a:r>
              <a:rPr lang="en-US" altLang="en-US" sz="2800">
                <a:latin typeface="ZapfHumnst BT"/>
                <a:ea typeface="ＭＳ Ｐゴシック"/>
                <a:cs typeface="Arial"/>
              </a:rPr>
              <a:t> </a:t>
            </a:r>
            <a:r>
              <a:rPr lang="en-US" altLang="en-US" sz="2800" err="1">
                <a:latin typeface="ZapfHumnst BT"/>
                <a:ea typeface="ＭＳ Ｐゴシック"/>
                <a:cs typeface="Arial"/>
              </a:rPr>
              <a:t>đời</a:t>
            </a:r>
            <a:r>
              <a:rPr lang="en-US" altLang="en-US" sz="2800">
                <a:latin typeface="ZapfHumnst BT"/>
                <a:ea typeface="ＭＳ Ｐゴシック"/>
                <a:cs typeface="Arial"/>
              </a:rPr>
              <a:t> </a:t>
            </a:r>
            <a:r>
              <a:rPr lang="en-US" altLang="en-US" sz="2800" err="1">
                <a:latin typeface="ZapfHumnst BT"/>
                <a:ea typeface="ＭＳ Ｐゴシック"/>
                <a:cs typeface="Arial"/>
              </a:rPr>
              <a:t>với</a:t>
            </a:r>
            <a:r>
              <a:rPr lang="en-US" altLang="en-US" sz="2800">
                <a:latin typeface="ZapfHumnst BT"/>
                <a:ea typeface="ＭＳ Ｐゴシック"/>
                <a:cs typeface="Arial"/>
              </a:rPr>
              <a:t> </a:t>
            </a:r>
            <a:r>
              <a:rPr lang="en-US" altLang="en-US" sz="2800" err="1">
                <a:latin typeface="ZapfHumnst BT"/>
                <a:ea typeface="ＭＳ Ｐゴシック"/>
                <a:cs typeface="Arial"/>
              </a:rPr>
              <a:t>lớp</a:t>
            </a:r>
            <a:r>
              <a:rPr lang="en-US" altLang="en-US" sz="2800">
                <a:latin typeface="ZapfHumnst BT"/>
                <a:ea typeface="ＭＳ Ｐゴシック"/>
                <a:cs typeface="Arial"/>
              </a:rPr>
              <a:t> </a:t>
            </a:r>
            <a:r>
              <a:rPr lang="en-US" altLang="en-US" sz="2800" err="1">
                <a:latin typeface="ZapfHumnst BT"/>
                <a:ea typeface="ＭＳ Ｐゴシック"/>
                <a:cs typeface="Arial"/>
              </a:rPr>
              <a:t>kết</a:t>
            </a:r>
            <a:r>
              <a:rPr lang="en-US" altLang="en-US" sz="2800">
                <a:latin typeface="ZapfHumnst BT"/>
                <a:ea typeface="ＭＳ Ｐゴシック"/>
                <a:cs typeface="Arial"/>
              </a:rPr>
              <a:t> </a:t>
            </a:r>
            <a:r>
              <a:rPr lang="en-US" altLang="en-US" sz="2800" err="1">
                <a:latin typeface="ZapfHumnst BT"/>
                <a:ea typeface="ＭＳ Ｐゴシック"/>
                <a:cs typeface="Arial"/>
              </a:rPr>
              <a:t>tập</a:t>
            </a:r>
            <a:r>
              <a:rPr lang="en-US" altLang="en-US" sz="2800">
                <a:latin typeface="ZapfHumnst BT"/>
                <a:ea typeface="ＭＳ Ｐゴシック"/>
                <a:cs typeface="Arial"/>
              </a:rPr>
              <a:t> </a:t>
            </a:r>
            <a:r>
              <a:rPr lang="en-US" altLang="en-US" sz="2800" err="1">
                <a:latin typeface="ZapfHumnst BT"/>
                <a:ea typeface="ＭＳ Ｐゴシック"/>
                <a:cs typeface="Arial"/>
              </a:rPr>
              <a:t>nó</a:t>
            </a:r>
            <a:r>
              <a:rPr lang="en-US" altLang="en-US" sz="2800">
                <a:latin typeface="ZapfHumnst BT"/>
                <a:ea typeface="ＭＳ Ｐゴシック"/>
                <a:cs typeface="Arial"/>
              </a:rPr>
              <a:t>. </a:t>
            </a:r>
            <a:endParaRPr lang="en-US" altLang="en-US" sz="2800">
              <a:latin typeface="ZapfHumnst BT"/>
              <a:cs typeface="Arial"/>
            </a:endParaRPr>
          </a:p>
          <a:p>
            <a:pPr marL="182245" indent="-182245" eaLnBrk="1" hangingPunct="1"/>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tổng</a:t>
            </a:r>
            <a:r>
              <a:rPr lang="en-US" altLang="ja-JP" sz="2800">
                <a:latin typeface="ZapfHumnst BT"/>
                <a:ea typeface="ＭＳ Ｐゴシック"/>
                <a:cs typeface="Arial"/>
              </a:rPr>
              <a:t> </a:t>
            </a:r>
            <a:r>
              <a:rPr lang="en-US" altLang="ja-JP" sz="2800" err="1">
                <a:latin typeface="ZapfHumnst BT"/>
                <a:ea typeface="ＭＳ Ｐゴシック"/>
                <a:cs typeface="Arial"/>
              </a:rPr>
              <a:t>thể</a:t>
            </a:r>
            <a:r>
              <a:rPr lang="en-US" altLang="ja-JP" sz="2800">
                <a:latin typeface="ZapfHumnst BT"/>
                <a:ea typeface="ＭＳ Ｐゴシック"/>
                <a:cs typeface="Arial"/>
              </a:rPr>
              <a:t> (the whole) </a:t>
            </a:r>
            <a:r>
              <a:rPr lang="en-US" altLang="ja-JP" sz="2800" err="1">
                <a:latin typeface="ZapfHumnst BT"/>
                <a:ea typeface="ＭＳ Ｐゴシック"/>
                <a:cs typeface="Arial"/>
              </a:rPr>
              <a:t>sở</a:t>
            </a:r>
            <a:r>
              <a:rPr lang="en-US" altLang="ja-JP" sz="2800">
                <a:latin typeface="ZapfHumnst BT"/>
                <a:ea typeface="ＭＳ Ｐゴシック"/>
                <a:cs typeface="Arial"/>
              </a:rPr>
              <a:t> </a:t>
            </a:r>
            <a:r>
              <a:rPr lang="en-US" altLang="ja-JP" sz="2800" err="1">
                <a:latin typeface="ZapfHumnst BT"/>
                <a:ea typeface="ＭＳ Ｐゴシック"/>
                <a:cs typeface="Arial"/>
              </a:rPr>
              <a:t>hữu</a:t>
            </a:r>
            <a:r>
              <a:rPr lang="en-US" altLang="ja-JP" sz="2800">
                <a:latin typeface="ZapfHumnst BT"/>
                <a:ea typeface="ＭＳ Ｐゴシック"/>
                <a:cs typeface="Arial"/>
              </a:rPr>
              <a:t> </a:t>
            </a:r>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bộ</a:t>
            </a:r>
            <a:r>
              <a:rPr lang="en-US" altLang="ja-JP" sz="2800">
                <a:latin typeface="ZapfHumnst BT"/>
                <a:ea typeface="ＭＳ Ｐゴシック"/>
                <a:cs typeface="Arial"/>
              </a:rPr>
              <a:t> </a:t>
            </a:r>
            <a:r>
              <a:rPr lang="en-US" altLang="ja-JP" sz="2800" err="1">
                <a:latin typeface="ZapfHumnst BT"/>
                <a:ea typeface="ＭＳ Ｐゴシック"/>
                <a:cs typeface="Arial"/>
              </a:rPr>
              <a:t>phần</a:t>
            </a:r>
            <a:r>
              <a:rPr lang="en-US" altLang="ja-JP" sz="2800">
                <a:latin typeface="ZapfHumnst BT"/>
                <a:ea typeface="ＭＳ Ｐゴシック"/>
                <a:cs typeface="Arial"/>
              </a:rPr>
              <a:t> </a:t>
            </a:r>
            <a:r>
              <a:rPr lang="en-US" altLang="ja-JP" sz="2800" err="1">
                <a:latin typeface="ZapfHumnst BT"/>
                <a:ea typeface="ＭＳ Ｐゴシック"/>
                <a:cs typeface="Arial"/>
              </a:rPr>
              <a:t>và</a:t>
            </a:r>
            <a:r>
              <a:rPr lang="en-US" altLang="ja-JP" sz="2800">
                <a:latin typeface="ZapfHumnst BT"/>
                <a:ea typeface="ＭＳ Ｐゴシック"/>
                <a:cs typeface="Arial"/>
              </a:rPr>
              <a:t> </a:t>
            </a:r>
            <a:r>
              <a:rPr lang="en-US" altLang="ja-JP" sz="2800" err="1">
                <a:latin typeface="ZapfHumnst BT"/>
                <a:ea typeface="ＭＳ Ｐゴシック"/>
                <a:cs typeface="Arial"/>
              </a:rPr>
              <a:t>chịu</a:t>
            </a:r>
            <a:r>
              <a:rPr lang="en-US" altLang="ja-JP" sz="2800">
                <a:latin typeface="ZapfHumnst BT"/>
                <a:ea typeface="ＭＳ Ｐゴシック"/>
                <a:cs typeface="Arial"/>
              </a:rPr>
              <a:t> </a:t>
            </a:r>
            <a:r>
              <a:rPr lang="en-US" altLang="ja-JP" sz="2800" err="1">
                <a:latin typeface="ZapfHumnst BT"/>
                <a:ea typeface="ＭＳ Ｐゴシック"/>
                <a:cs typeface="Arial"/>
              </a:rPr>
              <a:t>trách</a:t>
            </a:r>
            <a:r>
              <a:rPr lang="en-US" altLang="ja-JP" sz="2800">
                <a:latin typeface="ZapfHumnst BT"/>
                <a:ea typeface="ＭＳ Ｐゴシック"/>
                <a:cs typeface="Arial"/>
              </a:rPr>
              <a:t> </a:t>
            </a:r>
            <a:r>
              <a:rPr lang="en-US" altLang="ja-JP" sz="2800" err="1">
                <a:latin typeface="ZapfHumnst BT"/>
                <a:ea typeface="ＭＳ Ｐゴシック"/>
                <a:cs typeface="Arial"/>
              </a:rPr>
              <a:t>nhiệm</a:t>
            </a:r>
            <a:r>
              <a:rPr lang="en-US" altLang="ja-JP" sz="2800">
                <a:latin typeface="ZapfHumnst BT"/>
                <a:ea typeface="ＭＳ Ｐゴシック"/>
                <a:cs typeface="Arial"/>
              </a:rPr>
              <a:t> </a:t>
            </a:r>
            <a:r>
              <a:rPr lang="en-US" altLang="ja-JP" sz="2800" err="1">
                <a:latin typeface="ZapfHumnst BT"/>
                <a:ea typeface="ＭＳ Ｐゴシック"/>
                <a:cs typeface="Arial"/>
              </a:rPr>
              <a:t>cho</a:t>
            </a:r>
            <a:r>
              <a:rPr lang="en-US" altLang="ja-JP" sz="2800">
                <a:latin typeface="ZapfHumnst BT"/>
                <a:ea typeface="ＭＳ Ｐゴシック"/>
                <a:cs typeface="Arial"/>
              </a:rPr>
              <a:t> </a:t>
            </a:r>
            <a:r>
              <a:rPr lang="en-US" altLang="ja-JP" sz="2800" err="1">
                <a:latin typeface="ZapfHumnst BT"/>
                <a:ea typeface="ＭＳ Ｐゴシック"/>
                <a:cs typeface="Arial"/>
              </a:rPr>
              <a:t>sự</a:t>
            </a:r>
            <a:r>
              <a:rPr lang="en-US" altLang="ja-JP" sz="2800">
                <a:latin typeface="ZapfHumnst BT"/>
                <a:ea typeface="ＭＳ Ｐゴシック"/>
                <a:cs typeface="Arial"/>
              </a:rPr>
              <a:t> </a:t>
            </a:r>
            <a:r>
              <a:rPr lang="en-US" altLang="ja-JP" sz="2800" err="1">
                <a:latin typeface="ZapfHumnst BT"/>
                <a:ea typeface="ＭＳ Ｐゴシック"/>
                <a:cs typeface="Arial"/>
              </a:rPr>
              <a:t>khởi</a:t>
            </a:r>
            <a:r>
              <a:rPr lang="en-US" altLang="ja-JP" sz="2800">
                <a:latin typeface="ZapfHumnst BT"/>
                <a:ea typeface="ＭＳ Ｐゴシック"/>
                <a:cs typeface="Arial"/>
              </a:rPr>
              <a:t> </a:t>
            </a:r>
            <a:r>
              <a:rPr lang="en-US" altLang="ja-JP" sz="2800" err="1">
                <a:latin typeface="ZapfHumnst BT"/>
                <a:ea typeface="ＭＳ Ｐゴシック"/>
                <a:cs typeface="Arial"/>
              </a:rPr>
              <a:t>tạo</a:t>
            </a:r>
            <a:r>
              <a:rPr lang="en-US" altLang="ja-JP" sz="2800">
                <a:latin typeface="ZapfHumnst BT"/>
                <a:ea typeface="ＭＳ Ｐゴシック"/>
                <a:cs typeface="Arial"/>
              </a:rPr>
              <a:t> </a:t>
            </a:r>
            <a:r>
              <a:rPr lang="en-US" altLang="ja-JP" sz="2800" err="1">
                <a:latin typeface="ZapfHumnst BT"/>
                <a:ea typeface="ＭＳ Ｐゴシック"/>
                <a:cs typeface="Arial"/>
              </a:rPr>
              <a:t>và</a:t>
            </a:r>
            <a:r>
              <a:rPr lang="en-US" altLang="ja-JP" sz="2800">
                <a:latin typeface="ZapfHumnst BT"/>
                <a:ea typeface="ＭＳ Ｐゴシック"/>
                <a:cs typeface="Arial"/>
              </a:rPr>
              <a:t> </a:t>
            </a:r>
            <a:r>
              <a:rPr lang="en-US" altLang="ja-JP" sz="2800" err="1">
                <a:latin typeface="ZapfHumnst BT"/>
                <a:ea typeface="ＭＳ Ｐゴシック"/>
                <a:cs typeface="Arial"/>
              </a:rPr>
              <a:t>phá</a:t>
            </a:r>
            <a:r>
              <a:rPr lang="en-US" altLang="ja-JP" sz="2800">
                <a:latin typeface="ZapfHumnst BT"/>
                <a:ea typeface="ＭＳ Ｐゴシック"/>
                <a:cs typeface="Arial"/>
              </a:rPr>
              <a:t> </a:t>
            </a:r>
            <a:r>
              <a:rPr lang="en-US" altLang="ja-JP" sz="2800" err="1">
                <a:latin typeface="ZapfHumnst BT"/>
                <a:ea typeface="ＭＳ Ｐゴシック"/>
                <a:cs typeface="Arial"/>
              </a:rPr>
              <a:t>hủy</a:t>
            </a:r>
            <a:r>
              <a:rPr lang="en-US" altLang="ja-JP" sz="2800">
                <a:latin typeface="ZapfHumnst BT"/>
                <a:ea typeface="ＭＳ Ｐゴシック"/>
                <a:cs typeface="Arial"/>
              </a:rPr>
              <a:t> </a:t>
            </a:r>
            <a:r>
              <a:rPr lang="en-US" altLang="ja-JP" sz="2800" err="1">
                <a:latin typeface="ZapfHumnst BT"/>
                <a:ea typeface="ＭＳ Ｐゴシック"/>
                <a:cs typeface="Arial"/>
              </a:rPr>
              <a:t>lớp</a:t>
            </a:r>
            <a:r>
              <a:rPr lang="en-US" altLang="ja-JP" sz="2800">
                <a:latin typeface="ZapfHumnst BT"/>
                <a:ea typeface="ＭＳ Ｐゴシック"/>
                <a:cs typeface="Arial"/>
              </a:rPr>
              <a:t> </a:t>
            </a:r>
            <a:r>
              <a:rPr lang="en-US" altLang="ja-JP" sz="2800" err="1">
                <a:latin typeface="ZapfHumnst BT"/>
                <a:ea typeface="ＭＳ Ｐゴシック"/>
                <a:cs typeface="Arial"/>
              </a:rPr>
              <a:t>thành</a:t>
            </a:r>
            <a:r>
              <a:rPr lang="en-US" altLang="ja-JP" sz="2800">
                <a:latin typeface="ZapfHumnst BT"/>
                <a:ea typeface="ＭＳ Ｐゴシック"/>
                <a:cs typeface="Arial"/>
              </a:rPr>
              <a:t> </a:t>
            </a:r>
            <a:r>
              <a:rPr lang="en-US" altLang="ja-JP" sz="2800" err="1">
                <a:latin typeface="ZapfHumnst BT"/>
                <a:ea typeface="ＭＳ Ｐゴシック"/>
                <a:cs typeface="Arial"/>
              </a:rPr>
              <a:t>phần</a:t>
            </a:r>
            <a:r>
              <a:rPr lang="en-US" altLang="ja-JP" sz="2800">
                <a:latin typeface="ZapfHumnst BT"/>
                <a:ea typeface="ＭＳ Ｐゴシック"/>
                <a:cs typeface="Arial"/>
              </a:rPr>
              <a:t>. </a:t>
            </a:r>
            <a:endParaRPr lang="en-US" altLang="ja-JP" sz="2800">
              <a:latin typeface="ZapfHumnst BT" pitchFamily="34" charset="0"/>
              <a:ea typeface="ＭＳ Ｐゴシック" panose="020B0600070205080204" pitchFamily="34" charset="-128"/>
              <a:cs typeface="Arial" panose="020B0604020202020204" pitchFamily="34" charset="0"/>
            </a:endParaRPr>
          </a:p>
          <a:p>
            <a:pPr lvl="1" indent="-182245" eaLnBrk="1" hangingPunct="1"/>
            <a:r>
              <a:rPr lang="en-US" altLang="en-US" sz="2400">
                <a:latin typeface="ZapfHumnst BT"/>
                <a:ea typeface="ＭＳ Ｐゴシック"/>
                <a:cs typeface="Arial"/>
              </a:rPr>
              <a:t>Thành </a:t>
            </a:r>
            <a:r>
              <a:rPr lang="en-US" altLang="en-US" sz="2400" err="1">
                <a:latin typeface="ZapfHumnst BT"/>
                <a:ea typeface="ＭＳ Ｐゴシック"/>
                <a:cs typeface="Arial"/>
              </a:rPr>
              <a:t>phần</a:t>
            </a:r>
            <a:r>
              <a:rPr lang="en-US" altLang="en-US" sz="2400">
                <a:latin typeface="ZapfHumnst BT"/>
                <a:ea typeface="ＭＳ Ｐゴシック"/>
                <a:cs typeface="Arial"/>
              </a:rPr>
              <a:t> </a:t>
            </a:r>
            <a:r>
              <a:rPr lang="en-US" altLang="en-US" sz="2400" err="1">
                <a:latin typeface="ZapfHumnst BT"/>
                <a:ea typeface="ＭＳ Ｐゴシック"/>
                <a:cs typeface="Arial"/>
              </a:rPr>
              <a:t>sẽ</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mất</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r>
              <a:rPr lang="en-US" altLang="en-US" sz="2400" err="1">
                <a:latin typeface="ZapfHumnst BT"/>
                <a:ea typeface="ＭＳ Ｐゴシック"/>
                <a:cs typeface="Arial"/>
              </a:rPr>
              <a:t>khi</a:t>
            </a:r>
            <a:r>
              <a:rPr lang="en-US" altLang="en-US" sz="2400">
                <a:latin typeface="ZapfHumnst BT"/>
                <a:ea typeface="ＭＳ Ｐゴシック"/>
                <a:cs typeface="Arial"/>
              </a:rPr>
              <a:t> </a:t>
            </a:r>
            <a:r>
              <a:rPr lang="en-US" altLang="en-US" sz="2400" err="1">
                <a:latin typeface="ZapfHumnst BT"/>
                <a:ea typeface="ＭＳ Ｐゴシック"/>
                <a:cs typeface="Arial"/>
              </a:rPr>
              <a:t>tổng</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mất</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endParaRPr lang="en-US" altLang="en-US" sz="2400">
              <a:latin typeface="ZapfHumnst BT" pitchFamily="34" charset="0"/>
              <a:ea typeface="ＭＳ Ｐゴシック" panose="020B0600070205080204" pitchFamily="34" charset="-128"/>
              <a:cs typeface="Arial" panose="020B0604020202020204" pitchFamily="34" charset="0"/>
            </a:endParaRPr>
          </a:p>
          <a:p>
            <a:pPr lvl="1" indent="-182245" eaLnBrk="1" hangingPunct="1"/>
            <a:r>
              <a:rPr lang="en-US" altLang="en-US" sz="2400">
                <a:latin typeface="ZapfHumnst BT"/>
                <a:ea typeface="ＭＳ Ｐゴシック"/>
                <a:cs typeface="Arial"/>
              </a:rPr>
              <a:t>Thành </a:t>
            </a:r>
            <a:r>
              <a:rPr lang="en-US" altLang="en-US" sz="2400" err="1">
                <a:latin typeface="ZapfHumnst BT"/>
                <a:ea typeface="ＭＳ Ｐゴシック"/>
                <a:cs typeface="Arial"/>
              </a:rPr>
              <a:t>phần</a:t>
            </a:r>
            <a:r>
              <a:rPr lang="en-US" altLang="en-US" sz="2400">
                <a:latin typeface="ZapfHumnst BT"/>
                <a:ea typeface="ＭＳ Ｐゴシック"/>
                <a:cs typeface="Arial"/>
              </a:rPr>
              <a:t> </a:t>
            </a:r>
            <a:r>
              <a:rPr lang="en-US" altLang="en-US" sz="2400" err="1">
                <a:latin typeface="ZapfHumnst BT"/>
                <a:ea typeface="ＭＳ Ｐゴシック"/>
                <a:cs typeface="Arial"/>
              </a:rPr>
              <a:t>có</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bỏ</a:t>
            </a:r>
            <a:r>
              <a:rPr lang="en-US" altLang="en-US" sz="2400">
                <a:latin typeface="ZapfHumnst BT"/>
                <a:ea typeface="ＭＳ Ｐゴシック"/>
                <a:cs typeface="Arial"/>
              </a:rPr>
              <a:t> </a:t>
            </a:r>
            <a:r>
              <a:rPr lang="en-US" altLang="en-US" sz="2400" err="1">
                <a:latin typeface="ZapfHumnst BT"/>
                <a:ea typeface="ＭＳ Ｐゴシック"/>
                <a:cs typeface="Arial"/>
              </a:rPr>
              <a:t>đi</a:t>
            </a:r>
            <a:r>
              <a:rPr lang="en-US" altLang="en-US" sz="2400">
                <a:latin typeface="ZapfHumnst BT"/>
                <a:ea typeface="ＭＳ Ｐゴシック"/>
                <a:cs typeface="Arial"/>
              </a:rPr>
              <a:t> </a:t>
            </a:r>
            <a:r>
              <a:rPr lang="en-US" altLang="en-US" sz="2400" err="1">
                <a:latin typeface="ZapfHumnst BT"/>
                <a:ea typeface="ＭＳ Ｐゴシック"/>
                <a:cs typeface="Arial"/>
              </a:rPr>
              <a:t>trước</a:t>
            </a:r>
            <a:r>
              <a:rPr lang="en-US" altLang="en-US" sz="2400">
                <a:latin typeface="ZapfHumnst BT"/>
                <a:ea typeface="ＭＳ Ｐゴシック"/>
                <a:cs typeface="Arial"/>
              </a:rPr>
              <a:t> </a:t>
            </a:r>
            <a:r>
              <a:rPr lang="en-US" altLang="en-US" sz="2400" err="1">
                <a:latin typeface="ZapfHumnst BT"/>
                <a:ea typeface="ＭＳ Ｐゴシック"/>
                <a:cs typeface="Arial"/>
              </a:rPr>
              <a:t>khi</a:t>
            </a:r>
            <a:r>
              <a:rPr lang="en-US" altLang="en-US" sz="2400">
                <a:latin typeface="ZapfHumnst BT"/>
                <a:ea typeface="ＭＳ Ｐゴシック"/>
                <a:cs typeface="Arial"/>
              </a:rPr>
              <a:t> </a:t>
            </a:r>
            <a:r>
              <a:rPr lang="en-US" altLang="en-US" sz="2400" err="1">
                <a:latin typeface="ZapfHumnst BT"/>
                <a:ea typeface="ＭＳ Ｐゴシック"/>
                <a:cs typeface="Arial"/>
              </a:rPr>
              <a:t>tổng</a:t>
            </a:r>
            <a:r>
              <a:rPr lang="en-US" altLang="en-US" sz="2400">
                <a:latin typeface="ZapfHumnst BT"/>
                <a:ea typeface="ＭＳ Ｐゴシック"/>
                <a:cs typeface="Arial"/>
              </a:rPr>
              <a:t> </a:t>
            </a:r>
            <a:r>
              <a:rPr lang="en-US" altLang="en-US" sz="2400" err="1">
                <a:latin typeface="ZapfHumnst BT"/>
                <a:ea typeface="ＭＳ Ｐゴシック"/>
                <a:cs typeface="Arial"/>
              </a:rPr>
              <a:t>thể</a:t>
            </a:r>
            <a:r>
              <a:rPr lang="en-US" altLang="en-US" sz="2400">
                <a:latin typeface="ZapfHumnst BT"/>
                <a:ea typeface="ＭＳ Ｐゴシック"/>
                <a:cs typeface="Arial"/>
              </a:rPr>
              <a:t> </a:t>
            </a:r>
            <a:r>
              <a:rPr lang="en-US" altLang="en-US" sz="2400" err="1">
                <a:latin typeface="ZapfHumnst BT"/>
                <a:ea typeface="ＭＳ Ｐゴシック"/>
                <a:cs typeface="Arial"/>
              </a:rPr>
              <a:t>bị</a:t>
            </a:r>
            <a:r>
              <a:rPr lang="en-US" altLang="en-US" sz="2400">
                <a:latin typeface="ZapfHumnst BT"/>
                <a:ea typeface="ＭＳ Ｐゴシック"/>
                <a:cs typeface="Arial"/>
              </a:rPr>
              <a:t> </a:t>
            </a:r>
            <a:r>
              <a:rPr lang="en-US" altLang="en-US" sz="2400" err="1">
                <a:latin typeface="ZapfHumnst BT"/>
                <a:ea typeface="ＭＳ Ｐゴシック"/>
                <a:cs typeface="Arial"/>
              </a:rPr>
              <a:t>phá</a:t>
            </a:r>
            <a:r>
              <a:rPr lang="en-US" altLang="en-US" sz="2400">
                <a:latin typeface="ZapfHumnst BT"/>
                <a:ea typeface="ＭＳ Ｐゴシック"/>
                <a:cs typeface="Arial"/>
              </a:rPr>
              <a:t> </a:t>
            </a:r>
            <a:r>
              <a:rPr lang="en-US" altLang="en-US" sz="2400" err="1">
                <a:latin typeface="ZapfHumnst BT"/>
                <a:ea typeface="ＭＳ Ｐゴシック"/>
                <a:cs typeface="Arial"/>
              </a:rPr>
              <a:t>hủy</a:t>
            </a:r>
            <a:r>
              <a:rPr lang="en-US" altLang="en-US" sz="2400">
                <a:latin typeface="ZapfHumnst BT"/>
                <a:ea typeface="ＭＳ Ｐゴシック"/>
                <a:cs typeface="Arial"/>
              </a:rPr>
              <a:t>.</a:t>
            </a:r>
            <a:endParaRPr lang="en-US" altLang="en-US">
              <a:latin typeface="ZapfHumnst BT"/>
              <a:ea typeface="ＭＳ Ｐゴシック"/>
              <a:cs typeface="Arial"/>
            </a:endParaRPr>
          </a:p>
        </p:txBody>
      </p:sp>
      <p:sp>
        <p:nvSpPr>
          <p:cNvPr id="94211" name="Slide Number Placeholder 3">
            <a:extLst>
              <a:ext uri="{FF2B5EF4-FFF2-40B4-BE49-F238E27FC236}">
                <a16:creationId xmlns:a16="http://schemas.microsoft.com/office/drawing/2014/main" id="{83FD37AA-890A-E44A-9B88-AF1A8B3FD0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C4EB883-9C52-194A-92D2-4A8FDB2E325F}" type="slidenum">
              <a:rPr lang="en-US" altLang="ja-JP" sz="1200" dirty="0" smtClean="0">
                <a:latin typeface="Times New Roman" panose="02020603050405020304" pitchFamily="18" charset="0"/>
              </a:rPr>
              <a:pPr>
                <a:spcBef>
                  <a:spcPct val="0"/>
                </a:spcBef>
                <a:buClrTx/>
                <a:buSzTx/>
                <a:buFontTx/>
                <a:buNone/>
              </a:pPr>
              <a:t>42</a:t>
            </a:fld>
            <a:endParaRPr lang="en-US" altLang="ja-JP" sz="1200">
              <a:latin typeface="Times New Roman" panose="02020603050405020304" pitchFamily="18" charset="0"/>
            </a:endParaRPr>
          </a:p>
        </p:txBody>
      </p:sp>
      <p:sp>
        <p:nvSpPr>
          <p:cNvPr id="94212" name="Line 2">
            <a:extLst>
              <a:ext uri="{FF2B5EF4-FFF2-40B4-BE49-F238E27FC236}">
                <a16:creationId xmlns:a16="http://schemas.microsoft.com/office/drawing/2014/main" id="{7A607B3A-AA13-524F-9A55-095674F7F8D1}"/>
              </a:ext>
            </a:extLst>
          </p:cNvPr>
          <p:cNvSpPr>
            <a:spLocks noChangeShapeType="1"/>
          </p:cNvSpPr>
          <p:nvPr/>
        </p:nvSpPr>
        <p:spPr bwMode="auto">
          <a:xfrm flipH="1">
            <a:off x="3822700" y="5719763"/>
            <a:ext cx="1778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13" name="AutoShape 3">
            <a:extLst>
              <a:ext uri="{FF2B5EF4-FFF2-40B4-BE49-F238E27FC236}">
                <a16:creationId xmlns:a16="http://schemas.microsoft.com/office/drawing/2014/main" id="{662281E8-7187-1F48-9EA1-64EB01681C4D}"/>
              </a:ext>
            </a:extLst>
          </p:cNvPr>
          <p:cNvSpPr>
            <a:spLocks noChangeArrowheads="1"/>
          </p:cNvSpPr>
          <p:nvPr/>
        </p:nvSpPr>
        <p:spPr bwMode="auto">
          <a:xfrm>
            <a:off x="3492500" y="5640388"/>
            <a:ext cx="330200" cy="165100"/>
          </a:xfrm>
          <a:prstGeom prst="diamond">
            <a:avLst/>
          </a:prstGeom>
          <a:solidFill>
            <a:srgbClr val="292934"/>
          </a:solidFill>
          <a:ln w="127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4" name="Rectangle 12">
            <a:extLst>
              <a:ext uri="{FF2B5EF4-FFF2-40B4-BE49-F238E27FC236}">
                <a16:creationId xmlns:a16="http://schemas.microsoft.com/office/drawing/2014/main" id="{3540BA7F-19E4-AD4D-B5E8-5FB9CD63810D}"/>
              </a:ext>
            </a:extLst>
          </p:cNvPr>
          <p:cNvSpPr>
            <a:spLocks noChangeArrowheads="1"/>
          </p:cNvSpPr>
          <p:nvPr/>
        </p:nvSpPr>
        <p:spPr bwMode="auto">
          <a:xfrm>
            <a:off x="5359400" y="5313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5" name="Line 13">
            <a:extLst>
              <a:ext uri="{FF2B5EF4-FFF2-40B4-BE49-F238E27FC236}">
                <a16:creationId xmlns:a16="http://schemas.microsoft.com/office/drawing/2014/main" id="{6FEA26D4-026E-E441-9BD0-3D2F031F46A7}"/>
              </a:ext>
            </a:extLst>
          </p:cNvPr>
          <p:cNvSpPr>
            <a:spLocks noChangeShapeType="1"/>
          </p:cNvSpPr>
          <p:nvPr/>
        </p:nvSpPr>
        <p:spPr bwMode="auto">
          <a:xfrm>
            <a:off x="5359400" y="5881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4216" name="Line 14">
            <a:extLst>
              <a:ext uri="{FF2B5EF4-FFF2-40B4-BE49-F238E27FC236}">
                <a16:creationId xmlns:a16="http://schemas.microsoft.com/office/drawing/2014/main" id="{11D385E3-8C87-0048-8CE9-B3ADBC953203}"/>
              </a:ext>
            </a:extLst>
          </p:cNvPr>
          <p:cNvSpPr>
            <a:spLocks noChangeShapeType="1"/>
          </p:cNvSpPr>
          <p:nvPr/>
        </p:nvSpPr>
        <p:spPr bwMode="auto">
          <a:xfrm>
            <a:off x="5359400" y="57451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4217" name="Text Box 15">
            <a:extLst>
              <a:ext uri="{FF2B5EF4-FFF2-40B4-BE49-F238E27FC236}">
                <a16:creationId xmlns:a16="http://schemas.microsoft.com/office/drawing/2014/main" id="{909ACACE-D002-0E44-8B58-3ACAF0EF6FAF}"/>
              </a:ext>
            </a:extLst>
          </p:cNvPr>
          <p:cNvSpPr txBox="1">
            <a:spLocks noChangeArrowheads="1"/>
          </p:cNvSpPr>
          <p:nvPr/>
        </p:nvSpPr>
        <p:spPr bwMode="auto">
          <a:xfrm>
            <a:off x="5961063" y="5402263"/>
            <a:ext cx="412750"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a:solidFill>
                  <a:srgbClr val="0000FF"/>
                </a:solidFill>
                <a:latin typeface="Times New Roman" panose="02020603050405020304" pitchFamily="18" charset="0"/>
              </a:rPr>
              <a:t>Part</a:t>
            </a:r>
          </a:p>
        </p:txBody>
      </p:sp>
      <p:sp>
        <p:nvSpPr>
          <p:cNvPr id="94218" name="Rectangle 16">
            <a:extLst>
              <a:ext uri="{FF2B5EF4-FFF2-40B4-BE49-F238E27FC236}">
                <a16:creationId xmlns:a16="http://schemas.microsoft.com/office/drawing/2014/main" id="{EF73D921-D958-2A44-A105-DF7784849351}"/>
              </a:ext>
            </a:extLst>
          </p:cNvPr>
          <p:cNvSpPr>
            <a:spLocks noChangeArrowheads="1"/>
          </p:cNvSpPr>
          <p:nvPr/>
        </p:nvSpPr>
        <p:spPr bwMode="auto">
          <a:xfrm>
            <a:off x="1866900" y="5313363"/>
            <a:ext cx="1597025" cy="782637"/>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4219" name="Line 17">
            <a:extLst>
              <a:ext uri="{FF2B5EF4-FFF2-40B4-BE49-F238E27FC236}">
                <a16:creationId xmlns:a16="http://schemas.microsoft.com/office/drawing/2014/main" id="{2B0BB3F6-E21F-6445-8142-E6F627C8FBAC}"/>
              </a:ext>
            </a:extLst>
          </p:cNvPr>
          <p:cNvSpPr>
            <a:spLocks noChangeShapeType="1"/>
          </p:cNvSpPr>
          <p:nvPr/>
        </p:nvSpPr>
        <p:spPr bwMode="auto">
          <a:xfrm>
            <a:off x="1866900" y="5881688"/>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4220" name="Line 18">
            <a:extLst>
              <a:ext uri="{FF2B5EF4-FFF2-40B4-BE49-F238E27FC236}">
                <a16:creationId xmlns:a16="http://schemas.microsoft.com/office/drawing/2014/main" id="{CBD7B9E9-77CF-1047-800C-9E4C20D571BA}"/>
              </a:ext>
            </a:extLst>
          </p:cNvPr>
          <p:cNvSpPr>
            <a:spLocks noChangeShapeType="1"/>
          </p:cNvSpPr>
          <p:nvPr/>
        </p:nvSpPr>
        <p:spPr bwMode="auto">
          <a:xfrm>
            <a:off x="1866900" y="5757863"/>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4221" name="Text Box 19">
            <a:extLst>
              <a:ext uri="{FF2B5EF4-FFF2-40B4-BE49-F238E27FC236}">
                <a16:creationId xmlns:a16="http://schemas.microsoft.com/office/drawing/2014/main" id="{3D02AF98-BB5B-D54C-997B-6F229A0B6F64}"/>
              </a:ext>
            </a:extLst>
          </p:cNvPr>
          <p:cNvSpPr txBox="1">
            <a:spLocks noChangeArrowheads="1"/>
          </p:cNvSpPr>
          <p:nvPr/>
        </p:nvSpPr>
        <p:spPr bwMode="auto">
          <a:xfrm>
            <a:off x="2328863" y="5402263"/>
            <a:ext cx="682625" cy="3079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a:solidFill>
                  <a:srgbClr val="0000FF"/>
                </a:solidFill>
                <a:latin typeface="Times New Roman" panose="02020603050405020304" pitchFamily="18" charset="0"/>
              </a:rPr>
              <a:t>Whole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a:extLst>
              <a:ext uri="{FF2B5EF4-FFF2-40B4-BE49-F238E27FC236}">
                <a16:creationId xmlns:a16="http://schemas.microsoft.com/office/drawing/2014/main" id="{F7307691-8D82-7848-955C-90D55FA20DA7}"/>
              </a:ext>
            </a:extLst>
          </p:cNvPr>
          <p:cNvSpPr>
            <a:spLocks noGrp="1" noChangeArrowheads="1"/>
          </p:cNvSpPr>
          <p:nvPr>
            <p:ph type="title"/>
          </p:nvPr>
        </p:nvSpPr>
        <p:spPr/>
        <p:txBody>
          <a:bodyPr wrap="square" numCol="1" anchorCtr="0" compatLnSpc="1">
            <a:prstTxWarp prst="textNoShape">
              <a:avLst/>
            </a:prstTxWarp>
          </a:bodyPr>
          <a:lstStyle/>
          <a:p>
            <a:pPr eaLnBrk="1" hangingPunct="1">
              <a:defRPr/>
            </a:pPr>
            <a:r>
              <a:rPr lang="ja-JP" altLang="en-US" sz="3600">
                <a:ea typeface="ＭＳ Ｐゴシック" panose="020B0600070205080204" pitchFamily="34" charset="-128"/>
                <a:cs typeface="Arial" panose="020B0604020202020204" pitchFamily="34" charset="0"/>
              </a:rPr>
              <a:t>“</a:t>
            </a:r>
            <a:r>
              <a:rPr lang="en-US" altLang="ja-JP" sz="3600">
                <a:ea typeface="ＭＳ Ｐゴシック" panose="020B0600070205080204" pitchFamily="34" charset="-128"/>
                <a:cs typeface="Arial" panose="020B0604020202020204" pitchFamily="34" charset="0"/>
              </a:rPr>
              <a:t>Register for course</a:t>
            </a:r>
            <a:r>
              <a:rPr lang="ja-JP" altLang="en-US" sz="3600">
                <a:ea typeface="ＭＳ Ｐゴシック" panose="020B0600070205080204" pitchFamily="34" charset="-128"/>
                <a:cs typeface="Arial" panose="020B0604020202020204" pitchFamily="34" charset="0"/>
              </a:rPr>
              <a:t>”</a:t>
            </a:r>
            <a:r>
              <a:rPr lang="en-US" altLang="ja-JP" sz="3600">
                <a:ea typeface="ＭＳ Ｐゴシック" panose="020B0600070205080204" pitchFamily="34" charset="-128"/>
                <a:cs typeface="Arial" panose="020B0604020202020204" pitchFamily="34" charset="0"/>
              </a:rPr>
              <a:t> Use case</a:t>
            </a:r>
            <a:endParaRPr lang="en-US" altLang="en-US" sz="3600">
              <a:ea typeface="ＭＳ Ｐゴシック" panose="020B0600070205080204" pitchFamily="34" charset="-128"/>
              <a:cs typeface="Arial" panose="020B0604020202020204" pitchFamily="34" charset="0"/>
            </a:endParaRPr>
          </a:p>
        </p:txBody>
      </p:sp>
      <p:sp>
        <p:nvSpPr>
          <p:cNvPr id="95234" name="Slide Number Placeholder 2">
            <a:extLst>
              <a:ext uri="{FF2B5EF4-FFF2-40B4-BE49-F238E27FC236}">
                <a16:creationId xmlns:a16="http://schemas.microsoft.com/office/drawing/2014/main" id="{ECEF9B8F-E439-664D-BF75-9049904B6484}"/>
              </a:ext>
            </a:extLst>
          </p:cNvPr>
          <p:cNvSpPr>
            <a:spLocks noGrp="1"/>
          </p:cNvSpPr>
          <p:nvPr>
            <p:ph type="sldNum" sz="quarter" idx="12"/>
          </p:nvPr>
        </p:nvSpPr>
        <p:spPr bwMode="auto">
          <a:xfrm>
            <a:off x="457200" y="624363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CF8C284-90AC-D14C-8C1E-953B3A8A2581}" type="slidenum">
              <a:rPr lang="en-US" altLang="en-US" sz="1200" dirty="0" smtClean="0">
                <a:latin typeface="Times New Roman" panose="02020603050405020304" pitchFamily="18" charset="0"/>
              </a:rPr>
              <a:pPr>
                <a:spcBef>
                  <a:spcPct val="0"/>
                </a:spcBef>
                <a:buClrTx/>
                <a:buSzTx/>
                <a:buFontTx/>
                <a:buNone/>
              </a:pPr>
              <a:t>43</a:t>
            </a:fld>
            <a:endParaRPr lang="en-US" altLang="en-US" sz="1200">
              <a:latin typeface="Times New Roman" panose="02020603050405020304" pitchFamily="18" charset="0"/>
            </a:endParaRPr>
          </a:p>
        </p:txBody>
      </p:sp>
      <p:sp>
        <p:nvSpPr>
          <p:cNvPr id="95235" name="Line 3">
            <a:extLst>
              <a:ext uri="{FF2B5EF4-FFF2-40B4-BE49-F238E27FC236}">
                <a16:creationId xmlns:a16="http://schemas.microsoft.com/office/drawing/2014/main" id="{9200D861-6AFF-BB4D-9D83-59B97BE628BF}"/>
              </a:ext>
            </a:extLst>
          </p:cNvPr>
          <p:cNvSpPr>
            <a:spLocks noChangeShapeType="1"/>
          </p:cNvSpPr>
          <p:nvPr/>
        </p:nvSpPr>
        <p:spPr bwMode="auto">
          <a:xfrm>
            <a:off x="3676650" y="2219325"/>
            <a:ext cx="2028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36" name="Rectangle 4">
            <a:extLst>
              <a:ext uri="{FF2B5EF4-FFF2-40B4-BE49-F238E27FC236}">
                <a16:creationId xmlns:a16="http://schemas.microsoft.com/office/drawing/2014/main" id="{8A79248C-3516-944B-9E58-042E19ADAD71}"/>
              </a:ext>
            </a:extLst>
          </p:cNvPr>
          <p:cNvSpPr>
            <a:spLocks noChangeArrowheads="1"/>
          </p:cNvSpPr>
          <p:nvPr/>
        </p:nvSpPr>
        <p:spPr bwMode="auto">
          <a:xfrm>
            <a:off x="3616325" y="18335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37" name="Rectangle 5">
            <a:extLst>
              <a:ext uri="{FF2B5EF4-FFF2-40B4-BE49-F238E27FC236}">
                <a16:creationId xmlns:a16="http://schemas.microsoft.com/office/drawing/2014/main" id="{DAD2D0CA-D0AA-F748-90F0-B81AAA1389B0}"/>
              </a:ext>
            </a:extLst>
          </p:cNvPr>
          <p:cNvSpPr>
            <a:spLocks noChangeArrowheads="1"/>
          </p:cNvSpPr>
          <p:nvPr/>
        </p:nvSpPr>
        <p:spPr bwMode="auto">
          <a:xfrm>
            <a:off x="5267325" y="22780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0..*</a:t>
            </a:r>
          </a:p>
        </p:txBody>
      </p:sp>
      <p:grpSp>
        <p:nvGrpSpPr>
          <p:cNvPr id="95238" name="Group 6">
            <a:extLst>
              <a:ext uri="{FF2B5EF4-FFF2-40B4-BE49-F238E27FC236}">
                <a16:creationId xmlns:a16="http://schemas.microsoft.com/office/drawing/2014/main" id="{0C8AD343-308D-EC4E-8B05-31B22901FB34}"/>
              </a:ext>
            </a:extLst>
          </p:cNvPr>
          <p:cNvGrpSpPr>
            <a:grpSpLocks/>
          </p:cNvGrpSpPr>
          <p:nvPr/>
        </p:nvGrpSpPr>
        <p:grpSpPr bwMode="auto">
          <a:xfrm>
            <a:off x="5727700" y="1778000"/>
            <a:ext cx="1504950" cy="825500"/>
            <a:chOff x="3162" y="1988"/>
            <a:chExt cx="948" cy="520"/>
          </a:xfrm>
        </p:grpSpPr>
        <p:sp>
          <p:nvSpPr>
            <p:cNvPr id="95258" name="Rectangle 7">
              <a:extLst>
                <a:ext uri="{FF2B5EF4-FFF2-40B4-BE49-F238E27FC236}">
                  <a16:creationId xmlns:a16="http://schemas.microsoft.com/office/drawing/2014/main" id="{52A763C6-CE4E-3741-8B53-48CB98B5D46F}"/>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9" name="Line 8">
              <a:extLst>
                <a:ext uri="{FF2B5EF4-FFF2-40B4-BE49-F238E27FC236}">
                  <a16:creationId xmlns:a16="http://schemas.microsoft.com/office/drawing/2014/main" id="{25C2B9BA-E8AB-154B-B3BE-FCBE113FB3CE}"/>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60" name="Line 9">
              <a:extLst>
                <a:ext uri="{FF2B5EF4-FFF2-40B4-BE49-F238E27FC236}">
                  <a16:creationId xmlns:a16="http://schemas.microsoft.com/office/drawing/2014/main" id="{734224FE-4598-C849-86C9-940AB457C7D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5239" name="Rectangle 10">
            <a:extLst>
              <a:ext uri="{FF2B5EF4-FFF2-40B4-BE49-F238E27FC236}">
                <a16:creationId xmlns:a16="http://schemas.microsoft.com/office/drawing/2014/main" id="{94AF2809-48F4-1B45-9EB2-0F60BB0306AA}"/>
              </a:ext>
            </a:extLst>
          </p:cNvPr>
          <p:cNvSpPr>
            <a:spLocks noChangeArrowheads="1"/>
          </p:cNvSpPr>
          <p:nvPr/>
        </p:nvSpPr>
        <p:spPr bwMode="auto">
          <a:xfrm>
            <a:off x="5918200" y="188277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95240" name="AutoShape 11">
            <a:extLst>
              <a:ext uri="{FF2B5EF4-FFF2-40B4-BE49-F238E27FC236}">
                <a16:creationId xmlns:a16="http://schemas.microsoft.com/office/drawing/2014/main" id="{C69C744E-30AE-4446-87C1-48E9C9160B83}"/>
              </a:ext>
            </a:extLst>
          </p:cNvPr>
          <p:cNvSpPr>
            <a:spLocks noChangeArrowheads="1"/>
          </p:cNvSpPr>
          <p:nvPr/>
        </p:nvSpPr>
        <p:spPr bwMode="auto">
          <a:xfrm>
            <a:off x="3606800" y="2146300"/>
            <a:ext cx="241300" cy="152400"/>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95241" name="Group 12">
            <a:extLst>
              <a:ext uri="{FF2B5EF4-FFF2-40B4-BE49-F238E27FC236}">
                <a16:creationId xmlns:a16="http://schemas.microsoft.com/office/drawing/2014/main" id="{8EAB2A06-9093-8A4C-95E1-74BB19C250AC}"/>
              </a:ext>
            </a:extLst>
          </p:cNvPr>
          <p:cNvGrpSpPr>
            <a:grpSpLocks/>
          </p:cNvGrpSpPr>
          <p:nvPr/>
        </p:nvGrpSpPr>
        <p:grpSpPr bwMode="auto">
          <a:xfrm>
            <a:off x="2095500" y="1778000"/>
            <a:ext cx="1504950" cy="825500"/>
            <a:chOff x="3162" y="1988"/>
            <a:chExt cx="948" cy="520"/>
          </a:xfrm>
        </p:grpSpPr>
        <p:sp>
          <p:nvSpPr>
            <p:cNvPr id="95255" name="Rectangle 13">
              <a:extLst>
                <a:ext uri="{FF2B5EF4-FFF2-40B4-BE49-F238E27FC236}">
                  <a16:creationId xmlns:a16="http://schemas.microsoft.com/office/drawing/2014/main" id="{6A3D4463-CBE7-CE46-B0ED-6AD46AFF52C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6" name="Line 14">
              <a:extLst>
                <a:ext uri="{FF2B5EF4-FFF2-40B4-BE49-F238E27FC236}">
                  <a16:creationId xmlns:a16="http://schemas.microsoft.com/office/drawing/2014/main" id="{05C9F9A9-F9C2-F94B-837C-9153950928AC}"/>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57" name="Line 15">
              <a:extLst>
                <a:ext uri="{FF2B5EF4-FFF2-40B4-BE49-F238E27FC236}">
                  <a16:creationId xmlns:a16="http://schemas.microsoft.com/office/drawing/2014/main" id="{B56EC1E8-5E53-D547-837E-BBF75E8C4B86}"/>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5242" name="Rectangle 16">
            <a:extLst>
              <a:ext uri="{FF2B5EF4-FFF2-40B4-BE49-F238E27FC236}">
                <a16:creationId xmlns:a16="http://schemas.microsoft.com/office/drawing/2014/main" id="{F3FD68AC-14A3-E749-99AF-058A4435C174}"/>
              </a:ext>
            </a:extLst>
          </p:cNvPr>
          <p:cNvSpPr>
            <a:spLocks noChangeArrowheads="1"/>
          </p:cNvSpPr>
          <p:nvPr/>
        </p:nvSpPr>
        <p:spPr bwMode="auto">
          <a:xfrm>
            <a:off x="2273300" y="188277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CourseInfo</a:t>
            </a:r>
          </a:p>
        </p:txBody>
      </p:sp>
      <p:sp>
        <p:nvSpPr>
          <p:cNvPr id="95243" name="Rectangle 17">
            <a:extLst>
              <a:ext uri="{FF2B5EF4-FFF2-40B4-BE49-F238E27FC236}">
                <a16:creationId xmlns:a16="http://schemas.microsoft.com/office/drawing/2014/main" id="{4DF3DFAD-2916-3843-9FFA-5AE46B051FC9}"/>
              </a:ext>
            </a:extLst>
          </p:cNvPr>
          <p:cNvSpPr>
            <a:spLocks noChangeArrowheads="1"/>
          </p:cNvSpPr>
          <p:nvPr/>
        </p:nvSpPr>
        <p:spPr bwMode="auto">
          <a:xfrm>
            <a:off x="1498600" y="3613150"/>
            <a:ext cx="2554288" cy="771525"/>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44" name="Line 18">
            <a:extLst>
              <a:ext uri="{FF2B5EF4-FFF2-40B4-BE49-F238E27FC236}">
                <a16:creationId xmlns:a16="http://schemas.microsoft.com/office/drawing/2014/main" id="{428B2BF1-E385-5B44-9346-11A37DE4413E}"/>
              </a:ext>
            </a:extLst>
          </p:cNvPr>
          <p:cNvSpPr>
            <a:spLocks noChangeShapeType="1"/>
          </p:cNvSpPr>
          <p:nvPr/>
        </p:nvSpPr>
        <p:spPr bwMode="auto">
          <a:xfrm>
            <a:off x="1511300" y="4232275"/>
            <a:ext cx="2544763"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45" name="Rectangle 19">
            <a:extLst>
              <a:ext uri="{FF2B5EF4-FFF2-40B4-BE49-F238E27FC236}">
                <a16:creationId xmlns:a16="http://schemas.microsoft.com/office/drawing/2014/main" id="{4B2CFD58-C7DB-3944-9338-58CFD84128F7}"/>
              </a:ext>
            </a:extLst>
          </p:cNvPr>
          <p:cNvSpPr>
            <a:spLocks noChangeArrowheads="1"/>
          </p:cNvSpPr>
          <p:nvPr/>
        </p:nvSpPr>
        <p:spPr bwMode="auto">
          <a:xfrm>
            <a:off x="1450975" y="3717925"/>
            <a:ext cx="2668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CourseRegistrationForm</a:t>
            </a:r>
          </a:p>
        </p:txBody>
      </p:sp>
      <p:sp>
        <p:nvSpPr>
          <p:cNvPr id="95246" name="Line 20">
            <a:extLst>
              <a:ext uri="{FF2B5EF4-FFF2-40B4-BE49-F238E27FC236}">
                <a16:creationId xmlns:a16="http://schemas.microsoft.com/office/drawing/2014/main" id="{52D6430F-84AD-8E40-BF78-E788FE7B5400}"/>
              </a:ext>
            </a:extLst>
          </p:cNvPr>
          <p:cNvSpPr>
            <a:spLocks noChangeShapeType="1"/>
          </p:cNvSpPr>
          <p:nvPr/>
        </p:nvSpPr>
        <p:spPr bwMode="auto">
          <a:xfrm>
            <a:off x="1511300" y="4105275"/>
            <a:ext cx="2544763"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47" name="Rectangle 21">
            <a:extLst>
              <a:ext uri="{FF2B5EF4-FFF2-40B4-BE49-F238E27FC236}">
                <a16:creationId xmlns:a16="http://schemas.microsoft.com/office/drawing/2014/main" id="{B5315406-77C6-7C4A-8173-0B45B84990CE}"/>
              </a:ext>
            </a:extLst>
          </p:cNvPr>
          <p:cNvSpPr>
            <a:spLocks noChangeArrowheads="1"/>
          </p:cNvSpPr>
          <p:nvPr/>
        </p:nvSpPr>
        <p:spPr bwMode="auto">
          <a:xfrm>
            <a:off x="4086225" y="36750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48" name="Rectangle 22">
            <a:extLst>
              <a:ext uri="{FF2B5EF4-FFF2-40B4-BE49-F238E27FC236}">
                <a16:creationId xmlns:a16="http://schemas.microsoft.com/office/drawing/2014/main" id="{4B480E8E-93F7-7541-9855-BE9E3E5EDF7A}"/>
              </a:ext>
            </a:extLst>
          </p:cNvPr>
          <p:cNvSpPr>
            <a:spLocks noChangeArrowheads="1"/>
          </p:cNvSpPr>
          <p:nvPr/>
        </p:nvSpPr>
        <p:spPr bwMode="auto">
          <a:xfrm>
            <a:off x="4937125" y="40687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FFFF00"/>
                </a:solidFill>
                <a:latin typeface="Times New Roman" panose="02020603050405020304" pitchFamily="18" charset="0"/>
              </a:rPr>
              <a:t>1</a:t>
            </a:r>
          </a:p>
        </p:txBody>
      </p:sp>
      <p:sp>
        <p:nvSpPr>
          <p:cNvPr id="95249" name="Line 23">
            <a:extLst>
              <a:ext uri="{FF2B5EF4-FFF2-40B4-BE49-F238E27FC236}">
                <a16:creationId xmlns:a16="http://schemas.microsoft.com/office/drawing/2014/main" id="{B9361C53-C3C6-9144-9F97-75D753DBABE8}"/>
              </a:ext>
            </a:extLst>
          </p:cNvPr>
          <p:cNvSpPr>
            <a:spLocks noChangeShapeType="1"/>
          </p:cNvSpPr>
          <p:nvPr/>
        </p:nvSpPr>
        <p:spPr bwMode="auto">
          <a:xfrm>
            <a:off x="4133850" y="4022725"/>
            <a:ext cx="1101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0" name="AutoShape 24">
            <a:extLst>
              <a:ext uri="{FF2B5EF4-FFF2-40B4-BE49-F238E27FC236}">
                <a16:creationId xmlns:a16="http://schemas.microsoft.com/office/drawing/2014/main" id="{EA2D3953-1EA8-DE4B-A3A7-1490E91B2E41}"/>
              </a:ext>
            </a:extLst>
          </p:cNvPr>
          <p:cNvSpPr>
            <a:spLocks noChangeArrowheads="1"/>
          </p:cNvSpPr>
          <p:nvPr/>
        </p:nvSpPr>
        <p:spPr bwMode="auto">
          <a:xfrm>
            <a:off x="4064000" y="3949700"/>
            <a:ext cx="241300" cy="152400"/>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1" name="Rectangle 25">
            <a:extLst>
              <a:ext uri="{FF2B5EF4-FFF2-40B4-BE49-F238E27FC236}">
                <a16:creationId xmlns:a16="http://schemas.microsoft.com/office/drawing/2014/main" id="{245CAC2D-F577-134D-9F50-053BF7C21641}"/>
              </a:ext>
            </a:extLst>
          </p:cNvPr>
          <p:cNvSpPr>
            <a:spLocks noChangeArrowheads="1"/>
          </p:cNvSpPr>
          <p:nvPr/>
        </p:nvSpPr>
        <p:spPr bwMode="auto">
          <a:xfrm>
            <a:off x="5245100" y="3613150"/>
            <a:ext cx="2998788" cy="771525"/>
          </a:xfrm>
          <a:prstGeom prst="rect">
            <a:avLst/>
          </a:prstGeom>
          <a:solidFill>
            <a:srgbClr val="FFFFCC"/>
          </a:solidFill>
          <a:ln w="12700">
            <a:solidFill>
              <a:srgbClr val="990033"/>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5252" name="Line 26">
            <a:extLst>
              <a:ext uri="{FF2B5EF4-FFF2-40B4-BE49-F238E27FC236}">
                <a16:creationId xmlns:a16="http://schemas.microsoft.com/office/drawing/2014/main" id="{6A820CCD-3722-1347-8ACA-33760232CD80}"/>
              </a:ext>
            </a:extLst>
          </p:cNvPr>
          <p:cNvSpPr>
            <a:spLocks noChangeShapeType="1"/>
          </p:cNvSpPr>
          <p:nvPr/>
        </p:nvSpPr>
        <p:spPr bwMode="auto">
          <a:xfrm>
            <a:off x="5257800" y="4232275"/>
            <a:ext cx="2986088"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253" name="Rectangle 27">
            <a:extLst>
              <a:ext uri="{FF2B5EF4-FFF2-40B4-BE49-F238E27FC236}">
                <a16:creationId xmlns:a16="http://schemas.microsoft.com/office/drawing/2014/main" id="{AE43E7ED-16A8-964B-93FA-89928731868D}"/>
              </a:ext>
            </a:extLst>
          </p:cNvPr>
          <p:cNvSpPr>
            <a:spLocks noChangeArrowheads="1"/>
          </p:cNvSpPr>
          <p:nvPr/>
        </p:nvSpPr>
        <p:spPr bwMode="auto">
          <a:xfrm>
            <a:off x="5364163" y="3717925"/>
            <a:ext cx="2808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CourseRegistrationController</a:t>
            </a:r>
          </a:p>
        </p:txBody>
      </p:sp>
      <p:sp>
        <p:nvSpPr>
          <p:cNvPr id="95254" name="Line 28">
            <a:extLst>
              <a:ext uri="{FF2B5EF4-FFF2-40B4-BE49-F238E27FC236}">
                <a16:creationId xmlns:a16="http://schemas.microsoft.com/office/drawing/2014/main" id="{F33ED1D3-E41B-344A-9262-8263FAD771EB}"/>
              </a:ext>
            </a:extLst>
          </p:cNvPr>
          <p:cNvSpPr>
            <a:spLocks noChangeShapeType="1"/>
          </p:cNvSpPr>
          <p:nvPr/>
        </p:nvSpPr>
        <p:spPr bwMode="auto">
          <a:xfrm>
            <a:off x="5257800" y="4105275"/>
            <a:ext cx="2986088" cy="1588"/>
          </a:xfrm>
          <a:prstGeom prst="line">
            <a:avLst/>
          </a:prstGeom>
          <a:noFill/>
          <a:ln w="12700">
            <a:solidFill>
              <a:srgbClr val="99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6A552AD7-0995-C247-87D4-3F17198B5E13}"/>
              </a:ext>
            </a:extLst>
          </p:cNvPr>
          <p:cNvSpPr txBox="1">
            <a:spLocks noChangeArrowheads="1"/>
          </p:cNvSpPr>
          <p:nvPr/>
        </p:nvSpPr>
        <p:spPr bwMode="auto">
          <a:xfrm>
            <a:off x="1879600" y="6324600"/>
            <a:ext cx="5130800" cy="457200"/>
          </a:xfrm>
          <a:prstGeom prst="rect">
            <a:avLst/>
          </a:prstGeom>
          <a:noFill/>
          <a:ln w="12700">
            <a:noFill/>
            <a:miter lim="800000"/>
            <a:headEnd type="none" w="sm" len="sm"/>
            <a:tailEnd type="none" w="lg" len="lg"/>
          </a:ln>
        </p:spPr>
        <p:txBody>
          <a:bodyPr lIns="91440" tIns="45720" rIns="91440" bIns="45720" anchor="t">
            <a:spAutoFit/>
          </a:bodyPr>
          <a:lstStyle/>
          <a:p>
            <a:pPr algn="ctr" eaLnBrk="1" hangingPunct="1">
              <a:spcBef>
                <a:spcPct val="50000"/>
              </a:spcBef>
              <a:defRPr/>
            </a:pPr>
            <a:r>
              <a:rPr lang="en-US" sz="2400" err="1">
                <a:solidFill>
                  <a:schemeClr val="tx2">
                    <a:lumMod val="75000"/>
                  </a:schemeClr>
                </a:solidFill>
                <a:latin typeface="Times New Roman"/>
                <a:ea typeface="ＭＳ Ｐゴシック"/>
                <a:cs typeface="Times New Roman"/>
              </a:rPr>
              <a:t>Nếu</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nghi</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ngờ</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hãy</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chọn</a:t>
            </a:r>
            <a:r>
              <a:rPr lang="en-US" sz="2400">
                <a:solidFill>
                  <a:schemeClr val="tx2">
                    <a:lumMod val="75000"/>
                  </a:schemeClr>
                </a:solidFill>
                <a:latin typeface="Times New Roman"/>
                <a:ea typeface="ＭＳ Ｐゴシック"/>
                <a:cs typeface="Times New Roman"/>
              </a:rPr>
              <a:t> association.</a:t>
            </a:r>
          </a:p>
        </p:txBody>
      </p:sp>
      <p:sp>
        <p:nvSpPr>
          <p:cNvPr id="48132" name="Rectangle 38">
            <a:extLst>
              <a:ext uri="{FF2B5EF4-FFF2-40B4-BE49-F238E27FC236}">
                <a16:creationId xmlns:a16="http://schemas.microsoft.com/office/drawing/2014/main" id="{5AF8A721-B95B-DE41-A919-0D630D302976}"/>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Dùng</a:t>
            </a:r>
            <a:r>
              <a:rPr lang="en-US">
                <a:ea typeface="+mj-ea"/>
                <a:cs typeface="Arial"/>
              </a:rPr>
              <a:t> association hay aggregation?</a:t>
            </a:r>
          </a:p>
        </p:txBody>
      </p:sp>
      <p:sp>
        <p:nvSpPr>
          <p:cNvPr id="97283" name="Rectangle 37">
            <a:extLst>
              <a:ext uri="{FF2B5EF4-FFF2-40B4-BE49-F238E27FC236}">
                <a16:creationId xmlns:a16="http://schemas.microsoft.com/office/drawing/2014/main" id="{15025948-18C7-C147-ACBD-C08174F2F6FA}"/>
              </a:ext>
            </a:extLst>
          </p:cNvPr>
          <p:cNvSpPr>
            <a:spLocks noGrp="1"/>
          </p:cNvSpPr>
          <p:nvPr>
            <p:ph idx="1"/>
          </p:nvPr>
        </p:nvSpPr>
        <p:spPr>
          <a:xfrm>
            <a:off x="349250" y="1295400"/>
            <a:ext cx="8083550" cy="4800600"/>
          </a:xfrm>
        </p:spPr>
        <p:txBody>
          <a:bodyPr/>
          <a:lstStyle/>
          <a:p>
            <a:pPr marL="182245" indent="-182245" eaLnBrk="1" hangingPunct="1"/>
            <a:r>
              <a:rPr lang="en-US" altLang="en-US" sz="2800" err="1">
                <a:ea typeface="ＭＳ Ｐゴシック"/>
                <a:cs typeface="Arial"/>
              </a:rPr>
              <a:t>Nếu</a:t>
            </a:r>
            <a:r>
              <a:rPr lang="en-US" altLang="en-US" sz="2800">
                <a:ea typeface="ＭＳ Ｐゴシック"/>
                <a:cs typeface="Arial"/>
              </a:rPr>
              <a:t> 2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chặt</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phận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aggregation.</a:t>
            </a:r>
          </a:p>
          <a:p>
            <a:pPr lvl="1" indent="-182245" eaLnBrk="1" hangingPunct="1"/>
            <a:endParaRPr lang="en-US" altLang="en-US" sz="2400">
              <a:ea typeface="ＭＳ Ｐゴシック" panose="020B0600070205080204" pitchFamily="34" charset="-128"/>
              <a:cs typeface="Arial" panose="020B0604020202020204" pitchFamily="34" charset="0"/>
            </a:endParaRPr>
          </a:p>
          <a:p>
            <a:pPr lvl="1" indent="-182245" eaLnBrk="1" hangingPunct="1"/>
            <a:endParaRPr lang="en-US" altLang="en-US" sz="2400">
              <a:ea typeface="ＭＳ Ｐゴシック" panose="020B0600070205080204" pitchFamily="34" charset="-128"/>
              <a:cs typeface="Arial" panose="020B0604020202020204" pitchFamily="34" charset="0"/>
            </a:endParaRPr>
          </a:p>
          <a:p>
            <a:pPr lvl="1" indent="-182245" eaLnBrk="1" hangingPunct="1"/>
            <a:endParaRPr lang="en-US" altLang="en-US" sz="1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Nếu</a:t>
            </a:r>
            <a:r>
              <a:rPr lang="en-US" altLang="en-US" sz="2800">
                <a:ea typeface="ＭＳ Ｐゴシック"/>
                <a:cs typeface="Arial"/>
              </a:rPr>
              <a:t> 2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xem</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độc</a:t>
            </a:r>
            <a:r>
              <a:rPr lang="en-US" altLang="en-US" sz="2800">
                <a:ea typeface="ＭＳ Ｐゴシック"/>
                <a:cs typeface="Arial"/>
              </a:rPr>
              <a:t> </a:t>
            </a:r>
            <a:r>
              <a:rPr lang="en-US" altLang="en-US" sz="2800" err="1">
                <a:ea typeface="ＭＳ Ｐゴシック"/>
                <a:cs typeface="Arial"/>
              </a:rPr>
              <a:t>lập</a:t>
            </a:r>
            <a:r>
              <a:rPr lang="en-US" altLang="en-US" sz="2800">
                <a:ea typeface="ＭＳ Ｐゴシック"/>
                <a:cs typeface="Arial"/>
              </a:rPr>
              <a:t> </a:t>
            </a:r>
            <a:r>
              <a:rPr lang="en-US" altLang="en-US" sz="2800" err="1">
                <a:ea typeface="ＭＳ Ｐゴシック"/>
                <a:cs typeface="Arial"/>
              </a:rPr>
              <a:t>tuy</a:t>
            </a:r>
            <a:r>
              <a:rPr lang="en-US" altLang="en-US" sz="2800">
                <a:ea typeface="ＭＳ Ｐゴシック"/>
                <a:cs typeface="Arial"/>
              </a:rPr>
              <a:t> </a:t>
            </a:r>
            <a:r>
              <a:rPr lang="en-US" altLang="en-US" sz="2800" err="1">
                <a:ea typeface="ＭＳ Ｐゴシック"/>
                <a:cs typeface="Arial"/>
              </a:rPr>
              <a:t>nhiên</a:t>
            </a:r>
            <a:r>
              <a:rPr lang="en-US" altLang="en-US" sz="2800">
                <a:ea typeface="ＭＳ Ｐゴシック"/>
                <a:cs typeface="Arial"/>
              </a:rPr>
              <a:t> </a:t>
            </a:r>
            <a:r>
              <a:rPr lang="en-US" altLang="en-US" sz="2800" err="1">
                <a:ea typeface="ＭＳ Ｐゴシック"/>
                <a:cs typeface="Arial"/>
              </a:rPr>
              <a:t>vẫn</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chúng</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association.</a:t>
            </a:r>
          </a:p>
        </p:txBody>
      </p:sp>
      <p:sp>
        <p:nvSpPr>
          <p:cNvPr id="97284" name="Slide Number Placeholder 27">
            <a:extLst>
              <a:ext uri="{FF2B5EF4-FFF2-40B4-BE49-F238E27FC236}">
                <a16:creationId xmlns:a16="http://schemas.microsoft.com/office/drawing/2014/main" id="{6821DE76-F347-3647-B801-29D1690494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40AE060-AD53-BE44-90E8-626AC9C817C7}" type="slidenum">
              <a:rPr lang="en-US" altLang="ja-JP" sz="1200" dirty="0" smtClean="0">
                <a:latin typeface="Times New Roman" panose="02020603050405020304" pitchFamily="18" charset="0"/>
              </a:rPr>
              <a:pPr>
                <a:spcBef>
                  <a:spcPct val="0"/>
                </a:spcBef>
                <a:buClrTx/>
                <a:buSzTx/>
                <a:buFontTx/>
                <a:buNone/>
              </a:pPr>
              <a:t>44</a:t>
            </a:fld>
            <a:endParaRPr lang="en-US" altLang="ja-JP" sz="1200">
              <a:latin typeface="Times New Roman" panose="02020603050405020304" pitchFamily="18" charset="0"/>
            </a:endParaRPr>
          </a:p>
        </p:txBody>
      </p:sp>
      <p:sp>
        <p:nvSpPr>
          <p:cNvPr id="97285" name="Line 50">
            <a:extLst>
              <a:ext uri="{FF2B5EF4-FFF2-40B4-BE49-F238E27FC236}">
                <a16:creationId xmlns:a16="http://schemas.microsoft.com/office/drawing/2014/main" id="{53B26C6E-9B3B-DB4C-9A43-81D4CFF380A4}"/>
              </a:ext>
            </a:extLst>
          </p:cNvPr>
          <p:cNvSpPr>
            <a:spLocks noChangeShapeType="1"/>
          </p:cNvSpPr>
          <p:nvPr/>
        </p:nvSpPr>
        <p:spPr bwMode="auto">
          <a:xfrm flipH="1" flipV="1">
            <a:off x="3340100" y="3314700"/>
            <a:ext cx="2673350" cy="4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86" name="Rectangle 39">
            <a:extLst>
              <a:ext uri="{FF2B5EF4-FFF2-40B4-BE49-F238E27FC236}">
                <a16:creationId xmlns:a16="http://schemas.microsoft.com/office/drawing/2014/main" id="{EC28D3AB-6E1D-AE47-9E9F-138AABA3C089}"/>
              </a:ext>
            </a:extLst>
          </p:cNvPr>
          <p:cNvSpPr>
            <a:spLocks noChangeArrowheads="1"/>
          </p:cNvSpPr>
          <p:nvPr/>
        </p:nvSpPr>
        <p:spPr bwMode="auto">
          <a:xfrm>
            <a:off x="1905000" y="2935288"/>
            <a:ext cx="1074738" cy="7604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87" name="Rectangle 40">
            <a:extLst>
              <a:ext uri="{FF2B5EF4-FFF2-40B4-BE49-F238E27FC236}">
                <a16:creationId xmlns:a16="http://schemas.microsoft.com/office/drawing/2014/main" id="{9C062B80-31DD-864F-862C-A3D67D250F1F}"/>
              </a:ext>
            </a:extLst>
          </p:cNvPr>
          <p:cNvSpPr>
            <a:spLocks noChangeArrowheads="1"/>
          </p:cNvSpPr>
          <p:nvPr/>
        </p:nvSpPr>
        <p:spPr bwMode="auto">
          <a:xfrm>
            <a:off x="2257425" y="2992438"/>
            <a:ext cx="32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Car</a:t>
            </a:r>
            <a:endParaRPr lang="en-US" altLang="en-US" sz="1600">
              <a:latin typeface="Times New Roman" panose="02020603050405020304" pitchFamily="18" charset="0"/>
            </a:endParaRPr>
          </a:p>
        </p:txBody>
      </p:sp>
      <p:sp>
        <p:nvSpPr>
          <p:cNvPr id="97288" name="Rectangle 41">
            <a:extLst>
              <a:ext uri="{FF2B5EF4-FFF2-40B4-BE49-F238E27FC236}">
                <a16:creationId xmlns:a16="http://schemas.microsoft.com/office/drawing/2014/main" id="{84273A12-E3EF-1549-8C02-E0FFEF39C423}"/>
              </a:ext>
            </a:extLst>
          </p:cNvPr>
          <p:cNvSpPr>
            <a:spLocks noChangeArrowheads="1"/>
          </p:cNvSpPr>
          <p:nvPr/>
        </p:nvSpPr>
        <p:spPr bwMode="auto">
          <a:xfrm>
            <a:off x="1905000" y="3335338"/>
            <a:ext cx="1074738" cy="3603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89" name="Rectangle 42">
            <a:extLst>
              <a:ext uri="{FF2B5EF4-FFF2-40B4-BE49-F238E27FC236}">
                <a16:creationId xmlns:a16="http://schemas.microsoft.com/office/drawing/2014/main" id="{4532938F-0B5B-384D-A988-6B25374232F0}"/>
              </a:ext>
            </a:extLst>
          </p:cNvPr>
          <p:cNvSpPr>
            <a:spLocks noChangeArrowheads="1"/>
          </p:cNvSpPr>
          <p:nvPr/>
        </p:nvSpPr>
        <p:spPr bwMode="auto">
          <a:xfrm>
            <a:off x="1905000" y="3486150"/>
            <a:ext cx="1074738" cy="209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0" name="Rectangle 43">
            <a:extLst>
              <a:ext uri="{FF2B5EF4-FFF2-40B4-BE49-F238E27FC236}">
                <a16:creationId xmlns:a16="http://schemas.microsoft.com/office/drawing/2014/main" id="{5E12275A-2A41-014A-BAD6-8247D05886F6}"/>
              </a:ext>
            </a:extLst>
          </p:cNvPr>
          <p:cNvSpPr>
            <a:spLocks noChangeArrowheads="1"/>
          </p:cNvSpPr>
          <p:nvPr/>
        </p:nvSpPr>
        <p:spPr bwMode="auto">
          <a:xfrm>
            <a:off x="5891213" y="2916238"/>
            <a:ext cx="1074737" cy="7794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1" name="Rectangle 44">
            <a:extLst>
              <a:ext uri="{FF2B5EF4-FFF2-40B4-BE49-F238E27FC236}">
                <a16:creationId xmlns:a16="http://schemas.microsoft.com/office/drawing/2014/main" id="{8951A09E-BDE0-9747-82A0-C055B51EA034}"/>
              </a:ext>
            </a:extLst>
          </p:cNvPr>
          <p:cNvSpPr>
            <a:spLocks noChangeArrowheads="1"/>
          </p:cNvSpPr>
          <p:nvPr/>
        </p:nvSpPr>
        <p:spPr bwMode="auto">
          <a:xfrm>
            <a:off x="6169025" y="2992438"/>
            <a:ext cx="4397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Door</a:t>
            </a:r>
            <a:endParaRPr lang="en-US" altLang="en-US" sz="1600">
              <a:latin typeface="Times New Roman" panose="02020603050405020304" pitchFamily="18" charset="0"/>
            </a:endParaRPr>
          </a:p>
        </p:txBody>
      </p:sp>
      <p:sp>
        <p:nvSpPr>
          <p:cNvPr id="97292" name="Rectangle 45">
            <a:extLst>
              <a:ext uri="{FF2B5EF4-FFF2-40B4-BE49-F238E27FC236}">
                <a16:creationId xmlns:a16="http://schemas.microsoft.com/office/drawing/2014/main" id="{87F4988C-445B-EA4B-BD44-F523331E70B5}"/>
              </a:ext>
            </a:extLst>
          </p:cNvPr>
          <p:cNvSpPr>
            <a:spLocks noChangeArrowheads="1"/>
          </p:cNvSpPr>
          <p:nvPr/>
        </p:nvSpPr>
        <p:spPr bwMode="auto">
          <a:xfrm>
            <a:off x="5891213" y="3335338"/>
            <a:ext cx="1074737" cy="3603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3" name="Rectangle 46">
            <a:extLst>
              <a:ext uri="{FF2B5EF4-FFF2-40B4-BE49-F238E27FC236}">
                <a16:creationId xmlns:a16="http://schemas.microsoft.com/office/drawing/2014/main" id="{60EFA948-5A32-004F-BED1-A23B1C1E64D2}"/>
              </a:ext>
            </a:extLst>
          </p:cNvPr>
          <p:cNvSpPr>
            <a:spLocks noChangeArrowheads="1"/>
          </p:cNvSpPr>
          <p:nvPr/>
        </p:nvSpPr>
        <p:spPr bwMode="auto">
          <a:xfrm>
            <a:off x="5891213" y="3486150"/>
            <a:ext cx="1074737" cy="209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4" name="Rectangle 47">
            <a:extLst>
              <a:ext uri="{FF2B5EF4-FFF2-40B4-BE49-F238E27FC236}">
                <a16:creationId xmlns:a16="http://schemas.microsoft.com/office/drawing/2014/main" id="{D3061E8D-4494-3740-BF2C-BC9BA1B2EE8F}"/>
              </a:ext>
            </a:extLst>
          </p:cNvPr>
          <p:cNvSpPr>
            <a:spLocks noChangeArrowheads="1"/>
          </p:cNvSpPr>
          <p:nvPr/>
        </p:nvSpPr>
        <p:spPr bwMode="auto">
          <a:xfrm>
            <a:off x="5192713" y="3505200"/>
            <a:ext cx="633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0..2,4</a:t>
            </a:r>
          </a:p>
        </p:txBody>
      </p:sp>
      <p:sp>
        <p:nvSpPr>
          <p:cNvPr id="97295" name="Rectangle 48">
            <a:extLst>
              <a:ext uri="{FF2B5EF4-FFF2-40B4-BE49-F238E27FC236}">
                <a16:creationId xmlns:a16="http://schemas.microsoft.com/office/drawing/2014/main" id="{26D6B4D3-08C3-4A45-8B8B-F6DEA572B2B1}"/>
              </a:ext>
            </a:extLst>
          </p:cNvPr>
          <p:cNvSpPr>
            <a:spLocks noChangeArrowheads="1"/>
          </p:cNvSpPr>
          <p:nvPr/>
        </p:nvSpPr>
        <p:spPr bwMode="auto">
          <a:xfrm>
            <a:off x="3035300" y="34861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1</a:t>
            </a:r>
          </a:p>
        </p:txBody>
      </p:sp>
      <p:sp>
        <p:nvSpPr>
          <p:cNvPr id="97296" name="Freeform 52">
            <a:extLst>
              <a:ext uri="{FF2B5EF4-FFF2-40B4-BE49-F238E27FC236}">
                <a16:creationId xmlns:a16="http://schemas.microsoft.com/office/drawing/2014/main" id="{FDE74417-3208-D042-9C59-C238816CAFBC}"/>
              </a:ext>
            </a:extLst>
          </p:cNvPr>
          <p:cNvSpPr>
            <a:spLocks/>
          </p:cNvSpPr>
          <p:nvPr/>
        </p:nvSpPr>
        <p:spPr bwMode="auto">
          <a:xfrm>
            <a:off x="3001963" y="3200400"/>
            <a:ext cx="363537" cy="211138"/>
          </a:xfrm>
          <a:custGeom>
            <a:avLst/>
            <a:gdLst>
              <a:gd name="T0" fmla="*/ 0 w 199"/>
              <a:gd name="T1" fmla="*/ 2147483646 h 107"/>
              <a:gd name="T2" fmla="*/ 2147483646 w 199"/>
              <a:gd name="T3" fmla="*/ 2147483646 h 107"/>
              <a:gd name="T4" fmla="*/ 2147483646 w 199"/>
              <a:gd name="T5" fmla="*/ 2147483646 h 107"/>
              <a:gd name="T6" fmla="*/ 2147483646 w 199"/>
              <a:gd name="T7" fmla="*/ 0 h 107"/>
              <a:gd name="T8" fmla="*/ 0 w 199"/>
              <a:gd name="T9" fmla="*/ 2147483646 h 107"/>
              <a:gd name="T10" fmla="*/ 0 60000 65536"/>
              <a:gd name="T11" fmla="*/ 0 60000 65536"/>
              <a:gd name="T12" fmla="*/ 0 60000 65536"/>
              <a:gd name="T13" fmla="*/ 0 60000 65536"/>
              <a:gd name="T14" fmla="*/ 0 60000 65536"/>
              <a:gd name="T15" fmla="*/ 0 w 199"/>
              <a:gd name="T16" fmla="*/ 0 h 107"/>
              <a:gd name="T17" fmla="*/ 199 w 199"/>
              <a:gd name="T18" fmla="*/ 107 h 107"/>
            </a:gdLst>
            <a:ahLst/>
            <a:cxnLst>
              <a:cxn ang="T10">
                <a:pos x="T0" y="T1"/>
              </a:cxn>
              <a:cxn ang="T11">
                <a:pos x="T2" y="T3"/>
              </a:cxn>
              <a:cxn ang="T12">
                <a:pos x="T4" y="T5"/>
              </a:cxn>
              <a:cxn ang="T13">
                <a:pos x="T6" y="T7"/>
              </a:cxn>
              <a:cxn ang="T14">
                <a:pos x="T8" y="T9"/>
              </a:cxn>
            </a:cxnLst>
            <a:rect l="T15" t="T16" r="T17" b="T18"/>
            <a:pathLst>
              <a:path w="199" h="107">
                <a:moveTo>
                  <a:pt x="0" y="60"/>
                </a:moveTo>
                <a:lnTo>
                  <a:pt x="105" y="107"/>
                </a:lnTo>
                <a:lnTo>
                  <a:pt x="199" y="60"/>
                </a:lnTo>
                <a:lnTo>
                  <a:pt x="105" y="0"/>
                </a:lnTo>
                <a:lnTo>
                  <a:pt x="0" y="6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7" name="Line 64">
            <a:extLst>
              <a:ext uri="{FF2B5EF4-FFF2-40B4-BE49-F238E27FC236}">
                <a16:creationId xmlns:a16="http://schemas.microsoft.com/office/drawing/2014/main" id="{6710F93F-2096-7345-AE2F-1E1E65C5D189}"/>
              </a:ext>
            </a:extLst>
          </p:cNvPr>
          <p:cNvSpPr>
            <a:spLocks noChangeShapeType="1"/>
          </p:cNvSpPr>
          <p:nvPr/>
        </p:nvSpPr>
        <p:spPr bwMode="auto">
          <a:xfrm flipH="1">
            <a:off x="2922588" y="5788025"/>
            <a:ext cx="3027362"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8" name="Rectangle 53">
            <a:extLst>
              <a:ext uri="{FF2B5EF4-FFF2-40B4-BE49-F238E27FC236}">
                <a16:creationId xmlns:a16="http://schemas.microsoft.com/office/drawing/2014/main" id="{CE68A5F3-2509-CF49-A8A8-943049E27D45}"/>
              </a:ext>
            </a:extLst>
          </p:cNvPr>
          <p:cNvSpPr>
            <a:spLocks noChangeArrowheads="1"/>
          </p:cNvSpPr>
          <p:nvPr/>
        </p:nvSpPr>
        <p:spPr bwMode="auto">
          <a:xfrm>
            <a:off x="1908175" y="5408613"/>
            <a:ext cx="1090613" cy="73501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299" name="Rectangle 54">
            <a:extLst>
              <a:ext uri="{FF2B5EF4-FFF2-40B4-BE49-F238E27FC236}">
                <a16:creationId xmlns:a16="http://schemas.microsoft.com/office/drawing/2014/main" id="{6760917F-CF1B-274C-AAE0-E477ECB10129}"/>
              </a:ext>
            </a:extLst>
          </p:cNvPr>
          <p:cNvSpPr>
            <a:spLocks noChangeArrowheads="1"/>
          </p:cNvSpPr>
          <p:nvPr/>
        </p:nvSpPr>
        <p:spPr bwMode="auto">
          <a:xfrm>
            <a:off x="2265363" y="5464175"/>
            <a:ext cx="32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Car</a:t>
            </a:r>
            <a:endParaRPr lang="en-US" altLang="en-US" sz="1600">
              <a:latin typeface="Times New Roman" panose="02020603050405020304" pitchFamily="18" charset="0"/>
            </a:endParaRPr>
          </a:p>
        </p:txBody>
      </p:sp>
      <p:sp>
        <p:nvSpPr>
          <p:cNvPr id="97300" name="Rectangle 55">
            <a:extLst>
              <a:ext uri="{FF2B5EF4-FFF2-40B4-BE49-F238E27FC236}">
                <a16:creationId xmlns:a16="http://schemas.microsoft.com/office/drawing/2014/main" id="{4DB4C178-53C1-3046-B575-AAD11C77BBC6}"/>
              </a:ext>
            </a:extLst>
          </p:cNvPr>
          <p:cNvSpPr>
            <a:spLocks noChangeArrowheads="1"/>
          </p:cNvSpPr>
          <p:nvPr/>
        </p:nvSpPr>
        <p:spPr bwMode="auto">
          <a:xfrm>
            <a:off x="1908175" y="5794375"/>
            <a:ext cx="1090613" cy="3492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1" name="Rectangle 56">
            <a:extLst>
              <a:ext uri="{FF2B5EF4-FFF2-40B4-BE49-F238E27FC236}">
                <a16:creationId xmlns:a16="http://schemas.microsoft.com/office/drawing/2014/main" id="{2093B56E-D852-8A4B-AE0E-CF63406E6936}"/>
              </a:ext>
            </a:extLst>
          </p:cNvPr>
          <p:cNvSpPr>
            <a:spLocks noChangeArrowheads="1"/>
          </p:cNvSpPr>
          <p:nvPr/>
        </p:nvSpPr>
        <p:spPr bwMode="auto">
          <a:xfrm>
            <a:off x="1908175" y="5942013"/>
            <a:ext cx="1090613" cy="2016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2" name="Rectangle 57">
            <a:extLst>
              <a:ext uri="{FF2B5EF4-FFF2-40B4-BE49-F238E27FC236}">
                <a16:creationId xmlns:a16="http://schemas.microsoft.com/office/drawing/2014/main" id="{4C1AA659-C970-8941-B729-D90676E6EF54}"/>
              </a:ext>
            </a:extLst>
          </p:cNvPr>
          <p:cNvSpPr>
            <a:spLocks noChangeArrowheads="1"/>
          </p:cNvSpPr>
          <p:nvPr/>
        </p:nvSpPr>
        <p:spPr bwMode="auto">
          <a:xfrm>
            <a:off x="5873750" y="5389563"/>
            <a:ext cx="1089025" cy="754062"/>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3" name="Rectangle 58">
            <a:extLst>
              <a:ext uri="{FF2B5EF4-FFF2-40B4-BE49-F238E27FC236}">
                <a16:creationId xmlns:a16="http://schemas.microsoft.com/office/drawing/2014/main" id="{59999C9E-03B0-6041-9731-8C049E85A208}"/>
              </a:ext>
            </a:extLst>
          </p:cNvPr>
          <p:cNvSpPr>
            <a:spLocks noChangeArrowheads="1"/>
          </p:cNvSpPr>
          <p:nvPr/>
        </p:nvSpPr>
        <p:spPr bwMode="auto">
          <a:xfrm>
            <a:off x="6154738" y="5464175"/>
            <a:ext cx="439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Door</a:t>
            </a:r>
            <a:endParaRPr lang="en-US" altLang="en-US" sz="1600">
              <a:latin typeface="Times New Roman" panose="02020603050405020304" pitchFamily="18" charset="0"/>
            </a:endParaRPr>
          </a:p>
        </p:txBody>
      </p:sp>
      <p:sp>
        <p:nvSpPr>
          <p:cNvPr id="97304" name="Rectangle 59">
            <a:extLst>
              <a:ext uri="{FF2B5EF4-FFF2-40B4-BE49-F238E27FC236}">
                <a16:creationId xmlns:a16="http://schemas.microsoft.com/office/drawing/2014/main" id="{FBBFAB91-5147-FB48-B838-791FEF62BD02}"/>
              </a:ext>
            </a:extLst>
          </p:cNvPr>
          <p:cNvSpPr>
            <a:spLocks noChangeArrowheads="1"/>
          </p:cNvSpPr>
          <p:nvPr/>
        </p:nvSpPr>
        <p:spPr bwMode="auto">
          <a:xfrm>
            <a:off x="5873750" y="5794375"/>
            <a:ext cx="1089025" cy="3492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5" name="Rectangle 60">
            <a:extLst>
              <a:ext uri="{FF2B5EF4-FFF2-40B4-BE49-F238E27FC236}">
                <a16:creationId xmlns:a16="http://schemas.microsoft.com/office/drawing/2014/main" id="{09B4DEFB-0FB4-554A-A75A-8881BB1EFD7C}"/>
              </a:ext>
            </a:extLst>
          </p:cNvPr>
          <p:cNvSpPr>
            <a:spLocks noChangeArrowheads="1"/>
          </p:cNvSpPr>
          <p:nvPr/>
        </p:nvSpPr>
        <p:spPr bwMode="auto">
          <a:xfrm>
            <a:off x="5873750" y="5942013"/>
            <a:ext cx="1089025" cy="2016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97306" name="Rectangle 61">
            <a:extLst>
              <a:ext uri="{FF2B5EF4-FFF2-40B4-BE49-F238E27FC236}">
                <a16:creationId xmlns:a16="http://schemas.microsoft.com/office/drawing/2014/main" id="{E444C5E6-5107-9845-92D7-BFD7AE9E3AEA}"/>
              </a:ext>
            </a:extLst>
          </p:cNvPr>
          <p:cNvSpPr>
            <a:spLocks noChangeArrowheads="1"/>
          </p:cNvSpPr>
          <p:nvPr/>
        </p:nvSpPr>
        <p:spPr bwMode="auto">
          <a:xfrm>
            <a:off x="5192713" y="5959475"/>
            <a:ext cx="604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0..2,4</a:t>
            </a:r>
            <a:endParaRPr lang="en-US" altLang="en-US" sz="2000">
              <a:solidFill>
                <a:schemeClr val="tx2"/>
              </a:solidFill>
              <a:latin typeface="Times New Roman" panose="02020603050405020304" pitchFamily="18" charset="0"/>
            </a:endParaRPr>
          </a:p>
        </p:txBody>
      </p:sp>
      <p:sp>
        <p:nvSpPr>
          <p:cNvPr id="97307" name="Rectangle 62">
            <a:extLst>
              <a:ext uri="{FF2B5EF4-FFF2-40B4-BE49-F238E27FC236}">
                <a16:creationId xmlns:a16="http://schemas.microsoft.com/office/drawing/2014/main" id="{C28249EC-848B-6E4A-8EDD-E20E3AFD5D45}"/>
              </a:ext>
            </a:extLst>
          </p:cNvPr>
          <p:cNvSpPr>
            <a:spLocks noChangeArrowheads="1"/>
          </p:cNvSpPr>
          <p:nvPr/>
        </p:nvSpPr>
        <p:spPr bwMode="auto">
          <a:xfrm>
            <a:off x="3054350" y="594201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900">
                <a:solidFill>
                  <a:schemeClr val="tx2"/>
                </a:solidFill>
                <a:latin typeface="Times New Roman" panose="02020603050405020304" pitchFamily="18" charset="0"/>
              </a:rPr>
              <a:t>1</a:t>
            </a:r>
            <a:endParaRPr lang="en-US" altLang="en-US" sz="2000">
              <a:solidFill>
                <a:schemeClr val="tx2"/>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F21C-59D9-CB49-BD65-942F242C75C7}"/>
              </a:ext>
            </a:extLst>
          </p:cNvPr>
          <p:cNvSpPr>
            <a:spLocks noGrp="1"/>
          </p:cNvSpPr>
          <p:nvPr>
            <p:ph type="title"/>
          </p:nvPr>
        </p:nvSpPr>
        <p:spPr/>
        <p:txBody>
          <a:bodyPr/>
          <a:lstStyle/>
          <a:p>
            <a:pPr>
              <a:defRPr/>
            </a:pPr>
            <a:r>
              <a:rPr lang="en-GB">
                <a:ea typeface="ＭＳ Ｐゴシック"/>
              </a:rPr>
              <a:t>Aggregation – Cài </a:t>
            </a:r>
            <a:r>
              <a:rPr lang="en-GB" err="1">
                <a:ea typeface="ＭＳ Ｐゴシック"/>
              </a:rPr>
              <a:t>đặt</a:t>
            </a:r>
            <a:r>
              <a:rPr lang="en-GB">
                <a:ea typeface="ＭＳ Ｐゴシック"/>
              </a:rPr>
              <a:t> </a:t>
            </a:r>
            <a:r>
              <a:rPr lang="en-GB" err="1">
                <a:ea typeface="ＭＳ Ｐゴシック"/>
              </a:rPr>
              <a:t>trong</a:t>
            </a:r>
            <a:r>
              <a:rPr lang="en-GB">
                <a:ea typeface="ＭＳ Ｐゴシック"/>
              </a:rPr>
              <a:t> java</a:t>
            </a:r>
            <a:endParaRPr lang="en-US"/>
          </a:p>
        </p:txBody>
      </p:sp>
      <p:sp>
        <p:nvSpPr>
          <p:cNvPr id="99330" name="Content Placeholder 2">
            <a:extLst>
              <a:ext uri="{FF2B5EF4-FFF2-40B4-BE49-F238E27FC236}">
                <a16:creationId xmlns:a16="http://schemas.microsoft.com/office/drawing/2014/main" id="{FFA979EF-F82A-C944-ABE3-FE91E51DD40B}"/>
              </a:ext>
            </a:extLst>
          </p:cNvPr>
          <p:cNvSpPr>
            <a:spLocks noGrp="1"/>
          </p:cNvSpPr>
          <p:nvPr>
            <p:ph idx="1"/>
          </p:nvPr>
        </p:nvSpPr>
        <p:spPr/>
        <p:txBody>
          <a:bodyPr/>
          <a:lstStyle/>
          <a:p>
            <a:pPr marL="0" indent="0">
              <a:buFont typeface="Arial" panose="020B0604020202020204" pitchFamily="34" charset="0"/>
              <a:buNone/>
            </a:pPr>
            <a:r>
              <a:rPr lang="en-GB" altLang="en-US" sz="2000" b="1">
                <a:solidFill>
                  <a:srgbClr val="7F0055"/>
                </a:solidFill>
                <a:latin typeface="Monaco" pitchFamily="2" charset="0"/>
                <a:ea typeface="ＭＳ Ｐゴシック" panose="020B0600070205080204" pitchFamily="34" charset="-128"/>
              </a:rPr>
              <a:t>class</a:t>
            </a:r>
            <a:r>
              <a:rPr lang="en-GB" altLang="en-US" sz="2000" b="1">
                <a:solidFill>
                  <a:srgbClr val="000000"/>
                </a:solidFill>
                <a:latin typeface="Monaco" pitchFamily="2" charset="0"/>
                <a:ea typeface="ＭＳ Ｐゴシック" panose="020B0600070205080204" pitchFamily="34" charset="-128"/>
              </a:rPr>
              <a:t> Car {   </a:t>
            </a:r>
          </a:p>
          <a:p>
            <a:pPr marL="0" indent="0">
              <a:buFont typeface="Arial" panose="020B0604020202020204" pitchFamily="34" charset="0"/>
              <a:buNone/>
            </a:pPr>
            <a:r>
              <a:rPr lang="en-GB" altLang="en-US" sz="2000" b="1">
                <a:solidFill>
                  <a:srgbClr val="7F0055"/>
                </a:solidFill>
                <a:latin typeface="Monaco" pitchFamily="2" charset="0"/>
                <a:ea typeface="ＭＳ Ｐゴシック" panose="020B0600070205080204" pitchFamily="34" charset="-128"/>
              </a:rPr>
              <a:t>    private</a:t>
            </a:r>
            <a:r>
              <a:rPr lang="en-GB" altLang="en-US" sz="2000" b="1">
                <a:solidFill>
                  <a:srgbClr val="000000"/>
                </a:solidFill>
                <a:latin typeface="Monaco" pitchFamily="2" charset="0"/>
                <a:ea typeface="ＭＳ Ｐゴシック" panose="020B0600070205080204" pitchFamily="34" charset="-128"/>
              </a:rPr>
              <a:t> List&lt;Door&gt; </a:t>
            </a:r>
            <a:r>
              <a:rPr lang="en-GB" altLang="en-US" sz="2000" b="1">
                <a:solidFill>
                  <a:srgbClr val="0000C0"/>
                </a:solidFill>
                <a:latin typeface="Monaco" pitchFamily="2" charset="0"/>
                <a:ea typeface="ＭＳ Ｐゴシック" panose="020B0600070205080204" pitchFamily="34" charset="-128"/>
              </a:rPr>
              <a:t>doors</a:t>
            </a:r>
            <a:r>
              <a:rPr lang="en-GB" altLang="en-US" sz="2000" b="1">
                <a:solidFill>
                  <a:srgbClr val="000000"/>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GB" altLang="en-US" sz="2000">
                <a:solidFill>
                  <a:srgbClr val="000000"/>
                </a:solidFill>
                <a:latin typeface="Monaco" pitchFamily="2" charset="0"/>
                <a:ea typeface="ＭＳ Ｐゴシック" panose="020B0600070205080204" pitchFamily="34" charset="-128"/>
              </a:rPr>
              <a:t>    Car(String </a:t>
            </a:r>
            <a:r>
              <a:rPr lang="en-GB" altLang="en-US" sz="2000">
                <a:solidFill>
                  <a:srgbClr val="6A3E3E"/>
                </a:solidFill>
                <a:latin typeface="Monaco" pitchFamily="2" charset="0"/>
                <a:ea typeface="ＭＳ Ｐゴシック" panose="020B0600070205080204" pitchFamily="34" charset="-128"/>
              </a:rPr>
              <a:t>name</a:t>
            </a:r>
            <a:r>
              <a:rPr lang="en-GB" altLang="en-US" sz="2000">
                <a:solidFill>
                  <a:srgbClr val="000000"/>
                </a:solidFill>
                <a:latin typeface="Monaco" pitchFamily="2" charset="0"/>
                <a:ea typeface="ＭＳ Ｐゴシック" panose="020B0600070205080204" pitchFamily="34" charset="-128"/>
              </a:rPr>
              <a:t>, List&lt;Door&gt; doors) {    </a:t>
            </a:r>
            <a:endParaRPr lang="en-US" altLang="en-US" sz="20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2000">
                <a:solidFill>
                  <a:srgbClr val="000000"/>
                </a:solidFill>
                <a:latin typeface="Monaco" pitchFamily="2" charset="0"/>
                <a:ea typeface="ＭＳ Ｐゴシック" panose="020B0600070205080204" pitchFamily="34" charset="-128"/>
              </a:rPr>
              <a:t>        </a:t>
            </a:r>
            <a:r>
              <a:rPr lang="en-US" altLang="en-US" sz="2000" b="1" err="1">
                <a:solidFill>
                  <a:srgbClr val="7F0055"/>
                </a:solidFill>
                <a:latin typeface="Monaco" pitchFamily="2" charset="0"/>
                <a:ea typeface="ＭＳ Ｐゴシック" panose="020B0600070205080204" pitchFamily="34" charset="-128"/>
              </a:rPr>
              <a:t>this</a:t>
            </a:r>
            <a:r>
              <a:rPr lang="en-US" altLang="en-US" sz="2000" b="1" err="1">
                <a:solidFill>
                  <a:srgbClr val="000000"/>
                </a:solidFill>
                <a:latin typeface="Monaco" pitchFamily="2" charset="0"/>
                <a:ea typeface="ＭＳ Ｐゴシック" panose="020B0600070205080204" pitchFamily="34" charset="-128"/>
              </a:rPr>
              <a:t>.</a:t>
            </a:r>
            <a:r>
              <a:rPr lang="en-US" altLang="en-US" sz="2000" b="1" err="1">
                <a:solidFill>
                  <a:srgbClr val="0000C0"/>
                </a:solidFill>
                <a:latin typeface="Monaco" pitchFamily="2" charset="0"/>
                <a:ea typeface="ＭＳ Ｐゴシック" panose="020B0600070205080204" pitchFamily="34" charset="-128"/>
              </a:rPr>
              <a:t>doors</a:t>
            </a:r>
            <a:r>
              <a:rPr lang="en-US" altLang="en-US" sz="2000" b="1">
                <a:solidFill>
                  <a:srgbClr val="000000"/>
                </a:solidFill>
                <a:latin typeface="Monaco" pitchFamily="2" charset="0"/>
                <a:ea typeface="ＭＳ Ｐゴシック" panose="020B0600070205080204" pitchFamily="34" charset="-128"/>
              </a:rPr>
              <a:t> = </a:t>
            </a:r>
            <a:r>
              <a:rPr lang="en-US" altLang="en-US" sz="2000" b="1">
                <a:solidFill>
                  <a:srgbClr val="0000C0"/>
                </a:solidFill>
                <a:latin typeface="Monaco" pitchFamily="2" charset="0"/>
                <a:ea typeface="ＭＳ Ｐゴシック" panose="020B0600070205080204" pitchFamily="34" charset="-128"/>
              </a:rPr>
              <a:t>doors</a:t>
            </a:r>
            <a:r>
              <a:rPr lang="en-US" altLang="en-US" sz="2000" b="1">
                <a:latin typeface="Monaco" pitchFamily="2" charset="0"/>
                <a:ea typeface="ＭＳ Ｐゴシック" panose="020B0600070205080204" pitchFamily="34" charset="-128"/>
              </a:rPr>
              <a:t>;</a:t>
            </a:r>
            <a:r>
              <a:rPr lang="en-US" altLang="en-US" sz="2000" b="1">
                <a:solidFill>
                  <a:srgbClr val="0000C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r>
              <a:rPr lang="de-DE" altLang="en-US" sz="2000" b="1" err="1">
                <a:solidFill>
                  <a:srgbClr val="7F0055"/>
                </a:solidFill>
                <a:latin typeface="Monaco" pitchFamily="2" charset="0"/>
                <a:ea typeface="ＭＳ Ｐゴシック" panose="020B0600070205080204" pitchFamily="34" charset="-128"/>
              </a:rPr>
              <a:t>public</a:t>
            </a:r>
            <a:r>
              <a:rPr lang="de-DE" altLang="en-US" sz="2000" b="1">
                <a:solidFill>
                  <a:srgbClr val="000000"/>
                </a:solidFill>
                <a:latin typeface="Monaco" pitchFamily="2" charset="0"/>
                <a:ea typeface="ＭＳ Ｐゴシック" panose="020B0600070205080204" pitchFamily="34" charset="-128"/>
              </a:rPr>
              <a:t> List&lt;Door&gt; </a:t>
            </a:r>
            <a:r>
              <a:rPr lang="de-DE" altLang="en-US" sz="2000" b="1" err="1">
                <a:solidFill>
                  <a:srgbClr val="000000"/>
                </a:solidFill>
                <a:latin typeface="Monaco" pitchFamily="2" charset="0"/>
                <a:ea typeface="ＭＳ Ｐゴシック" panose="020B0600070205080204" pitchFamily="34" charset="-128"/>
              </a:rPr>
              <a:t>getDoors</a:t>
            </a:r>
            <a:r>
              <a:rPr lang="de-DE" altLang="en-US" sz="2000" b="1">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r>
              <a:rPr lang="de-DE" altLang="en-US" sz="2000" b="1" err="1">
                <a:solidFill>
                  <a:srgbClr val="7F0055"/>
                </a:solidFill>
                <a:latin typeface="Monaco" pitchFamily="2" charset="0"/>
                <a:ea typeface="ＭＳ Ｐゴシック" panose="020B0600070205080204" pitchFamily="34" charset="-128"/>
              </a:rPr>
              <a:t>return</a:t>
            </a:r>
            <a:r>
              <a:rPr lang="de-DE" altLang="en-US" sz="2000" b="1">
                <a:solidFill>
                  <a:srgbClr val="000000"/>
                </a:solidFill>
                <a:latin typeface="Monaco" pitchFamily="2" charset="0"/>
                <a:ea typeface="ＭＳ Ｐゴシック" panose="020B0600070205080204" pitchFamily="34" charset="-128"/>
              </a:rPr>
              <a:t> </a:t>
            </a:r>
            <a:r>
              <a:rPr lang="de-DE" altLang="en-US" sz="2000" b="1" err="1">
                <a:solidFill>
                  <a:srgbClr val="0000C0"/>
                </a:solidFill>
                <a:latin typeface="Monaco" pitchFamily="2" charset="0"/>
                <a:ea typeface="ＭＳ Ｐゴシック" panose="020B0600070205080204" pitchFamily="34" charset="-128"/>
              </a:rPr>
              <a:t>doors</a:t>
            </a:r>
            <a:r>
              <a:rPr lang="de-DE" altLang="en-US" sz="2000" b="1">
                <a:solidFill>
                  <a:srgbClr val="000000"/>
                </a:solidFill>
                <a:latin typeface="Monaco" pitchFamily="2" charset="0"/>
                <a:ea typeface="ＭＳ Ｐゴシック" panose="020B0600070205080204" pitchFamily="34" charset="-128"/>
              </a:rPr>
              <a:t>;</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de-DE" altLang="en-US" sz="2000">
                <a:solidFill>
                  <a:srgbClr val="000000"/>
                </a:solidFill>
                <a:latin typeface="Monaco" pitchFamily="2" charset="0"/>
                <a:ea typeface="ＭＳ Ｐゴシック" panose="020B0600070205080204" pitchFamily="34" charset="-128"/>
              </a:rPr>
              <a:t>}</a:t>
            </a:r>
            <a:endParaRPr lang="en-GB" altLang="en-US" sz="2000">
              <a:ea typeface="ＭＳ Ｐゴシック" panose="020B0600070205080204" pitchFamily="34" charset="-128"/>
            </a:endParaRPr>
          </a:p>
        </p:txBody>
      </p:sp>
      <p:sp>
        <p:nvSpPr>
          <p:cNvPr id="99331" name="Footer Placeholder 3">
            <a:extLst>
              <a:ext uri="{FF2B5EF4-FFF2-40B4-BE49-F238E27FC236}">
                <a16:creationId xmlns:a16="http://schemas.microsoft.com/office/drawing/2014/main" id="{8DE73179-78AE-6848-A1C0-CCA2624726A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99332" name="Slide Number Placeholder 4">
            <a:extLst>
              <a:ext uri="{FF2B5EF4-FFF2-40B4-BE49-F238E27FC236}">
                <a16:creationId xmlns:a16="http://schemas.microsoft.com/office/drawing/2014/main" id="{DA3F9D01-FB5F-A040-BC53-8C4E584FC7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AD44C670-E4E5-1543-A88A-5D979DBC98BA}" type="slidenum">
              <a:rPr lang="en-US" altLang="en-US" sz="1400" dirty="0" smtClean="0">
                <a:solidFill>
                  <a:srgbClr val="FFFFFF"/>
                </a:solidFill>
              </a:rPr>
              <a:pPr/>
              <a:t>45</a:t>
            </a:fld>
            <a:endParaRPr lang="en-US" altLang="en-US" sz="14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5674-D530-864B-9FFF-7D8A38C78AF1}"/>
              </a:ext>
            </a:extLst>
          </p:cNvPr>
          <p:cNvSpPr>
            <a:spLocks noGrp="1"/>
          </p:cNvSpPr>
          <p:nvPr>
            <p:ph type="title"/>
          </p:nvPr>
        </p:nvSpPr>
        <p:spPr/>
        <p:txBody>
          <a:bodyPr/>
          <a:lstStyle/>
          <a:p>
            <a:pPr>
              <a:defRPr/>
            </a:pPr>
            <a:r>
              <a:rPr lang="en-GB">
                <a:ea typeface="ＭＳ Ｐゴシック"/>
              </a:rPr>
              <a:t>Composition – Cài </a:t>
            </a:r>
            <a:r>
              <a:rPr lang="en-GB" err="1">
                <a:ea typeface="ＭＳ Ｐゴシック"/>
              </a:rPr>
              <a:t>đặt</a:t>
            </a:r>
            <a:r>
              <a:rPr lang="en-GB">
                <a:ea typeface="ＭＳ Ｐゴシック"/>
              </a:rPr>
              <a:t> </a:t>
            </a:r>
            <a:r>
              <a:rPr lang="en-GB" err="1">
                <a:ea typeface="ＭＳ Ｐゴシック"/>
              </a:rPr>
              <a:t>trong</a:t>
            </a:r>
            <a:r>
              <a:rPr lang="en-GB">
                <a:ea typeface="ＭＳ Ｐゴシック"/>
              </a:rPr>
              <a:t> java</a:t>
            </a:r>
          </a:p>
        </p:txBody>
      </p:sp>
      <p:sp>
        <p:nvSpPr>
          <p:cNvPr id="3" name="Content Placeholder 2">
            <a:extLst>
              <a:ext uri="{FF2B5EF4-FFF2-40B4-BE49-F238E27FC236}">
                <a16:creationId xmlns:a16="http://schemas.microsoft.com/office/drawing/2014/main" id="{5F70D135-A25F-D741-B55D-ADC79BB49916}"/>
              </a:ext>
            </a:extLst>
          </p:cNvPr>
          <p:cNvSpPr>
            <a:spLocks noGrp="1"/>
          </p:cNvSpPr>
          <p:nvPr>
            <p:ph idx="1"/>
          </p:nvPr>
        </p:nvSpPr>
        <p:spPr>
          <a:xfrm>
            <a:off x="457200" y="1600200"/>
            <a:ext cx="8229600" cy="5067300"/>
          </a:xfrm>
        </p:spPr>
        <p:txBody>
          <a:bodyPr>
            <a:normAutofit fontScale="47500" lnSpcReduction="20000"/>
          </a:bodyPr>
          <a:lstStyle/>
          <a:p>
            <a:pPr marL="0" indent="0">
              <a:buFont typeface="Arial" panose="020B0604020202020204" pitchFamily="34" charset="0"/>
              <a:buNone/>
              <a:defRPr/>
            </a:pPr>
            <a:r>
              <a:rPr lang="en-GB" b="1">
                <a:solidFill>
                  <a:srgbClr val="7F0055"/>
                </a:solidFill>
                <a:latin typeface="Monaco"/>
              </a:rPr>
              <a:t>final</a:t>
            </a:r>
            <a:r>
              <a:rPr lang="en-GB" b="1">
                <a:solidFill>
                  <a:srgbClr val="000000"/>
                </a:solidFill>
                <a:latin typeface="Monaco"/>
              </a:rPr>
              <a:t> </a:t>
            </a:r>
            <a:r>
              <a:rPr lang="en-GB" b="1">
                <a:solidFill>
                  <a:srgbClr val="7F0055"/>
                </a:solidFill>
                <a:latin typeface="Monaco"/>
              </a:rPr>
              <a:t>class</a:t>
            </a:r>
            <a:r>
              <a:rPr lang="en-GB" b="1">
                <a:solidFill>
                  <a:srgbClr val="000000"/>
                </a:solidFill>
                <a:latin typeface="Monaco"/>
              </a:rPr>
              <a:t> Car {</a:t>
            </a:r>
          </a:p>
          <a:p>
            <a:pPr marL="0" indent="0">
              <a:buFont typeface="Arial" panose="020B0604020202020204" pitchFamily="34" charset="0"/>
              <a:buNone/>
              <a:defRPr/>
            </a:pPr>
            <a:r>
              <a:rPr lang="en-US">
                <a:solidFill>
                  <a:srgbClr val="000000"/>
                </a:solidFill>
                <a:latin typeface="Monaco"/>
              </a:rPr>
              <a:t>    </a:t>
            </a:r>
            <a:r>
              <a:rPr lang="en-US">
                <a:solidFill>
                  <a:srgbClr val="3F7F5F"/>
                </a:solidFill>
                <a:latin typeface="Monaco"/>
              </a:rPr>
              <a:t>// For a car to move, it need to have a engine.</a:t>
            </a:r>
          </a:p>
          <a:p>
            <a:pPr marL="0" indent="0">
              <a:buFont typeface="Arial" panose="020B0604020202020204" pitchFamily="34" charset="0"/>
              <a:buNone/>
              <a:defRPr/>
            </a:pPr>
            <a:r>
              <a:rPr lang="en-US">
                <a:solidFill>
                  <a:srgbClr val="000000"/>
                </a:solidFill>
                <a:latin typeface="Monaco"/>
              </a:rPr>
              <a:t>    </a:t>
            </a:r>
            <a:r>
              <a:rPr lang="en-US" b="1">
                <a:solidFill>
                  <a:srgbClr val="7F0055"/>
                </a:solidFill>
                <a:latin typeface="Monaco"/>
              </a:rPr>
              <a:t>private</a:t>
            </a:r>
            <a:r>
              <a:rPr lang="en-US" b="1">
                <a:solidFill>
                  <a:srgbClr val="000000"/>
                </a:solidFill>
                <a:latin typeface="Monaco"/>
              </a:rPr>
              <a:t> </a:t>
            </a:r>
            <a:r>
              <a:rPr lang="en-US" b="1">
                <a:solidFill>
                  <a:srgbClr val="7F0055"/>
                </a:solidFill>
                <a:latin typeface="Monaco"/>
              </a:rPr>
              <a:t>final</a:t>
            </a:r>
            <a:r>
              <a:rPr lang="en-US" b="1">
                <a:solidFill>
                  <a:srgbClr val="000000"/>
                </a:solidFill>
                <a:latin typeface="Monaco"/>
              </a:rPr>
              <a:t> Engine </a:t>
            </a:r>
            <a:r>
              <a:rPr lang="en-US" b="1" err="1">
                <a:solidFill>
                  <a:srgbClr val="0000C0"/>
                </a:solidFill>
                <a:latin typeface="Monaco"/>
              </a:rPr>
              <a:t>engine</a:t>
            </a:r>
            <a:r>
              <a:rPr lang="en-US" b="1">
                <a:solidFill>
                  <a:srgbClr val="000000"/>
                </a:solidFill>
                <a:latin typeface="Monaco"/>
              </a:rPr>
              <a:t>; </a:t>
            </a:r>
            <a:r>
              <a:rPr lang="en-US" b="1">
                <a:solidFill>
                  <a:srgbClr val="3F7F5F"/>
                </a:solidFill>
                <a:latin typeface="Monaco"/>
              </a:rPr>
              <a:t>// Composition</a:t>
            </a:r>
          </a:p>
          <a:p>
            <a:pPr marL="0" indent="0">
              <a:buFont typeface="Arial" panose="020B0604020202020204" pitchFamily="34" charset="0"/>
              <a:buNone/>
              <a:defRPr/>
            </a:pPr>
            <a:r>
              <a:rPr lang="en-US">
                <a:solidFill>
                  <a:srgbClr val="000000"/>
                </a:solidFill>
                <a:latin typeface="Monaco"/>
              </a:rPr>
              <a:t>    </a:t>
            </a:r>
            <a:r>
              <a:rPr lang="en-US">
                <a:solidFill>
                  <a:srgbClr val="3F7F5F"/>
                </a:solidFill>
                <a:latin typeface="Monaco"/>
              </a:rPr>
              <a:t>//private Engine </a:t>
            </a:r>
            <a:r>
              <a:rPr lang="en-US" err="1">
                <a:solidFill>
                  <a:srgbClr val="3F7F5F"/>
                </a:solidFill>
                <a:latin typeface="Monaco"/>
              </a:rPr>
              <a:t>engine</a:t>
            </a:r>
            <a:r>
              <a:rPr lang="en-US">
                <a:solidFill>
                  <a:srgbClr val="3F7F5F"/>
                </a:solidFill>
                <a:latin typeface="Monaco"/>
              </a:rPr>
              <a:t>;     // Aggregation</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Car(Engine </a:t>
            </a:r>
            <a:r>
              <a:rPr lang="de-DE" err="1">
                <a:solidFill>
                  <a:srgbClr val="6A3E3E"/>
                </a:solidFill>
                <a:latin typeface="Monaco"/>
              </a:rPr>
              <a:t>engine</a:t>
            </a: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b="1" err="1">
                <a:solidFill>
                  <a:srgbClr val="7F0055"/>
                </a:solidFill>
                <a:latin typeface="Monaco"/>
              </a:rPr>
              <a:t>this</a:t>
            </a:r>
            <a:r>
              <a:rPr lang="de-DE" b="1" err="1">
                <a:solidFill>
                  <a:srgbClr val="000000"/>
                </a:solidFill>
                <a:latin typeface="Monaco"/>
              </a:rPr>
              <a:t>.</a:t>
            </a:r>
            <a:r>
              <a:rPr lang="de-DE" b="1" err="1">
                <a:solidFill>
                  <a:srgbClr val="0000C0"/>
                </a:solidFill>
                <a:latin typeface="Monaco"/>
              </a:rPr>
              <a:t>engine</a:t>
            </a:r>
            <a:r>
              <a:rPr lang="de-DE" b="1">
                <a:solidFill>
                  <a:srgbClr val="000000"/>
                </a:solidFill>
                <a:latin typeface="Monaco"/>
              </a:rPr>
              <a:t> = </a:t>
            </a:r>
            <a:r>
              <a:rPr lang="de-DE" b="1" err="1">
                <a:solidFill>
                  <a:srgbClr val="6A3E3E"/>
                </a:solidFill>
                <a:latin typeface="Monaco"/>
              </a:rPr>
              <a:t>engine</a:t>
            </a:r>
            <a:r>
              <a:rPr lang="de-DE" b="1">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a:solidFill>
                  <a:srgbClr val="3F7F5F"/>
                </a:solidFill>
                <a:latin typeface="Monaco"/>
              </a:rPr>
              <a:t>// </a:t>
            </a:r>
            <a:r>
              <a:rPr lang="de-DE" err="1">
                <a:solidFill>
                  <a:srgbClr val="3F7F5F"/>
                </a:solidFill>
                <a:latin typeface="Monaco"/>
              </a:rPr>
              <a:t>car</a:t>
            </a:r>
            <a:r>
              <a:rPr lang="de-DE">
                <a:solidFill>
                  <a:srgbClr val="3F7F5F"/>
                </a:solidFill>
                <a:latin typeface="Monaco"/>
              </a:rPr>
              <a:t> </a:t>
            </a:r>
            <a:r>
              <a:rPr lang="de-DE" err="1">
                <a:solidFill>
                  <a:srgbClr val="3F7F5F"/>
                </a:solidFill>
                <a:latin typeface="Monaco"/>
              </a:rPr>
              <a:t>start</a:t>
            </a:r>
            <a:r>
              <a:rPr lang="de-DE">
                <a:solidFill>
                  <a:srgbClr val="3F7F5F"/>
                </a:solidFill>
                <a:latin typeface="Monaco"/>
              </a:rPr>
              <a:t> </a:t>
            </a:r>
            <a:r>
              <a:rPr lang="de-DE" err="1">
                <a:solidFill>
                  <a:srgbClr val="3F7F5F"/>
                </a:solidFill>
                <a:latin typeface="Monaco"/>
              </a:rPr>
              <a:t>moving</a:t>
            </a:r>
            <a:r>
              <a:rPr lang="de-DE">
                <a:solidFill>
                  <a:srgbClr val="3F7F5F"/>
                </a:solidFill>
                <a:latin typeface="Monaco"/>
              </a:rPr>
              <a:t> </a:t>
            </a:r>
            <a:r>
              <a:rPr lang="de-DE" err="1">
                <a:solidFill>
                  <a:srgbClr val="3F7F5F"/>
                </a:solidFill>
                <a:latin typeface="Monaco"/>
              </a:rPr>
              <a:t>by</a:t>
            </a:r>
            <a:r>
              <a:rPr lang="de-DE">
                <a:solidFill>
                  <a:srgbClr val="3F7F5F"/>
                </a:solidFill>
                <a:latin typeface="Monaco"/>
              </a:rPr>
              <a:t> </a:t>
            </a:r>
            <a:r>
              <a:rPr lang="de-DE" err="1">
                <a:solidFill>
                  <a:srgbClr val="3F7F5F"/>
                </a:solidFill>
                <a:latin typeface="Monaco"/>
              </a:rPr>
              <a:t>starting</a:t>
            </a:r>
            <a:r>
              <a:rPr lang="de-DE">
                <a:solidFill>
                  <a:srgbClr val="3F7F5F"/>
                </a:solidFill>
                <a:latin typeface="Monaco"/>
              </a:rPr>
              <a:t> </a:t>
            </a:r>
            <a:r>
              <a:rPr lang="de-DE" err="1">
                <a:solidFill>
                  <a:srgbClr val="3F7F5F"/>
                </a:solidFill>
                <a:latin typeface="Monaco"/>
              </a:rPr>
              <a:t>engine</a:t>
            </a:r>
          </a:p>
          <a:p>
            <a:pPr marL="0" indent="0">
              <a:buFont typeface="Arial" panose="020B0604020202020204" pitchFamily="34" charset="0"/>
              <a:buNone/>
              <a:defRPr/>
            </a:pPr>
            <a:r>
              <a:rPr lang="de-DE">
                <a:solidFill>
                  <a:srgbClr val="000000"/>
                </a:solidFill>
                <a:latin typeface="Monaco"/>
              </a:rPr>
              <a:t>    </a:t>
            </a:r>
            <a:r>
              <a:rPr lang="de-DE" b="1" err="1">
                <a:solidFill>
                  <a:srgbClr val="7F0055"/>
                </a:solidFill>
                <a:latin typeface="Monaco"/>
              </a:rPr>
              <a:t>public</a:t>
            </a:r>
            <a:r>
              <a:rPr lang="de-DE" b="1">
                <a:solidFill>
                  <a:srgbClr val="000000"/>
                </a:solidFill>
                <a:latin typeface="Monaco"/>
              </a:rPr>
              <a:t> </a:t>
            </a:r>
            <a:r>
              <a:rPr lang="de-DE" b="1" err="1">
                <a:solidFill>
                  <a:srgbClr val="7F0055"/>
                </a:solidFill>
                <a:latin typeface="Monaco"/>
              </a:rPr>
              <a:t>void</a:t>
            </a:r>
            <a:r>
              <a:rPr lang="de-DE" b="1">
                <a:solidFill>
                  <a:srgbClr val="000000"/>
                </a:solidFill>
                <a:latin typeface="Monaco"/>
              </a:rPr>
              <a:t> </a:t>
            </a:r>
            <a:r>
              <a:rPr lang="de-DE" b="1" err="1">
                <a:solidFill>
                  <a:srgbClr val="000000"/>
                </a:solidFill>
                <a:latin typeface="Monaco"/>
              </a:rPr>
              <a:t>move</a:t>
            </a:r>
            <a:r>
              <a:rPr lang="de-DE" b="1">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a:solidFill>
                  <a:srgbClr val="3F7F5F"/>
                </a:solidFill>
                <a:latin typeface="Monaco"/>
              </a:rPr>
              <a:t>//</a:t>
            </a:r>
            <a:r>
              <a:rPr lang="de-DE" err="1">
                <a:solidFill>
                  <a:srgbClr val="3F7F5F"/>
                </a:solidFill>
                <a:latin typeface="Monaco"/>
              </a:rPr>
              <a:t>if</a:t>
            </a:r>
            <a:r>
              <a:rPr lang="de-DE">
                <a:solidFill>
                  <a:srgbClr val="3F7F5F"/>
                </a:solidFill>
                <a:latin typeface="Monaco"/>
              </a:rPr>
              <a:t>(</a:t>
            </a:r>
            <a:r>
              <a:rPr lang="de-DE" err="1">
                <a:solidFill>
                  <a:srgbClr val="3F7F5F"/>
                </a:solidFill>
                <a:latin typeface="Monaco"/>
              </a:rPr>
              <a:t>engine</a:t>
            </a:r>
            <a:r>
              <a:rPr lang="de-DE">
                <a:solidFill>
                  <a:srgbClr val="3F7F5F"/>
                </a:solidFill>
                <a:latin typeface="Monaco"/>
              </a:rPr>
              <a:t> != null)</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r>
              <a:rPr lang="de-DE" err="1">
                <a:solidFill>
                  <a:srgbClr val="0000C0"/>
                </a:solidFill>
                <a:latin typeface="Monaco"/>
              </a:rPr>
              <a:t>engine</a:t>
            </a:r>
            <a:r>
              <a:rPr lang="de-DE" err="1">
                <a:solidFill>
                  <a:srgbClr val="000000"/>
                </a:solidFill>
                <a:latin typeface="Monaco"/>
              </a:rPr>
              <a:t>.work</a:t>
            </a:r>
            <a:r>
              <a:rPr lang="de-DE">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r>
              <a:rPr lang="de-DE" err="1">
                <a:solidFill>
                  <a:srgbClr val="000000"/>
                </a:solidFill>
                <a:latin typeface="Monaco"/>
              </a:rPr>
              <a:t>System.</a:t>
            </a:r>
            <a:r>
              <a:rPr lang="de-DE" b="1" i="1" err="1">
                <a:solidFill>
                  <a:srgbClr val="0000C0"/>
                </a:solidFill>
                <a:latin typeface="Monaco"/>
              </a:rPr>
              <a:t>out</a:t>
            </a:r>
            <a:r>
              <a:rPr lang="de-DE" b="1" i="1" err="1">
                <a:solidFill>
                  <a:srgbClr val="000000"/>
                </a:solidFill>
                <a:latin typeface="Monaco"/>
              </a:rPr>
              <a:t>.println</a:t>
            </a:r>
            <a:r>
              <a:rPr lang="de-DE" b="1" i="1">
                <a:solidFill>
                  <a:srgbClr val="000000"/>
                </a:solidFill>
                <a:latin typeface="Monaco"/>
              </a:rPr>
              <a:t>(</a:t>
            </a:r>
            <a:r>
              <a:rPr lang="de-DE" b="1" i="1">
                <a:solidFill>
                  <a:srgbClr val="2A00FF"/>
                </a:solidFill>
                <a:latin typeface="Monaco"/>
              </a:rPr>
              <a:t>"Car </a:t>
            </a:r>
            <a:r>
              <a:rPr lang="de-DE" b="1" i="1" err="1">
                <a:solidFill>
                  <a:srgbClr val="2A00FF"/>
                </a:solidFill>
                <a:latin typeface="Monaco"/>
              </a:rPr>
              <a:t>is</a:t>
            </a:r>
            <a:r>
              <a:rPr lang="de-DE" b="1" i="1">
                <a:solidFill>
                  <a:srgbClr val="2A00FF"/>
                </a:solidFill>
                <a:latin typeface="Monaco"/>
              </a:rPr>
              <a:t> </a:t>
            </a:r>
            <a:r>
              <a:rPr lang="de-DE" b="1" i="1" err="1">
                <a:solidFill>
                  <a:srgbClr val="2A00FF"/>
                </a:solidFill>
                <a:latin typeface="Monaco"/>
              </a:rPr>
              <a:t>moving</a:t>
            </a:r>
            <a:r>
              <a:rPr lang="de-DE" b="1" i="1">
                <a:solidFill>
                  <a:srgbClr val="2A00FF"/>
                </a:solidFill>
                <a:latin typeface="Monaco"/>
              </a:rPr>
              <a:t> "</a:t>
            </a:r>
            <a:r>
              <a:rPr lang="de-DE" b="1" i="1">
                <a:solidFill>
                  <a:srgbClr val="000000"/>
                </a:solidFill>
                <a:latin typeface="Monaco"/>
              </a:rPr>
              <a:t>);</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    }</a:t>
            </a:r>
          </a:p>
          <a:p>
            <a:pPr marL="0" indent="0">
              <a:buFont typeface="Arial" panose="020B0604020202020204" pitchFamily="34" charset="0"/>
              <a:buNone/>
              <a:defRPr/>
            </a:pPr>
            <a:r>
              <a:rPr lang="de-DE">
                <a:solidFill>
                  <a:srgbClr val="000000"/>
                </a:solidFill>
                <a:latin typeface="Monaco"/>
              </a:rPr>
              <a:t>}</a:t>
            </a:r>
            <a:endParaRPr lang="en-GB"/>
          </a:p>
        </p:txBody>
      </p:sp>
      <p:sp>
        <p:nvSpPr>
          <p:cNvPr id="100355" name="Footer Placeholder 3">
            <a:extLst>
              <a:ext uri="{FF2B5EF4-FFF2-40B4-BE49-F238E27FC236}">
                <a16:creationId xmlns:a16="http://schemas.microsoft.com/office/drawing/2014/main" id="{A476CEF7-E729-D543-8842-94F9D9E5856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pPr algn="r"/>
            <a:r>
              <a:rPr lang="en-US" altLang="en-US" sz="1200">
                <a:solidFill>
                  <a:srgbClr val="FFFFFF"/>
                </a:solidFill>
              </a:rPr>
              <a:t>@Nguyễn Thị Thu Trang, trangntt@soict.hust.edu.vn</a:t>
            </a:r>
          </a:p>
        </p:txBody>
      </p:sp>
      <p:sp>
        <p:nvSpPr>
          <p:cNvPr id="100356" name="Slide Number Placeholder 4">
            <a:extLst>
              <a:ext uri="{FF2B5EF4-FFF2-40B4-BE49-F238E27FC236}">
                <a16:creationId xmlns:a16="http://schemas.microsoft.com/office/drawing/2014/main" id="{AD797140-92DF-3F48-9E72-CACBA41CC1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F3AE39D6-B82C-A04E-8711-3B1BA79B5375}" type="slidenum">
              <a:rPr lang="en-US" altLang="en-US" sz="1400" dirty="0" smtClean="0">
                <a:solidFill>
                  <a:srgbClr val="FFFFFF"/>
                </a:solidFill>
              </a:rPr>
              <a:pPr/>
              <a:t>46</a:t>
            </a:fld>
            <a:endParaRPr lang="en-US" altLang="en-US" sz="1400">
              <a:solidFill>
                <a:srgbClr val="FFFFFF"/>
              </a:solidFill>
            </a:endParaRPr>
          </a:p>
        </p:txBody>
      </p:sp>
      <p:sp>
        <p:nvSpPr>
          <p:cNvPr id="100357" name="Rectangle 6">
            <a:extLst>
              <a:ext uri="{FF2B5EF4-FFF2-40B4-BE49-F238E27FC236}">
                <a16:creationId xmlns:a16="http://schemas.microsoft.com/office/drawing/2014/main" id="{84A65F4E-22E5-C74A-BC76-684D5F74BAEB}"/>
              </a:ext>
            </a:extLst>
          </p:cNvPr>
          <p:cNvSpPr>
            <a:spLocks noChangeArrowheads="1"/>
          </p:cNvSpPr>
          <p:nvPr/>
        </p:nvSpPr>
        <p:spPr bwMode="auto">
          <a:xfrm>
            <a:off x="2857500" y="5637213"/>
            <a:ext cx="6159500" cy="12001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r>
              <a:rPr lang="en-GB" altLang="en-US" sz="1200" b="1">
                <a:solidFill>
                  <a:srgbClr val="7F0055"/>
                </a:solidFill>
                <a:latin typeface="Monaco" pitchFamily="2" charset="0"/>
              </a:rPr>
              <a:t>class</a:t>
            </a:r>
            <a:r>
              <a:rPr lang="en-GB" altLang="en-US" sz="1200" b="1">
                <a:solidFill>
                  <a:srgbClr val="000000"/>
                </a:solidFill>
                <a:latin typeface="Monaco" pitchFamily="2" charset="0"/>
              </a:rPr>
              <a:t> Engine {</a:t>
            </a:r>
          </a:p>
          <a:p>
            <a:r>
              <a:rPr lang="en-GB" altLang="en-US" sz="1200">
                <a:solidFill>
                  <a:srgbClr val="000000"/>
                </a:solidFill>
                <a:latin typeface="Monaco" pitchFamily="2" charset="0"/>
              </a:rPr>
              <a:t>    </a:t>
            </a:r>
            <a:r>
              <a:rPr lang="en-GB" altLang="en-US" sz="1200">
                <a:solidFill>
                  <a:srgbClr val="3F7F5F"/>
                </a:solidFill>
                <a:latin typeface="Monaco" pitchFamily="2" charset="0"/>
              </a:rPr>
              <a:t>// starting an engine</a:t>
            </a:r>
          </a:p>
          <a:p>
            <a:r>
              <a:rPr lang="en-GB" altLang="en-US" sz="1200">
                <a:solidFill>
                  <a:srgbClr val="000000"/>
                </a:solidFill>
                <a:latin typeface="Monaco" pitchFamily="2" charset="0"/>
              </a:rPr>
              <a:t>    </a:t>
            </a:r>
            <a:r>
              <a:rPr lang="en-GB" altLang="en-US" sz="1200" b="1">
                <a:solidFill>
                  <a:srgbClr val="7F0055"/>
                </a:solidFill>
                <a:latin typeface="Monaco" pitchFamily="2" charset="0"/>
              </a:rPr>
              <a:t>public</a:t>
            </a:r>
            <a:r>
              <a:rPr lang="en-GB" altLang="en-US" sz="1200" b="1">
                <a:solidFill>
                  <a:srgbClr val="000000"/>
                </a:solidFill>
                <a:latin typeface="Monaco" pitchFamily="2" charset="0"/>
              </a:rPr>
              <a:t> </a:t>
            </a:r>
            <a:r>
              <a:rPr lang="en-GB" altLang="en-US" sz="1200" b="1">
                <a:solidFill>
                  <a:srgbClr val="7F0055"/>
                </a:solidFill>
                <a:latin typeface="Monaco" pitchFamily="2" charset="0"/>
              </a:rPr>
              <a:t>void</a:t>
            </a:r>
            <a:r>
              <a:rPr lang="en-GB" altLang="en-US" sz="1200" b="1">
                <a:solidFill>
                  <a:srgbClr val="000000"/>
                </a:solidFill>
                <a:latin typeface="Monaco" pitchFamily="2" charset="0"/>
              </a:rPr>
              <a:t> work() {</a:t>
            </a:r>
          </a:p>
          <a:p>
            <a:r>
              <a:rPr lang="en-GB" altLang="en-US" sz="1200">
                <a:solidFill>
                  <a:srgbClr val="000000"/>
                </a:solidFill>
                <a:latin typeface="Monaco" pitchFamily="2" charset="0"/>
              </a:rPr>
              <a:t>        </a:t>
            </a:r>
            <a:r>
              <a:rPr lang="en-GB" altLang="en-US" sz="1200" err="1">
                <a:solidFill>
                  <a:srgbClr val="000000"/>
                </a:solidFill>
                <a:latin typeface="Monaco" pitchFamily="2" charset="0"/>
              </a:rPr>
              <a:t>System.</a:t>
            </a:r>
            <a:r>
              <a:rPr lang="en-GB" altLang="en-US" sz="1200" b="1" i="1" err="1">
                <a:solidFill>
                  <a:srgbClr val="0000C0"/>
                </a:solidFill>
                <a:latin typeface="Monaco" pitchFamily="2" charset="0"/>
              </a:rPr>
              <a:t>out</a:t>
            </a:r>
            <a:r>
              <a:rPr lang="en-GB" altLang="en-US" sz="1200" b="1" i="1" err="1">
                <a:solidFill>
                  <a:srgbClr val="000000"/>
                </a:solidFill>
                <a:latin typeface="Monaco" pitchFamily="2" charset="0"/>
              </a:rPr>
              <a:t>.println</a:t>
            </a:r>
            <a:r>
              <a:rPr lang="en-GB" altLang="en-US" sz="1200" b="1" i="1">
                <a:solidFill>
                  <a:srgbClr val="000000"/>
                </a:solidFill>
                <a:latin typeface="Monaco" pitchFamily="2" charset="0"/>
              </a:rPr>
              <a:t>(</a:t>
            </a:r>
            <a:r>
              <a:rPr lang="en-GB" altLang="en-US" sz="1200" b="1" i="1">
                <a:solidFill>
                  <a:srgbClr val="2A00FF"/>
                </a:solidFill>
                <a:latin typeface="Monaco" pitchFamily="2" charset="0"/>
              </a:rPr>
              <a:t>"Engine of car has been started "</a:t>
            </a:r>
            <a:r>
              <a:rPr lang="en-GB" altLang="en-US" sz="1200" b="1" i="1">
                <a:solidFill>
                  <a:srgbClr val="000000"/>
                </a:solidFill>
                <a:latin typeface="Monaco" pitchFamily="2" charset="0"/>
              </a:rPr>
              <a:t>);     </a:t>
            </a:r>
          </a:p>
          <a:p>
            <a:r>
              <a:rPr lang="de-DE" altLang="en-US" sz="1200">
                <a:solidFill>
                  <a:srgbClr val="000000"/>
                </a:solidFill>
                <a:latin typeface="Monaco" pitchFamily="2" charset="0"/>
              </a:rPr>
              <a:t>    }</a:t>
            </a:r>
          </a:p>
          <a:p>
            <a:r>
              <a:rPr lang="de-DE" altLang="en-US" sz="1200">
                <a:solidFill>
                  <a:srgbClr val="000000"/>
                </a:solidFill>
                <a:latin typeface="Monaco" pitchFamily="2" charset="0"/>
              </a:rPr>
              <a:t>}</a:t>
            </a:r>
            <a:endParaRPr lang="en-GB"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52B17764-1988-E34E-A932-C849259513B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3.1.4. </a:t>
            </a:r>
            <a:r>
              <a:rPr lang="en-US" err="1">
                <a:ea typeface="+mj-ea"/>
                <a:cs typeface="Arial"/>
              </a:rPr>
              <a:t>Sự</a:t>
            </a:r>
            <a:r>
              <a:rPr lang="en-US">
                <a:ea typeface="+mj-ea"/>
                <a:cs typeface="Arial"/>
              </a:rPr>
              <a:t> </a:t>
            </a:r>
            <a:r>
              <a:rPr lang="en-US" err="1">
                <a:ea typeface="+mj-ea"/>
                <a:cs typeface="Arial"/>
              </a:rPr>
              <a:t>điều</a:t>
            </a:r>
            <a:r>
              <a:rPr lang="en-US">
                <a:ea typeface="+mj-ea"/>
                <a:cs typeface="Arial"/>
              </a:rPr>
              <a:t> </a:t>
            </a:r>
            <a:r>
              <a:rPr lang="en-US" err="1">
                <a:ea typeface="+mj-ea"/>
                <a:cs typeface="Arial"/>
              </a:rPr>
              <a:t>hướng</a:t>
            </a:r>
            <a:endParaRPr lang="en-US" err="1">
              <a:ea typeface="+mj-ea"/>
              <a:cs typeface="Arial" charset="0"/>
            </a:endParaRPr>
          </a:p>
        </p:txBody>
      </p:sp>
      <p:sp>
        <p:nvSpPr>
          <p:cNvPr id="101378" name="Rectangle 3">
            <a:extLst>
              <a:ext uri="{FF2B5EF4-FFF2-40B4-BE49-F238E27FC236}">
                <a16:creationId xmlns:a16="http://schemas.microsoft.com/office/drawing/2014/main" id="{C4F66985-4028-DA4A-999D-5098AE705E2E}"/>
              </a:ext>
            </a:extLst>
          </p:cNvPr>
          <p:cNvSpPr>
            <a:spLocks noGrp="1"/>
          </p:cNvSpPr>
          <p:nvPr>
            <p:ph idx="1"/>
          </p:nvPr>
        </p:nvSpPr>
        <p:spPr>
          <a:xfrm>
            <a:off x="361950" y="1357313"/>
            <a:ext cx="8489950" cy="1538287"/>
          </a:xfrm>
        </p:spPr>
        <p:txBody>
          <a:bodyPr/>
          <a:lstStyle/>
          <a:p>
            <a:pPr marL="182245" indent="-182245" eaLnBrk="1" hangingPunct="1"/>
            <a:r>
              <a:rPr lang="en-US" altLang="en-US" err="1">
                <a:ea typeface="ＭＳ Ｐゴシック"/>
                <a:cs typeface="Arial"/>
              </a:rPr>
              <a:t>Chỉ</a:t>
            </a:r>
            <a:r>
              <a:rPr lang="en-US" altLang="en-US">
                <a:ea typeface="ＭＳ Ｐゴシック"/>
                <a:cs typeface="Arial"/>
              </a:rPr>
              <a:t> ra </a:t>
            </a:r>
            <a:r>
              <a:rPr lang="en-US" altLang="en-US" err="1">
                <a:ea typeface="ＭＳ Ｐゴシック"/>
                <a:cs typeface="Arial"/>
              </a:rPr>
              <a:t>một</a:t>
            </a:r>
            <a:r>
              <a:rPr lang="en-US" altLang="en-US">
                <a:ea typeface="ＭＳ Ｐゴシック"/>
                <a:cs typeface="Arial"/>
              </a:rPr>
              <a:t> class </a:t>
            </a:r>
            <a:r>
              <a:rPr lang="en-US" altLang="en-US" err="1">
                <a:ea typeface="ＭＳ Ｐゴシック"/>
                <a:cs typeface="Arial"/>
              </a:rPr>
              <a:t>liên</a:t>
            </a:r>
            <a:r>
              <a:rPr lang="en-US" altLang="en-US">
                <a:ea typeface="ＭＳ Ｐゴシック"/>
                <a:cs typeface="Arial"/>
              </a:rPr>
              <a:t> </a:t>
            </a:r>
            <a:r>
              <a:rPr lang="en-US" altLang="en-US" err="1">
                <a:ea typeface="ＭＳ Ｐゴシック"/>
                <a:cs typeface="Arial"/>
              </a:rPr>
              <a:t>kết</a:t>
            </a:r>
            <a:r>
              <a:rPr lang="en-US" altLang="en-US">
                <a:ea typeface="ＭＳ Ｐゴシック"/>
                <a:cs typeface="Arial"/>
              </a:rPr>
              <a:t> </a:t>
            </a:r>
            <a:r>
              <a:rPr lang="en-US" altLang="en-US" err="1">
                <a:ea typeface="ＭＳ Ｐゴシック"/>
                <a:cs typeface="Arial"/>
              </a:rPr>
              <a:t>có</a:t>
            </a:r>
            <a:r>
              <a:rPr lang="en-US" altLang="en-US">
                <a:ea typeface="ＭＳ Ｐゴシック"/>
                <a:cs typeface="Arial"/>
              </a:rPr>
              <a:t> </a:t>
            </a:r>
            <a:r>
              <a:rPr lang="en-US" altLang="en-US" err="1">
                <a:ea typeface="ＭＳ Ｐゴシック"/>
                <a:cs typeface="Arial"/>
              </a:rPr>
              <a:t>thể</a:t>
            </a:r>
            <a:r>
              <a:rPr lang="en-US" altLang="en-US">
                <a:ea typeface="ＭＳ Ｐゴシック"/>
                <a:cs typeface="Arial"/>
              </a:rPr>
              <a:t> </a:t>
            </a:r>
            <a:r>
              <a:rPr lang="en-US" altLang="en-US" err="1">
                <a:ea typeface="ＭＳ Ｐゴシック"/>
                <a:cs typeface="Arial"/>
              </a:rPr>
              <a:t>điều</a:t>
            </a:r>
            <a:r>
              <a:rPr lang="en-US" altLang="en-US">
                <a:ea typeface="ＭＳ Ｐゴシック"/>
                <a:cs typeface="Arial"/>
              </a:rPr>
              <a:t> </a:t>
            </a:r>
            <a:r>
              <a:rPr lang="en-US" altLang="en-US" err="1">
                <a:ea typeface="ＭＳ Ｐゴシック"/>
                <a:cs typeface="Arial"/>
              </a:rPr>
              <a:t>hướng</a:t>
            </a:r>
            <a:r>
              <a:rPr lang="en-US" altLang="en-US">
                <a:ea typeface="ＭＳ Ｐゴシック"/>
                <a:cs typeface="Arial"/>
              </a:rPr>
              <a:t> </a:t>
            </a:r>
            <a:r>
              <a:rPr lang="en-US" altLang="en-US" err="1">
                <a:ea typeface="ＭＳ Ｐゴシック"/>
                <a:cs typeface="Arial"/>
              </a:rPr>
              <a:t>tới</a:t>
            </a:r>
            <a:r>
              <a:rPr lang="en-US" altLang="en-US">
                <a:ea typeface="ＭＳ Ｐゴシック"/>
                <a:cs typeface="Arial"/>
              </a:rPr>
              <a:t> </a:t>
            </a:r>
            <a:r>
              <a:rPr lang="en-US" altLang="en-US" err="1">
                <a:ea typeface="ＭＳ Ｐゴシック"/>
                <a:cs typeface="Arial"/>
              </a:rPr>
              <a:t>một</a:t>
            </a:r>
            <a:r>
              <a:rPr lang="en-US" altLang="en-US">
                <a:ea typeface="ＭＳ Ｐゴシック"/>
                <a:cs typeface="Arial"/>
              </a:rPr>
              <a:t> class </a:t>
            </a:r>
            <a:r>
              <a:rPr lang="en-US" altLang="en-US" err="1">
                <a:ea typeface="ＭＳ Ｐゴシック"/>
                <a:cs typeface="Arial"/>
              </a:rPr>
              <a:t>mục</a:t>
            </a:r>
            <a:r>
              <a:rPr lang="en-US" altLang="en-US">
                <a:ea typeface="ＭＳ Ｐゴシック"/>
                <a:cs typeface="Arial"/>
              </a:rPr>
              <a:t> </a:t>
            </a:r>
            <a:r>
              <a:rPr lang="en-US" altLang="en-US" err="1">
                <a:ea typeface="ＭＳ Ｐゴシック"/>
                <a:cs typeface="Arial"/>
              </a:rPr>
              <a:t>tiêu</a:t>
            </a:r>
            <a:r>
              <a:rPr lang="en-US" altLang="en-US">
                <a:ea typeface="ＭＳ Ｐゴシック"/>
                <a:cs typeface="Arial"/>
              </a:rPr>
              <a:t> </a:t>
            </a:r>
            <a:r>
              <a:rPr lang="en-US" altLang="en-US" err="1">
                <a:ea typeface="ＭＳ Ｐゴシック"/>
                <a:cs typeface="Arial"/>
              </a:rPr>
              <a:t>khi</a:t>
            </a:r>
            <a:r>
              <a:rPr lang="en-US" altLang="en-US">
                <a:ea typeface="ＭＳ Ｐゴシック"/>
                <a:cs typeface="Arial"/>
              </a:rPr>
              <a:t> </a:t>
            </a:r>
            <a:r>
              <a:rPr lang="en-US" altLang="en-US" err="1">
                <a:ea typeface="ＭＳ Ｐゴシック"/>
                <a:cs typeface="Arial"/>
              </a:rPr>
              <a:t>sử</a:t>
            </a:r>
            <a:r>
              <a:rPr lang="en-US" altLang="en-US">
                <a:ea typeface="ＭＳ Ｐゴシック"/>
                <a:cs typeface="Arial"/>
              </a:rPr>
              <a:t> </a:t>
            </a:r>
            <a:r>
              <a:rPr lang="en-US" altLang="en-US" err="1">
                <a:ea typeface="ＭＳ Ｐゴシック"/>
                <a:cs typeface="Arial"/>
              </a:rPr>
              <a:t>dụng</a:t>
            </a:r>
            <a:r>
              <a:rPr lang="en-US" altLang="en-US">
                <a:ea typeface="ＭＳ Ｐゴシック"/>
                <a:cs typeface="Arial"/>
              </a:rPr>
              <a:t> association hay </a:t>
            </a:r>
            <a:r>
              <a:rPr lang="en-US" altLang="en-US" err="1">
                <a:ea typeface="ＭＳ Ｐゴシック"/>
                <a:cs typeface="Arial"/>
              </a:rPr>
              <a:t>không</a:t>
            </a:r>
            <a:endParaRPr lang="en-US" altLang="en-US" err="1">
              <a:ea typeface="ＭＳ Ｐゴシック" panose="020B0600070205080204" pitchFamily="34" charset="-128"/>
              <a:cs typeface="Arial" panose="020B0604020202020204" pitchFamily="34" charset="0"/>
            </a:endParaRPr>
          </a:p>
        </p:txBody>
      </p:sp>
      <p:sp>
        <p:nvSpPr>
          <p:cNvPr id="101379" name="Slide Number Placeholder 14">
            <a:extLst>
              <a:ext uri="{FF2B5EF4-FFF2-40B4-BE49-F238E27FC236}">
                <a16:creationId xmlns:a16="http://schemas.microsoft.com/office/drawing/2014/main" id="{2E2E1693-BEA7-C442-8527-7DE35CB308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07BE496-EB50-3B4B-B605-7E34C7FC3E54}" type="slidenum">
              <a:rPr lang="en-US" altLang="ja-JP" sz="1200" dirty="0" smtClean="0">
                <a:latin typeface="Times New Roman" panose="02020603050405020304" pitchFamily="18" charset="0"/>
              </a:rPr>
              <a:pPr>
                <a:spcBef>
                  <a:spcPct val="0"/>
                </a:spcBef>
                <a:buClrTx/>
                <a:buSzTx/>
                <a:buFontTx/>
                <a:buNone/>
              </a:pPr>
              <a:t>47</a:t>
            </a:fld>
            <a:endParaRPr lang="en-US" altLang="ja-JP" sz="1200">
              <a:latin typeface="Times New Roman" panose="02020603050405020304" pitchFamily="18" charset="0"/>
            </a:endParaRPr>
          </a:p>
        </p:txBody>
      </p:sp>
      <p:sp>
        <p:nvSpPr>
          <p:cNvPr id="101380" name="Rectangle 5">
            <a:extLst>
              <a:ext uri="{FF2B5EF4-FFF2-40B4-BE49-F238E27FC236}">
                <a16:creationId xmlns:a16="http://schemas.microsoft.com/office/drawing/2014/main" id="{73899CF5-749D-314A-BB7B-B0BA6D59BE6E}"/>
              </a:ext>
            </a:extLst>
          </p:cNvPr>
          <p:cNvSpPr>
            <a:spLocks noChangeArrowheads="1"/>
          </p:cNvSpPr>
          <p:nvPr/>
        </p:nvSpPr>
        <p:spPr bwMode="auto">
          <a:xfrm>
            <a:off x="2241550" y="3236913"/>
            <a:ext cx="2411413" cy="9271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1" name="Rectangle 6">
            <a:extLst>
              <a:ext uri="{FF2B5EF4-FFF2-40B4-BE49-F238E27FC236}">
                <a16:creationId xmlns:a16="http://schemas.microsoft.com/office/drawing/2014/main" id="{3B3B1C21-D9E5-3347-8120-5FAC58DF3643}"/>
              </a:ext>
            </a:extLst>
          </p:cNvPr>
          <p:cNvSpPr>
            <a:spLocks noChangeArrowheads="1"/>
          </p:cNvSpPr>
          <p:nvPr/>
        </p:nvSpPr>
        <p:spPr bwMode="auto">
          <a:xfrm>
            <a:off x="2309813" y="3517900"/>
            <a:ext cx="2286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400" err="1">
                <a:solidFill>
                  <a:srgbClr val="000000"/>
                </a:solidFill>
                <a:latin typeface="Times New Roman" panose="02020603050405020304" pitchFamily="18" charset="0"/>
              </a:rPr>
              <a:t>CourseRegistrationController</a:t>
            </a:r>
            <a:endParaRPr lang="en-US" altLang="en-US" sz="1400" err="1">
              <a:latin typeface="Times New Roman" panose="02020603050405020304" pitchFamily="18" charset="0"/>
            </a:endParaRPr>
          </a:p>
        </p:txBody>
      </p:sp>
      <p:sp>
        <p:nvSpPr>
          <p:cNvPr id="101382" name="Rectangle 7">
            <a:extLst>
              <a:ext uri="{FF2B5EF4-FFF2-40B4-BE49-F238E27FC236}">
                <a16:creationId xmlns:a16="http://schemas.microsoft.com/office/drawing/2014/main" id="{5A674BCC-6D1C-084A-A0CB-57BABAEEE2B8}"/>
              </a:ext>
            </a:extLst>
          </p:cNvPr>
          <p:cNvSpPr>
            <a:spLocks noChangeArrowheads="1"/>
          </p:cNvSpPr>
          <p:nvPr/>
        </p:nvSpPr>
        <p:spPr bwMode="auto">
          <a:xfrm>
            <a:off x="2241550" y="3844925"/>
            <a:ext cx="2411413" cy="3190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3" name="Rectangle 8">
            <a:extLst>
              <a:ext uri="{FF2B5EF4-FFF2-40B4-BE49-F238E27FC236}">
                <a16:creationId xmlns:a16="http://schemas.microsoft.com/office/drawing/2014/main" id="{6F553FA9-6BEB-2B48-B68D-905AF4018D71}"/>
              </a:ext>
            </a:extLst>
          </p:cNvPr>
          <p:cNvSpPr>
            <a:spLocks noChangeArrowheads="1"/>
          </p:cNvSpPr>
          <p:nvPr/>
        </p:nvSpPr>
        <p:spPr bwMode="auto">
          <a:xfrm>
            <a:off x="2241550" y="3971925"/>
            <a:ext cx="2411413" cy="192088"/>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4" name="Rectangle 9">
            <a:extLst>
              <a:ext uri="{FF2B5EF4-FFF2-40B4-BE49-F238E27FC236}">
                <a16:creationId xmlns:a16="http://schemas.microsoft.com/office/drawing/2014/main" id="{DA89C65B-9A85-3B4C-A922-E6FBF0832C4A}"/>
              </a:ext>
            </a:extLst>
          </p:cNvPr>
          <p:cNvSpPr>
            <a:spLocks noChangeArrowheads="1"/>
          </p:cNvSpPr>
          <p:nvPr/>
        </p:nvSpPr>
        <p:spPr bwMode="auto">
          <a:xfrm>
            <a:off x="2903538" y="3275013"/>
            <a:ext cx="1044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000000"/>
                </a:solidFill>
                <a:latin typeface="Times New Roman" panose="02020603050405020304" pitchFamily="18" charset="0"/>
              </a:rPr>
              <a:t>&lt;&lt;control&gt;&gt;</a:t>
            </a:r>
            <a:endParaRPr lang="en-US" altLang="en-US" sz="1000">
              <a:latin typeface="Times New Roman" panose="02020603050405020304" pitchFamily="18" charset="0"/>
            </a:endParaRPr>
          </a:p>
        </p:txBody>
      </p:sp>
      <p:sp>
        <p:nvSpPr>
          <p:cNvPr id="101385" name="Rectangle 14">
            <a:extLst>
              <a:ext uri="{FF2B5EF4-FFF2-40B4-BE49-F238E27FC236}">
                <a16:creationId xmlns:a16="http://schemas.microsoft.com/office/drawing/2014/main" id="{17A547CD-B644-D247-AAC5-2384EB019B7C}"/>
              </a:ext>
            </a:extLst>
          </p:cNvPr>
          <p:cNvSpPr>
            <a:spLocks noChangeArrowheads="1"/>
          </p:cNvSpPr>
          <p:nvPr/>
        </p:nvSpPr>
        <p:spPr bwMode="auto">
          <a:xfrm>
            <a:off x="2857500" y="5165725"/>
            <a:ext cx="1196975" cy="92710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6" name="Rectangle 15">
            <a:extLst>
              <a:ext uri="{FF2B5EF4-FFF2-40B4-BE49-F238E27FC236}">
                <a16:creationId xmlns:a16="http://schemas.microsoft.com/office/drawing/2014/main" id="{378556F2-139F-F04A-9950-C4BC0237627A}"/>
              </a:ext>
            </a:extLst>
          </p:cNvPr>
          <p:cNvSpPr>
            <a:spLocks noChangeArrowheads="1"/>
          </p:cNvSpPr>
          <p:nvPr/>
        </p:nvSpPr>
        <p:spPr bwMode="auto">
          <a:xfrm>
            <a:off x="2940050" y="5443538"/>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00"/>
                </a:solidFill>
                <a:latin typeface="Times New Roman" panose="02020603050405020304" pitchFamily="18" charset="0"/>
              </a:rPr>
              <a:t>CourseInfo</a:t>
            </a:r>
            <a:endParaRPr lang="en-US" altLang="en-US" sz="1600" err="1">
              <a:latin typeface="Times New Roman" panose="02020603050405020304" pitchFamily="18" charset="0"/>
            </a:endParaRPr>
          </a:p>
        </p:txBody>
      </p:sp>
      <p:sp>
        <p:nvSpPr>
          <p:cNvPr id="101387" name="Rectangle 16">
            <a:extLst>
              <a:ext uri="{FF2B5EF4-FFF2-40B4-BE49-F238E27FC236}">
                <a16:creationId xmlns:a16="http://schemas.microsoft.com/office/drawing/2014/main" id="{E8536AD0-B880-A948-87DD-DC8426F7EA99}"/>
              </a:ext>
            </a:extLst>
          </p:cNvPr>
          <p:cNvSpPr>
            <a:spLocks noChangeArrowheads="1"/>
          </p:cNvSpPr>
          <p:nvPr/>
        </p:nvSpPr>
        <p:spPr bwMode="auto">
          <a:xfrm>
            <a:off x="2857500" y="5756275"/>
            <a:ext cx="1196975" cy="3365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8" name="Rectangle 17">
            <a:extLst>
              <a:ext uri="{FF2B5EF4-FFF2-40B4-BE49-F238E27FC236}">
                <a16:creationId xmlns:a16="http://schemas.microsoft.com/office/drawing/2014/main" id="{CAC1F255-361A-8241-BCC1-5056834522A2}"/>
              </a:ext>
            </a:extLst>
          </p:cNvPr>
          <p:cNvSpPr>
            <a:spLocks noChangeArrowheads="1"/>
          </p:cNvSpPr>
          <p:nvPr/>
        </p:nvSpPr>
        <p:spPr bwMode="auto">
          <a:xfrm>
            <a:off x="2857500" y="5884863"/>
            <a:ext cx="1196975" cy="20796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1389" name="Line 18">
            <a:extLst>
              <a:ext uri="{FF2B5EF4-FFF2-40B4-BE49-F238E27FC236}">
                <a16:creationId xmlns:a16="http://schemas.microsoft.com/office/drawing/2014/main" id="{B7B46FD0-4F8D-154F-89A2-E54670E79585}"/>
              </a:ext>
            </a:extLst>
          </p:cNvPr>
          <p:cNvSpPr>
            <a:spLocks noChangeShapeType="1"/>
          </p:cNvSpPr>
          <p:nvPr/>
        </p:nvSpPr>
        <p:spPr bwMode="auto">
          <a:xfrm rot="10800000" flipV="1">
            <a:off x="3455988" y="4164013"/>
            <a:ext cx="1587" cy="100171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1390" name="Rectangle 9">
            <a:extLst>
              <a:ext uri="{FF2B5EF4-FFF2-40B4-BE49-F238E27FC236}">
                <a16:creationId xmlns:a16="http://schemas.microsoft.com/office/drawing/2014/main" id="{6C43F2D1-4BB3-0749-A049-51B5FE1D1595}"/>
              </a:ext>
            </a:extLst>
          </p:cNvPr>
          <p:cNvSpPr>
            <a:spLocks noChangeArrowheads="1"/>
          </p:cNvSpPr>
          <p:nvPr/>
        </p:nvSpPr>
        <p:spPr bwMode="auto">
          <a:xfrm>
            <a:off x="3014663" y="5214938"/>
            <a:ext cx="9318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0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016" name="Rectangle 72">
            <a:extLst>
              <a:ext uri="{FF2B5EF4-FFF2-40B4-BE49-F238E27FC236}">
                <a16:creationId xmlns:a16="http://schemas.microsoft.com/office/drawing/2014/main" id="{3AA0C66E-19F5-9842-BB8E-DC27948B7AAD}"/>
              </a:ext>
            </a:extLst>
          </p:cNvPr>
          <p:cNvSpPr>
            <a:spLocks noChangeArrowheads="1"/>
          </p:cNvSpPr>
          <p:nvPr/>
        </p:nvSpPr>
        <p:spPr bwMode="auto">
          <a:xfrm>
            <a:off x="1219200" y="1600200"/>
            <a:ext cx="5875338" cy="1473200"/>
          </a:xfrm>
          <a:prstGeom prst="rect">
            <a:avLst/>
          </a:prstGeom>
          <a:noFill/>
          <a:ln>
            <a:noFill/>
          </a:ln>
          <a:effectLst>
            <a:outerShdw blurRad="63500" dist="38099" dir="2700000" algn="ctr" rotWithShape="0">
              <a:srgbClr val="000000">
                <a:alpha val="74998"/>
              </a:srgbClr>
            </a:outerShdw>
          </a:effectLst>
          <a:extLst>
            <a:ext uri="{909E8E84-426E-40dd-AFC4-6F175D3DCCD1}"/>
            <a:ext uri="{91240B29-F687-4f45-9708-019B960494DF}"/>
          </a:extLst>
        </p:spPr>
        <p:txBody>
          <a:bodyPr wrap="none" anchor="ctr"/>
          <a:lstStyle/>
          <a:p>
            <a:pPr eaLnBrk="1" hangingPunct="1">
              <a:defRPr/>
            </a:pPr>
            <a:endParaRPr lang="en-US"/>
          </a:p>
        </p:txBody>
      </p:sp>
      <p:sp>
        <p:nvSpPr>
          <p:cNvPr id="467020" name="Rectangle 76">
            <a:extLst>
              <a:ext uri="{FF2B5EF4-FFF2-40B4-BE49-F238E27FC236}">
                <a16:creationId xmlns:a16="http://schemas.microsoft.com/office/drawing/2014/main" id="{7808C868-3838-544B-ABFF-64C393F1F86A}"/>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err="1">
                <a:ea typeface="+mj-ea"/>
                <a:cs typeface="Arial"/>
              </a:rPr>
              <a:t>Sự</a:t>
            </a:r>
            <a:r>
              <a:rPr lang="en-US">
                <a:ea typeface="+mj-ea"/>
                <a:cs typeface="Arial"/>
              </a:rPr>
              <a:t> </a:t>
            </a:r>
            <a:r>
              <a:rPr lang="en-US" err="1">
                <a:ea typeface="+mj-ea"/>
                <a:cs typeface="Arial"/>
              </a:rPr>
              <a:t>điều</a:t>
            </a:r>
            <a:r>
              <a:rPr lang="en-US">
                <a:ea typeface="+mj-ea"/>
                <a:cs typeface="Arial"/>
              </a:rPr>
              <a:t> </a:t>
            </a:r>
            <a:r>
              <a:rPr lang="en-US" err="1">
                <a:ea typeface="+mj-ea"/>
                <a:cs typeface="Arial"/>
              </a:rPr>
              <a:t>hướng</a:t>
            </a:r>
            <a:r>
              <a:rPr lang="en-US">
                <a:ea typeface="+mj-ea"/>
                <a:cs typeface="Arial"/>
              </a:rPr>
              <a:t>: </a:t>
            </a:r>
            <a:r>
              <a:rPr lang="en-US" err="1">
                <a:ea typeface="+mj-ea"/>
                <a:cs typeface="Arial"/>
              </a:rPr>
              <a:t>Hướng</a:t>
            </a:r>
            <a:r>
              <a:rPr lang="en-US">
                <a:ea typeface="+mj-ea"/>
                <a:cs typeface="Arial"/>
              </a:rPr>
              <a:t> </a:t>
            </a:r>
            <a:r>
              <a:rPr lang="en-US" err="1">
                <a:ea typeface="+mj-ea"/>
                <a:cs typeface="Arial"/>
              </a:rPr>
              <a:t>nào</a:t>
            </a:r>
            <a:r>
              <a:rPr lang="en-US">
                <a:ea typeface="+mj-ea"/>
                <a:cs typeface="Arial"/>
              </a:rPr>
              <a:t> </a:t>
            </a:r>
            <a:r>
              <a:rPr lang="en-US" err="1">
                <a:ea typeface="+mj-ea"/>
                <a:cs typeface="Arial"/>
              </a:rPr>
              <a:t>thì</a:t>
            </a:r>
            <a:r>
              <a:rPr lang="en-US">
                <a:ea typeface="+mj-ea"/>
                <a:cs typeface="Arial"/>
              </a:rPr>
              <a:t> </a:t>
            </a:r>
            <a:r>
              <a:rPr lang="en-US" err="1">
                <a:ea typeface="+mj-ea"/>
                <a:cs typeface="Arial"/>
              </a:rPr>
              <a:t>thực</a:t>
            </a:r>
            <a:r>
              <a:rPr lang="en-US">
                <a:ea typeface="+mj-ea"/>
                <a:cs typeface="Arial"/>
              </a:rPr>
              <a:t> </a:t>
            </a:r>
            <a:r>
              <a:rPr lang="en-US" err="1">
                <a:ea typeface="+mj-ea"/>
                <a:cs typeface="Arial"/>
              </a:rPr>
              <a:t>sự</a:t>
            </a:r>
            <a:r>
              <a:rPr lang="en-US">
                <a:ea typeface="+mj-ea"/>
                <a:cs typeface="Arial"/>
              </a:rPr>
              <a:t> </a:t>
            </a:r>
            <a:r>
              <a:rPr lang="en-US" err="1">
                <a:ea typeface="+mj-ea"/>
                <a:cs typeface="Arial"/>
              </a:rPr>
              <a:t>cần</a:t>
            </a:r>
            <a:r>
              <a:rPr lang="en-US">
                <a:ea typeface="+mj-ea"/>
                <a:cs typeface="Arial"/>
              </a:rPr>
              <a:t> </a:t>
            </a:r>
            <a:r>
              <a:rPr lang="en-US" err="1">
                <a:ea typeface="+mj-ea"/>
                <a:cs typeface="Arial"/>
              </a:rPr>
              <a:t>thiết</a:t>
            </a:r>
            <a:r>
              <a:rPr lang="en-US">
                <a:ea typeface="+mj-ea"/>
                <a:cs typeface="Arial"/>
              </a:rPr>
              <a:t>?</a:t>
            </a:r>
          </a:p>
        </p:txBody>
      </p:sp>
      <p:sp>
        <p:nvSpPr>
          <p:cNvPr id="103427" name="Rectangle 77">
            <a:extLst>
              <a:ext uri="{FF2B5EF4-FFF2-40B4-BE49-F238E27FC236}">
                <a16:creationId xmlns:a16="http://schemas.microsoft.com/office/drawing/2014/main" id="{875429BC-B96A-C14F-800F-BE20B5EB23EA}"/>
              </a:ext>
            </a:extLst>
          </p:cNvPr>
          <p:cNvSpPr>
            <a:spLocks noGrp="1"/>
          </p:cNvSpPr>
          <p:nvPr>
            <p:ph idx="1"/>
          </p:nvPr>
        </p:nvSpPr>
        <p:spPr>
          <a:xfrm>
            <a:off x="374650" y="1600200"/>
            <a:ext cx="8423275" cy="4381500"/>
          </a:xfrm>
        </p:spPr>
        <p:txBody>
          <a:bodyPr/>
          <a:lstStyle/>
          <a:p>
            <a:pPr marL="182245" indent="-182245"/>
            <a:r>
              <a:rPr lang="en-US" altLang="en-US" sz="2800">
                <a:ea typeface="ＭＳ Ｐゴシック"/>
                <a:cs typeface="Arial"/>
              </a:rPr>
              <a:t>Khai </a:t>
            </a:r>
            <a:r>
              <a:rPr lang="en-US" altLang="en-US" sz="2800" err="1">
                <a:ea typeface="ＭＳ Ｐゴシック"/>
                <a:cs typeface="Arial"/>
              </a:rPr>
              <a:t>thác</a:t>
            </a:r>
            <a:r>
              <a:rPr lang="en-US" altLang="en-US" sz="2800">
                <a:ea typeface="ＭＳ Ｐゴシック"/>
                <a:cs typeface="Arial"/>
              </a:rPr>
              <a:t> </a:t>
            </a:r>
            <a:r>
              <a:rPr lang="en-US" altLang="en-US" sz="2800" err="1">
                <a:ea typeface="ＭＳ Ｐゴシック"/>
                <a:cs typeface="Arial"/>
              </a:rPr>
              <a:t>sơ</a:t>
            </a:r>
            <a:r>
              <a:rPr lang="en-US" altLang="en-US" sz="2800">
                <a:ea typeface="ＭＳ Ｐゴシック"/>
                <a:cs typeface="Arial"/>
              </a:rPr>
              <a:t> </a:t>
            </a:r>
            <a:r>
              <a:rPr lang="en-US" altLang="en-US" sz="2800" err="1">
                <a:ea typeface="ＭＳ Ｐゴシック"/>
                <a:cs typeface="Arial"/>
              </a:rPr>
              <a:t>đồ</a:t>
            </a:r>
            <a:r>
              <a:rPr lang="en-US" altLang="en-US" sz="2800">
                <a:ea typeface="ＭＳ Ｐゴシック"/>
                <a:cs typeface="Arial"/>
              </a:rPr>
              <a:t> </a:t>
            </a:r>
            <a:r>
              <a:rPr lang="en-US" altLang="en-US" sz="2800" err="1">
                <a:ea typeface="ＭＳ Ｐゴシック"/>
                <a:cs typeface="Arial"/>
              </a:rPr>
              <a:t>tương</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Thậm</a:t>
            </a:r>
            <a:r>
              <a:rPr lang="en-US" altLang="en-US" sz="2800">
                <a:ea typeface="ＭＳ Ｐゴシック"/>
                <a:cs typeface="Arial"/>
              </a:rPr>
              <a:t> </a:t>
            </a:r>
            <a:r>
              <a:rPr lang="en-US" altLang="en-US" sz="2800" err="1">
                <a:ea typeface="ＭＳ Ｐゴシック"/>
                <a:cs typeface="Arial"/>
              </a:rPr>
              <a:t>chỉ</a:t>
            </a:r>
            <a:r>
              <a:rPr lang="en-US" altLang="en-US" sz="2800">
                <a:ea typeface="ＭＳ Ｐゴシック"/>
                <a:cs typeface="Arial"/>
              </a:rPr>
              <a:t> </a:t>
            </a:r>
            <a:r>
              <a:rPr lang="en-US" altLang="en-US" sz="2800" err="1">
                <a:ea typeface="ＭＳ Ｐゴシック"/>
                <a:cs typeface="Arial"/>
              </a:rPr>
              <a:t>ngay</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khi</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hai</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dường</a:t>
            </a:r>
            <a:r>
              <a:rPr lang="en-US" altLang="en-US" sz="2800">
                <a:ea typeface="ＭＳ Ｐゴシック"/>
                <a:cs typeface="Arial"/>
              </a:rPr>
              <a:t> </a:t>
            </a:r>
            <a:r>
              <a:rPr lang="en-US" altLang="en-US" sz="2800" err="1">
                <a:ea typeface="ＭＳ Ｐゴシック"/>
                <a:cs typeface="Arial"/>
              </a:rPr>
              <a:t>như</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cũng</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hiện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Sự</a:t>
            </a:r>
            <a:r>
              <a:rPr lang="en-US" altLang="en-US" sz="2400">
                <a:ea typeface="ＭＳ Ｐゴシック"/>
                <a:cs typeface="Arial"/>
              </a:rPr>
              <a:t> </a:t>
            </a:r>
            <a:r>
              <a:rPr lang="en-US" altLang="en-US" sz="2400" err="1">
                <a:ea typeface="ＭＳ Ｐゴシック"/>
                <a:cs typeface="Arial"/>
              </a:rPr>
              <a:t>điều</a:t>
            </a:r>
            <a:r>
              <a:rPr lang="en-US" altLang="en-US" sz="2400">
                <a:ea typeface="ＭＳ Ｐゴシック"/>
                <a:cs typeface="Arial"/>
              </a:rPr>
              <a:t> </a:t>
            </a:r>
            <a:r>
              <a:rPr lang="en-US" altLang="en-US" sz="2400" err="1">
                <a:ea typeface="ＭＳ Ｐゴシック"/>
                <a:cs typeface="Arial"/>
              </a:rPr>
              <a:t>hướng</a:t>
            </a:r>
            <a:r>
              <a:rPr lang="en-US" altLang="en-US" sz="2400">
                <a:ea typeface="ＭＳ Ｐゴシック"/>
                <a:cs typeface="Arial"/>
              </a:rPr>
              <a:t> </a:t>
            </a:r>
            <a:r>
              <a:rPr lang="en-US" altLang="en-US" sz="2400" err="1">
                <a:ea typeface="ＭＳ Ｐゴシック"/>
                <a:cs typeface="Arial"/>
              </a:rPr>
              <a:t>theo</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phía</a:t>
            </a:r>
            <a:r>
              <a:rPr lang="en-US" altLang="en-US" sz="2400">
                <a:ea typeface="ＭＳ Ｐゴシック"/>
                <a:cs typeface="Arial"/>
              </a:rPr>
              <a:t> </a:t>
            </a:r>
            <a:r>
              <a:rPr lang="en-US" altLang="en-US" sz="2400" err="1">
                <a:ea typeface="ＭＳ Ｐゴシック"/>
                <a:cs typeface="Arial"/>
              </a:rPr>
              <a:t>thường</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phổ</a:t>
            </a:r>
            <a:r>
              <a:rPr lang="en-US" altLang="en-US" sz="2400">
                <a:ea typeface="ＭＳ Ｐゴシック"/>
                <a:cs typeface="Arial"/>
              </a:rPr>
              <a:t> </a:t>
            </a:r>
            <a:r>
              <a:rPr lang="en-US" altLang="en-US" sz="2400" err="1">
                <a:ea typeface="ＭＳ Ｐゴシック"/>
                <a:cs typeface="Arial"/>
              </a:rPr>
              <a:t>biến</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lượng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class </a:t>
            </a:r>
            <a:r>
              <a:rPr lang="en-US" altLang="en-US" sz="2400" err="1">
                <a:ea typeface="ＭＳ Ｐゴシック"/>
                <a:cs typeface="Arial"/>
              </a:rPr>
              <a:t>nhỏ</a:t>
            </a:r>
            <a:endParaRPr lang="en-US" altLang="en-US" sz="2400" err="1">
              <a:ea typeface="ＭＳ Ｐゴシック" panose="020B0600070205080204" pitchFamily="34" charset="-128"/>
              <a:cs typeface="Arial" panose="020B0604020202020204" pitchFamily="34" charset="0"/>
            </a:endParaRPr>
          </a:p>
        </p:txBody>
      </p:sp>
      <p:sp>
        <p:nvSpPr>
          <p:cNvPr id="103428" name="Slide Number Placeholder 43">
            <a:extLst>
              <a:ext uri="{FF2B5EF4-FFF2-40B4-BE49-F238E27FC236}">
                <a16:creationId xmlns:a16="http://schemas.microsoft.com/office/drawing/2014/main" id="{D01A19DC-4DB6-B040-B8EE-8AB1238D99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F417297-CF26-134C-B78C-7347BBCD1AAE}" type="slidenum">
              <a:rPr lang="en-US" altLang="ja-JP" sz="1200" dirty="0" smtClean="0">
                <a:latin typeface="Times New Roman" panose="02020603050405020304" pitchFamily="18" charset="0"/>
              </a:rPr>
              <a:pPr>
                <a:spcBef>
                  <a:spcPct val="0"/>
                </a:spcBef>
                <a:buClrTx/>
                <a:buSzTx/>
                <a:buFontTx/>
                <a:buNone/>
              </a:pPr>
              <a:t>48</a:t>
            </a:fld>
            <a:endParaRPr lang="en-US" altLang="ja-JP" sz="1200">
              <a:latin typeface="Times New Roman" panose="02020603050405020304" pitchFamily="18" charset="0"/>
            </a:endParaRPr>
          </a:p>
        </p:txBody>
      </p:sp>
      <p:sp>
        <p:nvSpPr>
          <p:cNvPr id="103429" name="Text Box 5">
            <a:extLst>
              <a:ext uri="{FF2B5EF4-FFF2-40B4-BE49-F238E27FC236}">
                <a16:creationId xmlns:a16="http://schemas.microsoft.com/office/drawing/2014/main" id="{3498952D-B8E2-494B-B8B5-427496CA1F92}"/>
              </a:ext>
            </a:extLst>
          </p:cNvPr>
          <p:cNvSpPr txBox="1">
            <a:spLocks noChangeArrowheads="1"/>
          </p:cNvSpPr>
          <p:nvPr/>
        </p:nvSpPr>
        <p:spPr bwMode="auto">
          <a:xfrm>
            <a:off x="4249738" y="4670425"/>
            <a:ext cx="7127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ClrTx/>
              <a:buSzTx/>
              <a:buFontTx/>
              <a:buNone/>
            </a:pPr>
            <a:r>
              <a:rPr lang="en-US" altLang="en-US" sz="6000" b="1">
                <a:solidFill>
                  <a:srgbClr val="00CCFF"/>
                </a:solidFill>
                <a:latin typeface="Franklin Gothic Medium" panose="020B0603020102020204" pitchFamily="34" charset="0"/>
              </a:rPr>
              <a:t>?</a:t>
            </a:r>
          </a:p>
        </p:txBody>
      </p:sp>
      <p:sp>
        <p:nvSpPr>
          <p:cNvPr id="103430" name="Rectangle 6">
            <a:extLst>
              <a:ext uri="{FF2B5EF4-FFF2-40B4-BE49-F238E27FC236}">
                <a16:creationId xmlns:a16="http://schemas.microsoft.com/office/drawing/2014/main" id="{48077044-B359-2440-9DAA-B8015D3198BB}"/>
              </a:ext>
            </a:extLst>
          </p:cNvPr>
          <p:cNvSpPr>
            <a:spLocks noChangeArrowheads="1"/>
          </p:cNvSpPr>
          <p:nvPr/>
        </p:nvSpPr>
        <p:spPr bwMode="auto">
          <a:xfrm>
            <a:off x="2892425" y="576738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31" name="Line 7">
            <a:extLst>
              <a:ext uri="{FF2B5EF4-FFF2-40B4-BE49-F238E27FC236}">
                <a16:creationId xmlns:a16="http://schemas.microsoft.com/office/drawing/2014/main" id="{D779AF47-6410-3942-87A4-4E078EA68F97}"/>
              </a:ext>
            </a:extLst>
          </p:cNvPr>
          <p:cNvSpPr>
            <a:spLocks noChangeShapeType="1"/>
          </p:cNvSpPr>
          <p:nvPr/>
        </p:nvSpPr>
        <p:spPr bwMode="auto">
          <a:xfrm>
            <a:off x="2892425" y="624681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Line 8">
            <a:extLst>
              <a:ext uri="{FF2B5EF4-FFF2-40B4-BE49-F238E27FC236}">
                <a16:creationId xmlns:a16="http://schemas.microsoft.com/office/drawing/2014/main" id="{31154BF7-02AE-AC4F-B136-756050429F94}"/>
              </a:ext>
            </a:extLst>
          </p:cNvPr>
          <p:cNvSpPr>
            <a:spLocks noChangeShapeType="1"/>
          </p:cNvSpPr>
          <p:nvPr/>
        </p:nvSpPr>
        <p:spPr bwMode="auto">
          <a:xfrm>
            <a:off x="2892425" y="638333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3" name="Rectangle 9">
            <a:extLst>
              <a:ext uri="{FF2B5EF4-FFF2-40B4-BE49-F238E27FC236}">
                <a16:creationId xmlns:a16="http://schemas.microsoft.com/office/drawing/2014/main" id="{DEB78B7F-473F-7641-A370-056B535B380D}"/>
              </a:ext>
            </a:extLst>
          </p:cNvPr>
          <p:cNvSpPr>
            <a:spLocks noChangeArrowheads="1"/>
          </p:cNvSpPr>
          <p:nvPr/>
        </p:nvSpPr>
        <p:spPr bwMode="auto">
          <a:xfrm>
            <a:off x="2449513"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34" name="Rectangle 10">
            <a:extLst>
              <a:ext uri="{FF2B5EF4-FFF2-40B4-BE49-F238E27FC236}">
                <a16:creationId xmlns:a16="http://schemas.microsoft.com/office/drawing/2014/main" id="{BBE2633E-A3AC-7D4D-BB70-1A892CDBCF2D}"/>
              </a:ext>
            </a:extLst>
          </p:cNvPr>
          <p:cNvSpPr>
            <a:spLocks noChangeArrowheads="1"/>
          </p:cNvSpPr>
          <p:nvPr/>
        </p:nvSpPr>
        <p:spPr bwMode="auto">
          <a:xfrm>
            <a:off x="1431925"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35" name="Text Box 11">
            <a:extLst>
              <a:ext uri="{FF2B5EF4-FFF2-40B4-BE49-F238E27FC236}">
                <a16:creationId xmlns:a16="http://schemas.microsoft.com/office/drawing/2014/main" id="{1AA034C3-2F73-B74C-A4E2-E5D17BCBCEAA}"/>
              </a:ext>
            </a:extLst>
          </p:cNvPr>
          <p:cNvSpPr txBox="1">
            <a:spLocks noChangeArrowheads="1"/>
          </p:cNvSpPr>
          <p:nvPr/>
        </p:nvSpPr>
        <p:spPr bwMode="auto">
          <a:xfrm>
            <a:off x="1204913" y="5907088"/>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36" name="Rectangle 12">
            <a:extLst>
              <a:ext uri="{FF2B5EF4-FFF2-40B4-BE49-F238E27FC236}">
                <a16:creationId xmlns:a16="http://schemas.microsoft.com/office/drawing/2014/main" id="{F165E05B-38F4-164D-80AB-9D8DBCE04850}"/>
              </a:ext>
            </a:extLst>
          </p:cNvPr>
          <p:cNvSpPr>
            <a:spLocks noChangeArrowheads="1"/>
          </p:cNvSpPr>
          <p:nvPr/>
        </p:nvSpPr>
        <p:spPr bwMode="auto">
          <a:xfrm>
            <a:off x="3114675" y="5873750"/>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03437" name="Rectangle 13">
            <a:extLst>
              <a:ext uri="{FF2B5EF4-FFF2-40B4-BE49-F238E27FC236}">
                <a16:creationId xmlns:a16="http://schemas.microsoft.com/office/drawing/2014/main" id="{155D80D6-BC7D-EF48-8A81-C1BCB68C4623}"/>
              </a:ext>
            </a:extLst>
          </p:cNvPr>
          <p:cNvSpPr>
            <a:spLocks noChangeArrowheads="1"/>
          </p:cNvSpPr>
          <p:nvPr/>
        </p:nvSpPr>
        <p:spPr bwMode="auto">
          <a:xfrm>
            <a:off x="252413" y="576738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38" name="Line 14">
            <a:extLst>
              <a:ext uri="{FF2B5EF4-FFF2-40B4-BE49-F238E27FC236}">
                <a16:creationId xmlns:a16="http://schemas.microsoft.com/office/drawing/2014/main" id="{5C01B245-C923-8F4A-9EDF-6A9FECAABB7B}"/>
              </a:ext>
            </a:extLst>
          </p:cNvPr>
          <p:cNvSpPr>
            <a:spLocks noChangeShapeType="1"/>
          </p:cNvSpPr>
          <p:nvPr/>
        </p:nvSpPr>
        <p:spPr bwMode="auto">
          <a:xfrm>
            <a:off x="254000" y="624681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5">
            <a:extLst>
              <a:ext uri="{FF2B5EF4-FFF2-40B4-BE49-F238E27FC236}">
                <a16:creationId xmlns:a16="http://schemas.microsoft.com/office/drawing/2014/main" id="{F1861D89-F23D-F147-957F-740A1B99E104}"/>
              </a:ext>
            </a:extLst>
          </p:cNvPr>
          <p:cNvSpPr>
            <a:spLocks noChangeShapeType="1"/>
          </p:cNvSpPr>
          <p:nvPr/>
        </p:nvSpPr>
        <p:spPr bwMode="auto">
          <a:xfrm>
            <a:off x="254000" y="638333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0" name="Rectangle 16">
            <a:extLst>
              <a:ext uri="{FF2B5EF4-FFF2-40B4-BE49-F238E27FC236}">
                <a16:creationId xmlns:a16="http://schemas.microsoft.com/office/drawing/2014/main" id="{86AF6002-E741-0E46-9559-66DF0520D202}"/>
              </a:ext>
            </a:extLst>
          </p:cNvPr>
          <p:cNvSpPr>
            <a:spLocks noChangeArrowheads="1"/>
          </p:cNvSpPr>
          <p:nvPr/>
        </p:nvSpPr>
        <p:spPr bwMode="auto">
          <a:xfrm>
            <a:off x="417513" y="587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41" name="Rectangle 17">
            <a:extLst>
              <a:ext uri="{FF2B5EF4-FFF2-40B4-BE49-F238E27FC236}">
                <a16:creationId xmlns:a16="http://schemas.microsoft.com/office/drawing/2014/main" id="{5779EC2E-5537-1A47-9975-C4C57520B658}"/>
              </a:ext>
            </a:extLst>
          </p:cNvPr>
          <p:cNvSpPr>
            <a:spLocks noChangeArrowheads="1"/>
          </p:cNvSpPr>
          <p:nvPr/>
        </p:nvSpPr>
        <p:spPr bwMode="auto">
          <a:xfrm>
            <a:off x="7350125" y="576738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42" name="Line 18">
            <a:extLst>
              <a:ext uri="{FF2B5EF4-FFF2-40B4-BE49-F238E27FC236}">
                <a16:creationId xmlns:a16="http://schemas.microsoft.com/office/drawing/2014/main" id="{222ABFF6-87F6-A547-BA3E-96F550486342}"/>
              </a:ext>
            </a:extLst>
          </p:cNvPr>
          <p:cNvSpPr>
            <a:spLocks noChangeShapeType="1"/>
          </p:cNvSpPr>
          <p:nvPr/>
        </p:nvSpPr>
        <p:spPr bwMode="auto">
          <a:xfrm>
            <a:off x="7350125" y="624681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19">
            <a:extLst>
              <a:ext uri="{FF2B5EF4-FFF2-40B4-BE49-F238E27FC236}">
                <a16:creationId xmlns:a16="http://schemas.microsoft.com/office/drawing/2014/main" id="{DCA7C667-EDA0-5349-B3FD-E30E2F0B040C}"/>
              </a:ext>
            </a:extLst>
          </p:cNvPr>
          <p:cNvSpPr>
            <a:spLocks noChangeShapeType="1"/>
          </p:cNvSpPr>
          <p:nvPr/>
        </p:nvSpPr>
        <p:spPr bwMode="auto">
          <a:xfrm>
            <a:off x="7350125" y="638333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4" name="Line 20">
            <a:extLst>
              <a:ext uri="{FF2B5EF4-FFF2-40B4-BE49-F238E27FC236}">
                <a16:creationId xmlns:a16="http://schemas.microsoft.com/office/drawing/2014/main" id="{425504A0-030C-2C46-BE13-965226FC08A1}"/>
              </a:ext>
            </a:extLst>
          </p:cNvPr>
          <p:cNvSpPr>
            <a:spLocks noChangeShapeType="1"/>
          </p:cNvSpPr>
          <p:nvPr/>
        </p:nvSpPr>
        <p:spPr bwMode="auto">
          <a:xfrm flipV="1">
            <a:off x="5786438" y="6256338"/>
            <a:ext cx="1565275" cy="1587"/>
          </a:xfrm>
          <a:prstGeom prst="line">
            <a:avLst/>
          </a:prstGeom>
          <a:noFill/>
          <a:ln w="12700">
            <a:solidFill>
              <a:schemeClr val="tx1"/>
            </a:solidFill>
            <a:round/>
            <a:headEnd type="arrow"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3445" name="Rectangle 21">
            <a:extLst>
              <a:ext uri="{FF2B5EF4-FFF2-40B4-BE49-F238E27FC236}">
                <a16:creationId xmlns:a16="http://schemas.microsoft.com/office/drawing/2014/main" id="{706197E9-4189-314D-9E68-776CC9ABD031}"/>
              </a:ext>
            </a:extLst>
          </p:cNvPr>
          <p:cNvSpPr>
            <a:spLocks noChangeArrowheads="1"/>
          </p:cNvSpPr>
          <p:nvPr/>
        </p:nvSpPr>
        <p:spPr bwMode="auto">
          <a:xfrm>
            <a:off x="6907213"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46" name="Rectangle 22">
            <a:extLst>
              <a:ext uri="{FF2B5EF4-FFF2-40B4-BE49-F238E27FC236}">
                <a16:creationId xmlns:a16="http://schemas.microsoft.com/office/drawing/2014/main" id="{03BA0969-8E17-314B-A306-5E1DF118E957}"/>
              </a:ext>
            </a:extLst>
          </p:cNvPr>
          <p:cNvSpPr>
            <a:spLocks noChangeArrowheads="1"/>
          </p:cNvSpPr>
          <p:nvPr/>
        </p:nvSpPr>
        <p:spPr bwMode="auto">
          <a:xfrm>
            <a:off x="5889625" y="639603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47" name="Text Box 23">
            <a:extLst>
              <a:ext uri="{FF2B5EF4-FFF2-40B4-BE49-F238E27FC236}">
                <a16:creationId xmlns:a16="http://schemas.microsoft.com/office/drawing/2014/main" id="{39C92E81-F3CC-FD4C-AEE1-8B0B8B46EB72}"/>
              </a:ext>
            </a:extLst>
          </p:cNvPr>
          <p:cNvSpPr txBox="1">
            <a:spLocks noChangeArrowheads="1"/>
          </p:cNvSpPr>
          <p:nvPr/>
        </p:nvSpPr>
        <p:spPr bwMode="auto">
          <a:xfrm>
            <a:off x="5662613" y="5907088"/>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48" name="Rectangle 24">
            <a:extLst>
              <a:ext uri="{FF2B5EF4-FFF2-40B4-BE49-F238E27FC236}">
                <a16:creationId xmlns:a16="http://schemas.microsoft.com/office/drawing/2014/main" id="{CAB879BE-8346-034E-8C5B-FB334BFDA127}"/>
              </a:ext>
            </a:extLst>
          </p:cNvPr>
          <p:cNvSpPr>
            <a:spLocks noChangeArrowheads="1"/>
          </p:cNvSpPr>
          <p:nvPr/>
        </p:nvSpPr>
        <p:spPr bwMode="auto">
          <a:xfrm>
            <a:off x="7688263" y="5873750"/>
            <a:ext cx="923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err="1">
                <a:solidFill>
                  <a:srgbClr val="0000FF"/>
                </a:solidFill>
                <a:latin typeface="Times New Roman" panose="02020603050405020304" pitchFamily="18" charset="0"/>
              </a:rPr>
              <a:t>CourseInfo</a:t>
            </a:r>
          </a:p>
        </p:txBody>
      </p:sp>
      <p:sp>
        <p:nvSpPr>
          <p:cNvPr id="103449" name="Rectangle 25">
            <a:extLst>
              <a:ext uri="{FF2B5EF4-FFF2-40B4-BE49-F238E27FC236}">
                <a16:creationId xmlns:a16="http://schemas.microsoft.com/office/drawing/2014/main" id="{1DA18951-18B0-1645-8B3B-DE2E1FD97E81}"/>
              </a:ext>
            </a:extLst>
          </p:cNvPr>
          <p:cNvSpPr>
            <a:spLocks noChangeArrowheads="1"/>
          </p:cNvSpPr>
          <p:nvPr/>
        </p:nvSpPr>
        <p:spPr bwMode="auto">
          <a:xfrm>
            <a:off x="4710113" y="576738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50" name="Line 26">
            <a:extLst>
              <a:ext uri="{FF2B5EF4-FFF2-40B4-BE49-F238E27FC236}">
                <a16:creationId xmlns:a16="http://schemas.microsoft.com/office/drawing/2014/main" id="{EB6F0E48-37E9-AE42-B914-9B005AB25E2C}"/>
              </a:ext>
            </a:extLst>
          </p:cNvPr>
          <p:cNvSpPr>
            <a:spLocks noChangeShapeType="1"/>
          </p:cNvSpPr>
          <p:nvPr/>
        </p:nvSpPr>
        <p:spPr bwMode="auto">
          <a:xfrm>
            <a:off x="4711700" y="624681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7">
            <a:extLst>
              <a:ext uri="{FF2B5EF4-FFF2-40B4-BE49-F238E27FC236}">
                <a16:creationId xmlns:a16="http://schemas.microsoft.com/office/drawing/2014/main" id="{40E6269C-2134-3148-986C-7765CD331A3D}"/>
              </a:ext>
            </a:extLst>
          </p:cNvPr>
          <p:cNvSpPr>
            <a:spLocks noChangeShapeType="1"/>
          </p:cNvSpPr>
          <p:nvPr/>
        </p:nvSpPr>
        <p:spPr bwMode="auto">
          <a:xfrm>
            <a:off x="4711700" y="638333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2" name="Rectangle 28">
            <a:extLst>
              <a:ext uri="{FF2B5EF4-FFF2-40B4-BE49-F238E27FC236}">
                <a16:creationId xmlns:a16="http://schemas.microsoft.com/office/drawing/2014/main" id="{9BDA132A-9320-FB40-9BF5-AF3439A3B851}"/>
              </a:ext>
            </a:extLst>
          </p:cNvPr>
          <p:cNvSpPr>
            <a:spLocks noChangeArrowheads="1"/>
          </p:cNvSpPr>
          <p:nvPr/>
        </p:nvSpPr>
        <p:spPr bwMode="auto">
          <a:xfrm>
            <a:off x="4875213" y="587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53" name="Rectangle 29">
            <a:extLst>
              <a:ext uri="{FF2B5EF4-FFF2-40B4-BE49-F238E27FC236}">
                <a16:creationId xmlns:a16="http://schemas.microsoft.com/office/drawing/2014/main" id="{62547B61-6730-CB45-BC50-CF40E75569D2}"/>
              </a:ext>
            </a:extLst>
          </p:cNvPr>
          <p:cNvSpPr>
            <a:spLocks noChangeArrowheads="1"/>
          </p:cNvSpPr>
          <p:nvPr/>
        </p:nvSpPr>
        <p:spPr bwMode="auto">
          <a:xfrm>
            <a:off x="5114925" y="4038600"/>
            <a:ext cx="1595438" cy="855663"/>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54" name="Line 30">
            <a:extLst>
              <a:ext uri="{FF2B5EF4-FFF2-40B4-BE49-F238E27FC236}">
                <a16:creationId xmlns:a16="http://schemas.microsoft.com/office/drawing/2014/main" id="{71DC7C78-F705-544E-9DC8-EF1800B847C4}"/>
              </a:ext>
            </a:extLst>
          </p:cNvPr>
          <p:cNvSpPr>
            <a:spLocks noChangeShapeType="1"/>
          </p:cNvSpPr>
          <p:nvPr/>
        </p:nvSpPr>
        <p:spPr bwMode="auto">
          <a:xfrm>
            <a:off x="5114925" y="4518025"/>
            <a:ext cx="1585913"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5" name="Line 31">
            <a:extLst>
              <a:ext uri="{FF2B5EF4-FFF2-40B4-BE49-F238E27FC236}">
                <a16:creationId xmlns:a16="http://schemas.microsoft.com/office/drawing/2014/main" id="{28EBB225-6741-824E-83BB-AE788BF9C0A2}"/>
              </a:ext>
            </a:extLst>
          </p:cNvPr>
          <p:cNvSpPr>
            <a:spLocks noChangeShapeType="1"/>
          </p:cNvSpPr>
          <p:nvPr/>
        </p:nvSpPr>
        <p:spPr bwMode="auto">
          <a:xfrm>
            <a:off x="5114925" y="4654550"/>
            <a:ext cx="1585913"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6" name="Rectangle 32">
            <a:extLst>
              <a:ext uri="{FF2B5EF4-FFF2-40B4-BE49-F238E27FC236}">
                <a16:creationId xmlns:a16="http://schemas.microsoft.com/office/drawing/2014/main" id="{84F78D15-B809-3348-AD8C-EE626465CBAE}"/>
              </a:ext>
            </a:extLst>
          </p:cNvPr>
          <p:cNvSpPr>
            <a:spLocks noChangeArrowheads="1"/>
          </p:cNvSpPr>
          <p:nvPr/>
        </p:nvSpPr>
        <p:spPr bwMode="auto">
          <a:xfrm>
            <a:off x="4672013" y="4667250"/>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0..4</a:t>
            </a:r>
          </a:p>
        </p:txBody>
      </p:sp>
      <p:sp>
        <p:nvSpPr>
          <p:cNvPr id="103457" name="Rectangle 33">
            <a:extLst>
              <a:ext uri="{FF2B5EF4-FFF2-40B4-BE49-F238E27FC236}">
                <a16:creationId xmlns:a16="http://schemas.microsoft.com/office/drawing/2014/main" id="{4F5A9533-DB2F-B641-B348-163FD80BBF94}"/>
              </a:ext>
            </a:extLst>
          </p:cNvPr>
          <p:cNvSpPr>
            <a:spLocks noChangeArrowheads="1"/>
          </p:cNvSpPr>
          <p:nvPr/>
        </p:nvSpPr>
        <p:spPr bwMode="auto">
          <a:xfrm>
            <a:off x="3654425" y="4667250"/>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400">
                <a:solidFill>
                  <a:srgbClr val="0000FF"/>
                </a:solidFill>
                <a:latin typeface="Times New Roman" panose="02020603050405020304" pitchFamily="18" charset="0"/>
              </a:rPr>
              <a:t>0..*</a:t>
            </a:r>
          </a:p>
        </p:txBody>
      </p:sp>
      <p:sp>
        <p:nvSpPr>
          <p:cNvPr id="103458" name="Text Box 34">
            <a:extLst>
              <a:ext uri="{FF2B5EF4-FFF2-40B4-BE49-F238E27FC236}">
                <a16:creationId xmlns:a16="http://schemas.microsoft.com/office/drawing/2014/main" id="{0FD72D92-5A9E-0D4D-BD2C-AB7DB579C0F6}"/>
              </a:ext>
            </a:extLst>
          </p:cNvPr>
          <p:cNvSpPr txBox="1">
            <a:spLocks noChangeArrowheads="1"/>
          </p:cNvSpPr>
          <p:nvPr/>
        </p:nvSpPr>
        <p:spPr bwMode="auto">
          <a:xfrm>
            <a:off x="3427413" y="417830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a:spcBef>
                <a:spcPct val="50000"/>
              </a:spcBef>
              <a:buClrTx/>
              <a:buSzTx/>
              <a:buFontTx/>
              <a:buNone/>
            </a:pPr>
            <a:r>
              <a:rPr lang="en-US" altLang="en-US" sz="1400">
                <a:solidFill>
                  <a:srgbClr val="0000FF"/>
                </a:solidFill>
                <a:latin typeface="Times New Roman" panose="02020603050405020304" pitchFamily="18" charset="0"/>
              </a:rPr>
              <a:t>+ </a:t>
            </a:r>
            <a:r>
              <a:rPr lang="en-US" altLang="en-US" sz="1400" err="1">
                <a:solidFill>
                  <a:srgbClr val="0000FF"/>
                </a:solidFill>
                <a:latin typeface="Times New Roman" panose="02020603050405020304" pitchFamily="18" charset="0"/>
              </a:rPr>
              <a:t>primaryCourses</a:t>
            </a:r>
          </a:p>
        </p:txBody>
      </p:sp>
      <p:sp>
        <p:nvSpPr>
          <p:cNvPr id="103459" name="Rectangle 35">
            <a:extLst>
              <a:ext uri="{FF2B5EF4-FFF2-40B4-BE49-F238E27FC236}">
                <a16:creationId xmlns:a16="http://schemas.microsoft.com/office/drawing/2014/main" id="{3C81446C-3CC2-B641-86F3-A8239934132C}"/>
              </a:ext>
            </a:extLst>
          </p:cNvPr>
          <p:cNvSpPr>
            <a:spLocks noChangeArrowheads="1"/>
          </p:cNvSpPr>
          <p:nvPr/>
        </p:nvSpPr>
        <p:spPr bwMode="auto">
          <a:xfrm>
            <a:off x="5337175" y="414496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03460" name="Rectangle 36">
            <a:extLst>
              <a:ext uri="{FF2B5EF4-FFF2-40B4-BE49-F238E27FC236}">
                <a16:creationId xmlns:a16="http://schemas.microsoft.com/office/drawing/2014/main" id="{F12BA8EF-645E-4C47-94AB-EFC39C4F0204}"/>
              </a:ext>
            </a:extLst>
          </p:cNvPr>
          <p:cNvSpPr>
            <a:spLocks noChangeArrowheads="1"/>
          </p:cNvSpPr>
          <p:nvPr/>
        </p:nvSpPr>
        <p:spPr bwMode="auto">
          <a:xfrm>
            <a:off x="2474913" y="4038600"/>
            <a:ext cx="1063625" cy="855663"/>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3461" name="Line 37">
            <a:extLst>
              <a:ext uri="{FF2B5EF4-FFF2-40B4-BE49-F238E27FC236}">
                <a16:creationId xmlns:a16="http://schemas.microsoft.com/office/drawing/2014/main" id="{B52F704A-A4EE-924D-A3BF-B56CD35C792D}"/>
              </a:ext>
            </a:extLst>
          </p:cNvPr>
          <p:cNvSpPr>
            <a:spLocks noChangeShapeType="1"/>
          </p:cNvSpPr>
          <p:nvPr/>
        </p:nvSpPr>
        <p:spPr bwMode="auto">
          <a:xfrm>
            <a:off x="2476500" y="4518025"/>
            <a:ext cx="1060450"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2" name="Line 38">
            <a:extLst>
              <a:ext uri="{FF2B5EF4-FFF2-40B4-BE49-F238E27FC236}">
                <a16:creationId xmlns:a16="http://schemas.microsoft.com/office/drawing/2014/main" id="{6F619BEA-D144-C845-946E-F8E67373465A}"/>
              </a:ext>
            </a:extLst>
          </p:cNvPr>
          <p:cNvSpPr>
            <a:spLocks noChangeShapeType="1"/>
          </p:cNvSpPr>
          <p:nvPr/>
        </p:nvSpPr>
        <p:spPr bwMode="auto">
          <a:xfrm>
            <a:off x="2476500" y="4654550"/>
            <a:ext cx="1060450" cy="1588"/>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3" name="Rectangle 39">
            <a:extLst>
              <a:ext uri="{FF2B5EF4-FFF2-40B4-BE49-F238E27FC236}">
                <a16:creationId xmlns:a16="http://schemas.microsoft.com/office/drawing/2014/main" id="{268A16A5-F200-FE4F-A5C6-5CCC13DDD3A9}"/>
              </a:ext>
            </a:extLst>
          </p:cNvPr>
          <p:cNvSpPr>
            <a:spLocks noChangeArrowheads="1"/>
          </p:cNvSpPr>
          <p:nvPr/>
        </p:nvSpPr>
        <p:spPr bwMode="auto">
          <a:xfrm>
            <a:off x="2640013" y="4144963"/>
            <a:ext cx="7524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3464" name="Freeform 40">
            <a:extLst>
              <a:ext uri="{FF2B5EF4-FFF2-40B4-BE49-F238E27FC236}">
                <a16:creationId xmlns:a16="http://schemas.microsoft.com/office/drawing/2014/main" id="{9C513CFE-0EE8-A94E-8CD8-12D5D0122C0A}"/>
              </a:ext>
            </a:extLst>
          </p:cNvPr>
          <p:cNvSpPr>
            <a:spLocks/>
          </p:cNvSpPr>
          <p:nvPr/>
        </p:nvSpPr>
        <p:spPr bwMode="auto">
          <a:xfrm>
            <a:off x="2159000" y="5197475"/>
            <a:ext cx="2082800" cy="596900"/>
          </a:xfrm>
          <a:custGeom>
            <a:avLst/>
            <a:gdLst>
              <a:gd name="T0" fmla="*/ 2147483646 w 1312"/>
              <a:gd name="T1" fmla="*/ 0 h 304"/>
              <a:gd name="T2" fmla="*/ 0 w 1312"/>
              <a:gd name="T3" fmla="*/ 0 h 304"/>
              <a:gd name="T4" fmla="*/ 0 w 1312"/>
              <a:gd name="T5" fmla="*/ 2147483646 h 304"/>
              <a:gd name="T6" fmla="*/ 0 60000 65536"/>
              <a:gd name="T7" fmla="*/ 0 60000 65536"/>
              <a:gd name="T8" fmla="*/ 0 60000 65536"/>
              <a:gd name="T9" fmla="*/ 0 w 1312"/>
              <a:gd name="T10" fmla="*/ 0 h 304"/>
              <a:gd name="T11" fmla="*/ 1312 w 1312"/>
              <a:gd name="T12" fmla="*/ 304 h 304"/>
            </a:gdLst>
            <a:ahLst/>
            <a:cxnLst>
              <a:cxn ang="T6">
                <a:pos x="T0" y="T1"/>
              </a:cxn>
              <a:cxn ang="T7">
                <a:pos x="T2" y="T3"/>
              </a:cxn>
              <a:cxn ang="T8">
                <a:pos x="T4" y="T5"/>
              </a:cxn>
            </a:cxnLst>
            <a:rect l="T9" t="T10" r="T11" b="T12"/>
            <a:pathLst>
              <a:path w="1312" h="304">
                <a:moveTo>
                  <a:pt x="1312" y="0"/>
                </a:moveTo>
                <a:lnTo>
                  <a:pt x="0" y="0"/>
                </a:lnTo>
                <a:lnTo>
                  <a:pt x="0" y="30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65" name="Freeform 41">
            <a:extLst>
              <a:ext uri="{FF2B5EF4-FFF2-40B4-BE49-F238E27FC236}">
                <a16:creationId xmlns:a16="http://schemas.microsoft.com/office/drawing/2014/main" id="{9C92FBFF-7C6C-3446-BD4D-AE7C04C29DB5}"/>
              </a:ext>
            </a:extLst>
          </p:cNvPr>
          <p:cNvSpPr>
            <a:spLocks/>
          </p:cNvSpPr>
          <p:nvPr/>
        </p:nvSpPr>
        <p:spPr bwMode="auto">
          <a:xfrm flipH="1">
            <a:off x="4965700" y="5197475"/>
            <a:ext cx="1663700" cy="596900"/>
          </a:xfrm>
          <a:custGeom>
            <a:avLst/>
            <a:gdLst>
              <a:gd name="T0" fmla="*/ 2147483646 w 1312"/>
              <a:gd name="T1" fmla="*/ 0 h 304"/>
              <a:gd name="T2" fmla="*/ 0 w 1312"/>
              <a:gd name="T3" fmla="*/ 0 h 304"/>
              <a:gd name="T4" fmla="*/ 0 w 1312"/>
              <a:gd name="T5" fmla="*/ 2147483646 h 304"/>
              <a:gd name="T6" fmla="*/ 0 60000 65536"/>
              <a:gd name="T7" fmla="*/ 0 60000 65536"/>
              <a:gd name="T8" fmla="*/ 0 60000 65536"/>
              <a:gd name="T9" fmla="*/ 0 w 1312"/>
              <a:gd name="T10" fmla="*/ 0 h 304"/>
              <a:gd name="T11" fmla="*/ 1312 w 1312"/>
              <a:gd name="T12" fmla="*/ 304 h 304"/>
            </a:gdLst>
            <a:ahLst/>
            <a:cxnLst>
              <a:cxn ang="T6">
                <a:pos x="T0" y="T1"/>
              </a:cxn>
              <a:cxn ang="T7">
                <a:pos x="T2" y="T3"/>
              </a:cxn>
              <a:cxn ang="T8">
                <a:pos x="T4" y="T5"/>
              </a:cxn>
            </a:cxnLst>
            <a:rect l="T9" t="T10" r="T11" b="T12"/>
            <a:pathLst>
              <a:path w="1312" h="304">
                <a:moveTo>
                  <a:pt x="1312" y="0"/>
                </a:moveTo>
                <a:lnTo>
                  <a:pt x="0" y="0"/>
                </a:lnTo>
                <a:lnTo>
                  <a:pt x="0" y="30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66" name="Line 42">
            <a:extLst>
              <a:ext uri="{FF2B5EF4-FFF2-40B4-BE49-F238E27FC236}">
                <a16:creationId xmlns:a16="http://schemas.microsoft.com/office/drawing/2014/main" id="{ACC50194-6CFC-AA41-9724-D9AAD47D4F73}"/>
              </a:ext>
            </a:extLst>
          </p:cNvPr>
          <p:cNvSpPr>
            <a:spLocks noChangeShapeType="1"/>
          </p:cNvSpPr>
          <p:nvPr/>
        </p:nvSpPr>
        <p:spPr bwMode="auto">
          <a:xfrm>
            <a:off x="3536950" y="4483100"/>
            <a:ext cx="1589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67" name="Line 43">
            <a:extLst>
              <a:ext uri="{FF2B5EF4-FFF2-40B4-BE49-F238E27FC236}">
                <a16:creationId xmlns:a16="http://schemas.microsoft.com/office/drawing/2014/main" id="{E9F78A07-7557-4941-8EF5-21635C91BD2D}"/>
              </a:ext>
            </a:extLst>
          </p:cNvPr>
          <p:cNvSpPr>
            <a:spLocks noChangeShapeType="1"/>
          </p:cNvSpPr>
          <p:nvPr/>
        </p:nvSpPr>
        <p:spPr bwMode="auto">
          <a:xfrm>
            <a:off x="1314450" y="6232525"/>
            <a:ext cx="1589088"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31F7644E-7578-6C4D-A321-73D7EFA3CCCD}"/>
              </a:ext>
            </a:extLst>
          </p:cNvPr>
          <p:cNvSpPr>
            <a:spLocks noGrp="1" noChangeArrowheads="1"/>
          </p:cNvSpPr>
          <p:nvPr>
            <p:ph type="title"/>
          </p:nvPr>
        </p:nvSpPr>
        <p:spPr>
          <a:xfrm>
            <a:off x="457200" y="79375"/>
            <a:ext cx="8229600" cy="1139825"/>
          </a:xfrm>
        </p:spPr>
        <p:txBody>
          <a:bodyPr/>
          <a:lstStyle/>
          <a:p>
            <a:pPr eaLnBrk="1" fontAlgn="auto" hangingPunct="1">
              <a:spcAft>
                <a:spcPts val="0"/>
              </a:spcAft>
              <a:defRPr/>
            </a:pPr>
            <a:r>
              <a:rPr lang="en-US" err="1">
                <a:ea typeface="+mj-ea"/>
                <a:cs typeface="Arial"/>
              </a:rPr>
              <a:t>Ví</a:t>
            </a:r>
            <a:r>
              <a:rPr lang="en-US">
                <a:ea typeface="+mj-ea"/>
                <a:cs typeface="Arial"/>
              </a:rPr>
              <a:t> </a:t>
            </a:r>
            <a:r>
              <a:rPr lang="en-US" err="1">
                <a:ea typeface="+mj-ea"/>
                <a:cs typeface="Arial"/>
              </a:rPr>
              <a:t>dụ</a:t>
            </a:r>
            <a:r>
              <a:rPr lang="en-US">
                <a:ea typeface="+mj-ea"/>
                <a:cs typeface="Arial"/>
              </a:rPr>
              <a:t>: </a:t>
            </a:r>
            <a:r>
              <a:rPr lang="en-US" err="1">
                <a:ea typeface="+mj-ea"/>
                <a:cs typeface="Arial"/>
              </a:rPr>
              <a:t>Điều</a:t>
            </a:r>
            <a:r>
              <a:rPr lang="en-US">
                <a:ea typeface="+mj-ea"/>
                <a:cs typeface="Arial"/>
              </a:rPr>
              <a:t> </a:t>
            </a:r>
            <a:r>
              <a:rPr lang="en-US" err="1">
                <a:ea typeface="+mj-ea"/>
                <a:cs typeface="Arial"/>
              </a:rPr>
              <a:t>chỉnh</a:t>
            </a:r>
            <a:r>
              <a:rPr lang="en-US">
                <a:ea typeface="+mj-ea"/>
                <a:cs typeface="Arial"/>
              </a:rPr>
              <a:t> </a:t>
            </a:r>
            <a:r>
              <a:rPr lang="en-US" err="1">
                <a:ea typeface="+mj-ea"/>
                <a:cs typeface="Arial"/>
              </a:rPr>
              <a:t>hướng</a:t>
            </a:r>
          </a:p>
        </p:txBody>
      </p:sp>
      <p:sp>
        <p:nvSpPr>
          <p:cNvPr id="105474" name="Rectangle 3">
            <a:extLst>
              <a:ext uri="{FF2B5EF4-FFF2-40B4-BE49-F238E27FC236}">
                <a16:creationId xmlns:a16="http://schemas.microsoft.com/office/drawing/2014/main" id="{E2074D01-364C-704E-887D-0055D3A22F29}"/>
              </a:ext>
            </a:extLst>
          </p:cNvPr>
          <p:cNvSpPr>
            <a:spLocks noGrp="1"/>
          </p:cNvSpPr>
          <p:nvPr>
            <p:ph idx="1"/>
          </p:nvPr>
        </p:nvSpPr>
        <p:spPr>
          <a:xfrm>
            <a:off x="361950" y="1219200"/>
            <a:ext cx="3732213" cy="5391150"/>
          </a:xfrm>
        </p:spPr>
        <p:txBody>
          <a:bodyPr/>
          <a:lstStyle/>
          <a:p>
            <a:pPr marL="182245" indent="-182245" eaLnBrk="1" hangingPunct="1">
              <a:lnSpc>
                <a:spcPts val="2200"/>
              </a:lnSpc>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Schedules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nhỏ</a:t>
            </a:r>
            <a:r>
              <a:rPr lang="en-US" altLang="en-US" sz="1800">
                <a:ea typeface="ＭＳ Ｐゴシック"/>
                <a:cs typeface="Arial"/>
              </a:rPr>
              <a:t> </a:t>
            </a:r>
            <a:r>
              <a:rPr lang="en-US" altLang="en-US" sz="1800" err="1">
                <a:ea typeface="ＭＳ Ｐゴシック"/>
                <a:cs typeface="Arial"/>
              </a:rPr>
              <a:t>hoặc</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cần</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a:t>
            </a:r>
            <a:r>
              <a:rPr lang="en-US" altLang="en-US" sz="1800" err="1">
                <a:ea typeface="ＭＳ Ｐゴシック"/>
                <a:cs typeface="Arial"/>
              </a:rPr>
              <a:t>danh</a:t>
            </a:r>
            <a:r>
              <a:rPr lang="en-US" altLang="en-US" sz="1800">
                <a:ea typeface="ＭＳ Ｐゴシック"/>
                <a:cs typeface="Arial"/>
              </a:rPr>
              <a:t> </a:t>
            </a:r>
            <a:r>
              <a:rPr lang="en-US" altLang="en-US" sz="1800" err="1">
                <a:ea typeface="ＭＳ Ｐゴシック"/>
                <a:cs typeface="Arial"/>
              </a:rPr>
              <a:t>sách</a:t>
            </a:r>
            <a:r>
              <a:rPr lang="en-US" altLang="en-US" sz="1800">
                <a:ea typeface="ＭＳ Ｐゴシック"/>
                <a:cs typeface="Arial"/>
              </a:rPr>
              <a:t> Schedules </a:t>
            </a:r>
            <a:r>
              <a:rPr lang="en-US" altLang="en-US" sz="1800" err="1">
                <a:ea typeface="ＭＳ Ｐゴシック"/>
                <a:cs typeface="Arial"/>
              </a:rPr>
              <a:t>để</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xuất</a:t>
            </a:r>
            <a:r>
              <a:rPr lang="en-US" altLang="en-US" sz="1800">
                <a:ea typeface="ＭＳ Ｐゴシック"/>
                <a:cs typeface="Arial"/>
              </a:rPr>
              <a:t> </a:t>
            </a:r>
            <a:r>
              <a:rPr lang="en-US" altLang="en-US" sz="1800" err="1">
                <a:ea typeface="ＭＳ Ｐゴシック"/>
                <a:cs typeface="Arial"/>
              </a:rPr>
              <a:t>hiện</a:t>
            </a:r>
          </a:p>
          <a:p>
            <a:pPr marL="182245" indent="-182245" eaLnBrk="1" hangingPunct="1">
              <a:lnSpc>
                <a:spcPct val="60000"/>
              </a:lnSpc>
            </a:pPr>
            <a:endParaRPr lang="en-US" altLang="en-US" sz="1800">
              <a:ea typeface="ＭＳ Ｐゴシック" panose="020B0600070205080204" pitchFamily="34" charset="-128"/>
              <a:cs typeface="Arial" panose="020B0604020202020204" pitchFamily="34" charset="0"/>
            </a:endParaRPr>
          </a:p>
          <a:p>
            <a:pPr marL="182245" indent="-182245" eaLnBrk="1" hangingPunct="1">
              <a:lnSpc>
                <a:spcPct val="60000"/>
              </a:lnSpc>
            </a:pPr>
            <a:endParaRPr lang="en-US" altLang="en-US" sz="1800">
              <a:ea typeface="ＭＳ Ｐゴシック" panose="020B0600070205080204" pitchFamily="34" charset="-128"/>
              <a:cs typeface="Arial" panose="020B0604020202020204" pitchFamily="34" charset="0"/>
            </a:endParaRPr>
          </a:p>
          <a:p>
            <a:pPr marL="182245" indent="-182245" eaLnBrk="1" hangingPunct="1">
              <a:lnSpc>
                <a:spcPts val="2200"/>
              </a:lnSpc>
              <a:spcBef>
                <a:spcPts val="600"/>
              </a:spcBef>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nhỏ</a:t>
            </a:r>
            <a:r>
              <a:rPr lang="en-US" altLang="en-US" sz="1800">
                <a:ea typeface="ＭＳ Ｐゴシック"/>
                <a:cs typeface="Arial"/>
              </a:rPr>
              <a:t>, </a:t>
            </a:r>
            <a:r>
              <a:rPr lang="en-US" altLang="en-US" sz="1800" err="1">
                <a:ea typeface="ＭＳ Ｐゴシック"/>
                <a:cs typeface="Arial"/>
              </a:rPr>
              <a:t>hoặc</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cần</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a:t>
            </a:r>
            <a:r>
              <a:rPr lang="en-US" altLang="en-US" sz="1800" err="1">
                <a:ea typeface="ＭＳ Ｐゴシック"/>
                <a:cs typeface="Arial"/>
              </a:rPr>
              <a:t>danh</a:t>
            </a:r>
            <a:r>
              <a:rPr lang="en-US" altLang="en-US" sz="1800">
                <a:ea typeface="ＭＳ Ｐゴシック"/>
                <a:cs typeface="Arial"/>
              </a:rPr>
              <a:t> </a:t>
            </a:r>
            <a:r>
              <a:rPr lang="en-US" altLang="en-US" sz="1800" err="1">
                <a:ea typeface="ＭＳ Ｐゴシック"/>
                <a:cs typeface="Arial"/>
              </a:rPr>
              <a:t>sách</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cho</a:t>
            </a:r>
            <a:r>
              <a:rPr lang="en-US" altLang="en-US" sz="1800">
                <a:ea typeface="ＭＳ Ｐゴシック"/>
                <a:cs typeface="Arial"/>
              </a:rPr>
              <a:t> </a:t>
            </a:r>
            <a:r>
              <a:rPr lang="en-US" altLang="en-US" sz="1800" err="1">
                <a:ea typeface="ＭＳ Ｐゴシック"/>
                <a:cs typeface="Arial"/>
              </a:rPr>
              <a:t>một</a:t>
            </a:r>
            <a:r>
              <a:rPr lang="en-US" altLang="en-US" sz="1800">
                <a:ea typeface="ＭＳ Ｐゴシック"/>
                <a:cs typeface="Arial"/>
              </a:rPr>
              <a:t> Schedule</a:t>
            </a:r>
            <a:endParaRPr lang="en-US" altLang="en-US" sz="1800">
              <a:ea typeface="ＭＳ Ｐゴシック" panose="020B0600070205080204" pitchFamily="34" charset="-128"/>
              <a:cs typeface="Arial" panose="020B0604020202020204" pitchFamily="34" charset="0"/>
            </a:endParaRPr>
          </a:p>
          <a:p>
            <a:pPr marL="182245" indent="-182245" eaLnBrk="1" hangingPunct="1">
              <a:lnSpc>
                <a:spcPct val="60000"/>
              </a:lnSpc>
              <a:buFont typeface="Wingdings" pitchFamily="2" charset="2"/>
              <a:buNone/>
            </a:pPr>
            <a:endParaRPr lang="en-US" altLang="en-US" sz="1800">
              <a:ea typeface="ＭＳ Ｐゴシック" panose="020B0600070205080204" pitchFamily="34" charset="-128"/>
              <a:cs typeface="Arial" panose="020B0604020202020204" pitchFamily="34" charset="0"/>
            </a:endParaRPr>
          </a:p>
          <a:p>
            <a:pPr marL="182245" indent="-182245">
              <a:lnSpc>
                <a:spcPts val="2200"/>
              </a:lnSpc>
              <a:spcBef>
                <a:spcPts val="900"/>
              </a:spcBef>
            </a:pPr>
            <a:r>
              <a:rPr lang="en-US" altLang="en-US" sz="1800" err="1">
                <a:ea typeface="ＭＳ Ｐゴシック"/>
                <a:cs typeface="Arial"/>
              </a:rPr>
              <a:t>Số</a:t>
            </a:r>
            <a:r>
              <a:rPr lang="en-US" altLang="en-US" sz="1800">
                <a:ea typeface="ＭＳ Ｐゴシック"/>
                <a:cs typeface="Arial"/>
              </a:rPr>
              <a:t> </a:t>
            </a:r>
            <a:r>
              <a:rPr lang="en-US" altLang="en-US" sz="1800" err="1">
                <a:ea typeface="ＭＳ Ｐゴシック"/>
                <a:cs typeface="Arial"/>
              </a:rPr>
              <a:t>lượng</a:t>
            </a:r>
            <a:r>
              <a:rPr lang="en-US" altLang="en-US" sz="1800">
                <a:ea typeface="ＭＳ Ｐゴシック"/>
                <a:cs typeface="Arial"/>
              </a:rPr>
              <a:t> </a:t>
            </a:r>
            <a:r>
              <a:rPr lang="en-US" altLang="en-US" sz="1800" err="1">
                <a:ea typeface="ＭＳ Ｐゴシック"/>
                <a:cs typeface="Arial"/>
              </a:rPr>
              <a:t>CourseInfo</a:t>
            </a:r>
            <a:r>
              <a:rPr lang="en-US" altLang="en-US" sz="1800">
                <a:ea typeface="ＭＳ Ｐゴシック"/>
                <a:cs typeface="Arial"/>
              </a:rPr>
              <a:t> </a:t>
            </a:r>
            <a:r>
              <a:rPr lang="en-US" altLang="en-US" sz="1800" err="1">
                <a:ea typeface="ＭＳ Ｐゴシック"/>
                <a:cs typeface="Arial"/>
              </a:rPr>
              <a:t>và</a:t>
            </a:r>
            <a:r>
              <a:rPr lang="en-US" altLang="en-US" sz="1800">
                <a:ea typeface="ＭＳ Ｐゴシック"/>
                <a:cs typeface="Arial"/>
              </a:rPr>
              <a:t> Schedules </a:t>
            </a:r>
            <a:r>
              <a:rPr lang="en-US" altLang="en-US" sz="1800" err="1">
                <a:ea typeface="ＭＳ Ｐゴシック"/>
                <a:cs typeface="Arial"/>
              </a:rPr>
              <a:t>thì</a:t>
            </a:r>
            <a:r>
              <a:rPr lang="en-US" altLang="en-US" sz="1800">
                <a:ea typeface="ＭＳ Ｐゴシック"/>
                <a:cs typeface="Arial"/>
              </a:rPr>
              <a:t> </a:t>
            </a:r>
            <a:r>
              <a:rPr lang="en-US" altLang="en-US" sz="1800" err="1">
                <a:ea typeface="ＭＳ Ｐゴシック"/>
                <a:cs typeface="Arial"/>
              </a:rPr>
              <a:t>không</a:t>
            </a:r>
            <a:r>
              <a:rPr lang="en-US" altLang="en-US" sz="1800">
                <a:ea typeface="ＭＳ Ｐゴシック"/>
                <a:cs typeface="Arial"/>
              </a:rPr>
              <a:t> </a:t>
            </a:r>
            <a:r>
              <a:rPr lang="en-US" altLang="en-US" sz="1800" err="1">
                <a:ea typeface="ＭＳ Ｐゴシック"/>
                <a:cs typeface="Arial"/>
              </a:rPr>
              <a:t>nhỏ</a:t>
            </a:r>
            <a:endParaRPr lang="en-US" altLang="en-US" sz="1800" err="1">
              <a:ea typeface="ＭＳ Ｐゴシック" panose="020B0600070205080204" pitchFamily="34" charset="-128"/>
              <a:cs typeface="Arial" panose="020B0604020202020204" pitchFamily="34" charset="0"/>
            </a:endParaRPr>
          </a:p>
          <a:p>
            <a:pPr marL="182245" indent="-182245" eaLnBrk="1" hangingPunct="1">
              <a:lnSpc>
                <a:spcPts val="2200"/>
              </a:lnSpc>
            </a:pPr>
            <a:r>
              <a:rPr lang="en-US" altLang="en-US" sz="1800" err="1">
                <a:ea typeface="ＭＳ Ｐゴシック"/>
                <a:cs typeface="Arial"/>
              </a:rPr>
              <a:t>Phải</a:t>
            </a:r>
            <a:r>
              <a:rPr lang="en-US" altLang="en-US" sz="1800">
                <a:ea typeface="ＭＳ Ｐゴシック"/>
                <a:cs typeface="Arial"/>
              </a:rPr>
              <a:t> </a:t>
            </a:r>
            <a:r>
              <a:rPr lang="en-US" altLang="en-US" sz="1800" err="1">
                <a:ea typeface="ＭＳ Ｐゴシック"/>
                <a:cs typeface="Arial"/>
              </a:rPr>
              <a:t>có</a:t>
            </a:r>
            <a:r>
              <a:rPr lang="en-US" altLang="en-US" sz="1800">
                <a:ea typeface="ＭＳ Ｐゴシック"/>
                <a:cs typeface="Arial"/>
              </a:rPr>
              <a:t> </a:t>
            </a:r>
            <a:r>
              <a:rPr lang="en-US" altLang="en-US" sz="1800" err="1">
                <a:ea typeface="ＭＳ Ｐゴシック"/>
                <a:cs typeface="Arial"/>
              </a:rPr>
              <a:t>khả</a:t>
            </a:r>
            <a:r>
              <a:rPr lang="en-US" altLang="en-US" sz="1800">
                <a:ea typeface="ＭＳ Ｐゴシック"/>
                <a:cs typeface="Arial"/>
              </a:rPr>
              <a:t> </a:t>
            </a:r>
            <a:r>
              <a:rPr lang="en-US" altLang="en-US" sz="1800" err="1">
                <a:ea typeface="ＭＳ Ｐゴシック"/>
                <a:cs typeface="Arial"/>
              </a:rPr>
              <a:t>năng</a:t>
            </a:r>
            <a:r>
              <a:rPr lang="en-US" altLang="en-US" sz="1800">
                <a:ea typeface="ＭＳ Ｐゴシック"/>
                <a:cs typeface="Arial"/>
              </a:rPr>
              <a:t> </a:t>
            </a:r>
            <a:r>
              <a:rPr lang="en-US" altLang="en-US" sz="1800" err="1">
                <a:ea typeface="ＭＳ Ｐゴシック"/>
                <a:cs typeface="Arial"/>
              </a:rPr>
              <a:t>điều</a:t>
            </a:r>
            <a:r>
              <a:rPr lang="en-US" altLang="en-US" sz="1800">
                <a:ea typeface="ＭＳ Ｐゴシック"/>
                <a:cs typeface="Arial"/>
              </a:rPr>
              <a:t> </a:t>
            </a:r>
            <a:r>
              <a:rPr lang="en-US" altLang="en-US" sz="1800" err="1">
                <a:ea typeface="ＭＳ Ｐゴシック"/>
                <a:cs typeface="Arial"/>
              </a:rPr>
              <a:t>hướng</a:t>
            </a:r>
            <a:r>
              <a:rPr lang="en-US" altLang="en-US" sz="1800">
                <a:ea typeface="ＭＳ Ｐゴシック"/>
                <a:cs typeface="Arial"/>
              </a:rPr>
              <a:t> </a:t>
            </a:r>
            <a:r>
              <a:rPr lang="en-US" altLang="en-US" sz="1800" err="1">
                <a:ea typeface="ＭＳ Ｐゴシック"/>
                <a:cs typeface="Arial"/>
              </a:rPr>
              <a:t>theo</a:t>
            </a:r>
            <a:r>
              <a:rPr lang="en-US" altLang="en-US" sz="1800">
                <a:ea typeface="ＭＳ Ｐゴシック"/>
                <a:cs typeface="Arial"/>
              </a:rPr>
              <a:t> </a:t>
            </a:r>
            <a:r>
              <a:rPr lang="en-US" altLang="en-US" sz="1800" err="1">
                <a:ea typeface="ＭＳ Ｐゴシック"/>
                <a:cs typeface="Arial"/>
              </a:rPr>
              <a:t>cả</a:t>
            </a:r>
            <a:r>
              <a:rPr lang="en-US" altLang="en-US" sz="1800">
                <a:ea typeface="ＭＳ Ｐゴシック"/>
                <a:cs typeface="Arial"/>
              </a:rPr>
              <a:t> </a:t>
            </a:r>
            <a:r>
              <a:rPr lang="en-US" altLang="en-US" sz="1800" err="1">
                <a:ea typeface="ＭＳ Ｐゴシック"/>
                <a:cs typeface="Arial"/>
              </a:rPr>
              <a:t>hai</a:t>
            </a:r>
            <a:r>
              <a:rPr lang="en-US" altLang="en-US" sz="1800">
                <a:ea typeface="ＭＳ Ｐゴシック"/>
                <a:cs typeface="Arial"/>
              </a:rPr>
              <a:t> </a:t>
            </a:r>
            <a:r>
              <a:rPr lang="en-US" altLang="en-US" sz="1800" err="1">
                <a:ea typeface="ＭＳ Ｐゴシック"/>
                <a:cs typeface="Arial"/>
              </a:rPr>
              <a:t>phía</a:t>
            </a:r>
            <a:endParaRPr lang="en-US" altLang="en-US" sz="1800" err="1">
              <a:ea typeface="ＭＳ Ｐゴシック" panose="020B0600070205080204" pitchFamily="34" charset="-128"/>
              <a:cs typeface="Arial" panose="020B0604020202020204" pitchFamily="34" charset="0"/>
            </a:endParaRPr>
          </a:p>
        </p:txBody>
      </p:sp>
      <p:sp>
        <p:nvSpPr>
          <p:cNvPr id="105475" name="Slide Number Placeholder 40">
            <a:extLst>
              <a:ext uri="{FF2B5EF4-FFF2-40B4-BE49-F238E27FC236}">
                <a16:creationId xmlns:a16="http://schemas.microsoft.com/office/drawing/2014/main" id="{596C8776-3E92-8640-8F41-B9EB06EBC6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00C7C07-84AD-5649-B22A-9A1D7E0338FE}" type="slidenum">
              <a:rPr lang="en-US" altLang="ja-JP" sz="1200" dirty="0" smtClean="0">
                <a:latin typeface="Times New Roman" panose="02020603050405020304" pitchFamily="18" charset="0"/>
              </a:rPr>
              <a:pPr>
                <a:spcBef>
                  <a:spcPct val="0"/>
                </a:spcBef>
                <a:buClrTx/>
                <a:buSzTx/>
                <a:buFontTx/>
                <a:buNone/>
              </a:pPr>
              <a:t>49</a:t>
            </a:fld>
            <a:endParaRPr lang="en-US" altLang="ja-JP" sz="1200">
              <a:latin typeface="Times New Roman" panose="02020603050405020304" pitchFamily="18" charset="0"/>
            </a:endParaRPr>
          </a:p>
        </p:txBody>
      </p:sp>
      <p:sp>
        <p:nvSpPr>
          <p:cNvPr id="105476" name="AutoShape 71">
            <a:extLst>
              <a:ext uri="{FF2B5EF4-FFF2-40B4-BE49-F238E27FC236}">
                <a16:creationId xmlns:a16="http://schemas.microsoft.com/office/drawing/2014/main" id="{58609DBC-5582-904A-AD4E-1DEEDCA337E4}"/>
              </a:ext>
            </a:extLst>
          </p:cNvPr>
          <p:cNvSpPr>
            <a:spLocks noChangeArrowheads="1"/>
          </p:cNvSpPr>
          <p:nvPr/>
        </p:nvSpPr>
        <p:spPr bwMode="auto">
          <a:xfrm>
            <a:off x="3962400" y="1609725"/>
            <a:ext cx="4978400" cy="1498600"/>
          </a:xfrm>
          <a:prstGeom prst="roundRect">
            <a:avLst>
              <a:gd name="adj" fmla="val 16667"/>
            </a:avLst>
          </a:prstGeom>
          <a:noFill/>
          <a:ln w="38100">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77" name="Line 85">
            <a:extLst>
              <a:ext uri="{FF2B5EF4-FFF2-40B4-BE49-F238E27FC236}">
                <a16:creationId xmlns:a16="http://schemas.microsoft.com/office/drawing/2014/main" id="{CE88B162-E755-FB49-8569-96E85B74FE63}"/>
              </a:ext>
            </a:extLst>
          </p:cNvPr>
          <p:cNvSpPr>
            <a:spLocks noChangeShapeType="1"/>
          </p:cNvSpPr>
          <p:nvPr/>
        </p:nvSpPr>
        <p:spPr bwMode="auto">
          <a:xfrm flipV="1">
            <a:off x="5237163" y="2414588"/>
            <a:ext cx="1892300" cy="1587"/>
          </a:xfrm>
          <a:prstGeom prst="line">
            <a:avLst/>
          </a:prstGeom>
          <a:noFill/>
          <a:ln w="12700">
            <a:solidFill>
              <a:srgbClr val="292934"/>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05478" name="Rectangle 86">
            <a:extLst>
              <a:ext uri="{FF2B5EF4-FFF2-40B4-BE49-F238E27FC236}">
                <a16:creationId xmlns:a16="http://schemas.microsoft.com/office/drawing/2014/main" id="{925B7DE5-73F8-AD42-8336-CF619E0B1FF3}"/>
              </a:ext>
            </a:extLst>
          </p:cNvPr>
          <p:cNvSpPr>
            <a:spLocks noChangeArrowheads="1"/>
          </p:cNvSpPr>
          <p:nvPr/>
        </p:nvSpPr>
        <p:spPr bwMode="auto">
          <a:xfrm>
            <a:off x="7134225" y="19383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79" name="Line 87">
            <a:extLst>
              <a:ext uri="{FF2B5EF4-FFF2-40B4-BE49-F238E27FC236}">
                <a16:creationId xmlns:a16="http://schemas.microsoft.com/office/drawing/2014/main" id="{7C4C4677-E678-664F-A16C-EB65331265EE}"/>
              </a:ext>
            </a:extLst>
          </p:cNvPr>
          <p:cNvSpPr>
            <a:spLocks noChangeShapeType="1"/>
          </p:cNvSpPr>
          <p:nvPr/>
        </p:nvSpPr>
        <p:spPr bwMode="auto">
          <a:xfrm>
            <a:off x="7134225" y="24177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0" name="Line 88">
            <a:extLst>
              <a:ext uri="{FF2B5EF4-FFF2-40B4-BE49-F238E27FC236}">
                <a16:creationId xmlns:a16="http://schemas.microsoft.com/office/drawing/2014/main" id="{9CE1F224-C571-584B-8BF2-C2E308D55330}"/>
              </a:ext>
            </a:extLst>
          </p:cNvPr>
          <p:cNvSpPr>
            <a:spLocks noChangeShapeType="1"/>
          </p:cNvSpPr>
          <p:nvPr/>
        </p:nvSpPr>
        <p:spPr bwMode="auto">
          <a:xfrm>
            <a:off x="7134225" y="25542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1" name="Rectangle 89">
            <a:extLst>
              <a:ext uri="{FF2B5EF4-FFF2-40B4-BE49-F238E27FC236}">
                <a16:creationId xmlns:a16="http://schemas.microsoft.com/office/drawing/2014/main" id="{2EC3D1C5-975C-BB41-B615-9BF6D19CEE32}"/>
              </a:ext>
            </a:extLst>
          </p:cNvPr>
          <p:cNvSpPr>
            <a:spLocks noChangeArrowheads="1"/>
          </p:cNvSpPr>
          <p:nvPr/>
        </p:nvSpPr>
        <p:spPr bwMode="auto">
          <a:xfrm>
            <a:off x="6691313" y="25669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482" name="Rectangle 90">
            <a:extLst>
              <a:ext uri="{FF2B5EF4-FFF2-40B4-BE49-F238E27FC236}">
                <a16:creationId xmlns:a16="http://schemas.microsoft.com/office/drawing/2014/main" id="{31CDB6D3-5E68-774A-818A-1F43FE607359}"/>
              </a:ext>
            </a:extLst>
          </p:cNvPr>
          <p:cNvSpPr>
            <a:spLocks noChangeArrowheads="1"/>
          </p:cNvSpPr>
          <p:nvPr/>
        </p:nvSpPr>
        <p:spPr bwMode="auto">
          <a:xfrm>
            <a:off x="5353050" y="25669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483" name="Text Box 91">
            <a:extLst>
              <a:ext uri="{FF2B5EF4-FFF2-40B4-BE49-F238E27FC236}">
                <a16:creationId xmlns:a16="http://schemas.microsoft.com/office/drawing/2014/main" id="{F9A40786-5B16-6E42-91CF-1A68B1F835C7}"/>
              </a:ext>
            </a:extLst>
          </p:cNvPr>
          <p:cNvSpPr txBox="1">
            <a:spLocks noChangeArrowheads="1"/>
          </p:cNvSpPr>
          <p:nvPr/>
        </p:nvSpPr>
        <p:spPr bwMode="auto">
          <a:xfrm>
            <a:off x="5446713" y="20780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484" name="Rectangle 92">
            <a:extLst>
              <a:ext uri="{FF2B5EF4-FFF2-40B4-BE49-F238E27FC236}">
                <a16:creationId xmlns:a16="http://schemas.microsoft.com/office/drawing/2014/main" id="{5FEE7B2D-83EB-0547-8A55-106A1E76A5EF}"/>
              </a:ext>
            </a:extLst>
          </p:cNvPr>
          <p:cNvSpPr>
            <a:spLocks noChangeArrowheads="1"/>
          </p:cNvSpPr>
          <p:nvPr/>
        </p:nvSpPr>
        <p:spPr bwMode="auto">
          <a:xfrm>
            <a:off x="7405688" y="20637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485" name="Rectangle 93">
            <a:extLst>
              <a:ext uri="{FF2B5EF4-FFF2-40B4-BE49-F238E27FC236}">
                <a16:creationId xmlns:a16="http://schemas.microsoft.com/office/drawing/2014/main" id="{2D3C9854-B576-9745-805C-A2B4F8A3F5FB}"/>
              </a:ext>
            </a:extLst>
          </p:cNvPr>
          <p:cNvSpPr>
            <a:spLocks noChangeArrowheads="1"/>
          </p:cNvSpPr>
          <p:nvPr/>
        </p:nvSpPr>
        <p:spPr bwMode="auto">
          <a:xfrm>
            <a:off x="4192588" y="19383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86" name="Line 94">
            <a:extLst>
              <a:ext uri="{FF2B5EF4-FFF2-40B4-BE49-F238E27FC236}">
                <a16:creationId xmlns:a16="http://schemas.microsoft.com/office/drawing/2014/main" id="{412BF2B3-1BCF-8948-BEFD-CC73CECCE942}"/>
              </a:ext>
            </a:extLst>
          </p:cNvPr>
          <p:cNvSpPr>
            <a:spLocks noChangeShapeType="1"/>
          </p:cNvSpPr>
          <p:nvPr/>
        </p:nvSpPr>
        <p:spPr bwMode="auto">
          <a:xfrm>
            <a:off x="4194175" y="24177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Line 95">
            <a:extLst>
              <a:ext uri="{FF2B5EF4-FFF2-40B4-BE49-F238E27FC236}">
                <a16:creationId xmlns:a16="http://schemas.microsoft.com/office/drawing/2014/main" id="{CB94833E-2839-C041-82FA-63B4944764E8}"/>
              </a:ext>
            </a:extLst>
          </p:cNvPr>
          <p:cNvSpPr>
            <a:spLocks noChangeShapeType="1"/>
          </p:cNvSpPr>
          <p:nvPr/>
        </p:nvSpPr>
        <p:spPr bwMode="auto">
          <a:xfrm>
            <a:off x="4194175" y="25542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8" name="Rectangle 96">
            <a:extLst>
              <a:ext uri="{FF2B5EF4-FFF2-40B4-BE49-F238E27FC236}">
                <a16:creationId xmlns:a16="http://schemas.microsoft.com/office/drawing/2014/main" id="{154D3EE9-AB24-4D4C-9031-46B8011748FD}"/>
              </a:ext>
            </a:extLst>
          </p:cNvPr>
          <p:cNvSpPr>
            <a:spLocks noChangeArrowheads="1"/>
          </p:cNvSpPr>
          <p:nvPr/>
        </p:nvSpPr>
        <p:spPr bwMode="auto">
          <a:xfrm>
            <a:off x="4311650" y="20637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489" name="Line 100">
            <a:extLst>
              <a:ext uri="{FF2B5EF4-FFF2-40B4-BE49-F238E27FC236}">
                <a16:creationId xmlns:a16="http://schemas.microsoft.com/office/drawing/2014/main" id="{D7076825-21EB-B74D-AE9F-09F254EFAC92}"/>
              </a:ext>
            </a:extLst>
          </p:cNvPr>
          <p:cNvSpPr>
            <a:spLocks noChangeShapeType="1"/>
          </p:cNvSpPr>
          <p:nvPr/>
        </p:nvSpPr>
        <p:spPr bwMode="auto">
          <a:xfrm flipV="1">
            <a:off x="5240338" y="4357688"/>
            <a:ext cx="1892300" cy="1587"/>
          </a:xfrm>
          <a:prstGeom prst="line">
            <a:avLst/>
          </a:prstGeom>
          <a:noFill/>
          <a:ln w="12700">
            <a:solidFill>
              <a:srgbClr val="292934"/>
            </a:solidFill>
            <a:round/>
            <a:headEnd type="arrow"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5490" name="Rectangle 101">
            <a:extLst>
              <a:ext uri="{FF2B5EF4-FFF2-40B4-BE49-F238E27FC236}">
                <a16:creationId xmlns:a16="http://schemas.microsoft.com/office/drawing/2014/main" id="{44CB37CB-A287-1C4A-B076-01D863CA269B}"/>
              </a:ext>
            </a:extLst>
          </p:cNvPr>
          <p:cNvSpPr>
            <a:spLocks noChangeArrowheads="1"/>
          </p:cNvSpPr>
          <p:nvPr/>
        </p:nvSpPr>
        <p:spPr bwMode="auto">
          <a:xfrm>
            <a:off x="7134225" y="38814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91" name="Line 102">
            <a:extLst>
              <a:ext uri="{FF2B5EF4-FFF2-40B4-BE49-F238E27FC236}">
                <a16:creationId xmlns:a16="http://schemas.microsoft.com/office/drawing/2014/main" id="{1FCF4678-29B0-DA4E-BAD7-CE7EE6864D45}"/>
              </a:ext>
            </a:extLst>
          </p:cNvPr>
          <p:cNvSpPr>
            <a:spLocks noChangeShapeType="1"/>
          </p:cNvSpPr>
          <p:nvPr/>
        </p:nvSpPr>
        <p:spPr bwMode="auto">
          <a:xfrm>
            <a:off x="7134225" y="43608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Line 103">
            <a:extLst>
              <a:ext uri="{FF2B5EF4-FFF2-40B4-BE49-F238E27FC236}">
                <a16:creationId xmlns:a16="http://schemas.microsoft.com/office/drawing/2014/main" id="{FC76954F-9477-4040-B107-89F17120C4F5}"/>
              </a:ext>
            </a:extLst>
          </p:cNvPr>
          <p:cNvSpPr>
            <a:spLocks noChangeShapeType="1"/>
          </p:cNvSpPr>
          <p:nvPr/>
        </p:nvSpPr>
        <p:spPr bwMode="auto">
          <a:xfrm>
            <a:off x="7134225" y="44973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3" name="Rectangle 104">
            <a:extLst>
              <a:ext uri="{FF2B5EF4-FFF2-40B4-BE49-F238E27FC236}">
                <a16:creationId xmlns:a16="http://schemas.microsoft.com/office/drawing/2014/main" id="{E9F9CFBE-8E13-7C4D-A2B5-F9BA2AB2BED6}"/>
              </a:ext>
            </a:extLst>
          </p:cNvPr>
          <p:cNvSpPr>
            <a:spLocks noChangeArrowheads="1"/>
          </p:cNvSpPr>
          <p:nvPr/>
        </p:nvSpPr>
        <p:spPr bwMode="auto">
          <a:xfrm>
            <a:off x="6691313" y="45100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494" name="Rectangle 105">
            <a:extLst>
              <a:ext uri="{FF2B5EF4-FFF2-40B4-BE49-F238E27FC236}">
                <a16:creationId xmlns:a16="http://schemas.microsoft.com/office/drawing/2014/main" id="{3C6423FE-C098-E442-B06B-59D878321807}"/>
              </a:ext>
            </a:extLst>
          </p:cNvPr>
          <p:cNvSpPr>
            <a:spLocks noChangeArrowheads="1"/>
          </p:cNvSpPr>
          <p:nvPr/>
        </p:nvSpPr>
        <p:spPr bwMode="auto">
          <a:xfrm>
            <a:off x="5353050" y="45100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495" name="Text Box 106">
            <a:extLst>
              <a:ext uri="{FF2B5EF4-FFF2-40B4-BE49-F238E27FC236}">
                <a16:creationId xmlns:a16="http://schemas.microsoft.com/office/drawing/2014/main" id="{8E054CA0-E78D-8C4A-BE4C-C9D46BED1DB0}"/>
              </a:ext>
            </a:extLst>
          </p:cNvPr>
          <p:cNvSpPr txBox="1">
            <a:spLocks noChangeArrowheads="1"/>
          </p:cNvSpPr>
          <p:nvPr/>
        </p:nvSpPr>
        <p:spPr bwMode="auto">
          <a:xfrm>
            <a:off x="5446713" y="40211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496" name="Rectangle 107">
            <a:extLst>
              <a:ext uri="{FF2B5EF4-FFF2-40B4-BE49-F238E27FC236}">
                <a16:creationId xmlns:a16="http://schemas.microsoft.com/office/drawing/2014/main" id="{F1A700C5-1DD5-5144-A37C-9471A2065A02}"/>
              </a:ext>
            </a:extLst>
          </p:cNvPr>
          <p:cNvSpPr>
            <a:spLocks noChangeArrowheads="1"/>
          </p:cNvSpPr>
          <p:nvPr/>
        </p:nvSpPr>
        <p:spPr bwMode="auto">
          <a:xfrm>
            <a:off x="7424738" y="40068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497" name="Rectangle 108">
            <a:extLst>
              <a:ext uri="{FF2B5EF4-FFF2-40B4-BE49-F238E27FC236}">
                <a16:creationId xmlns:a16="http://schemas.microsoft.com/office/drawing/2014/main" id="{EAC0C895-EFD8-0441-B6D5-422DA50FA251}"/>
              </a:ext>
            </a:extLst>
          </p:cNvPr>
          <p:cNvSpPr>
            <a:spLocks noChangeArrowheads="1"/>
          </p:cNvSpPr>
          <p:nvPr/>
        </p:nvSpPr>
        <p:spPr bwMode="auto">
          <a:xfrm>
            <a:off x="4192588" y="38814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498" name="Line 109">
            <a:extLst>
              <a:ext uri="{FF2B5EF4-FFF2-40B4-BE49-F238E27FC236}">
                <a16:creationId xmlns:a16="http://schemas.microsoft.com/office/drawing/2014/main" id="{71FDA4FF-4769-884C-88A7-F763CAE23FB3}"/>
              </a:ext>
            </a:extLst>
          </p:cNvPr>
          <p:cNvSpPr>
            <a:spLocks noChangeShapeType="1"/>
          </p:cNvSpPr>
          <p:nvPr/>
        </p:nvSpPr>
        <p:spPr bwMode="auto">
          <a:xfrm>
            <a:off x="4194175" y="43608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9" name="Line 110">
            <a:extLst>
              <a:ext uri="{FF2B5EF4-FFF2-40B4-BE49-F238E27FC236}">
                <a16:creationId xmlns:a16="http://schemas.microsoft.com/office/drawing/2014/main" id="{326F96E0-5CF2-E14E-805B-974145DA808C}"/>
              </a:ext>
            </a:extLst>
          </p:cNvPr>
          <p:cNvSpPr>
            <a:spLocks noChangeShapeType="1"/>
          </p:cNvSpPr>
          <p:nvPr/>
        </p:nvSpPr>
        <p:spPr bwMode="auto">
          <a:xfrm>
            <a:off x="4194175" y="44973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0" name="Rectangle 111">
            <a:extLst>
              <a:ext uri="{FF2B5EF4-FFF2-40B4-BE49-F238E27FC236}">
                <a16:creationId xmlns:a16="http://schemas.microsoft.com/office/drawing/2014/main" id="{364E37AA-E1CE-F34F-9488-1DE66F16E09F}"/>
              </a:ext>
            </a:extLst>
          </p:cNvPr>
          <p:cNvSpPr>
            <a:spLocks noChangeArrowheads="1"/>
          </p:cNvSpPr>
          <p:nvPr/>
        </p:nvSpPr>
        <p:spPr bwMode="auto">
          <a:xfrm>
            <a:off x="4311650" y="40068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501" name="Rectangle 115">
            <a:extLst>
              <a:ext uri="{FF2B5EF4-FFF2-40B4-BE49-F238E27FC236}">
                <a16:creationId xmlns:a16="http://schemas.microsoft.com/office/drawing/2014/main" id="{090ABB58-5AF2-2A42-ADDD-1F0324FA803A}"/>
              </a:ext>
            </a:extLst>
          </p:cNvPr>
          <p:cNvSpPr>
            <a:spLocks noChangeArrowheads="1"/>
          </p:cNvSpPr>
          <p:nvPr/>
        </p:nvSpPr>
        <p:spPr bwMode="auto">
          <a:xfrm>
            <a:off x="7134225" y="5545138"/>
            <a:ext cx="1595438"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502" name="Line 116">
            <a:extLst>
              <a:ext uri="{FF2B5EF4-FFF2-40B4-BE49-F238E27FC236}">
                <a16:creationId xmlns:a16="http://schemas.microsoft.com/office/drawing/2014/main" id="{DB04A5D3-70C5-5A46-8A53-624A842C8081}"/>
              </a:ext>
            </a:extLst>
          </p:cNvPr>
          <p:cNvSpPr>
            <a:spLocks noChangeShapeType="1"/>
          </p:cNvSpPr>
          <p:nvPr/>
        </p:nvSpPr>
        <p:spPr bwMode="auto">
          <a:xfrm>
            <a:off x="7134225" y="6024563"/>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117">
            <a:extLst>
              <a:ext uri="{FF2B5EF4-FFF2-40B4-BE49-F238E27FC236}">
                <a16:creationId xmlns:a16="http://schemas.microsoft.com/office/drawing/2014/main" id="{478714E0-5D7F-B442-96A3-0F8C572339A7}"/>
              </a:ext>
            </a:extLst>
          </p:cNvPr>
          <p:cNvSpPr>
            <a:spLocks noChangeShapeType="1"/>
          </p:cNvSpPr>
          <p:nvPr/>
        </p:nvSpPr>
        <p:spPr bwMode="auto">
          <a:xfrm>
            <a:off x="7134225" y="6161088"/>
            <a:ext cx="1585913"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Rectangle 118">
            <a:extLst>
              <a:ext uri="{FF2B5EF4-FFF2-40B4-BE49-F238E27FC236}">
                <a16:creationId xmlns:a16="http://schemas.microsoft.com/office/drawing/2014/main" id="{F7D5A5AA-D2E2-7546-83FE-40EA7402D20E}"/>
              </a:ext>
            </a:extLst>
          </p:cNvPr>
          <p:cNvSpPr>
            <a:spLocks noChangeArrowheads="1"/>
          </p:cNvSpPr>
          <p:nvPr/>
        </p:nvSpPr>
        <p:spPr bwMode="auto">
          <a:xfrm>
            <a:off x="6691313" y="617378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0..4</a:t>
            </a:r>
          </a:p>
        </p:txBody>
      </p:sp>
      <p:sp>
        <p:nvSpPr>
          <p:cNvPr id="105505" name="Rectangle 119">
            <a:extLst>
              <a:ext uri="{FF2B5EF4-FFF2-40B4-BE49-F238E27FC236}">
                <a16:creationId xmlns:a16="http://schemas.microsoft.com/office/drawing/2014/main" id="{D47EF372-8826-7F48-8213-A6BAD3C26105}"/>
              </a:ext>
            </a:extLst>
          </p:cNvPr>
          <p:cNvSpPr>
            <a:spLocks noChangeArrowheads="1"/>
          </p:cNvSpPr>
          <p:nvPr/>
        </p:nvSpPr>
        <p:spPr bwMode="auto">
          <a:xfrm>
            <a:off x="5353050" y="6173788"/>
            <a:ext cx="228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FFFF00"/>
                </a:solidFill>
                <a:latin typeface="Times New Roman" panose="02020603050405020304" pitchFamily="18" charset="0"/>
              </a:rPr>
              <a:t>0..*</a:t>
            </a:r>
          </a:p>
        </p:txBody>
      </p:sp>
      <p:sp>
        <p:nvSpPr>
          <p:cNvPr id="105506" name="Text Box 120">
            <a:extLst>
              <a:ext uri="{FF2B5EF4-FFF2-40B4-BE49-F238E27FC236}">
                <a16:creationId xmlns:a16="http://schemas.microsoft.com/office/drawing/2014/main" id="{5D8CD2A2-2F19-744E-8618-10E499579DCC}"/>
              </a:ext>
            </a:extLst>
          </p:cNvPr>
          <p:cNvSpPr txBox="1">
            <a:spLocks noChangeArrowheads="1"/>
          </p:cNvSpPr>
          <p:nvPr/>
        </p:nvSpPr>
        <p:spPr bwMode="auto">
          <a:xfrm>
            <a:off x="5446713" y="5684838"/>
            <a:ext cx="1698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US" altLang="en-US" sz="1200">
                <a:solidFill>
                  <a:srgbClr val="0000FF"/>
                </a:solidFill>
                <a:latin typeface="Times New Roman" panose="02020603050405020304" pitchFamily="18" charset="0"/>
              </a:rPr>
              <a:t>+ </a:t>
            </a:r>
            <a:r>
              <a:rPr lang="en-US" altLang="en-US" sz="1200" err="1">
                <a:solidFill>
                  <a:srgbClr val="0000FF"/>
                </a:solidFill>
                <a:latin typeface="Times New Roman" panose="02020603050405020304" pitchFamily="18" charset="0"/>
              </a:rPr>
              <a:t>primaryCourses</a:t>
            </a:r>
          </a:p>
        </p:txBody>
      </p:sp>
      <p:sp>
        <p:nvSpPr>
          <p:cNvPr id="105507" name="Rectangle 121">
            <a:extLst>
              <a:ext uri="{FF2B5EF4-FFF2-40B4-BE49-F238E27FC236}">
                <a16:creationId xmlns:a16="http://schemas.microsoft.com/office/drawing/2014/main" id="{244C9AE4-29F3-C54A-9853-42A113655B02}"/>
              </a:ext>
            </a:extLst>
          </p:cNvPr>
          <p:cNvSpPr>
            <a:spLocks noChangeArrowheads="1"/>
          </p:cNvSpPr>
          <p:nvPr/>
        </p:nvSpPr>
        <p:spPr bwMode="auto">
          <a:xfrm>
            <a:off x="7405688" y="5670550"/>
            <a:ext cx="976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CourseInfo</a:t>
            </a:r>
            <a:r>
              <a:rPr lang="en-US" altLang="en-US" sz="1600">
                <a:solidFill>
                  <a:srgbClr val="0000FF"/>
                </a:solidFill>
                <a:latin typeface="Times New Roman" panose="02020603050405020304" pitchFamily="18" charset="0"/>
              </a:rPr>
              <a:t>.</a:t>
            </a:r>
          </a:p>
        </p:txBody>
      </p:sp>
      <p:sp>
        <p:nvSpPr>
          <p:cNvPr id="105508" name="Rectangle 122">
            <a:extLst>
              <a:ext uri="{FF2B5EF4-FFF2-40B4-BE49-F238E27FC236}">
                <a16:creationId xmlns:a16="http://schemas.microsoft.com/office/drawing/2014/main" id="{7BA500A3-0ABB-FA4F-A6BA-93B1A8EDCAED}"/>
              </a:ext>
            </a:extLst>
          </p:cNvPr>
          <p:cNvSpPr>
            <a:spLocks noChangeArrowheads="1"/>
          </p:cNvSpPr>
          <p:nvPr/>
        </p:nvSpPr>
        <p:spPr bwMode="auto">
          <a:xfrm>
            <a:off x="4192588" y="5545138"/>
            <a:ext cx="1063625" cy="855662"/>
          </a:xfrm>
          <a:prstGeom prst="rect">
            <a:avLst/>
          </a:prstGeom>
          <a:solidFill>
            <a:srgbClr val="FFFFCC"/>
          </a:solidFill>
          <a:ln w="9525">
            <a:solidFill>
              <a:srgbClr val="8A0E5E"/>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5509" name="Line 123">
            <a:extLst>
              <a:ext uri="{FF2B5EF4-FFF2-40B4-BE49-F238E27FC236}">
                <a16:creationId xmlns:a16="http://schemas.microsoft.com/office/drawing/2014/main" id="{DF53BCD1-01B8-324D-88CA-C03AF618A2D9}"/>
              </a:ext>
            </a:extLst>
          </p:cNvPr>
          <p:cNvSpPr>
            <a:spLocks noChangeShapeType="1"/>
          </p:cNvSpPr>
          <p:nvPr/>
        </p:nvSpPr>
        <p:spPr bwMode="auto">
          <a:xfrm>
            <a:off x="4194175" y="6024563"/>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0" name="Line 124">
            <a:extLst>
              <a:ext uri="{FF2B5EF4-FFF2-40B4-BE49-F238E27FC236}">
                <a16:creationId xmlns:a16="http://schemas.microsoft.com/office/drawing/2014/main" id="{EF3668BF-C4C3-B14E-92B8-E6E7365F60B0}"/>
              </a:ext>
            </a:extLst>
          </p:cNvPr>
          <p:cNvSpPr>
            <a:spLocks noChangeShapeType="1"/>
          </p:cNvSpPr>
          <p:nvPr/>
        </p:nvSpPr>
        <p:spPr bwMode="auto">
          <a:xfrm>
            <a:off x="4194175" y="6161088"/>
            <a:ext cx="1060450" cy="1587"/>
          </a:xfrm>
          <a:prstGeom prst="line">
            <a:avLst/>
          </a:prstGeom>
          <a:noFill/>
          <a:ln w="9525">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1" name="Rectangle 125">
            <a:extLst>
              <a:ext uri="{FF2B5EF4-FFF2-40B4-BE49-F238E27FC236}">
                <a16:creationId xmlns:a16="http://schemas.microsoft.com/office/drawing/2014/main" id="{38F3D969-DD7C-DD48-93FE-50AFF0CC3465}"/>
              </a:ext>
            </a:extLst>
          </p:cNvPr>
          <p:cNvSpPr>
            <a:spLocks noChangeArrowheads="1"/>
          </p:cNvSpPr>
          <p:nvPr/>
        </p:nvSpPr>
        <p:spPr bwMode="auto">
          <a:xfrm>
            <a:off x="4311650" y="5670550"/>
            <a:ext cx="752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Schedule</a:t>
            </a:r>
          </a:p>
        </p:txBody>
      </p:sp>
      <p:sp>
        <p:nvSpPr>
          <p:cNvPr id="105512" name="Line 128">
            <a:extLst>
              <a:ext uri="{FF2B5EF4-FFF2-40B4-BE49-F238E27FC236}">
                <a16:creationId xmlns:a16="http://schemas.microsoft.com/office/drawing/2014/main" id="{2CA9F73B-6F54-AC4D-BAB6-BD15EA82808D}"/>
              </a:ext>
            </a:extLst>
          </p:cNvPr>
          <p:cNvSpPr>
            <a:spLocks noChangeShapeType="1"/>
          </p:cNvSpPr>
          <p:nvPr/>
        </p:nvSpPr>
        <p:spPr bwMode="auto">
          <a:xfrm>
            <a:off x="5240338" y="5991225"/>
            <a:ext cx="1893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AC99A2D-B16D-0549-A8A4-E4E603F93A8A}"/>
              </a:ext>
            </a:extLst>
          </p:cNvPr>
          <p:cNvSpPr>
            <a:spLocks noGrp="1" noChangeArrowheads="1"/>
          </p:cNvSpPr>
          <p:nvPr>
            <p:ph type="title"/>
          </p:nvPr>
        </p:nvSpPr>
        <p:spPr/>
        <p:txBody>
          <a:bodyPr/>
          <a:lstStyle/>
          <a:p>
            <a:pPr>
              <a:defRPr/>
            </a:pPr>
            <a:r>
              <a:rPr lang="en-US" err="1">
                <a:ea typeface="ＭＳ Ｐゴシック"/>
              </a:rPr>
              <a:t>Nhận</a:t>
            </a:r>
            <a:r>
              <a:rPr lang="en-US">
                <a:ea typeface="ＭＳ Ｐゴシック"/>
              </a:rPr>
              <a:t> </a:t>
            </a:r>
            <a:r>
              <a:rPr lang="en-US" err="1">
                <a:ea typeface="ＭＳ Ｐゴシック"/>
              </a:rPr>
              <a:t>diện</a:t>
            </a:r>
            <a:r>
              <a:rPr lang="en-US">
                <a:ea typeface="ＭＳ Ｐゴシック"/>
              </a:rPr>
              <a:t>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thiết</a:t>
            </a:r>
            <a:r>
              <a:rPr lang="en-US">
                <a:ea typeface="ＭＳ Ｐゴシック"/>
              </a:rPr>
              <a:t> </a:t>
            </a:r>
            <a:r>
              <a:rPr lang="en-US" err="1">
                <a:ea typeface="ＭＳ Ｐゴシック"/>
              </a:rPr>
              <a:t>kế</a:t>
            </a:r>
            <a:endParaRPr lang="en-US" err="1"/>
          </a:p>
        </p:txBody>
      </p:sp>
      <p:sp>
        <p:nvSpPr>
          <p:cNvPr id="22530" name="Rectangle 3">
            <a:extLst>
              <a:ext uri="{FF2B5EF4-FFF2-40B4-BE49-F238E27FC236}">
                <a16:creationId xmlns:a16="http://schemas.microsoft.com/office/drawing/2014/main" id="{D04C08CD-A04E-2941-9667-817283940BED}"/>
              </a:ext>
            </a:extLst>
          </p:cNvPr>
          <p:cNvSpPr>
            <a:spLocks noGrp="1"/>
          </p:cNvSpPr>
          <p:nvPr>
            <p:ph idx="1"/>
          </p:nvPr>
        </p:nvSpPr>
        <p:spPr/>
        <p:txBody>
          <a:bodyPr/>
          <a:lstStyle/>
          <a:p>
            <a:pPr marL="182245" indent="-182245"/>
            <a:r>
              <a:rPr lang="en-US" altLang="en-US" sz="2800" err="1">
                <a:ea typeface="ＭＳ Ｐゴシック"/>
              </a:rPr>
              <a:t>Một</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phân</a:t>
            </a:r>
            <a:r>
              <a:rPr lang="en-US" altLang="en-US" sz="2800">
                <a:ea typeface="ＭＳ Ｐゴシック"/>
              </a:rPr>
              <a:t> </a:t>
            </a:r>
            <a:r>
              <a:rPr lang="en-US" altLang="en-US" sz="2800" err="1">
                <a:ea typeface="ＭＳ Ｐゴシック"/>
              </a:rPr>
              <a:t>tích</a:t>
            </a:r>
            <a:r>
              <a:rPr lang="en-US" altLang="en-US" sz="2800">
                <a:ea typeface="ＭＳ Ｐゴシック"/>
              </a:rPr>
              <a:t> </a:t>
            </a:r>
            <a:r>
              <a:rPr lang="en-US" altLang="en-US" sz="2800" err="1">
                <a:ea typeface="ＭＳ Ｐゴシック"/>
              </a:rPr>
              <a:t>ánh</a:t>
            </a:r>
            <a:r>
              <a:rPr lang="en-US" altLang="en-US" sz="2800">
                <a:ea typeface="ＭＳ Ｐゴシック"/>
              </a:rPr>
              <a:t> </a:t>
            </a:r>
            <a:r>
              <a:rPr lang="en-US" altLang="en-US" sz="2800" err="1">
                <a:ea typeface="ＭＳ Ｐゴシック"/>
              </a:rPr>
              <a:t>xạ</a:t>
            </a:r>
            <a:r>
              <a:rPr lang="en-US" altLang="en-US" sz="2800">
                <a:ea typeface="ＭＳ Ｐゴシック"/>
              </a:rPr>
              <a:t> </a:t>
            </a:r>
            <a:r>
              <a:rPr lang="en-US" altLang="en-US" sz="2800" err="1">
                <a:ea typeface="ＭＳ Ｐゴシック"/>
              </a:rPr>
              <a:t>trực</a:t>
            </a:r>
            <a:r>
              <a:rPr lang="en-US" altLang="en-US" sz="2800">
                <a:ea typeface="ＭＳ Ｐゴシック"/>
              </a:rPr>
              <a:t> </a:t>
            </a:r>
            <a:r>
              <a:rPr lang="en-US" altLang="en-US" sz="2800" err="1">
                <a:ea typeface="ＭＳ Ｐゴシック"/>
              </a:rPr>
              <a:t>tiếp</a:t>
            </a:r>
            <a:r>
              <a:rPr lang="en-US" altLang="en-US" sz="2800">
                <a:ea typeface="ＭＳ Ｐゴシック"/>
              </a:rPr>
              <a:t> </a:t>
            </a:r>
            <a:r>
              <a:rPr lang="en-US" altLang="en-US" sz="2800" err="1">
                <a:ea typeface="ＭＳ Ｐゴシック"/>
              </a:rPr>
              <a:t>tới</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nếu</a:t>
            </a:r>
            <a:r>
              <a:rPr lang="en-US" altLang="en-US" sz="2800">
                <a:ea typeface="ＭＳ Ｐゴシック"/>
              </a:rPr>
              <a:t>:</a:t>
            </a:r>
          </a:p>
          <a:p>
            <a:pPr lvl="1" indent="-182245"/>
            <a:r>
              <a:rPr lang="en-US" altLang="en-US" sz="2400" err="1">
                <a:ea typeface="ＭＳ Ｐゴシック"/>
                <a:cs typeface="Arial"/>
              </a:rPr>
              <a:t>Đó</a:t>
            </a:r>
            <a:r>
              <a:rPr lang="en-US" altLang="en-US" sz="2400">
                <a:ea typeface="ＭＳ Ｐゴシック"/>
                <a:cs typeface="Arial"/>
              </a:rPr>
              <a:t> </a:t>
            </a:r>
            <a:r>
              <a:rPr lang="en-US" altLang="en-US" sz="2400" err="1">
                <a:ea typeface="ＭＳ Ｐゴシック"/>
                <a:cs typeface="Arial"/>
              </a:rPr>
              <a:t>là</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cấu</a:t>
            </a:r>
            <a:r>
              <a:rPr lang="en-US" altLang="en-US" sz="2400">
                <a:ea typeface="ＭＳ Ｐゴシック"/>
                <a:cs typeface="Arial"/>
              </a:rPr>
              <a:t> </a:t>
            </a:r>
            <a:r>
              <a:rPr lang="en-US" altLang="en-US" sz="2400" err="1">
                <a:ea typeface="ＭＳ Ｐゴシック"/>
                <a:cs typeface="Arial"/>
              </a:rPr>
              <a:t>trúc</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giản</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Chỉ</a:t>
            </a:r>
            <a:r>
              <a:rPr lang="en-US" altLang="en-US" sz="2400">
                <a:ea typeface="ＭＳ Ｐゴシック"/>
              </a:rPr>
              <a:t> </a:t>
            </a:r>
            <a:r>
              <a:rPr lang="en-US" altLang="en-US" sz="2400" err="1">
                <a:ea typeface="ＭＳ Ｐゴシック"/>
              </a:rPr>
              <a:t>biểu</a:t>
            </a:r>
            <a:r>
              <a:rPr lang="en-US" altLang="en-US" sz="2400">
                <a:ea typeface="ＭＳ Ｐゴシック"/>
              </a:rPr>
              <a:t> </a:t>
            </a:r>
            <a:r>
              <a:rPr lang="en-US" altLang="en-US" sz="2400" err="1">
                <a:ea typeface="ＭＳ Ｐゴシック"/>
              </a:rPr>
              <a:t>diễn</a:t>
            </a:r>
            <a:r>
              <a:rPr lang="en-US" altLang="en-US" sz="2400">
                <a:ea typeface="ＭＳ Ｐゴシック"/>
              </a:rPr>
              <a:t> </a:t>
            </a:r>
            <a:r>
              <a:rPr lang="en-US" altLang="en-US" sz="2400" err="1">
                <a:ea typeface="ＭＳ Ｐゴシック"/>
              </a:rPr>
              <a:t>một</a:t>
            </a:r>
            <a:r>
              <a:rPr lang="en-US" altLang="en-US" sz="2400">
                <a:ea typeface="ＭＳ Ｐゴシック"/>
              </a:rPr>
              <a:t> </a:t>
            </a:r>
            <a:r>
              <a:rPr lang="en-US" altLang="en-US" sz="2400" err="1">
                <a:ea typeface="ＭＳ Ｐゴシック"/>
              </a:rPr>
              <a:t>sự</a:t>
            </a:r>
            <a:r>
              <a:rPr lang="en-US" altLang="en-US" sz="2400">
                <a:ea typeface="ＭＳ Ｐゴシック"/>
              </a:rPr>
              <a:t> logic </a:t>
            </a:r>
            <a:r>
              <a:rPr lang="en-US" altLang="en-US" sz="2400" err="1">
                <a:ea typeface="ＭＳ Ｐゴシック"/>
              </a:rPr>
              <a:t>trừu</a:t>
            </a:r>
            <a:r>
              <a:rPr lang="en-US" altLang="en-US" sz="2400">
                <a:ea typeface="ＭＳ Ｐゴシック"/>
              </a:rPr>
              <a:t> </a:t>
            </a:r>
            <a:r>
              <a:rPr lang="en-US" altLang="en-US" sz="2400" err="1">
                <a:ea typeface="ＭＳ Ｐゴシック"/>
              </a:rPr>
              <a:t>tượng</a:t>
            </a:r>
            <a:endParaRPr lang="en-US" altLang="en-US" sz="2400" err="1">
              <a:ea typeface="ＭＳ Ｐゴシック" panose="020B0600070205080204" pitchFamily="34" charset="-128"/>
              <a:cs typeface="Arial"/>
            </a:endParaRPr>
          </a:p>
          <a:p>
            <a:pPr marL="182245" indent="-182245"/>
            <a:r>
              <a:rPr lang="en-US" altLang="en-US" sz="2800" err="1">
                <a:ea typeface="ＭＳ Ｐゴシック"/>
              </a:rPr>
              <a:t>Những</a:t>
            </a:r>
            <a:r>
              <a:rPr lang="en-US" altLang="en-US" sz="2800">
                <a:ea typeface="ＭＳ Ｐゴシック"/>
              </a:rPr>
              <a:t> </a:t>
            </a:r>
            <a:r>
              <a:rPr lang="en-US" altLang="en-US" sz="2800" err="1">
                <a:ea typeface="ＭＳ Ｐゴシック"/>
              </a:rPr>
              <a:t>lớp</a:t>
            </a:r>
            <a:r>
              <a:rPr lang="en-US" altLang="en-US" sz="2800">
                <a:ea typeface="ＭＳ Ｐゴシック"/>
              </a:rPr>
              <a:t> </a:t>
            </a:r>
            <a:r>
              <a:rPr lang="en-US" altLang="en-US" sz="2800" err="1">
                <a:ea typeface="ＭＳ Ｐゴシック"/>
              </a:rPr>
              <a:t>phân</a:t>
            </a:r>
            <a:r>
              <a:rPr lang="en-US" altLang="en-US" sz="2800">
                <a:ea typeface="ＭＳ Ｐゴシック"/>
              </a:rPr>
              <a:t> </a:t>
            </a:r>
            <a:r>
              <a:rPr lang="en-US" altLang="en-US" sz="2800" err="1">
                <a:ea typeface="ＭＳ Ｐゴシック"/>
              </a:rPr>
              <a:t>tích</a:t>
            </a:r>
            <a:r>
              <a:rPr lang="en-US" altLang="en-US" sz="2800">
                <a:ea typeface="ＭＳ Ｐゴシック"/>
              </a:rPr>
              <a:t> </a:t>
            </a:r>
            <a:r>
              <a:rPr lang="en-US" altLang="en-US" sz="2800" err="1">
                <a:ea typeface="ＭＳ Ｐゴシック"/>
              </a:rPr>
              <a:t>phức</a:t>
            </a:r>
            <a:r>
              <a:rPr lang="en-US" altLang="en-US" sz="2800">
                <a:ea typeface="ＭＳ Ｐゴシック"/>
              </a:rPr>
              <a:t> </a:t>
            </a:r>
            <a:r>
              <a:rPr lang="en-US" altLang="en-US" sz="2800" err="1">
                <a:ea typeface="ＭＳ Ｐゴシック"/>
              </a:rPr>
              <a:t>tạp</a:t>
            </a:r>
            <a:r>
              <a:rPr lang="en-US" altLang="en-US" sz="2800">
                <a:ea typeface="ＭＳ Ｐゴシック"/>
              </a:rPr>
              <a:t> </a:t>
            </a:r>
            <a:r>
              <a:rPr lang="en-US" altLang="en-US" sz="2800" err="1">
                <a:ea typeface="ＭＳ Ｐゴシック"/>
              </a:rPr>
              <a:t>hơn</a:t>
            </a:r>
            <a:r>
              <a:rPr lang="en-US" altLang="en-US" sz="2800">
                <a:ea typeface="ＭＳ Ｐゴシック"/>
              </a:rPr>
              <a:t> </a:t>
            </a:r>
            <a:r>
              <a:rPr lang="en-US" altLang="en-US" sz="2800" err="1">
                <a:ea typeface="ＭＳ Ｐゴシック"/>
              </a:rPr>
              <a:t>có</a:t>
            </a:r>
            <a:r>
              <a:rPr lang="en-US" altLang="en-US" sz="2800">
                <a:ea typeface="ＭＳ Ｐゴシック"/>
              </a:rPr>
              <a:t> </a:t>
            </a:r>
            <a:r>
              <a:rPr lang="en-US" altLang="en-US" sz="2800" err="1">
                <a:ea typeface="ＭＳ Ｐゴシック"/>
              </a:rPr>
              <a:t>thể</a:t>
            </a:r>
            <a:endParaRPr lang="en-US" altLang="en-US" sz="2800" err="1">
              <a:ea typeface="ＭＳ Ｐゴシック" panose="020B0600070205080204" pitchFamily="34" charset="-128"/>
            </a:endParaRPr>
          </a:p>
          <a:p>
            <a:pPr lvl="1" indent="-182245"/>
            <a:r>
              <a:rPr lang="en-US" altLang="en-US" sz="2400">
                <a:ea typeface="ＭＳ Ｐゴシック"/>
                <a:cs typeface="Arial"/>
              </a:rPr>
              <a:t>Chia </a:t>
            </a:r>
            <a:r>
              <a:rPr lang="en-US" altLang="en-US" sz="2400" err="1">
                <a:ea typeface="ＭＳ Ｐゴシック"/>
                <a:cs typeface="Arial"/>
              </a:rPr>
              <a:t>nhỏ</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class </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Chuyển</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package</a:t>
            </a:r>
            <a:endParaRPr lang="en-US" altLang="en-US" sz="2400">
              <a:ea typeface="ＭＳ Ｐゴシック" panose="020B0600070205080204" pitchFamily="34" charset="-128"/>
              <a:cs typeface="Arial"/>
            </a:endParaRPr>
          </a:p>
          <a:p>
            <a:pPr lvl="1" indent="-182245"/>
            <a:r>
              <a:rPr lang="en-US" altLang="en-US" sz="2400" err="1">
                <a:ea typeface="ＭＳ Ｐゴシック"/>
                <a:cs typeface="Arial"/>
              </a:rPr>
              <a:t>Chuyển</a:t>
            </a:r>
            <a:r>
              <a:rPr lang="en-US" altLang="en-US" sz="2400">
                <a:ea typeface="ＭＳ Ｐゴシック"/>
                <a:cs typeface="Arial"/>
              </a:rPr>
              <a:t> </a:t>
            </a:r>
            <a:r>
              <a:rPr lang="en-US" altLang="en-US" sz="2400" err="1">
                <a:ea typeface="ＭＳ Ｐゴシック"/>
                <a:cs typeface="Arial"/>
              </a:rPr>
              <a:t>thành</a:t>
            </a:r>
            <a:r>
              <a:rPr lang="en-US" altLang="en-US" sz="2400">
                <a:ea typeface="ＭＳ Ｐゴシック"/>
                <a:cs typeface="Arial"/>
              </a:rPr>
              <a:t> subsystem (</a:t>
            </a:r>
            <a:r>
              <a:rPr lang="en-US" altLang="en-US" sz="2400" err="1">
                <a:ea typeface="ＭＳ Ｐゴシック"/>
                <a:cs typeface="Arial"/>
              </a:rPr>
              <a:t>thảo</a:t>
            </a:r>
            <a:r>
              <a:rPr lang="en-US" altLang="en-US" sz="2400">
                <a:ea typeface="ＭＳ Ｐゴシック"/>
                <a:cs typeface="Arial"/>
              </a:rPr>
              <a:t> </a:t>
            </a:r>
            <a:r>
              <a:rPr lang="en-US" altLang="en-US" sz="2400" err="1">
                <a:ea typeface="ＭＳ Ｐゴシック"/>
                <a:cs typeface="Arial"/>
              </a:rPr>
              <a:t>luận</a:t>
            </a:r>
            <a:r>
              <a:rPr lang="en-US" altLang="en-US" sz="2400">
                <a:ea typeface="ＭＳ Ｐゴシック"/>
                <a:cs typeface="Arial"/>
              </a:rPr>
              <a:t> ở </a:t>
            </a:r>
            <a:r>
              <a:rPr lang="en-US" altLang="en-US" sz="2400" err="1">
                <a:ea typeface="ＭＳ Ｐゴシック"/>
                <a:cs typeface="Arial"/>
              </a:rPr>
              <a:t>sau</a:t>
            </a:r>
            <a:r>
              <a:rPr lang="en-US" altLang="en-US" sz="2400">
                <a:ea typeface="ＭＳ Ｐゴシック"/>
                <a:cs typeface="Arial"/>
              </a:rPr>
              <a:t>)</a:t>
            </a:r>
            <a:endParaRPr lang="en-US" altLang="en-US" sz="2400">
              <a:ea typeface="ＭＳ Ｐゴシック" panose="020B0600070205080204" pitchFamily="34" charset="-128"/>
              <a:cs typeface="Arial"/>
            </a:endParaRPr>
          </a:p>
          <a:p>
            <a:pPr lvl="1" indent="-182245"/>
            <a:r>
              <a:rPr lang="en-US" altLang="en-US" sz="2400">
                <a:ea typeface="ＭＳ Ｐゴシック"/>
              </a:rPr>
              <a:t> …</a:t>
            </a:r>
            <a:endParaRPr lang="en-US" altLang="en-US" sz="2400">
              <a:ea typeface="ＭＳ Ｐゴシック"/>
              <a:cs typeface="Arial"/>
            </a:endParaRPr>
          </a:p>
          <a:p>
            <a:pPr lvl="1" indent="-182245"/>
            <a:endParaRPr lang="en-US" altLang="en-US" sz="2400">
              <a:ea typeface="ＭＳ Ｐゴシック" panose="020B0600070205080204" pitchFamily="34" charset="-128"/>
              <a:cs typeface="Arial"/>
            </a:endParaRPr>
          </a:p>
        </p:txBody>
      </p:sp>
      <p:pic>
        <p:nvPicPr>
          <p:cNvPr id="22531" name="Picture 50" descr="mag_glass1">
            <a:extLst>
              <a:ext uri="{FF2B5EF4-FFF2-40B4-BE49-F238E27FC236}">
                <a16:creationId xmlns:a16="http://schemas.microsoft.com/office/drawing/2014/main" id="{A3930B14-BE7F-3E4D-8805-7B909A772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63" y="2268538"/>
            <a:ext cx="133667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5" name="Rectangle 15">
            <a:extLst>
              <a:ext uri="{FF2B5EF4-FFF2-40B4-BE49-F238E27FC236}">
                <a16:creationId xmlns:a16="http://schemas.microsoft.com/office/drawing/2014/main" id="{67EE14F9-7B84-6A43-8F0C-4399662AFA0F}"/>
              </a:ext>
            </a:extLst>
          </p:cNvPr>
          <p:cNvSpPr>
            <a:spLocks noGrp="1" noChangeArrowheads="1"/>
          </p:cNvSpPr>
          <p:nvPr>
            <p:ph type="title"/>
          </p:nvPr>
        </p:nvSpPr>
        <p:spPr/>
        <p:txBody>
          <a:bodyPr/>
          <a:lstStyle/>
          <a:p>
            <a:pPr>
              <a:defRPr/>
            </a:pPr>
            <a:r>
              <a:rPr lang="en-US">
                <a:ea typeface="ＭＳ Ｐゴシック"/>
              </a:rPr>
              <a:t>3.2. </a:t>
            </a:r>
            <a:r>
              <a:rPr lang="en-US" err="1">
                <a:ea typeface="ＭＳ Ｐゴシック"/>
              </a:rPr>
              <a:t>Sự</a:t>
            </a:r>
            <a:r>
              <a:rPr lang="en-US">
                <a:ea typeface="ＭＳ Ｐゴシック"/>
              </a:rPr>
              <a:t> </a:t>
            </a:r>
            <a:r>
              <a:rPr lang="en-US" err="1">
                <a:ea typeface="ＭＳ Ｐゴシック"/>
              </a:rPr>
              <a:t>phụ</a:t>
            </a:r>
            <a:r>
              <a:rPr lang="en-US">
                <a:ea typeface="ＭＳ Ｐゴシック"/>
              </a:rPr>
              <a:t> </a:t>
            </a:r>
            <a:r>
              <a:rPr lang="en-US" err="1">
                <a:ea typeface="ＭＳ Ｐゴシック"/>
              </a:rPr>
              <a:t>thuộc</a:t>
            </a:r>
          </a:p>
        </p:txBody>
      </p:sp>
      <p:sp>
        <p:nvSpPr>
          <p:cNvPr id="76802" name="Rectangle 2">
            <a:extLst>
              <a:ext uri="{FF2B5EF4-FFF2-40B4-BE49-F238E27FC236}">
                <a16:creationId xmlns:a16="http://schemas.microsoft.com/office/drawing/2014/main" id="{42D7228F-BF17-7C48-8E11-0D8C49C49FC0}"/>
              </a:ext>
            </a:extLst>
          </p:cNvPr>
          <p:cNvSpPr>
            <a:spLocks noGrp="1" noChangeArrowheads="1"/>
          </p:cNvSpPr>
          <p:nvPr>
            <p:ph idx="1"/>
          </p:nvPr>
        </p:nvSpPr>
        <p:spPr/>
        <p:txBody>
          <a:bodyPr/>
          <a:lstStyle/>
          <a:p>
            <a:pPr marL="182245" indent="-182245">
              <a:buFont typeface="Arial" charset="0"/>
              <a:buChar char="•"/>
              <a:defRPr/>
            </a:pPr>
            <a:r>
              <a:rPr lang="en-US" sz="2800" err="1">
                <a:ea typeface="ＭＳ Ｐゴシック"/>
              </a:rPr>
              <a:t>Sự</a:t>
            </a:r>
            <a:r>
              <a:rPr lang="en-US" sz="2800">
                <a:ea typeface="ＭＳ Ｐゴシック"/>
              </a:rPr>
              <a:t> </a:t>
            </a:r>
            <a:r>
              <a:rPr lang="en-US" sz="2800" err="1">
                <a:ea typeface="ＭＳ Ｐゴシック"/>
              </a:rPr>
              <a:t>phụ</a:t>
            </a:r>
            <a:r>
              <a:rPr lang="en-US" sz="2800">
                <a:ea typeface="ＭＳ Ｐゴシック"/>
              </a:rPr>
              <a:t> </a:t>
            </a:r>
            <a:r>
              <a:rPr lang="en-US" sz="2800" err="1">
                <a:ea typeface="ＭＳ Ｐゴシック"/>
              </a:rPr>
              <a:t>thuộc</a:t>
            </a:r>
            <a:r>
              <a:rPr lang="en-US" sz="2800">
                <a:ea typeface="ＭＳ Ｐゴシック"/>
              </a:rPr>
              <a:t> </a:t>
            </a:r>
            <a:r>
              <a:rPr lang="en-US" sz="2800" err="1">
                <a:ea typeface="ＭＳ Ｐゴシック"/>
              </a:rPr>
              <a:t>là</a:t>
            </a:r>
            <a:r>
              <a:rPr lang="en-US" sz="2800">
                <a:ea typeface="ＭＳ Ｐゴシック"/>
              </a:rPr>
              <a:t> </a:t>
            </a:r>
            <a:r>
              <a:rPr lang="en-US" sz="2800" err="1">
                <a:ea typeface="ＭＳ Ｐゴシック"/>
              </a:rPr>
              <a:t>gì</a:t>
            </a:r>
            <a:r>
              <a:rPr lang="en-US" sz="2800">
                <a:ea typeface="ＭＳ Ｐゴシック"/>
              </a:rPr>
              <a:t>?</a:t>
            </a:r>
            <a:endParaRPr lang="en-US">
              <a:ea typeface="ＭＳ Ｐゴシック"/>
            </a:endParaRPr>
          </a:p>
          <a:p>
            <a:pPr lvl="1" indent="-182245">
              <a:buFont typeface="Arial" charset="0"/>
              <a:buChar char="•"/>
              <a:defRPr/>
            </a:pPr>
            <a:r>
              <a:rPr lang="en-US" sz="2400" err="1">
                <a:ea typeface="ＭＳ Ｐゴシック"/>
                <a:cs typeface="Arial"/>
              </a:rPr>
              <a:t>Một</a:t>
            </a:r>
            <a:r>
              <a:rPr lang="en-US" sz="2400">
                <a:ea typeface="ＭＳ Ｐゴシック"/>
                <a:cs typeface="Arial"/>
              </a:rPr>
              <a:t> </a:t>
            </a:r>
            <a:r>
              <a:rPr lang="en-US" sz="2400" err="1">
                <a:ea typeface="ＭＳ Ｐゴシック"/>
                <a:cs typeface="Arial"/>
              </a:rPr>
              <a:t>mối</a:t>
            </a:r>
            <a:r>
              <a:rPr lang="en-US" sz="2400">
                <a:ea typeface="ＭＳ Ｐゴシック"/>
                <a:cs typeface="Arial"/>
              </a:rPr>
              <a:t> </a:t>
            </a:r>
            <a:r>
              <a:rPr lang="en-US" sz="2400" err="1">
                <a:ea typeface="ＭＳ Ｐゴシック"/>
                <a:cs typeface="Arial"/>
              </a:rPr>
              <a:t>quan</a:t>
            </a:r>
            <a:r>
              <a:rPr lang="en-US" sz="2400">
                <a:ea typeface="ＭＳ Ｐゴシック"/>
                <a:cs typeface="Arial"/>
              </a:rPr>
              <a:t> </a:t>
            </a:r>
            <a:r>
              <a:rPr lang="en-US" sz="2400" err="1">
                <a:ea typeface="ＭＳ Ｐゴシック"/>
                <a:cs typeface="Arial"/>
              </a:rPr>
              <a:t>hệ</a:t>
            </a:r>
            <a:r>
              <a:rPr lang="en-US" sz="2400">
                <a:ea typeface="ＭＳ Ｐゴシック"/>
                <a:cs typeface="Arial"/>
              </a:rPr>
              <a:t> </a:t>
            </a:r>
            <a:r>
              <a:rPr lang="en-US" sz="2400" err="1">
                <a:ea typeface="ＭＳ Ｐゴシック"/>
                <a:cs typeface="Arial"/>
              </a:rPr>
              <a:t>giữa</a:t>
            </a:r>
            <a:r>
              <a:rPr lang="en-US" sz="2400">
                <a:ea typeface="ＭＳ Ｐゴシック"/>
                <a:cs typeface="Arial"/>
              </a:rPr>
              <a:t> 2 </a:t>
            </a:r>
            <a:r>
              <a:rPr lang="en-US" sz="2400" err="1">
                <a:ea typeface="ＭＳ Ｐゴシック"/>
                <a:cs typeface="Arial"/>
              </a:rPr>
              <a:t>đối</a:t>
            </a:r>
            <a:r>
              <a:rPr lang="en-US" sz="2400">
                <a:ea typeface="ＭＳ Ｐゴシック"/>
                <a:cs typeface="Arial"/>
              </a:rPr>
              <a:t> </a:t>
            </a:r>
            <a:r>
              <a:rPr lang="en-US" sz="2400" err="1">
                <a:ea typeface="ＭＳ Ｐゴシック"/>
                <a:cs typeface="Arial"/>
              </a:rPr>
              <a:t>tượng</a:t>
            </a:r>
            <a:endParaRPr lang="en-US" sz="2400" err="1">
              <a:cs typeface="Arial"/>
            </a:endParaRPr>
          </a:p>
          <a:p>
            <a:pPr lvl="1" indent="-182245">
              <a:buFont typeface="Arial" charset="0"/>
              <a:buChar char="•"/>
              <a:defRPr/>
            </a:pPr>
            <a:endParaRPr lang="en-US" sz="2400">
              <a:cs typeface="Arial"/>
            </a:endParaRPr>
          </a:p>
          <a:p>
            <a:pPr lvl="1" indent="-182245">
              <a:buFont typeface="Arial" charset="0"/>
              <a:buChar char="•"/>
              <a:defRPr/>
            </a:pPr>
            <a:endParaRPr lang="en-US" sz="2400">
              <a:cs typeface="Arial"/>
            </a:endParaRPr>
          </a:p>
          <a:p>
            <a:pPr marL="274320" lvl="1" indent="0">
              <a:buFont typeface="Arial" charset="0"/>
              <a:buNone/>
              <a:defRPr/>
            </a:pPr>
            <a:endParaRPr lang="en-US" sz="2400">
              <a:cs typeface="Arial"/>
            </a:endParaRPr>
          </a:p>
          <a:p>
            <a:pPr marL="182245" indent="-182245">
              <a:buFont typeface="Arial" charset="0"/>
              <a:buChar char="•"/>
              <a:defRPr/>
            </a:pPr>
            <a:r>
              <a:rPr lang="en-US" sz="2800" err="1">
                <a:ea typeface="ＭＳ Ｐゴシック"/>
              </a:rPr>
              <a:t>Mục</a:t>
            </a:r>
            <a:r>
              <a:rPr lang="en-US" sz="2800">
                <a:ea typeface="ＭＳ Ｐゴシック"/>
              </a:rPr>
              <a:t> </a:t>
            </a:r>
            <a:r>
              <a:rPr lang="en-US" sz="2800" err="1">
                <a:ea typeface="ＭＳ Ｐゴシック"/>
              </a:rPr>
              <a:t>đích</a:t>
            </a:r>
            <a:endParaRPr lang="en-US" sz="2800" err="1"/>
          </a:p>
          <a:p>
            <a:pPr lvl="1" indent="-182245">
              <a:buFont typeface="Arial" charset="0"/>
              <a:buChar char="•"/>
              <a:defRPr/>
            </a:pPr>
            <a:r>
              <a:rPr lang="en-US" sz="2400" err="1">
                <a:ea typeface="ＭＳ Ｐゴシック"/>
              </a:rPr>
              <a:t>Xác</a:t>
            </a:r>
            <a:r>
              <a:rPr lang="en-US" sz="2400">
                <a:ea typeface="ＭＳ Ｐゴシック"/>
              </a:rPr>
              <a:t> </a:t>
            </a:r>
            <a:r>
              <a:rPr lang="en-US" sz="2400" err="1">
                <a:ea typeface="ＭＳ Ｐゴシック"/>
              </a:rPr>
              <a:t>định</a:t>
            </a:r>
            <a:r>
              <a:rPr lang="en-US" sz="2400">
                <a:ea typeface="ＭＳ Ｐゴシック"/>
              </a:rPr>
              <a:t> </a:t>
            </a:r>
            <a:r>
              <a:rPr lang="en-US" sz="2400" err="1">
                <a:ea typeface="ＭＳ Ｐゴシック"/>
              </a:rPr>
              <a:t>mối</a:t>
            </a:r>
            <a:r>
              <a:rPr lang="en-US" sz="2400">
                <a:ea typeface="ＭＳ Ｐゴシック"/>
              </a:rPr>
              <a:t> </a:t>
            </a:r>
            <a:r>
              <a:rPr lang="en-US" sz="2400" err="1">
                <a:ea typeface="ＭＳ Ｐゴシック"/>
              </a:rPr>
              <a:t>quan</a:t>
            </a:r>
            <a:r>
              <a:rPr lang="en-US" sz="2400">
                <a:ea typeface="ＭＳ Ｐゴシック"/>
              </a:rPr>
              <a:t> </a:t>
            </a:r>
            <a:r>
              <a:rPr lang="en-US" sz="2400" err="1">
                <a:ea typeface="ＭＳ Ｐゴシック"/>
              </a:rPr>
              <a:t>hệ</a:t>
            </a:r>
            <a:r>
              <a:rPr lang="en-US" sz="2400">
                <a:ea typeface="ＭＳ Ｐゴシック"/>
              </a:rPr>
              <a:t> </a:t>
            </a:r>
            <a:r>
              <a:rPr lang="en-US" sz="2400" err="1">
                <a:ea typeface="ＭＳ Ｐゴシック"/>
              </a:rPr>
              <a:t>về</a:t>
            </a:r>
            <a:r>
              <a:rPr lang="en-US" sz="2400">
                <a:ea typeface="ＭＳ Ｐゴシック"/>
              </a:rPr>
              <a:t> </a:t>
            </a:r>
            <a:r>
              <a:rPr lang="en-US" sz="2400" err="1">
                <a:ea typeface="ＭＳ Ｐゴシック"/>
              </a:rPr>
              <a:t>mặt</a:t>
            </a:r>
            <a:r>
              <a:rPr lang="en-US" sz="2400">
                <a:ea typeface="ＭＳ Ｐゴシック"/>
              </a:rPr>
              <a:t> </a:t>
            </a:r>
            <a:r>
              <a:rPr lang="en-US" sz="2400" err="1">
                <a:ea typeface="ＭＳ Ｐゴシック"/>
              </a:rPr>
              <a:t>cấu</a:t>
            </a:r>
            <a:r>
              <a:rPr lang="en-US" sz="2400">
                <a:ea typeface="ＭＳ Ｐゴシック"/>
              </a:rPr>
              <a:t> </a:t>
            </a:r>
            <a:r>
              <a:rPr lang="en-US" sz="2400" err="1">
                <a:ea typeface="ＭＳ Ｐゴシック"/>
              </a:rPr>
              <a:t>trúc</a:t>
            </a:r>
            <a:r>
              <a:rPr lang="en-US" sz="2400">
                <a:ea typeface="ＭＳ Ｐゴシック"/>
              </a:rPr>
              <a:t> </a:t>
            </a:r>
            <a:r>
              <a:rPr lang="en-US" sz="2400" err="1">
                <a:ea typeface="ＭＳ Ｐゴシック"/>
              </a:rPr>
              <a:t>là</a:t>
            </a:r>
            <a:r>
              <a:rPr lang="en-US" sz="2400">
                <a:ea typeface="ＭＳ Ｐゴシック"/>
              </a:rPr>
              <a:t> </a:t>
            </a:r>
            <a:r>
              <a:rPr lang="en-US" sz="2400" err="1">
                <a:ea typeface="ＭＳ Ｐゴシック"/>
              </a:rPr>
              <a:t>không</a:t>
            </a:r>
            <a:r>
              <a:rPr lang="en-US" sz="2400">
                <a:ea typeface="ＭＳ Ｐゴシック"/>
              </a:rPr>
              <a:t> </a:t>
            </a:r>
            <a:r>
              <a:rPr lang="en-US" sz="2400" err="1">
                <a:ea typeface="ＭＳ Ｐゴシック"/>
              </a:rPr>
              <a:t>cần</a:t>
            </a:r>
            <a:r>
              <a:rPr lang="en-US" sz="2400">
                <a:ea typeface="ＭＳ Ｐゴシック"/>
              </a:rPr>
              <a:t> </a:t>
            </a:r>
            <a:r>
              <a:rPr lang="en-US" sz="2400" err="1">
                <a:ea typeface="ＭＳ Ｐゴシック"/>
              </a:rPr>
              <a:t>thiết</a:t>
            </a:r>
            <a:endParaRPr lang="en-US" sz="2400" err="1">
              <a:cs typeface="Arial"/>
            </a:endParaRPr>
          </a:p>
          <a:p>
            <a:pPr marL="182245" indent="-182245">
              <a:buFont typeface="Arial" charset="0"/>
              <a:buChar char="•"/>
              <a:defRPr/>
            </a:pPr>
            <a:r>
              <a:rPr lang="en-US" sz="2800" err="1">
                <a:ea typeface="ＭＳ Ｐゴシック"/>
              </a:rPr>
              <a:t>Điều</a:t>
            </a:r>
            <a:r>
              <a:rPr lang="en-US" sz="2800">
                <a:ea typeface="ＭＳ Ｐゴシック"/>
              </a:rPr>
              <a:t> </a:t>
            </a:r>
            <a:r>
              <a:rPr lang="en-US" sz="2800" err="1">
                <a:ea typeface="ＭＳ Ｐゴシック"/>
              </a:rPr>
              <a:t>cần</a:t>
            </a:r>
            <a:r>
              <a:rPr lang="en-US" sz="2800">
                <a:ea typeface="ＭＳ Ｐゴシック"/>
              </a:rPr>
              <a:t> </a:t>
            </a:r>
            <a:r>
              <a:rPr lang="en-US" sz="2800" err="1">
                <a:ea typeface="ＭＳ Ｐゴシック"/>
              </a:rPr>
              <a:t>tìm</a:t>
            </a:r>
            <a:r>
              <a:rPr lang="en-US" sz="2800">
                <a:ea typeface="ＭＳ Ｐゴシック"/>
              </a:rPr>
              <a:t> </a:t>
            </a:r>
            <a:r>
              <a:rPr lang="en-US" sz="2800" err="1">
                <a:ea typeface="ＭＳ Ｐゴシック"/>
              </a:rPr>
              <a:t>kiếm</a:t>
            </a:r>
            <a:r>
              <a:rPr lang="en-US" sz="2800">
                <a:ea typeface="ＭＳ Ｐゴシック"/>
              </a:rPr>
              <a:t> :</a:t>
            </a:r>
          </a:p>
          <a:p>
            <a:pPr lvl="1" indent="-182245">
              <a:buFont typeface="Arial" charset="0"/>
              <a:buChar char="•"/>
              <a:defRPr/>
            </a:pPr>
            <a:r>
              <a:rPr lang="en-US" sz="2400" err="1">
                <a:ea typeface="ＭＳ Ｐゴシック"/>
                <a:cs typeface="Arial"/>
              </a:rPr>
              <a:t>Điều</a:t>
            </a:r>
            <a:r>
              <a:rPr lang="en-US" sz="2400">
                <a:ea typeface="ＭＳ Ｐゴシック"/>
                <a:cs typeface="Arial"/>
              </a:rPr>
              <a:t> </a:t>
            </a:r>
            <a:r>
              <a:rPr lang="en-US" sz="2400" err="1">
                <a:ea typeface="ＭＳ Ｐゴシック"/>
                <a:cs typeface="Arial"/>
              </a:rPr>
              <a:t>gì</a:t>
            </a:r>
            <a:r>
              <a:rPr lang="en-US" sz="2400">
                <a:ea typeface="ＭＳ Ｐゴシック"/>
                <a:cs typeface="Arial"/>
              </a:rPr>
              <a:t> </a:t>
            </a:r>
            <a:r>
              <a:rPr lang="en-US" sz="2400" err="1">
                <a:ea typeface="ＭＳ Ｐゴシック"/>
                <a:cs typeface="Arial"/>
              </a:rPr>
              <a:t>làm</a:t>
            </a:r>
            <a:r>
              <a:rPr lang="en-US" sz="2400">
                <a:ea typeface="ＭＳ Ｐゴシック"/>
                <a:cs typeface="Arial"/>
              </a:rPr>
              <a:t> </a:t>
            </a:r>
            <a:r>
              <a:rPr lang="en-US" sz="2400" err="1">
                <a:ea typeface="ＭＳ Ｐゴシック"/>
                <a:cs typeface="Arial"/>
              </a:rPr>
              <a:t>cho</a:t>
            </a:r>
            <a:r>
              <a:rPr lang="en-US" sz="2400">
                <a:ea typeface="ＭＳ Ｐゴシック"/>
                <a:cs typeface="Arial"/>
              </a:rPr>
              <a:t> Supplier </a:t>
            </a:r>
            <a:r>
              <a:rPr lang="en-US" sz="2400" err="1">
                <a:ea typeface="ＭＳ Ｐゴシック"/>
                <a:cs typeface="Arial"/>
              </a:rPr>
              <a:t>thấy</a:t>
            </a:r>
            <a:r>
              <a:rPr lang="en-US" sz="2400">
                <a:ea typeface="ＭＳ Ｐゴシック"/>
                <a:cs typeface="Arial"/>
              </a:rPr>
              <a:t> </a:t>
            </a:r>
            <a:r>
              <a:rPr lang="en-US" sz="2400" err="1">
                <a:ea typeface="ＭＳ Ｐゴシック"/>
                <a:cs typeface="Arial"/>
              </a:rPr>
              <a:t>được</a:t>
            </a:r>
            <a:r>
              <a:rPr lang="en-US" sz="2400">
                <a:ea typeface="ＭＳ Ｐゴシック"/>
                <a:cs typeface="Arial"/>
              </a:rPr>
              <a:t> </a:t>
            </a:r>
            <a:r>
              <a:rPr lang="en-US" sz="2400" err="1">
                <a:ea typeface="ＭＳ Ｐゴシック"/>
                <a:cs typeface="Arial"/>
              </a:rPr>
              <a:t>bởi</a:t>
            </a:r>
            <a:r>
              <a:rPr lang="en-US" sz="2400">
                <a:ea typeface="ＭＳ Ｐゴシック"/>
                <a:cs typeface="Arial"/>
              </a:rPr>
              <a:t> Client</a:t>
            </a:r>
            <a:endParaRPr lang="en-US" sz="2400">
              <a:cs typeface="Arial"/>
            </a:endParaRPr>
          </a:p>
        </p:txBody>
      </p:sp>
      <p:sp>
        <p:nvSpPr>
          <p:cNvPr id="107523" name="Slide Number Placeholder 13">
            <a:extLst>
              <a:ext uri="{FF2B5EF4-FFF2-40B4-BE49-F238E27FC236}">
                <a16:creationId xmlns:a16="http://schemas.microsoft.com/office/drawing/2014/main" id="{13B1437E-7D58-BD42-B5C3-CB91F85EF5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F829B3D8-84FE-6644-8299-6AC5A1D38A0D}" type="slidenum">
              <a:rPr lang="en-US" altLang="ja-JP" sz="2000" dirty="0" smtClean="0">
                <a:latin typeface="Times New Roman" panose="02020603050405020304" pitchFamily="18" charset="0"/>
              </a:rPr>
              <a:pPr eaLnBrk="0" hangingPunct="0">
                <a:spcBef>
                  <a:spcPct val="0"/>
                </a:spcBef>
                <a:buClrTx/>
                <a:buSzTx/>
                <a:buFontTx/>
                <a:buNone/>
              </a:pPr>
              <a:t>50</a:t>
            </a:fld>
            <a:endParaRPr lang="en-US" altLang="ja-JP" sz="2000">
              <a:latin typeface="Times New Roman" panose="02020603050405020304" pitchFamily="18" charset="0"/>
            </a:endParaRPr>
          </a:p>
        </p:txBody>
      </p:sp>
      <p:sp>
        <p:nvSpPr>
          <p:cNvPr id="430083" name="Rectangle 3">
            <a:extLst>
              <a:ext uri="{FF2B5EF4-FFF2-40B4-BE49-F238E27FC236}">
                <a16:creationId xmlns:a16="http://schemas.microsoft.com/office/drawing/2014/main" id="{592B4525-9AD8-9341-AEDF-2D6EAD28D107}"/>
              </a:ext>
            </a:extLst>
          </p:cNvPr>
          <p:cNvSpPr>
            <a:spLocks noChangeArrowheads="1"/>
          </p:cNvSpPr>
          <p:nvPr/>
        </p:nvSpPr>
        <p:spPr bwMode="auto">
          <a:xfrm>
            <a:off x="1828800" y="3124200"/>
            <a:ext cx="5257800" cy="1371600"/>
          </a:xfrm>
          <a:prstGeom prst="rect">
            <a:avLst/>
          </a:prstGeom>
          <a:noFill/>
          <a:ln>
            <a:noFill/>
          </a:ln>
          <a:effectLst>
            <a:outerShdw blurRad="63500" dist="38099" dir="2700000" algn="ctr" rotWithShape="0">
              <a:srgbClr val="000000">
                <a:alpha val="74998"/>
              </a:srgbClr>
            </a:outerShdw>
          </a:effectLst>
          <a:extLst>
            <a:ext uri="{909E8E84-426E-40dd-AFC4-6F175D3DCCD1}"/>
            <a:ext uri="{91240B29-F687-4f45-9708-019B960494DF}"/>
          </a:extLst>
        </p:spPr>
        <p:txBody>
          <a:bodyPr wrap="none" anchor="ctr"/>
          <a:lstStyle/>
          <a:p>
            <a:pPr eaLnBrk="1" hangingPunct="1">
              <a:defRPr/>
            </a:pPr>
            <a:endParaRPr lang="en-US"/>
          </a:p>
        </p:txBody>
      </p:sp>
      <p:sp>
        <p:nvSpPr>
          <p:cNvPr id="107525" name="Rectangle 18">
            <a:extLst>
              <a:ext uri="{FF2B5EF4-FFF2-40B4-BE49-F238E27FC236}">
                <a16:creationId xmlns:a16="http://schemas.microsoft.com/office/drawing/2014/main" id="{E972C34B-F36D-E147-A084-2BF28C67C303}"/>
              </a:ext>
            </a:extLst>
          </p:cNvPr>
          <p:cNvSpPr>
            <a:spLocks noChangeArrowheads="1"/>
          </p:cNvSpPr>
          <p:nvPr/>
        </p:nvSpPr>
        <p:spPr bwMode="auto">
          <a:xfrm>
            <a:off x="5549900" y="27432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7526" name="Line 19">
            <a:extLst>
              <a:ext uri="{FF2B5EF4-FFF2-40B4-BE49-F238E27FC236}">
                <a16:creationId xmlns:a16="http://schemas.microsoft.com/office/drawing/2014/main" id="{634E8A67-A060-3543-9468-FAAC6B190A0E}"/>
              </a:ext>
            </a:extLst>
          </p:cNvPr>
          <p:cNvSpPr>
            <a:spLocks noChangeShapeType="1"/>
          </p:cNvSpPr>
          <p:nvPr/>
        </p:nvSpPr>
        <p:spPr bwMode="auto">
          <a:xfrm>
            <a:off x="5549900" y="33115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7527" name="Line 20">
            <a:extLst>
              <a:ext uri="{FF2B5EF4-FFF2-40B4-BE49-F238E27FC236}">
                <a16:creationId xmlns:a16="http://schemas.microsoft.com/office/drawing/2014/main" id="{A8C05AD8-1123-9A47-AA34-C35FDB5F4302}"/>
              </a:ext>
            </a:extLst>
          </p:cNvPr>
          <p:cNvSpPr>
            <a:spLocks noChangeShapeType="1"/>
          </p:cNvSpPr>
          <p:nvPr/>
        </p:nvSpPr>
        <p:spPr bwMode="auto">
          <a:xfrm>
            <a:off x="5549900" y="31750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7528" name="Text Box 21">
            <a:extLst>
              <a:ext uri="{FF2B5EF4-FFF2-40B4-BE49-F238E27FC236}">
                <a16:creationId xmlns:a16="http://schemas.microsoft.com/office/drawing/2014/main" id="{666D8B9D-A8E9-E344-B0AD-5F38A844BFA1}"/>
              </a:ext>
            </a:extLst>
          </p:cNvPr>
          <p:cNvSpPr txBox="1">
            <a:spLocks noChangeArrowheads="1"/>
          </p:cNvSpPr>
          <p:nvPr/>
        </p:nvSpPr>
        <p:spPr bwMode="auto">
          <a:xfrm>
            <a:off x="5984875" y="2855913"/>
            <a:ext cx="6953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a:t>
            </a:r>
          </a:p>
        </p:txBody>
      </p:sp>
      <p:sp>
        <p:nvSpPr>
          <p:cNvPr id="107529" name="Rectangle 22">
            <a:extLst>
              <a:ext uri="{FF2B5EF4-FFF2-40B4-BE49-F238E27FC236}">
                <a16:creationId xmlns:a16="http://schemas.microsoft.com/office/drawing/2014/main" id="{A40FB1BE-9074-F340-8047-E66C66F5D9B4}"/>
              </a:ext>
            </a:extLst>
          </p:cNvPr>
          <p:cNvSpPr>
            <a:spLocks noChangeArrowheads="1"/>
          </p:cNvSpPr>
          <p:nvPr/>
        </p:nvSpPr>
        <p:spPr bwMode="auto">
          <a:xfrm>
            <a:off x="2057400" y="27432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7530" name="Line 23">
            <a:extLst>
              <a:ext uri="{FF2B5EF4-FFF2-40B4-BE49-F238E27FC236}">
                <a16:creationId xmlns:a16="http://schemas.microsoft.com/office/drawing/2014/main" id="{3012008F-19DC-5745-8752-226F58AA7B3A}"/>
              </a:ext>
            </a:extLst>
          </p:cNvPr>
          <p:cNvSpPr>
            <a:spLocks noChangeShapeType="1"/>
          </p:cNvSpPr>
          <p:nvPr/>
        </p:nvSpPr>
        <p:spPr bwMode="auto">
          <a:xfrm>
            <a:off x="2057400" y="33115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7531" name="Line 24">
            <a:extLst>
              <a:ext uri="{FF2B5EF4-FFF2-40B4-BE49-F238E27FC236}">
                <a16:creationId xmlns:a16="http://schemas.microsoft.com/office/drawing/2014/main" id="{D47BC4E0-5548-3841-95E1-5BBC44CA2CB7}"/>
              </a:ext>
            </a:extLst>
          </p:cNvPr>
          <p:cNvSpPr>
            <a:spLocks noChangeShapeType="1"/>
          </p:cNvSpPr>
          <p:nvPr/>
        </p:nvSpPr>
        <p:spPr bwMode="auto">
          <a:xfrm>
            <a:off x="2057400" y="31877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7532" name="Text Box 25">
            <a:extLst>
              <a:ext uri="{FF2B5EF4-FFF2-40B4-BE49-F238E27FC236}">
                <a16:creationId xmlns:a16="http://schemas.microsoft.com/office/drawing/2014/main" id="{ADDE6474-56B4-1943-900A-DC4779C2E0C4}"/>
              </a:ext>
            </a:extLst>
          </p:cNvPr>
          <p:cNvSpPr txBox="1">
            <a:spLocks noChangeArrowheads="1"/>
          </p:cNvSpPr>
          <p:nvPr/>
        </p:nvSpPr>
        <p:spPr bwMode="auto">
          <a:xfrm>
            <a:off x="2600325" y="2855913"/>
            <a:ext cx="51752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Client</a:t>
            </a:r>
          </a:p>
        </p:txBody>
      </p:sp>
      <p:sp>
        <p:nvSpPr>
          <p:cNvPr id="107533" name="Line 26">
            <a:extLst>
              <a:ext uri="{FF2B5EF4-FFF2-40B4-BE49-F238E27FC236}">
                <a16:creationId xmlns:a16="http://schemas.microsoft.com/office/drawing/2014/main" id="{39D8F000-019F-CE42-B3A9-A26312D7F2BB}"/>
              </a:ext>
            </a:extLst>
          </p:cNvPr>
          <p:cNvSpPr>
            <a:spLocks noChangeShapeType="1"/>
          </p:cNvSpPr>
          <p:nvPr/>
        </p:nvSpPr>
        <p:spPr bwMode="auto">
          <a:xfrm>
            <a:off x="3663950" y="3111500"/>
            <a:ext cx="1873250" cy="0"/>
          </a:xfrm>
          <a:prstGeom prst="line">
            <a:avLst/>
          </a:prstGeom>
          <a:noFill/>
          <a:ln w="12700">
            <a:solidFill>
              <a:schemeClr val="tx1"/>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9" name="Rectangle 31">
            <a:extLst>
              <a:ext uri="{FF2B5EF4-FFF2-40B4-BE49-F238E27FC236}">
                <a16:creationId xmlns:a16="http://schemas.microsoft.com/office/drawing/2014/main" id="{970CC83D-ED1F-1D4E-A5BE-94FD7929C576}"/>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Dependencies vs. Associations</a:t>
            </a:r>
          </a:p>
        </p:txBody>
      </p:sp>
      <p:sp>
        <p:nvSpPr>
          <p:cNvPr id="109570" name="Rectangle 32">
            <a:extLst>
              <a:ext uri="{FF2B5EF4-FFF2-40B4-BE49-F238E27FC236}">
                <a16:creationId xmlns:a16="http://schemas.microsoft.com/office/drawing/2014/main" id="{5914FA73-03C1-3748-90E2-660BB2680708}"/>
              </a:ext>
            </a:extLst>
          </p:cNvPr>
          <p:cNvSpPr>
            <a:spLocks noGrp="1"/>
          </p:cNvSpPr>
          <p:nvPr>
            <p:ph idx="1"/>
          </p:nvPr>
        </p:nvSpPr>
        <p:spPr>
          <a:xfrm>
            <a:off x="400050" y="1371600"/>
            <a:ext cx="5629275" cy="4953000"/>
          </a:xfrm>
        </p:spPr>
        <p:txBody>
          <a:bodyPr/>
          <a:lstStyle/>
          <a:p>
            <a:pPr marL="182245" indent="-182245"/>
            <a:r>
              <a:rPr lang="en-US" altLang="en-US" sz="2800">
                <a:ea typeface="ＭＳ Ｐゴシック"/>
                <a:cs typeface="Arial"/>
              </a:rPr>
              <a:t>Associations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p>
          <a:p>
            <a:pPr marL="182245" indent="-182245" eaLnBrk="1" hangingPunct="1"/>
            <a:r>
              <a:rPr lang="en-US" altLang="en-US" sz="2800">
                <a:ea typeface="ＭＳ Ｐゴシック"/>
                <a:cs typeface="Arial"/>
              </a:rPr>
              <a:t>Dependencies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ja-JP" sz="2800" err="1">
                <a:ea typeface="ＭＳ Ｐゴシック"/>
                <a:cs typeface="Arial"/>
              </a:rPr>
              <a:t>Để</a:t>
            </a:r>
            <a:r>
              <a:rPr lang="en-US" altLang="ja-JP" sz="2800">
                <a:ea typeface="ＭＳ Ｐゴシック"/>
                <a:cs typeface="Arial"/>
              </a:rPr>
              <a:t> </a:t>
            </a:r>
            <a:r>
              <a:rPr lang="en-US" altLang="ja-JP" sz="2800" err="1">
                <a:ea typeface="ＭＳ Ｐゴシック"/>
                <a:cs typeface="Arial"/>
              </a:rPr>
              <a:t>các</a:t>
            </a:r>
            <a:r>
              <a:rPr lang="en-US" altLang="ja-JP" sz="2800">
                <a:ea typeface="ＭＳ Ｐゴシック"/>
                <a:cs typeface="Arial"/>
              </a:rPr>
              <a:t> </a:t>
            </a:r>
            <a:r>
              <a:rPr lang="en-US" altLang="ja-JP" sz="2800" err="1">
                <a:ea typeface="ＭＳ Ｐゴシック"/>
                <a:cs typeface="Arial"/>
              </a:rPr>
              <a:t>đối</a:t>
            </a:r>
            <a:r>
              <a:rPr lang="en-US" altLang="ja-JP" sz="2800">
                <a:ea typeface="ＭＳ Ｐゴシック"/>
                <a:cs typeface="Arial"/>
              </a:rPr>
              <a:t> </a:t>
            </a:r>
            <a:r>
              <a:rPr lang="en-US" altLang="ja-JP" sz="2800" err="1">
                <a:ea typeface="ＭＳ Ｐゴシック"/>
                <a:cs typeface="Arial"/>
              </a:rPr>
              <a:t>tượng</a:t>
            </a:r>
            <a:r>
              <a:rPr lang="en-US" altLang="ja-JP" sz="2800">
                <a:ea typeface="ＭＳ Ｐゴシック"/>
                <a:cs typeface="Arial"/>
              </a:rPr>
              <a:t> "</a:t>
            </a:r>
            <a:r>
              <a:rPr lang="en-US" altLang="ja-JP" sz="2800" err="1">
                <a:ea typeface="ＭＳ Ｐゴシック"/>
                <a:cs typeface="Arial"/>
              </a:rPr>
              <a:t>biết</a:t>
            </a:r>
            <a:r>
              <a:rPr lang="en-US" altLang="ja-JP" sz="2800">
                <a:ea typeface="ＭＳ Ｐゴシック"/>
                <a:cs typeface="Arial"/>
              </a:rPr>
              <a:t> </a:t>
            </a:r>
            <a:r>
              <a:rPr lang="en-US" altLang="ja-JP" sz="2800" err="1">
                <a:ea typeface="ＭＳ Ｐゴシック"/>
                <a:cs typeface="Arial"/>
              </a:rPr>
              <a:t>lẫn</a:t>
            </a:r>
            <a:r>
              <a:rPr lang="en-US" altLang="ja-JP" sz="2800">
                <a:ea typeface="ＭＳ Ｐゴシック"/>
                <a:cs typeface="Arial"/>
              </a:rPr>
              <a:t> </a:t>
            </a:r>
            <a:r>
              <a:rPr lang="en-US" altLang="ja-JP" sz="2800" err="1">
                <a:ea typeface="ＭＳ Ｐゴシック"/>
                <a:cs typeface="Arial"/>
              </a:rPr>
              <a:t>nhau</a:t>
            </a:r>
            <a:r>
              <a:rPr lang="en-US" altLang="ja-JP" sz="2800">
                <a:ea typeface="ＭＳ Ｐゴシック"/>
                <a:cs typeface="Arial"/>
              </a:rPr>
              <a:t>", </a:t>
            </a:r>
            <a:r>
              <a:rPr lang="en-US" altLang="ja-JP" sz="2800" err="1">
                <a:ea typeface="ＭＳ Ｐゴシック"/>
                <a:cs typeface="Arial"/>
              </a:rPr>
              <a:t>chúng</a:t>
            </a:r>
            <a:r>
              <a:rPr lang="en-US" altLang="ja-JP" sz="2800">
                <a:ea typeface="ＭＳ Ｐゴシック"/>
                <a:cs typeface="Arial"/>
              </a:rPr>
              <a:t> </a:t>
            </a:r>
            <a:r>
              <a:rPr lang="en-US" altLang="ja-JP" sz="2800" err="1">
                <a:ea typeface="ＭＳ Ｐゴシック"/>
                <a:cs typeface="Arial"/>
              </a:rPr>
              <a:t>phải</a:t>
            </a:r>
            <a:r>
              <a:rPr lang="en-US" altLang="ja-JP" sz="2800">
                <a:ea typeface="ＭＳ Ｐゴシック"/>
                <a:cs typeface="Arial"/>
              </a:rPr>
              <a:t> </a:t>
            </a:r>
            <a:r>
              <a:rPr lang="en-US" altLang="ja-JP" sz="2800" err="1">
                <a:ea typeface="ＭＳ Ｐゴシック"/>
                <a:cs typeface="Arial"/>
              </a:rPr>
              <a:t>có</a:t>
            </a:r>
            <a:r>
              <a:rPr lang="en-US" altLang="ja-JP" sz="2800">
                <a:ea typeface="ＭＳ Ｐゴシック"/>
                <a:cs typeface="Arial"/>
              </a:rPr>
              <a:t> </a:t>
            </a:r>
            <a:r>
              <a:rPr lang="en-US" altLang="ja-JP" sz="2800" err="1">
                <a:ea typeface="ＭＳ Ｐゴシック"/>
                <a:cs typeface="Arial"/>
              </a:rPr>
              <a:t>khả</a:t>
            </a:r>
            <a:r>
              <a:rPr lang="en-US" altLang="ja-JP" sz="2800">
                <a:ea typeface="ＭＳ Ｐゴシック"/>
                <a:cs typeface="Arial"/>
              </a:rPr>
              <a:t> </a:t>
            </a:r>
            <a:r>
              <a:rPr lang="en-US" altLang="ja-JP" sz="2800" err="1">
                <a:ea typeface="ＭＳ Ｐゴシック"/>
                <a:cs typeface="Arial"/>
              </a:rPr>
              <a:t>năng</a:t>
            </a:r>
            <a:r>
              <a:rPr lang="en-US" altLang="ja-JP" sz="2800">
                <a:ea typeface="ＭＳ Ｐゴシック"/>
                <a:cs typeface="Arial"/>
              </a:rPr>
              <a:t> </a:t>
            </a:r>
            <a:r>
              <a:rPr lang="en-US" altLang="ja-JP" sz="2800" err="1">
                <a:ea typeface="ＭＳ Ｐゴシック"/>
                <a:cs typeface="Arial"/>
              </a:rPr>
              <a:t>nhìn</a:t>
            </a:r>
            <a:r>
              <a:rPr lang="en-US" altLang="ja-JP" sz="2800">
                <a:ea typeface="ＭＳ Ｐゴシック"/>
                <a:cs typeface="Arial"/>
              </a:rPr>
              <a:t> </a:t>
            </a:r>
            <a:r>
              <a:rPr lang="en-US" altLang="ja-JP" sz="2800" err="1">
                <a:ea typeface="ＭＳ Ｐゴシック"/>
                <a:cs typeface="Arial"/>
              </a:rPr>
              <a:t>thấy</a:t>
            </a:r>
          </a:p>
          <a:p>
            <a:pPr lvl="1" indent="-182245" eaLnBrk="1" hangingPunct="1"/>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biến</a:t>
            </a:r>
            <a:r>
              <a:rPr lang="en-US" altLang="en-US" sz="2400">
                <a:ea typeface="ＭＳ Ｐゴシック"/>
                <a:cs typeface="Arial"/>
              </a:rPr>
              <a:t> </a:t>
            </a:r>
            <a:r>
              <a:rPr lang="en-US" altLang="en-US" sz="2400" err="1">
                <a:ea typeface="ＭＳ Ｐゴシック"/>
                <a:cs typeface="Arial"/>
              </a:rPr>
              <a:t>cục</a:t>
            </a:r>
            <a:r>
              <a:rPr lang="en-US" altLang="en-US" sz="2400">
                <a:ea typeface="ＭＳ Ｐゴシック"/>
                <a:cs typeface="Arial"/>
              </a:rPr>
              <a:t> </a:t>
            </a:r>
            <a:r>
              <a:rPr lang="en-US" altLang="en-US" sz="2400" err="1">
                <a:ea typeface="ＭＳ Ｐゴシック"/>
                <a:cs typeface="Arial"/>
              </a:rPr>
              <a:t>bộ</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endParaRPr lang="en-US" altLang="en-US" sz="2400" err="1">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toàn</a:t>
            </a:r>
            <a:r>
              <a:rPr lang="en-US" altLang="en-US" sz="2400">
                <a:ea typeface="ＭＳ Ｐゴシック"/>
                <a:cs typeface="Arial"/>
              </a:rPr>
              <a:t> </a:t>
            </a:r>
            <a:r>
              <a:rPr lang="en-US" altLang="en-US" sz="2400" err="1">
                <a:ea typeface="ＭＳ Ｐゴシック"/>
                <a:cs typeface="Arial"/>
              </a:rPr>
              <a:t>cục</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Tham </a:t>
            </a:r>
            <a:r>
              <a:rPr lang="en-US" altLang="en-US" sz="2400" err="1">
                <a:ea typeface="ＭＳ Ｐゴシック"/>
                <a:cs typeface="Arial"/>
              </a:rPr>
              <a:t>chiếu</a:t>
            </a:r>
            <a:r>
              <a:rPr lang="en-US" altLang="en-US" sz="2400">
                <a:ea typeface="ＭＳ Ｐゴシック"/>
                <a:cs typeface="Arial"/>
              </a:rPr>
              <a:t> </a:t>
            </a:r>
            <a:r>
              <a:rPr lang="en-US" altLang="en-US" sz="2400" err="1">
                <a:ea typeface="ＭＳ Ｐゴシック"/>
                <a:cs typeface="Arial"/>
              </a:rPr>
              <a:t>theo</a:t>
            </a:r>
            <a:r>
              <a:rPr lang="en-US" altLang="en-US" sz="2400">
                <a:ea typeface="ＭＳ Ｐゴシック"/>
                <a:cs typeface="Arial"/>
              </a:rPr>
              <a:t> </a:t>
            </a:r>
            <a:r>
              <a:rPr lang="en-US" altLang="en-US" sz="2400" err="1">
                <a:ea typeface="ＭＳ Ｐゴシック"/>
                <a:cs typeface="Arial"/>
              </a:rPr>
              <a:t>trường</a:t>
            </a:r>
            <a:r>
              <a:rPr lang="en-US" altLang="en-US" sz="2400">
                <a:ea typeface="ＭＳ Ｐゴシック"/>
                <a:cs typeface="Arial"/>
              </a:rPr>
              <a:t> </a:t>
            </a:r>
            <a:r>
              <a:rPr lang="en-US" altLang="en-US" sz="2400" err="1">
                <a:ea typeface="ＭＳ Ｐゴシック"/>
                <a:cs typeface="Arial"/>
              </a:rPr>
              <a:t>dữ</a:t>
            </a:r>
            <a:r>
              <a:rPr lang="en-US" altLang="en-US" sz="2400">
                <a:ea typeface="ＭＳ Ｐゴシック"/>
                <a:cs typeface="Arial"/>
              </a:rPr>
              <a:t> </a:t>
            </a:r>
            <a:r>
              <a:rPr lang="en-US" altLang="en-US" sz="2400" err="1">
                <a:ea typeface="ＭＳ Ｐゴシック"/>
                <a:cs typeface="Arial"/>
              </a:rPr>
              <a:t>liệu</a:t>
            </a:r>
            <a:endParaRPr lang="en-US" altLang="en-US" sz="24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p:txBody>
      </p:sp>
      <p:sp>
        <p:nvSpPr>
          <p:cNvPr id="109571" name="Slide Number Placeholder 26">
            <a:extLst>
              <a:ext uri="{FF2B5EF4-FFF2-40B4-BE49-F238E27FC236}">
                <a16:creationId xmlns:a16="http://schemas.microsoft.com/office/drawing/2014/main" id="{23D102FD-CA3C-5347-8097-41FBC6D4C5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1F7F30FA-53D8-E74C-98FD-2FFCA9D76A85}" type="slidenum">
              <a:rPr lang="en-US" altLang="ja-JP" sz="1200" dirty="0" smtClean="0">
                <a:latin typeface="Times New Roman" panose="02020603050405020304" pitchFamily="18" charset="0"/>
              </a:rPr>
              <a:pPr>
                <a:spcBef>
                  <a:spcPct val="0"/>
                </a:spcBef>
                <a:buClrTx/>
                <a:buSzTx/>
                <a:buFontTx/>
                <a:buNone/>
              </a:pPr>
              <a:t>51</a:t>
            </a:fld>
            <a:endParaRPr lang="en-US" altLang="ja-JP" sz="1200">
              <a:latin typeface="Times New Roman" panose="02020603050405020304" pitchFamily="18" charset="0"/>
            </a:endParaRPr>
          </a:p>
        </p:txBody>
      </p:sp>
      <p:sp>
        <p:nvSpPr>
          <p:cNvPr id="109572" name="Text Box 33">
            <a:extLst>
              <a:ext uri="{FF2B5EF4-FFF2-40B4-BE49-F238E27FC236}">
                <a16:creationId xmlns:a16="http://schemas.microsoft.com/office/drawing/2014/main" id="{8F25F729-C0B2-2642-AED6-E9A9E271DA21}"/>
              </a:ext>
            </a:extLst>
          </p:cNvPr>
          <p:cNvSpPr txBox="1">
            <a:spLocks noChangeArrowheads="1"/>
          </p:cNvSpPr>
          <p:nvPr/>
        </p:nvSpPr>
        <p:spPr bwMode="auto">
          <a:xfrm>
            <a:off x="4914900" y="5505450"/>
            <a:ext cx="186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i="1">
                <a:solidFill>
                  <a:srgbClr val="00CCFF"/>
                </a:solidFill>
                <a:latin typeface="Times New Roman" panose="02020603050405020304" pitchFamily="18" charset="0"/>
              </a:rPr>
              <a:t>Association</a:t>
            </a:r>
          </a:p>
        </p:txBody>
      </p:sp>
      <p:sp>
        <p:nvSpPr>
          <p:cNvPr id="109573" name="AutoShape 34">
            <a:extLst>
              <a:ext uri="{FF2B5EF4-FFF2-40B4-BE49-F238E27FC236}">
                <a16:creationId xmlns:a16="http://schemas.microsoft.com/office/drawing/2014/main" id="{08ECAEE3-3A59-0E4F-B8CD-3931B1A27320}"/>
              </a:ext>
            </a:extLst>
          </p:cNvPr>
          <p:cNvSpPr>
            <a:spLocks/>
          </p:cNvSpPr>
          <p:nvPr/>
        </p:nvSpPr>
        <p:spPr bwMode="auto">
          <a:xfrm>
            <a:off x="4695825" y="4330700"/>
            <a:ext cx="188913" cy="1079500"/>
          </a:xfrm>
          <a:prstGeom prst="rightBrace">
            <a:avLst>
              <a:gd name="adj1" fmla="val 47619"/>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74" name="Text Box 35">
            <a:extLst>
              <a:ext uri="{FF2B5EF4-FFF2-40B4-BE49-F238E27FC236}">
                <a16:creationId xmlns:a16="http://schemas.microsoft.com/office/drawing/2014/main" id="{12EA90E2-5567-6842-AC98-0665EAFB0FEB}"/>
              </a:ext>
            </a:extLst>
          </p:cNvPr>
          <p:cNvSpPr txBox="1">
            <a:spLocks noChangeArrowheads="1"/>
          </p:cNvSpPr>
          <p:nvPr/>
        </p:nvSpPr>
        <p:spPr bwMode="auto">
          <a:xfrm>
            <a:off x="4914900" y="4695825"/>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i="1">
                <a:solidFill>
                  <a:srgbClr val="00CCFF"/>
                </a:solidFill>
                <a:latin typeface="Times New Roman" panose="02020603050405020304" pitchFamily="18" charset="0"/>
              </a:rPr>
              <a:t>Dependency</a:t>
            </a:r>
          </a:p>
        </p:txBody>
      </p:sp>
      <p:sp>
        <p:nvSpPr>
          <p:cNvPr id="109575" name="Line 37">
            <a:extLst>
              <a:ext uri="{FF2B5EF4-FFF2-40B4-BE49-F238E27FC236}">
                <a16:creationId xmlns:a16="http://schemas.microsoft.com/office/drawing/2014/main" id="{F4D1B5C7-708F-4E41-92AB-553296BF488E}"/>
              </a:ext>
            </a:extLst>
          </p:cNvPr>
          <p:cNvSpPr>
            <a:spLocks noChangeShapeType="1"/>
          </p:cNvSpPr>
          <p:nvPr/>
        </p:nvSpPr>
        <p:spPr bwMode="auto">
          <a:xfrm flipV="1">
            <a:off x="6530975" y="4033838"/>
            <a:ext cx="1403350" cy="860425"/>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9576" name="Line 38">
            <a:extLst>
              <a:ext uri="{FF2B5EF4-FFF2-40B4-BE49-F238E27FC236}">
                <a16:creationId xmlns:a16="http://schemas.microsoft.com/office/drawing/2014/main" id="{A25D8C65-78CD-6146-BF3D-64BD7433E4A2}"/>
              </a:ext>
            </a:extLst>
          </p:cNvPr>
          <p:cNvSpPr>
            <a:spLocks noChangeShapeType="1"/>
          </p:cNvSpPr>
          <p:nvPr/>
        </p:nvSpPr>
        <p:spPr bwMode="auto">
          <a:xfrm rot="-4506589">
            <a:off x="6869113" y="4900613"/>
            <a:ext cx="598487" cy="1430337"/>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09577" name="AutoShape 39">
            <a:extLst>
              <a:ext uri="{FF2B5EF4-FFF2-40B4-BE49-F238E27FC236}">
                <a16:creationId xmlns:a16="http://schemas.microsoft.com/office/drawing/2014/main" id="{4C171097-1DE1-F049-AF25-6176289D7314}"/>
              </a:ext>
            </a:extLst>
          </p:cNvPr>
          <p:cNvSpPr>
            <a:spLocks/>
          </p:cNvSpPr>
          <p:nvPr/>
        </p:nvSpPr>
        <p:spPr bwMode="auto">
          <a:xfrm>
            <a:off x="4695825" y="5562600"/>
            <a:ext cx="190500" cy="342900"/>
          </a:xfrm>
          <a:prstGeom prst="rightBrace">
            <a:avLst>
              <a:gd name="adj1" fmla="val 24483"/>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109578" name="Group 65">
            <a:extLst>
              <a:ext uri="{FF2B5EF4-FFF2-40B4-BE49-F238E27FC236}">
                <a16:creationId xmlns:a16="http://schemas.microsoft.com/office/drawing/2014/main" id="{3FEEBA99-AF82-FE4F-854A-DBCCC3EC81F5}"/>
              </a:ext>
            </a:extLst>
          </p:cNvPr>
          <p:cNvGrpSpPr>
            <a:grpSpLocks/>
          </p:cNvGrpSpPr>
          <p:nvPr/>
        </p:nvGrpSpPr>
        <p:grpSpPr bwMode="auto">
          <a:xfrm>
            <a:off x="7458075" y="2951163"/>
            <a:ext cx="1228725" cy="782637"/>
            <a:chOff x="4504" y="1432"/>
            <a:chExt cx="1006" cy="493"/>
          </a:xfrm>
        </p:grpSpPr>
        <p:sp>
          <p:nvSpPr>
            <p:cNvPr id="109592" name="Rectangle 49">
              <a:extLst>
                <a:ext uri="{FF2B5EF4-FFF2-40B4-BE49-F238E27FC236}">
                  <a16:creationId xmlns:a16="http://schemas.microsoft.com/office/drawing/2014/main" id="{6F63D53C-F363-B649-9AB4-9578A65CE18A}"/>
                </a:ext>
              </a:extLst>
            </p:cNvPr>
            <p:cNvSpPr>
              <a:spLocks noChangeArrowheads="1"/>
            </p:cNvSpPr>
            <p:nvPr/>
          </p:nvSpPr>
          <p:spPr bwMode="auto">
            <a:xfrm>
              <a:off x="4504" y="1432"/>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93" name="Line 50">
              <a:extLst>
                <a:ext uri="{FF2B5EF4-FFF2-40B4-BE49-F238E27FC236}">
                  <a16:creationId xmlns:a16="http://schemas.microsoft.com/office/drawing/2014/main" id="{7EA875BD-A503-7C43-86C5-4EE762989875}"/>
                </a:ext>
              </a:extLst>
            </p:cNvPr>
            <p:cNvSpPr>
              <a:spLocks noChangeShapeType="1"/>
            </p:cNvSpPr>
            <p:nvPr/>
          </p:nvSpPr>
          <p:spPr bwMode="auto">
            <a:xfrm>
              <a:off x="4504" y="1790"/>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94" name="Line 51">
              <a:extLst>
                <a:ext uri="{FF2B5EF4-FFF2-40B4-BE49-F238E27FC236}">
                  <a16:creationId xmlns:a16="http://schemas.microsoft.com/office/drawing/2014/main" id="{AE153910-8CB6-954B-880A-37790FD8D3A5}"/>
                </a:ext>
              </a:extLst>
            </p:cNvPr>
            <p:cNvSpPr>
              <a:spLocks noChangeShapeType="1"/>
            </p:cNvSpPr>
            <p:nvPr/>
          </p:nvSpPr>
          <p:spPr bwMode="auto">
            <a:xfrm>
              <a:off x="4504" y="170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79" name="Text Box 52">
            <a:extLst>
              <a:ext uri="{FF2B5EF4-FFF2-40B4-BE49-F238E27FC236}">
                <a16:creationId xmlns:a16="http://schemas.microsoft.com/office/drawing/2014/main" id="{E9156F1D-F1BC-3048-A3AA-D17968861076}"/>
              </a:ext>
            </a:extLst>
          </p:cNvPr>
          <p:cNvSpPr txBox="1">
            <a:spLocks noChangeArrowheads="1"/>
          </p:cNvSpPr>
          <p:nvPr/>
        </p:nvSpPr>
        <p:spPr bwMode="auto">
          <a:xfrm>
            <a:off x="7659688" y="3013075"/>
            <a:ext cx="798512" cy="2460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Supplier2</a:t>
            </a:r>
          </a:p>
        </p:txBody>
      </p:sp>
      <p:grpSp>
        <p:nvGrpSpPr>
          <p:cNvPr id="109580" name="Group 66">
            <a:extLst>
              <a:ext uri="{FF2B5EF4-FFF2-40B4-BE49-F238E27FC236}">
                <a16:creationId xmlns:a16="http://schemas.microsoft.com/office/drawing/2014/main" id="{CEA0F3CE-83C8-3043-9C9A-6545C1972E60}"/>
              </a:ext>
            </a:extLst>
          </p:cNvPr>
          <p:cNvGrpSpPr>
            <a:grpSpLocks/>
          </p:cNvGrpSpPr>
          <p:nvPr/>
        </p:nvGrpSpPr>
        <p:grpSpPr bwMode="auto">
          <a:xfrm>
            <a:off x="7458075" y="4430713"/>
            <a:ext cx="1228725" cy="782637"/>
            <a:chOff x="4504" y="2364"/>
            <a:chExt cx="1006" cy="493"/>
          </a:xfrm>
        </p:grpSpPr>
        <p:sp>
          <p:nvSpPr>
            <p:cNvPr id="109589" name="Rectangle 53">
              <a:extLst>
                <a:ext uri="{FF2B5EF4-FFF2-40B4-BE49-F238E27FC236}">
                  <a16:creationId xmlns:a16="http://schemas.microsoft.com/office/drawing/2014/main" id="{520AF284-A79D-0F49-BCCB-96A5426687FF}"/>
                </a:ext>
              </a:extLst>
            </p:cNvPr>
            <p:cNvSpPr>
              <a:spLocks noChangeArrowheads="1"/>
            </p:cNvSpPr>
            <p:nvPr/>
          </p:nvSpPr>
          <p:spPr bwMode="auto">
            <a:xfrm>
              <a:off x="4504" y="2364"/>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90" name="Line 54">
              <a:extLst>
                <a:ext uri="{FF2B5EF4-FFF2-40B4-BE49-F238E27FC236}">
                  <a16:creationId xmlns:a16="http://schemas.microsoft.com/office/drawing/2014/main" id="{CE76CFD4-FA7B-5146-89B7-5EE4A14B35C6}"/>
                </a:ext>
              </a:extLst>
            </p:cNvPr>
            <p:cNvSpPr>
              <a:spLocks noChangeShapeType="1"/>
            </p:cNvSpPr>
            <p:nvPr/>
          </p:nvSpPr>
          <p:spPr bwMode="auto">
            <a:xfrm>
              <a:off x="4504" y="2722"/>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91" name="Line 55">
              <a:extLst>
                <a:ext uri="{FF2B5EF4-FFF2-40B4-BE49-F238E27FC236}">
                  <a16:creationId xmlns:a16="http://schemas.microsoft.com/office/drawing/2014/main" id="{D7799E51-B238-7B4A-AE61-86BDF5B9A9F8}"/>
                </a:ext>
              </a:extLst>
            </p:cNvPr>
            <p:cNvSpPr>
              <a:spLocks noChangeShapeType="1"/>
            </p:cNvSpPr>
            <p:nvPr/>
          </p:nvSpPr>
          <p:spPr bwMode="auto">
            <a:xfrm>
              <a:off x="4504" y="264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81" name="Text Box 56">
            <a:extLst>
              <a:ext uri="{FF2B5EF4-FFF2-40B4-BE49-F238E27FC236}">
                <a16:creationId xmlns:a16="http://schemas.microsoft.com/office/drawing/2014/main" id="{37663AA6-20F8-ED40-86B7-D12A73A51B59}"/>
              </a:ext>
            </a:extLst>
          </p:cNvPr>
          <p:cNvSpPr txBox="1">
            <a:spLocks noChangeArrowheads="1"/>
          </p:cNvSpPr>
          <p:nvPr/>
        </p:nvSpPr>
        <p:spPr bwMode="auto">
          <a:xfrm>
            <a:off x="7835900" y="4492625"/>
            <a:ext cx="51752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Client</a:t>
            </a:r>
          </a:p>
        </p:txBody>
      </p:sp>
      <p:sp>
        <p:nvSpPr>
          <p:cNvPr id="109582" name="Line 57">
            <a:extLst>
              <a:ext uri="{FF2B5EF4-FFF2-40B4-BE49-F238E27FC236}">
                <a16:creationId xmlns:a16="http://schemas.microsoft.com/office/drawing/2014/main" id="{767A0378-D54B-4149-81D4-BC7A84A96BA3}"/>
              </a:ext>
            </a:extLst>
          </p:cNvPr>
          <p:cNvSpPr>
            <a:spLocks noChangeShapeType="1"/>
          </p:cNvSpPr>
          <p:nvPr/>
        </p:nvSpPr>
        <p:spPr bwMode="auto">
          <a:xfrm rot="-5400000">
            <a:off x="7731125" y="4095750"/>
            <a:ext cx="679450" cy="0"/>
          </a:xfrm>
          <a:prstGeom prst="line">
            <a:avLst/>
          </a:prstGeom>
          <a:noFill/>
          <a:ln w="12700">
            <a:solidFill>
              <a:schemeClr val="tx1"/>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9583" name="Group 67">
            <a:extLst>
              <a:ext uri="{FF2B5EF4-FFF2-40B4-BE49-F238E27FC236}">
                <a16:creationId xmlns:a16="http://schemas.microsoft.com/office/drawing/2014/main" id="{9B9BB695-8AC3-C044-9098-8BE612CE2813}"/>
              </a:ext>
            </a:extLst>
          </p:cNvPr>
          <p:cNvGrpSpPr>
            <a:grpSpLocks/>
          </p:cNvGrpSpPr>
          <p:nvPr/>
        </p:nvGrpSpPr>
        <p:grpSpPr bwMode="auto">
          <a:xfrm>
            <a:off x="7458075" y="5922963"/>
            <a:ext cx="1228725" cy="782637"/>
            <a:chOff x="4504" y="3296"/>
            <a:chExt cx="1006" cy="493"/>
          </a:xfrm>
        </p:grpSpPr>
        <p:sp>
          <p:nvSpPr>
            <p:cNvPr id="109586" name="Rectangle 58">
              <a:extLst>
                <a:ext uri="{FF2B5EF4-FFF2-40B4-BE49-F238E27FC236}">
                  <a16:creationId xmlns:a16="http://schemas.microsoft.com/office/drawing/2014/main" id="{977FF892-66D9-4849-BA6B-AD5CEE9827BB}"/>
                </a:ext>
              </a:extLst>
            </p:cNvPr>
            <p:cNvSpPr>
              <a:spLocks noChangeArrowheads="1"/>
            </p:cNvSpPr>
            <p:nvPr/>
          </p:nvSpPr>
          <p:spPr bwMode="auto">
            <a:xfrm>
              <a:off x="4504" y="3296"/>
              <a:ext cx="1006" cy="493"/>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09587" name="Line 59">
              <a:extLst>
                <a:ext uri="{FF2B5EF4-FFF2-40B4-BE49-F238E27FC236}">
                  <a16:creationId xmlns:a16="http://schemas.microsoft.com/office/drawing/2014/main" id="{0A41C150-E744-8D45-94FB-C8FB05026D6B}"/>
                </a:ext>
              </a:extLst>
            </p:cNvPr>
            <p:cNvSpPr>
              <a:spLocks noChangeShapeType="1"/>
            </p:cNvSpPr>
            <p:nvPr/>
          </p:nvSpPr>
          <p:spPr bwMode="auto">
            <a:xfrm>
              <a:off x="4504" y="3654"/>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588" name="Line 60">
              <a:extLst>
                <a:ext uri="{FF2B5EF4-FFF2-40B4-BE49-F238E27FC236}">
                  <a16:creationId xmlns:a16="http://schemas.microsoft.com/office/drawing/2014/main" id="{67CD2AD5-6DB7-AD4E-B6C2-82ECA0F064A6}"/>
                </a:ext>
              </a:extLst>
            </p:cNvPr>
            <p:cNvSpPr>
              <a:spLocks noChangeShapeType="1"/>
            </p:cNvSpPr>
            <p:nvPr/>
          </p:nvSpPr>
          <p:spPr bwMode="auto">
            <a:xfrm>
              <a:off x="4504" y="3568"/>
              <a:ext cx="1006"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9584" name="Text Box 61">
            <a:extLst>
              <a:ext uri="{FF2B5EF4-FFF2-40B4-BE49-F238E27FC236}">
                <a16:creationId xmlns:a16="http://schemas.microsoft.com/office/drawing/2014/main" id="{FA685E7F-76F6-4F47-9B0F-6A79A3498CF5}"/>
              </a:ext>
            </a:extLst>
          </p:cNvPr>
          <p:cNvSpPr txBox="1">
            <a:spLocks noChangeArrowheads="1"/>
          </p:cNvSpPr>
          <p:nvPr/>
        </p:nvSpPr>
        <p:spPr bwMode="auto">
          <a:xfrm>
            <a:off x="7659688" y="5984875"/>
            <a:ext cx="798512" cy="2460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Supplier1</a:t>
            </a:r>
          </a:p>
        </p:txBody>
      </p:sp>
      <p:sp>
        <p:nvSpPr>
          <p:cNvPr id="109585" name="Line 68">
            <a:extLst>
              <a:ext uri="{FF2B5EF4-FFF2-40B4-BE49-F238E27FC236}">
                <a16:creationId xmlns:a16="http://schemas.microsoft.com/office/drawing/2014/main" id="{F74A935D-62C3-DC42-BEBC-BD08E0A280F1}"/>
              </a:ext>
            </a:extLst>
          </p:cNvPr>
          <p:cNvSpPr>
            <a:spLocks noChangeShapeType="1"/>
          </p:cNvSpPr>
          <p:nvPr/>
        </p:nvSpPr>
        <p:spPr bwMode="auto">
          <a:xfrm rot="5400000" flipV="1">
            <a:off x="7731125" y="5568950"/>
            <a:ext cx="679450" cy="0"/>
          </a:xfrm>
          <a:prstGeom prst="line">
            <a:avLst/>
          </a:prstGeom>
          <a:noFill/>
          <a:ln w="12700">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FB80FC52-4935-0649-830F-CF3272861344}"/>
              </a:ext>
            </a:extLst>
          </p:cNvPr>
          <p:cNvSpPr>
            <a:spLocks noGrp="1" noChangeArrowheads="1"/>
          </p:cNvSpPr>
          <p:nvPr>
            <p:ph type="title"/>
          </p:nvPr>
        </p:nvSpPr>
        <p:spPr/>
        <p:txBody>
          <a:bodyPr>
            <a:normAutofit fontScale="90000"/>
          </a:bodyPr>
          <a:lstStyle/>
          <a:p>
            <a:pPr>
              <a:defRPr/>
            </a:pPr>
            <a:r>
              <a:rPr lang="en-US"/>
              <a:t>Associations vs. Dependencies in Collaborations</a:t>
            </a:r>
          </a:p>
        </p:txBody>
      </p:sp>
      <p:sp>
        <p:nvSpPr>
          <p:cNvPr id="111618" name="Rectangle 3">
            <a:extLst>
              <a:ext uri="{FF2B5EF4-FFF2-40B4-BE49-F238E27FC236}">
                <a16:creationId xmlns:a16="http://schemas.microsoft.com/office/drawing/2014/main" id="{CF31816D-5216-2341-8347-6428CB2AB817}"/>
              </a:ext>
            </a:extLst>
          </p:cNvPr>
          <p:cNvSpPr>
            <a:spLocks noGrp="1"/>
          </p:cNvSpPr>
          <p:nvPr>
            <p:ph idx="1"/>
          </p:nvPr>
        </p:nvSpPr>
        <p:spPr/>
        <p:txBody>
          <a:bodyPr/>
          <a:lstStyle/>
          <a:p>
            <a:pPr marL="182245" indent="-182245"/>
            <a:r>
              <a:rPr lang="en-US" altLang="en-US" sz="3200" err="1">
                <a:ea typeface="ＭＳ Ｐゴシック"/>
              </a:rPr>
              <a:t>Một</a:t>
            </a:r>
            <a:r>
              <a:rPr lang="en-US" altLang="en-US" sz="3200">
                <a:ea typeface="ＭＳ Ｐゴシック"/>
              </a:rPr>
              <a:t> </a:t>
            </a:r>
            <a:r>
              <a:rPr lang="en-US" altLang="en-US" sz="3200" err="1">
                <a:ea typeface="ＭＳ Ｐゴシック"/>
              </a:rPr>
              <a:t>đối</a:t>
            </a:r>
            <a:r>
              <a:rPr lang="en-US" altLang="en-US" sz="3200">
                <a:ea typeface="ＭＳ Ｐゴシック"/>
              </a:rPr>
              <a:t> </a:t>
            </a:r>
            <a:r>
              <a:rPr lang="en-US" altLang="en-US" sz="3200" err="1">
                <a:ea typeface="ＭＳ Ｐゴシック"/>
              </a:rPr>
              <a:t>tượng</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associton</a:t>
            </a:r>
            <a:r>
              <a:rPr lang="en-US" altLang="en-US" sz="3200">
                <a:ea typeface="ＭＳ Ｐゴシック"/>
              </a:rPr>
              <a:t> </a:t>
            </a:r>
            <a:r>
              <a:rPr lang="en-US" altLang="en-US" sz="3200" err="1">
                <a:ea typeface="ＭＳ Ｐゴシック"/>
              </a:rPr>
              <a:t>là</a:t>
            </a:r>
            <a:r>
              <a:rPr lang="en-US" altLang="en-US" sz="3200">
                <a:ea typeface="ＭＳ Ｐゴシック"/>
              </a:rPr>
              <a:t> </a:t>
            </a:r>
            <a:r>
              <a:rPr lang="en-US" altLang="en-US" sz="3200" err="1">
                <a:ea typeface="ＭＳ Ｐゴシック"/>
              </a:rPr>
              <a:t>một</a:t>
            </a:r>
            <a:r>
              <a:rPr lang="en-US" altLang="en-US" sz="3200">
                <a:ea typeface="ＭＳ Ｐゴシック"/>
              </a:rPr>
              <a:t> </a:t>
            </a:r>
            <a:r>
              <a:rPr lang="en-US" altLang="en-US" sz="3200" err="1">
                <a:ea typeface="ＭＳ Ｐゴシック"/>
              </a:rPr>
              <a:t>liên</a:t>
            </a:r>
            <a:r>
              <a:rPr lang="en-US" altLang="en-US" sz="3200">
                <a:ea typeface="ＭＳ Ｐゴシック"/>
              </a:rPr>
              <a:t> </a:t>
            </a:r>
            <a:r>
              <a:rPr lang="en-US" altLang="en-US" sz="3200" err="1">
                <a:ea typeface="ＭＳ Ｐゴシック"/>
              </a:rPr>
              <a:t>kết</a:t>
            </a:r>
            <a:endParaRPr lang="en-US" altLang="en-US" sz="3200" err="1">
              <a:ea typeface="ＭＳ Ｐゴシック" panose="020B0600070205080204" pitchFamily="34" charset="-128"/>
            </a:endParaRPr>
          </a:p>
          <a:p>
            <a:pPr lvl="1" indent="-182245"/>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trở</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ngoại</a:t>
            </a:r>
            <a:r>
              <a:rPr lang="en-US" altLang="en-US" sz="2800">
                <a:ea typeface="ＭＳ Ｐゴシック"/>
                <a:cs typeface="Arial"/>
              </a:rPr>
              <a:t> </a:t>
            </a:r>
            <a:r>
              <a:rPr lang="en-US" altLang="en-US" sz="2800" err="1">
                <a:ea typeface="ＭＳ Ｐゴシック"/>
                <a:cs typeface="Arial"/>
              </a:rPr>
              <a:t>trừ</a:t>
            </a:r>
            <a:r>
              <a:rPr lang="en-US" altLang="en-US" sz="2800">
                <a:ea typeface="ＭＳ Ｐゴシック"/>
                <a:cs typeface="Arial"/>
              </a:rPr>
              <a:t> global, local, parameter</a:t>
            </a:r>
            <a:endParaRPr lang="en-US" altLang="en-US" sz="2800">
              <a:ea typeface="ＭＳ Ｐゴシック" panose="020B0600070205080204" pitchFamily="34" charset="-128"/>
              <a:cs typeface="Arial"/>
            </a:endParaRPr>
          </a:p>
          <a:p>
            <a:pPr lvl="1" indent="-182245"/>
            <a:r>
              <a:rPr lang="en-US" altLang="en-US" sz="2800">
                <a:ea typeface="ＭＳ Ｐゴシック"/>
              </a:rPr>
              <a:t>Các </a:t>
            </a:r>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phụ</a:t>
            </a:r>
            <a:r>
              <a:rPr lang="en-US" altLang="en-US" sz="2800">
                <a:ea typeface="ＭＳ Ｐゴシック"/>
              </a:rPr>
              <a:t> </a:t>
            </a:r>
            <a:r>
              <a:rPr lang="en-US" altLang="en-US" sz="2800" err="1">
                <a:ea typeface="ＭＳ Ｐゴシック"/>
              </a:rPr>
              <a:t>thuộc</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cảnh</a:t>
            </a:r>
            <a:endParaRPr lang="en-US" altLang="en-US" sz="2800" err="1">
              <a:ea typeface="ＭＳ Ｐゴシック" panose="020B0600070205080204" pitchFamily="34" charset="-128"/>
              <a:cs typeface="Arial"/>
            </a:endParaRPr>
          </a:p>
          <a:p>
            <a:pPr marL="182245" indent="-182245"/>
            <a:r>
              <a:rPr lang="en-US" altLang="en-US" sz="3200">
                <a:ea typeface="ＭＳ Ｐゴシック"/>
              </a:rPr>
              <a:t>Dependencies </a:t>
            </a:r>
            <a:r>
              <a:rPr lang="en-US" altLang="en-US" sz="3200" err="1">
                <a:ea typeface="ＭＳ Ｐゴシック"/>
              </a:rPr>
              <a:t>là</a:t>
            </a:r>
            <a:r>
              <a:rPr lang="en-US" altLang="en-US" sz="3200">
                <a:ea typeface="ＭＳ Ｐゴシック"/>
              </a:rPr>
              <a:t> </a:t>
            </a:r>
            <a:r>
              <a:rPr lang="en-US" altLang="en-US" sz="3200" err="1">
                <a:ea typeface="ＭＳ Ｐゴシック"/>
              </a:rPr>
              <a:t>những</a:t>
            </a:r>
            <a:r>
              <a:rPr lang="en-US" altLang="en-US" sz="3200">
                <a:ea typeface="ＭＳ Ｐゴシック"/>
              </a:rPr>
              <a:t> </a:t>
            </a:r>
            <a:r>
              <a:rPr lang="en-US" altLang="en-US" sz="3200" err="1">
                <a:ea typeface="ＭＳ Ｐゴシック"/>
              </a:rPr>
              <a:t>liên</a:t>
            </a:r>
            <a:r>
              <a:rPr lang="en-US" altLang="en-US" sz="3200">
                <a:ea typeface="ＭＳ Ｐゴシック"/>
              </a:rPr>
              <a:t> </a:t>
            </a:r>
            <a:r>
              <a:rPr lang="en-US" altLang="en-US" sz="3200" err="1">
                <a:ea typeface="ＭＳ Ｐゴシック"/>
              </a:rPr>
              <a:t>kết</a:t>
            </a:r>
            <a:r>
              <a:rPr lang="en-US" altLang="en-US" sz="3200">
                <a:ea typeface="ＭＳ Ｐゴシック"/>
              </a:rPr>
              <a:t> </a:t>
            </a:r>
            <a:r>
              <a:rPr lang="en-US" altLang="en-US" sz="3200" err="1">
                <a:ea typeface="ＭＳ Ｐゴシック"/>
              </a:rPr>
              <a:t>tạm</a:t>
            </a:r>
            <a:r>
              <a:rPr lang="en-US" altLang="en-US" sz="3200">
                <a:ea typeface="ＭＳ Ｐゴシック"/>
              </a:rPr>
              <a:t> </a:t>
            </a:r>
            <a:r>
              <a:rPr lang="en-US" altLang="en-US" sz="3200" err="1">
                <a:ea typeface="ＭＳ Ｐゴシック"/>
              </a:rPr>
              <a:t>thời</a:t>
            </a:r>
            <a:r>
              <a:rPr lang="en-US" altLang="en-US" sz="3200">
                <a:ea typeface="ＭＳ Ｐゴシック"/>
              </a:rPr>
              <a:t>:</a:t>
            </a:r>
          </a:p>
          <a:p>
            <a:pPr lvl="1" indent="-182245"/>
            <a:r>
              <a:rPr lang="en-US" altLang="en-US" sz="2800" err="1">
                <a:ea typeface="ＭＳ Ｐゴシック"/>
              </a:rPr>
              <a:t>Giới</a:t>
            </a:r>
            <a:r>
              <a:rPr lang="en-US" altLang="en-US" sz="2800">
                <a:ea typeface="ＭＳ Ｐゴシック"/>
              </a:rPr>
              <a:t> </a:t>
            </a:r>
            <a:r>
              <a:rPr lang="en-US" altLang="en-US" sz="2800" err="1">
                <a:ea typeface="ＭＳ Ｐゴシック"/>
              </a:rPr>
              <a:t>hạn</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thời</a:t>
            </a:r>
            <a:r>
              <a:rPr lang="en-US" altLang="en-US" sz="2800">
                <a:ea typeface="ＭＳ Ｐゴシック"/>
              </a:rPr>
              <a:t> </a:t>
            </a:r>
            <a:r>
              <a:rPr lang="en-US" altLang="en-US" sz="2800" err="1">
                <a:ea typeface="ＭＳ Ｐゴシック"/>
              </a:rPr>
              <a:t>gian</a:t>
            </a:r>
            <a:endParaRPr lang="en-US" altLang="en-US" sz="2800" err="1">
              <a:ea typeface="ＭＳ Ｐゴシック" panose="020B0600070205080204" pitchFamily="34" charset="-128"/>
              <a:cs typeface="Arial"/>
            </a:endParaRPr>
          </a:p>
          <a:p>
            <a:pPr lvl="1" indent="-182245"/>
            <a:r>
              <a:rPr lang="en-US" altLang="en-US" sz="2800" err="1">
                <a:ea typeface="ＭＳ Ｐゴシック"/>
              </a:rPr>
              <a:t>Mối</a:t>
            </a:r>
            <a:r>
              <a:rPr lang="en-US" altLang="en-US" sz="2800">
                <a:ea typeface="ＭＳ Ｐゴシック"/>
              </a:rPr>
              <a:t> </a:t>
            </a:r>
            <a:r>
              <a:rPr lang="en-US" altLang="en-US" sz="2800" err="1">
                <a:ea typeface="ＭＳ Ｐゴシック"/>
              </a:rPr>
              <a:t>quan</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độc</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về</a:t>
            </a:r>
            <a:r>
              <a:rPr lang="en-US" altLang="en-US" sz="2800">
                <a:ea typeface="ＭＳ Ｐゴシック"/>
              </a:rPr>
              <a:t> </a:t>
            </a:r>
            <a:r>
              <a:rPr lang="en-US" altLang="en-US" sz="2800" err="1">
                <a:ea typeface="ＭＳ Ｐゴシック"/>
              </a:rPr>
              <a:t>mặt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a:t>
            </a:r>
            <a:endParaRPr lang="en-US" altLang="en-US" sz="2800" err="1">
              <a:ea typeface="ＭＳ Ｐゴシック" panose="020B0600070205080204" pitchFamily="34" charset="-128"/>
              <a:cs typeface="Arial"/>
            </a:endParaRPr>
          </a:p>
          <a:p>
            <a:pPr lvl="1"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quát</a:t>
            </a:r>
            <a:endParaRPr lang="en-US" altLang="en-US" sz="2800" err="1">
              <a:ea typeface="ＭＳ Ｐゴシック" panose="020B0600070205080204" pitchFamily="34" charset="-128"/>
              <a:cs typeface="Arial"/>
            </a:endParaRPr>
          </a:p>
        </p:txBody>
      </p:sp>
      <p:sp>
        <p:nvSpPr>
          <p:cNvPr id="111619" name="Slide Number Placeholder 4">
            <a:extLst>
              <a:ext uri="{FF2B5EF4-FFF2-40B4-BE49-F238E27FC236}">
                <a16:creationId xmlns:a16="http://schemas.microsoft.com/office/drawing/2014/main" id="{DA7DC5E4-D9A0-1A41-B4DF-685C912364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917A1D22-6E50-C746-8CBB-66AF3B4816A7}" type="slidenum">
              <a:rPr lang="en-US" altLang="ja-JP" sz="2000" dirty="0" smtClean="0">
                <a:latin typeface="Times New Roman" panose="02020603050405020304" pitchFamily="18" charset="0"/>
              </a:rPr>
              <a:pPr eaLnBrk="0" hangingPunct="0">
                <a:spcBef>
                  <a:spcPct val="0"/>
                </a:spcBef>
                <a:buClrTx/>
                <a:buSzTx/>
                <a:buFontTx/>
                <a:buNone/>
              </a:pPr>
              <a:t>52</a:t>
            </a:fld>
            <a:endParaRPr lang="en-US" altLang="ja-JP" sz="2000">
              <a:latin typeface="Times New Roman" panose="02020603050405020304" pitchFamily="18" charset="0"/>
            </a:endParaRPr>
          </a:p>
        </p:txBody>
      </p:sp>
      <p:sp>
        <p:nvSpPr>
          <p:cNvPr id="448516" name="Text Box 4">
            <a:extLst>
              <a:ext uri="{FF2B5EF4-FFF2-40B4-BE49-F238E27FC236}">
                <a16:creationId xmlns:a16="http://schemas.microsoft.com/office/drawing/2014/main" id="{F9CB2814-8516-4F46-A7F6-1D04810419CD}"/>
              </a:ext>
            </a:extLst>
          </p:cNvPr>
          <p:cNvSpPr txBox="1">
            <a:spLocks noChangeArrowheads="1"/>
          </p:cNvSpPr>
          <p:nvPr/>
        </p:nvSpPr>
        <p:spPr bwMode="auto">
          <a:xfrm>
            <a:off x="609600" y="5886450"/>
            <a:ext cx="7848600" cy="663002"/>
          </a:xfrm>
          <a:prstGeom prst="rect">
            <a:avLst/>
          </a:prstGeom>
          <a:noFill/>
          <a:ln w="9525">
            <a:noFill/>
            <a:miter lim="800000"/>
            <a:headEnd/>
            <a:tailEnd/>
          </a:ln>
          <a:effectLst/>
        </p:spPr>
        <p:txBody>
          <a:bodyPr lIns="107950" tIns="53975" rIns="107950" bIns="53975" anchor="t">
            <a:spAutoFit/>
          </a:bodyPr>
          <a:lstStyle/>
          <a:p>
            <a:pPr eaLnBrk="1" hangingPunct="1">
              <a:defRPr/>
            </a:pPr>
            <a:r>
              <a:rPr lang="en-US" sz="1800">
                <a:solidFill>
                  <a:schemeClr val="tx2">
                    <a:lumMod val="75000"/>
                  </a:schemeClr>
                </a:solidFill>
                <a:latin typeface="Times New Roman"/>
                <a:ea typeface="ＭＳ Ｐゴシック"/>
                <a:cs typeface="Times New Roman"/>
              </a:rPr>
              <a:t>Một dependency là một loại quan hệ thứ cấp, không cung cấp nhiều thông tin </a:t>
            </a:r>
            <a:r>
              <a:rPr lang="en-US" sz="1800" err="1">
                <a:solidFill>
                  <a:schemeClr val="tx2">
                    <a:lumMod val="75000"/>
                  </a:schemeClr>
                </a:solidFill>
                <a:latin typeface="Times New Roman"/>
                <a:ea typeface="ＭＳ Ｐゴシック"/>
                <a:cs typeface="Times New Roman"/>
              </a:rPr>
              <a:t>về</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quan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hệ</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Để</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xem</a:t>
            </a:r>
            <a:r>
              <a:rPr lang="en-US" sz="1800">
                <a:solidFill>
                  <a:schemeClr val="tx2">
                    <a:lumMod val="75000"/>
                  </a:schemeClr>
                </a:solidFill>
                <a:latin typeface="Times New Roman"/>
                <a:ea typeface="ＭＳ Ｐゴシック"/>
                <a:cs typeface="Times New Roman"/>
              </a:rPr>
              <a:t> chi </a:t>
            </a:r>
            <a:r>
              <a:rPr lang="en-US" sz="1800" err="1">
                <a:solidFill>
                  <a:schemeClr val="tx2">
                    <a:lumMod val="75000"/>
                  </a:schemeClr>
                </a:solidFill>
                <a:latin typeface="Times New Roman"/>
                <a:ea typeface="ＭＳ Ｐゴシック"/>
                <a:cs typeface="Times New Roman"/>
              </a:rPr>
              <a:t>tiết</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bạn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cần</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kiểm</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tra</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sự</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giao</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tiếp</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giữa</a:t>
            </a:r>
            <a:r>
              <a:rPr lang="en-US" sz="1800">
                <a:solidFill>
                  <a:schemeClr val="tx2">
                    <a:lumMod val="75000"/>
                  </a:schemeClr>
                </a:solidFill>
                <a:latin typeface="Times New Roman"/>
                <a:ea typeface="ＭＳ Ｐゴシック"/>
                <a:cs typeface="Times New Roman"/>
              </a:rPr>
              <a:t> </a:t>
            </a:r>
            <a:r>
              <a:rPr lang="en-US" sz="1800" err="1">
                <a:solidFill>
                  <a:schemeClr val="tx2">
                    <a:lumMod val="75000"/>
                  </a:schemeClr>
                </a:solidFill>
                <a:latin typeface="Times New Roman"/>
                <a:ea typeface="ＭＳ Ｐゴシック"/>
                <a:cs typeface="Times New Roman"/>
              </a:rPr>
              <a:t>các</a:t>
            </a:r>
            <a:r>
              <a:rPr lang="en-US" sz="1800">
                <a:solidFill>
                  <a:schemeClr val="tx2">
                    <a:lumMod val="75000"/>
                  </a:schemeClr>
                </a:solidFill>
                <a:latin typeface="Times New Roman"/>
                <a:ea typeface="ＭＳ Ｐゴシック"/>
                <a:cs typeface="Times New Roman"/>
              </a:rPr>
              <a:t> class</a:t>
            </a:r>
            <a:endParaRPr lang="en-US" sz="1800">
              <a:solidFill>
                <a:schemeClr val="tx2">
                  <a:lumMod val="75000"/>
                </a:schemeClr>
              </a:solidFill>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91" name="Rectangle 15">
            <a:extLst>
              <a:ext uri="{FF2B5EF4-FFF2-40B4-BE49-F238E27FC236}">
                <a16:creationId xmlns:a16="http://schemas.microsoft.com/office/drawing/2014/main" id="{54735CBF-BE62-1548-B528-E04A9697895B}"/>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3.2.1.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biến</a:t>
            </a:r>
            <a:r>
              <a:rPr lang="en-US">
                <a:ea typeface="+mj-ea"/>
                <a:cs typeface="Arial"/>
              </a:rPr>
              <a:t> </a:t>
            </a:r>
            <a:r>
              <a:rPr lang="en-US" err="1">
                <a:ea typeface="+mj-ea"/>
                <a:cs typeface="Arial"/>
              </a:rPr>
              <a:t>cục</a:t>
            </a:r>
            <a:r>
              <a:rPr lang="en-US">
                <a:ea typeface="+mj-ea"/>
                <a:cs typeface="Arial"/>
              </a:rPr>
              <a:t> </a:t>
            </a:r>
            <a:r>
              <a:rPr lang="en-US" err="1">
                <a:ea typeface="+mj-ea"/>
                <a:cs typeface="Arial"/>
              </a:rPr>
              <a:t>bộ</a:t>
            </a:r>
            <a:endParaRPr lang="en-US" err="1">
              <a:ea typeface="+mj-ea"/>
            </a:endParaRPr>
          </a:p>
        </p:txBody>
      </p:sp>
      <p:sp>
        <p:nvSpPr>
          <p:cNvPr id="113666" name="Rectangle 16">
            <a:extLst>
              <a:ext uri="{FF2B5EF4-FFF2-40B4-BE49-F238E27FC236}">
                <a16:creationId xmlns:a16="http://schemas.microsoft.com/office/drawing/2014/main" id="{2C348DD9-4B2A-8740-97BB-1CEF8AB32A50}"/>
              </a:ext>
            </a:extLst>
          </p:cNvPr>
          <p:cNvSpPr>
            <a:spLocks noGrp="1"/>
          </p:cNvSpPr>
          <p:nvPr>
            <p:ph idx="1"/>
          </p:nvPr>
        </p:nvSpPr>
        <p:spPr/>
        <p:txBody>
          <a:bodyPr/>
          <a:lstStyle/>
          <a:p>
            <a:pPr marL="182245" indent="-182245" eaLnBrk="1" hangingPunct="1"/>
            <a:r>
              <a:rPr lang="en-US" altLang="en-US" sz="2800">
                <a:ea typeface="ＭＳ Ｐゴシック"/>
                <a:cs typeface="Arial"/>
              </a:rPr>
              <a:t>op1() operation </a:t>
            </a:r>
            <a:r>
              <a:rPr lang="en-US" altLang="en-US" sz="2800" err="1">
                <a:ea typeface="ＭＳ Ｐゴシック"/>
                <a:cs typeface="Arial"/>
              </a:rPr>
              <a:t>chứa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biến</a:t>
            </a:r>
            <a:r>
              <a:rPr lang="en-US" altLang="en-US" sz="2800">
                <a:ea typeface="ＭＳ Ｐゴシック"/>
                <a:cs typeface="Arial"/>
              </a:rPr>
              <a:t> </a:t>
            </a:r>
            <a:r>
              <a:rPr lang="en-US" altLang="en-US" sz="2800" err="1">
                <a:ea typeface="ＭＳ Ｐゴシック"/>
                <a:cs typeface="Arial"/>
              </a:rPr>
              <a:t>cục</a:t>
            </a:r>
            <a:r>
              <a:rPr lang="en-US" altLang="en-US" sz="2800">
                <a:ea typeface="ＭＳ Ｐゴシック"/>
                <a:cs typeface="Arial"/>
              </a:rPr>
              <a:t> </a:t>
            </a:r>
            <a:r>
              <a:rPr lang="en-US" altLang="en-US" sz="2800" err="1">
                <a:ea typeface="ＭＳ Ｐゴシック"/>
                <a:cs typeface="Arial"/>
              </a:rPr>
              <a:t>bộ</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loại</a:t>
            </a:r>
            <a:r>
              <a:rPr lang="en-US" altLang="en-US" sz="2800">
                <a:ea typeface="ＭＳ Ｐゴシック"/>
                <a:cs typeface="Arial"/>
              </a:rPr>
              <a:t> </a:t>
            </a:r>
            <a:r>
              <a:rPr lang="en-US" altLang="en-US" sz="2800" err="1">
                <a:ea typeface="ＭＳ Ｐゴシック"/>
                <a:cs typeface="Arial"/>
              </a:rPr>
              <a:t>dữ</a:t>
            </a:r>
            <a:r>
              <a:rPr lang="en-US" altLang="en-US" sz="2800">
                <a:ea typeface="ＭＳ Ｐゴシック"/>
                <a:cs typeface="Arial"/>
              </a:rPr>
              <a:t> </a:t>
            </a:r>
            <a:r>
              <a:rPr lang="en-US" altLang="en-US" sz="2800" err="1">
                <a:ea typeface="ＭＳ Ｐゴシック"/>
                <a:cs typeface="Arial"/>
              </a:rPr>
              <a:t>liệu</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ClassB</a:t>
            </a:r>
          </a:p>
        </p:txBody>
      </p:sp>
      <p:sp>
        <p:nvSpPr>
          <p:cNvPr id="113667" name="Slide Number Placeholder 13">
            <a:extLst>
              <a:ext uri="{FF2B5EF4-FFF2-40B4-BE49-F238E27FC236}">
                <a16:creationId xmlns:a16="http://schemas.microsoft.com/office/drawing/2014/main" id="{DEEC780D-4F6B-0F4B-95B4-C20C58EB5D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AD5F732-AE9A-CE47-A48A-75DE3FDFF209}" type="slidenum">
              <a:rPr lang="en-US" altLang="ja-JP" sz="1200" dirty="0" smtClean="0">
                <a:latin typeface="Times New Roman" panose="02020603050405020304" pitchFamily="18" charset="0"/>
              </a:rPr>
              <a:pPr>
                <a:spcBef>
                  <a:spcPct val="0"/>
                </a:spcBef>
                <a:buClrTx/>
                <a:buSzTx/>
                <a:buFontTx/>
                <a:buNone/>
              </a:pPr>
              <a:t>53</a:t>
            </a:fld>
            <a:endParaRPr lang="en-US" altLang="ja-JP" sz="1200">
              <a:latin typeface="Times New Roman" panose="02020603050405020304" pitchFamily="18" charset="0"/>
            </a:endParaRPr>
          </a:p>
        </p:txBody>
      </p:sp>
      <p:sp>
        <p:nvSpPr>
          <p:cNvPr id="113668" name="Rectangle 36">
            <a:extLst>
              <a:ext uri="{FF2B5EF4-FFF2-40B4-BE49-F238E27FC236}">
                <a16:creationId xmlns:a16="http://schemas.microsoft.com/office/drawing/2014/main" id="{89B1F3DF-9427-C245-898F-2EE3B8293E90}"/>
              </a:ext>
            </a:extLst>
          </p:cNvPr>
          <p:cNvSpPr>
            <a:spLocks noChangeArrowheads="1"/>
          </p:cNvSpPr>
          <p:nvPr/>
        </p:nvSpPr>
        <p:spPr bwMode="auto">
          <a:xfrm>
            <a:off x="3924300" y="2971800"/>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3669" name="Line 37">
            <a:extLst>
              <a:ext uri="{FF2B5EF4-FFF2-40B4-BE49-F238E27FC236}">
                <a16:creationId xmlns:a16="http://schemas.microsoft.com/office/drawing/2014/main" id="{7AFDA08A-3DB1-1740-8CB1-2CDCEEBFBE9D}"/>
              </a:ext>
            </a:extLst>
          </p:cNvPr>
          <p:cNvSpPr>
            <a:spLocks noChangeShapeType="1"/>
          </p:cNvSpPr>
          <p:nvPr/>
        </p:nvSpPr>
        <p:spPr bwMode="auto">
          <a:xfrm>
            <a:off x="3924300" y="35401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70" name="Line 38">
            <a:extLst>
              <a:ext uri="{FF2B5EF4-FFF2-40B4-BE49-F238E27FC236}">
                <a16:creationId xmlns:a16="http://schemas.microsoft.com/office/drawing/2014/main" id="{0D99D32F-8E4F-A94E-90E4-775FD69B9303}"/>
              </a:ext>
            </a:extLst>
          </p:cNvPr>
          <p:cNvSpPr>
            <a:spLocks noChangeShapeType="1"/>
          </p:cNvSpPr>
          <p:nvPr/>
        </p:nvSpPr>
        <p:spPr bwMode="auto">
          <a:xfrm>
            <a:off x="3924300" y="340360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71" name="Text Box 39">
            <a:extLst>
              <a:ext uri="{FF2B5EF4-FFF2-40B4-BE49-F238E27FC236}">
                <a16:creationId xmlns:a16="http://schemas.microsoft.com/office/drawing/2014/main" id="{18F835BD-0939-0844-AFD8-F911059D870A}"/>
              </a:ext>
            </a:extLst>
          </p:cNvPr>
          <p:cNvSpPr txBox="1">
            <a:spLocks noChangeArrowheads="1"/>
          </p:cNvSpPr>
          <p:nvPr/>
        </p:nvSpPr>
        <p:spPr bwMode="auto">
          <a:xfrm>
            <a:off x="4233863" y="30527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ClassA</a:t>
            </a:r>
          </a:p>
        </p:txBody>
      </p:sp>
      <p:sp>
        <p:nvSpPr>
          <p:cNvPr id="113672" name="Rectangle 45">
            <a:extLst>
              <a:ext uri="{FF2B5EF4-FFF2-40B4-BE49-F238E27FC236}">
                <a16:creationId xmlns:a16="http://schemas.microsoft.com/office/drawing/2014/main" id="{48549A9B-8DCC-4644-BD0B-E5365412AB25}"/>
              </a:ext>
            </a:extLst>
          </p:cNvPr>
          <p:cNvSpPr>
            <a:spLocks noChangeArrowheads="1"/>
          </p:cNvSpPr>
          <p:nvPr/>
        </p:nvSpPr>
        <p:spPr bwMode="auto">
          <a:xfrm>
            <a:off x="3870325" y="3454400"/>
            <a:ext cx="153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op1 ( )</a:t>
            </a:r>
          </a:p>
        </p:txBody>
      </p:sp>
      <p:sp>
        <p:nvSpPr>
          <p:cNvPr id="113673" name="Rectangle 46">
            <a:extLst>
              <a:ext uri="{FF2B5EF4-FFF2-40B4-BE49-F238E27FC236}">
                <a16:creationId xmlns:a16="http://schemas.microsoft.com/office/drawing/2014/main" id="{1E50CFF3-8E05-4B4B-9AB0-DC2CC1F20C5D}"/>
              </a:ext>
            </a:extLst>
          </p:cNvPr>
          <p:cNvSpPr>
            <a:spLocks noChangeArrowheads="1"/>
          </p:cNvSpPr>
          <p:nvPr/>
        </p:nvSpPr>
        <p:spPr bwMode="auto">
          <a:xfrm>
            <a:off x="3924300" y="5153025"/>
            <a:ext cx="1228725" cy="71596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3674" name="Line 47">
            <a:extLst>
              <a:ext uri="{FF2B5EF4-FFF2-40B4-BE49-F238E27FC236}">
                <a16:creationId xmlns:a16="http://schemas.microsoft.com/office/drawing/2014/main" id="{BA3F441E-428F-EC45-BB80-C93FA6F0F0D9}"/>
              </a:ext>
            </a:extLst>
          </p:cNvPr>
          <p:cNvSpPr>
            <a:spLocks noChangeShapeType="1"/>
          </p:cNvSpPr>
          <p:nvPr/>
        </p:nvSpPr>
        <p:spPr bwMode="auto">
          <a:xfrm>
            <a:off x="3924300" y="572135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75" name="Line 48">
            <a:extLst>
              <a:ext uri="{FF2B5EF4-FFF2-40B4-BE49-F238E27FC236}">
                <a16:creationId xmlns:a16="http://schemas.microsoft.com/office/drawing/2014/main" id="{B6A5904A-B489-534B-AAEE-2AF90E4D3ED1}"/>
              </a:ext>
            </a:extLst>
          </p:cNvPr>
          <p:cNvSpPr>
            <a:spLocks noChangeShapeType="1"/>
          </p:cNvSpPr>
          <p:nvPr/>
        </p:nvSpPr>
        <p:spPr bwMode="auto">
          <a:xfrm>
            <a:off x="3924300" y="55848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76" name="Text Box 49">
            <a:extLst>
              <a:ext uri="{FF2B5EF4-FFF2-40B4-BE49-F238E27FC236}">
                <a16:creationId xmlns:a16="http://schemas.microsoft.com/office/drawing/2014/main" id="{C1DEBBAF-5275-6A4B-B19E-9181E71D7935}"/>
              </a:ext>
            </a:extLst>
          </p:cNvPr>
          <p:cNvSpPr txBox="1">
            <a:spLocks noChangeArrowheads="1"/>
          </p:cNvSpPr>
          <p:nvPr/>
        </p:nvSpPr>
        <p:spPr bwMode="auto">
          <a:xfrm>
            <a:off x="4233863" y="52339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ClassB</a:t>
            </a:r>
          </a:p>
        </p:txBody>
      </p:sp>
      <p:sp>
        <p:nvSpPr>
          <p:cNvPr id="113677" name="Line 50">
            <a:extLst>
              <a:ext uri="{FF2B5EF4-FFF2-40B4-BE49-F238E27FC236}">
                <a16:creationId xmlns:a16="http://schemas.microsoft.com/office/drawing/2014/main" id="{C38F958E-9F64-B743-B80E-B1335925316A}"/>
              </a:ext>
            </a:extLst>
          </p:cNvPr>
          <p:cNvSpPr>
            <a:spLocks noChangeShapeType="1"/>
          </p:cNvSpPr>
          <p:nvPr/>
        </p:nvSpPr>
        <p:spPr bwMode="auto">
          <a:xfrm>
            <a:off x="4543425" y="38354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9" name="Rectangle 15">
            <a:extLst>
              <a:ext uri="{FF2B5EF4-FFF2-40B4-BE49-F238E27FC236}">
                <a16:creationId xmlns:a16="http://schemas.microsoft.com/office/drawing/2014/main" id="{8EF2179C-EB78-1341-A327-FECF4822690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3.2.2 Tầm nhìn theo dạng tham số</a:t>
            </a:r>
          </a:p>
        </p:txBody>
      </p:sp>
      <p:sp>
        <p:nvSpPr>
          <p:cNvPr id="115714" name="Rectangle 16">
            <a:extLst>
              <a:ext uri="{FF2B5EF4-FFF2-40B4-BE49-F238E27FC236}">
                <a16:creationId xmlns:a16="http://schemas.microsoft.com/office/drawing/2014/main" id="{DB88D40C-F3BB-8949-8E2E-B2DBAF64DF08}"/>
              </a:ext>
            </a:extLst>
          </p:cNvPr>
          <p:cNvSpPr>
            <a:spLocks noGrp="1"/>
          </p:cNvSpPr>
          <p:nvPr>
            <p:ph idx="1"/>
          </p:nvPr>
        </p:nvSpPr>
        <p:spPr/>
        <p:txBody>
          <a:bodyPr/>
          <a:lstStyle/>
          <a:p>
            <a:pPr marL="182245" indent="-182245"/>
            <a:r>
              <a:rPr lang="en-US" altLang="en-US" sz="2800">
                <a:ea typeface="ＭＳ Ｐゴシック"/>
                <a:cs typeface="Arial"/>
              </a:rPr>
              <a:t>Đối tượng của ClassB được truyền tới đối tượng của ClassA</a:t>
            </a:r>
            <a:endParaRPr lang="en-US" altLang="en-US" sz="2800">
              <a:ea typeface="ＭＳ Ｐゴシック" panose="020B0600070205080204" pitchFamily="34" charset="-128"/>
              <a:cs typeface="Arial" panose="020B0604020202020204" pitchFamily="34" charset="0"/>
            </a:endParaRPr>
          </a:p>
        </p:txBody>
      </p:sp>
      <p:sp>
        <p:nvSpPr>
          <p:cNvPr id="115715" name="Slide Number Placeholder 14">
            <a:extLst>
              <a:ext uri="{FF2B5EF4-FFF2-40B4-BE49-F238E27FC236}">
                <a16:creationId xmlns:a16="http://schemas.microsoft.com/office/drawing/2014/main" id="{7FDC8BDD-26E7-0647-9404-20765DBB5F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4C2FF81-A998-0B4F-A85A-EB7814423B07}" type="slidenum">
              <a:rPr lang="en-US" altLang="ja-JP" sz="1200" smtClean="0">
                <a:latin typeface="Times New Roman" panose="02020603050405020304" pitchFamily="18" charset="0"/>
              </a:rPr>
              <a:pPr>
                <a:spcBef>
                  <a:spcPct val="0"/>
                </a:spcBef>
                <a:buClrTx/>
                <a:buSzTx/>
                <a:buFontTx/>
                <a:buNone/>
              </a:pPr>
              <a:t>54</a:t>
            </a:fld>
            <a:endParaRPr lang="en-US" altLang="ja-JP" sz="1200">
              <a:latin typeface="Times New Roman" panose="02020603050405020304" pitchFamily="18" charset="0"/>
            </a:endParaRPr>
          </a:p>
        </p:txBody>
      </p:sp>
      <p:sp>
        <p:nvSpPr>
          <p:cNvPr id="115716" name="Rectangle 83">
            <a:extLst>
              <a:ext uri="{FF2B5EF4-FFF2-40B4-BE49-F238E27FC236}">
                <a16:creationId xmlns:a16="http://schemas.microsoft.com/office/drawing/2014/main" id="{EC2171D7-4E0A-4D47-8939-CA2236BEBEB6}"/>
              </a:ext>
            </a:extLst>
          </p:cNvPr>
          <p:cNvSpPr>
            <a:spLocks noChangeArrowheads="1"/>
          </p:cNvSpPr>
          <p:nvPr/>
        </p:nvSpPr>
        <p:spPr bwMode="auto">
          <a:xfrm>
            <a:off x="3330575" y="2794000"/>
            <a:ext cx="24479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5717" name="Line 84">
            <a:extLst>
              <a:ext uri="{FF2B5EF4-FFF2-40B4-BE49-F238E27FC236}">
                <a16:creationId xmlns:a16="http://schemas.microsoft.com/office/drawing/2014/main" id="{26EAC953-6AB6-5744-9EF1-15C9A4A7DB4C}"/>
              </a:ext>
            </a:extLst>
          </p:cNvPr>
          <p:cNvSpPr>
            <a:spLocks noChangeShapeType="1"/>
          </p:cNvSpPr>
          <p:nvPr/>
        </p:nvSpPr>
        <p:spPr bwMode="auto">
          <a:xfrm>
            <a:off x="3336925" y="3362325"/>
            <a:ext cx="24352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18" name="Line 85">
            <a:extLst>
              <a:ext uri="{FF2B5EF4-FFF2-40B4-BE49-F238E27FC236}">
                <a16:creationId xmlns:a16="http://schemas.microsoft.com/office/drawing/2014/main" id="{A396CF7A-96D6-0B41-B2DF-E5DEF2BDB714}"/>
              </a:ext>
            </a:extLst>
          </p:cNvPr>
          <p:cNvSpPr>
            <a:spLocks noChangeShapeType="1"/>
          </p:cNvSpPr>
          <p:nvPr/>
        </p:nvSpPr>
        <p:spPr bwMode="auto">
          <a:xfrm>
            <a:off x="3330575" y="3225800"/>
            <a:ext cx="244157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19" name="Text Box 86">
            <a:extLst>
              <a:ext uri="{FF2B5EF4-FFF2-40B4-BE49-F238E27FC236}">
                <a16:creationId xmlns:a16="http://schemas.microsoft.com/office/drawing/2014/main" id="{E1B042EC-00F3-D54E-904D-7E1483A93229}"/>
              </a:ext>
            </a:extLst>
          </p:cNvPr>
          <p:cNvSpPr txBox="1">
            <a:spLocks noChangeArrowheads="1"/>
          </p:cNvSpPr>
          <p:nvPr/>
        </p:nvSpPr>
        <p:spPr bwMode="auto">
          <a:xfrm>
            <a:off x="4259263" y="28749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ClassA</a:t>
            </a:r>
          </a:p>
        </p:txBody>
      </p:sp>
      <p:sp>
        <p:nvSpPr>
          <p:cNvPr id="115720" name="Rectangle 89">
            <a:extLst>
              <a:ext uri="{FF2B5EF4-FFF2-40B4-BE49-F238E27FC236}">
                <a16:creationId xmlns:a16="http://schemas.microsoft.com/office/drawing/2014/main" id="{3140EA9A-5F13-344A-AD8F-2DE64A231ECF}"/>
              </a:ext>
            </a:extLst>
          </p:cNvPr>
          <p:cNvSpPr>
            <a:spLocks noChangeArrowheads="1"/>
          </p:cNvSpPr>
          <p:nvPr/>
        </p:nvSpPr>
        <p:spPr bwMode="auto">
          <a:xfrm>
            <a:off x="3279775" y="3325813"/>
            <a:ext cx="2647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 op1 ([in] aParam : ClassB)</a:t>
            </a:r>
          </a:p>
        </p:txBody>
      </p:sp>
      <p:grpSp>
        <p:nvGrpSpPr>
          <p:cNvPr id="115721" name="Group 100">
            <a:extLst>
              <a:ext uri="{FF2B5EF4-FFF2-40B4-BE49-F238E27FC236}">
                <a16:creationId xmlns:a16="http://schemas.microsoft.com/office/drawing/2014/main" id="{B57FEB5D-6DDA-D644-836C-791879FF9F5B}"/>
              </a:ext>
            </a:extLst>
          </p:cNvPr>
          <p:cNvGrpSpPr>
            <a:grpSpLocks/>
          </p:cNvGrpSpPr>
          <p:nvPr/>
        </p:nvGrpSpPr>
        <p:grpSpPr bwMode="auto">
          <a:xfrm>
            <a:off x="3327400" y="4975225"/>
            <a:ext cx="2451100" cy="715963"/>
            <a:chOff x="1128" y="3134"/>
            <a:chExt cx="774" cy="451"/>
          </a:xfrm>
        </p:grpSpPr>
        <p:sp>
          <p:nvSpPr>
            <p:cNvPr id="115724" name="Rectangle 90">
              <a:extLst>
                <a:ext uri="{FF2B5EF4-FFF2-40B4-BE49-F238E27FC236}">
                  <a16:creationId xmlns:a16="http://schemas.microsoft.com/office/drawing/2014/main" id="{A7B79A72-CFBB-CB45-9102-D1A1282DAF8D}"/>
                </a:ext>
              </a:extLst>
            </p:cNvPr>
            <p:cNvSpPr>
              <a:spLocks noChangeArrowheads="1"/>
            </p:cNvSpPr>
            <p:nvPr/>
          </p:nvSpPr>
          <p:spPr bwMode="auto">
            <a:xfrm>
              <a:off x="1128" y="3134"/>
              <a:ext cx="774" cy="451"/>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5725" name="Line 91">
              <a:extLst>
                <a:ext uri="{FF2B5EF4-FFF2-40B4-BE49-F238E27FC236}">
                  <a16:creationId xmlns:a16="http://schemas.microsoft.com/office/drawing/2014/main" id="{D93CF42D-ED0A-6447-BCC0-752388290B2F}"/>
                </a:ext>
              </a:extLst>
            </p:cNvPr>
            <p:cNvSpPr>
              <a:spLocks noChangeShapeType="1"/>
            </p:cNvSpPr>
            <p:nvPr/>
          </p:nvSpPr>
          <p:spPr bwMode="auto">
            <a:xfrm>
              <a:off x="1128" y="3492"/>
              <a:ext cx="774"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726" name="Line 92">
              <a:extLst>
                <a:ext uri="{FF2B5EF4-FFF2-40B4-BE49-F238E27FC236}">
                  <a16:creationId xmlns:a16="http://schemas.microsoft.com/office/drawing/2014/main" id="{39E61149-89B6-1543-84D6-D950F2660E5C}"/>
                </a:ext>
              </a:extLst>
            </p:cNvPr>
            <p:cNvSpPr>
              <a:spLocks noChangeShapeType="1"/>
            </p:cNvSpPr>
            <p:nvPr/>
          </p:nvSpPr>
          <p:spPr bwMode="auto">
            <a:xfrm>
              <a:off x="1128" y="3406"/>
              <a:ext cx="774"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5722" name="Text Box 93">
            <a:extLst>
              <a:ext uri="{FF2B5EF4-FFF2-40B4-BE49-F238E27FC236}">
                <a16:creationId xmlns:a16="http://schemas.microsoft.com/office/drawing/2014/main" id="{C9156A3E-1957-C748-9D0C-E7785521AE59}"/>
              </a:ext>
            </a:extLst>
          </p:cNvPr>
          <p:cNvSpPr txBox="1">
            <a:spLocks noChangeArrowheads="1"/>
          </p:cNvSpPr>
          <p:nvPr/>
        </p:nvSpPr>
        <p:spPr bwMode="auto">
          <a:xfrm>
            <a:off x="4259263" y="50561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ClassB</a:t>
            </a:r>
          </a:p>
        </p:txBody>
      </p:sp>
      <p:sp>
        <p:nvSpPr>
          <p:cNvPr id="115723" name="Line 94">
            <a:extLst>
              <a:ext uri="{FF2B5EF4-FFF2-40B4-BE49-F238E27FC236}">
                <a16:creationId xmlns:a16="http://schemas.microsoft.com/office/drawing/2014/main" id="{9F399E41-754B-1947-852C-C1E0DA751693}"/>
              </a:ext>
            </a:extLst>
          </p:cNvPr>
          <p:cNvSpPr>
            <a:spLocks noChangeShapeType="1"/>
          </p:cNvSpPr>
          <p:nvPr/>
        </p:nvSpPr>
        <p:spPr bwMode="auto">
          <a:xfrm>
            <a:off x="4568825" y="36576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9">
            <a:extLst>
              <a:ext uri="{FF2B5EF4-FFF2-40B4-BE49-F238E27FC236}">
                <a16:creationId xmlns:a16="http://schemas.microsoft.com/office/drawing/2014/main" id="{F40F7806-7625-4146-B1AE-E4179ED99420}"/>
              </a:ext>
            </a:extLst>
          </p:cNvPr>
          <p:cNvSpPr>
            <a:spLocks noChangeArrowheads="1"/>
          </p:cNvSpPr>
          <p:nvPr/>
        </p:nvSpPr>
        <p:spPr bwMode="auto">
          <a:xfrm>
            <a:off x="3937000" y="5076825"/>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438288" name="Rectangle 16">
            <a:extLst>
              <a:ext uri="{FF2B5EF4-FFF2-40B4-BE49-F238E27FC236}">
                <a16:creationId xmlns:a16="http://schemas.microsoft.com/office/drawing/2014/main" id="{F98FB618-ACB8-2A47-93BD-D812415DADE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3.2.3. </a:t>
            </a:r>
            <a:r>
              <a:rPr lang="en-US" err="1">
                <a:ea typeface="+mj-ea"/>
                <a:cs typeface="Arial"/>
              </a:rPr>
              <a:t>Tầm</a:t>
            </a:r>
            <a:r>
              <a:rPr lang="en-US">
                <a:ea typeface="+mj-ea"/>
                <a:cs typeface="Arial"/>
              </a:rPr>
              <a:t> </a:t>
            </a:r>
            <a:r>
              <a:rPr lang="en-US" err="1">
                <a:ea typeface="+mj-ea"/>
                <a:cs typeface="Arial"/>
              </a:rPr>
              <a:t>nhìn</a:t>
            </a:r>
            <a:r>
              <a:rPr lang="en-US">
                <a:ea typeface="+mj-ea"/>
                <a:cs typeface="Arial"/>
              </a:rPr>
              <a:t> </a:t>
            </a:r>
            <a:r>
              <a:rPr lang="en-US" err="1">
                <a:ea typeface="+mj-ea"/>
                <a:cs typeface="Arial"/>
              </a:rPr>
              <a:t>toàn</a:t>
            </a:r>
            <a:r>
              <a:rPr lang="en-US">
                <a:ea typeface="+mj-ea"/>
                <a:cs typeface="Arial"/>
              </a:rPr>
              <a:t> </a:t>
            </a:r>
            <a:r>
              <a:rPr lang="en-US" err="1">
                <a:ea typeface="+mj-ea"/>
                <a:cs typeface="Arial"/>
              </a:rPr>
              <a:t>cục</a:t>
            </a:r>
          </a:p>
        </p:txBody>
      </p:sp>
      <p:sp>
        <p:nvSpPr>
          <p:cNvPr id="117763" name="Rectangle 17">
            <a:extLst>
              <a:ext uri="{FF2B5EF4-FFF2-40B4-BE49-F238E27FC236}">
                <a16:creationId xmlns:a16="http://schemas.microsoft.com/office/drawing/2014/main" id="{3CB590FA-584E-8049-9037-F53990EE71DE}"/>
              </a:ext>
            </a:extLst>
          </p:cNvPr>
          <p:cNvSpPr>
            <a:spLocks noGrp="1"/>
          </p:cNvSpPr>
          <p:nvPr>
            <p:ph idx="1"/>
          </p:nvPr>
        </p:nvSpPr>
        <p:spPr/>
        <p:txBody>
          <a:bodyPr/>
          <a:lstStyle/>
          <a:p>
            <a:pPr marL="182245" indent="-182245" eaLnBrk="1" hangingPunct="1"/>
            <a:r>
              <a:rPr lang="en-US" altLang="en-US" sz="2800">
                <a:ea typeface="ＭＳ Ｐゴシック"/>
                <a:cs typeface="Arial"/>
              </a:rPr>
              <a:t>Đối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ClassUtility</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bởi</a:t>
            </a:r>
            <a:r>
              <a:rPr lang="en-US" altLang="en-US" sz="2800">
                <a:ea typeface="ＭＳ Ｐゴシック"/>
                <a:cs typeface="Arial"/>
              </a:rPr>
              <a:t> </a:t>
            </a:r>
            <a:r>
              <a:rPr lang="en-US" altLang="en-US" sz="2800" err="1">
                <a:ea typeface="ＭＳ Ｐゴシック"/>
                <a:cs typeface="Arial"/>
              </a:rPr>
              <a:t>vì</a:t>
            </a:r>
            <a:r>
              <a:rPr lang="en-US" altLang="en-US" sz="2800">
                <a:ea typeface="ＭＳ Ｐゴシック"/>
                <a:cs typeface="Arial"/>
              </a:rPr>
              <a:t> </a:t>
            </a:r>
            <a:r>
              <a:rPr lang="en-US" altLang="en-US" sz="2800" err="1">
                <a:ea typeface="ＭＳ Ｐゴシック"/>
                <a:cs typeface="Arial"/>
              </a:rPr>
              <a:t>nó</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toàn</a:t>
            </a:r>
            <a:r>
              <a:rPr lang="en-US" altLang="en-US" sz="2800">
                <a:ea typeface="ＭＳ Ｐゴシック"/>
                <a:cs typeface="Arial"/>
              </a:rPr>
              <a:t> </a:t>
            </a:r>
            <a:r>
              <a:rPr lang="en-US" altLang="en-US" sz="2800" err="1">
                <a:ea typeface="ＭＳ Ｐゴシック"/>
                <a:cs typeface="Arial"/>
              </a:rPr>
              <a:t>cục</a:t>
            </a:r>
          </a:p>
        </p:txBody>
      </p:sp>
      <p:sp>
        <p:nvSpPr>
          <p:cNvPr id="117764" name="Slide Number Placeholder 14">
            <a:extLst>
              <a:ext uri="{FF2B5EF4-FFF2-40B4-BE49-F238E27FC236}">
                <a16:creationId xmlns:a16="http://schemas.microsoft.com/office/drawing/2014/main" id="{8D9CC30E-8FBB-6E4C-B542-01CFDAB2D1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70D3BA7-70EF-424F-8DB7-BDA7FD6ADDAA}" type="slidenum">
              <a:rPr lang="en-US" altLang="ja-JP" sz="1200" dirty="0" smtClean="0">
                <a:latin typeface="Times New Roman" panose="02020603050405020304" pitchFamily="18" charset="0"/>
              </a:rPr>
              <a:pPr>
                <a:spcBef>
                  <a:spcPct val="0"/>
                </a:spcBef>
                <a:buClrTx/>
                <a:buSzTx/>
                <a:buFontTx/>
                <a:buNone/>
              </a:pPr>
              <a:t>55</a:t>
            </a:fld>
            <a:endParaRPr lang="en-US" altLang="ja-JP" sz="1200">
              <a:latin typeface="Times New Roman" panose="02020603050405020304" pitchFamily="18" charset="0"/>
            </a:endParaRPr>
          </a:p>
        </p:txBody>
      </p:sp>
      <p:sp>
        <p:nvSpPr>
          <p:cNvPr id="117765" name="Rectangle 61">
            <a:extLst>
              <a:ext uri="{FF2B5EF4-FFF2-40B4-BE49-F238E27FC236}">
                <a16:creationId xmlns:a16="http://schemas.microsoft.com/office/drawing/2014/main" id="{D555DC12-C265-D34B-AE85-3D63DA24FCFE}"/>
              </a:ext>
            </a:extLst>
          </p:cNvPr>
          <p:cNvSpPr>
            <a:spLocks noChangeArrowheads="1"/>
          </p:cNvSpPr>
          <p:nvPr/>
        </p:nvSpPr>
        <p:spPr bwMode="auto">
          <a:xfrm>
            <a:off x="3937000" y="2895600"/>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17766" name="Line 62">
            <a:extLst>
              <a:ext uri="{FF2B5EF4-FFF2-40B4-BE49-F238E27FC236}">
                <a16:creationId xmlns:a16="http://schemas.microsoft.com/office/drawing/2014/main" id="{3B7EEA5B-4917-0840-8828-932CC652AF74}"/>
              </a:ext>
            </a:extLst>
          </p:cNvPr>
          <p:cNvSpPr>
            <a:spLocks noChangeShapeType="1"/>
          </p:cNvSpPr>
          <p:nvPr/>
        </p:nvSpPr>
        <p:spPr bwMode="auto">
          <a:xfrm>
            <a:off x="3937000" y="34639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767" name="Line 63">
            <a:extLst>
              <a:ext uri="{FF2B5EF4-FFF2-40B4-BE49-F238E27FC236}">
                <a16:creationId xmlns:a16="http://schemas.microsoft.com/office/drawing/2014/main" id="{DAE7915F-0E7A-454E-B702-4CC91843BE14}"/>
              </a:ext>
            </a:extLst>
          </p:cNvPr>
          <p:cNvSpPr>
            <a:spLocks noChangeShapeType="1"/>
          </p:cNvSpPr>
          <p:nvPr/>
        </p:nvSpPr>
        <p:spPr bwMode="auto">
          <a:xfrm>
            <a:off x="3937000" y="332740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7768" name="Text Box 64">
            <a:extLst>
              <a:ext uri="{FF2B5EF4-FFF2-40B4-BE49-F238E27FC236}">
                <a16:creationId xmlns:a16="http://schemas.microsoft.com/office/drawing/2014/main" id="{62D3655F-ECC7-C141-9840-B967AC2B246C}"/>
              </a:ext>
            </a:extLst>
          </p:cNvPr>
          <p:cNvSpPr txBox="1">
            <a:spLocks noChangeArrowheads="1"/>
          </p:cNvSpPr>
          <p:nvPr/>
        </p:nvSpPr>
        <p:spPr bwMode="auto">
          <a:xfrm>
            <a:off x="4246563" y="2976563"/>
            <a:ext cx="59055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ClassA</a:t>
            </a:r>
          </a:p>
        </p:txBody>
      </p:sp>
      <p:sp>
        <p:nvSpPr>
          <p:cNvPr id="117769" name="Rectangle 67">
            <a:extLst>
              <a:ext uri="{FF2B5EF4-FFF2-40B4-BE49-F238E27FC236}">
                <a16:creationId xmlns:a16="http://schemas.microsoft.com/office/drawing/2014/main" id="{C8BD6B88-1263-5342-BC49-B6D932F6FE7E}"/>
              </a:ext>
            </a:extLst>
          </p:cNvPr>
          <p:cNvSpPr>
            <a:spLocks noChangeArrowheads="1"/>
          </p:cNvSpPr>
          <p:nvPr/>
        </p:nvSpPr>
        <p:spPr bwMode="auto">
          <a:xfrm>
            <a:off x="3883025" y="3379788"/>
            <a:ext cx="1527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op1 ( )</a:t>
            </a:r>
          </a:p>
        </p:txBody>
      </p:sp>
      <p:sp>
        <p:nvSpPr>
          <p:cNvPr id="117770" name="Line 69">
            <a:extLst>
              <a:ext uri="{FF2B5EF4-FFF2-40B4-BE49-F238E27FC236}">
                <a16:creationId xmlns:a16="http://schemas.microsoft.com/office/drawing/2014/main" id="{4804DE4A-108F-854E-AF8B-EEB2E88EFCA9}"/>
              </a:ext>
            </a:extLst>
          </p:cNvPr>
          <p:cNvSpPr>
            <a:spLocks noChangeShapeType="1"/>
          </p:cNvSpPr>
          <p:nvPr/>
        </p:nvSpPr>
        <p:spPr bwMode="auto">
          <a:xfrm>
            <a:off x="3937000" y="564515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771" name="Line 70">
            <a:extLst>
              <a:ext uri="{FF2B5EF4-FFF2-40B4-BE49-F238E27FC236}">
                <a16:creationId xmlns:a16="http://schemas.microsoft.com/office/drawing/2014/main" id="{0FDD675D-AB31-F844-AD31-33F9427B8A33}"/>
              </a:ext>
            </a:extLst>
          </p:cNvPr>
          <p:cNvSpPr>
            <a:spLocks noChangeShapeType="1"/>
          </p:cNvSpPr>
          <p:nvPr/>
        </p:nvSpPr>
        <p:spPr bwMode="auto">
          <a:xfrm>
            <a:off x="3937000" y="550862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7772" name="Text Box 71">
            <a:extLst>
              <a:ext uri="{FF2B5EF4-FFF2-40B4-BE49-F238E27FC236}">
                <a16:creationId xmlns:a16="http://schemas.microsoft.com/office/drawing/2014/main" id="{55FE2885-4F1C-644E-8118-6F75C8671995}"/>
              </a:ext>
            </a:extLst>
          </p:cNvPr>
          <p:cNvSpPr txBox="1">
            <a:spLocks noChangeArrowheads="1"/>
          </p:cNvSpPr>
          <p:nvPr/>
        </p:nvSpPr>
        <p:spPr bwMode="auto">
          <a:xfrm>
            <a:off x="4246563" y="5157788"/>
            <a:ext cx="581025"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FF"/>
                </a:solidFill>
                <a:latin typeface="Times New Roman" panose="02020603050405020304" pitchFamily="18" charset="0"/>
              </a:rPr>
              <a:t>ClassB</a:t>
            </a:r>
          </a:p>
        </p:txBody>
      </p:sp>
      <p:sp>
        <p:nvSpPr>
          <p:cNvPr id="117773" name="Line 72">
            <a:extLst>
              <a:ext uri="{FF2B5EF4-FFF2-40B4-BE49-F238E27FC236}">
                <a16:creationId xmlns:a16="http://schemas.microsoft.com/office/drawing/2014/main" id="{D5293655-7221-7147-AF32-7597849D5662}"/>
              </a:ext>
            </a:extLst>
          </p:cNvPr>
          <p:cNvSpPr>
            <a:spLocks noChangeShapeType="1"/>
          </p:cNvSpPr>
          <p:nvPr/>
        </p:nvSpPr>
        <p:spPr bwMode="auto">
          <a:xfrm>
            <a:off x="4556125" y="3759200"/>
            <a:ext cx="0" cy="1304925"/>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17774" name="Rectangle 78">
            <a:extLst>
              <a:ext uri="{FF2B5EF4-FFF2-40B4-BE49-F238E27FC236}">
                <a16:creationId xmlns:a16="http://schemas.microsoft.com/office/drawing/2014/main" id="{1E85FBD6-781C-1344-B4F2-C79E4408682C}"/>
              </a:ext>
            </a:extLst>
          </p:cNvPr>
          <p:cNvSpPr>
            <a:spLocks noChangeArrowheads="1"/>
          </p:cNvSpPr>
          <p:nvPr/>
        </p:nvSpPr>
        <p:spPr bwMode="auto">
          <a:xfrm>
            <a:off x="3883025" y="5608638"/>
            <a:ext cx="1603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 </a:t>
            </a:r>
            <a:r>
              <a:rPr lang="en-US" altLang="en-US" sz="1600" err="1">
                <a:solidFill>
                  <a:srgbClr val="0000FF"/>
                </a:solidFill>
                <a:latin typeface="Times New Roman" panose="02020603050405020304" pitchFamily="18" charset="0"/>
              </a:rPr>
              <a:t>utilityOp</a:t>
            </a:r>
            <a:r>
              <a:rPr lang="en-US" altLang="en-US" sz="1600">
                <a:solidFill>
                  <a:srgbClr val="0000FF"/>
                </a:solidFill>
                <a:latin typeface="Times New Roman" panose="02020603050405020304" pitchFamily="18" charset="0"/>
              </a:rPr>
              <a:t>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a:extLst>
              <a:ext uri="{FF2B5EF4-FFF2-40B4-BE49-F238E27FC236}">
                <a16:creationId xmlns:a16="http://schemas.microsoft.com/office/drawing/2014/main" id="{053885B9-0D80-0943-865C-53EC54CDE3EF}"/>
              </a:ext>
            </a:extLst>
          </p:cNvPr>
          <p:cNvSpPr>
            <a:spLocks noGrp="1" noChangeArrowheads="1"/>
          </p:cNvSpPr>
          <p:nvPr>
            <p:ph type="title"/>
          </p:nvPr>
        </p:nvSpPr>
        <p:spPr/>
        <p:txBody>
          <a:bodyPr>
            <a:normAutofit/>
          </a:bodyPr>
          <a:lstStyle/>
          <a:p>
            <a:pPr eaLnBrk="1" fontAlgn="auto" hangingPunct="1">
              <a:spcAft>
                <a:spcPts val="0"/>
              </a:spcAft>
              <a:defRPr/>
            </a:pP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sự</a:t>
            </a:r>
            <a:r>
              <a:rPr lang="en-US">
                <a:ea typeface="+mj-ea"/>
                <a:cs typeface="Arial"/>
              </a:rPr>
              <a:t> </a:t>
            </a:r>
            <a:r>
              <a:rPr lang="en-US" err="1">
                <a:ea typeface="+mj-ea"/>
                <a:cs typeface="Arial"/>
              </a:rPr>
              <a:t>phụ</a:t>
            </a:r>
            <a:r>
              <a:rPr lang="en-US">
                <a:ea typeface="+mj-ea"/>
                <a:cs typeface="Arial"/>
              </a:rPr>
              <a:t> </a:t>
            </a:r>
            <a:r>
              <a:rPr lang="en-US" err="1">
                <a:ea typeface="+mj-ea"/>
                <a:cs typeface="Arial"/>
              </a:rPr>
              <a:t>thuộc</a:t>
            </a:r>
            <a:endParaRPr lang="en-US" err="1">
              <a:ea typeface="+mj-ea"/>
              <a:cs typeface="Arial" charset="0"/>
            </a:endParaRPr>
          </a:p>
        </p:txBody>
      </p:sp>
      <p:sp>
        <p:nvSpPr>
          <p:cNvPr id="119810" name="Rectangle 2">
            <a:extLst>
              <a:ext uri="{FF2B5EF4-FFF2-40B4-BE49-F238E27FC236}">
                <a16:creationId xmlns:a16="http://schemas.microsoft.com/office/drawing/2014/main" id="{99477E67-F98C-2243-8F38-7DC186EC3C76}"/>
              </a:ext>
            </a:extLst>
          </p:cNvPr>
          <p:cNvSpPr>
            <a:spLocks noGrp="1"/>
          </p:cNvSpPr>
          <p:nvPr>
            <p:ph idx="1"/>
          </p:nvPr>
        </p:nvSpPr>
        <p:spPr>
          <a:xfrm>
            <a:off x="457200" y="1600200"/>
            <a:ext cx="8229600" cy="4724400"/>
          </a:xfrm>
        </p:spPr>
        <p:txBody>
          <a:bodyPr>
            <a:normAutofit lnSpcReduction="10000"/>
          </a:bodyPr>
          <a:lstStyle/>
          <a:p>
            <a:pPr marL="182245" indent="-182245" eaLnBrk="1" hangingPunct="1"/>
            <a:r>
              <a:rPr lang="en-US" altLang="en-US">
                <a:ea typeface="ＭＳ Ｐゴシック"/>
                <a:cs typeface="Arial"/>
              </a:rPr>
              <a:t>Quan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bền</a:t>
            </a:r>
            <a:r>
              <a:rPr lang="en-US" altLang="en-US">
                <a:ea typeface="ＭＳ Ｐゴシック"/>
                <a:cs typeface="Arial"/>
              </a:rPr>
              <a:t> </a:t>
            </a:r>
            <a:r>
              <a:rPr lang="en-US" altLang="en-US" err="1">
                <a:ea typeface="ＭＳ Ｐゴシック"/>
                <a:cs typeface="Arial"/>
              </a:rPr>
              <a:t>vững</a:t>
            </a:r>
            <a:r>
              <a:rPr lang="en-US" altLang="en-US">
                <a:ea typeface="ＭＳ Ｐゴシック"/>
                <a:cs typeface="Arial"/>
              </a:rPr>
              <a:t>  — Association (</a:t>
            </a:r>
            <a:r>
              <a:rPr lang="en-US" altLang="en-US" err="1">
                <a:ea typeface="ＭＳ Ｐゴシック"/>
                <a:cs typeface="Arial"/>
              </a:rPr>
              <a:t>tầm</a:t>
            </a:r>
            <a:r>
              <a:rPr lang="en-US" altLang="en-US">
                <a:ea typeface="ＭＳ Ｐゴシック"/>
                <a:cs typeface="Arial"/>
              </a:rPr>
              <a:t> </a:t>
            </a:r>
            <a:r>
              <a:rPr lang="en-US" altLang="en-US" err="1">
                <a:ea typeface="ＭＳ Ｐゴシック"/>
                <a:cs typeface="Arial"/>
              </a:rPr>
              <a:t>nhìn</a:t>
            </a:r>
            <a:r>
              <a:rPr lang="en-US" altLang="en-US">
                <a:ea typeface="ＭＳ Ｐゴシック"/>
                <a:cs typeface="Arial"/>
              </a:rPr>
              <a:t> </a:t>
            </a:r>
            <a:r>
              <a:rPr lang="en-US" altLang="en-US" err="1">
                <a:ea typeface="ＭＳ Ｐゴシック"/>
                <a:cs typeface="Arial"/>
              </a:rPr>
              <a:t>trường</a:t>
            </a:r>
            <a:r>
              <a:rPr lang="en-US" altLang="en-US">
                <a:ea typeface="ＭＳ Ｐゴシック"/>
                <a:cs typeface="Arial"/>
              </a:rPr>
              <a:t> </a:t>
            </a:r>
            <a:r>
              <a:rPr lang="en-US" altLang="en-US" err="1">
                <a:ea typeface="ＭＳ Ｐゴシック"/>
                <a:cs typeface="Arial"/>
              </a:rPr>
              <a:t>dữ</a:t>
            </a:r>
            <a:r>
              <a:rPr lang="en-US" altLang="en-US">
                <a:ea typeface="ＭＳ Ｐゴシック"/>
                <a:cs typeface="Arial"/>
              </a:rPr>
              <a:t> </a:t>
            </a:r>
            <a:r>
              <a:rPr lang="en-US" altLang="en-US" err="1">
                <a:ea typeface="ＭＳ Ｐゴシック"/>
                <a:cs typeface="Arial"/>
              </a:rPr>
              <a:t>liệu</a:t>
            </a:r>
            <a:r>
              <a:rPr lang="en-US" altLang="en-US">
                <a:ea typeface="ＭＳ Ｐゴシック"/>
                <a:cs typeface="Arial"/>
              </a:rPr>
              <a:t>)</a:t>
            </a:r>
            <a:endParaRPr lang="en-US"/>
          </a:p>
          <a:p>
            <a:pPr marL="182245" indent="-182245" eaLnBrk="1" hangingPunct="1"/>
            <a:r>
              <a:rPr lang="en-US" altLang="en-US">
                <a:ea typeface="ＭＳ Ｐゴシック"/>
                <a:cs typeface="Arial"/>
              </a:rPr>
              <a:t>Quan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tạm</a:t>
            </a:r>
            <a:r>
              <a:rPr lang="en-US" altLang="en-US">
                <a:ea typeface="ＭＳ Ｐゴシック"/>
                <a:cs typeface="Arial"/>
              </a:rPr>
              <a:t> </a:t>
            </a:r>
            <a:r>
              <a:rPr lang="en-US" altLang="en-US" err="1">
                <a:ea typeface="ＭＳ Ｐゴシック"/>
                <a:cs typeface="Arial"/>
              </a:rPr>
              <a:t>thời</a:t>
            </a:r>
            <a:r>
              <a:rPr lang="en-US" altLang="en-US">
                <a:ea typeface="ＭＳ Ｐゴシック"/>
                <a:cs typeface="Arial"/>
              </a:rPr>
              <a:t> — Dependency</a:t>
            </a:r>
          </a:p>
          <a:p>
            <a:pPr marL="798195" lvl="1" indent="-342900" eaLnBrk="1" hangingPunct="1"/>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chia </a:t>
            </a:r>
            <a:r>
              <a:rPr lang="en-US" altLang="en-US" sz="2400" err="1">
                <a:ea typeface="ＭＳ Ｐゴシック"/>
                <a:cs typeface="Arial"/>
              </a:rPr>
              <a:t>sẻ</a:t>
            </a:r>
            <a:r>
              <a:rPr lang="en-US" altLang="en-US" sz="2400">
                <a:ea typeface="ＭＳ Ｐゴシック"/>
                <a:cs typeface="Arial"/>
              </a:rPr>
              <a:t> </a:t>
            </a:r>
            <a:r>
              <a:rPr lang="en-US" altLang="en-US" sz="2400" err="1">
                <a:ea typeface="ＭＳ Ｐゴシック"/>
                <a:cs typeface="Arial"/>
              </a:rPr>
              <a:t>cùng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endParaRPr lang="en-US" altLang="en-US" sz="2400" err="1">
              <a:ea typeface="ＭＳ Ｐゴシック" panose="020B0600070205080204" pitchFamily="34" charset="-128"/>
              <a:cs typeface="Arial" panose="020B0604020202020204" pitchFamily="34" charset="0"/>
            </a:endParaRPr>
          </a:p>
          <a:p>
            <a:pPr marL="1200150" lvl="2" indent="-287020" eaLnBrk="1" hangingPunct="1"/>
            <a:r>
              <a:rPr lang="en-US" altLang="en-US" err="1">
                <a:ea typeface="ＭＳ Ｐゴシック"/>
                <a:cs typeface="Arial"/>
              </a:rPr>
              <a:t>Truyền</a:t>
            </a:r>
            <a:r>
              <a:rPr lang="en-US" altLang="en-US">
                <a:ea typeface="ＭＳ Ｐゴシック"/>
                <a:cs typeface="Arial"/>
              </a:rPr>
              <a:t> </a:t>
            </a:r>
            <a:r>
              <a:rPr lang="en-US" altLang="en-US" err="1">
                <a:ea typeface="ＭＳ Ｐゴシック"/>
                <a:cs typeface="Arial"/>
              </a:rPr>
              <a:t>đối</a:t>
            </a:r>
            <a:r>
              <a:rPr lang="en-US" altLang="en-US">
                <a:ea typeface="ＭＳ Ｐゴシック"/>
                <a:cs typeface="Arial"/>
              </a:rPr>
              <a:t> </a:t>
            </a:r>
            <a:r>
              <a:rPr lang="en-US" altLang="en-US" err="1">
                <a:ea typeface="ＭＳ Ｐゴシック"/>
                <a:cs typeface="Arial"/>
              </a:rPr>
              <a:t>tượng</a:t>
            </a:r>
            <a:r>
              <a:rPr lang="en-US" altLang="en-US">
                <a:ea typeface="ＭＳ Ｐゴシック"/>
                <a:cs typeface="Arial"/>
              </a:rPr>
              <a:t> </a:t>
            </a:r>
            <a:r>
              <a:rPr lang="en-US" altLang="en-US" err="1">
                <a:ea typeface="ＭＳ Ｐゴシック"/>
                <a:cs typeface="Arial"/>
              </a:rPr>
              <a:t>theo</a:t>
            </a:r>
            <a:r>
              <a:rPr lang="en-US" altLang="en-US">
                <a:ea typeface="ＭＳ Ｐゴシック"/>
                <a:cs typeface="Arial"/>
              </a:rPr>
              <a:t> </a:t>
            </a:r>
            <a:r>
              <a:rPr lang="en-US" altLang="en-US" err="1">
                <a:ea typeface="ＭＳ Ｐゴシック"/>
                <a:cs typeface="Arial"/>
              </a:rPr>
              <a:t>dạng</a:t>
            </a:r>
            <a:r>
              <a:rPr lang="en-US" altLang="en-US">
                <a:ea typeface="ＭＳ Ｐゴシック"/>
                <a:cs typeface="Arial"/>
              </a:rPr>
              <a:t> </a:t>
            </a:r>
            <a:r>
              <a:rPr lang="en-US" altLang="en-US" err="1">
                <a:ea typeface="ＭＳ Ｐゴシック"/>
                <a:cs typeface="Arial"/>
              </a:rPr>
              <a:t>tham</a:t>
            </a:r>
            <a:r>
              <a:rPr lang="en-US" altLang="en-US">
                <a:ea typeface="ＭＳ Ｐゴシック"/>
                <a:cs typeface="Arial"/>
              </a:rPr>
              <a:t> </a:t>
            </a:r>
            <a:r>
              <a:rPr lang="en-US" altLang="en-US" err="1">
                <a:ea typeface="ＭＳ Ｐゴシック"/>
                <a:cs typeface="Arial"/>
              </a:rPr>
              <a:t>số</a:t>
            </a:r>
            <a:r>
              <a:rPr lang="en-US" altLang="en-US">
                <a:ea typeface="ＭＳ Ｐゴシック"/>
                <a:cs typeface="Arial"/>
              </a:rPr>
              <a:t> (parameter visibility)</a:t>
            </a:r>
          </a:p>
          <a:p>
            <a:pPr marL="1200150" lvl="2" indent="-287020" eaLnBrk="1" hangingPunct="1"/>
            <a:r>
              <a:rPr lang="en-US" altLang="en-US" err="1">
                <a:ea typeface="ＭＳ Ｐゴシック"/>
                <a:cs typeface="Arial"/>
              </a:rPr>
              <a:t>Tạo</a:t>
            </a:r>
            <a:r>
              <a:rPr lang="en-US" altLang="en-US">
                <a:ea typeface="ＭＳ Ｐゴシック"/>
                <a:cs typeface="Arial"/>
              </a:rPr>
              <a:t> </a:t>
            </a:r>
            <a:r>
              <a:rPr lang="en-US" altLang="en-US" err="1">
                <a:ea typeface="ＭＳ Ｐゴシック"/>
                <a:cs typeface="Arial"/>
              </a:rPr>
              <a:t>một</a:t>
            </a:r>
            <a:r>
              <a:rPr lang="en-US" altLang="en-US">
                <a:ea typeface="ＭＳ Ｐゴシック"/>
                <a:cs typeface="Arial"/>
              </a:rPr>
              <a:t> </a:t>
            </a:r>
            <a:r>
              <a:rPr lang="en-US" altLang="en-US" err="1">
                <a:ea typeface="ＭＳ Ｐゴシック"/>
                <a:cs typeface="Arial"/>
              </a:rPr>
              <a:t>đối</a:t>
            </a:r>
            <a:r>
              <a:rPr lang="en-US" altLang="en-US">
                <a:ea typeface="ＭＳ Ｐゴシック"/>
                <a:cs typeface="Arial"/>
              </a:rPr>
              <a:t> </a:t>
            </a:r>
            <a:r>
              <a:rPr lang="en-US" altLang="en-US" err="1">
                <a:ea typeface="ＭＳ Ｐゴシック"/>
                <a:cs typeface="Arial"/>
              </a:rPr>
              <a:t>tượng</a:t>
            </a:r>
            <a:r>
              <a:rPr lang="en-US" altLang="en-US">
                <a:ea typeface="ＭＳ Ｐゴシック"/>
                <a:cs typeface="Arial"/>
              </a:rPr>
              <a:t> </a:t>
            </a:r>
            <a:r>
              <a:rPr lang="en-US" altLang="en-US" err="1">
                <a:ea typeface="ＭＳ Ｐゴシック"/>
                <a:cs typeface="Arial"/>
              </a:rPr>
              <a:t>toàn</a:t>
            </a:r>
            <a:r>
              <a:rPr lang="en-US" altLang="en-US">
                <a:ea typeface="ＭＳ Ｐゴシック"/>
                <a:cs typeface="Arial"/>
              </a:rPr>
              <a:t> </a:t>
            </a:r>
            <a:r>
              <a:rPr lang="en-US" altLang="en-US" err="1">
                <a:ea typeface="ＭＳ Ｐゴシック"/>
                <a:cs typeface="Arial"/>
              </a:rPr>
              <a:t>cục</a:t>
            </a:r>
            <a:r>
              <a:rPr lang="en-US" altLang="en-US">
                <a:ea typeface="ＭＳ Ｐゴシック"/>
                <a:cs typeface="Arial"/>
              </a:rPr>
              <a:t> (global visibility)</a:t>
            </a:r>
          </a:p>
          <a:p>
            <a:pPr marL="798195" lvl="1" indent="-342900" eaLnBrk="1" hangingPunct="1"/>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a:t>
            </a:r>
            <a:r>
              <a:rPr lang="en-US" altLang="en-US" sz="2400" err="1">
                <a:ea typeface="ＭＳ Ｐゴシック"/>
                <a:cs typeface="Arial"/>
              </a:rPr>
              <a:t>không</a:t>
            </a:r>
            <a:r>
              <a:rPr lang="en-US" altLang="en-US" sz="2400">
                <a:ea typeface="ＭＳ Ｐゴシック"/>
                <a:cs typeface="Arial"/>
              </a:rPr>
              <a:t> chia </a:t>
            </a:r>
            <a:r>
              <a:rPr lang="en-US" altLang="en-US" sz="2400" err="1">
                <a:ea typeface="ＭＳ Ｐゴシック"/>
                <a:cs typeface="Arial"/>
              </a:rPr>
              <a:t>sẻ</a:t>
            </a:r>
            <a:r>
              <a:rPr lang="en-US" altLang="en-US" sz="2400">
                <a:ea typeface="ＭＳ Ｐゴシック"/>
                <a:cs typeface="Arial"/>
              </a:rPr>
              <a:t> </a:t>
            </a:r>
            <a:r>
              <a:rPr lang="en-US" altLang="en-US" sz="2400" err="1">
                <a:ea typeface="ＭＳ Ｐゴシック"/>
                <a:cs typeface="Arial"/>
              </a:rPr>
              <a:t>cùng</a:t>
            </a:r>
            <a:r>
              <a:rPr lang="en-US" altLang="en-US" sz="2400">
                <a:ea typeface="ＭＳ Ｐゴシック"/>
                <a:cs typeface="Arial"/>
              </a:rPr>
              <a:t> </a:t>
            </a:r>
            <a:r>
              <a:rPr lang="en-US" altLang="en-US" sz="2400" err="1">
                <a:ea typeface="ＭＳ Ｐゴシック"/>
                <a:cs typeface="Arial"/>
              </a:rPr>
              <a:t>đối</a:t>
            </a:r>
            <a:r>
              <a:rPr lang="en-US" altLang="en-US" sz="2400">
                <a:ea typeface="ＭＳ Ｐゴシック"/>
                <a:cs typeface="Arial"/>
              </a:rPr>
              <a:t> </a:t>
            </a:r>
            <a:r>
              <a:rPr lang="en-US" altLang="en-US" sz="2400" err="1">
                <a:ea typeface="ＭＳ Ｐゴシック"/>
                <a:cs typeface="Arial"/>
              </a:rPr>
              <a:t>tượng</a:t>
            </a:r>
            <a:r>
              <a:rPr lang="en-US" altLang="en-US" sz="2400">
                <a:ea typeface="ＭＳ Ｐゴシック"/>
                <a:cs typeface="Arial"/>
              </a:rPr>
              <a:t> (local </a:t>
            </a:r>
            <a:r>
              <a:rPr lang="en-US" altLang="ja-JP" sz="2400">
                <a:ea typeface="ＭＳ Ｐゴシック"/>
                <a:cs typeface="Arial"/>
              </a:rPr>
              <a:t>visibility)</a:t>
            </a:r>
          </a:p>
          <a:p>
            <a:pPr marL="182245" indent="-182245" eaLnBrk="1" hangingPunct="1"/>
            <a:r>
              <a:rPr lang="en-US" altLang="en-US" err="1">
                <a:ea typeface="ＭＳ Ｐゴシック"/>
                <a:cs typeface="Arial"/>
              </a:rPr>
              <a:t>Thời</a:t>
            </a:r>
            <a:r>
              <a:rPr lang="en-US" altLang="en-US">
                <a:ea typeface="ＭＳ Ｐゴシック"/>
                <a:cs typeface="Arial"/>
              </a:rPr>
              <a:t> </a:t>
            </a:r>
            <a:r>
              <a:rPr lang="en-US" altLang="en-US" err="1">
                <a:ea typeface="ＭＳ Ｐゴシック"/>
                <a:cs typeface="Arial"/>
              </a:rPr>
              <a:t>gian</a:t>
            </a:r>
            <a:r>
              <a:rPr lang="en-US" altLang="en-US">
                <a:ea typeface="ＭＳ Ｐゴシック"/>
                <a:cs typeface="Arial"/>
              </a:rPr>
              <a:t> </a:t>
            </a:r>
            <a:r>
              <a:rPr lang="en-US" altLang="en-US" err="1">
                <a:ea typeface="ＭＳ Ｐゴシック"/>
                <a:cs typeface="Arial"/>
              </a:rPr>
              <a:t>khởi</a:t>
            </a:r>
            <a:r>
              <a:rPr lang="en-US" altLang="en-US">
                <a:ea typeface="ＭＳ Ｐゴシック"/>
                <a:cs typeface="Arial"/>
              </a:rPr>
              <a:t> </a:t>
            </a:r>
            <a:r>
              <a:rPr lang="en-US" altLang="en-US" err="1">
                <a:ea typeface="ＭＳ Ｐゴシック"/>
                <a:cs typeface="Arial"/>
              </a:rPr>
              <a:t>tạo</a:t>
            </a:r>
            <a:r>
              <a:rPr lang="en-US" altLang="en-US">
                <a:ea typeface="ＭＳ Ｐゴシック"/>
                <a:cs typeface="Arial"/>
              </a:rPr>
              <a:t> </a:t>
            </a:r>
            <a:r>
              <a:rPr lang="en-US" altLang="en-US" err="1">
                <a:ea typeface="ＭＳ Ｐゴシック"/>
                <a:cs typeface="Arial"/>
              </a:rPr>
              <a:t>và</a:t>
            </a:r>
            <a:r>
              <a:rPr lang="en-US" altLang="en-US">
                <a:ea typeface="ＭＳ Ｐゴシック"/>
                <a:cs typeface="Arial"/>
              </a:rPr>
              <a:t> </a:t>
            </a:r>
            <a:r>
              <a:rPr lang="en-US" altLang="en-US" err="1">
                <a:ea typeface="ＭＳ Ｐゴシック"/>
                <a:cs typeface="Arial"/>
              </a:rPr>
              <a:t>phá</a:t>
            </a:r>
            <a:r>
              <a:rPr lang="en-US" altLang="en-US">
                <a:ea typeface="ＭＳ Ｐゴシック"/>
                <a:cs typeface="Arial"/>
              </a:rPr>
              <a:t> </a:t>
            </a:r>
            <a:r>
              <a:rPr lang="en-US" altLang="en-US" err="1">
                <a:ea typeface="ＭＳ Ｐゴシック"/>
                <a:cs typeface="Arial"/>
              </a:rPr>
              <a:t>hủy</a:t>
            </a:r>
            <a:r>
              <a:rPr lang="en-US" altLang="en-US">
                <a:ea typeface="ＭＳ Ｐゴシック"/>
                <a:cs typeface="Arial"/>
              </a:rPr>
              <a:t> </a:t>
            </a:r>
            <a:r>
              <a:rPr lang="en-US" altLang="en-US" err="1">
                <a:ea typeface="ＭＳ Ｐゴシック"/>
                <a:cs typeface="Arial"/>
              </a:rPr>
              <a:t>hết</a:t>
            </a:r>
            <a:r>
              <a:rPr lang="en-US" altLang="en-US">
                <a:ea typeface="ＭＳ Ｐゴシック"/>
                <a:cs typeface="Arial"/>
              </a:rPr>
              <a:t> bao </a:t>
            </a:r>
            <a:r>
              <a:rPr lang="en-US" altLang="en-US" err="1">
                <a:ea typeface="ＭＳ Ｐゴシック"/>
                <a:cs typeface="Arial"/>
              </a:rPr>
              <a:t>lâu</a:t>
            </a:r>
            <a:r>
              <a:rPr lang="en-US" altLang="en-US">
                <a:ea typeface="ＭＳ Ｐゴシック"/>
                <a:cs typeface="Arial"/>
              </a:rPr>
              <a:t>?</a:t>
            </a:r>
          </a:p>
          <a:p>
            <a:pPr marL="798195" lvl="1" indent="-342900" eaLnBrk="1" hangingPunct="1"/>
            <a:r>
              <a:rPr lang="en-US" altLang="en-US" sz="2400">
                <a:ea typeface="ＭＳ Ｐゴシック"/>
                <a:cs typeface="Arial"/>
              </a:rPr>
              <a:t>Chi </a:t>
            </a:r>
            <a:r>
              <a:rPr lang="en-US" altLang="en-US" sz="2400" err="1">
                <a:ea typeface="ＭＳ Ｐゴシック"/>
                <a:cs typeface="Arial"/>
              </a:rPr>
              <a:t>phí</a:t>
            </a:r>
            <a:r>
              <a:rPr lang="en-US" altLang="en-US" sz="2400">
                <a:ea typeface="ＭＳ Ｐゴシック"/>
                <a:cs typeface="Arial"/>
              </a:rPr>
              <a:t> </a:t>
            </a:r>
            <a:r>
              <a:rPr lang="en-US" altLang="en-US" sz="2400" err="1">
                <a:ea typeface="ＭＳ Ｐゴシック"/>
                <a:cs typeface="Arial"/>
              </a:rPr>
              <a:t>cao</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dụngtầm</a:t>
            </a:r>
            <a:r>
              <a:rPr lang="en-US" altLang="en-US" sz="2400">
                <a:ea typeface="ＭＳ Ｐゴシック"/>
                <a:cs typeface="Arial"/>
              </a:rPr>
              <a:t> </a:t>
            </a:r>
            <a:r>
              <a:rPr lang="en-US" altLang="en-US" sz="2400" err="1">
                <a:ea typeface="ＭＳ Ｐゴシック"/>
                <a:cs typeface="Arial"/>
              </a:rPr>
              <a:t>nhìn</a:t>
            </a:r>
            <a:r>
              <a:rPr lang="en-US" altLang="en-US" sz="2400">
                <a:ea typeface="ＭＳ Ｐゴシック"/>
                <a:cs typeface="Arial"/>
              </a:rPr>
              <a:t> </a:t>
            </a:r>
            <a:r>
              <a:rPr lang="en-US" altLang="en-US" sz="2400" err="1">
                <a:ea typeface="ＭＳ Ｐゴシック"/>
                <a:cs typeface="Arial"/>
              </a:rPr>
              <a:t>trường</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số</a:t>
            </a:r>
            <a:r>
              <a:rPr lang="en-US" altLang="en-US" sz="2400">
                <a:ea typeface="ＭＳ Ｐゴシック"/>
                <a:cs typeface="Arial"/>
              </a:rPr>
              <a:t> </a:t>
            </a:r>
            <a:r>
              <a:rPr lang="en-US" altLang="en-US" sz="2400" err="1">
                <a:ea typeface="ＭＳ Ｐゴシック"/>
                <a:cs typeface="Arial"/>
              </a:rPr>
              <a:t>hoặc</a:t>
            </a:r>
            <a:r>
              <a:rPr lang="en-US" altLang="en-US" sz="2400">
                <a:ea typeface="ＭＳ Ｐゴシック"/>
                <a:cs typeface="Arial"/>
              </a:rPr>
              <a:t> </a:t>
            </a:r>
            <a:r>
              <a:rPr lang="en-US" altLang="en-US" sz="2400" err="1">
                <a:ea typeface="ＭＳ Ｐゴシック"/>
                <a:cs typeface="Arial"/>
              </a:rPr>
              <a:t>toàn</a:t>
            </a:r>
            <a:r>
              <a:rPr lang="en-US" altLang="en-US" sz="2400">
                <a:ea typeface="ＭＳ Ｐゴシック"/>
                <a:cs typeface="Arial"/>
              </a:rPr>
              <a:t> </a:t>
            </a:r>
            <a:r>
              <a:rPr lang="en-US" altLang="en-US" sz="2400" err="1">
                <a:ea typeface="ＭＳ Ｐゴシック"/>
                <a:cs typeface="Arial"/>
              </a:rPr>
              <a:t>cục</a:t>
            </a:r>
            <a:r>
              <a:rPr lang="en-US" altLang="en-US" sz="2400">
                <a:ea typeface="ＭＳ Ｐゴシック"/>
                <a:cs typeface="Arial"/>
              </a:rPr>
              <a:t> </a:t>
            </a:r>
          </a:p>
          <a:p>
            <a:pPr marL="798195" lvl="1" indent="-342900" eaLnBrk="1" hangingPunct="1"/>
            <a:r>
              <a:rPr lang="en-US" altLang="en-US" sz="2400" err="1">
                <a:ea typeface="ＭＳ Ｐゴシック"/>
                <a:cs typeface="Arial"/>
              </a:rPr>
              <a:t>Cố</a:t>
            </a:r>
            <a:r>
              <a:rPr lang="en-US" altLang="en-US" sz="2400">
                <a:ea typeface="ＭＳ Ｐゴシック"/>
                <a:cs typeface="Arial"/>
              </a:rPr>
              <a:t> </a:t>
            </a:r>
            <a:r>
              <a:rPr lang="en-US" altLang="en-US" sz="2400" err="1">
                <a:ea typeface="ＭＳ Ｐゴシック"/>
                <a:cs typeface="Arial"/>
              </a:rPr>
              <a:t>gắng</a:t>
            </a:r>
            <a:r>
              <a:rPr lang="en-US" altLang="en-US" sz="2400">
                <a:ea typeface="ＭＳ Ｐゴシック"/>
                <a:cs typeface="Arial"/>
              </a:rPr>
              <a:t> </a:t>
            </a:r>
            <a:r>
              <a:rPr lang="en-US" altLang="en-US" sz="2400" err="1">
                <a:ea typeface="ＭＳ Ｐゴシック"/>
                <a:cs typeface="Arial"/>
              </a:rPr>
              <a:t>tạo</a:t>
            </a:r>
            <a:r>
              <a:rPr lang="en-US" altLang="en-US" sz="2400">
                <a:ea typeface="ＭＳ Ｐゴシック"/>
                <a:cs typeface="Arial"/>
              </a:rPr>
              <a:t> ra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mối</a:t>
            </a:r>
            <a:r>
              <a:rPr lang="en-US" altLang="en-US" sz="2400">
                <a:ea typeface="ＭＳ Ｐゴシック"/>
                <a:cs typeface="Arial"/>
              </a:rPr>
              <a:t> </a:t>
            </a:r>
            <a:r>
              <a:rPr lang="en-US" altLang="en-US" sz="2400" err="1">
                <a:ea typeface="ＭＳ Ｐゴシック"/>
                <a:cs typeface="Arial"/>
              </a:rPr>
              <a:t>quan</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giản</a:t>
            </a:r>
            <a:r>
              <a:rPr lang="en-US" altLang="en-US" sz="2400">
                <a:ea typeface="ＭＳ Ｐゴシック"/>
                <a:cs typeface="Arial"/>
              </a:rPr>
              <a:t> </a:t>
            </a:r>
            <a:r>
              <a:rPr lang="en-US" altLang="en-US" sz="2400" err="1">
                <a:ea typeface="ＭＳ Ｐゴシック"/>
                <a:cs typeface="Arial"/>
              </a:rPr>
              <a:t>nhất</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endParaRPr lang="en-US" altLang="en-US" sz="2400">
              <a:ea typeface="ＭＳ Ｐゴシック" panose="020B0600070205080204" pitchFamily="34" charset="-128"/>
              <a:cs typeface="Arial" panose="020B0604020202020204" pitchFamily="34" charset="0"/>
            </a:endParaRPr>
          </a:p>
        </p:txBody>
      </p:sp>
      <p:sp>
        <p:nvSpPr>
          <p:cNvPr id="119811" name="Slide Number Placeholder 3">
            <a:extLst>
              <a:ext uri="{FF2B5EF4-FFF2-40B4-BE49-F238E27FC236}">
                <a16:creationId xmlns:a16="http://schemas.microsoft.com/office/drawing/2014/main" id="{079AAC7E-B62B-7E4B-AB49-4DBC3C8EBE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00822F6-4F7B-7148-9017-7428075673CE}" type="slidenum">
              <a:rPr lang="en-US" altLang="ja-JP" sz="1200" dirty="0" smtClean="0">
                <a:latin typeface="Times New Roman" panose="02020603050405020304" pitchFamily="18" charset="0"/>
              </a:rPr>
              <a:pPr>
                <a:spcBef>
                  <a:spcPct val="0"/>
                </a:spcBef>
                <a:buClrTx/>
                <a:buSzTx/>
                <a:buFontTx/>
                <a:buNone/>
              </a:pPr>
              <a:t>56</a:t>
            </a:fld>
            <a:endParaRPr lang="en-US" altLang="ja-JP" sz="12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DC7BF375-BB0A-A543-AD16-2104B861E09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3.3. </a:t>
            </a:r>
            <a:r>
              <a:rPr lang="en-US" err="1">
                <a:ea typeface="+mj-ea"/>
                <a:cs typeface="Arial"/>
              </a:rPr>
              <a:t>Tổng</a:t>
            </a:r>
            <a:r>
              <a:rPr lang="en-US">
                <a:ea typeface="+mj-ea"/>
                <a:cs typeface="Arial"/>
              </a:rPr>
              <a:t> </a:t>
            </a:r>
            <a:r>
              <a:rPr lang="en-US" err="1">
                <a:ea typeface="+mj-ea"/>
                <a:cs typeface="Arial"/>
              </a:rPr>
              <a:t>quát</a:t>
            </a:r>
            <a:r>
              <a:rPr lang="en-US">
                <a:ea typeface="+mj-ea"/>
                <a:cs typeface="Arial"/>
              </a:rPr>
              <a:t> </a:t>
            </a:r>
            <a:r>
              <a:rPr lang="en-US" err="1">
                <a:ea typeface="+mj-ea"/>
                <a:cs typeface="Arial"/>
              </a:rPr>
              <a:t>hóa</a:t>
            </a:r>
            <a:endParaRPr lang="en-US" err="1">
              <a:ea typeface="+mj-ea"/>
              <a:cs typeface="Arial" charset="0"/>
            </a:endParaRPr>
          </a:p>
        </p:txBody>
      </p:sp>
      <p:sp>
        <p:nvSpPr>
          <p:cNvPr id="121858" name="Rectangle 3">
            <a:extLst>
              <a:ext uri="{FF2B5EF4-FFF2-40B4-BE49-F238E27FC236}">
                <a16:creationId xmlns:a16="http://schemas.microsoft.com/office/drawing/2014/main" id="{B2299F47-4D23-8344-AF16-6D6DD6E5569F}"/>
              </a:ext>
            </a:extLst>
          </p:cNvPr>
          <p:cNvSpPr>
            <a:spLocks noGrp="1"/>
          </p:cNvSpPr>
          <p:nvPr>
            <p:ph idx="1"/>
          </p:nvPr>
        </p:nvSpPr>
        <p:spPr/>
        <p:txBody>
          <a:bodyPr/>
          <a:lstStyle/>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mối</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hệ</a:t>
            </a:r>
            <a:r>
              <a:rPr lang="en-US" altLang="en-US" sz="2800">
                <a:ea typeface="ＭＳ Ｐゴシック"/>
                <a:cs typeface="Arial"/>
              </a:rPr>
              <a:t> </a:t>
            </a:r>
            <a:r>
              <a:rPr lang="en-US" altLang="en-US" sz="2800" err="1">
                <a:ea typeface="ＭＳ Ｐゴシック"/>
                <a:cs typeface="Arial"/>
              </a:rPr>
              <a:t>giữa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nơi</a:t>
            </a:r>
            <a:r>
              <a:rPr lang="en-US" altLang="en-US" sz="2800">
                <a:ea typeface="ＭＳ Ｐゴシック"/>
                <a:cs typeface="Arial"/>
              </a:rPr>
              <a:t> </a:t>
            </a:r>
            <a:r>
              <a:rPr lang="en-US" altLang="en-US" sz="2800" err="1">
                <a:ea typeface="ＭＳ Ｐゴシック"/>
                <a:cs typeface="Arial"/>
              </a:rPr>
              <a:t>mà</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class chia </a:t>
            </a:r>
            <a:r>
              <a:rPr lang="en-US" altLang="en-US" sz="2800" err="1">
                <a:ea typeface="ＭＳ Ｐゴシック"/>
                <a:cs typeface="Arial"/>
              </a:rPr>
              <a:t>sẻ</a:t>
            </a:r>
            <a:r>
              <a:rPr lang="en-US" altLang="en-US" sz="2800">
                <a:ea typeface="ＭＳ Ｐゴシック"/>
                <a:cs typeface="Arial"/>
              </a:rPr>
              <a:t> </a:t>
            </a:r>
            <a:r>
              <a:rPr lang="en-US" altLang="en-US" sz="2800" err="1">
                <a:ea typeface="ＭＳ Ｐゴシック"/>
                <a:cs typeface="Arial"/>
              </a:rPr>
              <a:t>cấu</a:t>
            </a:r>
            <a:r>
              <a:rPr lang="en-US" altLang="en-US" sz="2800">
                <a:ea typeface="ＭＳ Ｐゴシック"/>
                <a:cs typeface="Arial"/>
              </a:rPr>
              <a:t> </a:t>
            </a:r>
            <a:r>
              <a:rPr lang="en-US" altLang="en-US" sz="2800" err="1">
                <a:ea typeface="ＭＳ Ｐゴシック"/>
                <a:cs typeface="Arial"/>
              </a:rPr>
              <a:t>trúc</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nhiều</a:t>
            </a:r>
            <a:r>
              <a:rPr lang="en-US" altLang="en-US" sz="2800">
                <a:ea typeface="ＭＳ Ｐゴシック"/>
                <a:cs typeface="Arial"/>
              </a:rPr>
              <a:t> class.</a:t>
            </a:r>
          </a:p>
          <a:p>
            <a:pPr marL="182245" indent="-182245" eaLnBrk="1" hangingPunct="1"/>
            <a:r>
              <a:rPr lang="en-US" altLang="en-US" sz="2800">
                <a:ea typeface="ＭＳ Ｐゴシック"/>
                <a:cs typeface="Arial"/>
              </a:rPr>
              <a:t>Định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phân</a:t>
            </a:r>
            <a:r>
              <a:rPr lang="en-US" altLang="en-US" sz="2800">
                <a:ea typeface="ＭＳ Ｐゴシック"/>
                <a:cs typeface="Arial"/>
              </a:rPr>
              <a:t> </a:t>
            </a:r>
            <a:r>
              <a:rPr lang="en-US" altLang="en-US" sz="2800" err="1">
                <a:ea typeface="ＭＳ Ｐゴシック"/>
                <a:cs typeface="Arial"/>
              </a:rPr>
              <a:t>cấp</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trừu</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nơi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con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thừa</a:t>
            </a:r>
            <a:r>
              <a:rPr lang="en-US" altLang="en-US" sz="2800">
                <a:ea typeface="ＭＳ Ｐゴシック"/>
                <a:cs typeface="Arial"/>
              </a:rPr>
              <a:t> </a:t>
            </a:r>
            <a:r>
              <a:rPr lang="en-US" altLang="en-US" sz="2800" err="1">
                <a:ea typeface="ＭＳ Ｐゴシック"/>
                <a:cs typeface="Arial"/>
              </a:rPr>
              <a:t>từ</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hoặc</a:t>
            </a:r>
            <a:r>
              <a:rPr lang="en-US" altLang="en-US" sz="2800">
                <a:ea typeface="ＭＳ Ｐゴシック"/>
                <a:cs typeface="Arial"/>
              </a:rPr>
              <a:t> </a:t>
            </a:r>
            <a:r>
              <a:rPr lang="en-US" altLang="en-US" sz="2800" err="1">
                <a:ea typeface="ＭＳ Ｐゴシック"/>
                <a:cs typeface="Arial"/>
              </a:rPr>
              <a:t>nhiều</a:t>
            </a:r>
            <a:r>
              <a:rPr lang="en-US" altLang="en-US" sz="2800">
                <a:ea typeface="ＭＳ Ｐゴシック"/>
                <a:cs typeface="Arial"/>
              </a:rPr>
              <a:t> class cha.</a:t>
            </a:r>
          </a:p>
          <a:p>
            <a:pPr lvl="1" indent="-182245" eaLnBrk="1" hangingPunct="1"/>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kế</a:t>
            </a:r>
            <a:r>
              <a:rPr lang="en-US" altLang="en-US" sz="2400">
                <a:ea typeface="ＭＳ Ｐゴシック"/>
                <a:cs typeface="Arial"/>
              </a:rPr>
              <a:t> </a:t>
            </a:r>
            <a:r>
              <a:rPr lang="en-US" altLang="en-US" sz="2400" err="1">
                <a:ea typeface="ＭＳ Ｐゴシック"/>
                <a:cs typeface="Arial"/>
              </a:rPr>
              <a:t>thừa</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Đa</a:t>
            </a:r>
            <a:r>
              <a:rPr lang="en-US" altLang="en-US" sz="2400">
                <a:ea typeface="ＭＳ Ｐゴシック"/>
                <a:cs typeface="Arial"/>
              </a:rPr>
              <a:t> </a:t>
            </a:r>
            <a:r>
              <a:rPr lang="en-US" altLang="en-US" sz="2400" err="1">
                <a:ea typeface="ＭＳ Ｐゴシック"/>
                <a:cs typeface="Arial"/>
              </a:rPr>
              <a:t>kế</a:t>
            </a:r>
            <a:r>
              <a:rPr lang="en-US" altLang="en-US" sz="2400">
                <a:ea typeface="ＭＳ Ｐゴシック"/>
                <a:cs typeface="Arial"/>
              </a:rPr>
              <a:t> </a:t>
            </a:r>
            <a:r>
              <a:rPr lang="en-US" altLang="en-US" sz="2400" err="1">
                <a:ea typeface="ＭＳ Ｐゴシック"/>
                <a:cs typeface="Arial"/>
              </a:rPr>
              <a:t>thừa</a:t>
            </a:r>
            <a:endParaRPr lang="en-US" altLang="en-US" sz="2400" err="1">
              <a:ea typeface="ＭＳ Ｐゴシック" panose="020B0600070205080204" pitchFamily="34" charset="-128"/>
              <a:cs typeface="Arial" panose="020B0604020202020204" pitchFamily="34" charset="0"/>
            </a:endParaRPr>
          </a:p>
          <a:p>
            <a:pPr marL="182245" indent="-182245"/>
            <a:r>
              <a:rPr lang="en-US" altLang="ja-JP" sz="2800" err="1">
                <a:ea typeface="ＭＳ Ｐゴシック"/>
                <a:cs typeface="Arial"/>
              </a:rPr>
              <a:t>Là</a:t>
            </a:r>
            <a:r>
              <a:rPr lang="en-US" altLang="ja-JP" sz="2800">
                <a:ea typeface="ＭＳ Ｐゴシック"/>
                <a:cs typeface="Arial"/>
              </a:rPr>
              <a:t> </a:t>
            </a:r>
            <a:r>
              <a:rPr lang="en-US" altLang="ja-JP" sz="2800" err="1">
                <a:ea typeface="ＭＳ Ｐゴシック"/>
                <a:cs typeface="Arial"/>
              </a:rPr>
              <a:t>mối</a:t>
            </a:r>
            <a:r>
              <a:rPr lang="en-US" altLang="ja-JP" sz="2800">
                <a:ea typeface="ＭＳ Ｐゴシック"/>
                <a:cs typeface="Arial"/>
              </a:rPr>
              <a:t> </a:t>
            </a:r>
            <a:r>
              <a:rPr lang="en-US" altLang="ja-JP" sz="2800" err="1">
                <a:ea typeface="ＭＳ Ｐゴシック"/>
                <a:cs typeface="Arial"/>
              </a:rPr>
              <a:t>quan</a:t>
            </a:r>
            <a:r>
              <a:rPr lang="en-US" altLang="ja-JP" sz="2800">
                <a:ea typeface="ＭＳ Ｐゴシック"/>
                <a:cs typeface="Arial"/>
              </a:rPr>
              <a:t> </a:t>
            </a:r>
            <a:r>
              <a:rPr lang="en-US" altLang="ja-JP" sz="2800" err="1">
                <a:ea typeface="ＭＳ Ｐゴシック"/>
                <a:cs typeface="Arial"/>
              </a:rPr>
              <a:t>hệ</a:t>
            </a:r>
            <a:r>
              <a:rPr lang="en-US" altLang="ja-JP" sz="2800">
                <a:ea typeface="ＭＳ Ｐゴシック"/>
                <a:cs typeface="Arial"/>
              </a:rPr>
              <a:t> "is a kind of" (</a:t>
            </a:r>
            <a:r>
              <a:rPr lang="en-US" altLang="ja-JP" sz="2800" err="1">
                <a:ea typeface="ＭＳ Ｐゴシック"/>
                <a:cs typeface="Arial"/>
              </a:rPr>
              <a:t>là</a:t>
            </a:r>
            <a:r>
              <a:rPr lang="en-US" altLang="ja-JP" sz="2800">
                <a:ea typeface="ＭＳ Ｐゴシック"/>
                <a:cs typeface="Arial"/>
              </a:rPr>
              <a:t> </a:t>
            </a:r>
            <a:r>
              <a:rPr lang="en-US" altLang="ja-JP" sz="2800" err="1">
                <a:ea typeface="ＭＳ Ｐゴシック"/>
                <a:cs typeface="Arial"/>
              </a:rPr>
              <a:t>một</a:t>
            </a:r>
            <a:r>
              <a:rPr lang="en-US" altLang="ja-JP" sz="2800">
                <a:ea typeface="ＭＳ Ｐゴシック"/>
                <a:cs typeface="Arial"/>
              </a:rPr>
              <a:t> </a:t>
            </a:r>
            <a:r>
              <a:rPr lang="en-US" altLang="ja-JP" sz="2800" err="1">
                <a:ea typeface="ＭＳ Ｐゴシック"/>
                <a:cs typeface="Arial"/>
              </a:rPr>
              <a:t>loại</a:t>
            </a:r>
            <a:r>
              <a:rPr lang="en-US" altLang="ja-JP" sz="2800">
                <a:ea typeface="ＭＳ Ｐゴシック"/>
                <a:cs typeface="Arial"/>
              </a:rPr>
              <a:t> </a:t>
            </a:r>
            <a:r>
              <a:rPr lang="en-US" altLang="ja-JP" sz="2800" err="1">
                <a:ea typeface="ＭＳ Ｐゴシック"/>
                <a:cs typeface="Arial"/>
              </a:rPr>
              <a:t>của</a:t>
            </a:r>
            <a:r>
              <a:rPr lang="en-US" altLang="ja-JP" sz="2800">
                <a:ea typeface="ＭＳ Ｐゴシック"/>
                <a:cs typeface="Arial"/>
              </a:rPr>
              <a:t>)</a:t>
            </a:r>
            <a:endParaRPr lang="en-US" altLang="ja-JP" sz="2800">
              <a:ea typeface="ＭＳ Ｐゴシック" panose="020B0600070205080204" pitchFamily="34" charset="-128"/>
              <a:cs typeface="Arial" panose="020B0604020202020204" pitchFamily="34" charset="0"/>
            </a:endParaRPr>
          </a:p>
        </p:txBody>
      </p:sp>
      <p:sp>
        <p:nvSpPr>
          <p:cNvPr id="121859" name="Slide Number Placeholder 3">
            <a:extLst>
              <a:ext uri="{FF2B5EF4-FFF2-40B4-BE49-F238E27FC236}">
                <a16:creationId xmlns:a16="http://schemas.microsoft.com/office/drawing/2014/main" id="{3C8C7090-A487-B441-9E63-B4D621DA8F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A16E2BD-C736-A842-B1D1-8F02C2E146F5}" type="slidenum">
              <a:rPr lang="en-US" altLang="ja-JP" sz="1200" dirty="0" smtClean="0">
                <a:latin typeface="Times New Roman" panose="02020603050405020304" pitchFamily="18" charset="0"/>
              </a:rPr>
              <a:pPr>
                <a:spcBef>
                  <a:spcPct val="0"/>
                </a:spcBef>
                <a:buClrTx/>
                <a:buSzTx/>
                <a:buFontTx/>
                <a:buNone/>
              </a:pPr>
              <a:t>57</a:t>
            </a:fld>
            <a:endParaRPr lang="en-US" altLang="ja-JP" sz="12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23">
            <a:extLst>
              <a:ext uri="{FF2B5EF4-FFF2-40B4-BE49-F238E27FC236}">
                <a16:creationId xmlns:a16="http://schemas.microsoft.com/office/drawing/2014/main" id="{D1C40300-6EAE-6843-B720-8FB60FB49DAF}"/>
              </a:ext>
            </a:extLst>
          </p:cNvPr>
          <p:cNvSpPr>
            <a:spLocks noChangeShapeType="1"/>
          </p:cNvSpPr>
          <p:nvPr/>
        </p:nvSpPr>
        <p:spPr bwMode="auto">
          <a:xfrm flipV="1">
            <a:off x="2906713" y="4854575"/>
            <a:ext cx="1587" cy="88265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06" name="Rectangle 47">
            <a:extLst>
              <a:ext uri="{FF2B5EF4-FFF2-40B4-BE49-F238E27FC236}">
                <a16:creationId xmlns:a16="http://schemas.microsoft.com/office/drawing/2014/main" id="{CC44DF20-C551-4E4C-80C6-BF676B790F01}"/>
              </a:ext>
            </a:extLst>
          </p:cNvPr>
          <p:cNvSpPr>
            <a:spLocks noChangeArrowheads="1"/>
          </p:cNvSpPr>
          <p:nvPr/>
        </p:nvSpPr>
        <p:spPr bwMode="auto">
          <a:xfrm>
            <a:off x="2328863" y="5656263"/>
            <a:ext cx="1143000" cy="6699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07" name="Rectangle 48">
            <a:extLst>
              <a:ext uri="{FF2B5EF4-FFF2-40B4-BE49-F238E27FC236}">
                <a16:creationId xmlns:a16="http://schemas.microsoft.com/office/drawing/2014/main" id="{6242BBB7-1691-1B44-A04F-91A8DC148814}"/>
              </a:ext>
            </a:extLst>
          </p:cNvPr>
          <p:cNvSpPr>
            <a:spLocks noChangeArrowheads="1"/>
          </p:cNvSpPr>
          <p:nvPr/>
        </p:nvSpPr>
        <p:spPr bwMode="auto">
          <a:xfrm>
            <a:off x="2328863" y="6015038"/>
            <a:ext cx="1143000" cy="311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08" name="Rectangle 49">
            <a:extLst>
              <a:ext uri="{FF2B5EF4-FFF2-40B4-BE49-F238E27FC236}">
                <a16:creationId xmlns:a16="http://schemas.microsoft.com/office/drawing/2014/main" id="{BF3F6C48-3C88-5D4B-9297-A10AA3384480}"/>
              </a:ext>
            </a:extLst>
          </p:cNvPr>
          <p:cNvSpPr>
            <a:spLocks noChangeArrowheads="1"/>
          </p:cNvSpPr>
          <p:nvPr/>
        </p:nvSpPr>
        <p:spPr bwMode="auto">
          <a:xfrm>
            <a:off x="2328863" y="6145213"/>
            <a:ext cx="1143000" cy="1809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516109" name="Rectangle 13">
            <a:extLst>
              <a:ext uri="{FF2B5EF4-FFF2-40B4-BE49-F238E27FC236}">
                <a16:creationId xmlns:a16="http://schemas.microsoft.com/office/drawing/2014/main" id="{E97F3E88-E758-E143-92B3-B098AF89948E}"/>
              </a:ext>
            </a:extLst>
          </p:cNvPr>
          <p:cNvSpPr>
            <a:spLocks noGrp="1" noChangeArrowheads="1"/>
          </p:cNvSpPr>
          <p:nvPr>
            <p:ph type="title"/>
          </p:nvPr>
        </p:nvSpPr>
        <p:spPr/>
        <p:txBody>
          <a:bodyPr/>
          <a:lstStyle/>
          <a:p>
            <a:pPr>
              <a:defRPr/>
            </a:pPr>
            <a:r>
              <a:rPr lang="en-US">
                <a:ea typeface="ＭＳ Ｐゴシック"/>
              </a:rPr>
              <a:t>Ví dụ: Đơn kế thừa</a:t>
            </a:r>
          </a:p>
        </p:txBody>
      </p:sp>
      <p:sp>
        <p:nvSpPr>
          <p:cNvPr id="123910" name="Rectangle 14">
            <a:extLst>
              <a:ext uri="{FF2B5EF4-FFF2-40B4-BE49-F238E27FC236}">
                <a16:creationId xmlns:a16="http://schemas.microsoft.com/office/drawing/2014/main" id="{7965FF2D-42E6-0445-BF14-0E39E7790FEB}"/>
              </a:ext>
            </a:extLst>
          </p:cNvPr>
          <p:cNvSpPr>
            <a:spLocks noGrp="1"/>
          </p:cNvSpPr>
          <p:nvPr>
            <p:ph idx="1"/>
          </p:nvPr>
        </p:nvSpPr>
        <p:spPr/>
        <p:txBody>
          <a:bodyPr/>
          <a:lstStyle/>
          <a:p>
            <a:pPr marL="182245" indent="-182245"/>
            <a:r>
              <a:rPr lang="en-US" altLang="en-US" sz="2800">
                <a:ea typeface="ＭＳ Ｐゴシック"/>
              </a:rPr>
              <a:t>Một lớp kế thừa từ một lớp khác</a:t>
            </a:r>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p:txBody>
      </p:sp>
      <p:sp>
        <p:nvSpPr>
          <p:cNvPr id="123911" name="Slide Number Placeholder 31">
            <a:extLst>
              <a:ext uri="{FF2B5EF4-FFF2-40B4-BE49-F238E27FC236}">
                <a16:creationId xmlns:a16="http://schemas.microsoft.com/office/drawing/2014/main" id="{68914B83-447F-FD41-A118-AA5140BB87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9DFB47A5-71BE-BD45-8903-D7C1A537973D}" type="slidenum">
              <a:rPr lang="en-US" altLang="ja-JP" sz="2000" smtClean="0">
                <a:latin typeface="Times New Roman" panose="02020603050405020304" pitchFamily="18" charset="0"/>
              </a:rPr>
              <a:pPr eaLnBrk="0" hangingPunct="0">
                <a:spcBef>
                  <a:spcPct val="0"/>
                </a:spcBef>
                <a:buClrTx/>
                <a:buSzTx/>
                <a:buFontTx/>
                <a:buNone/>
              </a:pPr>
              <a:t>58</a:t>
            </a:fld>
            <a:endParaRPr lang="en-US" altLang="ja-JP" sz="2000">
              <a:latin typeface="Times New Roman" panose="02020603050405020304" pitchFamily="18" charset="0"/>
            </a:endParaRPr>
          </a:p>
        </p:txBody>
      </p:sp>
      <p:sp>
        <p:nvSpPr>
          <p:cNvPr id="123912" name="Rectangle 15">
            <a:extLst>
              <a:ext uri="{FF2B5EF4-FFF2-40B4-BE49-F238E27FC236}">
                <a16:creationId xmlns:a16="http://schemas.microsoft.com/office/drawing/2014/main" id="{B2003AB2-5EBD-6B4D-91E3-3226959EE198}"/>
              </a:ext>
            </a:extLst>
          </p:cNvPr>
          <p:cNvSpPr>
            <a:spLocks noChangeArrowheads="1"/>
          </p:cNvSpPr>
          <p:nvPr/>
        </p:nvSpPr>
        <p:spPr bwMode="auto">
          <a:xfrm>
            <a:off x="5119688" y="5656263"/>
            <a:ext cx="1143000" cy="6699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3" name="Rectangle 16">
            <a:extLst>
              <a:ext uri="{FF2B5EF4-FFF2-40B4-BE49-F238E27FC236}">
                <a16:creationId xmlns:a16="http://schemas.microsoft.com/office/drawing/2014/main" id="{9249EF4E-0D39-8248-B67D-0210BE32036C}"/>
              </a:ext>
            </a:extLst>
          </p:cNvPr>
          <p:cNvSpPr>
            <a:spLocks noChangeArrowheads="1"/>
          </p:cNvSpPr>
          <p:nvPr/>
        </p:nvSpPr>
        <p:spPr bwMode="auto">
          <a:xfrm>
            <a:off x="5259388" y="5721350"/>
            <a:ext cx="901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Checking</a:t>
            </a:r>
            <a:endParaRPr lang="en-US" altLang="en-US" sz="2000">
              <a:latin typeface="Times New Roman" panose="02020603050405020304" pitchFamily="18" charset="0"/>
            </a:endParaRPr>
          </a:p>
        </p:txBody>
      </p:sp>
      <p:sp>
        <p:nvSpPr>
          <p:cNvPr id="123914" name="Rectangle 17">
            <a:extLst>
              <a:ext uri="{FF2B5EF4-FFF2-40B4-BE49-F238E27FC236}">
                <a16:creationId xmlns:a16="http://schemas.microsoft.com/office/drawing/2014/main" id="{9A25D4D5-22D9-5247-A0AD-353C69940FC1}"/>
              </a:ext>
            </a:extLst>
          </p:cNvPr>
          <p:cNvSpPr>
            <a:spLocks noChangeArrowheads="1"/>
          </p:cNvSpPr>
          <p:nvPr/>
        </p:nvSpPr>
        <p:spPr bwMode="auto">
          <a:xfrm>
            <a:off x="5119688" y="6015038"/>
            <a:ext cx="1143000" cy="311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5" name="Rectangle 18">
            <a:extLst>
              <a:ext uri="{FF2B5EF4-FFF2-40B4-BE49-F238E27FC236}">
                <a16:creationId xmlns:a16="http://schemas.microsoft.com/office/drawing/2014/main" id="{2329454A-D41F-664D-B84B-24E6DE13CDFC}"/>
              </a:ext>
            </a:extLst>
          </p:cNvPr>
          <p:cNvSpPr>
            <a:spLocks noChangeArrowheads="1"/>
          </p:cNvSpPr>
          <p:nvPr/>
        </p:nvSpPr>
        <p:spPr bwMode="auto">
          <a:xfrm>
            <a:off x="5119688" y="6145213"/>
            <a:ext cx="1143000" cy="1809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16" name="Rectangle 20">
            <a:extLst>
              <a:ext uri="{FF2B5EF4-FFF2-40B4-BE49-F238E27FC236}">
                <a16:creationId xmlns:a16="http://schemas.microsoft.com/office/drawing/2014/main" id="{6F898F2F-AE48-3247-AA33-FB8D527CF4E0}"/>
              </a:ext>
            </a:extLst>
          </p:cNvPr>
          <p:cNvSpPr>
            <a:spLocks noChangeArrowheads="1"/>
          </p:cNvSpPr>
          <p:nvPr/>
        </p:nvSpPr>
        <p:spPr bwMode="auto">
          <a:xfrm>
            <a:off x="2516188" y="5721350"/>
            <a:ext cx="7699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Savings</a:t>
            </a:r>
            <a:endParaRPr lang="en-US" altLang="en-US" sz="2000">
              <a:latin typeface="Times New Roman" panose="02020603050405020304" pitchFamily="18" charset="0"/>
            </a:endParaRPr>
          </a:p>
        </p:txBody>
      </p:sp>
      <p:sp>
        <p:nvSpPr>
          <p:cNvPr id="123917" name="Line 24">
            <a:extLst>
              <a:ext uri="{FF2B5EF4-FFF2-40B4-BE49-F238E27FC236}">
                <a16:creationId xmlns:a16="http://schemas.microsoft.com/office/drawing/2014/main" id="{1303157F-1A01-4949-BB26-C065249479A6}"/>
              </a:ext>
            </a:extLst>
          </p:cNvPr>
          <p:cNvSpPr>
            <a:spLocks noChangeShapeType="1"/>
          </p:cNvSpPr>
          <p:nvPr/>
        </p:nvSpPr>
        <p:spPr bwMode="auto">
          <a:xfrm flipV="1">
            <a:off x="5699125" y="4854575"/>
            <a:ext cx="1588" cy="8016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8" name="Line 25">
            <a:extLst>
              <a:ext uri="{FF2B5EF4-FFF2-40B4-BE49-F238E27FC236}">
                <a16:creationId xmlns:a16="http://schemas.microsoft.com/office/drawing/2014/main" id="{E1362D93-FF9D-EB4E-8F4C-FB8040EE7922}"/>
              </a:ext>
            </a:extLst>
          </p:cNvPr>
          <p:cNvSpPr>
            <a:spLocks noChangeShapeType="1"/>
          </p:cNvSpPr>
          <p:nvPr/>
        </p:nvSpPr>
        <p:spPr bwMode="auto">
          <a:xfrm flipV="1">
            <a:off x="4441825" y="4646613"/>
            <a:ext cx="0"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Freeform 27">
            <a:extLst>
              <a:ext uri="{FF2B5EF4-FFF2-40B4-BE49-F238E27FC236}">
                <a16:creationId xmlns:a16="http://schemas.microsoft.com/office/drawing/2014/main" id="{947ED386-D043-F746-AEBC-E898DED7D2C9}"/>
              </a:ext>
            </a:extLst>
          </p:cNvPr>
          <p:cNvSpPr>
            <a:spLocks/>
          </p:cNvSpPr>
          <p:nvPr/>
        </p:nvSpPr>
        <p:spPr bwMode="auto">
          <a:xfrm>
            <a:off x="4327525" y="4332288"/>
            <a:ext cx="228600" cy="309562"/>
          </a:xfrm>
          <a:custGeom>
            <a:avLst/>
            <a:gdLst>
              <a:gd name="T0" fmla="*/ 2147483646 w 144"/>
              <a:gd name="T1" fmla="*/ 0 h 195"/>
              <a:gd name="T2" fmla="*/ 2147483646 w 144"/>
              <a:gd name="T3" fmla="*/ 2147483646 h 195"/>
              <a:gd name="T4" fmla="*/ 0 w 144"/>
              <a:gd name="T5" fmla="*/ 2147483646 h 195"/>
              <a:gd name="T6" fmla="*/ 2147483646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cmpd="sng">
            <a:solidFill>
              <a:srgbClr val="292934"/>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124" name="Text Box 28">
            <a:extLst>
              <a:ext uri="{FF2B5EF4-FFF2-40B4-BE49-F238E27FC236}">
                <a16:creationId xmlns:a16="http://schemas.microsoft.com/office/drawing/2014/main" id="{2FAFCB1F-B871-444B-9FBE-61C40B971CE4}"/>
              </a:ext>
            </a:extLst>
          </p:cNvPr>
          <p:cNvSpPr txBox="1">
            <a:spLocks noChangeArrowheads="1"/>
          </p:cNvSpPr>
          <p:nvPr/>
        </p:nvSpPr>
        <p:spPr bwMode="auto">
          <a:xfrm>
            <a:off x="685800" y="2947988"/>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Superclass (parent)</a:t>
            </a:r>
          </a:p>
        </p:txBody>
      </p:sp>
      <p:sp>
        <p:nvSpPr>
          <p:cNvPr id="516125" name="Text Box 29">
            <a:extLst>
              <a:ext uri="{FF2B5EF4-FFF2-40B4-BE49-F238E27FC236}">
                <a16:creationId xmlns:a16="http://schemas.microsoft.com/office/drawing/2014/main" id="{11FB2A61-C30C-E846-8606-8A30465F41A3}"/>
              </a:ext>
            </a:extLst>
          </p:cNvPr>
          <p:cNvSpPr txBox="1">
            <a:spLocks noChangeArrowheads="1"/>
          </p:cNvSpPr>
          <p:nvPr/>
        </p:nvSpPr>
        <p:spPr bwMode="auto">
          <a:xfrm>
            <a:off x="619125" y="5049838"/>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Subclasses</a:t>
            </a:r>
            <a:br>
              <a:rPr lang="en-US" sz="1800" i="1">
                <a:solidFill>
                  <a:schemeClr val="tx2">
                    <a:lumMod val="75000"/>
                  </a:schemeClr>
                </a:solidFill>
              </a:rPr>
            </a:br>
            <a:r>
              <a:rPr lang="en-US" sz="1800" i="1">
                <a:solidFill>
                  <a:schemeClr val="tx2">
                    <a:lumMod val="75000"/>
                  </a:schemeClr>
                </a:solidFill>
              </a:rPr>
              <a:t>(children)</a:t>
            </a:r>
          </a:p>
        </p:txBody>
      </p:sp>
      <p:sp>
        <p:nvSpPr>
          <p:cNvPr id="516126" name="Text Box 30">
            <a:extLst>
              <a:ext uri="{FF2B5EF4-FFF2-40B4-BE49-F238E27FC236}">
                <a16:creationId xmlns:a16="http://schemas.microsoft.com/office/drawing/2014/main" id="{F8FDAFC5-A90E-934C-BEAC-1F2CE53D1E65}"/>
              </a:ext>
            </a:extLst>
          </p:cNvPr>
          <p:cNvSpPr txBox="1">
            <a:spLocks noChangeArrowheads="1"/>
          </p:cNvSpPr>
          <p:nvPr/>
        </p:nvSpPr>
        <p:spPr bwMode="auto">
          <a:xfrm>
            <a:off x="6248400" y="4195763"/>
            <a:ext cx="1800225" cy="657225"/>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Generalization Relationship</a:t>
            </a:r>
          </a:p>
        </p:txBody>
      </p:sp>
      <p:sp>
        <p:nvSpPr>
          <p:cNvPr id="123923" name="Line 31">
            <a:extLst>
              <a:ext uri="{FF2B5EF4-FFF2-40B4-BE49-F238E27FC236}">
                <a16:creationId xmlns:a16="http://schemas.microsoft.com/office/drawing/2014/main" id="{007811A9-D77D-294D-A9C7-66C2BEC8141B}"/>
              </a:ext>
            </a:extLst>
          </p:cNvPr>
          <p:cNvSpPr>
            <a:spLocks noChangeShapeType="1"/>
          </p:cNvSpPr>
          <p:nvPr/>
        </p:nvSpPr>
        <p:spPr bwMode="auto">
          <a:xfrm flipH="1">
            <a:off x="4724400" y="4548188"/>
            <a:ext cx="1630363" cy="23177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516129" name="Text Box 33">
            <a:extLst>
              <a:ext uri="{FF2B5EF4-FFF2-40B4-BE49-F238E27FC236}">
                <a16:creationId xmlns:a16="http://schemas.microsoft.com/office/drawing/2014/main" id="{8A7225F9-475D-A140-B779-DC7DFBCDF9FE}"/>
              </a:ext>
            </a:extLst>
          </p:cNvPr>
          <p:cNvSpPr txBox="1">
            <a:spLocks noChangeArrowheads="1"/>
          </p:cNvSpPr>
          <p:nvPr/>
        </p:nvSpPr>
        <p:spPr bwMode="auto">
          <a:xfrm>
            <a:off x="3505200" y="6453188"/>
            <a:ext cx="1800225" cy="382587"/>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Descendents</a:t>
            </a:r>
          </a:p>
        </p:txBody>
      </p:sp>
      <p:sp>
        <p:nvSpPr>
          <p:cNvPr id="516128" name="Text Box 32">
            <a:extLst>
              <a:ext uri="{FF2B5EF4-FFF2-40B4-BE49-F238E27FC236}">
                <a16:creationId xmlns:a16="http://schemas.microsoft.com/office/drawing/2014/main" id="{D10E1B95-5F25-514F-900A-A69E45C96C0A}"/>
              </a:ext>
            </a:extLst>
          </p:cNvPr>
          <p:cNvSpPr txBox="1">
            <a:spLocks noChangeArrowheads="1"/>
          </p:cNvSpPr>
          <p:nvPr/>
        </p:nvSpPr>
        <p:spPr bwMode="auto">
          <a:xfrm>
            <a:off x="3509963" y="2057400"/>
            <a:ext cx="1800225" cy="382588"/>
          </a:xfrm>
          <a:prstGeom prst="rect">
            <a:avLst/>
          </a:prstGeom>
          <a:noFill/>
          <a:ln w="9525">
            <a:noFill/>
            <a:miter lim="800000"/>
            <a:headEnd/>
            <a:tailEnd/>
          </a:ln>
          <a:effectLst/>
        </p:spPr>
        <p:txBody>
          <a:bodyPr lIns="107950" tIns="53975" rIns="107950" bIns="53975">
            <a:spAutoFit/>
          </a:bodyPr>
          <a:lstStyle/>
          <a:p>
            <a:pPr algn="ctr" eaLnBrk="1" hangingPunct="1">
              <a:spcBef>
                <a:spcPct val="50000"/>
              </a:spcBef>
              <a:defRPr/>
            </a:pPr>
            <a:r>
              <a:rPr lang="en-US" sz="1800" i="1">
                <a:solidFill>
                  <a:schemeClr val="tx2">
                    <a:lumMod val="75000"/>
                  </a:schemeClr>
                </a:solidFill>
              </a:rPr>
              <a:t>Ancestor</a:t>
            </a:r>
          </a:p>
        </p:txBody>
      </p:sp>
      <p:sp>
        <p:nvSpPr>
          <p:cNvPr id="123926" name="Rectangle 35">
            <a:extLst>
              <a:ext uri="{FF2B5EF4-FFF2-40B4-BE49-F238E27FC236}">
                <a16:creationId xmlns:a16="http://schemas.microsoft.com/office/drawing/2014/main" id="{BEEE63CD-53B6-8C40-AD5C-799C6272A5B1}"/>
              </a:ext>
            </a:extLst>
          </p:cNvPr>
          <p:cNvSpPr>
            <a:spLocks noChangeArrowheads="1"/>
          </p:cNvSpPr>
          <p:nvPr/>
        </p:nvSpPr>
        <p:spPr bwMode="auto">
          <a:xfrm>
            <a:off x="3451225" y="2428875"/>
            <a:ext cx="2003425" cy="18510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27" name="Rectangle 36">
            <a:extLst>
              <a:ext uri="{FF2B5EF4-FFF2-40B4-BE49-F238E27FC236}">
                <a16:creationId xmlns:a16="http://schemas.microsoft.com/office/drawing/2014/main" id="{E9B374AC-25CC-5142-99ED-A7294F463346}"/>
              </a:ext>
            </a:extLst>
          </p:cNvPr>
          <p:cNvSpPr>
            <a:spLocks noChangeArrowheads="1"/>
          </p:cNvSpPr>
          <p:nvPr/>
        </p:nvSpPr>
        <p:spPr bwMode="auto">
          <a:xfrm>
            <a:off x="4059238" y="2463800"/>
            <a:ext cx="7826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700">
                <a:solidFill>
                  <a:srgbClr val="000000"/>
                </a:solidFill>
                <a:latin typeface="Times New Roman" panose="02020603050405020304" pitchFamily="18" charset="0"/>
              </a:rPr>
              <a:t>Account</a:t>
            </a:r>
            <a:endParaRPr lang="en-US" altLang="en-US" sz="1700">
              <a:latin typeface="Times New Roman" panose="02020603050405020304" pitchFamily="18" charset="0"/>
            </a:endParaRPr>
          </a:p>
        </p:txBody>
      </p:sp>
      <p:sp>
        <p:nvSpPr>
          <p:cNvPr id="123928" name="Rectangle 37">
            <a:extLst>
              <a:ext uri="{FF2B5EF4-FFF2-40B4-BE49-F238E27FC236}">
                <a16:creationId xmlns:a16="http://schemas.microsoft.com/office/drawing/2014/main" id="{2E81EB71-130A-B94F-95F5-57C5CE1E6319}"/>
              </a:ext>
            </a:extLst>
          </p:cNvPr>
          <p:cNvSpPr>
            <a:spLocks noChangeArrowheads="1"/>
          </p:cNvSpPr>
          <p:nvPr/>
        </p:nvSpPr>
        <p:spPr bwMode="auto">
          <a:xfrm>
            <a:off x="3451225" y="2744788"/>
            <a:ext cx="2003425" cy="1535112"/>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29" name="Rectangle 38">
            <a:extLst>
              <a:ext uri="{FF2B5EF4-FFF2-40B4-BE49-F238E27FC236}">
                <a16:creationId xmlns:a16="http://schemas.microsoft.com/office/drawing/2014/main" id="{91CEFADA-099B-314F-9154-2FAB3D8754D8}"/>
              </a:ext>
            </a:extLst>
          </p:cNvPr>
          <p:cNvSpPr>
            <a:spLocks noChangeArrowheads="1"/>
          </p:cNvSpPr>
          <p:nvPr/>
        </p:nvSpPr>
        <p:spPr bwMode="auto">
          <a:xfrm>
            <a:off x="3451225" y="3587750"/>
            <a:ext cx="2003425" cy="692150"/>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3930" name="Rectangle 39">
            <a:extLst>
              <a:ext uri="{FF2B5EF4-FFF2-40B4-BE49-F238E27FC236}">
                <a16:creationId xmlns:a16="http://schemas.microsoft.com/office/drawing/2014/main" id="{ACB724FD-0DB3-9E44-B7AC-B1F89DA8C0E9}"/>
              </a:ext>
            </a:extLst>
          </p:cNvPr>
          <p:cNvSpPr>
            <a:spLocks noChangeArrowheads="1"/>
          </p:cNvSpPr>
          <p:nvPr/>
        </p:nvSpPr>
        <p:spPr bwMode="auto">
          <a:xfrm>
            <a:off x="3498850" y="2813050"/>
            <a:ext cx="728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balance</a:t>
            </a:r>
            <a:endParaRPr lang="en-US" altLang="en-US" sz="2000">
              <a:latin typeface="Times New Roman" panose="02020603050405020304" pitchFamily="18" charset="0"/>
            </a:endParaRPr>
          </a:p>
        </p:txBody>
      </p:sp>
      <p:sp>
        <p:nvSpPr>
          <p:cNvPr id="123931" name="Rectangle 40">
            <a:extLst>
              <a:ext uri="{FF2B5EF4-FFF2-40B4-BE49-F238E27FC236}">
                <a16:creationId xmlns:a16="http://schemas.microsoft.com/office/drawing/2014/main" id="{AC2427F6-7426-F541-979A-BA6AD29619DB}"/>
              </a:ext>
            </a:extLst>
          </p:cNvPr>
          <p:cNvSpPr>
            <a:spLocks noChangeArrowheads="1"/>
          </p:cNvSpPr>
          <p:nvPr/>
        </p:nvSpPr>
        <p:spPr bwMode="auto">
          <a:xfrm>
            <a:off x="3498850" y="3038475"/>
            <a:ext cx="550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name</a:t>
            </a:r>
            <a:endParaRPr lang="en-US" altLang="en-US" sz="2000">
              <a:latin typeface="Times New Roman" panose="02020603050405020304" pitchFamily="18" charset="0"/>
            </a:endParaRPr>
          </a:p>
        </p:txBody>
      </p:sp>
      <p:sp>
        <p:nvSpPr>
          <p:cNvPr id="123932" name="Rectangle 41">
            <a:extLst>
              <a:ext uri="{FF2B5EF4-FFF2-40B4-BE49-F238E27FC236}">
                <a16:creationId xmlns:a16="http://schemas.microsoft.com/office/drawing/2014/main" id="{7471D8BF-6945-8641-AD2D-2940A75D01B7}"/>
              </a:ext>
            </a:extLst>
          </p:cNvPr>
          <p:cNvSpPr>
            <a:spLocks noChangeArrowheads="1"/>
          </p:cNvSpPr>
          <p:nvPr/>
        </p:nvSpPr>
        <p:spPr bwMode="auto">
          <a:xfrm>
            <a:off x="3498850" y="3263900"/>
            <a:ext cx="7080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number</a:t>
            </a:r>
            <a:endParaRPr lang="en-US" altLang="en-US" sz="2000">
              <a:latin typeface="Times New Roman" panose="02020603050405020304" pitchFamily="18" charset="0"/>
            </a:endParaRPr>
          </a:p>
        </p:txBody>
      </p:sp>
      <p:sp>
        <p:nvSpPr>
          <p:cNvPr id="123933" name="Rectangle 42">
            <a:extLst>
              <a:ext uri="{FF2B5EF4-FFF2-40B4-BE49-F238E27FC236}">
                <a16:creationId xmlns:a16="http://schemas.microsoft.com/office/drawing/2014/main" id="{E4974F2A-8964-754B-B517-7E32F78A534B}"/>
              </a:ext>
            </a:extLst>
          </p:cNvPr>
          <p:cNvSpPr>
            <a:spLocks noChangeArrowheads="1"/>
          </p:cNvSpPr>
          <p:nvPr/>
        </p:nvSpPr>
        <p:spPr bwMode="auto">
          <a:xfrm>
            <a:off x="3498850" y="3678238"/>
            <a:ext cx="969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withdraw()</a:t>
            </a:r>
            <a:endParaRPr lang="en-US" altLang="en-US" sz="2000">
              <a:latin typeface="Times New Roman" panose="02020603050405020304" pitchFamily="18" charset="0"/>
            </a:endParaRPr>
          </a:p>
        </p:txBody>
      </p:sp>
      <p:sp>
        <p:nvSpPr>
          <p:cNvPr id="123934" name="Rectangle 43">
            <a:extLst>
              <a:ext uri="{FF2B5EF4-FFF2-40B4-BE49-F238E27FC236}">
                <a16:creationId xmlns:a16="http://schemas.microsoft.com/office/drawing/2014/main" id="{2F93DD0C-3928-CF42-B030-1C206811B307}"/>
              </a:ext>
            </a:extLst>
          </p:cNvPr>
          <p:cNvSpPr>
            <a:spLocks noChangeArrowheads="1"/>
          </p:cNvSpPr>
          <p:nvPr/>
        </p:nvSpPr>
        <p:spPr bwMode="auto">
          <a:xfrm>
            <a:off x="3498850" y="3903663"/>
            <a:ext cx="1570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rPr>
              <a:t>+ createStatement()</a:t>
            </a:r>
            <a:endParaRPr lang="en-US" altLang="en-US" sz="2000">
              <a:latin typeface="Times New Roman" panose="02020603050405020304" pitchFamily="18" charset="0"/>
            </a:endParaRPr>
          </a:p>
        </p:txBody>
      </p:sp>
      <p:sp>
        <p:nvSpPr>
          <p:cNvPr id="123935" name="Line 55">
            <a:extLst>
              <a:ext uri="{FF2B5EF4-FFF2-40B4-BE49-F238E27FC236}">
                <a16:creationId xmlns:a16="http://schemas.microsoft.com/office/drawing/2014/main" id="{280E5B37-5C12-074B-B92B-0E4A2F58E20A}"/>
              </a:ext>
            </a:extLst>
          </p:cNvPr>
          <p:cNvSpPr>
            <a:spLocks noChangeShapeType="1"/>
          </p:cNvSpPr>
          <p:nvPr/>
        </p:nvSpPr>
        <p:spPr bwMode="auto">
          <a:xfrm>
            <a:off x="2908300" y="4852988"/>
            <a:ext cx="2790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2E7C7EA-68B1-42AA-9784-5C5AF0F677A8}"/>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16" name="Content Placeholder 2">
            <a:extLst>
              <a:ext uri="{FF2B5EF4-FFF2-40B4-BE49-F238E27FC236}">
                <a16:creationId xmlns:a16="http://schemas.microsoft.com/office/drawing/2014/main" id="{789F3F4A-564A-40BB-9EB0-9BA1C89B0A33}"/>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18" name="Slide Number Placeholder 3">
            <a:extLst>
              <a:ext uri="{FF2B5EF4-FFF2-40B4-BE49-F238E27FC236}">
                <a16:creationId xmlns:a16="http://schemas.microsoft.com/office/drawing/2014/main" id="{177EB8AC-5B56-4546-8136-4781FF505D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59</a:t>
            </a:fld>
            <a:endParaRPr lang="en-US" altLang="ja-JP" sz="1200">
              <a:latin typeface="Times New Roman" panose="02020603050405020304" pitchFamily="18" charset="0"/>
            </a:endParaRPr>
          </a:p>
        </p:txBody>
      </p:sp>
      <p:sp>
        <p:nvSpPr>
          <p:cNvPr id="20" name="Rectangle 4">
            <a:extLst>
              <a:ext uri="{FF2B5EF4-FFF2-40B4-BE49-F238E27FC236}">
                <a16:creationId xmlns:a16="http://schemas.microsoft.com/office/drawing/2014/main" id="{FF7A5B05-82D1-49B8-9DEC-FC39FD2D840D}"/>
              </a:ext>
            </a:extLst>
          </p:cNvPr>
          <p:cNvSpPr>
            <a:spLocks noChangeArrowheads="1"/>
          </p:cNvSpPr>
          <p:nvPr/>
        </p:nvSpPr>
        <p:spPr bwMode="auto">
          <a:xfrm>
            <a:off x="617006" y="3346331"/>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2" name="AutoShape 5">
            <a:extLst>
              <a:ext uri="{FF2B5EF4-FFF2-40B4-BE49-F238E27FC236}">
                <a16:creationId xmlns:a16="http://schemas.microsoft.com/office/drawing/2014/main" id="{33DCE47B-32D0-4B5F-9FDA-ED5D77F2776B}"/>
              </a:ext>
            </a:extLst>
          </p:cNvPr>
          <p:cNvSpPr>
            <a:spLocks noChangeArrowheads="1"/>
          </p:cNvSpPr>
          <p:nvPr/>
        </p:nvSpPr>
        <p:spPr bwMode="auto">
          <a:xfrm>
            <a:off x="166758" y="3468179"/>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81">
            <a:extLst>
              <a:ext uri="{FF2B5EF4-FFF2-40B4-BE49-F238E27FC236}">
                <a16:creationId xmlns:a16="http://schemas.microsoft.com/office/drawing/2014/main" id="{1DEA1CDF-6A1B-B141-9F0B-5A7064165A8F}"/>
              </a:ext>
            </a:extLst>
          </p:cNvPr>
          <p:cNvSpPr>
            <a:spLocks noChangeArrowheads="1"/>
          </p:cNvSpPr>
          <p:nvPr/>
        </p:nvSpPr>
        <p:spPr bwMode="auto">
          <a:xfrm>
            <a:off x="6202363" y="4533900"/>
            <a:ext cx="2171700" cy="1114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50210" name="Rectangle 2">
            <a:extLst>
              <a:ext uri="{FF2B5EF4-FFF2-40B4-BE49-F238E27FC236}">
                <a16:creationId xmlns:a16="http://schemas.microsoft.com/office/drawing/2014/main" id="{67F91C98-4A4A-9546-AA00-F4C6E0876691}"/>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Class Design Considerations</a:t>
            </a:r>
          </a:p>
        </p:txBody>
      </p:sp>
      <p:sp>
        <p:nvSpPr>
          <p:cNvPr id="24579" name="Rectangle 3">
            <a:extLst>
              <a:ext uri="{FF2B5EF4-FFF2-40B4-BE49-F238E27FC236}">
                <a16:creationId xmlns:a16="http://schemas.microsoft.com/office/drawing/2014/main" id="{2072AD71-04EC-9040-88DC-848943D952A4}"/>
              </a:ext>
            </a:extLst>
          </p:cNvPr>
          <p:cNvSpPr>
            <a:spLocks noGrp="1"/>
          </p:cNvSpPr>
          <p:nvPr>
            <p:ph idx="1"/>
          </p:nvPr>
        </p:nvSpPr>
        <p:spPr>
          <a:xfrm>
            <a:off x="400050" y="1600200"/>
            <a:ext cx="8489950" cy="4318000"/>
          </a:xfrm>
        </p:spPr>
        <p:txBody>
          <a:bodyPr/>
          <a:lstStyle/>
          <a:p>
            <a:pPr marL="182245" indent="-182245"/>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pháp</a:t>
            </a:r>
            <a:r>
              <a:rPr lang="en-US" altLang="en-US" sz="2800">
                <a:ea typeface="ＭＳ Ｐゴシック"/>
                <a:cs typeface="Arial"/>
              </a:rPr>
              <a:t> </a:t>
            </a:r>
            <a:endParaRPr lang="en-US" altLang="en-US" sz="28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Boundary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biên</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Entity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lvl="1" indent="-182245" eaLnBrk="1" hangingPunct="1"/>
            <a:r>
              <a:rPr lang="en-US" altLang="en-US" sz="2400">
                <a:ea typeface="ＭＳ Ｐゴシック"/>
                <a:cs typeface="Arial"/>
              </a:rPr>
              <a:t>Control (</a:t>
            </a:r>
            <a:r>
              <a:rPr lang="en-US" altLang="en-US" sz="2400" err="1">
                <a:ea typeface="ＭＳ Ｐゴシック"/>
                <a:cs typeface="Arial"/>
              </a:rPr>
              <a:t>lớp</a:t>
            </a:r>
            <a:r>
              <a:rPr lang="en-US" altLang="en-US" sz="2400">
                <a:ea typeface="ＭＳ Ｐゴシック"/>
                <a:cs typeface="Arial"/>
              </a:rPr>
              <a:t> </a:t>
            </a:r>
            <a:r>
              <a:rPr lang="en-US" altLang="en-US" sz="2400" err="1">
                <a:ea typeface="ＭＳ Ｐゴシック"/>
                <a:cs typeface="Arial"/>
              </a:rPr>
              <a:t>điều</a:t>
            </a:r>
            <a:r>
              <a:rPr lang="en-US" altLang="en-US" sz="2400">
                <a:ea typeface="ＭＳ Ｐゴシック"/>
                <a:cs typeface="Arial"/>
              </a:rPr>
              <a:t> </a:t>
            </a:r>
            <a:r>
              <a:rPr lang="en-US" altLang="en-US" sz="2400" err="1">
                <a:ea typeface="ＭＳ Ｐゴシック"/>
                <a:cs typeface="Arial"/>
              </a:rPr>
              <a:t>khiển</a:t>
            </a:r>
            <a:r>
              <a:rPr lang="en-US" altLang="en-US" sz="2400">
                <a:ea typeface="ＭＳ Ｐゴシック"/>
                <a:cs typeface="Arial"/>
              </a:rPr>
              <a:t>)</a:t>
            </a:r>
            <a:endParaRPr lang="en-US" altLang="en-US" sz="24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Áp</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mẫu</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kế</a:t>
            </a:r>
            <a:r>
              <a:rPr lang="en-US" altLang="en-US" sz="2800">
                <a:ea typeface="ＭＳ Ｐゴシック"/>
                <a:cs typeface="Arial"/>
              </a:rPr>
              <a:t> (design pattern)</a:t>
            </a:r>
            <a:endParaRPr lang="en-US" altLang="en-US" sz="2800">
              <a:ea typeface="ＭＳ Ｐゴシック" panose="020B0600070205080204" pitchFamily="34" charset="-128"/>
              <a:cs typeface="Arial" panose="020B0604020202020204" pitchFamily="34" charset="0"/>
            </a:endParaRPr>
          </a:p>
        </p:txBody>
      </p:sp>
      <p:sp>
        <p:nvSpPr>
          <p:cNvPr id="24580" name="Slide Number Placeholder 26">
            <a:extLst>
              <a:ext uri="{FF2B5EF4-FFF2-40B4-BE49-F238E27FC236}">
                <a16:creationId xmlns:a16="http://schemas.microsoft.com/office/drawing/2014/main" id="{5B9D7105-44B2-E44C-9786-6D2DF46521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C023C36-AA51-3142-B87F-40A538AAF676}" type="slidenum">
              <a:rPr lang="en-US" altLang="ja-JP" sz="1200" smtClean="0">
                <a:latin typeface="Times New Roman" panose="02020603050405020304" pitchFamily="18" charset="0"/>
              </a:rPr>
              <a:pPr>
                <a:spcBef>
                  <a:spcPct val="0"/>
                </a:spcBef>
                <a:buClrTx/>
                <a:buSzTx/>
                <a:buFontTx/>
                <a:buNone/>
              </a:pPr>
              <a:t>6</a:t>
            </a:fld>
            <a:endParaRPr lang="en-US" altLang="ja-JP" sz="1200">
              <a:latin typeface="Times New Roman" panose="02020603050405020304" pitchFamily="18" charset="0"/>
            </a:endParaRPr>
          </a:p>
        </p:txBody>
      </p:sp>
      <p:sp>
        <p:nvSpPr>
          <p:cNvPr id="24581" name="AutoShape 64">
            <a:extLst>
              <a:ext uri="{FF2B5EF4-FFF2-40B4-BE49-F238E27FC236}">
                <a16:creationId xmlns:a16="http://schemas.microsoft.com/office/drawing/2014/main" id="{C0D2EE6C-69DB-7540-B152-ECE66CDCA51F}"/>
              </a:ext>
            </a:extLst>
          </p:cNvPr>
          <p:cNvSpPr>
            <a:spLocks noChangeArrowheads="1"/>
          </p:cNvSpPr>
          <p:nvPr/>
        </p:nvSpPr>
        <p:spPr bwMode="auto">
          <a:xfrm>
            <a:off x="6065838" y="4124325"/>
            <a:ext cx="876300" cy="830263"/>
          </a:xfrm>
          <a:prstGeom prst="can">
            <a:avLst>
              <a:gd name="adj" fmla="val 29444"/>
            </a:avLst>
          </a:prstGeom>
          <a:solidFill>
            <a:srgbClr val="FFFFCC"/>
          </a:solidFill>
          <a:ln w="9525">
            <a:solidFill>
              <a:srgbClr val="990033"/>
            </a:solidFill>
            <a:round/>
            <a:headEnd/>
            <a:tailEnd/>
          </a:ln>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4582" name="Group 65">
            <a:extLst>
              <a:ext uri="{FF2B5EF4-FFF2-40B4-BE49-F238E27FC236}">
                <a16:creationId xmlns:a16="http://schemas.microsoft.com/office/drawing/2014/main" id="{4D021D68-6AD0-A942-8A28-2121683B286E}"/>
              </a:ext>
            </a:extLst>
          </p:cNvPr>
          <p:cNvGrpSpPr>
            <a:grpSpLocks/>
          </p:cNvGrpSpPr>
          <p:nvPr/>
        </p:nvGrpSpPr>
        <p:grpSpPr bwMode="auto">
          <a:xfrm>
            <a:off x="6110288" y="4779963"/>
            <a:ext cx="2347912" cy="755650"/>
            <a:chOff x="2156" y="2770"/>
            <a:chExt cx="2056" cy="662"/>
          </a:xfrm>
        </p:grpSpPr>
        <p:sp>
          <p:nvSpPr>
            <p:cNvPr id="24595" name="Freeform 66">
              <a:extLst>
                <a:ext uri="{FF2B5EF4-FFF2-40B4-BE49-F238E27FC236}">
                  <a16:creationId xmlns:a16="http://schemas.microsoft.com/office/drawing/2014/main" id="{E429E017-78EF-4040-838A-4C6B555BD043}"/>
                </a:ext>
              </a:extLst>
            </p:cNvPr>
            <p:cNvSpPr>
              <a:spLocks/>
            </p:cNvSpPr>
            <p:nvPr/>
          </p:nvSpPr>
          <p:spPr bwMode="auto">
            <a:xfrm>
              <a:off x="2820" y="2837"/>
              <a:ext cx="748" cy="515"/>
            </a:xfrm>
            <a:custGeom>
              <a:avLst/>
              <a:gdLst>
                <a:gd name="T0" fmla="*/ 0 w 1496"/>
                <a:gd name="T1" fmla="*/ 1 h 1030"/>
                <a:gd name="T2" fmla="*/ 1 w 1496"/>
                <a:gd name="T3" fmla="*/ 1 h 1030"/>
                <a:gd name="T4" fmla="*/ 1 w 1496"/>
                <a:gd name="T5" fmla="*/ 1 h 1030"/>
                <a:gd name="T6" fmla="*/ 1 w 1496"/>
                <a:gd name="T7" fmla="*/ 1 h 1030"/>
                <a:gd name="T8" fmla="*/ 1 w 1496"/>
                <a:gd name="T9" fmla="*/ 1 h 1030"/>
                <a:gd name="T10" fmla="*/ 1 w 1496"/>
                <a:gd name="T11" fmla="*/ 1 h 1030"/>
                <a:gd name="T12" fmla="*/ 1 w 1496"/>
                <a:gd name="T13" fmla="*/ 1 h 1030"/>
                <a:gd name="T14" fmla="*/ 1 w 1496"/>
                <a:gd name="T15" fmla="*/ 1 h 1030"/>
                <a:gd name="T16" fmla="*/ 1 w 1496"/>
                <a:gd name="T17" fmla="*/ 1 h 1030"/>
                <a:gd name="T18" fmla="*/ 1 w 1496"/>
                <a:gd name="T19" fmla="*/ 1 h 1030"/>
                <a:gd name="T20" fmla="*/ 1 w 1496"/>
                <a:gd name="T21" fmla="*/ 1 h 1030"/>
                <a:gd name="T22" fmla="*/ 1 w 1496"/>
                <a:gd name="T23" fmla="*/ 1 h 1030"/>
                <a:gd name="T24" fmla="*/ 1 w 1496"/>
                <a:gd name="T25" fmla="*/ 1 h 1030"/>
                <a:gd name="T26" fmla="*/ 1 w 1496"/>
                <a:gd name="T27" fmla="*/ 1 h 1030"/>
                <a:gd name="T28" fmla="*/ 1 w 1496"/>
                <a:gd name="T29" fmla="*/ 1 h 1030"/>
                <a:gd name="T30" fmla="*/ 1 w 1496"/>
                <a:gd name="T31" fmla="*/ 1 h 1030"/>
                <a:gd name="T32" fmla="*/ 1 w 1496"/>
                <a:gd name="T33" fmla="*/ 1 h 1030"/>
                <a:gd name="T34" fmla="*/ 1 w 1496"/>
                <a:gd name="T35" fmla="*/ 0 h 1030"/>
                <a:gd name="T36" fmla="*/ 1 w 1496"/>
                <a:gd name="T37" fmla="*/ 1 h 1030"/>
                <a:gd name="T38" fmla="*/ 1 w 1496"/>
                <a:gd name="T39" fmla="*/ 1 h 1030"/>
                <a:gd name="T40" fmla="*/ 1 w 1496"/>
                <a:gd name="T41" fmla="*/ 1 h 1030"/>
                <a:gd name="T42" fmla="*/ 1 w 1496"/>
                <a:gd name="T43" fmla="*/ 1 h 1030"/>
                <a:gd name="T44" fmla="*/ 1 w 1496"/>
                <a:gd name="T45" fmla="*/ 1 h 1030"/>
                <a:gd name="T46" fmla="*/ 1 w 1496"/>
                <a:gd name="T47" fmla="*/ 1 h 1030"/>
                <a:gd name="T48" fmla="*/ 1 w 1496"/>
                <a:gd name="T49" fmla="*/ 1 h 1030"/>
                <a:gd name="T50" fmla="*/ 1 w 1496"/>
                <a:gd name="T51" fmla="*/ 1 h 1030"/>
                <a:gd name="T52" fmla="*/ 1 w 1496"/>
                <a:gd name="T53" fmla="*/ 1 h 1030"/>
                <a:gd name="T54" fmla="*/ 1 w 1496"/>
                <a:gd name="T55" fmla="*/ 1 h 1030"/>
                <a:gd name="T56" fmla="*/ 1 w 1496"/>
                <a:gd name="T57" fmla="*/ 1 h 1030"/>
                <a:gd name="T58" fmla="*/ 1 w 1496"/>
                <a:gd name="T59" fmla="*/ 1 h 1030"/>
                <a:gd name="T60" fmla="*/ 1 w 1496"/>
                <a:gd name="T61" fmla="*/ 1 h 1030"/>
                <a:gd name="T62" fmla="*/ 1 w 1496"/>
                <a:gd name="T63" fmla="*/ 1 h 1030"/>
                <a:gd name="T64" fmla="*/ 1 w 1496"/>
                <a:gd name="T65" fmla="*/ 1 h 1030"/>
                <a:gd name="T66" fmla="*/ 1 w 1496"/>
                <a:gd name="T67" fmla="*/ 1 h 1030"/>
                <a:gd name="T68" fmla="*/ 1 w 1496"/>
                <a:gd name="T69" fmla="*/ 1 h 1030"/>
                <a:gd name="T70" fmla="*/ 1 w 1496"/>
                <a:gd name="T71" fmla="*/ 1 h 1030"/>
                <a:gd name="T72" fmla="*/ 1 w 1496"/>
                <a:gd name="T73" fmla="*/ 1 h 1030"/>
                <a:gd name="T74" fmla="*/ 0 w 1496"/>
                <a:gd name="T75" fmla="*/ 1 h 10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96"/>
                <a:gd name="T115" fmla="*/ 0 h 1030"/>
                <a:gd name="T116" fmla="*/ 1496 w 1496"/>
                <a:gd name="T117" fmla="*/ 1030 h 10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6" name="Freeform 67">
              <a:extLst>
                <a:ext uri="{FF2B5EF4-FFF2-40B4-BE49-F238E27FC236}">
                  <a16:creationId xmlns:a16="http://schemas.microsoft.com/office/drawing/2014/main" id="{09F5BF5F-CCCE-1440-9510-C3E73FAD034B}"/>
                </a:ext>
              </a:extLst>
            </p:cNvPr>
            <p:cNvSpPr>
              <a:spLocks/>
            </p:cNvSpPr>
            <p:nvPr/>
          </p:nvSpPr>
          <p:spPr bwMode="auto">
            <a:xfrm>
              <a:off x="3180" y="3340"/>
              <a:ext cx="10" cy="3"/>
            </a:xfrm>
            <a:custGeom>
              <a:avLst/>
              <a:gdLst>
                <a:gd name="T0" fmla="*/ 0 w 21"/>
                <a:gd name="T1" fmla="*/ 1 h 5"/>
                <a:gd name="T2" fmla="*/ 0 w 21"/>
                <a:gd name="T3" fmla="*/ 1 h 5"/>
                <a:gd name="T4" fmla="*/ 0 w 21"/>
                <a:gd name="T5" fmla="*/ 0 h 5"/>
                <a:gd name="T6" fmla="*/ 0 w 21"/>
                <a:gd name="T7" fmla="*/ 1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7" name="Freeform 68">
              <a:extLst>
                <a:ext uri="{FF2B5EF4-FFF2-40B4-BE49-F238E27FC236}">
                  <a16:creationId xmlns:a16="http://schemas.microsoft.com/office/drawing/2014/main" id="{5BD2B3DE-92D5-854D-8DD0-360E3940FBBD}"/>
                </a:ext>
              </a:extLst>
            </p:cNvPr>
            <p:cNvSpPr>
              <a:spLocks/>
            </p:cNvSpPr>
            <p:nvPr/>
          </p:nvSpPr>
          <p:spPr bwMode="auto">
            <a:xfrm>
              <a:off x="2867" y="2849"/>
              <a:ext cx="654" cy="491"/>
            </a:xfrm>
            <a:custGeom>
              <a:avLst/>
              <a:gdLst>
                <a:gd name="T0" fmla="*/ 0 w 1310"/>
                <a:gd name="T1" fmla="*/ 1 h 982"/>
                <a:gd name="T2" fmla="*/ 0 w 1310"/>
                <a:gd name="T3" fmla="*/ 1 h 982"/>
                <a:gd name="T4" fmla="*/ 0 w 1310"/>
                <a:gd name="T5" fmla="*/ 1 h 982"/>
                <a:gd name="T6" fmla="*/ 0 w 1310"/>
                <a:gd name="T7" fmla="*/ 1 h 982"/>
                <a:gd name="T8" fmla="*/ 0 w 1310"/>
                <a:gd name="T9" fmla="*/ 1 h 982"/>
                <a:gd name="T10" fmla="*/ 0 w 1310"/>
                <a:gd name="T11" fmla="*/ 1 h 982"/>
                <a:gd name="T12" fmla="*/ 0 w 1310"/>
                <a:gd name="T13" fmla="*/ 1 h 982"/>
                <a:gd name="T14" fmla="*/ 0 w 1310"/>
                <a:gd name="T15" fmla="*/ 1 h 982"/>
                <a:gd name="T16" fmla="*/ 0 w 1310"/>
                <a:gd name="T17" fmla="*/ 1 h 982"/>
                <a:gd name="T18" fmla="*/ 0 w 1310"/>
                <a:gd name="T19" fmla="*/ 1 h 982"/>
                <a:gd name="T20" fmla="*/ 0 w 1310"/>
                <a:gd name="T21" fmla="*/ 1 h 982"/>
                <a:gd name="T22" fmla="*/ 0 w 1310"/>
                <a:gd name="T23" fmla="*/ 1 h 982"/>
                <a:gd name="T24" fmla="*/ 0 w 1310"/>
                <a:gd name="T25" fmla="*/ 1 h 982"/>
                <a:gd name="T26" fmla="*/ 0 w 1310"/>
                <a:gd name="T27" fmla="*/ 1 h 982"/>
                <a:gd name="T28" fmla="*/ 0 w 1310"/>
                <a:gd name="T29" fmla="*/ 1 h 982"/>
                <a:gd name="T30" fmla="*/ 0 w 1310"/>
                <a:gd name="T31" fmla="*/ 1 h 982"/>
                <a:gd name="T32" fmla="*/ 0 w 1310"/>
                <a:gd name="T33" fmla="*/ 1 h 982"/>
                <a:gd name="T34" fmla="*/ 0 w 1310"/>
                <a:gd name="T35" fmla="*/ 1 h 982"/>
                <a:gd name="T36" fmla="*/ 0 w 1310"/>
                <a:gd name="T37" fmla="*/ 0 h 982"/>
                <a:gd name="T38" fmla="*/ 0 w 1310"/>
                <a:gd name="T39" fmla="*/ 1 h 982"/>
                <a:gd name="T40" fmla="*/ 0 w 1310"/>
                <a:gd name="T41" fmla="*/ 1 h 982"/>
                <a:gd name="T42" fmla="*/ 0 w 1310"/>
                <a:gd name="T43" fmla="*/ 1 h 982"/>
                <a:gd name="T44" fmla="*/ 0 w 1310"/>
                <a:gd name="T45" fmla="*/ 1 h 982"/>
                <a:gd name="T46" fmla="*/ 0 w 1310"/>
                <a:gd name="T47" fmla="*/ 1 h 982"/>
                <a:gd name="T48" fmla="*/ 0 w 1310"/>
                <a:gd name="T49" fmla="*/ 1 h 982"/>
                <a:gd name="T50" fmla="*/ 0 w 1310"/>
                <a:gd name="T51" fmla="*/ 1 h 982"/>
                <a:gd name="T52" fmla="*/ 0 w 1310"/>
                <a:gd name="T53" fmla="*/ 1 h 982"/>
                <a:gd name="T54" fmla="*/ 0 w 1310"/>
                <a:gd name="T55" fmla="*/ 1 h 982"/>
                <a:gd name="T56" fmla="*/ 0 w 1310"/>
                <a:gd name="T57" fmla="*/ 1 h 982"/>
                <a:gd name="T58" fmla="*/ 0 w 1310"/>
                <a:gd name="T59" fmla="*/ 1 h 982"/>
                <a:gd name="T60" fmla="*/ 0 w 1310"/>
                <a:gd name="T61" fmla="*/ 1 h 982"/>
                <a:gd name="T62" fmla="*/ 0 w 1310"/>
                <a:gd name="T63" fmla="*/ 1 h 982"/>
                <a:gd name="T64" fmla="*/ 0 w 1310"/>
                <a:gd name="T65" fmla="*/ 1 h 982"/>
                <a:gd name="T66" fmla="*/ 0 w 1310"/>
                <a:gd name="T67" fmla="*/ 1 h 982"/>
                <a:gd name="T68" fmla="*/ 0 w 1310"/>
                <a:gd name="T69" fmla="*/ 1 h 982"/>
                <a:gd name="T70" fmla="*/ 0 w 1310"/>
                <a:gd name="T71" fmla="*/ 1 h 982"/>
                <a:gd name="T72" fmla="*/ 0 w 1310"/>
                <a:gd name="T73" fmla="*/ 1 h 982"/>
                <a:gd name="T74" fmla="*/ 0 w 1310"/>
                <a:gd name="T75" fmla="*/ 1 h 982"/>
                <a:gd name="T76" fmla="*/ 0 w 1310"/>
                <a:gd name="T77" fmla="*/ 1 h 982"/>
                <a:gd name="T78" fmla="*/ 0 w 1310"/>
                <a:gd name="T79" fmla="*/ 1 h 9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0"/>
                <a:gd name="T121" fmla="*/ 0 h 982"/>
                <a:gd name="T122" fmla="*/ 1310 w 1310"/>
                <a:gd name="T123" fmla="*/ 982 h 9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8" name="Freeform 69">
              <a:extLst>
                <a:ext uri="{FF2B5EF4-FFF2-40B4-BE49-F238E27FC236}">
                  <a16:creationId xmlns:a16="http://schemas.microsoft.com/office/drawing/2014/main" id="{4B0F8ED3-9CCA-364E-B2D7-1AA032A55CC3}"/>
                </a:ext>
              </a:extLst>
            </p:cNvPr>
            <p:cNvSpPr>
              <a:spLocks/>
            </p:cNvSpPr>
            <p:nvPr/>
          </p:nvSpPr>
          <p:spPr bwMode="auto">
            <a:xfrm>
              <a:off x="2156" y="2770"/>
              <a:ext cx="919" cy="498"/>
            </a:xfrm>
            <a:custGeom>
              <a:avLst/>
              <a:gdLst>
                <a:gd name="T0" fmla="*/ 1 w 1838"/>
                <a:gd name="T1" fmla="*/ 1 h 996"/>
                <a:gd name="T2" fmla="*/ 1 w 1838"/>
                <a:gd name="T3" fmla="*/ 1 h 996"/>
                <a:gd name="T4" fmla="*/ 1 w 1838"/>
                <a:gd name="T5" fmla="*/ 1 h 996"/>
                <a:gd name="T6" fmla="*/ 1 w 1838"/>
                <a:gd name="T7" fmla="*/ 1 h 996"/>
                <a:gd name="T8" fmla="*/ 1 w 1838"/>
                <a:gd name="T9" fmla="*/ 1 h 996"/>
                <a:gd name="T10" fmla="*/ 1 w 1838"/>
                <a:gd name="T11" fmla="*/ 1 h 996"/>
                <a:gd name="T12" fmla="*/ 1 w 1838"/>
                <a:gd name="T13" fmla="*/ 1 h 996"/>
                <a:gd name="T14" fmla="*/ 1 w 1838"/>
                <a:gd name="T15" fmla="*/ 1 h 996"/>
                <a:gd name="T16" fmla="*/ 0 w 1838"/>
                <a:gd name="T17" fmla="*/ 1 h 996"/>
                <a:gd name="T18" fmla="*/ 1 w 1838"/>
                <a:gd name="T19" fmla="*/ 1 h 996"/>
                <a:gd name="T20" fmla="*/ 1 w 1838"/>
                <a:gd name="T21" fmla="*/ 1 h 996"/>
                <a:gd name="T22" fmla="*/ 1 w 1838"/>
                <a:gd name="T23" fmla="*/ 1 h 996"/>
                <a:gd name="T24" fmla="*/ 1 w 1838"/>
                <a:gd name="T25" fmla="*/ 1 h 996"/>
                <a:gd name="T26" fmla="*/ 1 w 1838"/>
                <a:gd name="T27" fmla="*/ 1 h 996"/>
                <a:gd name="T28" fmla="*/ 1 w 1838"/>
                <a:gd name="T29" fmla="*/ 1 h 996"/>
                <a:gd name="T30" fmla="*/ 1 w 1838"/>
                <a:gd name="T31" fmla="*/ 1 h 996"/>
                <a:gd name="T32" fmla="*/ 1 w 1838"/>
                <a:gd name="T33" fmla="*/ 1 h 996"/>
                <a:gd name="T34" fmla="*/ 1 w 1838"/>
                <a:gd name="T35" fmla="*/ 1 h 996"/>
                <a:gd name="T36" fmla="*/ 1 w 1838"/>
                <a:gd name="T37" fmla="*/ 1 h 996"/>
                <a:gd name="T38" fmla="*/ 1 w 1838"/>
                <a:gd name="T39" fmla="*/ 1 h 996"/>
                <a:gd name="T40" fmla="*/ 1 w 1838"/>
                <a:gd name="T41" fmla="*/ 1 h 996"/>
                <a:gd name="T42" fmla="*/ 1 w 1838"/>
                <a:gd name="T43" fmla="*/ 1 h 996"/>
                <a:gd name="T44" fmla="*/ 1 w 1838"/>
                <a:gd name="T45" fmla="*/ 1 h 996"/>
                <a:gd name="T46" fmla="*/ 1 w 1838"/>
                <a:gd name="T47" fmla="*/ 1 h 996"/>
                <a:gd name="T48" fmla="*/ 1 w 1838"/>
                <a:gd name="T49" fmla="*/ 1 h 996"/>
                <a:gd name="T50" fmla="*/ 1 w 1838"/>
                <a:gd name="T51" fmla="*/ 1 h 996"/>
                <a:gd name="T52" fmla="*/ 1 w 1838"/>
                <a:gd name="T53" fmla="*/ 1 h 996"/>
                <a:gd name="T54" fmla="*/ 1 w 1838"/>
                <a:gd name="T55" fmla="*/ 1 h 996"/>
                <a:gd name="T56" fmla="*/ 1 w 1838"/>
                <a:gd name="T57" fmla="*/ 1 h 996"/>
                <a:gd name="T58" fmla="*/ 1 w 1838"/>
                <a:gd name="T59" fmla="*/ 1 h 996"/>
                <a:gd name="T60" fmla="*/ 1 w 1838"/>
                <a:gd name="T61" fmla="*/ 1 h 996"/>
                <a:gd name="T62" fmla="*/ 1 w 1838"/>
                <a:gd name="T63" fmla="*/ 1 h 996"/>
                <a:gd name="T64" fmla="*/ 1 w 1838"/>
                <a:gd name="T65" fmla="*/ 1 h 996"/>
                <a:gd name="T66" fmla="*/ 1 w 1838"/>
                <a:gd name="T67" fmla="*/ 1 h 996"/>
                <a:gd name="T68" fmla="*/ 1 w 1838"/>
                <a:gd name="T69" fmla="*/ 1 h 996"/>
                <a:gd name="T70" fmla="*/ 1 w 1838"/>
                <a:gd name="T71" fmla="*/ 1 h 996"/>
                <a:gd name="T72" fmla="*/ 1 w 1838"/>
                <a:gd name="T73" fmla="*/ 1 h 996"/>
                <a:gd name="T74" fmla="*/ 1 w 1838"/>
                <a:gd name="T75" fmla="*/ 1 h 996"/>
                <a:gd name="T76" fmla="*/ 1 w 1838"/>
                <a:gd name="T77" fmla="*/ 1 h 996"/>
                <a:gd name="T78" fmla="*/ 1 w 1838"/>
                <a:gd name="T79" fmla="*/ 1 h 996"/>
                <a:gd name="T80" fmla="*/ 1 w 1838"/>
                <a:gd name="T81" fmla="*/ 1 h 996"/>
                <a:gd name="T82" fmla="*/ 1 w 1838"/>
                <a:gd name="T83" fmla="*/ 1 h 996"/>
                <a:gd name="T84" fmla="*/ 1 w 1838"/>
                <a:gd name="T85" fmla="*/ 1 h 996"/>
                <a:gd name="T86" fmla="*/ 1 w 1838"/>
                <a:gd name="T87" fmla="*/ 0 h 996"/>
                <a:gd name="T88" fmla="*/ 1 w 1838"/>
                <a:gd name="T89" fmla="*/ 1 h 996"/>
                <a:gd name="T90" fmla="*/ 1 w 1838"/>
                <a:gd name="T91" fmla="*/ 1 h 996"/>
                <a:gd name="T92" fmla="*/ 1 w 1838"/>
                <a:gd name="T93" fmla="*/ 1 h 996"/>
                <a:gd name="T94" fmla="*/ 1 w 1838"/>
                <a:gd name="T95" fmla="*/ 1 h 996"/>
                <a:gd name="T96" fmla="*/ 1 w 1838"/>
                <a:gd name="T97" fmla="*/ 1 h 996"/>
                <a:gd name="T98" fmla="*/ 1 w 1838"/>
                <a:gd name="T99" fmla="*/ 1 h 996"/>
                <a:gd name="T100" fmla="*/ 1 w 1838"/>
                <a:gd name="T101" fmla="*/ 1 h 996"/>
                <a:gd name="T102" fmla="*/ 1 w 1838"/>
                <a:gd name="T103" fmla="*/ 1 h 996"/>
                <a:gd name="T104" fmla="*/ 1 w 1838"/>
                <a:gd name="T105" fmla="*/ 1 h 996"/>
                <a:gd name="T106" fmla="*/ 1 w 1838"/>
                <a:gd name="T107" fmla="*/ 1 h 996"/>
                <a:gd name="T108" fmla="*/ 1 w 1838"/>
                <a:gd name="T109" fmla="*/ 1 h 996"/>
                <a:gd name="T110" fmla="*/ 1 w 1838"/>
                <a:gd name="T111" fmla="*/ 1 h 996"/>
                <a:gd name="T112" fmla="*/ 1 w 1838"/>
                <a:gd name="T113" fmla="*/ 1 h 996"/>
                <a:gd name="T114" fmla="*/ 1 w 1838"/>
                <a:gd name="T115" fmla="*/ 1 h 996"/>
                <a:gd name="T116" fmla="*/ 1 w 1838"/>
                <a:gd name="T117" fmla="*/ 1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9" name="Freeform 70">
              <a:extLst>
                <a:ext uri="{FF2B5EF4-FFF2-40B4-BE49-F238E27FC236}">
                  <a16:creationId xmlns:a16="http://schemas.microsoft.com/office/drawing/2014/main" id="{1D28BB9F-4505-7B49-A873-41605A7C5AD5}"/>
                </a:ext>
              </a:extLst>
            </p:cNvPr>
            <p:cNvSpPr>
              <a:spLocks/>
            </p:cNvSpPr>
            <p:nvPr/>
          </p:nvSpPr>
          <p:spPr bwMode="auto">
            <a:xfrm>
              <a:off x="2165" y="2779"/>
              <a:ext cx="901" cy="378"/>
            </a:xfrm>
            <a:custGeom>
              <a:avLst/>
              <a:gdLst>
                <a:gd name="T0" fmla="*/ 1 w 1802"/>
                <a:gd name="T1" fmla="*/ 1 h 755"/>
                <a:gd name="T2" fmla="*/ 1 w 1802"/>
                <a:gd name="T3" fmla="*/ 1 h 755"/>
                <a:gd name="T4" fmla="*/ 1 w 1802"/>
                <a:gd name="T5" fmla="*/ 1 h 755"/>
                <a:gd name="T6" fmla="*/ 1 w 1802"/>
                <a:gd name="T7" fmla="*/ 1 h 755"/>
                <a:gd name="T8" fmla="*/ 1 w 1802"/>
                <a:gd name="T9" fmla="*/ 1 h 755"/>
                <a:gd name="T10" fmla="*/ 1 w 1802"/>
                <a:gd name="T11" fmla="*/ 1 h 755"/>
                <a:gd name="T12" fmla="*/ 1 w 1802"/>
                <a:gd name="T13" fmla="*/ 1 h 755"/>
                <a:gd name="T14" fmla="*/ 1 w 1802"/>
                <a:gd name="T15" fmla="*/ 1 h 755"/>
                <a:gd name="T16" fmla="*/ 0 w 1802"/>
                <a:gd name="T17" fmla="*/ 1 h 755"/>
                <a:gd name="T18" fmla="*/ 1 w 1802"/>
                <a:gd name="T19" fmla="*/ 1 h 755"/>
                <a:gd name="T20" fmla="*/ 1 w 1802"/>
                <a:gd name="T21" fmla="*/ 1 h 755"/>
                <a:gd name="T22" fmla="*/ 1 w 1802"/>
                <a:gd name="T23" fmla="*/ 1 h 755"/>
                <a:gd name="T24" fmla="*/ 1 w 1802"/>
                <a:gd name="T25" fmla="*/ 1 h 755"/>
                <a:gd name="T26" fmla="*/ 1 w 1802"/>
                <a:gd name="T27" fmla="*/ 1 h 755"/>
                <a:gd name="T28" fmla="*/ 1 w 1802"/>
                <a:gd name="T29" fmla="*/ 1 h 755"/>
                <a:gd name="T30" fmla="*/ 1 w 1802"/>
                <a:gd name="T31" fmla="*/ 1 h 755"/>
                <a:gd name="T32" fmla="*/ 1 w 1802"/>
                <a:gd name="T33" fmla="*/ 1 h 755"/>
                <a:gd name="T34" fmla="*/ 1 w 1802"/>
                <a:gd name="T35" fmla="*/ 1 h 755"/>
                <a:gd name="T36" fmla="*/ 1 w 1802"/>
                <a:gd name="T37" fmla="*/ 1 h 755"/>
                <a:gd name="T38" fmla="*/ 1 w 1802"/>
                <a:gd name="T39" fmla="*/ 1 h 755"/>
                <a:gd name="T40" fmla="*/ 1 w 1802"/>
                <a:gd name="T41" fmla="*/ 1 h 755"/>
                <a:gd name="T42" fmla="*/ 1 w 1802"/>
                <a:gd name="T43" fmla="*/ 1 h 755"/>
                <a:gd name="T44" fmla="*/ 1 w 1802"/>
                <a:gd name="T45" fmla="*/ 1 h 755"/>
                <a:gd name="T46" fmla="*/ 1 w 1802"/>
                <a:gd name="T47" fmla="*/ 1 h 755"/>
                <a:gd name="T48" fmla="*/ 1 w 1802"/>
                <a:gd name="T49" fmla="*/ 1 h 755"/>
                <a:gd name="T50" fmla="*/ 1 w 1802"/>
                <a:gd name="T51" fmla="*/ 1 h 755"/>
                <a:gd name="T52" fmla="*/ 1 w 1802"/>
                <a:gd name="T53" fmla="*/ 0 h 755"/>
                <a:gd name="T54" fmla="*/ 1 w 1802"/>
                <a:gd name="T55" fmla="*/ 1 h 755"/>
                <a:gd name="T56" fmla="*/ 1 w 1802"/>
                <a:gd name="T57" fmla="*/ 1 h 755"/>
                <a:gd name="T58" fmla="*/ 1 w 1802"/>
                <a:gd name="T59" fmla="*/ 1 h 755"/>
                <a:gd name="T60" fmla="*/ 1 w 1802"/>
                <a:gd name="T61" fmla="*/ 1 h 755"/>
                <a:gd name="T62" fmla="*/ 1 w 1802"/>
                <a:gd name="T63" fmla="*/ 1 h 755"/>
                <a:gd name="T64" fmla="*/ 1 w 1802"/>
                <a:gd name="T65" fmla="*/ 1 h 755"/>
                <a:gd name="T66" fmla="*/ 1 w 1802"/>
                <a:gd name="T67" fmla="*/ 1 h 755"/>
                <a:gd name="T68" fmla="*/ 1 w 1802"/>
                <a:gd name="T69" fmla="*/ 1 h 755"/>
                <a:gd name="T70" fmla="*/ 1 w 1802"/>
                <a:gd name="T71" fmla="*/ 1 h 755"/>
                <a:gd name="T72" fmla="*/ 1 w 1802"/>
                <a:gd name="T73" fmla="*/ 1 h 755"/>
                <a:gd name="T74" fmla="*/ 1 w 1802"/>
                <a:gd name="T75" fmla="*/ 1 h 755"/>
                <a:gd name="T76" fmla="*/ 1 w 1802"/>
                <a:gd name="T77" fmla="*/ 1 h 755"/>
                <a:gd name="T78" fmla="*/ 1 w 1802"/>
                <a:gd name="T79" fmla="*/ 1 h 755"/>
                <a:gd name="T80" fmla="*/ 1 w 1802"/>
                <a:gd name="T81" fmla="*/ 1 h 755"/>
                <a:gd name="T82" fmla="*/ 1 w 1802"/>
                <a:gd name="T83" fmla="*/ 1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0" name="Freeform 71">
              <a:extLst>
                <a:ext uri="{FF2B5EF4-FFF2-40B4-BE49-F238E27FC236}">
                  <a16:creationId xmlns:a16="http://schemas.microsoft.com/office/drawing/2014/main" id="{F6740D68-0CA5-9145-AB61-0F6751D965E9}"/>
                </a:ext>
              </a:extLst>
            </p:cNvPr>
            <p:cNvSpPr>
              <a:spLocks/>
            </p:cNvSpPr>
            <p:nvPr/>
          </p:nvSpPr>
          <p:spPr bwMode="auto">
            <a:xfrm>
              <a:off x="3293" y="2770"/>
              <a:ext cx="919" cy="498"/>
            </a:xfrm>
            <a:custGeom>
              <a:avLst/>
              <a:gdLst>
                <a:gd name="T0" fmla="*/ 1 w 1838"/>
                <a:gd name="T1" fmla="*/ 1 h 996"/>
                <a:gd name="T2" fmla="*/ 1 w 1838"/>
                <a:gd name="T3" fmla="*/ 1 h 996"/>
                <a:gd name="T4" fmla="*/ 1 w 1838"/>
                <a:gd name="T5" fmla="*/ 1 h 996"/>
                <a:gd name="T6" fmla="*/ 1 w 1838"/>
                <a:gd name="T7" fmla="*/ 1 h 996"/>
                <a:gd name="T8" fmla="*/ 1 w 1838"/>
                <a:gd name="T9" fmla="*/ 1 h 996"/>
                <a:gd name="T10" fmla="*/ 1 w 1838"/>
                <a:gd name="T11" fmla="*/ 1 h 996"/>
                <a:gd name="T12" fmla="*/ 1 w 1838"/>
                <a:gd name="T13" fmla="*/ 1 h 996"/>
                <a:gd name="T14" fmla="*/ 1 w 1838"/>
                <a:gd name="T15" fmla="*/ 1 h 996"/>
                <a:gd name="T16" fmla="*/ 1 w 1838"/>
                <a:gd name="T17" fmla="*/ 1 h 996"/>
                <a:gd name="T18" fmla="*/ 1 w 1838"/>
                <a:gd name="T19" fmla="*/ 1 h 996"/>
                <a:gd name="T20" fmla="*/ 1 w 1838"/>
                <a:gd name="T21" fmla="*/ 1 h 996"/>
                <a:gd name="T22" fmla="*/ 1 w 1838"/>
                <a:gd name="T23" fmla="*/ 1 h 996"/>
                <a:gd name="T24" fmla="*/ 1 w 1838"/>
                <a:gd name="T25" fmla="*/ 1 h 996"/>
                <a:gd name="T26" fmla="*/ 1 w 1838"/>
                <a:gd name="T27" fmla="*/ 1 h 996"/>
                <a:gd name="T28" fmla="*/ 1 w 1838"/>
                <a:gd name="T29" fmla="*/ 1 h 996"/>
                <a:gd name="T30" fmla="*/ 1 w 1838"/>
                <a:gd name="T31" fmla="*/ 1 h 996"/>
                <a:gd name="T32" fmla="*/ 1 w 1838"/>
                <a:gd name="T33" fmla="*/ 1 h 996"/>
                <a:gd name="T34" fmla="*/ 1 w 1838"/>
                <a:gd name="T35" fmla="*/ 1 h 996"/>
                <a:gd name="T36" fmla="*/ 1 w 1838"/>
                <a:gd name="T37" fmla="*/ 1 h 996"/>
                <a:gd name="T38" fmla="*/ 1 w 1838"/>
                <a:gd name="T39" fmla="*/ 1 h 996"/>
                <a:gd name="T40" fmla="*/ 1 w 1838"/>
                <a:gd name="T41" fmla="*/ 1 h 996"/>
                <a:gd name="T42" fmla="*/ 1 w 1838"/>
                <a:gd name="T43" fmla="*/ 1 h 996"/>
                <a:gd name="T44" fmla="*/ 1 w 1838"/>
                <a:gd name="T45" fmla="*/ 1 h 996"/>
                <a:gd name="T46" fmla="*/ 1 w 1838"/>
                <a:gd name="T47" fmla="*/ 1 h 996"/>
                <a:gd name="T48" fmla="*/ 1 w 1838"/>
                <a:gd name="T49" fmla="*/ 1 h 996"/>
                <a:gd name="T50" fmla="*/ 1 w 1838"/>
                <a:gd name="T51" fmla="*/ 1 h 996"/>
                <a:gd name="T52" fmla="*/ 1 w 1838"/>
                <a:gd name="T53" fmla="*/ 1 h 996"/>
                <a:gd name="T54" fmla="*/ 1 w 1838"/>
                <a:gd name="T55" fmla="*/ 1 h 996"/>
                <a:gd name="T56" fmla="*/ 1 w 1838"/>
                <a:gd name="T57" fmla="*/ 1 h 996"/>
                <a:gd name="T58" fmla="*/ 1 w 1838"/>
                <a:gd name="T59" fmla="*/ 1 h 996"/>
                <a:gd name="T60" fmla="*/ 1 w 1838"/>
                <a:gd name="T61" fmla="*/ 1 h 996"/>
                <a:gd name="T62" fmla="*/ 1 w 1838"/>
                <a:gd name="T63" fmla="*/ 1 h 996"/>
                <a:gd name="T64" fmla="*/ 1 w 1838"/>
                <a:gd name="T65" fmla="*/ 1 h 996"/>
                <a:gd name="T66" fmla="*/ 1 w 1838"/>
                <a:gd name="T67" fmla="*/ 1 h 996"/>
                <a:gd name="T68" fmla="*/ 1 w 1838"/>
                <a:gd name="T69" fmla="*/ 1 h 996"/>
                <a:gd name="T70" fmla="*/ 1 w 1838"/>
                <a:gd name="T71" fmla="*/ 1 h 996"/>
                <a:gd name="T72" fmla="*/ 1 w 1838"/>
                <a:gd name="T73" fmla="*/ 1 h 996"/>
                <a:gd name="T74" fmla="*/ 1 w 1838"/>
                <a:gd name="T75" fmla="*/ 1 h 996"/>
                <a:gd name="T76" fmla="*/ 1 w 1838"/>
                <a:gd name="T77" fmla="*/ 1 h 996"/>
                <a:gd name="T78" fmla="*/ 1 w 1838"/>
                <a:gd name="T79" fmla="*/ 1 h 996"/>
                <a:gd name="T80" fmla="*/ 1 w 1838"/>
                <a:gd name="T81" fmla="*/ 1 h 996"/>
                <a:gd name="T82" fmla="*/ 1 w 1838"/>
                <a:gd name="T83" fmla="*/ 1 h 996"/>
                <a:gd name="T84" fmla="*/ 0 w 1838"/>
                <a:gd name="T85" fmla="*/ 1 h 996"/>
                <a:gd name="T86" fmla="*/ 1 w 1838"/>
                <a:gd name="T87" fmla="*/ 0 h 996"/>
                <a:gd name="T88" fmla="*/ 1 w 1838"/>
                <a:gd name="T89" fmla="*/ 1 h 996"/>
                <a:gd name="T90" fmla="*/ 1 w 1838"/>
                <a:gd name="T91" fmla="*/ 1 h 996"/>
                <a:gd name="T92" fmla="*/ 1 w 1838"/>
                <a:gd name="T93" fmla="*/ 1 h 996"/>
                <a:gd name="T94" fmla="*/ 1 w 1838"/>
                <a:gd name="T95" fmla="*/ 1 h 996"/>
                <a:gd name="T96" fmla="*/ 1 w 1838"/>
                <a:gd name="T97" fmla="*/ 1 h 996"/>
                <a:gd name="T98" fmla="*/ 1 w 1838"/>
                <a:gd name="T99" fmla="*/ 1 h 996"/>
                <a:gd name="T100" fmla="*/ 1 w 1838"/>
                <a:gd name="T101" fmla="*/ 1 h 996"/>
                <a:gd name="T102" fmla="*/ 1 w 1838"/>
                <a:gd name="T103" fmla="*/ 1 h 996"/>
                <a:gd name="T104" fmla="*/ 1 w 1838"/>
                <a:gd name="T105" fmla="*/ 1 h 996"/>
                <a:gd name="T106" fmla="*/ 1 w 1838"/>
                <a:gd name="T107" fmla="*/ 1 h 996"/>
                <a:gd name="T108" fmla="*/ 1 w 1838"/>
                <a:gd name="T109" fmla="*/ 1 h 996"/>
                <a:gd name="T110" fmla="*/ 1 w 1838"/>
                <a:gd name="T111" fmla="*/ 1 h 996"/>
                <a:gd name="T112" fmla="*/ 1 w 1838"/>
                <a:gd name="T113" fmla="*/ 1 h 996"/>
                <a:gd name="T114" fmla="*/ 1 w 1838"/>
                <a:gd name="T115" fmla="*/ 1 h 996"/>
                <a:gd name="T116" fmla="*/ 1 w 1838"/>
                <a:gd name="T117" fmla="*/ 1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1" name="Freeform 72">
              <a:extLst>
                <a:ext uri="{FF2B5EF4-FFF2-40B4-BE49-F238E27FC236}">
                  <a16:creationId xmlns:a16="http://schemas.microsoft.com/office/drawing/2014/main" id="{AF0F1BA3-26C2-6442-9156-22653841577D}"/>
                </a:ext>
              </a:extLst>
            </p:cNvPr>
            <p:cNvSpPr>
              <a:spLocks/>
            </p:cNvSpPr>
            <p:nvPr/>
          </p:nvSpPr>
          <p:spPr bwMode="auto">
            <a:xfrm>
              <a:off x="3302" y="2779"/>
              <a:ext cx="901" cy="378"/>
            </a:xfrm>
            <a:custGeom>
              <a:avLst/>
              <a:gdLst>
                <a:gd name="T0" fmla="*/ 1 w 1802"/>
                <a:gd name="T1" fmla="*/ 1 h 755"/>
                <a:gd name="T2" fmla="*/ 1 w 1802"/>
                <a:gd name="T3" fmla="*/ 1 h 755"/>
                <a:gd name="T4" fmla="*/ 1 w 1802"/>
                <a:gd name="T5" fmla="*/ 1 h 755"/>
                <a:gd name="T6" fmla="*/ 1 w 1802"/>
                <a:gd name="T7" fmla="*/ 1 h 755"/>
                <a:gd name="T8" fmla="*/ 1 w 1802"/>
                <a:gd name="T9" fmla="*/ 1 h 755"/>
                <a:gd name="T10" fmla="*/ 1 w 1802"/>
                <a:gd name="T11" fmla="*/ 1 h 755"/>
                <a:gd name="T12" fmla="*/ 1 w 1802"/>
                <a:gd name="T13" fmla="*/ 1 h 755"/>
                <a:gd name="T14" fmla="*/ 1 w 1802"/>
                <a:gd name="T15" fmla="*/ 1 h 755"/>
                <a:gd name="T16" fmla="*/ 1 w 1802"/>
                <a:gd name="T17" fmla="*/ 1 h 755"/>
                <a:gd name="T18" fmla="*/ 1 w 1802"/>
                <a:gd name="T19" fmla="*/ 1 h 755"/>
                <a:gd name="T20" fmla="*/ 1 w 1802"/>
                <a:gd name="T21" fmla="*/ 1 h 755"/>
                <a:gd name="T22" fmla="*/ 1 w 1802"/>
                <a:gd name="T23" fmla="*/ 1 h 755"/>
                <a:gd name="T24" fmla="*/ 1 w 1802"/>
                <a:gd name="T25" fmla="*/ 1 h 755"/>
                <a:gd name="T26" fmla="*/ 1 w 1802"/>
                <a:gd name="T27" fmla="*/ 1 h 755"/>
                <a:gd name="T28" fmla="*/ 1 w 1802"/>
                <a:gd name="T29" fmla="*/ 1 h 755"/>
                <a:gd name="T30" fmla="*/ 1 w 1802"/>
                <a:gd name="T31" fmla="*/ 1 h 755"/>
                <a:gd name="T32" fmla="*/ 1 w 1802"/>
                <a:gd name="T33" fmla="*/ 1 h 755"/>
                <a:gd name="T34" fmla="*/ 1 w 1802"/>
                <a:gd name="T35" fmla="*/ 1 h 755"/>
                <a:gd name="T36" fmla="*/ 1 w 1802"/>
                <a:gd name="T37" fmla="*/ 1 h 755"/>
                <a:gd name="T38" fmla="*/ 1 w 1802"/>
                <a:gd name="T39" fmla="*/ 1 h 755"/>
                <a:gd name="T40" fmla="*/ 1 w 1802"/>
                <a:gd name="T41" fmla="*/ 1 h 755"/>
                <a:gd name="T42" fmla="*/ 1 w 1802"/>
                <a:gd name="T43" fmla="*/ 1 h 755"/>
                <a:gd name="T44" fmla="*/ 1 w 1802"/>
                <a:gd name="T45" fmla="*/ 1 h 755"/>
                <a:gd name="T46" fmla="*/ 1 w 1802"/>
                <a:gd name="T47" fmla="*/ 1 h 755"/>
                <a:gd name="T48" fmla="*/ 1 w 1802"/>
                <a:gd name="T49" fmla="*/ 1 h 755"/>
                <a:gd name="T50" fmla="*/ 0 w 1802"/>
                <a:gd name="T51" fmla="*/ 1 h 755"/>
                <a:gd name="T52" fmla="*/ 1 w 1802"/>
                <a:gd name="T53" fmla="*/ 0 h 755"/>
                <a:gd name="T54" fmla="*/ 1 w 1802"/>
                <a:gd name="T55" fmla="*/ 1 h 755"/>
                <a:gd name="T56" fmla="*/ 1 w 1802"/>
                <a:gd name="T57" fmla="*/ 1 h 755"/>
                <a:gd name="T58" fmla="*/ 1 w 1802"/>
                <a:gd name="T59" fmla="*/ 1 h 755"/>
                <a:gd name="T60" fmla="*/ 1 w 1802"/>
                <a:gd name="T61" fmla="*/ 1 h 755"/>
                <a:gd name="T62" fmla="*/ 1 w 1802"/>
                <a:gd name="T63" fmla="*/ 1 h 755"/>
                <a:gd name="T64" fmla="*/ 1 w 1802"/>
                <a:gd name="T65" fmla="*/ 1 h 755"/>
                <a:gd name="T66" fmla="*/ 1 w 1802"/>
                <a:gd name="T67" fmla="*/ 1 h 755"/>
                <a:gd name="T68" fmla="*/ 1 w 1802"/>
                <a:gd name="T69" fmla="*/ 1 h 755"/>
                <a:gd name="T70" fmla="*/ 1 w 1802"/>
                <a:gd name="T71" fmla="*/ 1 h 755"/>
                <a:gd name="T72" fmla="*/ 1 w 1802"/>
                <a:gd name="T73" fmla="*/ 1 h 755"/>
                <a:gd name="T74" fmla="*/ 1 w 1802"/>
                <a:gd name="T75" fmla="*/ 1 h 755"/>
                <a:gd name="T76" fmla="*/ 1 w 1802"/>
                <a:gd name="T77" fmla="*/ 1 h 755"/>
                <a:gd name="T78" fmla="*/ 1 w 1802"/>
                <a:gd name="T79" fmla="*/ 1 h 755"/>
                <a:gd name="T80" fmla="*/ 1 w 1802"/>
                <a:gd name="T81" fmla="*/ 1 h 755"/>
                <a:gd name="T82" fmla="*/ 1 w 1802"/>
                <a:gd name="T83" fmla="*/ 1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2" name="Freeform 73">
              <a:extLst>
                <a:ext uri="{FF2B5EF4-FFF2-40B4-BE49-F238E27FC236}">
                  <a16:creationId xmlns:a16="http://schemas.microsoft.com/office/drawing/2014/main" id="{06FDA72E-D5FB-8940-835F-1FE81DE31243}"/>
                </a:ext>
              </a:extLst>
            </p:cNvPr>
            <p:cNvSpPr>
              <a:spLocks/>
            </p:cNvSpPr>
            <p:nvPr/>
          </p:nvSpPr>
          <p:spPr bwMode="auto">
            <a:xfrm>
              <a:off x="2820" y="3162"/>
              <a:ext cx="748" cy="270"/>
            </a:xfrm>
            <a:custGeom>
              <a:avLst/>
              <a:gdLst>
                <a:gd name="T0" fmla="*/ 0 w 1496"/>
                <a:gd name="T1" fmla="*/ 0 h 541"/>
                <a:gd name="T2" fmla="*/ 0 w 1496"/>
                <a:gd name="T3" fmla="*/ 0 h 541"/>
                <a:gd name="T4" fmla="*/ 1 w 1496"/>
                <a:gd name="T5" fmla="*/ 0 h 541"/>
                <a:gd name="T6" fmla="*/ 1 w 1496"/>
                <a:gd name="T7" fmla="*/ 0 h 541"/>
                <a:gd name="T8" fmla="*/ 1 w 1496"/>
                <a:gd name="T9" fmla="*/ 0 h 541"/>
                <a:gd name="T10" fmla="*/ 1 w 1496"/>
                <a:gd name="T11" fmla="*/ 0 h 541"/>
                <a:gd name="T12" fmla="*/ 0 w 1496"/>
                <a:gd name="T13" fmla="*/ 0 h 541"/>
                <a:gd name="T14" fmla="*/ 0 60000 65536"/>
                <a:gd name="T15" fmla="*/ 0 60000 65536"/>
                <a:gd name="T16" fmla="*/ 0 60000 65536"/>
                <a:gd name="T17" fmla="*/ 0 60000 65536"/>
                <a:gd name="T18" fmla="*/ 0 60000 65536"/>
                <a:gd name="T19" fmla="*/ 0 60000 65536"/>
                <a:gd name="T20" fmla="*/ 0 60000 65536"/>
                <a:gd name="T21" fmla="*/ 0 w 1496"/>
                <a:gd name="T22" fmla="*/ 0 h 541"/>
                <a:gd name="T23" fmla="*/ 1496 w 1496"/>
                <a:gd name="T24" fmla="*/ 541 h 5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83" name="Group 80">
            <a:extLst>
              <a:ext uri="{FF2B5EF4-FFF2-40B4-BE49-F238E27FC236}">
                <a16:creationId xmlns:a16="http://schemas.microsoft.com/office/drawing/2014/main" id="{02A644A4-711D-D647-955B-E83E528A59B8}"/>
              </a:ext>
            </a:extLst>
          </p:cNvPr>
          <p:cNvGrpSpPr>
            <a:grpSpLocks/>
          </p:cNvGrpSpPr>
          <p:nvPr/>
        </p:nvGrpSpPr>
        <p:grpSpPr bwMode="auto">
          <a:xfrm>
            <a:off x="5441950" y="1419225"/>
            <a:ext cx="2787650" cy="1235075"/>
            <a:chOff x="3428" y="894"/>
            <a:chExt cx="1756" cy="778"/>
          </a:xfrm>
        </p:grpSpPr>
        <p:grpSp>
          <p:nvGrpSpPr>
            <p:cNvPr id="24584" name="Group 57">
              <a:extLst>
                <a:ext uri="{FF2B5EF4-FFF2-40B4-BE49-F238E27FC236}">
                  <a16:creationId xmlns:a16="http://schemas.microsoft.com/office/drawing/2014/main" id="{8603302D-90D6-2D4D-994C-014055FDE5AC}"/>
                </a:ext>
              </a:extLst>
            </p:cNvPr>
            <p:cNvGrpSpPr>
              <a:grpSpLocks/>
            </p:cNvGrpSpPr>
            <p:nvPr/>
          </p:nvGrpSpPr>
          <p:grpSpPr bwMode="auto">
            <a:xfrm>
              <a:off x="3428" y="894"/>
              <a:ext cx="839" cy="582"/>
              <a:chOff x="753" y="1578"/>
              <a:chExt cx="518" cy="347"/>
            </a:xfrm>
          </p:grpSpPr>
          <p:sp>
            <p:nvSpPr>
              <p:cNvPr id="24592" name="Oval 58">
                <a:extLst>
                  <a:ext uri="{FF2B5EF4-FFF2-40B4-BE49-F238E27FC236}">
                    <a16:creationId xmlns:a16="http://schemas.microsoft.com/office/drawing/2014/main" id="{B97D8767-60D9-AB4E-A560-2B7F29E0B083}"/>
                  </a:ext>
                </a:extLst>
              </p:cNvPr>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4593" name="Line 59">
                <a:extLst>
                  <a:ext uri="{FF2B5EF4-FFF2-40B4-BE49-F238E27FC236}">
                    <a16:creationId xmlns:a16="http://schemas.microsoft.com/office/drawing/2014/main" id="{DA595B95-A167-B941-A404-4E630360BB21}"/>
                  </a:ext>
                </a:extLst>
              </p:cNvPr>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60">
                <a:extLst>
                  <a:ext uri="{FF2B5EF4-FFF2-40B4-BE49-F238E27FC236}">
                    <a16:creationId xmlns:a16="http://schemas.microsoft.com/office/drawing/2014/main" id="{AB8D3420-34E6-FB42-BEC2-B9B682F26DCE}"/>
                  </a:ext>
                </a:extLst>
              </p:cNvPr>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5" name="Group 61">
              <a:extLst>
                <a:ext uri="{FF2B5EF4-FFF2-40B4-BE49-F238E27FC236}">
                  <a16:creationId xmlns:a16="http://schemas.microsoft.com/office/drawing/2014/main" id="{A33DF810-ED36-B240-A2EB-263C7A7A3E7D}"/>
                </a:ext>
              </a:extLst>
            </p:cNvPr>
            <p:cNvGrpSpPr>
              <a:grpSpLocks/>
            </p:cNvGrpSpPr>
            <p:nvPr/>
          </p:nvGrpSpPr>
          <p:grpSpPr bwMode="auto">
            <a:xfrm>
              <a:off x="4608" y="894"/>
              <a:ext cx="576" cy="591"/>
              <a:chOff x="4192" y="2208"/>
              <a:chExt cx="464" cy="473"/>
            </a:xfrm>
          </p:grpSpPr>
          <p:sp>
            <p:nvSpPr>
              <p:cNvPr id="24590" name="Oval 62">
                <a:extLst>
                  <a:ext uri="{FF2B5EF4-FFF2-40B4-BE49-F238E27FC236}">
                    <a16:creationId xmlns:a16="http://schemas.microsoft.com/office/drawing/2014/main" id="{A4167E11-4630-C543-AAE3-6060D00B5684}"/>
                  </a:ext>
                </a:extLst>
              </p:cNvPr>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4591" name="Line 63">
                <a:extLst>
                  <a:ext uri="{FF2B5EF4-FFF2-40B4-BE49-F238E27FC236}">
                    <a16:creationId xmlns:a16="http://schemas.microsoft.com/office/drawing/2014/main" id="{EF4909F8-DE9C-A546-BE29-5AF5764318B7}"/>
                  </a:ext>
                </a:extLst>
              </p:cNvPr>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6" name="Group 79">
              <a:extLst>
                <a:ext uri="{FF2B5EF4-FFF2-40B4-BE49-F238E27FC236}">
                  <a16:creationId xmlns:a16="http://schemas.microsoft.com/office/drawing/2014/main" id="{A365816C-9783-3D44-9F7E-0A593B26CCEA}"/>
                </a:ext>
              </a:extLst>
            </p:cNvPr>
            <p:cNvGrpSpPr>
              <a:grpSpLocks/>
            </p:cNvGrpSpPr>
            <p:nvPr/>
          </p:nvGrpSpPr>
          <p:grpSpPr bwMode="auto">
            <a:xfrm>
              <a:off x="4144" y="1044"/>
              <a:ext cx="576" cy="628"/>
              <a:chOff x="4152" y="1828"/>
              <a:chExt cx="576" cy="628"/>
            </a:xfrm>
          </p:grpSpPr>
          <p:sp>
            <p:nvSpPr>
              <p:cNvPr id="24587" name="Line 55">
                <a:extLst>
                  <a:ext uri="{FF2B5EF4-FFF2-40B4-BE49-F238E27FC236}">
                    <a16:creationId xmlns:a16="http://schemas.microsoft.com/office/drawing/2014/main" id="{94D47174-C9CA-ED4C-9B11-E4ABDDA6750E}"/>
                  </a:ext>
                </a:extLst>
              </p:cNvPr>
              <p:cNvSpPr>
                <a:spLocks noChangeShapeType="1"/>
              </p:cNvSpPr>
              <p:nvPr/>
            </p:nvSpPr>
            <p:spPr bwMode="auto">
              <a:xfrm flipH="1">
                <a:off x="4353" y="1828"/>
                <a:ext cx="128" cy="58"/>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56">
                <a:extLst>
                  <a:ext uri="{FF2B5EF4-FFF2-40B4-BE49-F238E27FC236}">
                    <a16:creationId xmlns:a16="http://schemas.microsoft.com/office/drawing/2014/main" id="{48839628-5FA2-C148-AF22-207C2810BE4A}"/>
                  </a:ext>
                </a:extLst>
              </p:cNvPr>
              <p:cNvSpPr>
                <a:spLocks noChangeShapeType="1"/>
              </p:cNvSpPr>
              <p:nvPr/>
            </p:nvSpPr>
            <p:spPr bwMode="auto">
              <a:xfrm flipH="1" flipV="1">
                <a:off x="4353" y="1894"/>
                <a:ext cx="128" cy="46"/>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Oval 78">
                <a:extLst>
                  <a:ext uri="{FF2B5EF4-FFF2-40B4-BE49-F238E27FC236}">
                    <a16:creationId xmlns:a16="http://schemas.microsoft.com/office/drawing/2014/main" id="{B34C09B9-4A6F-C244-A587-2FDC856DACBC}"/>
                  </a:ext>
                </a:extLst>
              </p:cNvPr>
              <p:cNvSpPr>
                <a:spLocks noChangeArrowheads="1"/>
              </p:cNvSpPr>
              <p:nvPr/>
            </p:nvSpPr>
            <p:spPr bwMode="auto">
              <a:xfrm>
                <a:off x="4152" y="1880"/>
                <a:ext cx="576" cy="576"/>
              </a:xfrm>
              <a:prstGeom prst="ellipse">
                <a:avLst/>
              </a:prstGeom>
              <a:noFill/>
              <a:ln w="28575">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F57631DF-92D5-E74D-8E92-D6CA1847561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4. Định nghĩa các trạng thái</a:t>
            </a:r>
            <a:endParaRPr lang="en-US">
              <a:ea typeface="+mj-ea"/>
              <a:cs typeface="Arial" charset="0"/>
            </a:endParaRPr>
          </a:p>
        </p:txBody>
      </p:sp>
      <p:sp>
        <p:nvSpPr>
          <p:cNvPr id="126978" name="Rectangle 3">
            <a:extLst>
              <a:ext uri="{FF2B5EF4-FFF2-40B4-BE49-F238E27FC236}">
                <a16:creationId xmlns:a16="http://schemas.microsoft.com/office/drawing/2014/main" id="{F4E7A1AF-8611-A849-8D5B-BBD7C409EEBF}"/>
              </a:ext>
            </a:extLst>
          </p:cNvPr>
          <p:cNvSpPr>
            <a:spLocks noGrp="1"/>
          </p:cNvSpPr>
          <p:nvPr>
            <p:ph idx="1"/>
          </p:nvPr>
        </p:nvSpPr>
        <p:spPr>
          <a:xfrm>
            <a:off x="457200" y="1524000"/>
            <a:ext cx="8229600" cy="4606925"/>
          </a:xfrm>
        </p:spPr>
        <p:txBody>
          <a:bodyPr/>
          <a:lstStyle/>
          <a:p>
            <a:pPr marL="182245" indent="-182245" eaLnBrk="1" hangingPunct="1"/>
            <a:r>
              <a:rPr lang="en-US" altLang="en-US" sz="3200">
                <a:ea typeface="ＭＳ Ｐゴシック"/>
                <a:cs typeface="Arial"/>
              </a:rPr>
              <a:t>Mục đích</a:t>
            </a:r>
            <a:endParaRPr lang="en-US" altLang="en-US" sz="3200">
              <a:ea typeface="ＭＳ Ｐゴシック" panose="020B0600070205080204" pitchFamily="34" charset="-128"/>
              <a:cs typeface="Arial" panose="020B0604020202020204" pitchFamily="34" charset="0"/>
            </a:endParaRPr>
          </a:p>
          <a:p>
            <a:pPr lvl="1" indent="-182245" eaLnBrk="1" hangingPunct="1"/>
            <a:r>
              <a:rPr lang="en-US" sz="2200">
                <a:ea typeface="+mn-lt"/>
                <a:cs typeface="+mn-lt"/>
              </a:rPr>
              <a:t>Thiết kế cách trạng thái của đối tượng</a:t>
            </a:r>
            <a:r>
              <a:rPr lang="en-US" altLang="ja-JP" sz="2200">
                <a:ea typeface="+mn-lt"/>
                <a:cs typeface="+mn-lt"/>
              </a:rPr>
              <a:t> </a:t>
            </a:r>
            <a:r>
              <a:rPr lang="en-US" sz="2200">
                <a:ea typeface="+mn-lt"/>
                <a:cs typeface="+mn-lt"/>
              </a:rPr>
              <a:t>ảnh hưởng đến hành vi của nó</a:t>
            </a:r>
          </a:p>
          <a:p>
            <a:pPr lvl="1" indent="-182245" eaLnBrk="1" hangingPunct="1"/>
            <a:r>
              <a:rPr lang="en-US" altLang="en-US" sz="2200">
                <a:ea typeface="ＭＳ Ｐゴシック"/>
                <a:cs typeface="Arial"/>
              </a:rPr>
              <a:t>Thiết kế máy trạng thái để mô hình hóa hành vi này</a:t>
            </a:r>
            <a:endParaRPr lang="en-US" altLang="en-US" sz="2200">
              <a:ea typeface="ＭＳ Ｐゴシック" panose="020B0600070205080204" pitchFamily="34" charset="-128"/>
              <a:cs typeface="Arial" panose="020B0604020202020204" pitchFamily="34" charset="0"/>
            </a:endParaRPr>
          </a:p>
          <a:p>
            <a:pPr marL="182245" indent="-182245" eaLnBrk="1" hangingPunct="1"/>
            <a:r>
              <a:rPr lang="en-US" altLang="en-US" sz="3200">
                <a:ea typeface="ＭＳ Ｐゴシック"/>
                <a:cs typeface="Arial"/>
              </a:rPr>
              <a:t>Những điều cần quan tâm:</a:t>
            </a:r>
          </a:p>
          <a:p>
            <a:pPr lvl="1" indent="-182245" eaLnBrk="1" hangingPunct="1"/>
            <a:r>
              <a:rPr lang="en-US" altLang="en-US" sz="2200">
                <a:ea typeface="ＭＳ Ｐゴシック"/>
                <a:cs typeface="Arial"/>
              </a:rPr>
              <a:t>Những đối tượng nào có những trạng thái quan trọng?</a:t>
            </a:r>
          </a:p>
          <a:p>
            <a:pPr lvl="1" indent="-182245" eaLnBrk="1" hangingPunct="1"/>
            <a:r>
              <a:rPr lang="en-US" altLang="ja-JP" sz="2200">
                <a:ea typeface="ＭＳ Ｐゴシック"/>
                <a:cs typeface="Arial"/>
              </a:rPr>
              <a:t>Làm thế nào để xác định được các trạng thái có thể của một đối tượng? </a:t>
            </a:r>
            <a:endParaRPr lang="en-US" altLang="ja-JP" sz="2200">
              <a:ea typeface="ＭＳ Ｐゴシック" panose="020B0600070205080204" pitchFamily="34" charset="-128"/>
              <a:cs typeface="Arial" panose="020B0604020202020204" pitchFamily="34" charset="0"/>
            </a:endParaRPr>
          </a:p>
          <a:p>
            <a:pPr lvl="1" indent="-182245" eaLnBrk="1" hangingPunct="1"/>
            <a:r>
              <a:rPr lang="en-US" altLang="en-US" sz="2200">
                <a:ea typeface="ＭＳ Ｐゴシック"/>
                <a:cs typeface="Arial"/>
              </a:rPr>
              <a:t>Làm thế nào để máy trạng thái ánh xạ tới phần còn lại của mô hình?</a:t>
            </a:r>
          </a:p>
        </p:txBody>
      </p:sp>
      <p:sp>
        <p:nvSpPr>
          <p:cNvPr id="126979" name="Slide Number Placeholder 3">
            <a:extLst>
              <a:ext uri="{FF2B5EF4-FFF2-40B4-BE49-F238E27FC236}">
                <a16:creationId xmlns:a16="http://schemas.microsoft.com/office/drawing/2014/main" id="{DC90AE66-7E23-6544-BB17-AE18E1424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78F8A97-71F6-E44D-9AB3-F5A5B1F2A728}" type="slidenum">
              <a:rPr lang="en-US" altLang="ja-JP" sz="1200" smtClean="0">
                <a:latin typeface="Times New Roman" panose="02020603050405020304" pitchFamily="18" charset="0"/>
              </a:rPr>
              <a:pPr>
                <a:spcBef>
                  <a:spcPct val="0"/>
                </a:spcBef>
                <a:buClrTx/>
                <a:buSzTx/>
                <a:buFontTx/>
                <a:buNone/>
              </a:pPr>
              <a:t>60</a:t>
            </a:fld>
            <a:endParaRPr lang="en-US" altLang="ja-JP" sz="12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25" name="Rectangle 53">
            <a:extLst>
              <a:ext uri="{FF2B5EF4-FFF2-40B4-BE49-F238E27FC236}">
                <a16:creationId xmlns:a16="http://schemas.microsoft.com/office/drawing/2014/main" id="{E1ED3851-DB64-BF40-ADDF-D919235318BE}"/>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Máy trạng thái là gì?</a:t>
            </a:r>
          </a:p>
        </p:txBody>
      </p:sp>
      <p:sp>
        <p:nvSpPr>
          <p:cNvPr id="129026" name="Rectangle 54">
            <a:extLst>
              <a:ext uri="{FF2B5EF4-FFF2-40B4-BE49-F238E27FC236}">
                <a16:creationId xmlns:a16="http://schemas.microsoft.com/office/drawing/2014/main" id="{F109CBFC-4D7A-5B41-AE58-6C3338E7E723}"/>
              </a:ext>
            </a:extLst>
          </p:cNvPr>
          <p:cNvSpPr>
            <a:spLocks noGrp="1"/>
          </p:cNvSpPr>
          <p:nvPr>
            <p:ph idx="1"/>
          </p:nvPr>
        </p:nvSpPr>
        <p:spPr>
          <a:xfrm>
            <a:off x="361950" y="1420813"/>
            <a:ext cx="8359775" cy="1639887"/>
          </a:xfrm>
        </p:spPr>
        <p:txBody>
          <a:bodyPr/>
          <a:lstStyle/>
          <a:p>
            <a:pPr marL="182245" indent="-182245"/>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sơ</a:t>
            </a:r>
            <a:r>
              <a:rPr lang="en-US" altLang="en-US" sz="2800">
                <a:ea typeface="ＭＳ Ｐゴシック"/>
                <a:cs typeface="Arial"/>
              </a:rPr>
              <a:t> </a:t>
            </a:r>
            <a:r>
              <a:rPr lang="en-US" altLang="en-US" sz="2800" err="1">
                <a:ea typeface="ＭＳ Ｐゴシック"/>
                <a:cs typeface="Arial"/>
              </a:rPr>
              <a:t>đồ</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hướng</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nhau</a:t>
            </a:r>
            <a:r>
              <a:rPr lang="en-US" altLang="en-US" sz="2800">
                <a:ea typeface="ＭＳ Ｐゴシック"/>
                <a:cs typeface="Arial"/>
              </a:rPr>
              <a:t> </a:t>
            </a:r>
            <a:r>
              <a:rPr lang="en-US" altLang="en-US" sz="2800" err="1">
                <a:ea typeface="ＭＳ Ｐゴシック"/>
                <a:cs typeface="Arial"/>
              </a:rPr>
              <a:t>bằng</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dịch</a:t>
            </a:r>
            <a:r>
              <a:rPr lang="en-US" altLang="en-US" sz="2800">
                <a:ea typeface="ＭＳ Ｐゴシック"/>
                <a:cs typeface="Arial"/>
              </a:rPr>
              <a:t> </a:t>
            </a:r>
            <a:r>
              <a:rPr lang="en-US" altLang="en-US" sz="2800" err="1">
                <a:ea typeface="ＭＳ Ｐゴシック"/>
                <a:cs typeface="Arial"/>
              </a:rPr>
              <a:t>chuyển</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lịch</a:t>
            </a:r>
            <a:r>
              <a:rPr lang="en-US" altLang="en-US" sz="2800">
                <a:ea typeface="ＭＳ Ｐゴシック"/>
                <a:cs typeface="Arial"/>
              </a:rPr>
              <a:t> </a:t>
            </a:r>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vòng</a:t>
            </a:r>
            <a:r>
              <a:rPr lang="en-US" altLang="en-US" sz="2800">
                <a:ea typeface="ＭＳ Ｐゴシック"/>
                <a:cs typeface="Arial"/>
              </a:rPr>
              <a:t> </a:t>
            </a:r>
            <a:r>
              <a:rPr lang="en-US" altLang="en-US" sz="2800" err="1">
                <a:ea typeface="ＭＳ Ｐゴシック"/>
                <a:cs typeface="Arial"/>
              </a:rPr>
              <a:t>đời</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a:t>
            </a:r>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endParaRPr lang="en-US" altLang="en-US" sz="2800" err="1">
              <a:ea typeface="ＭＳ Ｐゴシック" panose="020B0600070205080204" pitchFamily="34" charset="-128"/>
              <a:cs typeface="Arial" panose="020B0604020202020204" pitchFamily="34" charset="0"/>
            </a:endParaRPr>
          </a:p>
        </p:txBody>
      </p:sp>
      <p:sp>
        <p:nvSpPr>
          <p:cNvPr id="129027" name="Slide Number Placeholder 21">
            <a:extLst>
              <a:ext uri="{FF2B5EF4-FFF2-40B4-BE49-F238E27FC236}">
                <a16:creationId xmlns:a16="http://schemas.microsoft.com/office/drawing/2014/main" id="{1C4563DE-3698-B746-8EBB-777D7EA12A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1036574-88B3-A045-89BB-BF3BAEF309F9}" type="slidenum">
              <a:rPr lang="en-US" altLang="ja-JP" sz="1200" dirty="0" smtClean="0">
                <a:latin typeface="Times New Roman" panose="02020603050405020304" pitchFamily="18" charset="0"/>
              </a:rPr>
              <a:pPr>
                <a:spcBef>
                  <a:spcPct val="0"/>
                </a:spcBef>
                <a:buClrTx/>
                <a:buSzTx/>
                <a:buFontTx/>
                <a:buNone/>
              </a:pPr>
              <a:t>61</a:t>
            </a:fld>
            <a:endParaRPr lang="en-US" altLang="ja-JP" sz="1200">
              <a:latin typeface="Times New Roman" panose="02020603050405020304" pitchFamily="18" charset="0"/>
            </a:endParaRPr>
          </a:p>
        </p:txBody>
      </p:sp>
      <p:sp>
        <p:nvSpPr>
          <p:cNvPr id="129028" name="Text Box 55">
            <a:extLst>
              <a:ext uri="{FF2B5EF4-FFF2-40B4-BE49-F238E27FC236}">
                <a16:creationId xmlns:a16="http://schemas.microsoft.com/office/drawing/2014/main" id="{5B2393EF-F917-9346-8329-9F19AF17DD06}"/>
              </a:ext>
            </a:extLst>
          </p:cNvPr>
          <p:cNvSpPr txBox="1">
            <a:spLocks noChangeArrowheads="1"/>
          </p:cNvSpPr>
          <p:nvPr/>
        </p:nvSpPr>
        <p:spPr bwMode="auto">
          <a:xfrm>
            <a:off x="1139825" y="5470525"/>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State</a:t>
            </a:r>
          </a:p>
        </p:txBody>
      </p:sp>
      <p:sp>
        <p:nvSpPr>
          <p:cNvPr id="129029" name="Text Box 57">
            <a:extLst>
              <a:ext uri="{FF2B5EF4-FFF2-40B4-BE49-F238E27FC236}">
                <a16:creationId xmlns:a16="http://schemas.microsoft.com/office/drawing/2014/main" id="{ADDB0C73-4405-2C4B-8E90-497E9E54CCCF}"/>
              </a:ext>
            </a:extLst>
          </p:cNvPr>
          <p:cNvSpPr txBox="1">
            <a:spLocks noChangeArrowheads="1"/>
          </p:cNvSpPr>
          <p:nvPr/>
        </p:nvSpPr>
        <p:spPr bwMode="auto">
          <a:xfrm>
            <a:off x="7986713" y="5470525"/>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State</a:t>
            </a:r>
          </a:p>
        </p:txBody>
      </p:sp>
      <p:sp>
        <p:nvSpPr>
          <p:cNvPr id="129030" name="Line 58">
            <a:extLst>
              <a:ext uri="{FF2B5EF4-FFF2-40B4-BE49-F238E27FC236}">
                <a16:creationId xmlns:a16="http://schemas.microsoft.com/office/drawing/2014/main" id="{EC91BC6B-0D90-9A42-AC0D-9FD18B441E64}"/>
              </a:ext>
            </a:extLst>
          </p:cNvPr>
          <p:cNvSpPr>
            <a:spLocks noChangeShapeType="1"/>
          </p:cNvSpPr>
          <p:nvPr/>
        </p:nvSpPr>
        <p:spPr bwMode="auto">
          <a:xfrm flipH="1" flipV="1">
            <a:off x="7858125" y="5103813"/>
            <a:ext cx="300038" cy="3889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1" name="Text Box 59">
            <a:extLst>
              <a:ext uri="{FF2B5EF4-FFF2-40B4-BE49-F238E27FC236}">
                <a16:creationId xmlns:a16="http://schemas.microsoft.com/office/drawing/2014/main" id="{248E45F7-BE61-FD48-86F8-3686266B11EA}"/>
              </a:ext>
            </a:extLst>
          </p:cNvPr>
          <p:cNvSpPr txBox="1">
            <a:spLocks noChangeArrowheads="1"/>
          </p:cNvSpPr>
          <p:nvPr/>
        </p:nvSpPr>
        <p:spPr bwMode="auto">
          <a:xfrm>
            <a:off x="3937000" y="5092700"/>
            <a:ext cx="1300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Transition</a:t>
            </a:r>
          </a:p>
        </p:txBody>
      </p:sp>
      <p:sp>
        <p:nvSpPr>
          <p:cNvPr id="129032" name="Line 60">
            <a:extLst>
              <a:ext uri="{FF2B5EF4-FFF2-40B4-BE49-F238E27FC236}">
                <a16:creationId xmlns:a16="http://schemas.microsoft.com/office/drawing/2014/main" id="{BB4B6FFD-B7BF-CD48-AD76-7E62744E838E}"/>
              </a:ext>
            </a:extLst>
          </p:cNvPr>
          <p:cNvSpPr>
            <a:spLocks noChangeShapeType="1"/>
          </p:cNvSpPr>
          <p:nvPr/>
        </p:nvSpPr>
        <p:spPr bwMode="auto">
          <a:xfrm flipH="1" flipV="1">
            <a:off x="4641850" y="4576763"/>
            <a:ext cx="0" cy="58896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3" name="Text Box 61">
            <a:extLst>
              <a:ext uri="{FF2B5EF4-FFF2-40B4-BE49-F238E27FC236}">
                <a16:creationId xmlns:a16="http://schemas.microsoft.com/office/drawing/2014/main" id="{081EEC30-8765-8F44-B845-468B8BCA2950}"/>
              </a:ext>
            </a:extLst>
          </p:cNvPr>
          <p:cNvSpPr txBox="1">
            <a:spLocks noChangeArrowheads="1"/>
          </p:cNvSpPr>
          <p:nvPr/>
        </p:nvSpPr>
        <p:spPr bwMode="auto">
          <a:xfrm>
            <a:off x="3670300" y="2944813"/>
            <a:ext cx="203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Guard Condition</a:t>
            </a:r>
          </a:p>
        </p:txBody>
      </p:sp>
      <p:sp>
        <p:nvSpPr>
          <p:cNvPr id="129034" name="Line 62">
            <a:extLst>
              <a:ext uri="{FF2B5EF4-FFF2-40B4-BE49-F238E27FC236}">
                <a16:creationId xmlns:a16="http://schemas.microsoft.com/office/drawing/2014/main" id="{600AC6F5-5AFB-0F4B-B132-5746698A28B7}"/>
              </a:ext>
            </a:extLst>
          </p:cNvPr>
          <p:cNvSpPr>
            <a:spLocks noChangeShapeType="1"/>
          </p:cNvSpPr>
          <p:nvPr/>
        </p:nvSpPr>
        <p:spPr bwMode="auto">
          <a:xfrm>
            <a:off x="3495675" y="3779838"/>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5" name="Text Box 64">
            <a:extLst>
              <a:ext uri="{FF2B5EF4-FFF2-40B4-BE49-F238E27FC236}">
                <a16:creationId xmlns:a16="http://schemas.microsoft.com/office/drawing/2014/main" id="{B70BE2C5-5A65-424F-9716-453BD6F1078C}"/>
              </a:ext>
            </a:extLst>
          </p:cNvPr>
          <p:cNvSpPr txBox="1">
            <a:spLocks noChangeArrowheads="1"/>
          </p:cNvSpPr>
          <p:nvPr/>
        </p:nvSpPr>
        <p:spPr bwMode="auto">
          <a:xfrm>
            <a:off x="5945188" y="3429000"/>
            <a:ext cx="989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Activity</a:t>
            </a:r>
          </a:p>
        </p:txBody>
      </p:sp>
      <p:sp>
        <p:nvSpPr>
          <p:cNvPr id="129036" name="Text Box 66">
            <a:extLst>
              <a:ext uri="{FF2B5EF4-FFF2-40B4-BE49-F238E27FC236}">
                <a16:creationId xmlns:a16="http://schemas.microsoft.com/office/drawing/2014/main" id="{9BF4E940-C829-1443-8DBC-3A6EDD057FB1}"/>
              </a:ext>
            </a:extLst>
          </p:cNvPr>
          <p:cNvSpPr txBox="1">
            <a:spLocks noChangeArrowheads="1"/>
          </p:cNvSpPr>
          <p:nvPr/>
        </p:nvSpPr>
        <p:spPr bwMode="auto">
          <a:xfrm>
            <a:off x="3082925" y="3416300"/>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Event</a:t>
            </a:r>
          </a:p>
        </p:txBody>
      </p:sp>
      <p:sp>
        <p:nvSpPr>
          <p:cNvPr id="129037" name="Line 68">
            <a:extLst>
              <a:ext uri="{FF2B5EF4-FFF2-40B4-BE49-F238E27FC236}">
                <a16:creationId xmlns:a16="http://schemas.microsoft.com/office/drawing/2014/main" id="{E2A992A7-1411-B04F-A8D6-5CA8478A26F7}"/>
              </a:ext>
            </a:extLst>
          </p:cNvPr>
          <p:cNvSpPr>
            <a:spLocks noChangeShapeType="1"/>
          </p:cNvSpPr>
          <p:nvPr/>
        </p:nvSpPr>
        <p:spPr bwMode="auto">
          <a:xfrm>
            <a:off x="4768850" y="3333750"/>
            <a:ext cx="0" cy="87788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8" name="Line 69">
            <a:extLst>
              <a:ext uri="{FF2B5EF4-FFF2-40B4-BE49-F238E27FC236}">
                <a16:creationId xmlns:a16="http://schemas.microsoft.com/office/drawing/2014/main" id="{9B6B55BC-76EE-3B45-8F60-A985FCC407CC}"/>
              </a:ext>
            </a:extLst>
          </p:cNvPr>
          <p:cNvSpPr>
            <a:spLocks noChangeShapeType="1"/>
          </p:cNvSpPr>
          <p:nvPr/>
        </p:nvSpPr>
        <p:spPr bwMode="auto">
          <a:xfrm>
            <a:off x="6430963" y="3790950"/>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39" name="Line 70">
            <a:extLst>
              <a:ext uri="{FF2B5EF4-FFF2-40B4-BE49-F238E27FC236}">
                <a16:creationId xmlns:a16="http://schemas.microsoft.com/office/drawing/2014/main" id="{99152D8D-BA41-514A-86F0-7183E5358671}"/>
              </a:ext>
            </a:extLst>
          </p:cNvPr>
          <p:cNvSpPr>
            <a:spLocks noChangeShapeType="1"/>
          </p:cNvSpPr>
          <p:nvPr/>
        </p:nvSpPr>
        <p:spPr bwMode="auto">
          <a:xfrm flipV="1">
            <a:off x="1778000" y="5084763"/>
            <a:ext cx="300038" cy="388937"/>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40" name="AutoShape 71">
            <a:extLst>
              <a:ext uri="{FF2B5EF4-FFF2-40B4-BE49-F238E27FC236}">
                <a16:creationId xmlns:a16="http://schemas.microsoft.com/office/drawing/2014/main" id="{8DB67513-8EFA-BE4C-856B-AB702966DE16}"/>
              </a:ext>
            </a:extLst>
          </p:cNvPr>
          <p:cNvSpPr>
            <a:spLocks noChangeArrowheads="1"/>
          </p:cNvSpPr>
          <p:nvPr/>
        </p:nvSpPr>
        <p:spPr bwMode="auto">
          <a:xfrm>
            <a:off x="1511300" y="3884613"/>
            <a:ext cx="1327150" cy="1163637"/>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9041" name="Text Box 72">
            <a:extLst>
              <a:ext uri="{FF2B5EF4-FFF2-40B4-BE49-F238E27FC236}">
                <a16:creationId xmlns:a16="http://schemas.microsoft.com/office/drawing/2014/main" id="{6F5A6C95-6F71-F14B-90BB-DBDF57D442E1}"/>
              </a:ext>
            </a:extLst>
          </p:cNvPr>
          <p:cNvSpPr txBox="1">
            <a:spLocks noChangeArrowheads="1"/>
          </p:cNvSpPr>
          <p:nvPr/>
        </p:nvSpPr>
        <p:spPr bwMode="auto">
          <a:xfrm>
            <a:off x="1660525" y="391795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a:solidFill>
                  <a:srgbClr val="0000FF"/>
                </a:solidFill>
                <a:latin typeface="Times New Roman" panose="02020603050405020304" pitchFamily="18" charset="0"/>
              </a:rPr>
              <a:t>State1</a:t>
            </a:r>
          </a:p>
        </p:txBody>
      </p:sp>
      <p:sp>
        <p:nvSpPr>
          <p:cNvPr id="129042" name="Line 75">
            <a:extLst>
              <a:ext uri="{FF2B5EF4-FFF2-40B4-BE49-F238E27FC236}">
                <a16:creationId xmlns:a16="http://schemas.microsoft.com/office/drawing/2014/main" id="{83245A53-FE63-CA48-99F5-9BDE1B145B41}"/>
              </a:ext>
            </a:extLst>
          </p:cNvPr>
          <p:cNvSpPr>
            <a:spLocks noChangeShapeType="1"/>
          </p:cNvSpPr>
          <p:nvPr/>
        </p:nvSpPr>
        <p:spPr bwMode="auto">
          <a:xfrm>
            <a:off x="2857500" y="4470400"/>
            <a:ext cx="43053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9043" name="Text Box 76">
            <a:extLst>
              <a:ext uri="{FF2B5EF4-FFF2-40B4-BE49-F238E27FC236}">
                <a16:creationId xmlns:a16="http://schemas.microsoft.com/office/drawing/2014/main" id="{67B03978-9BF2-8841-8475-66CC2F66796E}"/>
              </a:ext>
            </a:extLst>
          </p:cNvPr>
          <p:cNvSpPr txBox="1">
            <a:spLocks noChangeArrowheads="1"/>
          </p:cNvSpPr>
          <p:nvPr/>
        </p:nvSpPr>
        <p:spPr bwMode="auto">
          <a:xfrm>
            <a:off x="3036888" y="4092575"/>
            <a:ext cx="4125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chemeClr val="tx2"/>
                </a:solidFill>
                <a:latin typeface="Times New Roman" panose="02020603050405020304" pitchFamily="18" charset="0"/>
              </a:rPr>
              <a:t>Event(</a:t>
            </a:r>
            <a:r>
              <a:rPr lang="en-US" altLang="en-US" sz="2000" err="1">
                <a:solidFill>
                  <a:schemeClr val="tx2"/>
                </a:solidFill>
                <a:latin typeface="Times New Roman" panose="02020603050405020304" pitchFamily="18" charset="0"/>
              </a:rPr>
              <a:t>args</a:t>
            </a:r>
            <a:r>
              <a:rPr lang="en-US" altLang="en-US" sz="2000">
                <a:solidFill>
                  <a:schemeClr val="tx2"/>
                </a:solidFill>
                <a:latin typeface="Times New Roman" panose="02020603050405020304" pitchFamily="18" charset="0"/>
              </a:rPr>
              <a:t>)[guard condition]/activity</a:t>
            </a:r>
          </a:p>
        </p:txBody>
      </p:sp>
      <p:sp>
        <p:nvSpPr>
          <p:cNvPr id="129044" name="AutoShape 78">
            <a:extLst>
              <a:ext uri="{FF2B5EF4-FFF2-40B4-BE49-F238E27FC236}">
                <a16:creationId xmlns:a16="http://schemas.microsoft.com/office/drawing/2014/main" id="{15A51675-95E5-EF47-80B6-04397E2BA630}"/>
              </a:ext>
            </a:extLst>
          </p:cNvPr>
          <p:cNvSpPr>
            <a:spLocks noChangeArrowheads="1"/>
          </p:cNvSpPr>
          <p:nvPr/>
        </p:nvSpPr>
        <p:spPr bwMode="auto">
          <a:xfrm>
            <a:off x="7191375" y="3884613"/>
            <a:ext cx="1327150" cy="1163637"/>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9045" name="Text Box 79">
            <a:extLst>
              <a:ext uri="{FF2B5EF4-FFF2-40B4-BE49-F238E27FC236}">
                <a16:creationId xmlns:a16="http://schemas.microsoft.com/office/drawing/2014/main" id="{F8407539-DE59-8A46-B096-4E2C68C28A26}"/>
              </a:ext>
            </a:extLst>
          </p:cNvPr>
          <p:cNvSpPr txBox="1">
            <a:spLocks noChangeArrowheads="1"/>
          </p:cNvSpPr>
          <p:nvPr/>
        </p:nvSpPr>
        <p:spPr bwMode="auto">
          <a:xfrm>
            <a:off x="7340600" y="391795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a:solidFill>
                  <a:srgbClr val="0000FF"/>
                </a:solidFill>
                <a:latin typeface="Times New Roman" panose="02020603050405020304" pitchFamily="18" charset="0"/>
              </a:rPr>
              <a:t>State2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Line 79">
            <a:extLst>
              <a:ext uri="{FF2B5EF4-FFF2-40B4-BE49-F238E27FC236}">
                <a16:creationId xmlns:a16="http://schemas.microsoft.com/office/drawing/2014/main" id="{DB7F2EAB-E6E3-604F-9743-A83D8D9AD7F2}"/>
              </a:ext>
            </a:extLst>
          </p:cNvPr>
          <p:cNvSpPr>
            <a:spLocks noChangeShapeType="1"/>
          </p:cNvSpPr>
          <p:nvPr/>
        </p:nvSpPr>
        <p:spPr bwMode="auto">
          <a:xfrm>
            <a:off x="5689600" y="2451100"/>
            <a:ext cx="17526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74" name="Line 82">
            <a:extLst>
              <a:ext uri="{FF2B5EF4-FFF2-40B4-BE49-F238E27FC236}">
                <a16:creationId xmlns:a16="http://schemas.microsoft.com/office/drawing/2014/main" id="{F6C26F74-9C81-F140-B398-2EF59F3073EA}"/>
              </a:ext>
            </a:extLst>
          </p:cNvPr>
          <p:cNvSpPr>
            <a:spLocks noChangeShapeType="1"/>
          </p:cNvSpPr>
          <p:nvPr/>
        </p:nvSpPr>
        <p:spPr bwMode="auto">
          <a:xfrm>
            <a:off x="6565900" y="5588000"/>
            <a:ext cx="16637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3" name="Rectangle 53">
            <a:extLst>
              <a:ext uri="{FF2B5EF4-FFF2-40B4-BE49-F238E27FC236}">
                <a16:creationId xmlns:a16="http://schemas.microsoft.com/office/drawing/2014/main" id="{F0A40B56-E85C-7F47-B1C1-6B9151E08F35}"/>
              </a:ext>
            </a:extLst>
          </p:cNvPr>
          <p:cNvSpPr>
            <a:spLocks noGrp="1" noChangeArrowheads="1"/>
          </p:cNvSpPr>
          <p:nvPr>
            <p:ph type="title"/>
          </p:nvPr>
        </p:nvSpPr>
        <p:spPr/>
        <p:txBody>
          <a:bodyPr/>
          <a:lstStyle/>
          <a:p>
            <a:pPr>
              <a:spcAft>
                <a:spcPts val="0"/>
              </a:spcAft>
              <a:defRPr/>
            </a:pPr>
            <a:r>
              <a:rPr lang="en-US">
                <a:ea typeface="+mj-ea"/>
                <a:cs typeface="Arial"/>
              </a:rPr>
              <a:t>Các </a:t>
            </a:r>
            <a:r>
              <a:rPr lang="en-US" err="1">
                <a:ea typeface="+mj-ea"/>
                <a:cs typeface="Arial"/>
              </a:rPr>
              <a:t>trạng</a:t>
            </a:r>
            <a:r>
              <a:rPr lang="en-US">
                <a:ea typeface="+mj-ea"/>
                <a:cs typeface="Arial"/>
              </a:rPr>
              <a:t> </a:t>
            </a:r>
            <a:r>
              <a:rPr lang="en-US" err="1">
                <a:ea typeface="+mj-ea"/>
                <a:cs typeface="Arial"/>
              </a:rPr>
              <a:t>thái</a:t>
            </a:r>
            <a:r>
              <a:rPr lang="en-US">
                <a:ea typeface="+mj-ea"/>
                <a:cs typeface="Arial"/>
              </a:rPr>
              <a:t> </a:t>
            </a:r>
            <a:endParaRPr lang="en-US">
              <a:ea typeface="+mj-ea"/>
              <a:cs typeface="Arial" charset="0"/>
            </a:endParaRPr>
          </a:p>
        </p:txBody>
      </p:sp>
      <p:sp>
        <p:nvSpPr>
          <p:cNvPr id="131076" name="Rectangle 54">
            <a:extLst>
              <a:ext uri="{FF2B5EF4-FFF2-40B4-BE49-F238E27FC236}">
                <a16:creationId xmlns:a16="http://schemas.microsoft.com/office/drawing/2014/main" id="{995B4261-7B88-254E-B8F1-F81885C6D1E0}"/>
              </a:ext>
            </a:extLst>
          </p:cNvPr>
          <p:cNvSpPr>
            <a:spLocks noGrp="1"/>
          </p:cNvSpPr>
          <p:nvPr>
            <p:ph idx="1"/>
          </p:nvPr>
        </p:nvSpPr>
        <p:spPr>
          <a:xfrm>
            <a:off x="361950" y="1281113"/>
            <a:ext cx="4819650" cy="5043487"/>
          </a:xfrm>
        </p:spPr>
        <p:txBody>
          <a:bodyPr>
            <a:normAutofit fontScale="92500"/>
          </a:bodyPr>
          <a:lstStyle/>
          <a:p>
            <a:pPr marL="182245" indent="-182245" eaLnBrk="1" hangingPunct="1"/>
            <a:r>
              <a:rPr lang="en-US" altLang="en-US" dirty="0">
                <a:ea typeface="ＭＳ Ｐゴシック"/>
                <a:cs typeface="Arial"/>
              </a:rPr>
              <a:t>Initial state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khởi</a:t>
            </a:r>
            <a:r>
              <a:rPr lang="en-US" altLang="en-US" dirty="0">
                <a:ea typeface="ＭＳ Ｐゴシック"/>
                <a:cs typeface="Arial"/>
              </a:rPr>
              <a:t> </a:t>
            </a:r>
            <a:r>
              <a:rPr lang="en-US" altLang="en-US" dirty="0" err="1">
                <a:ea typeface="ＭＳ Ｐゴシック"/>
                <a:cs typeface="Arial"/>
              </a:rPr>
              <a:t>tạo</a:t>
            </a:r>
            <a:r>
              <a:rPr lang="en-US" altLang="en-US" dirty="0">
                <a:ea typeface="ＭＳ Ｐゴシック"/>
                <a:cs typeface="Arial"/>
              </a:rPr>
              <a:t>)</a:t>
            </a:r>
            <a:endParaRPr lang="en-US" dirty="0"/>
          </a:p>
          <a:p>
            <a:pPr lvl="1" indent="-182245"/>
            <a:r>
              <a:rPr lang="en-US" altLang="en-US" dirty="0" err="1">
                <a:ea typeface="ＭＳ Ｐゴシック"/>
                <a:cs typeface="Arial"/>
              </a:rPr>
              <a:t>Bắt</a:t>
            </a:r>
            <a:r>
              <a:rPr lang="en-US" altLang="en-US" dirty="0">
                <a:ea typeface="ＭＳ Ｐゴシック"/>
                <a:cs typeface="Arial"/>
              </a:rPr>
              <a:t> </a:t>
            </a:r>
            <a:r>
              <a:rPr lang="en-US" altLang="en-US" dirty="0" err="1">
                <a:ea typeface="ＭＳ Ｐゴシック"/>
                <a:cs typeface="Arial"/>
              </a:rPr>
              <a:t>đầu</a:t>
            </a:r>
            <a:r>
              <a:rPr lang="en-US" altLang="en-US" dirty="0">
                <a:ea typeface="ＭＳ Ｐゴシック"/>
                <a:cs typeface="Arial"/>
              </a:rPr>
              <a:t> </a:t>
            </a:r>
            <a:r>
              <a:rPr lang="en-US" altLang="en-US" dirty="0" err="1">
                <a:ea typeface="ＭＳ Ｐゴシック"/>
                <a:cs typeface="Arial"/>
              </a:rPr>
              <a:t>khi</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đối</a:t>
            </a:r>
            <a:r>
              <a:rPr lang="en-US" altLang="en-US" dirty="0">
                <a:ea typeface="ＭＳ Ｐゴシック"/>
                <a:cs typeface="Arial"/>
              </a:rPr>
              <a:t> </a:t>
            </a:r>
            <a:r>
              <a:rPr lang="en-US" altLang="en-US" dirty="0" err="1">
                <a:ea typeface="ＭＳ Ｐゴシック"/>
                <a:cs typeface="Arial"/>
              </a:rPr>
              <a:t>tượng</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tạo</a:t>
            </a:r>
            <a:r>
              <a:rPr lang="en-US" altLang="en-US" dirty="0">
                <a:ea typeface="ＭＳ Ｐゴシック"/>
                <a:cs typeface="Arial"/>
              </a:rPr>
              <a:t> ra</a:t>
            </a:r>
            <a:endParaRPr lang="en-US" altLang="en-US" dirty="0">
              <a:ea typeface="ＭＳ Ｐゴシック" panose="020B0600070205080204" pitchFamily="34" charset="-128"/>
              <a:cs typeface="Arial" panose="020B0604020202020204" pitchFamily="34" charset="0"/>
            </a:endParaRPr>
          </a:p>
          <a:p>
            <a:pPr lvl="1" indent="-182245"/>
            <a:r>
              <a:rPr lang="en-US" altLang="en-US" dirty="0">
                <a:ea typeface="ＭＳ Ｐゴシック"/>
                <a:cs typeface="Arial"/>
              </a:rPr>
              <a:t>Mang </a:t>
            </a:r>
            <a:r>
              <a:rPr lang="en-US" altLang="en-US" dirty="0" err="1">
                <a:ea typeface="ＭＳ Ｐゴシック"/>
                <a:cs typeface="Arial"/>
              </a:rPr>
              <a:t>tính</a:t>
            </a:r>
            <a:r>
              <a:rPr lang="en-US" altLang="en-US" dirty="0">
                <a:ea typeface="ＭＳ Ｐゴシック"/>
                <a:cs typeface="Arial"/>
              </a:rPr>
              <a:t> </a:t>
            </a:r>
            <a:r>
              <a:rPr lang="en-US" altLang="en-US" dirty="0" err="1">
                <a:ea typeface="ＭＳ Ｐゴシック"/>
                <a:cs typeface="Arial"/>
              </a:rPr>
              <a:t>bắt</a:t>
            </a:r>
            <a:r>
              <a:rPr lang="en-US" altLang="en-US" dirty="0">
                <a:ea typeface="ＭＳ Ｐゴシック"/>
                <a:cs typeface="Arial"/>
              </a:rPr>
              <a:t> </a:t>
            </a:r>
            <a:r>
              <a:rPr lang="en-US" altLang="en-US" dirty="0" err="1">
                <a:ea typeface="ＭＳ Ｐゴシック"/>
                <a:cs typeface="Arial"/>
              </a:rPr>
              <a:t>buộc</a:t>
            </a:r>
            <a:r>
              <a:rPr lang="en-US" altLang="en-US" dirty="0">
                <a:ea typeface="ＭＳ Ｐゴシック"/>
                <a:cs typeface="Arial"/>
              </a:rPr>
              <a:t> </a:t>
            </a:r>
            <a:r>
              <a:rPr lang="en-US" altLang="en-US" dirty="0" err="1">
                <a:ea typeface="ＭＳ Ｐゴシック"/>
                <a:cs typeface="Arial"/>
              </a:rPr>
              <a:t>và</a:t>
            </a:r>
            <a:r>
              <a:rPr lang="en-US" altLang="en-US" dirty="0">
                <a:ea typeface="ＭＳ Ｐゴシック"/>
                <a:cs typeface="Arial"/>
              </a:rPr>
              <a:t> </a:t>
            </a:r>
            <a:r>
              <a:rPr lang="en-US" altLang="en-US" dirty="0" err="1">
                <a:ea typeface="ＭＳ Ｐゴシック"/>
                <a:cs typeface="Arial"/>
              </a:rPr>
              <a:t>chỉ</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duy</a:t>
            </a:r>
            <a:r>
              <a:rPr lang="en-US" altLang="en-US" dirty="0">
                <a:ea typeface="ＭＳ Ｐゴシック"/>
                <a:cs typeface="Arial"/>
              </a:rPr>
              <a:t> </a:t>
            </a:r>
            <a:r>
              <a:rPr lang="en-US" altLang="en-US" dirty="0" err="1">
                <a:ea typeface="ＭＳ Ｐゴシック"/>
                <a:cs typeface="Arial"/>
              </a:rPr>
              <a:t>nhất</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khởi</a:t>
            </a:r>
            <a:r>
              <a:rPr lang="en-US" altLang="en-US" dirty="0">
                <a:ea typeface="ＭＳ Ｐゴシック"/>
                <a:cs typeface="Arial"/>
              </a:rPr>
              <a:t> </a:t>
            </a:r>
            <a:r>
              <a:rPr lang="en-US" altLang="en-US" dirty="0" err="1">
                <a:ea typeface="ＭＳ Ｐゴシック"/>
                <a:cs typeface="Arial"/>
              </a:rPr>
              <a:t>tạo</a:t>
            </a:r>
            <a:endParaRPr lang="en-US" altLang="en-US" dirty="0" err="1">
              <a:ea typeface="ＭＳ Ｐゴシック" panose="020B0600070205080204" pitchFamily="34" charset="-128"/>
              <a:cs typeface="Arial" panose="020B0604020202020204" pitchFamily="34" charset="0"/>
            </a:endParaRPr>
          </a:p>
          <a:p>
            <a:pPr marL="182245" indent="-182245" eaLnBrk="1" hangingPunct="1"/>
            <a:r>
              <a:rPr lang="en-US" altLang="en-US" dirty="0">
                <a:ea typeface="ＭＳ Ｐゴシック"/>
                <a:cs typeface="Arial"/>
              </a:rPr>
              <a:t>Choice</a:t>
            </a:r>
          </a:p>
          <a:p>
            <a:pPr lvl="1" indent="-182245"/>
            <a:r>
              <a:rPr lang="en-US" altLang="en-US" dirty="0" err="1">
                <a:ea typeface="ＭＳ Ｐゴシック"/>
                <a:cs typeface="Arial"/>
              </a:rPr>
              <a:t>Việc</a:t>
            </a:r>
            <a:r>
              <a:rPr lang="en-US" altLang="en-US" dirty="0">
                <a:ea typeface="ＭＳ Ｐゴシック"/>
                <a:cs typeface="Arial"/>
              </a:rPr>
              <a:t> </a:t>
            </a:r>
            <a:r>
              <a:rPr lang="en-US" altLang="en-US" dirty="0" err="1">
                <a:ea typeface="ＭＳ Ｐゴシック"/>
                <a:cs typeface="Arial"/>
              </a:rPr>
              <a:t>đánh</a:t>
            </a:r>
            <a:r>
              <a:rPr lang="en-US" altLang="en-US" dirty="0">
                <a:ea typeface="ＭＳ Ｐゴシック"/>
                <a:cs typeface="Arial"/>
              </a:rPr>
              <a:t> </a:t>
            </a:r>
            <a:r>
              <a:rPr lang="en-US" altLang="en-US" dirty="0" err="1">
                <a:ea typeface="ＭＳ Ｐゴシック"/>
                <a:cs typeface="Arial"/>
              </a:rPr>
              <a:t>giá</a:t>
            </a:r>
            <a:r>
              <a:rPr lang="en-US" altLang="en-US" dirty="0">
                <a:ea typeface="ＭＳ Ｐゴシック"/>
                <a:cs typeface="Arial"/>
              </a:rPr>
              <a:t> </a:t>
            </a:r>
            <a:r>
              <a:rPr lang="en-US" altLang="en-US" dirty="0" err="1">
                <a:ea typeface="ＭＳ Ｐゴシック"/>
                <a:cs typeface="Arial"/>
              </a:rPr>
              <a:t>động</a:t>
            </a:r>
            <a:r>
              <a:rPr lang="en-US" altLang="en-US" dirty="0">
                <a:ea typeface="ＭＳ Ｐゴシック"/>
                <a:cs typeface="Arial"/>
              </a:rPr>
              <a:t> </a:t>
            </a:r>
            <a:r>
              <a:rPr lang="en-US" altLang="en-US" dirty="0" err="1">
                <a:ea typeface="ＭＳ Ｐゴシック"/>
                <a:cs typeface="Arial"/>
              </a:rPr>
              <a:t>của</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chuỗi</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điều</a:t>
            </a:r>
            <a:r>
              <a:rPr lang="en-US" altLang="en-US" dirty="0">
                <a:ea typeface="ＭＳ Ｐゴシック"/>
                <a:cs typeface="Arial"/>
              </a:rPr>
              <a:t> </a:t>
            </a:r>
            <a:r>
              <a:rPr lang="en-US" altLang="en-US" dirty="0" err="1">
                <a:ea typeface="ＭＳ Ｐゴシック"/>
                <a:cs typeface="Arial"/>
              </a:rPr>
              <a:t>kiện</a:t>
            </a:r>
            <a:endParaRPr lang="en-US" altLang="en-US" dirty="0" err="1">
              <a:ea typeface="ＭＳ Ｐゴシック" panose="020B0600070205080204" pitchFamily="34" charset="-128"/>
              <a:cs typeface="Arial" panose="020B0604020202020204" pitchFamily="34" charset="0"/>
            </a:endParaRPr>
          </a:p>
          <a:p>
            <a:pPr lvl="1" indent="-182245"/>
            <a:r>
              <a:rPr lang="en-US" altLang="en-US" dirty="0" err="1">
                <a:ea typeface="ＭＳ Ｐゴシック"/>
                <a:cs typeface="Arial"/>
              </a:rPr>
              <a:t>Chỉ</a:t>
            </a:r>
            <a:r>
              <a:rPr lang="en-US" altLang="en-US" dirty="0">
                <a:ea typeface="ＭＳ Ｐゴシック"/>
                <a:cs typeface="Arial"/>
              </a:rPr>
              <a:t> </a:t>
            </a:r>
            <a:r>
              <a:rPr lang="en-US" altLang="en-US" dirty="0" err="1">
                <a:ea typeface="ＭＳ Ｐゴシック"/>
                <a:cs typeface="Arial"/>
              </a:rPr>
              <a:t>kích</a:t>
            </a:r>
            <a:r>
              <a:rPr lang="en-US" altLang="en-US" dirty="0">
                <a:ea typeface="ＭＳ Ｐゴシック"/>
                <a:cs typeface="Arial"/>
              </a:rPr>
              <a:t> </a:t>
            </a:r>
            <a:r>
              <a:rPr lang="en-US" altLang="en-US" dirty="0" err="1">
                <a:ea typeface="ＭＳ Ｐゴシック"/>
                <a:cs typeface="Arial"/>
              </a:rPr>
              <a:t>hoạt</a:t>
            </a:r>
            <a:r>
              <a:rPr lang="en-US" altLang="en-US" dirty="0">
                <a:ea typeface="ＭＳ Ｐゴシック"/>
                <a:cs typeface="Arial"/>
              </a:rPr>
              <a:t> </a:t>
            </a:r>
            <a:r>
              <a:rPr lang="en-US" altLang="en-US" dirty="0" err="1">
                <a:ea typeface="ＭＳ Ｐゴシック"/>
                <a:cs typeface="Arial"/>
              </a:rPr>
              <a:t>chuyển</a:t>
            </a:r>
            <a:r>
              <a:rPr lang="en-US" altLang="en-US" dirty="0">
                <a:ea typeface="ＭＳ Ｐゴシック"/>
                <a:cs typeface="Arial"/>
              </a:rPr>
              <a:t> </a:t>
            </a:r>
            <a:r>
              <a:rPr lang="en-US" altLang="en-US" dirty="0" err="1">
                <a:ea typeface="ＭＳ Ｐゴシック"/>
                <a:cs typeface="Arial"/>
              </a:rPr>
              <a:t>dịch</a:t>
            </a:r>
            <a:r>
              <a:rPr lang="en-US" altLang="en-US" dirty="0">
                <a:ea typeface="ＭＳ Ｐゴシック"/>
                <a:cs typeface="Arial"/>
              </a:rPr>
              <a:t> </a:t>
            </a:r>
            <a:r>
              <a:rPr lang="en-US" altLang="en-US" dirty="0" err="1">
                <a:ea typeface="ＭＳ Ｐゴシック"/>
                <a:cs typeface="Arial"/>
              </a:rPr>
              <a:t>đầu</a:t>
            </a:r>
            <a:r>
              <a:rPr lang="en-US" altLang="en-US" dirty="0">
                <a:ea typeface="ＭＳ Ｐゴシック"/>
                <a:cs typeface="Arial"/>
              </a:rPr>
              <a:t> </a:t>
            </a:r>
            <a:r>
              <a:rPr lang="en-US" altLang="en-US" dirty="0" err="1">
                <a:ea typeface="ＭＳ Ｐゴシック"/>
                <a:cs typeface="Arial"/>
              </a:rPr>
              <a:t>tiên</a:t>
            </a:r>
            <a:endParaRPr lang="en-US" altLang="en-US" dirty="0" err="1">
              <a:cs typeface="Arial"/>
            </a:endParaRPr>
          </a:p>
          <a:p>
            <a:pPr marL="182245" indent="-182245" eaLnBrk="1" hangingPunct="1"/>
            <a:r>
              <a:rPr lang="en-US" altLang="en-US" dirty="0">
                <a:ea typeface="ＭＳ Ｐゴシック"/>
                <a:cs typeface="Arial"/>
              </a:rPr>
              <a:t>Final state </a:t>
            </a:r>
            <a:endParaRPr lang="en-US" altLang="en-US" dirty="0">
              <a:ea typeface="ＭＳ Ｐゴシック" panose="020B0600070205080204" pitchFamily="34" charset="-128"/>
              <a:cs typeface="Arial" panose="020B0604020202020204" pitchFamily="34" charset="0"/>
            </a:endParaRPr>
          </a:p>
          <a:p>
            <a:pPr lvl="1" indent="-182245"/>
            <a:r>
              <a:rPr lang="en-US" altLang="ja-JP" dirty="0" err="1">
                <a:ea typeface="ＭＳ Ｐゴシック"/>
                <a:cs typeface="Arial"/>
              </a:rPr>
              <a:t>Chỉ</a:t>
            </a:r>
            <a:r>
              <a:rPr lang="en-US" altLang="ja-JP" dirty="0">
                <a:ea typeface="ＭＳ Ｐゴシック"/>
                <a:cs typeface="Arial"/>
              </a:rPr>
              <a:t> ra </a:t>
            </a:r>
            <a:r>
              <a:rPr lang="en-US" altLang="ja-JP" dirty="0" err="1">
                <a:ea typeface="ＭＳ Ｐゴシック"/>
                <a:cs typeface="Arial"/>
              </a:rPr>
              <a:t>sự</a:t>
            </a:r>
            <a:r>
              <a:rPr lang="en-US" altLang="ja-JP" dirty="0">
                <a:ea typeface="ＭＳ Ｐゴシック"/>
                <a:cs typeface="Arial"/>
              </a:rPr>
              <a:t> </a:t>
            </a:r>
            <a:r>
              <a:rPr lang="en-US" altLang="ja-JP" dirty="0" err="1">
                <a:ea typeface="ＭＳ Ｐゴシック"/>
                <a:cs typeface="Arial"/>
              </a:rPr>
              <a:t>kết</a:t>
            </a:r>
            <a:r>
              <a:rPr lang="en-US" altLang="ja-JP" dirty="0">
                <a:ea typeface="ＭＳ Ｐゴシック"/>
                <a:cs typeface="Arial"/>
              </a:rPr>
              <a:t> </a:t>
            </a:r>
            <a:r>
              <a:rPr lang="en-US" altLang="ja-JP" dirty="0" err="1">
                <a:ea typeface="ＭＳ Ｐゴシック"/>
                <a:cs typeface="Arial"/>
              </a:rPr>
              <a:t>của</a:t>
            </a:r>
            <a:r>
              <a:rPr lang="en-US" altLang="ja-JP" dirty="0">
                <a:ea typeface="ＭＳ Ｐゴシック"/>
                <a:cs typeface="Arial"/>
              </a:rPr>
              <a:t> </a:t>
            </a:r>
            <a:r>
              <a:rPr lang="en-US" altLang="ja-JP" dirty="0" err="1">
                <a:ea typeface="ＭＳ Ｐゴシック"/>
                <a:cs typeface="Arial"/>
              </a:rPr>
              <a:t>vòng</a:t>
            </a:r>
            <a:r>
              <a:rPr lang="en-US" altLang="ja-JP" dirty="0">
                <a:ea typeface="ＭＳ Ｐゴシック"/>
                <a:cs typeface="Arial"/>
              </a:rPr>
              <a:t> </a:t>
            </a:r>
            <a:r>
              <a:rPr lang="en-US" altLang="ja-JP" dirty="0" err="1">
                <a:ea typeface="ＭＳ Ｐゴシック"/>
                <a:cs typeface="Arial"/>
              </a:rPr>
              <a:t>đời</a:t>
            </a:r>
            <a:r>
              <a:rPr lang="en-US" altLang="ja-JP" dirty="0">
                <a:ea typeface="ＭＳ Ｐゴシック"/>
                <a:cs typeface="Arial"/>
              </a:rPr>
              <a:t> </a:t>
            </a:r>
            <a:r>
              <a:rPr lang="en-US" altLang="ja-JP" dirty="0" err="1">
                <a:ea typeface="ＭＳ Ｐゴシック"/>
                <a:cs typeface="Arial"/>
              </a:rPr>
              <a:t>của</a:t>
            </a:r>
            <a:r>
              <a:rPr lang="en-US" altLang="ja-JP" dirty="0">
                <a:ea typeface="ＭＳ Ｐゴシック"/>
                <a:cs typeface="Arial"/>
              </a:rPr>
              <a:t> </a:t>
            </a:r>
            <a:r>
              <a:rPr lang="en-US" altLang="ja-JP" dirty="0" err="1">
                <a:ea typeface="ＭＳ Ｐゴシック"/>
                <a:cs typeface="Arial"/>
              </a:rPr>
              <a:t>đối</a:t>
            </a:r>
            <a:r>
              <a:rPr lang="en-US" altLang="ja-JP" dirty="0">
                <a:ea typeface="ＭＳ Ｐゴシック"/>
                <a:cs typeface="Arial"/>
              </a:rPr>
              <a:t> </a:t>
            </a:r>
            <a:r>
              <a:rPr lang="en-US" altLang="ja-JP" dirty="0" err="1">
                <a:ea typeface="ＭＳ Ｐゴシック"/>
                <a:cs typeface="Arial"/>
              </a:rPr>
              <a:t>tượng</a:t>
            </a:r>
            <a:endParaRPr lang="en-US" altLang="ja-JP" dirty="0" err="1">
              <a:ea typeface="ＭＳ Ｐゴシック" panose="020B0600070205080204" pitchFamily="34" charset="-128"/>
              <a:cs typeface="Arial" panose="020B0604020202020204" pitchFamily="34" charset="0"/>
            </a:endParaRPr>
          </a:p>
          <a:p>
            <a:pPr lvl="1" indent="-182245" eaLnBrk="1" hangingPunct="1"/>
            <a:r>
              <a:rPr lang="en-US" altLang="en-US" dirty="0" err="1">
                <a:ea typeface="ＭＳ Ｐゴシック"/>
                <a:cs typeface="Arial"/>
              </a:rPr>
              <a:t>Tùy</a:t>
            </a:r>
            <a:r>
              <a:rPr lang="en-US" altLang="en-US" dirty="0">
                <a:ea typeface="ＭＳ Ｐゴシック"/>
                <a:cs typeface="Arial"/>
              </a:rPr>
              <a:t> </a:t>
            </a:r>
            <a:r>
              <a:rPr lang="en-US" altLang="en-US" dirty="0" err="1">
                <a:ea typeface="ＭＳ Ｐゴシック"/>
                <a:cs typeface="Arial"/>
              </a:rPr>
              <a:t>chọn</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nhiều</a:t>
            </a:r>
            <a:r>
              <a:rPr lang="en-US" altLang="en-US" dirty="0">
                <a:ea typeface="ＭＳ Ｐゴシック"/>
                <a:cs typeface="Arial"/>
              </a:rPr>
              <a:t> </a:t>
            </a:r>
            <a:r>
              <a:rPr lang="en-US" altLang="en-US" dirty="0" err="1">
                <a:ea typeface="ＭＳ Ｐゴシック"/>
                <a:cs typeface="Arial"/>
              </a:rPr>
              <a:t>hơn</a:t>
            </a:r>
            <a:r>
              <a:rPr lang="en-US" altLang="en-US" dirty="0">
                <a:ea typeface="ＭＳ Ｐゴシック"/>
                <a:cs typeface="Arial"/>
              </a:rPr>
              <a:t> </a:t>
            </a:r>
            <a:r>
              <a:rPr lang="en-US" altLang="en-US" dirty="0" err="1">
                <a:ea typeface="ＭＳ Ｐゴシック"/>
                <a:cs typeface="Arial"/>
              </a:rPr>
              <a:t>một</a:t>
            </a:r>
            <a:r>
              <a:rPr lang="en-US" altLang="en-US" dirty="0">
                <a:ea typeface="ＭＳ Ｐゴシック"/>
                <a:cs typeface="Arial"/>
              </a:rPr>
              <a:t>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kết</a:t>
            </a:r>
            <a:r>
              <a:rPr lang="en-US" altLang="en-US" dirty="0">
                <a:ea typeface="ＭＳ Ｐゴシック"/>
                <a:cs typeface="Arial"/>
              </a:rPr>
              <a:t> </a:t>
            </a:r>
            <a:r>
              <a:rPr lang="en-US" altLang="en-US" dirty="0" err="1">
                <a:ea typeface="ＭＳ Ｐゴシック"/>
                <a:cs typeface="Arial"/>
              </a:rPr>
              <a:t>thúc</a:t>
            </a:r>
            <a:endParaRPr lang="en-US" altLang="en-US" dirty="0" err="1">
              <a:ea typeface="ＭＳ Ｐゴシック" panose="020B0600070205080204" pitchFamily="34" charset="-128"/>
              <a:cs typeface="Arial" panose="020B0604020202020204" pitchFamily="34" charset="0"/>
            </a:endParaRPr>
          </a:p>
        </p:txBody>
      </p:sp>
      <p:sp>
        <p:nvSpPr>
          <p:cNvPr id="131077" name="Slide Number Placeholder 28">
            <a:extLst>
              <a:ext uri="{FF2B5EF4-FFF2-40B4-BE49-F238E27FC236}">
                <a16:creationId xmlns:a16="http://schemas.microsoft.com/office/drawing/2014/main" id="{01442E7B-468E-6C48-8750-4816273CE1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0FB8C1C2-FCED-C14D-A622-97789DAA5072}" type="slidenum">
              <a:rPr lang="en-US" altLang="ja-JP" sz="1200" dirty="0" smtClean="0">
                <a:latin typeface="Times New Roman" panose="02020603050405020304" pitchFamily="18" charset="0"/>
              </a:rPr>
              <a:pPr>
                <a:spcBef>
                  <a:spcPct val="0"/>
                </a:spcBef>
                <a:buClrTx/>
                <a:buSzTx/>
                <a:buFontTx/>
                <a:buNone/>
              </a:pPr>
              <a:t>62</a:t>
            </a:fld>
            <a:endParaRPr lang="en-US" altLang="ja-JP" sz="1200">
              <a:latin typeface="Times New Roman" panose="02020603050405020304" pitchFamily="18" charset="0"/>
            </a:endParaRPr>
          </a:p>
        </p:txBody>
      </p:sp>
      <p:sp>
        <p:nvSpPr>
          <p:cNvPr id="131078" name="AutoShape 75">
            <a:extLst>
              <a:ext uri="{FF2B5EF4-FFF2-40B4-BE49-F238E27FC236}">
                <a16:creationId xmlns:a16="http://schemas.microsoft.com/office/drawing/2014/main" id="{D630547E-DED8-0C43-9303-BDA3435C65A8}"/>
              </a:ext>
            </a:extLst>
          </p:cNvPr>
          <p:cNvSpPr>
            <a:spLocks noChangeArrowheads="1"/>
          </p:cNvSpPr>
          <p:nvPr/>
        </p:nvSpPr>
        <p:spPr bwMode="auto">
          <a:xfrm>
            <a:off x="7454900" y="2095500"/>
            <a:ext cx="1308100" cy="723900"/>
          </a:xfrm>
          <a:prstGeom prst="roundRect">
            <a:avLst>
              <a:gd name="adj" fmla="val 16667"/>
            </a:avLst>
          </a:prstGeom>
          <a:solidFill>
            <a:srgbClr val="FFFFCC"/>
          </a:solidFill>
          <a:ln w="9525">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79" name="AutoShape 76">
            <a:extLst>
              <a:ext uri="{FF2B5EF4-FFF2-40B4-BE49-F238E27FC236}">
                <a16:creationId xmlns:a16="http://schemas.microsoft.com/office/drawing/2014/main" id="{908D9873-122C-894A-BA6E-4E7A744BE919}"/>
              </a:ext>
            </a:extLst>
          </p:cNvPr>
          <p:cNvSpPr>
            <a:spLocks noChangeArrowheads="1"/>
          </p:cNvSpPr>
          <p:nvPr/>
        </p:nvSpPr>
        <p:spPr bwMode="auto">
          <a:xfrm>
            <a:off x="5384800" y="5219700"/>
            <a:ext cx="1308100" cy="723900"/>
          </a:xfrm>
          <a:prstGeom prst="roundRect">
            <a:avLst>
              <a:gd name="adj" fmla="val 16667"/>
            </a:avLst>
          </a:prstGeom>
          <a:solidFill>
            <a:srgbClr val="FFFFCC"/>
          </a:solidFill>
          <a:ln w="9525">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0" name="Text Box 77">
            <a:extLst>
              <a:ext uri="{FF2B5EF4-FFF2-40B4-BE49-F238E27FC236}">
                <a16:creationId xmlns:a16="http://schemas.microsoft.com/office/drawing/2014/main" id="{6809DEDF-4278-004D-B8DB-B6607C373A3C}"/>
              </a:ext>
            </a:extLst>
          </p:cNvPr>
          <p:cNvSpPr txBox="1">
            <a:spLocks noChangeArrowheads="1"/>
          </p:cNvSpPr>
          <p:nvPr/>
        </p:nvSpPr>
        <p:spPr bwMode="auto">
          <a:xfrm>
            <a:off x="7581900" y="21463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State1</a:t>
            </a:r>
          </a:p>
        </p:txBody>
      </p:sp>
      <p:sp>
        <p:nvSpPr>
          <p:cNvPr id="131081" name="Oval 78">
            <a:extLst>
              <a:ext uri="{FF2B5EF4-FFF2-40B4-BE49-F238E27FC236}">
                <a16:creationId xmlns:a16="http://schemas.microsoft.com/office/drawing/2014/main" id="{50893009-648A-9F4D-B094-7E28DEE141AD}"/>
              </a:ext>
            </a:extLst>
          </p:cNvPr>
          <p:cNvSpPr>
            <a:spLocks noChangeArrowheads="1"/>
          </p:cNvSpPr>
          <p:nvPr/>
        </p:nvSpPr>
        <p:spPr bwMode="auto">
          <a:xfrm>
            <a:off x="5410200" y="228600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2" name="Text Box 80">
            <a:extLst>
              <a:ext uri="{FF2B5EF4-FFF2-40B4-BE49-F238E27FC236}">
                <a16:creationId xmlns:a16="http://schemas.microsoft.com/office/drawing/2014/main" id="{F4E7275F-25B7-6144-A208-418F04500800}"/>
              </a:ext>
            </a:extLst>
          </p:cNvPr>
          <p:cNvSpPr txBox="1">
            <a:spLocks noChangeArrowheads="1"/>
          </p:cNvSpPr>
          <p:nvPr/>
        </p:nvSpPr>
        <p:spPr bwMode="auto">
          <a:xfrm>
            <a:off x="5511800" y="5283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State2</a:t>
            </a:r>
          </a:p>
        </p:txBody>
      </p:sp>
      <p:sp>
        <p:nvSpPr>
          <p:cNvPr id="131083" name="Oval 81">
            <a:extLst>
              <a:ext uri="{FF2B5EF4-FFF2-40B4-BE49-F238E27FC236}">
                <a16:creationId xmlns:a16="http://schemas.microsoft.com/office/drawing/2014/main" id="{EEAD86C8-32E8-C940-8282-6B5D008E7963}"/>
              </a:ext>
            </a:extLst>
          </p:cNvPr>
          <p:cNvSpPr>
            <a:spLocks noChangeArrowheads="1"/>
          </p:cNvSpPr>
          <p:nvPr/>
        </p:nvSpPr>
        <p:spPr bwMode="auto">
          <a:xfrm>
            <a:off x="8324850" y="541655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4" name="Oval 83">
            <a:extLst>
              <a:ext uri="{FF2B5EF4-FFF2-40B4-BE49-F238E27FC236}">
                <a16:creationId xmlns:a16="http://schemas.microsoft.com/office/drawing/2014/main" id="{376F40FC-6675-DB43-870C-23A7CEA57664}"/>
              </a:ext>
            </a:extLst>
          </p:cNvPr>
          <p:cNvSpPr>
            <a:spLocks noChangeArrowheads="1"/>
          </p:cNvSpPr>
          <p:nvPr/>
        </p:nvSpPr>
        <p:spPr bwMode="auto">
          <a:xfrm>
            <a:off x="8255000" y="5346700"/>
            <a:ext cx="482600" cy="482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5" name="AutoShape 84">
            <a:extLst>
              <a:ext uri="{FF2B5EF4-FFF2-40B4-BE49-F238E27FC236}">
                <a16:creationId xmlns:a16="http://schemas.microsoft.com/office/drawing/2014/main" id="{150B747B-D329-9F46-A9DB-819598BB0C50}"/>
              </a:ext>
            </a:extLst>
          </p:cNvPr>
          <p:cNvSpPr>
            <a:spLocks noChangeArrowheads="1"/>
          </p:cNvSpPr>
          <p:nvPr/>
        </p:nvSpPr>
        <p:spPr bwMode="auto">
          <a:xfrm>
            <a:off x="6838950" y="3794125"/>
            <a:ext cx="466725" cy="466725"/>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86" name="Line 85">
            <a:extLst>
              <a:ext uri="{FF2B5EF4-FFF2-40B4-BE49-F238E27FC236}">
                <a16:creationId xmlns:a16="http://schemas.microsoft.com/office/drawing/2014/main" id="{08AB52C0-8FEE-7242-84BD-7171DCB1DABA}"/>
              </a:ext>
            </a:extLst>
          </p:cNvPr>
          <p:cNvSpPr>
            <a:spLocks noChangeShapeType="1"/>
          </p:cNvSpPr>
          <p:nvPr/>
        </p:nvSpPr>
        <p:spPr bwMode="auto">
          <a:xfrm>
            <a:off x="7075488" y="3311525"/>
            <a:ext cx="0" cy="4794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31087" name="Line 86">
            <a:extLst>
              <a:ext uri="{FF2B5EF4-FFF2-40B4-BE49-F238E27FC236}">
                <a16:creationId xmlns:a16="http://schemas.microsoft.com/office/drawing/2014/main" id="{D1D82F47-76FD-BD44-86C2-BDF69E94EA5C}"/>
              </a:ext>
            </a:extLst>
          </p:cNvPr>
          <p:cNvSpPr>
            <a:spLocks noChangeShapeType="1"/>
          </p:cNvSpPr>
          <p:nvPr/>
        </p:nvSpPr>
        <p:spPr bwMode="auto">
          <a:xfrm flipH="1">
            <a:off x="7077075" y="3317875"/>
            <a:ext cx="1087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88" name="Line 88">
            <a:extLst>
              <a:ext uri="{FF2B5EF4-FFF2-40B4-BE49-F238E27FC236}">
                <a16:creationId xmlns:a16="http://schemas.microsoft.com/office/drawing/2014/main" id="{666105CA-5697-FC44-A9C9-457C3D85F390}"/>
              </a:ext>
            </a:extLst>
          </p:cNvPr>
          <p:cNvSpPr>
            <a:spLocks noChangeShapeType="1"/>
          </p:cNvSpPr>
          <p:nvPr/>
        </p:nvSpPr>
        <p:spPr bwMode="auto">
          <a:xfrm>
            <a:off x="6046788" y="4035425"/>
            <a:ext cx="0" cy="11779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31089" name="Line 89">
            <a:extLst>
              <a:ext uri="{FF2B5EF4-FFF2-40B4-BE49-F238E27FC236}">
                <a16:creationId xmlns:a16="http://schemas.microsoft.com/office/drawing/2014/main" id="{67603070-8567-7D4E-B7C9-D4875E5AFFC5}"/>
              </a:ext>
            </a:extLst>
          </p:cNvPr>
          <p:cNvSpPr>
            <a:spLocks noChangeShapeType="1"/>
          </p:cNvSpPr>
          <p:nvPr/>
        </p:nvSpPr>
        <p:spPr bwMode="auto">
          <a:xfrm flipH="1">
            <a:off x="6049963" y="4029075"/>
            <a:ext cx="781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90" name="Line 90">
            <a:extLst>
              <a:ext uri="{FF2B5EF4-FFF2-40B4-BE49-F238E27FC236}">
                <a16:creationId xmlns:a16="http://schemas.microsoft.com/office/drawing/2014/main" id="{A43B28FD-3E2A-6E47-892A-7B6AB9F5B644}"/>
              </a:ext>
            </a:extLst>
          </p:cNvPr>
          <p:cNvSpPr>
            <a:spLocks noChangeShapeType="1"/>
          </p:cNvSpPr>
          <p:nvPr/>
        </p:nvSpPr>
        <p:spPr bwMode="auto">
          <a:xfrm flipH="1" flipV="1">
            <a:off x="8143875" y="2809875"/>
            <a:ext cx="7938" cy="495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91" name="Line 91">
            <a:extLst>
              <a:ext uri="{FF2B5EF4-FFF2-40B4-BE49-F238E27FC236}">
                <a16:creationId xmlns:a16="http://schemas.microsoft.com/office/drawing/2014/main" id="{EA1EDF06-7C25-0546-9E39-6BAE130D302F}"/>
              </a:ext>
            </a:extLst>
          </p:cNvPr>
          <p:cNvSpPr>
            <a:spLocks noChangeShapeType="1"/>
          </p:cNvSpPr>
          <p:nvPr/>
        </p:nvSpPr>
        <p:spPr bwMode="auto">
          <a:xfrm>
            <a:off x="7289800" y="4025900"/>
            <a:ext cx="9144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2" name="Oval 92">
            <a:extLst>
              <a:ext uri="{FF2B5EF4-FFF2-40B4-BE49-F238E27FC236}">
                <a16:creationId xmlns:a16="http://schemas.microsoft.com/office/drawing/2014/main" id="{59D4034B-BF78-8249-B9AD-B4DE754A34C9}"/>
              </a:ext>
            </a:extLst>
          </p:cNvPr>
          <p:cNvSpPr>
            <a:spLocks noChangeArrowheads="1"/>
          </p:cNvSpPr>
          <p:nvPr/>
        </p:nvSpPr>
        <p:spPr bwMode="auto">
          <a:xfrm>
            <a:off x="8286750" y="3841750"/>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93" name="Oval 93">
            <a:extLst>
              <a:ext uri="{FF2B5EF4-FFF2-40B4-BE49-F238E27FC236}">
                <a16:creationId xmlns:a16="http://schemas.microsoft.com/office/drawing/2014/main" id="{4EB7987D-AFA9-EC46-B536-436F75863FC1}"/>
              </a:ext>
            </a:extLst>
          </p:cNvPr>
          <p:cNvSpPr>
            <a:spLocks noChangeArrowheads="1"/>
          </p:cNvSpPr>
          <p:nvPr/>
        </p:nvSpPr>
        <p:spPr bwMode="auto">
          <a:xfrm>
            <a:off x="8216900" y="3771900"/>
            <a:ext cx="482600" cy="482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1094" name="Text Box 94">
            <a:extLst>
              <a:ext uri="{FF2B5EF4-FFF2-40B4-BE49-F238E27FC236}">
                <a16:creationId xmlns:a16="http://schemas.microsoft.com/office/drawing/2014/main" id="{E5622308-8CD8-A041-BA35-EE1DD54D76FA}"/>
              </a:ext>
            </a:extLst>
          </p:cNvPr>
          <p:cNvSpPr txBox="1">
            <a:spLocks noChangeArrowheads="1"/>
          </p:cNvSpPr>
          <p:nvPr/>
        </p:nvSpPr>
        <p:spPr bwMode="auto">
          <a:xfrm>
            <a:off x="5353050" y="1443038"/>
            <a:ext cx="1439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Initial State</a:t>
            </a:r>
          </a:p>
        </p:txBody>
      </p:sp>
      <p:sp>
        <p:nvSpPr>
          <p:cNvPr id="131095" name="Text Box 95">
            <a:extLst>
              <a:ext uri="{FF2B5EF4-FFF2-40B4-BE49-F238E27FC236}">
                <a16:creationId xmlns:a16="http://schemas.microsoft.com/office/drawing/2014/main" id="{1D797DD9-0D20-D449-978B-C74947D4806B}"/>
              </a:ext>
            </a:extLst>
          </p:cNvPr>
          <p:cNvSpPr txBox="1">
            <a:spLocks noChangeArrowheads="1"/>
          </p:cNvSpPr>
          <p:nvPr/>
        </p:nvSpPr>
        <p:spPr bwMode="auto">
          <a:xfrm>
            <a:off x="5727700" y="3271838"/>
            <a:ext cx="97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Choice</a:t>
            </a:r>
          </a:p>
        </p:txBody>
      </p:sp>
      <p:sp>
        <p:nvSpPr>
          <p:cNvPr id="131096" name="Text Box 96">
            <a:extLst>
              <a:ext uri="{FF2B5EF4-FFF2-40B4-BE49-F238E27FC236}">
                <a16:creationId xmlns:a16="http://schemas.microsoft.com/office/drawing/2014/main" id="{B4BE79DE-8B18-854C-A32A-E98C494E48B2}"/>
              </a:ext>
            </a:extLst>
          </p:cNvPr>
          <p:cNvSpPr txBox="1">
            <a:spLocks noChangeArrowheads="1"/>
          </p:cNvSpPr>
          <p:nvPr/>
        </p:nvSpPr>
        <p:spPr bwMode="auto">
          <a:xfrm>
            <a:off x="6916738" y="4583113"/>
            <a:ext cx="1398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CCFF"/>
                </a:solidFill>
                <a:latin typeface="Times New Roman" panose="02020603050405020304" pitchFamily="18" charset="0"/>
              </a:rPr>
              <a:t>Final State</a:t>
            </a:r>
          </a:p>
        </p:txBody>
      </p:sp>
      <p:sp>
        <p:nvSpPr>
          <p:cNvPr id="131097" name="Line 97">
            <a:extLst>
              <a:ext uri="{FF2B5EF4-FFF2-40B4-BE49-F238E27FC236}">
                <a16:creationId xmlns:a16="http://schemas.microsoft.com/office/drawing/2014/main" id="{12252E41-BD7F-1F40-B569-0E30471E4260}"/>
              </a:ext>
            </a:extLst>
          </p:cNvPr>
          <p:cNvSpPr>
            <a:spLocks noChangeShapeType="1"/>
          </p:cNvSpPr>
          <p:nvPr/>
        </p:nvSpPr>
        <p:spPr bwMode="auto">
          <a:xfrm>
            <a:off x="5561013" y="1836738"/>
            <a:ext cx="3175" cy="4191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8" name="Line 98">
            <a:extLst>
              <a:ext uri="{FF2B5EF4-FFF2-40B4-BE49-F238E27FC236}">
                <a16:creationId xmlns:a16="http://schemas.microsoft.com/office/drawing/2014/main" id="{62230680-F1C1-EB48-9D6C-3A407F7AAB13}"/>
              </a:ext>
            </a:extLst>
          </p:cNvPr>
          <p:cNvSpPr>
            <a:spLocks noChangeShapeType="1"/>
          </p:cNvSpPr>
          <p:nvPr/>
        </p:nvSpPr>
        <p:spPr bwMode="auto">
          <a:xfrm>
            <a:off x="6689725" y="3543300"/>
            <a:ext cx="206375" cy="317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99" name="Line 99">
            <a:extLst>
              <a:ext uri="{FF2B5EF4-FFF2-40B4-BE49-F238E27FC236}">
                <a16:creationId xmlns:a16="http://schemas.microsoft.com/office/drawing/2014/main" id="{D0C09369-5A06-B141-AB73-6383D5AF192C}"/>
              </a:ext>
            </a:extLst>
          </p:cNvPr>
          <p:cNvSpPr>
            <a:spLocks noChangeShapeType="1"/>
          </p:cNvSpPr>
          <p:nvPr/>
        </p:nvSpPr>
        <p:spPr bwMode="auto">
          <a:xfrm>
            <a:off x="8293100" y="4838700"/>
            <a:ext cx="196850" cy="4905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0" name="Line 100">
            <a:extLst>
              <a:ext uri="{FF2B5EF4-FFF2-40B4-BE49-F238E27FC236}">
                <a16:creationId xmlns:a16="http://schemas.microsoft.com/office/drawing/2014/main" id="{3A9782B3-E44A-1D4B-8D51-D498F0C8903E}"/>
              </a:ext>
            </a:extLst>
          </p:cNvPr>
          <p:cNvSpPr>
            <a:spLocks noChangeShapeType="1"/>
          </p:cNvSpPr>
          <p:nvPr/>
        </p:nvSpPr>
        <p:spPr bwMode="auto">
          <a:xfrm flipH="1">
            <a:off x="8283575" y="4279900"/>
            <a:ext cx="160338" cy="46037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Line 80">
            <a:extLst>
              <a:ext uri="{FF2B5EF4-FFF2-40B4-BE49-F238E27FC236}">
                <a16:creationId xmlns:a16="http://schemas.microsoft.com/office/drawing/2014/main" id="{5A87E37F-825E-3049-AAEE-5BDC8A2FE3C6}"/>
              </a:ext>
            </a:extLst>
          </p:cNvPr>
          <p:cNvSpPr>
            <a:spLocks noChangeShapeType="1"/>
          </p:cNvSpPr>
          <p:nvPr/>
        </p:nvSpPr>
        <p:spPr bwMode="auto">
          <a:xfrm>
            <a:off x="1689100" y="5089525"/>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1214" name="Rectangle 46">
            <a:extLst>
              <a:ext uri="{FF2B5EF4-FFF2-40B4-BE49-F238E27FC236}">
                <a16:creationId xmlns:a16="http://schemas.microsoft.com/office/drawing/2014/main" id="{54577853-2C5A-8340-9351-63E16C592C81}"/>
              </a:ext>
            </a:extLst>
          </p:cNvPr>
          <p:cNvSpPr>
            <a:spLocks noGrp="1" noChangeArrowheads="1"/>
          </p:cNvSpPr>
          <p:nvPr>
            <p:ph type="title"/>
          </p:nvPr>
        </p:nvSpPr>
        <p:spPr>
          <a:xfrm>
            <a:off x="457200" y="533400"/>
            <a:ext cx="8522676" cy="990600"/>
          </a:xfrm>
        </p:spPr>
        <p:txBody>
          <a:bodyPr>
            <a:normAutofit/>
          </a:bodyPr>
          <a:lstStyle/>
          <a:p>
            <a:pPr>
              <a:spcAft>
                <a:spcPts val="0"/>
              </a:spcAft>
              <a:defRPr/>
            </a:pPr>
            <a:r>
              <a:rPr lang="en-US" noProof="1">
                <a:ea typeface="+mj-ea"/>
                <a:cs typeface="Arial"/>
              </a:rPr>
              <a:t>Nhận diện và định nghĩa các trạng thái</a:t>
            </a:r>
          </a:p>
        </p:txBody>
      </p:sp>
      <p:sp>
        <p:nvSpPr>
          <p:cNvPr id="133123" name="Rectangle 47">
            <a:extLst>
              <a:ext uri="{FF2B5EF4-FFF2-40B4-BE49-F238E27FC236}">
                <a16:creationId xmlns:a16="http://schemas.microsoft.com/office/drawing/2014/main" id="{89B05388-C5F5-544F-9F6F-98CC5B0E8CD9}"/>
              </a:ext>
            </a:extLst>
          </p:cNvPr>
          <p:cNvSpPr>
            <a:spLocks noGrp="1"/>
          </p:cNvSpPr>
          <p:nvPr>
            <p:ph idx="1"/>
          </p:nvPr>
        </p:nvSpPr>
        <p:spPr>
          <a:xfrm>
            <a:off x="361950" y="1620838"/>
            <a:ext cx="8613775" cy="3036887"/>
          </a:xfrm>
        </p:spPr>
        <p:txBody>
          <a:bodyPr/>
          <a:lstStyle/>
          <a:p>
            <a:pPr marL="182245" indent="-182245"/>
            <a:r>
              <a:rPr lang="en-US" altLang="en-US" sz="2800">
                <a:ea typeface="ＭＳ Ｐゴシック"/>
                <a:cs typeface="Arial"/>
              </a:rPr>
              <a:t>Các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quan</a:t>
            </a:r>
            <a:r>
              <a:rPr lang="en-US" altLang="en-US" sz="2800">
                <a:ea typeface="ＭＳ Ｐゴシック"/>
                <a:cs typeface="Arial"/>
              </a:rPr>
              <a:t> </a:t>
            </a:r>
            <a:r>
              <a:rPr lang="en-US" altLang="en-US" sz="2800" err="1">
                <a:ea typeface="ＭＳ Ｐゴシック"/>
                <a:cs typeface="Arial"/>
              </a:rPr>
              <a:t>trọng</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động</a:t>
            </a:r>
            <a:endParaRPr lang="en-US" altLang="en-US" sz="28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lvl="1" indent="-182245" eaLnBrk="1" hangingPunct="1"/>
            <a:endParaRPr lang="en-US" altLang="en-US" sz="2400">
              <a:ea typeface="ＭＳ Ｐゴシック" panose="020B0600070205080204" pitchFamily="34" charset="-128"/>
              <a:cs typeface="Arial" panose="020B0604020202020204" pitchFamily="34" charset="0"/>
            </a:endParaRPr>
          </a:p>
          <a:p>
            <a:pPr marL="182245" indent="-182245"/>
            <a:r>
              <a:rPr lang="en-US" altLang="en-US" sz="2800">
                <a:ea typeface="ＭＳ Ｐゴシック"/>
                <a:cs typeface="Arial"/>
              </a:rPr>
              <a:t>Liên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tồn</a:t>
            </a:r>
            <a:r>
              <a:rPr lang="en-US" altLang="en-US" sz="2800">
                <a:ea typeface="ＭＳ Ｐゴシック"/>
                <a:cs typeface="Arial"/>
              </a:rPr>
              <a:t> </a:t>
            </a:r>
            <a:r>
              <a:rPr lang="en-US" altLang="en-US" sz="2800" err="1">
                <a:ea typeface="ＭＳ Ｐゴシック"/>
                <a:cs typeface="Arial"/>
              </a:rPr>
              <a:t>tại</a:t>
            </a:r>
            <a:r>
              <a:rPr lang="en-US" altLang="en-US" sz="2800">
                <a:ea typeface="ＭＳ Ｐゴシック"/>
                <a:cs typeface="Arial"/>
              </a:rPr>
              <a:t>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liên</a:t>
            </a:r>
            <a:r>
              <a:rPr lang="en-US" altLang="en-US" sz="2800">
                <a:ea typeface="ＭＳ Ｐゴシック"/>
                <a:cs typeface="Arial"/>
              </a:rPr>
              <a:t> </a:t>
            </a:r>
            <a:r>
              <a:rPr lang="en-US" altLang="en-US" sz="2800" err="1">
                <a:ea typeface="ＭＳ Ｐゴシック"/>
                <a:cs typeface="Arial"/>
              </a:rPr>
              <a:t>kết</a:t>
            </a:r>
            <a:r>
              <a:rPr lang="en-US" altLang="en-US" sz="2800">
                <a:ea typeface="ＭＳ Ｐゴシック"/>
                <a:cs typeface="Arial"/>
              </a:rPr>
              <a:t> </a:t>
            </a:r>
            <a:r>
              <a:rPr lang="en-US" altLang="en-US" sz="2800" err="1">
                <a:ea typeface="ＭＳ Ｐゴシック"/>
                <a:cs typeface="Arial"/>
              </a:rPr>
              <a:t>không</a:t>
            </a:r>
            <a:r>
              <a:rPr lang="en-US" altLang="en-US" sz="2800">
                <a:ea typeface="ＭＳ Ｐゴシック"/>
                <a:cs typeface="Arial"/>
              </a:rPr>
              <a:t> </a:t>
            </a:r>
            <a:r>
              <a:rPr lang="en-US" altLang="en-US" sz="2800" err="1">
                <a:ea typeface="ＭＳ Ｐゴシック"/>
                <a:cs typeface="Arial"/>
              </a:rPr>
              <a:t>tồn</a:t>
            </a:r>
            <a:r>
              <a:rPr lang="en-US" altLang="en-US" sz="2800">
                <a:ea typeface="ＭＳ Ｐゴシック"/>
                <a:cs typeface="Arial"/>
              </a:rPr>
              <a:t> </a:t>
            </a:r>
            <a:r>
              <a:rPr lang="en-US" altLang="en-US" sz="2800" err="1">
                <a:ea typeface="ＭＳ Ｐゴシック"/>
                <a:cs typeface="Arial"/>
              </a:rPr>
              <a:t>tại</a:t>
            </a:r>
            <a:endParaRPr lang="en-US" altLang="en-US" sz="2800" err="1">
              <a:ea typeface="ＭＳ Ｐゴシック" panose="020B0600070205080204" pitchFamily="34" charset="-128"/>
              <a:cs typeface="Arial" panose="020B0604020202020204" pitchFamily="34" charset="0"/>
            </a:endParaRPr>
          </a:p>
        </p:txBody>
      </p:sp>
      <p:sp>
        <p:nvSpPr>
          <p:cNvPr id="133124" name="Slide Number Placeholder 28">
            <a:extLst>
              <a:ext uri="{FF2B5EF4-FFF2-40B4-BE49-F238E27FC236}">
                <a16:creationId xmlns:a16="http://schemas.microsoft.com/office/drawing/2014/main" id="{F611B404-9486-924F-8E88-CD96995427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7253DA-2453-514E-8383-0000E9644A6B}" type="slidenum">
              <a:rPr lang="en-US" altLang="ja-JP" sz="1200" dirty="0" smtClean="0">
                <a:latin typeface="Times New Roman" panose="02020603050405020304" pitchFamily="18" charset="0"/>
              </a:rPr>
              <a:pPr>
                <a:spcBef>
                  <a:spcPct val="0"/>
                </a:spcBef>
                <a:buClrTx/>
                <a:buSzTx/>
                <a:buFontTx/>
                <a:buNone/>
              </a:pPr>
              <a:t>63</a:t>
            </a:fld>
            <a:endParaRPr lang="en-US" altLang="ja-JP" sz="1200">
              <a:latin typeface="Times New Roman" panose="02020603050405020304" pitchFamily="18" charset="0"/>
            </a:endParaRPr>
          </a:p>
        </p:txBody>
      </p:sp>
      <p:sp>
        <p:nvSpPr>
          <p:cNvPr id="133125" name="Rectangle 48">
            <a:extLst>
              <a:ext uri="{FF2B5EF4-FFF2-40B4-BE49-F238E27FC236}">
                <a16:creationId xmlns:a16="http://schemas.microsoft.com/office/drawing/2014/main" id="{F37D9380-B425-7B40-AC3C-8E620C91EA5D}"/>
              </a:ext>
            </a:extLst>
          </p:cNvPr>
          <p:cNvSpPr>
            <a:spLocks noChangeArrowheads="1"/>
          </p:cNvSpPr>
          <p:nvPr/>
        </p:nvSpPr>
        <p:spPr bwMode="auto">
          <a:xfrm>
            <a:off x="1497013" y="2005013"/>
            <a:ext cx="487633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t">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800" err="1">
                <a:solidFill>
                  <a:srgbClr val="00CCFF"/>
                </a:solidFill>
                <a:latin typeface="Times New Roman"/>
                <a:ea typeface="ＭＳ Ｐゴシック"/>
                <a:cs typeface="Times New Roman"/>
              </a:rPr>
              <a:t>Số</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lượng</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sinh</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viên</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nhỏ</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nhất</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của</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mỗi</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khóa</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học</a:t>
            </a:r>
            <a:r>
              <a:rPr lang="en-US" altLang="en-US" sz="1800">
                <a:solidFill>
                  <a:srgbClr val="00CCFF"/>
                </a:solidFill>
                <a:latin typeface="Times New Roman"/>
                <a:ea typeface="ＭＳ Ｐゴシック"/>
                <a:cs typeface="Times New Roman"/>
              </a:rPr>
              <a:t> </a:t>
            </a:r>
            <a:r>
              <a:rPr lang="en-US" altLang="en-US" sz="1800" err="1">
                <a:solidFill>
                  <a:srgbClr val="00CCFF"/>
                </a:solidFill>
                <a:latin typeface="Times New Roman"/>
                <a:ea typeface="ＭＳ Ｐゴシック"/>
                <a:cs typeface="Times New Roman"/>
              </a:rPr>
              <a:t>là</a:t>
            </a:r>
            <a:r>
              <a:rPr lang="en-US" altLang="en-US" sz="1800">
                <a:solidFill>
                  <a:srgbClr val="00CCFF"/>
                </a:solidFill>
                <a:latin typeface="Times New Roman"/>
                <a:ea typeface="ＭＳ Ｐゴシック"/>
                <a:cs typeface="Times New Roman"/>
              </a:rPr>
              <a:t> 3</a:t>
            </a:r>
            <a:endParaRPr lang="en-US" altLang="en-US" sz="1800">
              <a:solidFill>
                <a:srgbClr val="00CCFF"/>
              </a:solidFill>
              <a:latin typeface="Times New Roman" panose="02020603050405020304" pitchFamily="18" charset="0"/>
              <a:cs typeface="Times New Roman"/>
            </a:endParaRPr>
          </a:p>
        </p:txBody>
      </p:sp>
      <p:sp>
        <p:nvSpPr>
          <p:cNvPr id="133126" name="Rectangle 51">
            <a:extLst>
              <a:ext uri="{FF2B5EF4-FFF2-40B4-BE49-F238E27FC236}">
                <a16:creationId xmlns:a16="http://schemas.microsoft.com/office/drawing/2014/main" id="{F3FBDA8B-957B-634C-985F-0A448EB5090A}"/>
              </a:ext>
            </a:extLst>
          </p:cNvPr>
          <p:cNvSpPr>
            <a:spLocks noChangeArrowheads="1"/>
          </p:cNvSpPr>
          <p:nvPr/>
        </p:nvSpPr>
        <p:spPr bwMode="auto">
          <a:xfrm>
            <a:off x="1978025" y="2336800"/>
            <a:ext cx="2203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600" err="1">
                <a:latin typeface="Times New Roman" panose="02020603050405020304" pitchFamily="18" charset="0"/>
              </a:rPr>
              <a:t>numStudents</a:t>
            </a:r>
            <a:r>
              <a:rPr lang="en-US" altLang="en-US" sz="1600">
                <a:latin typeface="Times New Roman" panose="02020603050405020304" pitchFamily="18" charset="0"/>
              </a:rPr>
              <a:t>  &gt;=3 </a:t>
            </a:r>
          </a:p>
        </p:txBody>
      </p:sp>
      <p:sp>
        <p:nvSpPr>
          <p:cNvPr id="133127" name="Rectangle 52">
            <a:extLst>
              <a:ext uri="{FF2B5EF4-FFF2-40B4-BE49-F238E27FC236}">
                <a16:creationId xmlns:a16="http://schemas.microsoft.com/office/drawing/2014/main" id="{29E7DD2E-178A-9540-B3ED-5B4F510156B7}"/>
              </a:ext>
            </a:extLst>
          </p:cNvPr>
          <p:cNvSpPr>
            <a:spLocks noChangeArrowheads="1"/>
          </p:cNvSpPr>
          <p:nvPr/>
        </p:nvSpPr>
        <p:spPr bwMode="auto">
          <a:xfrm>
            <a:off x="5029200" y="2336800"/>
            <a:ext cx="2028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600" err="1">
                <a:latin typeface="Times New Roman" panose="02020603050405020304" pitchFamily="18" charset="0"/>
              </a:rPr>
              <a:t>numStudents</a:t>
            </a:r>
            <a:r>
              <a:rPr lang="en-US" altLang="en-US" sz="1600">
                <a:latin typeface="Times New Roman" panose="02020603050405020304" pitchFamily="18" charset="0"/>
              </a:rPr>
              <a:t>  &lt; 3</a:t>
            </a:r>
          </a:p>
        </p:txBody>
      </p:sp>
      <p:sp>
        <p:nvSpPr>
          <p:cNvPr id="133128" name="Text Box 55">
            <a:extLst>
              <a:ext uri="{FF2B5EF4-FFF2-40B4-BE49-F238E27FC236}">
                <a16:creationId xmlns:a16="http://schemas.microsoft.com/office/drawing/2014/main" id="{D0ED7C59-E5E8-3141-98ED-567499103CB5}"/>
              </a:ext>
            </a:extLst>
          </p:cNvPr>
          <p:cNvSpPr txBox="1">
            <a:spLocks noChangeArrowheads="1"/>
          </p:cNvSpPr>
          <p:nvPr/>
        </p:nvSpPr>
        <p:spPr bwMode="auto">
          <a:xfrm>
            <a:off x="4025900" y="4429125"/>
            <a:ext cx="1892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CCFF"/>
                </a:solidFill>
                <a:latin typeface="Times New Roman" panose="02020603050405020304" pitchFamily="18" charset="0"/>
              </a:rPr>
              <a:t>Link to Professor</a:t>
            </a:r>
          </a:p>
          <a:p>
            <a:pPr eaLnBrk="1" hangingPunct="1">
              <a:spcBef>
                <a:spcPct val="0"/>
              </a:spcBef>
              <a:buClrTx/>
              <a:buSzTx/>
              <a:buFontTx/>
              <a:buNone/>
            </a:pPr>
            <a:r>
              <a:rPr lang="en-US" altLang="en-US" sz="1600">
                <a:solidFill>
                  <a:srgbClr val="00CCFF"/>
                </a:solidFill>
                <a:latin typeface="Times New Roman" panose="02020603050405020304" pitchFamily="18" charset="0"/>
              </a:rPr>
              <a:t>exists</a:t>
            </a:r>
          </a:p>
        </p:txBody>
      </p:sp>
      <p:sp>
        <p:nvSpPr>
          <p:cNvPr id="133129" name="Text Box 56">
            <a:extLst>
              <a:ext uri="{FF2B5EF4-FFF2-40B4-BE49-F238E27FC236}">
                <a16:creationId xmlns:a16="http://schemas.microsoft.com/office/drawing/2014/main" id="{C7BE0FDC-77DC-E244-A444-AC17DF66B472}"/>
              </a:ext>
            </a:extLst>
          </p:cNvPr>
          <p:cNvSpPr txBox="1">
            <a:spLocks noChangeArrowheads="1"/>
          </p:cNvSpPr>
          <p:nvPr/>
        </p:nvSpPr>
        <p:spPr bwMode="auto">
          <a:xfrm>
            <a:off x="6496050" y="4429125"/>
            <a:ext cx="1709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CCFF"/>
                </a:solidFill>
                <a:latin typeface="Times New Roman" panose="02020603050405020304" pitchFamily="18" charset="0"/>
              </a:rPr>
              <a:t>Link to Professor</a:t>
            </a:r>
          </a:p>
          <a:p>
            <a:pPr eaLnBrk="1" hangingPunct="1">
              <a:spcBef>
                <a:spcPct val="0"/>
              </a:spcBef>
              <a:buClrTx/>
              <a:buSzTx/>
              <a:buFontTx/>
              <a:buNone/>
            </a:pPr>
            <a:r>
              <a:rPr lang="en-US" altLang="en-US" sz="1600" err="1">
                <a:solidFill>
                  <a:srgbClr val="00CCFF"/>
                </a:solidFill>
                <a:latin typeface="Times New Roman" panose="02020603050405020304" pitchFamily="18" charset="0"/>
              </a:rPr>
              <a:t>doesn</a:t>
            </a:r>
            <a:r>
              <a:rPr lang="ja-JP" altLang="en-US" sz="1600">
                <a:solidFill>
                  <a:srgbClr val="00CCFF"/>
                </a:solidFill>
                <a:latin typeface="Times New Roman" panose="02020603050405020304" pitchFamily="18" charset="0"/>
              </a:rPr>
              <a:t>’</a:t>
            </a:r>
            <a:r>
              <a:rPr lang="en-US" altLang="ja-JP" sz="1600">
                <a:solidFill>
                  <a:srgbClr val="00CCFF"/>
                </a:solidFill>
                <a:latin typeface="Times New Roman" panose="02020603050405020304" pitchFamily="18" charset="0"/>
              </a:rPr>
              <a:t>t exist</a:t>
            </a:r>
            <a:endParaRPr lang="en-US" altLang="en-US" sz="1600">
              <a:solidFill>
                <a:srgbClr val="00CCFF"/>
              </a:solidFill>
              <a:latin typeface="Times New Roman" panose="02020603050405020304" pitchFamily="18" charset="0"/>
            </a:endParaRPr>
          </a:p>
        </p:txBody>
      </p:sp>
      <p:sp>
        <p:nvSpPr>
          <p:cNvPr id="133130" name="AutoShape 58">
            <a:extLst>
              <a:ext uri="{FF2B5EF4-FFF2-40B4-BE49-F238E27FC236}">
                <a16:creationId xmlns:a16="http://schemas.microsoft.com/office/drawing/2014/main" id="{D05FB467-9599-9D47-983A-BA294F668E35}"/>
              </a:ext>
            </a:extLst>
          </p:cNvPr>
          <p:cNvSpPr>
            <a:spLocks noChangeArrowheads="1"/>
          </p:cNvSpPr>
          <p:nvPr/>
        </p:nvSpPr>
        <p:spPr bwMode="auto">
          <a:xfrm>
            <a:off x="3005138" y="5159375"/>
            <a:ext cx="723900" cy="560388"/>
          </a:xfrm>
          <a:prstGeom prst="rightArrow">
            <a:avLst>
              <a:gd name="adj1" fmla="val 42778"/>
              <a:gd name="adj2" fmla="val 48161"/>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1" name="AutoShape 62">
            <a:extLst>
              <a:ext uri="{FF2B5EF4-FFF2-40B4-BE49-F238E27FC236}">
                <a16:creationId xmlns:a16="http://schemas.microsoft.com/office/drawing/2014/main" id="{8EFD5704-1B89-5A4E-94F4-35646CB10613}"/>
              </a:ext>
            </a:extLst>
          </p:cNvPr>
          <p:cNvSpPr>
            <a:spLocks noChangeArrowheads="1"/>
          </p:cNvSpPr>
          <p:nvPr/>
        </p:nvSpPr>
        <p:spPr bwMode="auto">
          <a:xfrm>
            <a:off x="2247900" y="27654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2" name="AutoShape 63">
            <a:extLst>
              <a:ext uri="{FF2B5EF4-FFF2-40B4-BE49-F238E27FC236}">
                <a16:creationId xmlns:a16="http://schemas.microsoft.com/office/drawing/2014/main" id="{583BCC9A-E9FA-8341-B09F-4F0ED937CD26}"/>
              </a:ext>
            </a:extLst>
          </p:cNvPr>
          <p:cNvSpPr>
            <a:spLocks noChangeArrowheads="1"/>
          </p:cNvSpPr>
          <p:nvPr/>
        </p:nvSpPr>
        <p:spPr bwMode="auto">
          <a:xfrm>
            <a:off x="5130800" y="27654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3" name="AutoShape 64">
            <a:extLst>
              <a:ext uri="{FF2B5EF4-FFF2-40B4-BE49-F238E27FC236}">
                <a16:creationId xmlns:a16="http://schemas.microsoft.com/office/drawing/2014/main" id="{DADA2D8A-1A20-814B-B749-09AC620AE2F7}"/>
              </a:ext>
            </a:extLst>
          </p:cNvPr>
          <p:cNvSpPr>
            <a:spLocks noChangeArrowheads="1"/>
          </p:cNvSpPr>
          <p:nvPr/>
        </p:nvSpPr>
        <p:spPr bwMode="auto">
          <a:xfrm>
            <a:off x="6515100" y="51149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4" name="AutoShape 65">
            <a:extLst>
              <a:ext uri="{FF2B5EF4-FFF2-40B4-BE49-F238E27FC236}">
                <a16:creationId xmlns:a16="http://schemas.microsoft.com/office/drawing/2014/main" id="{9095C321-E091-7E45-B0EE-88CAB921B63E}"/>
              </a:ext>
            </a:extLst>
          </p:cNvPr>
          <p:cNvSpPr>
            <a:spLocks noChangeArrowheads="1"/>
          </p:cNvSpPr>
          <p:nvPr/>
        </p:nvSpPr>
        <p:spPr bwMode="auto">
          <a:xfrm>
            <a:off x="4089400" y="5114925"/>
            <a:ext cx="1689100" cy="6731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5" name="Rectangle 67">
            <a:extLst>
              <a:ext uri="{FF2B5EF4-FFF2-40B4-BE49-F238E27FC236}">
                <a16:creationId xmlns:a16="http://schemas.microsoft.com/office/drawing/2014/main" id="{1CB30E17-E99D-4E48-8671-92275F1E9D00}"/>
              </a:ext>
            </a:extLst>
          </p:cNvPr>
          <p:cNvSpPr>
            <a:spLocks noChangeArrowheads="1"/>
          </p:cNvSpPr>
          <p:nvPr/>
        </p:nvSpPr>
        <p:spPr bwMode="auto">
          <a:xfrm>
            <a:off x="628650" y="4346575"/>
            <a:ext cx="2109788" cy="8223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36" name="Line 69">
            <a:extLst>
              <a:ext uri="{FF2B5EF4-FFF2-40B4-BE49-F238E27FC236}">
                <a16:creationId xmlns:a16="http://schemas.microsoft.com/office/drawing/2014/main" id="{F7BC2258-79C9-2649-AB9A-56A458C461CA}"/>
              </a:ext>
            </a:extLst>
          </p:cNvPr>
          <p:cNvSpPr>
            <a:spLocks noChangeShapeType="1"/>
          </p:cNvSpPr>
          <p:nvPr/>
        </p:nvSpPr>
        <p:spPr bwMode="auto">
          <a:xfrm>
            <a:off x="641350" y="49657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7" name="Rectangle 70">
            <a:extLst>
              <a:ext uri="{FF2B5EF4-FFF2-40B4-BE49-F238E27FC236}">
                <a16:creationId xmlns:a16="http://schemas.microsoft.com/office/drawing/2014/main" id="{FB3D9EA8-1FEB-8243-A4B1-C1E2EE14353A}"/>
              </a:ext>
            </a:extLst>
          </p:cNvPr>
          <p:cNvSpPr>
            <a:spLocks noChangeArrowheads="1"/>
          </p:cNvSpPr>
          <p:nvPr/>
        </p:nvSpPr>
        <p:spPr bwMode="auto">
          <a:xfrm>
            <a:off x="644525" y="4429125"/>
            <a:ext cx="208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FF"/>
                </a:solidFill>
                <a:latin typeface="Times New Roman" panose="02020603050405020304" pitchFamily="18" charset="0"/>
              </a:rPr>
              <a:t>Lecturer</a:t>
            </a:r>
          </a:p>
        </p:txBody>
      </p:sp>
      <p:sp>
        <p:nvSpPr>
          <p:cNvPr id="133138" name="Line 72">
            <a:extLst>
              <a:ext uri="{FF2B5EF4-FFF2-40B4-BE49-F238E27FC236}">
                <a16:creationId xmlns:a16="http://schemas.microsoft.com/office/drawing/2014/main" id="{615686DE-6A45-C14B-A2FC-FEF760923B69}"/>
              </a:ext>
            </a:extLst>
          </p:cNvPr>
          <p:cNvSpPr>
            <a:spLocks noChangeShapeType="1"/>
          </p:cNvSpPr>
          <p:nvPr/>
        </p:nvSpPr>
        <p:spPr bwMode="auto">
          <a:xfrm>
            <a:off x="641350" y="48387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9" name="Rectangle 73">
            <a:extLst>
              <a:ext uri="{FF2B5EF4-FFF2-40B4-BE49-F238E27FC236}">
                <a16:creationId xmlns:a16="http://schemas.microsoft.com/office/drawing/2014/main" id="{9C18B494-7325-FD45-876B-CFB96CDCECB9}"/>
              </a:ext>
            </a:extLst>
          </p:cNvPr>
          <p:cNvSpPr>
            <a:spLocks noChangeArrowheads="1"/>
          </p:cNvSpPr>
          <p:nvPr/>
        </p:nvSpPr>
        <p:spPr bwMode="auto">
          <a:xfrm>
            <a:off x="628650" y="5730875"/>
            <a:ext cx="2109788" cy="8223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3140" name="Line 74">
            <a:extLst>
              <a:ext uri="{FF2B5EF4-FFF2-40B4-BE49-F238E27FC236}">
                <a16:creationId xmlns:a16="http://schemas.microsoft.com/office/drawing/2014/main" id="{B3A30C8C-96D2-5D47-8DCE-145874EF166C}"/>
              </a:ext>
            </a:extLst>
          </p:cNvPr>
          <p:cNvSpPr>
            <a:spLocks noChangeShapeType="1"/>
          </p:cNvSpPr>
          <p:nvPr/>
        </p:nvSpPr>
        <p:spPr bwMode="auto">
          <a:xfrm>
            <a:off x="641350" y="63500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1" name="Rectangle 75">
            <a:extLst>
              <a:ext uri="{FF2B5EF4-FFF2-40B4-BE49-F238E27FC236}">
                <a16:creationId xmlns:a16="http://schemas.microsoft.com/office/drawing/2014/main" id="{32E62EE9-C7EE-064E-AFB0-3985DA1209DE}"/>
              </a:ext>
            </a:extLst>
          </p:cNvPr>
          <p:cNvSpPr>
            <a:spLocks noChangeArrowheads="1"/>
          </p:cNvSpPr>
          <p:nvPr/>
        </p:nvSpPr>
        <p:spPr bwMode="auto">
          <a:xfrm>
            <a:off x="644525" y="5800725"/>
            <a:ext cx="208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33142" name="Line 77">
            <a:extLst>
              <a:ext uri="{FF2B5EF4-FFF2-40B4-BE49-F238E27FC236}">
                <a16:creationId xmlns:a16="http://schemas.microsoft.com/office/drawing/2014/main" id="{F41BDFE5-A4ED-824C-9184-236933BB3B30}"/>
              </a:ext>
            </a:extLst>
          </p:cNvPr>
          <p:cNvSpPr>
            <a:spLocks noChangeShapeType="1"/>
          </p:cNvSpPr>
          <p:nvPr/>
        </p:nvSpPr>
        <p:spPr bwMode="auto">
          <a:xfrm>
            <a:off x="641350" y="6223000"/>
            <a:ext cx="209708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3" name="Text Box 78">
            <a:extLst>
              <a:ext uri="{FF2B5EF4-FFF2-40B4-BE49-F238E27FC236}">
                <a16:creationId xmlns:a16="http://schemas.microsoft.com/office/drawing/2014/main" id="{63489363-9C91-DA48-81F2-B00454B51855}"/>
              </a:ext>
            </a:extLst>
          </p:cNvPr>
          <p:cNvSpPr txBox="1">
            <a:spLocks noChangeArrowheads="1"/>
          </p:cNvSpPr>
          <p:nvPr/>
        </p:nvSpPr>
        <p:spPr bwMode="auto">
          <a:xfrm>
            <a:off x="2590800" y="2816225"/>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Opened</a:t>
            </a:r>
          </a:p>
        </p:txBody>
      </p:sp>
      <p:sp>
        <p:nvSpPr>
          <p:cNvPr id="133144" name="Text Box 79">
            <a:extLst>
              <a:ext uri="{FF2B5EF4-FFF2-40B4-BE49-F238E27FC236}">
                <a16:creationId xmlns:a16="http://schemas.microsoft.com/office/drawing/2014/main" id="{E35016B3-77F7-6741-83FA-1B74A0EC4E12}"/>
              </a:ext>
            </a:extLst>
          </p:cNvPr>
          <p:cNvSpPr txBox="1">
            <a:spLocks noChangeArrowheads="1"/>
          </p:cNvSpPr>
          <p:nvPr/>
        </p:nvSpPr>
        <p:spPr bwMode="auto">
          <a:xfrm>
            <a:off x="5499100" y="2816225"/>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Closed</a:t>
            </a:r>
          </a:p>
        </p:txBody>
      </p:sp>
      <p:sp>
        <p:nvSpPr>
          <p:cNvPr id="133145" name="Rectangle 81">
            <a:extLst>
              <a:ext uri="{FF2B5EF4-FFF2-40B4-BE49-F238E27FC236}">
                <a16:creationId xmlns:a16="http://schemas.microsoft.com/office/drawing/2014/main" id="{F0D32C67-0449-7A4A-8E1B-E4807E477001}"/>
              </a:ext>
            </a:extLst>
          </p:cNvPr>
          <p:cNvSpPr>
            <a:spLocks noChangeArrowheads="1"/>
          </p:cNvSpPr>
          <p:nvPr/>
        </p:nvSpPr>
        <p:spPr bwMode="auto">
          <a:xfrm>
            <a:off x="1143000" y="5410200"/>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a:t>
            </a:r>
          </a:p>
        </p:txBody>
      </p:sp>
      <p:sp>
        <p:nvSpPr>
          <p:cNvPr id="133146" name="Rectangle 82">
            <a:extLst>
              <a:ext uri="{FF2B5EF4-FFF2-40B4-BE49-F238E27FC236}">
                <a16:creationId xmlns:a16="http://schemas.microsoft.com/office/drawing/2014/main" id="{693F6108-B1BA-E74F-901B-28136344D687}"/>
              </a:ext>
            </a:extLst>
          </p:cNvPr>
          <p:cNvSpPr>
            <a:spLocks noChangeArrowheads="1"/>
          </p:cNvSpPr>
          <p:nvPr/>
        </p:nvSpPr>
        <p:spPr bwMode="auto">
          <a:xfrm>
            <a:off x="1701800" y="51514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chemeClr val="tx2"/>
                </a:solidFill>
                <a:latin typeface="Times New Roman" panose="02020603050405020304" pitchFamily="18" charset="0"/>
              </a:rPr>
              <a:t>0..1</a:t>
            </a:r>
          </a:p>
        </p:txBody>
      </p:sp>
      <p:sp>
        <p:nvSpPr>
          <p:cNvPr id="133147" name="Text Box 83">
            <a:extLst>
              <a:ext uri="{FF2B5EF4-FFF2-40B4-BE49-F238E27FC236}">
                <a16:creationId xmlns:a16="http://schemas.microsoft.com/office/drawing/2014/main" id="{82B14C68-21F9-DF4D-A48A-7717E5A2C127}"/>
              </a:ext>
            </a:extLst>
          </p:cNvPr>
          <p:cNvSpPr txBox="1">
            <a:spLocks noChangeArrowheads="1"/>
          </p:cNvSpPr>
          <p:nvPr/>
        </p:nvSpPr>
        <p:spPr bwMode="auto">
          <a:xfrm>
            <a:off x="4314825" y="5191125"/>
            <a:ext cx="124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Assigned</a:t>
            </a:r>
          </a:p>
        </p:txBody>
      </p:sp>
      <p:sp>
        <p:nvSpPr>
          <p:cNvPr id="133148" name="Text Box 84">
            <a:extLst>
              <a:ext uri="{FF2B5EF4-FFF2-40B4-BE49-F238E27FC236}">
                <a16:creationId xmlns:a16="http://schemas.microsoft.com/office/drawing/2014/main" id="{A93A0D89-380D-B346-BCC1-7095ECC60B1B}"/>
              </a:ext>
            </a:extLst>
          </p:cNvPr>
          <p:cNvSpPr txBox="1">
            <a:spLocks noChangeArrowheads="1"/>
          </p:cNvSpPr>
          <p:nvPr/>
        </p:nvSpPr>
        <p:spPr bwMode="auto">
          <a:xfrm>
            <a:off x="6597650" y="5191125"/>
            <a:ext cx="154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800">
                <a:solidFill>
                  <a:srgbClr val="0000FF"/>
                </a:solidFill>
                <a:latin typeface="Times New Roman" panose="02020603050405020304" pitchFamily="18" charset="0"/>
              </a:rPr>
              <a:t>Unassigned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43" name="Rectangle 27">
            <a:extLst>
              <a:ext uri="{FF2B5EF4-FFF2-40B4-BE49-F238E27FC236}">
                <a16:creationId xmlns:a16="http://schemas.microsoft.com/office/drawing/2014/main" id="{20152209-DE62-BC4F-A5EC-CAB2FA08ABAD}"/>
              </a:ext>
            </a:extLst>
          </p:cNvPr>
          <p:cNvSpPr>
            <a:spLocks noGrp="1" noChangeArrowheads="1"/>
          </p:cNvSpPr>
          <p:nvPr>
            <p:ph type="title"/>
          </p:nvPr>
        </p:nvSpPr>
        <p:spPr/>
        <p:txBody>
          <a:bodyPr/>
          <a:lstStyle/>
          <a:p>
            <a:pPr eaLnBrk="1" fontAlgn="auto" hangingPunct="1">
              <a:spcAft>
                <a:spcPts val="0"/>
              </a:spcAft>
              <a:defRPr/>
            </a:pPr>
            <a:r>
              <a:rPr lang="en-US" noProof="1">
                <a:ea typeface="+mj-ea"/>
                <a:cs typeface="Arial"/>
              </a:rPr>
              <a:t>Nhận diện các sự kiện</a:t>
            </a:r>
          </a:p>
        </p:txBody>
      </p:sp>
      <p:sp>
        <p:nvSpPr>
          <p:cNvPr id="135170" name="Rectangle 24">
            <a:extLst>
              <a:ext uri="{FF2B5EF4-FFF2-40B4-BE49-F238E27FC236}">
                <a16:creationId xmlns:a16="http://schemas.microsoft.com/office/drawing/2014/main" id="{45E13BB8-D4D9-FF42-B49E-B739AECA5BE5}"/>
              </a:ext>
            </a:extLst>
          </p:cNvPr>
          <p:cNvSpPr>
            <a:spLocks noGrp="1"/>
          </p:cNvSpPr>
          <p:nvPr>
            <p:ph idx="1"/>
          </p:nvPr>
        </p:nvSpPr>
        <p:spPr>
          <a:xfrm>
            <a:off x="361950" y="1524000"/>
            <a:ext cx="8486775" cy="4572000"/>
          </a:xfrm>
        </p:spPr>
        <p:txBody>
          <a:bodyPr/>
          <a:lstStyle/>
          <a:p>
            <a:pPr marL="182245" indent="-182245"/>
            <a:r>
              <a:rPr lang="en-US" altLang="en-US" sz="2800" err="1">
                <a:ea typeface="ＭＳ Ｐゴシック"/>
                <a:cs typeface="Arial"/>
              </a:rPr>
              <a:t>Nhìn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r>
              <a:rPr lang="en-US" altLang="en-US" sz="2800">
                <a:ea typeface="ＭＳ Ｐゴシック"/>
                <a:cs typeface="Arial"/>
              </a:rPr>
              <a:t> </a:t>
            </a:r>
            <a:r>
              <a:rPr lang="en-US" altLang="en-US" sz="2800" err="1">
                <a:ea typeface="ＭＳ Ｐゴシック"/>
                <a:cs typeface="Arial"/>
              </a:rPr>
              <a:t>của</a:t>
            </a:r>
            <a:r>
              <a:rPr lang="en-US" altLang="en-US" sz="2800">
                <a:ea typeface="ＭＳ Ｐゴシック"/>
                <a:cs typeface="Arial"/>
              </a:rPr>
              <a:t> class, interface</a:t>
            </a:r>
            <a:endParaRPr lang="en-US" altLang="en-US" sz="2800">
              <a:ea typeface="ＭＳ Ｐゴシック" panose="020B0600070205080204" pitchFamily="34" charset="-128"/>
              <a:cs typeface="Arial" panose="020B0604020202020204" pitchFamily="34" charset="0"/>
            </a:endParaRPr>
          </a:p>
        </p:txBody>
      </p:sp>
      <p:sp>
        <p:nvSpPr>
          <p:cNvPr id="135171" name="Slide Number Placeholder 19">
            <a:extLst>
              <a:ext uri="{FF2B5EF4-FFF2-40B4-BE49-F238E27FC236}">
                <a16:creationId xmlns:a16="http://schemas.microsoft.com/office/drawing/2014/main" id="{F17B96C7-3165-3D49-B3AB-6677FC9FAA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931EC3B5-E3B6-744C-9F17-72DFF932F67D}" type="slidenum">
              <a:rPr lang="en-US" altLang="ja-JP" sz="1200" dirty="0" smtClean="0">
                <a:latin typeface="Times New Roman" panose="02020603050405020304" pitchFamily="18" charset="0"/>
              </a:rPr>
              <a:pPr>
                <a:spcBef>
                  <a:spcPct val="0"/>
                </a:spcBef>
                <a:buClrTx/>
                <a:buSzTx/>
                <a:buFontTx/>
                <a:buNone/>
              </a:pPr>
              <a:t>64</a:t>
            </a:fld>
            <a:endParaRPr lang="en-US" altLang="ja-JP" sz="1200">
              <a:latin typeface="Times New Roman" panose="02020603050405020304" pitchFamily="18" charset="0"/>
            </a:endParaRPr>
          </a:p>
        </p:txBody>
      </p:sp>
      <p:sp>
        <p:nvSpPr>
          <p:cNvPr id="135172" name="Text Box 26">
            <a:extLst>
              <a:ext uri="{FF2B5EF4-FFF2-40B4-BE49-F238E27FC236}">
                <a16:creationId xmlns:a16="http://schemas.microsoft.com/office/drawing/2014/main" id="{DB575121-55EB-3E4F-BBBC-359269E83962}"/>
              </a:ext>
            </a:extLst>
          </p:cNvPr>
          <p:cNvSpPr txBox="1">
            <a:spLocks noChangeArrowheads="1"/>
          </p:cNvSpPr>
          <p:nvPr/>
        </p:nvSpPr>
        <p:spPr bwMode="auto">
          <a:xfrm>
            <a:off x="849313" y="4867275"/>
            <a:ext cx="37211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a:solidFill>
                  <a:srgbClr val="00CCFF"/>
                </a:solidFill>
                <a:latin typeface="Arial Narrow" panose="020B0604020202020204" pitchFamily="34" charset="0"/>
              </a:rPr>
              <a:t>Events: </a:t>
            </a:r>
            <a:r>
              <a:rPr lang="en-US" altLang="en-US" err="1">
                <a:solidFill>
                  <a:srgbClr val="00CCFF"/>
                </a:solidFill>
                <a:latin typeface="Arial Narrow" panose="020B0604020202020204" pitchFamily="34" charset="0"/>
              </a:rPr>
              <a:t>addLecturer</a:t>
            </a:r>
            <a:r>
              <a:rPr lang="en-US" altLang="en-US">
                <a:solidFill>
                  <a:srgbClr val="00CCFF"/>
                </a:solidFill>
                <a:latin typeface="Arial Narrow" panose="020B0604020202020204" pitchFamily="34" charset="0"/>
              </a:rPr>
              <a:t>,</a:t>
            </a:r>
            <a:br>
              <a:rPr lang="en-US" altLang="en-US">
                <a:solidFill>
                  <a:srgbClr val="00CCFF"/>
                </a:solidFill>
                <a:latin typeface="Arial Narrow" panose="020B0604020202020204" pitchFamily="34" charset="0"/>
              </a:rPr>
            </a:br>
            <a:r>
              <a:rPr lang="en-US" altLang="en-US">
                <a:solidFill>
                  <a:srgbClr val="00CCFF"/>
                </a:solidFill>
                <a:latin typeface="Arial Narrow" panose="020B0604020202020204" pitchFamily="34" charset="0"/>
              </a:rPr>
              <a:t>	</a:t>
            </a:r>
            <a:r>
              <a:rPr lang="en-US" altLang="en-US" err="1">
                <a:solidFill>
                  <a:srgbClr val="00CCFF"/>
                </a:solidFill>
                <a:latin typeface="Arial Narrow" panose="020B0604020202020204" pitchFamily="34" charset="0"/>
              </a:rPr>
              <a:t>removeLecturer</a:t>
            </a:r>
          </a:p>
        </p:txBody>
      </p:sp>
      <p:sp>
        <p:nvSpPr>
          <p:cNvPr id="135173" name="AutoShape 30">
            <a:extLst>
              <a:ext uri="{FF2B5EF4-FFF2-40B4-BE49-F238E27FC236}">
                <a16:creationId xmlns:a16="http://schemas.microsoft.com/office/drawing/2014/main" id="{5E4445BB-DD28-5641-8873-27D444FF1658}"/>
              </a:ext>
            </a:extLst>
          </p:cNvPr>
          <p:cNvSpPr>
            <a:spLocks noChangeArrowheads="1"/>
          </p:cNvSpPr>
          <p:nvPr/>
        </p:nvSpPr>
        <p:spPr bwMode="auto">
          <a:xfrm rot="5400000">
            <a:off x="2159794" y="4063206"/>
            <a:ext cx="723900" cy="560388"/>
          </a:xfrm>
          <a:prstGeom prst="rightArrow">
            <a:avLst>
              <a:gd name="adj1" fmla="val 47880"/>
              <a:gd name="adj2" fmla="val 50427"/>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74" name="Line 50">
            <a:extLst>
              <a:ext uri="{FF2B5EF4-FFF2-40B4-BE49-F238E27FC236}">
                <a16:creationId xmlns:a16="http://schemas.microsoft.com/office/drawing/2014/main" id="{9BF4231D-BC82-0C47-A2F6-3218DA9FBF54}"/>
              </a:ext>
            </a:extLst>
          </p:cNvPr>
          <p:cNvSpPr>
            <a:spLocks noChangeShapeType="1"/>
          </p:cNvSpPr>
          <p:nvPr/>
        </p:nvSpPr>
        <p:spPr bwMode="auto">
          <a:xfrm>
            <a:off x="3530600" y="3090863"/>
            <a:ext cx="2181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5" name="Rectangle 31">
            <a:extLst>
              <a:ext uri="{FF2B5EF4-FFF2-40B4-BE49-F238E27FC236}">
                <a16:creationId xmlns:a16="http://schemas.microsoft.com/office/drawing/2014/main" id="{0C19C484-48CB-E043-9517-A312CF978C15}"/>
              </a:ext>
            </a:extLst>
          </p:cNvPr>
          <p:cNvSpPr>
            <a:spLocks noChangeArrowheads="1"/>
          </p:cNvSpPr>
          <p:nvPr/>
        </p:nvSpPr>
        <p:spPr bwMode="auto">
          <a:xfrm>
            <a:off x="1454150" y="2541588"/>
            <a:ext cx="2203450" cy="1177925"/>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76" name="Line 32">
            <a:extLst>
              <a:ext uri="{FF2B5EF4-FFF2-40B4-BE49-F238E27FC236}">
                <a16:creationId xmlns:a16="http://schemas.microsoft.com/office/drawing/2014/main" id="{B49229B2-7B09-A542-8758-8E9893C49CD0}"/>
              </a:ext>
            </a:extLst>
          </p:cNvPr>
          <p:cNvSpPr>
            <a:spLocks noChangeShapeType="1"/>
          </p:cNvSpPr>
          <p:nvPr/>
        </p:nvSpPr>
        <p:spPr bwMode="auto">
          <a:xfrm>
            <a:off x="1466850" y="3160713"/>
            <a:ext cx="21907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7" name="Rectangle 33">
            <a:extLst>
              <a:ext uri="{FF2B5EF4-FFF2-40B4-BE49-F238E27FC236}">
                <a16:creationId xmlns:a16="http://schemas.microsoft.com/office/drawing/2014/main" id="{A392E942-A5EF-D841-B136-93B0B3A11D63}"/>
              </a:ext>
            </a:extLst>
          </p:cNvPr>
          <p:cNvSpPr>
            <a:spLocks noChangeArrowheads="1"/>
          </p:cNvSpPr>
          <p:nvPr/>
        </p:nvSpPr>
        <p:spPr bwMode="auto">
          <a:xfrm>
            <a:off x="1470025" y="262413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35178" name="Line 35">
            <a:extLst>
              <a:ext uri="{FF2B5EF4-FFF2-40B4-BE49-F238E27FC236}">
                <a16:creationId xmlns:a16="http://schemas.microsoft.com/office/drawing/2014/main" id="{6477E6A0-43EF-594D-BC6E-F5C0693E1B73}"/>
              </a:ext>
            </a:extLst>
          </p:cNvPr>
          <p:cNvSpPr>
            <a:spLocks noChangeShapeType="1"/>
          </p:cNvSpPr>
          <p:nvPr/>
        </p:nvSpPr>
        <p:spPr bwMode="auto">
          <a:xfrm>
            <a:off x="1466850" y="3033713"/>
            <a:ext cx="21907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9" name="Rectangle 36">
            <a:extLst>
              <a:ext uri="{FF2B5EF4-FFF2-40B4-BE49-F238E27FC236}">
                <a16:creationId xmlns:a16="http://schemas.microsoft.com/office/drawing/2014/main" id="{FA82271D-B3E9-2941-BDAC-2A3CBBBEFE45}"/>
              </a:ext>
            </a:extLst>
          </p:cNvPr>
          <p:cNvSpPr>
            <a:spLocks noChangeArrowheads="1"/>
          </p:cNvSpPr>
          <p:nvPr/>
        </p:nvSpPr>
        <p:spPr bwMode="auto">
          <a:xfrm>
            <a:off x="1416050" y="3109913"/>
            <a:ext cx="23939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addLecturer</a:t>
            </a:r>
            <a:r>
              <a:rPr lang="en-US" altLang="en-US" sz="2000">
                <a:solidFill>
                  <a:srgbClr val="0000FF"/>
                </a:solidFill>
                <a:latin typeface="Times New Roman" panose="02020603050405020304" pitchFamily="18" charset="0"/>
              </a:rPr>
              <a:t>()</a:t>
            </a:r>
          </a:p>
        </p:txBody>
      </p:sp>
      <p:sp>
        <p:nvSpPr>
          <p:cNvPr id="135180" name="Rectangle 37">
            <a:extLst>
              <a:ext uri="{FF2B5EF4-FFF2-40B4-BE49-F238E27FC236}">
                <a16:creationId xmlns:a16="http://schemas.microsoft.com/office/drawing/2014/main" id="{D5C0865B-529B-5544-83EA-E543DE069374}"/>
              </a:ext>
            </a:extLst>
          </p:cNvPr>
          <p:cNvSpPr>
            <a:spLocks noChangeArrowheads="1"/>
          </p:cNvSpPr>
          <p:nvPr/>
        </p:nvSpPr>
        <p:spPr bwMode="auto">
          <a:xfrm>
            <a:off x="1416050" y="3351213"/>
            <a:ext cx="2622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removeLecturer</a:t>
            </a:r>
            <a:r>
              <a:rPr lang="en-US" altLang="en-US" sz="2000">
                <a:solidFill>
                  <a:srgbClr val="0000FF"/>
                </a:solidFill>
                <a:latin typeface="Times New Roman" panose="02020603050405020304" pitchFamily="18" charset="0"/>
              </a:rPr>
              <a:t>()</a:t>
            </a:r>
          </a:p>
        </p:txBody>
      </p:sp>
      <p:sp>
        <p:nvSpPr>
          <p:cNvPr id="135181" name="Rectangle 38">
            <a:extLst>
              <a:ext uri="{FF2B5EF4-FFF2-40B4-BE49-F238E27FC236}">
                <a16:creationId xmlns:a16="http://schemas.microsoft.com/office/drawing/2014/main" id="{030D4BBA-C62F-7349-9F12-0A0C44A42D70}"/>
              </a:ext>
            </a:extLst>
          </p:cNvPr>
          <p:cNvSpPr>
            <a:spLocks noChangeArrowheads="1"/>
          </p:cNvSpPr>
          <p:nvPr/>
        </p:nvSpPr>
        <p:spPr bwMode="auto">
          <a:xfrm>
            <a:off x="3740150" y="2700338"/>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a:t>
            </a:r>
          </a:p>
        </p:txBody>
      </p:sp>
      <p:sp>
        <p:nvSpPr>
          <p:cNvPr id="135182" name="Rectangle 39">
            <a:extLst>
              <a:ext uri="{FF2B5EF4-FFF2-40B4-BE49-F238E27FC236}">
                <a16:creationId xmlns:a16="http://schemas.microsoft.com/office/drawing/2014/main" id="{39CE056B-BA35-E244-9E41-FCEF8EB9F07B}"/>
              </a:ext>
            </a:extLst>
          </p:cNvPr>
          <p:cNvSpPr>
            <a:spLocks noChangeArrowheads="1"/>
          </p:cNvSpPr>
          <p:nvPr/>
        </p:nvSpPr>
        <p:spPr bwMode="auto">
          <a:xfrm>
            <a:off x="5105400" y="3081338"/>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0..1</a:t>
            </a:r>
          </a:p>
        </p:txBody>
      </p:sp>
      <p:grpSp>
        <p:nvGrpSpPr>
          <p:cNvPr id="135183" name="Group 46">
            <a:extLst>
              <a:ext uri="{FF2B5EF4-FFF2-40B4-BE49-F238E27FC236}">
                <a16:creationId xmlns:a16="http://schemas.microsoft.com/office/drawing/2014/main" id="{F0AA8C2A-A70C-6846-8769-78BA07D31467}"/>
              </a:ext>
            </a:extLst>
          </p:cNvPr>
          <p:cNvGrpSpPr>
            <a:grpSpLocks/>
          </p:cNvGrpSpPr>
          <p:nvPr/>
        </p:nvGrpSpPr>
        <p:grpSpPr bwMode="auto">
          <a:xfrm>
            <a:off x="5683250" y="2751138"/>
            <a:ext cx="1504950" cy="825500"/>
            <a:chOff x="3162" y="1988"/>
            <a:chExt cx="948" cy="520"/>
          </a:xfrm>
        </p:grpSpPr>
        <p:sp>
          <p:nvSpPr>
            <p:cNvPr id="135185" name="Rectangle 40">
              <a:extLst>
                <a:ext uri="{FF2B5EF4-FFF2-40B4-BE49-F238E27FC236}">
                  <a16:creationId xmlns:a16="http://schemas.microsoft.com/office/drawing/2014/main" id="{450CA9CF-640C-4B46-A28D-CE7965BE5BE2}"/>
                </a:ext>
              </a:extLst>
            </p:cNvPr>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5186" name="Line 41">
              <a:extLst>
                <a:ext uri="{FF2B5EF4-FFF2-40B4-BE49-F238E27FC236}">
                  <a16:creationId xmlns:a16="http://schemas.microsoft.com/office/drawing/2014/main" id="{22592259-ECC1-804D-929A-65FC2E9917F8}"/>
                </a:ext>
              </a:extLst>
            </p:cNvPr>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7" name="Line 44">
              <a:extLst>
                <a:ext uri="{FF2B5EF4-FFF2-40B4-BE49-F238E27FC236}">
                  <a16:creationId xmlns:a16="http://schemas.microsoft.com/office/drawing/2014/main" id="{50A1B5D1-7104-2541-8499-53240E95E731}"/>
                </a:ext>
              </a:extLst>
            </p:cNvPr>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5184" name="Rectangle 42">
            <a:extLst>
              <a:ext uri="{FF2B5EF4-FFF2-40B4-BE49-F238E27FC236}">
                <a16:creationId xmlns:a16="http://schemas.microsoft.com/office/drawing/2014/main" id="{E84636E7-5FE7-504E-AAFA-9CE9A809F455}"/>
              </a:ext>
            </a:extLst>
          </p:cNvPr>
          <p:cNvSpPr>
            <a:spLocks noChangeArrowheads="1"/>
          </p:cNvSpPr>
          <p:nvPr/>
        </p:nvSpPr>
        <p:spPr bwMode="auto">
          <a:xfrm>
            <a:off x="5942013" y="2809875"/>
            <a:ext cx="1189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FF"/>
                </a:solidFill>
                <a:latin typeface="Times New Roman" panose="02020603050405020304" pitchFamily="18" charset="0"/>
              </a:rPr>
              <a:t>Lecturer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22" name="Rectangle 58">
            <a:extLst>
              <a:ext uri="{FF2B5EF4-FFF2-40B4-BE49-F238E27FC236}">
                <a16:creationId xmlns:a16="http://schemas.microsoft.com/office/drawing/2014/main" id="{41DE7D84-4755-6A48-93EE-3A57F0CD48A0}"/>
              </a:ext>
            </a:extLst>
          </p:cNvPr>
          <p:cNvSpPr>
            <a:spLocks noGrp="1" noChangeArrowheads="1"/>
          </p:cNvSpPr>
          <p:nvPr>
            <p:ph type="title"/>
          </p:nvPr>
        </p:nvSpPr>
        <p:spPr>
          <a:xfrm>
            <a:off x="457200" y="277813"/>
            <a:ext cx="8229600" cy="941387"/>
          </a:xfrm>
        </p:spPr>
        <p:txBody>
          <a:bodyPr/>
          <a:lstStyle/>
          <a:p>
            <a:pPr>
              <a:spcAft>
                <a:spcPts val="0"/>
              </a:spcAft>
              <a:defRPr/>
            </a:pPr>
            <a:r>
              <a:rPr lang="en-US" noProof="1">
                <a:ea typeface="+mj-ea"/>
                <a:cs typeface="Arial"/>
              </a:rPr>
              <a:t>Nhận diện sự chuyển dịch</a:t>
            </a:r>
          </a:p>
        </p:txBody>
      </p:sp>
      <p:sp>
        <p:nvSpPr>
          <p:cNvPr id="137218" name="Rectangle 59">
            <a:extLst>
              <a:ext uri="{FF2B5EF4-FFF2-40B4-BE49-F238E27FC236}">
                <a16:creationId xmlns:a16="http://schemas.microsoft.com/office/drawing/2014/main" id="{380395F9-F90C-3142-9895-411E16C9AEF5}"/>
              </a:ext>
            </a:extLst>
          </p:cNvPr>
          <p:cNvSpPr>
            <a:spLocks noGrp="1"/>
          </p:cNvSpPr>
          <p:nvPr>
            <p:ph sz="half" idx="1"/>
          </p:nvPr>
        </p:nvSpPr>
        <p:spPr>
          <a:xfrm>
            <a:off x="361950" y="1219200"/>
            <a:ext cx="8029575" cy="4876800"/>
          </a:xfrm>
        </p:spPr>
        <p:txBody>
          <a:bodyPr/>
          <a:lstStyle/>
          <a:p>
            <a:pPr marL="182245" indent="-182245"/>
            <a:r>
              <a:rPr lang="en-US" altLang="en-US" sz="2600" noProof="1">
                <a:ea typeface="ＭＳ Ｐゴシック"/>
                <a:cs typeface="Arial"/>
              </a:rPr>
              <a:t>Với mỗi trạng thái, xác định sự kiện nào gây ra sự chuyển dịch tới trạng thái đó, bao gồm các điều kiện khi cần thiết</a:t>
            </a:r>
            <a:endParaRPr lang="en-US" altLang="en-US" sz="2600" noProof="1">
              <a:ea typeface="ＭＳ Ｐゴシック" panose="020B0600070205080204" pitchFamily="34" charset="-128"/>
              <a:cs typeface="Arial" panose="020B0604020202020204" pitchFamily="34" charset="0"/>
            </a:endParaRPr>
          </a:p>
          <a:p>
            <a:pPr marL="182245" indent="-182245"/>
            <a:r>
              <a:rPr lang="en-US" altLang="en-US" sz="2600">
                <a:ea typeface="ＭＳ Ｐゴシック"/>
                <a:cs typeface="Arial"/>
              </a:rPr>
              <a:t>Các </a:t>
            </a:r>
            <a:r>
              <a:rPr lang="en-US" altLang="en-US" sz="2600" err="1">
                <a:ea typeface="ＭＳ Ｐゴシック"/>
                <a:cs typeface="Arial"/>
              </a:rPr>
              <a:t>chuyển</a:t>
            </a:r>
            <a:r>
              <a:rPr lang="en-US" altLang="en-US" sz="2600">
                <a:ea typeface="ＭＳ Ｐゴシック"/>
                <a:cs typeface="Arial"/>
              </a:rPr>
              <a:t> </a:t>
            </a:r>
            <a:r>
              <a:rPr lang="en-US" altLang="en-US" sz="2600" err="1">
                <a:ea typeface="ＭＳ Ｐゴシック"/>
                <a:cs typeface="Arial"/>
              </a:rPr>
              <a:t>dịch</a:t>
            </a:r>
            <a:r>
              <a:rPr lang="en-US" altLang="en-US" sz="2600">
                <a:ea typeface="ＭＳ Ｐゴシック"/>
                <a:cs typeface="Arial"/>
              </a:rPr>
              <a:t> </a:t>
            </a:r>
            <a:r>
              <a:rPr lang="en-US" altLang="en-US" sz="2600" err="1">
                <a:ea typeface="ＭＳ Ｐゴシック"/>
                <a:cs typeface="Arial"/>
              </a:rPr>
              <a:t>mô</a:t>
            </a:r>
            <a:r>
              <a:rPr lang="en-US" altLang="en-US" sz="2600">
                <a:ea typeface="ＭＳ Ｐゴシック"/>
                <a:cs typeface="Arial"/>
              </a:rPr>
              <a:t> </a:t>
            </a:r>
            <a:r>
              <a:rPr lang="en-US" altLang="en-US" sz="2600" err="1">
                <a:ea typeface="ＭＳ Ｐゴシック"/>
                <a:cs typeface="Arial"/>
              </a:rPr>
              <a:t>tả</a:t>
            </a:r>
            <a:r>
              <a:rPr lang="en-US" altLang="en-US" sz="2600">
                <a:ea typeface="ＭＳ Ｐゴシック"/>
                <a:cs typeface="Arial"/>
              </a:rPr>
              <a:t> </a:t>
            </a:r>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điều</a:t>
            </a:r>
            <a:r>
              <a:rPr lang="en-US" altLang="en-US" sz="2600">
                <a:ea typeface="ＭＳ Ｐゴシック"/>
                <a:cs typeface="Arial"/>
              </a:rPr>
              <a:t> </a:t>
            </a:r>
            <a:r>
              <a:rPr lang="en-US" altLang="en-US" sz="2600" err="1">
                <a:ea typeface="ＭＳ Ｐゴシック"/>
                <a:cs typeface="Arial"/>
              </a:rPr>
              <a:t>xảy</a:t>
            </a:r>
            <a:r>
              <a:rPr lang="en-US" altLang="en-US" sz="2600">
                <a:ea typeface="ＭＳ Ｐゴシック"/>
                <a:cs typeface="Arial"/>
              </a:rPr>
              <a:t> </a:t>
            </a:r>
            <a:r>
              <a:rPr lang="en-US" altLang="en-US" sz="2600" err="1">
                <a:ea typeface="ＭＳ Ｐゴシック"/>
                <a:cs typeface="Arial"/>
              </a:rPr>
              <a:t>khi</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phải</a:t>
            </a:r>
            <a:r>
              <a:rPr lang="en-US" altLang="en-US" sz="2600">
                <a:ea typeface="ＭＳ Ｐゴシック"/>
                <a:cs typeface="Arial"/>
              </a:rPr>
              <a:t> </a:t>
            </a:r>
            <a:r>
              <a:rPr lang="en-US" altLang="en-US" sz="2600" err="1">
                <a:ea typeface="ＭＳ Ｐゴシック"/>
                <a:cs typeface="Arial"/>
              </a:rPr>
              <a:t>hồi</a:t>
            </a:r>
            <a:r>
              <a:rPr lang="en-US" altLang="en-US" sz="2600">
                <a:ea typeface="ＭＳ Ｐゴシック"/>
                <a:cs typeface="Arial"/>
              </a:rPr>
              <a:t> </a:t>
            </a:r>
            <a:r>
              <a:rPr lang="en-US" altLang="en-US" sz="2600" err="1">
                <a:ea typeface="ＭＳ Ｐゴシック"/>
                <a:cs typeface="Arial"/>
              </a:rPr>
              <a:t>lại</a:t>
            </a:r>
            <a:r>
              <a:rPr lang="en-US" altLang="en-US" sz="2600">
                <a:ea typeface="ＭＳ Ｐゴシック"/>
                <a:cs typeface="Arial"/>
              </a:rPr>
              <a:t> </a:t>
            </a:r>
            <a:r>
              <a:rPr lang="en-US" altLang="en-US" sz="2600" err="1">
                <a:ea typeface="ＭＳ Ｐゴシック"/>
                <a:cs typeface="Arial"/>
              </a:rPr>
              <a:t>với</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kiện</a:t>
            </a:r>
            <a:r>
              <a:rPr lang="en-US" altLang="en-US" sz="2600">
                <a:ea typeface="ＭＳ Ｐゴシック"/>
                <a:cs typeface="Arial"/>
              </a:rPr>
              <a:t> </a:t>
            </a:r>
            <a:r>
              <a:rPr lang="en-US" altLang="en-US" sz="2600" err="1">
                <a:ea typeface="ＭＳ Ｐゴシック"/>
                <a:cs typeface="Arial"/>
              </a:rPr>
              <a:t>nhận</a:t>
            </a:r>
            <a:r>
              <a:rPr lang="en-US" altLang="en-US" sz="2600">
                <a:ea typeface="ＭＳ Ｐゴシック"/>
                <a:cs typeface="Arial"/>
              </a:rPr>
              <a:t> được </a:t>
            </a:r>
            <a:endParaRPr lang="en-US" altLang="en-US" sz="2600">
              <a:ea typeface="ＭＳ Ｐゴシック" panose="020B0600070205080204" pitchFamily="34" charset="-128"/>
              <a:cs typeface="Arial" panose="020B0604020202020204" pitchFamily="34" charset="0"/>
            </a:endParaRPr>
          </a:p>
        </p:txBody>
      </p:sp>
      <p:sp>
        <p:nvSpPr>
          <p:cNvPr id="137219" name="Slide Number Placeholder 30">
            <a:extLst>
              <a:ext uri="{FF2B5EF4-FFF2-40B4-BE49-F238E27FC236}">
                <a16:creationId xmlns:a16="http://schemas.microsoft.com/office/drawing/2014/main" id="{DA7721E4-2C14-1040-9785-F916022940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EF9E3FE-6486-674C-B2EA-3B5488247A85}" type="slidenum">
              <a:rPr lang="en-US" altLang="ja-JP" sz="1200" dirty="0" smtClean="0">
                <a:latin typeface="Times New Roman" panose="02020603050405020304" pitchFamily="18" charset="0"/>
              </a:rPr>
              <a:pPr>
                <a:spcBef>
                  <a:spcPct val="0"/>
                </a:spcBef>
                <a:buClrTx/>
                <a:buSzTx/>
                <a:buFontTx/>
                <a:buNone/>
              </a:pPr>
              <a:t>65</a:t>
            </a:fld>
            <a:endParaRPr lang="en-US" altLang="ja-JP" sz="1200">
              <a:latin typeface="Times New Roman" panose="02020603050405020304" pitchFamily="18" charset="0"/>
            </a:endParaRPr>
          </a:p>
        </p:txBody>
      </p:sp>
      <p:sp>
        <p:nvSpPr>
          <p:cNvPr id="137220" name="Line 95">
            <a:extLst>
              <a:ext uri="{FF2B5EF4-FFF2-40B4-BE49-F238E27FC236}">
                <a16:creationId xmlns:a16="http://schemas.microsoft.com/office/drawing/2014/main" id="{7E204E62-C9E9-904B-9175-C3A78C8A3D76}"/>
              </a:ext>
            </a:extLst>
          </p:cNvPr>
          <p:cNvSpPr>
            <a:spLocks noChangeShapeType="1"/>
          </p:cNvSpPr>
          <p:nvPr/>
        </p:nvSpPr>
        <p:spPr bwMode="auto">
          <a:xfrm rot="5400000">
            <a:off x="2916238" y="5922963"/>
            <a:ext cx="56515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1" name="Line 96">
            <a:extLst>
              <a:ext uri="{FF2B5EF4-FFF2-40B4-BE49-F238E27FC236}">
                <a16:creationId xmlns:a16="http://schemas.microsoft.com/office/drawing/2014/main" id="{362688C9-7728-8A4D-9F5F-15E04C80619A}"/>
              </a:ext>
            </a:extLst>
          </p:cNvPr>
          <p:cNvSpPr>
            <a:spLocks noChangeShapeType="1"/>
          </p:cNvSpPr>
          <p:nvPr/>
        </p:nvSpPr>
        <p:spPr bwMode="auto">
          <a:xfrm rot="16200000" flipV="1">
            <a:off x="2490788" y="5961063"/>
            <a:ext cx="59055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22" name="Line 69">
            <a:extLst>
              <a:ext uri="{FF2B5EF4-FFF2-40B4-BE49-F238E27FC236}">
                <a16:creationId xmlns:a16="http://schemas.microsoft.com/office/drawing/2014/main" id="{59E64081-2773-334D-997D-81C326A7D0A7}"/>
              </a:ext>
            </a:extLst>
          </p:cNvPr>
          <p:cNvSpPr>
            <a:spLocks noChangeShapeType="1"/>
          </p:cNvSpPr>
          <p:nvPr/>
        </p:nvSpPr>
        <p:spPr bwMode="auto">
          <a:xfrm>
            <a:off x="3460750" y="4054475"/>
            <a:ext cx="2574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7223" name="Group 101">
            <a:extLst>
              <a:ext uri="{FF2B5EF4-FFF2-40B4-BE49-F238E27FC236}">
                <a16:creationId xmlns:a16="http://schemas.microsoft.com/office/drawing/2014/main" id="{0F5AAAEC-2296-A64A-A941-49C5493982D8}"/>
              </a:ext>
            </a:extLst>
          </p:cNvPr>
          <p:cNvGrpSpPr>
            <a:grpSpLocks/>
          </p:cNvGrpSpPr>
          <p:nvPr/>
        </p:nvGrpSpPr>
        <p:grpSpPr bwMode="auto">
          <a:xfrm>
            <a:off x="1905000" y="3505200"/>
            <a:ext cx="2152650" cy="1177925"/>
            <a:chOff x="1112" y="1932"/>
            <a:chExt cx="1332" cy="742"/>
          </a:xfrm>
        </p:grpSpPr>
        <p:sp>
          <p:nvSpPr>
            <p:cNvPr id="137244" name="Rectangle 71">
              <a:extLst>
                <a:ext uri="{FF2B5EF4-FFF2-40B4-BE49-F238E27FC236}">
                  <a16:creationId xmlns:a16="http://schemas.microsoft.com/office/drawing/2014/main" id="{AE0C2357-E023-AA41-A480-ECAC6899FA7F}"/>
                </a:ext>
              </a:extLst>
            </p:cNvPr>
            <p:cNvSpPr>
              <a:spLocks noChangeArrowheads="1"/>
            </p:cNvSpPr>
            <p:nvPr/>
          </p:nvSpPr>
          <p:spPr bwMode="auto">
            <a:xfrm>
              <a:off x="1112" y="1932"/>
              <a:ext cx="1329" cy="742"/>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45" name="Line 72">
              <a:extLst>
                <a:ext uri="{FF2B5EF4-FFF2-40B4-BE49-F238E27FC236}">
                  <a16:creationId xmlns:a16="http://schemas.microsoft.com/office/drawing/2014/main" id="{D48FF5C1-5B38-A64C-BBD1-FBA14433B77E}"/>
                </a:ext>
              </a:extLst>
            </p:cNvPr>
            <p:cNvSpPr>
              <a:spLocks noChangeShapeType="1"/>
            </p:cNvSpPr>
            <p:nvPr/>
          </p:nvSpPr>
          <p:spPr bwMode="auto">
            <a:xfrm>
              <a:off x="1120" y="232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46" name="Line 75">
              <a:extLst>
                <a:ext uri="{FF2B5EF4-FFF2-40B4-BE49-F238E27FC236}">
                  <a16:creationId xmlns:a16="http://schemas.microsoft.com/office/drawing/2014/main" id="{3914A143-A5C5-5146-92EC-307CF04856C1}"/>
                </a:ext>
              </a:extLst>
            </p:cNvPr>
            <p:cNvSpPr>
              <a:spLocks noChangeShapeType="1"/>
            </p:cNvSpPr>
            <p:nvPr/>
          </p:nvSpPr>
          <p:spPr bwMode="auto">
            <a:xfrm>
              <a:off x="1120" y="224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7224" name="Rectangle 73">
            <a:extLst>
              <a:ext uri="{FF2B5EF4-FFF2-40B4-BE49-F238E27FC236}">
                <a16:creationId xmlns:a16="http://schemas.microsoft.com/office/drawing/2014/main" id="{03110323-4075-684F-A0B2-4BFCA35EAC65}"/>
              </a:ext>
            </a:extLst>
          </p:cNvPr>
          <p:cNvSpPr>
            <a:spLocks noChangeArrowheads="1"/>
          </p:cNvSpPr>
          <p:nvPr/>
        </p:nvSpPr>
        <p:spPr bwMode="auto">
          <a:xfrm>
            <a:off x="2111375" y="3606800"/>
            <a:ext cx="208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err="1">
                <a:solidFill>
                  <a:srgbClr val="0000FF"/>
                </a:solidFill>
                <a:latin typeface="Times New Roman" panose="02020603050405020304" pitchFamily="18" charset="0"/>
              </a:rPr>
              <a:t>CourseInfo</a:t>
            </a:r>
          </a:p>
        </p:txBody>
      </p:sp>
      <p:sp>
        <p:nvSpPr>
          <p:cNvPr id="137225" name="Rectangle 76">
            <a:extLst>
              <a:ext uri="{FF2B5EF4-FFF2-40B4-BE49-F238E27FC236}">
                <a16:creationId xmlns:a16="http://schemas.microsoft.com/office/drawing/2014/main" id="{055117FD-92E9-2B40-B875-8DFDD931B5C4}"/>
              </a:ext>
            </a:extLst>
          </p:cNvPr>
          <p:cNvSpPr>
            <a:spLocks noChangeArrowheads="1"/>
          </p:cNvSpPr>
          <p:nvPr/>
        </p:nvSpPr>
        <p:spPr bwMode="auto">
          <a:xfrm>
            <a:off x="1870075" y="4065588"/>
            <a:ext cx="216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addLecturer</a:t>
            </a:r>
            <a:r>
              <a:rPr lang="en-US" altLang="en-US" sz="2000">
                <a:solidFill>
                  <a:srgbClr val="0000FF"/>
                </a:solidFill>
                <a:latin typeface="Times New Roman" panose="02020603050405020304" pitchFamily="18" charset="0"/>
              </a:rPr>
              <a:t>()</a:t>
            </a:r>
          </a:p>
        </p:txBody>
      </p:sp>
      <p:sp>
        <p:nvSpPr>
          <p:cNvPr id="137226" name="Rectangle 77">
            <a:extLst>
              <a:ext uri="{FF2B5EF4-FFF2-40B4-BE49-F238E27FC236}">
                <a16:creationId xmlns:a16="http://schemas.microsoft.com/office/drawing/2014/main" id="{63F46DBA-ABEB-B547-9700-A869E0701C4E}"/>
              </a:ext>
            </a:extLst>
          </p:cNvPr>
          <p:cNvSpPr>
            <a:spLocks noChangeArrowheads="1"/>
          </p:cNvSpPr>
          <p:nvPr/>
        </p:nvSpPr>
        <p:spPr bwMode="auto">
          <a:xfrm>
            <a:off x="1870075" y="4314825"/>
            <a:ext cx="232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removeLecturer</a:t>
            </a:r>
            <a:r>
              <a:rPr lang="en-US" altLang="en-US" sz="2000">
                <a:solidFill>
                  <a:srgbClr val="0000FF"/>
                </a:solidFill>
                <a:latin typeface="Times New Roman" panose="02020603050405020304" pitchFamily="18" charset="0"/>
              </a:rPr>
              <a:t>()</a:t>
            </a:r>
          </a:p>
        </p:txBody>
      </p:sp>
      <p:sp>
        <p:nvSpPr>
          <p:cNvPr id="137227" name="Rectangle 78">
            <a:extLst>
              <a:ext uri="{FF2B5EF4-FFF2-40B4-BE49-F238E27FC236}">
                <a16:creationId xmlns:a16="http://schemas.microsoft.com/office/drawing/2014/main" id="{8DA11E16-564C-EA49-849A-EBF91EBCC1E2}"/>
              </a:ext>
            </a:extLst>
          </p:cNvPr>
          <p:cNvSpPr>
            <a:spLocks noChangeArrowheads="1"/>
          </p:cNvSpPr>
          <p:nvPr/>
        </p:nvSpPr>
        <p:spPr bwMode="auto">
          <a:xfrm>
            <a:off x="4048125" y="36512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a:t>
            </a:r>
          </a:p>
        </p:txBody>
      </p:sp>
      <p:sp>
        <p:nvSpPr>
          <p:cNvPr id="137228" name="Rectangle 79">
            <a:extLst>
              <a:ext uri="{FF2B5EF4-FFF2-40B4-BE49-F238E27FC236}">
                <a16:creationId xmlns:a16="http://schemas.microsoft.com/office/drawing/2014/main" id="{F90AB826-2CEA-DF4A-B375-45C6DA552395}"/>
              </a:ext>
            </a:extLst>
          </p:cNvPr>
          <p:cNvSpPr>
            <a:spLocks noChangeArrowheads="1"/>
          </p:cNvSpPr>
          <p:nvPr/>
        </p:nvSpPr>
        <p:spPr bwMode="auto">
          <a:xfrm>
            <a:off x="5105400" y="4075113"/>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0..1</a:t>
            </a:r>
          </a:p>
        </p:txBody>
      </p:sp>
      <p:grpSp>
        <p:nvGrpSpPr>
          <p:cNvPr id="137229" name="Group 81">
            <a:extLst>
              <a:ext uri="{FF2B5EF4-FFF2-40B4-BE49-F238E27FC236}">
                <a16:creationId xmlns:a16="http://schemas.microsoft.com/office/drawing/2014/main" id="{168C9D60-D815-2047-9B05-8EB701B746DC}"/>
              </a:ext>
            </a:extLst>
          </p:cNvPr>
          <p:cNvGrpSpPr>
            <a:grpSpLocks/>
          </p:cNvGrpSpPr>
          <p:nvPr/>
        </p:nvGrpSpPr>
        <p:grpSpPr bwMode="auto">
          <a:xfrm>
            <a:off x="5651500" y="3714750"/>
            <a:ext cx="1276350" cy="825500"/>
            <a:chOff x="3162" y="1988"/>
            <a:chExt cx="948" cy="520"/>
          </a:xfrm>
        </p:grpSpPr>
        <p:sp>
          <p:nvSpPr>
            <p:cNvPr id="137241" name="Rectangle 82">
              <a:extLst>
                <a:ext uri="{FF2B5EF4-FFF2-40B4-BE49-F238E27FC236}">
                  <a16:creationId xmlns:a16="http://schemas.microsoft.com/office/drawing/2014/main" id="{60B6C1A6-17A3-B64F-A019-D9E89AECB641}"/>
                </a:ext>
              </a:extLst>
            </p:cNvPr>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42" name="Line 83">
              <a:extLst>
                <a:ext uri="{FF2B5EF4-FFF2-40B4-BE49-F238E27FC236}">
                  <a16:creationId xmlns:a16="http://schemas.microsoft.com/office/drawing/2014/main" id="{F3CC9641-A004-AF4F-8F70-F9BC3493CB6A}"/>
                </a:ext>
              </a:extLst>
            </p:cNvPr>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43" name="Line 84">
              <a:extLst>
                <a:ext uri="{FF2B5EF4-FFF2-40B4-BE49-F238E27FC236}">
                  <a16:creationId xmlns:a16="http://schemas.microsoft.com/office/drawing/2014/main" id="{39B2AF9B-0B4B-FC4E-8B78-7582468AC33D}"/>
                </a:ext>
              </a:extLst>
            </p:cNvPr>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7230" name="Rectangle 85">
            <a:extLst>
              <a:ext uri="{FF2B5EF4-FFF2-40B4-BE49-F238E27FC236}">
                <a16:creationId xmlns:a16="http://schemas.microsoft.com/office/drawing/2014/main" id="{2DC94095-2262-4C42-A5A7-DF37558D53C6}"/>
              </a:ext>
            </a:extLst>
          </p:cNvPr>
          <p:cNvSpPr>
            <a:spLocks noChangeArrowheads="1"/>
          </p:cNvSpPr>
          <p:nvPr/>
        </p:nvSpPr>
        <p:spPr bwMode="auto">
          <a:xfrm>
            <a:off x="5715000" y="3895725"/>
            <a:ext cx="118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Lecturer</a:t>
            </a:r>
          </a:p>
        </p:txBody>
      </p:sp>
      <p:sp>
        <p:nvSpPr>
          <p:cNvPr id="137231" name="AutoShape 88">
            <a:extLst>
              <a:ext uri="{FF2B5EF4-FFF2-40B4-BE49-F238E27FC236}">
                <a16:creationId xmlns:a16="http://schemas.microsoft.com/office/drawing/2014/main" id="{13189CC6-14FF-7549-8EF6-D743935A5D64}"/>
              </a:ext>
            </a:extLst>
          </p:cNvPr>
          <p:cNvSpPr>
            <a:spLocks noChangeArrowheads="1"/>
          </p:cNvSpPr>
          <p:nvPr/>
        </p:nvSpPr>
        <p:spPr bwMode="auto">
          <a:xfrm>
            <a:off x="2527300" y="6216650"/>
            <a:ext cx="1317625" cy="5588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2" name="Text Box 89">
            <a:extLst>
              <a:ext uri="{FF2B5EF4-FFF2-40B4-BE49-F238E27FC236}">
                <a16:creationId xmlns:a16="http://schemas.microsoft.com/office/drawing/2014/main" id="{94BDCCA4-B594-2145-B624-61625A88682E}"/>
              </a:ext>
            </a:extLst>
          </p:cNvPr>
          <p:cNvSpPr txBox="1">
            <a:spLocks noChangeArrowheads="1"/>
          </p:cNvSpPr>
          <p:nvPr/>
        </p:nvSpPr>
        <p:spPr bwMode="auto">
          <a:xfrm>
            <a:off x="2562225" y="6292850"/>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Assigned</a:t>
            </a:r>
          </a:p>
        </p:txBody>
      </p:sp>
      <p:sp>
        <p:nvSpPr>
          <p:cNvPr id="137233" name="AutoShape 87">
            <a:extLst>
              <a:ext uri="{FF2B5EF4-FFF2-40B4-BE49-F238E27FC236}">
                <a16:creationId xmlns:a16="http://schemas.microsoft.com/office/drawing/2014/main" id="{D212313F-E740-744F-8675-155243F32BE1}"/>
              </a:ext>
            </a:extLst>
          </p:cNvPr>
          <p:cNvSpPr>
            <a:spLocks noChangeArrowheads="1"/>
          </p:cNvSpPr>
          <p:nvPr/>
        </p:nvSpPr>
        <p:spPr bwMode="auto">
          <a:xfrm>
            <a:off x="2527300" y="5099050"/>
            <a:ext cx="1317625" cy="5588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4" name="Text Box 90">
            <a:extLst>
              <a:ext uri="{FF2B5EF4-FFF2-40B4-BE49-F238E27FC236}">
                <a16:creationId xmlns:a16="http://schemas.microsoft.com/office/drawing/2014/main" id="{1584510B-3DA5-8540-85A5-8173BEED0DDB}"/>
              </a:ext>
            </a:extLst>
          </p:cNvPr>
          <p:cNvSpPr txBox="1">
            <a:spLocks noChangeArrowheads="1"/>
          </p:cNvSpPr>
          <p:nvPr/>
        </p:nvSpPr>
        <p:spPr bwMode="auto">
          <a:xfrm>
            <a:off x="2481263" y="5191125"/>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Unassigned</a:t>
            </a:r>
          </a:p>
        </p:txBody>
      </p:sp>
      <p:sp>
        <p:nvSpPr>
          <p:cNvPr id="137235" name="Line 91">
            <a:extLst>
              <a:ext uri="{FF2B5EF4-FFF2-40B4-BE49-F238E27FC236}">
                <a16:creationId xmlns:a16="http://schemas.microsoft.com/office/drawing/2014/main" id="{D1F497FE-E9C8-ED48-9821-A5D681AC019B}"/>
              </a:ext>
            </a:extLst>
          </p:cNvPr>
          <p:cNvSpPr>
            <a:spLocks noChangeShapeType="1"/>
          </p:cNvSpPr>
          <p:nvPr/>
        </p:nvSpPr>
        <p:spPr bwMode="auto">
          <a:xfrm>
            <a:off x="765175" y="5394325"/>
            <a:ext cx="1752600"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7236" name="Oval 92">
            <a:extLst>
              <a:ext uri="{FF2B5EF4-FFF2-40B4-BE49-F238E27FC236}">
                <a16:creationId xmlns:a16="http://schemas.microsoft.com/office/drawing/2014/main" id="{16232F03-D47D-2D4A-AFFC-2C3BE2CBB0F3}"/>
              </a:ext>
            </a:extLst>
          </p:cNvPr>
          <p:cNvSpPr>
            <a:spLocks noChangeArrowheads="1"/>
          </p:cNvSpPr>
          <p:nvPr/>
        </p:nvSpPr>
        <p:spPr bwMode="auto">
          <a:xfrm>
            <a:off x="485775" y="5229225"/>
            <a:ext cx="342900" cy="3429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7237" name="Text Box 97">
            <a:extLst>
              <a:ext uri="{FF2B5EF4-FFF2-40B4-BE49-F238E27FC236}">
                <a16:creationId xmlns:a16="http://schemas.microsoft.com/office/drawing/2014/main" id="{B2EC3671-48C0-7541-BBD2-1756BE205E59}"/>
              </a:ext>
            </a:extLst>
          </p:cNvPr>
          <p:cNvSpPr txBox="1">
            <a:spLocks noChangeArrowheads="1"/>
          </p:cNvSpPr>
          <p:nvPr/>
        </p:nvSpPr>
        <p:spPr bwMode="auto">
          <a:xfrm>
            <a:off x="1409700" y="5854700"/>
            <a:ext cx="1403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removeLecturer</a:t>
            </a:r>
          </a:p>
        </p:txBody>
      </p:sp>
      <p:sp>
        <p:nvSpPr>
          <p:cNvPr id="137238" name="Text Box 100">
            <a:extLst>
              <a:ext uri="{FF2B5EF4-FFF2-40B4-BE49-F238E27FC236}">
                <a16:creationId xmlns:a16="http://schemas.microsoft.com/office/drawing/2014/main" id="{7B212290-88E1-3F49-AFCA-58E028DDA952}"/>
              </a:ext>
            </a:extLst>
          </p:cNvPr>
          <p:cNvSpPr txBox="1">
            <a:spLocks noChangeArrowheads="1"/>
          </p:cNvSpPr>
          <p:nvPr/>
        </p:nvSpPr>
        <p:spPr bwMode="auto">
          <a:xfrm>
            <a:off x="3171825" y="5854700"/>
            <a:ext cx="1123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addLecturer</a:t>
            </a:r>
          </a:p>
        </p:txBody>
      </p:sp>
      <p:sp>
        <p:nvSpPr>
          <p:cNvPr id="137239" name="Line 67">
            <a:extLst>
              <a:ext uri="{FF2B5EF4-FFF2-40B4-BE49-F238E27FC236}">
                <a16:creationId xmlns:a16="http://schemas.microsoft.com/office/drawing/2014/main" id="{5DE688BC-2592-664A-8105-8080FE06D3AB}"/>
              </a:ext>
            </a:extLst>
          </p:cNvPr>
          <p:cNvSpPr>
            <a:spLocks noChangeShapeType="1"/>
          </p:cNvSpPr>
          <p:nvPr/>
        </p:nvSpPr>
        <p:spPr bwMode="auto">
          <a:xfrm flipH="1" flipV="1">
            <a:off x="3644900" y="4338638"/>
            <a:ext cx="444500" cy="15017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137240" name="Line 64">
            <a:extLst>
              <a:ext uri="{FF2B5EF4-FFF2-40B4-BE49-F238E27FC236}">
                <a16:creationId xmlns:a16="http://schemas.microsoft.com/office/drawing/2014/main" id="{1886A3FE-1A3B-F044-AE6F-3A4279027002}"/>
              </a:ext>
            </a:extLst>
          </p:cNvPr>
          <p:cNvSpPr>
            <a:spLocks noChangeShapeType="1"/>
          </p:cNvSpPr>
          <p:nvPr/>
        </p:nvSpPr>
        <p:spPr bwMode="auto">
          <a:xfrm flipV="1">
            <a:off x="1787525" y="4605338"/>
            <a:ext cx="744538" cy="1196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Line 56">
            <a:extLst>
              <a:ext uri="{FF2B5EF4-FFF2-40B4-BE49-F238E27FC236}">
                <a16:creationId xmlns:a16="http://schemas.microsoft.com/office/drawing/2014/main" id="{185D52C3-180A-084A-AADF-20BD8A800A8A}"/>
              </a:ext>
            </a:extLst>
          </p:cNvPr>
          <p:cNvSpPr>
            <a:spLocks noChangeShapeType="1"/>
          </p:cNvSpPr>
          <p:nvPr/>
        </p:nvSpPr>
        <p:spPr bwMode="auto">
          <a:xfrm>
            <a:off x="5505450" y="2200275"/>
            <a:ext cx="0" cy="1666875"/>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266" name="AutoShape 51">
            <a:extLst>
              <a:ext uri="{FF2B5EF4-FFF2-40B4-BE49-F238E27FC236}">
                <a16:creationId xmlns:a16="http://schemas.microsoft.com/office/drawing/2014/main" id="{BD17D4DA-A622-2949-B44A-9AEAB50AAD29}"/>
              </a:ext>
            </a:extLst>
          </p:cNvPr>
          <p:cNvSpPr>
            <a:spLocks noChangeArrowheads="1"/>
          </p:cNvSpPr>
          <p:nvPr/>
        </p:nvSpPr>
        <p:spPr bwMode="auto">
          <a:xfrm>
            <a:off x="6972300" y="3873500"/>
            <a:ext cx="1943100"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67" name="Text Box 52">
            <a:extLst>
              <a:ext uri="{FF2B5EF4-FFF2-40B4-BE49-F238E27FC236}">
                <a16:creationId xmlns:a16="http://schemas.microsoft.com/office/drawing/2014/main" id="{DB6B94AC-D731-6749-867C-3B694ED7B3E0}"/>
              </a:ext>
            </a:extLst>
          </p:cNvPr>
          <p:cNvSpPr txBox="1">
            <a:spLocks noChangeArrowheads="1"/>
          </p:cNvSpPr>
          <p:nvPr/>
        </p:nvSpPr>
        <p:spPr bwMode="auto">
          <a:xfrm>
            <a:off x="7366000" y="3886200"/>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StateC</a:t>
            </a:r>
          </a:p>
        </p:txBody>
      </p:sp>
      <p:sp>
        <p:nvSpPr>
          <p:cNvPr id="139268" name="Text Box 53">
            <a:extLst>
              <a:ext uri="{FF2B5EF4-FFF2-40B4-BE49-F238E27FC236}">
                <a16:creationId xmlns:a16="http://schemas.microsoft.com/office/drawing/2014/main" id="{A1779CB6-5BD9-A940-AE71-AFC81E55209B}"/>
              </a:ext>
            </a:extLst>
          </p:cNvPr>
          <p:cNvSpPr txBox="1">
            <a:spLocks noChangeArrowheads="1"/>
          </p:cNvSpPr>
          <p:nvPr/>
        </p:nvSpPr>
        <p:spPr bwMode="auto">
          <a:xfrm>
            <a:off x="6959600" y="4254500"/>
            <a:ext cx="218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Exit/</a:t>
            </a:r>
            <a:r>
              <a:rPr lang="en-US" altLang="en-US" sz="2000" err="1">
                <a:solidFill>
                  <a:srgbClr val="0000FF"/>
                </a:solidFill>
                <a:latin typeface="Times New Roman" panose="02020603050405020304" pitchFamily="18" charset="0"/>
              </a:rPr>
              <a:t>someAction</a:t>
            </a:r>
          </a:p>
        </p:txBody>
      </p:sp>
      <p:sp>
        <p:nvSpPr>
          <p:cNvPr id="139269" name="Line 54">
            <a:extLst>
              <a:ext uri="{FF2B5EF4-FFF2-40B4-BE49-F238E27FC236}">
                <a16:creationId xmlns:a16="http://schemas.microsoft.com/office/drawing/2014/main" id="{D9FA646D-1015-3542-8902-E02126EFADAC}"/>
              </a:ext>
            </a:extLst>
          </p:cNvPr>
          <p:cNvSpPr>
            <a:spLocks noChangeShapeType="1"/>
          </p:cNvSpPr>
          <p:nvPr/>
        </p:nvSpPr>
        <p:spPr bwMode="auto">
          <a:xfrm>
            <a:off x="6972300" y="4229100"/>
            <a:ext cx="19431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70" name="AutoShape 47">
            <a:extLst>
              <a:ext uri="{FF2B5EF4-FFF2-40B4-BE49-F238E27FC236}">
                <a16:creationId xmlns:a16="http://schemas.microsoft.com/office/drawing/2014/main" id="{27001D91-EE83-1643-8EBD-E50309E30D31}"/>
              </a:ext>
            </a:extLst>
          </p:cNvPr>
          <p:cNvSpPr>
            <a:spLocks noChangeArrowheads="1"/>
          </p:cNvSpPr>
          <p:nvPr/>
        </p:nvSpPr>
        <p:spPr bwMode="auto">
          <a:xfrm>
            <a:off x="4686300" y="3873500"/>
            <a:ext cx="1660525"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71" name="Text Box 48">
            <a:extLst>
              <a:ext uri="{FF2B5EF4-FFF2-40B4-BE49-F238E27FC236}">
                <a16:creationId xmlns:a16="http://schemas.microsoft.com/office/drawing/2014/main" id="{7D009033-6199-1844-9194-BB558E2849D1}"/>
              </a:ext>
            </a:extLst>
          </p:cNvPr>
          <p:cNvSpPr txBox="1">
            <a:spLocks noChangeArrowheads="1"/>
          </p:cNvSpPr>
          <p:nvPr/>
        </p:nvSpPr>
        <p:spPr bwMode="auto">
          <a:xfrm>
            <a:off x="4899025" y="3878263"/>
            <a:ext cx="124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StateB</a:t>
            </a:r>
          </a:p>
        </p:txBody>
      </p:sp>
      <p:sp>
        <p:nvSpPr>
          <p:cNvPr id="139272" name="Text Box 49">
            <a:extLst>
              <a:ext uri="{FF2B5EF4-FFF2-40B4-BE49-F238E27FC236}">
                <a16:creationId xmlns:a16="http://schemas.microsoft.com/office/drawing/2014/main" id="{D4110D2A-1142-A34A-84C7-1B4355717B2A}"/>
              </a:ext>
            </a:extLst>
          </p:cNvPr>
          <p:cNvSpPr txBox="1">
            <a:spLocks noChangeArrowheads="1"/>
          </p:cNvSpPr>
          <p:nvPr/>
        </p:nvSpPr>
        <p:spPr bwMode="auto">
          <a:xfrm>
            <a:off x="4673600" y="4254500"/>
            <a:ext cx="165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Do/</a:t>
            </a:r>
            <a:r>
              <a:rPr lang="en-US" altLang="en-US" sz="2000" err="1">
                <a:solidFill>
                  <a:srgbClr val="0000FF"/>
                </a:solidFill>
                <a:latin typeface="Times New Roman" panose="02020603050405020304" pitchFamily="18" charset="0"/>
              </a:rPr>
              <a:t>anActivity</a:t>
            </a:r>
          </a:p>
        </p:txBody>
      </p:sp>
      <p:sp>
        <p:nvSpPr>
          <p:cNvPr id="139273" name="Line 50">
            <a:extLst>
              <a:ext uri="{FF2B5EF4-FFF2-40B4-BE49-F238E27FC236}">
                <a16:creationId xmlns:a16="http://schemas.microsoft.com/office/drawing/2014/main" id="{8D1C6F9E-23C8-5141-BF34-F88194ECDF24}"/>
              </a:ext>
            </a:extLst>
          </p:cNvPr>
          <p:cNvSpPr>
            <a:spLocks noChangeShapeType="1"/>
          </p:cNvSpPr>
          <p:nvPr/>
        </p:nvSpPr>
        <p:spPr bwMode="auto">
          <a:xfrm>
            <a:off x="4686300" y="4229100"/>
            <a:ext cx="16637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74" name="AutoShape 42">
            <a:extLst>
              <a:ext uri="{FF2B5EF4-FFF2-40B4-BE49-F238E27FC236}">
                <a16:creationId xmlns:a16="http://schemas.microsoft.com/office/drawing/2014/main" id="{F462B124-EE12-C148-8CFC-019725E7480C}"/>
              </a:ext>
            </a:extLst>
          </p:cNvPr>
          <p:cNvSpPr>
            <a:spLocks noChangeArrowheads="1"/>
          </p:cNvSpPr>
          <p:nvPr/>
        </p:nvSpPr>
        <p:spPr bwMode="auto">
          <a:xfrm>
            <a:off x="4686300" y="1168400"/>
            <a:ext cx="1866900" cy="1092200"/>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39275" name="Text Box 43">
            <a:extLst>
              <a:ext uri="{FF2B5EF4-FFF2-40B4-BE49-F238E27FC236}">
                <a16:creationId xmlns:a16="http://schemas.microsoft.com/office/drawing/2014/main" id="{B60172BB-5792-DA42-9462-F7A32947D357}"/>
              </a:ext>
            </a:extLst>
          </p:cNvPr>
          <p:cNvSpPr txBox="1">
            <a:spLocks noChangeArrowheads="1"/>
          </p:cNvSpPr>
          <p:nvPr/>
        </p:nvSpPr>
        <p:spPr bwMode="auto">
          <a:xfrm>
            <a:off x="4899025" y="1158875"/>
            <a:ext cx="1425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err="1">
                <a:solidFill>
                  <a:srgbClr val="0000FF"/>
                </a:solidFill>
                <a:latin typeface="Times New Roman" panose="02020603050405020304" pitchFamily="18" charset="0"/>
              </a:rPr>
              <a:t>StateA</a:t>
            </a:r>
          </a:p>
        </p:txBody>
      </p:sp>
      <p:sp>
        <p:nvSpPr>
          <p:cNvPr id="397342" name="Rectangle 30">
            <a:extLst>
              <a:ext uri="{FF2B5EF4-FFF2-40B4-BE49-F238E27FC236}">
                <a16:creationId xmlns:a16="http://schemas.microsoft.com/office/drawing/2014/main" id="{218331E0-1078-764E-B073-6A103A96BFED}"/>
              </a:ext>
            </a:extLst>
          </p:cNvPr>
          <p:cNvSpPr>
            <a:spLocks noGrp="1" noChangeArrowheads="1"/>
          </p:cNvSpPr>
          <p:nvPr>
            <p:ph type="title"/>
          </p:nvPr>
        </p:nvSpPr>
        <p:spPr>
          <a:xfrm>
            <a:off x="457200" y="277813"/>
            <a:ext cx="8229600" cy="788987"/>
          </a:xfrm>
        </p:spPr>
        <p:txBody>
          <a:bodyPr/>
          <a:lstStyle/>
          <a:p>
            <a:pPr>
              <a:spcAft>
                <a:spcPts val="0"/>
              </a:spcAft>
              <a:defRPr/>
            </a:pPr>
            <a:r>
              <a:rPr lang="en-US" noProof="1">
                <a:ea typeface="+mj-ea"/>
                <a:cs typeface="Arial"/>
              </a:rPr>
              <a:t>Thêm các hành động</a:t>
            </a:r>
          </a:p>
        </p:txBody>
      </p:sp>
      <p:sp>
        <p:nvSpPr>
          <p:cNvPr id="139277" name="Rectangle 31">
            <a:extLst>
              <a:ext uri="{FF2B5EF4-FFF2-40B4-BE49-F238E27FC236}">
                <a16:creationId xmlns:a16="http://schemas.microsoft.com/office/drawing/2014/main" id="{FEF19597-5F46-9F48-8922-BEE8E1FDE4CB}"/>
              </a:ext>
            </a:extLst>
          </p:cNvPr>
          <p:cNvSpPr>
            <a:spLocks noGrp="1"/>
          </p:cNvSpPr>
          <p:nvPr>
            <p:ph idx="1"/>
          </p:nvPr>
        </p:nvSpPr>
        <p:spPr>
          <a:xfrm>
            <a:off x="361950" y="1052513"/>
            <a:ext cx="4181475" cy="5043487"/>
          </a:xfrm>
        </p:spPr>
        <p:txBody>
          <a:bodyPr/>
          <a:lstStyle/>
          <a:p>
            <a:pPr marL="182245" indent="-182245" eaLnBrk="1" hangingPunct="1"/>
            <a:r>
              <a:rPr lang="en-US" altLang="en-US" sz="2800" err="1">
                <a:ea typeface="ＭＳ Ｐゴシック"/>
                <a:cs typeface="Arial"/>
              </a:rPr>
              <a:t>Đầu</a:t>
            </a:r>
            <a:r>
              <a:rPr lang="en-US" altLang="en-US" sz="2800">
                <a:ea typeface="ＭＳ Ｐゴシック"/>
                <a:cs typeface="Arial"/>
              </a:rPr>
              <a:t> </a:t>
            </a:r>
            <a:r>
              <a:rPr lang="en-US" altLang="en-US" sz="2800" err="1">
                <a:ea typeface="ＭＳ Ｐゴシック"/>
                <a:cs typeface="Arial"/>
              </a:rPr>
              <a:t>vào</a:t>
            </a:r>
            <a:endParaRPr lang="en-US" altLang="en-US" sz="28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khi</a:t>
            </a:r>
            <a:r>
              <a:rPr lang="en-US" altLang="en-US" sz="2400">
                <a:ea typeface="ＭＳ Ｐゴシック"/>
                <a:cs typeface="Arial"/>
              </a:rPr>
              <a:t> </a:t>
            </a:r>
            <a:r>
              <a:rPr lang="en-US" altLang="en-US" sz="2400" err="1">
                <a:ea typeface="ＭＳ Ｐゴシック"/>
                <a:cs typeface="Arial"/>
              </a:rPr>
              <a:t>trạng</a:t>
            </a:r>
            <a:r>
              <a:rPr lang="en-US" altLang="en-US" sz="2400">
                <a:ea typeface="ＭＳ Ｐゴシック"/>
                <a:cs typeface="Arial"/>
              </a:rPr>
              <a:t> </a:t>
            </a:r>
            <a:r>
              <a:rPr lang="en-US" altLang="en-US" sz="2400" err="1">
                <a:ea typeface="ＭＳ Ｐゴシック"/>
                <a:cs typeface="Arial"/>
              </a:rPr>
              <a:t>thái</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tham</a:t>
            </a:r>
            <a:r>
              <a:rPr lang="en-US" altLang="en-US" sz="2400">
                <a:ea typeface="ＭＳ Ｐゴシック"/>
                <a:cs typeface="Arial"/>
              </a:rPr>
              <a:t> </a:t>
            </a:r>
            <a:r>
              <a:rPr lang="en-US" altLang="en-US" sz="2400" err="1">
                <a:ea typeface="ＭＳ Ｐゴシック"/>
                <a:cs typeface="Arial"/>
              </a:rPr>
              <a:t>gia</a:t>
            </a:r>
            <a:endParaRPr lang="en-US" altLang="en-US" sz="2400" err="1">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Thưc</a:t>
            </a:r>
            <a:r>
              <a:rPr lang="en-US" altLang="en-US" sz="2800">
                <a:ea typeface="ＭＳ Ｐゴシック"/>
                <a:cs typeface="Arial"/>
              </a:rPr>
              <a:t> </a:t>
            </a:r>
            <a:r>
              <a:rPr lang="en-US" altLang="en-US" sz="2800" err="1">
                <a:ea typeface="ＭＳ Ｐゴシック"/>
                <a:cs typeface="Arial"/>
              </a:rPr>
              <a:t>hiện</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Quá</a:t>
            </a:r>
            <a:r>
              <a:rPr lang="en-US" altLang="en-US" sz="2400">
                <a:ea typeface="ＭＳ Ｐゴシック"/>
                <a:cs typeface="Arial"/>
              </a:rPr>
              <a:t> </a:t>
            </a:r>
            <a:r>
              <a:rPr lang="en-US" altLang="en-US" sz="2400" err="1">
                <a:ea typeface="ＭＳ Ｐゴシック"/>
                <a:cs typeface="Arial"/>
              </a:rPr>
              <a:t>trình</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diễn</a:t>
            </a:r>
            <a:r>
              <a:rPr lang="en-US" altLang="en-US" sz="2400">
                <a:ea typeface="ＭＳ Ｐゴシック"/>
                <a:cs typeface="Arial"/>
              </a:rPr>
              <a:t> ra</a:t>
            </a:r>
            <a:endParaRPr lang="en-US" altLang="en-US" sz="2400">
              <a:ea typeface="ＭＳ Ｐゴシック" panose="020B0600070205080204" pitchFamily="34" charset="-128"/>
              <a:cs typeface="Arial" panose="020B0604020202020204" pitchFamily="34" charset="0"/>
            </a:endParaRPr>
          </a:p>
          <a:p>
            <a:pPr marL="182245" indent="-182245" eaLnBrk="1" hangingPunct="1"/>
            <a:endParaRPr lang="en-US" altLang="en-US" sz="2800">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Thoát</a:t>
            </a:r>
            <a:endParaRPr lang="en-US" altLang="en-US" sz="2800" err="1">
              <a:ea typeface="ＭＳ Ｐゴシック" panose="020B0600070205080204" pitchFamily="34" charset="-128"/>
              <a:cs typeface="Arial" panose="020B0604020202020204" pitchFamily="34" charset="0"/>
            </a:endParaRPr>
          </a:p>
          <a:p>
            <a:pPr lvl="1" indent="-182245" eaLnBrk="1" hangingPunct="1"/>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thực</a:t>
            </a:r>
            <a:r>
              <a:rPr lang="en-US" altLang="en-US" sz="2400">
                <a:ea typeface="ＭＳ Ｐゴシック"/>
                <a:cs typeface="Arial"/>
              </a:rPr>
              <a:t> </a:t>
            </a:r>
            <a:r>
              <a:rPr lang="en-US" altLang="en-US" sz="2400" err="1">
                <a:ea typeface="ＭＳ Ｐゴシック"/>
                <a:cs typeface="Arial"/>
              </a:rPr>
              <a:t>thi</a:t>
            </a:r>
            <a:r>
              <a:rPr lang="en-US" altLang="en-US" sz="2400">
                <a:ea typeface="ＭＳ Ｐゴシック"/>
                <a:cs typeface="Arial"/>
              </a:rPr>
              <a:t> </a:t>
            </a:r>
            <a:r>
              <a:rPr lang="en-US" altLang="en-US" sz="2400" err="1">
                <a:ea typeface="ＭＳ Ｐゴシック"/>
                <a:cs typeface="Arial"/>
              </a:rPr>
              <a:t>khi</a:t>
            </a:r>
            <a:r>
              <a:rPr lang="en-US" altLang="en-US" sz="2400">
                <a:ea typeface="ＭＳ Ｐゴシック"/>
                <a:cs typeface="Arial"/>
              </a:rPr>
              <a:t> </a:t>
            </a:r>
            <a:r>
              <a:rPr lang="en-US" altLang="en-US" sz="2400" err="1">
                <a:ea typeface="ＭＳ Ｐゴシック"/>
                <a:cs typeface="Arial"/>
              </a:rPr>
              <a:t>trạng</a:t>
            </a:r>
            <a:r>
              <a:rPr lang="en-US" altLang="en-US" sz="2400">
                <a:ea typeface="ＭＳ Ｐゴシック"/>
                <a:cs typeface="Arial"/>
              </a:rPr>
              <a:t> </a:t>
            </a:r>
            <a:r>
              <a:rPr lang="en-US" altLang="en-US" sz="2400" err="1">
                <a:ea typeface="ＭＳ Ｐゴシック"/>
                <a:cs typeface="Arial"/>
              </a:rPr>
              <a:t>thái</a:t>
            </a:r>
            <a:r>
              <a:rPr lang="en-US" altLang="en-US" sz="2400">
                <a:ea typeface="ＭＳ Ｐゴシック"/>
                <a:cs typeface="Arial"/>
              </a:rPr>
              <a:t> </a:t>
            </a:r>
            <a:r>
              <a:rPr lang="en-US" altLang="en-US" sz="2400" err="1">
                <a:ea typeface="ＭＳ Ｐゴシック"/>
                <a:cs typeface="Arial"/>
              </a:rPr>
              <a:t>kết</a:t>
            </a:r>
            <a:r>
              <a:rPr lang="en-US" altLang="en-US" sz="2400">
                <a:ea typeface="ＭＳ Ｐゴシック"/>
                <a:cs typeface="Arial"/>
              </a:rPr>
              <a:t> thúc</a:t>
            </a:r>
            <a:endParaRPr lang="en-US" altLang="en-US" sz="2400">
              <a:ea typeface="ＭＳ Ｐゴシック" panose="020B0600070205080204" pitchFamily="34" charset="-128"/>
              <a:cs typeface="Arial" panose="020B0604020202020204" pitchFamily="34" charset="0"/>
            </a:endParaRPr>
          </a:p>
        </p:txBody>
      </p:sp>
      <p:sp>
        <p:nvSpPr>
          <p:cNvPr id="139278" name="Slide Number Placeholder 17">
            <a:extLst>
              <a:ext uri="{FF2B5EF4-FFF2-40B4-BE49-F238E27FC236}">
                <a16:creationId xmlns:a16="http://schemas.microsoft.com/office/drawing/2014/main" id="{4FAF97E9-CD78-8B49-AF17-BC95E905B1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7426F632-D577-F648-9B27-313D7699FA53}" type="slidenum">
              <a:rPr lang="en-US" altLang="ja-JP" sz="1200" dirty="0" smtClean="0">
                <a:latin typeface="Times New Roman" panose="02020603050405020304" pitchFamily="18" charset="0"/>
              </a:rPr>
              <a:pPr>
                <a:spcBef>
                  <a:spcPct val="0"/>
                </a:spcBef>
                <a:buClrTx/>
                <a:buSzTx/>
                <a:buFontTx/>
                <a:buNone/>
              </a:pPr>
              <a:t>66</a:t>
            </a:fld>
            <a:endParaRPr lang="en-US" altLang="ja-JP" sz="1200">
              <a:latin typeface="Times New Roman" panose="02020603050405020304" pitchFamily="18" charset="0"/>
            </a:endParaRPr>
          </a:p>
        </p:txBody>
      </p:sp>
      <p:sp>
        <p:nvSpPr>
          <p:cNvPr id="139279" name="Text Box 44">
            <a:extLst>
              <a:ext uri="{FF2B5EF4-FFF2-40B4-BE49-F238E27FC236}">
                <a16:creationId xmlns:a16="http://schemas.microsoft.com/office/drawing/2014/main" id="{DBD2AB07-EB9F-4645-91C9-D5115FDB2409}"/>
              </a:ext>
            </a:extLst>
          </p:cNvPr>
          <p:cNvSpPr txBox="1">
            <a:spLocks noChangeArrowheads="1"/>
          </p:cNvSpPr>
          <p:nvPr/>
        </p:nvSpPr>
        <p:spPr bwMode="auto">
          <a:xfrm>
            <a:off x="4673600" y="1549400"/>
            <a:ext cx="180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Entry/</a:t>
            </a:r>
            <a:r>
              <a:rPr lang="en-US" altLang="en-US" sz="2000" err="1">
                <a:solidFill>
                  <a:srgbClr val="0000FF"/>
                </a:solidFill>
                <a:latin typeface="Times New Roman" panose="02020603050405020304" pitchFamily="18" charset="0"/>
              </a:rPr>
              <a:t>anAction</a:t>
            </a:r>
          </a:p>
        </p:txBody>
      </p:sp>
      <p:sp>
        <p:nvSpPr>
          <p:cNvPr id="139280" name="Line 45">
            <a:extLst>
              <a:ext uri="{FF2B5EF4-FFF2-40B4-BE49-F238E27FC236}">
                <a16:creationId xmlns:a16="http://schemas.microsoft.com/office/drawing/2014/main" id="{68E6CB15-97A1-6044-8590-08989A013384}"/>
              </a:ext>
            </a:extLst>
          </p:cNvPr>
          <p:cNvSpPr>
            <a:spLocks noChangeShapeType="1"/>
          </p:cNvSpPr>
          <p:nvPr/>
        </p:nvSpPr>
        <p:spPr bwMode="auto">
          <a:xfrm>
            <a:off x="4686300" y="1524000"/>
            <a:ext cx="1866900" cy="0"/>
          </a:xfrm>
          <a:prstGeom prst="line">
            <a:avLst/>
          </a:prstGeom>
          <a:noFill/>
          <a:ln w="1270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81" name="Line 58">
            <a:extLst>
              <a:ext uri="{FF2B5EF4-FFF2-40B4-BE49-F238E27FC236}">
                <a16:creationId xmlns:a16="http://schemas.microsoft.com/office/drawing/2014/main" id="{DF192C8D-8FC8-EA49-8C0A-C4423052CE60}"/>
              </a:ext>
            </a:extLst>
          </p:cNvPr>
          <p:cNvSpPr>
            <a:spLocks noChangeShapeType="1"/>
          </p:cNvSpPr>
          <p:nvPr/>
        </p:nvSpPr>
        <p:spPr bwMode="auto">
          <a:xfrm flipV="1">
            <a:off x="6351588" y="4530725"/>
            <a:ext cx="608012" cy="3175"/>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reeform 33">
            <a:extLst>
              <a:ext uri="{FF2B5EF4-FFF2-40B4-BE49-F238E27FC236}">
                <a16:creationId xmlns:a16="http://schemas.microsoft.com/office/drawing/2014/main" id="{85B3A4F6-BE2B-4E42-8C98-149718F99191}"/>
              </a:ext>
            </a:extLst>
          </p:cNvPr>
          <p:cNvSpPr>
            <a:spLocks/>
          </p:cNvSpPr>
          <p:nvPr/>
        </p:nvSpPr>
        <p:spPr bwMode="auto">
          <a:xfrm>
            <a:off x="8448675" y="5715000"/>
            <a:ext cx="279400" cy="42863"/>
          </a:xfrm>
          <a:custGeom>
            <a:avLst/>
            <a:gdLst>
              <a:gd name="T0" fmla="*/ 0 w 185"/>
              <a:gd name="T1" fmla="*/ 0 h 1"/>
              <a:gd name="T2" fmla="*/ 2147483646 w 185"/>
              <a:gd name="T3" fmla="*/ 0 h 1"/>
              <a:gd name="T4" fmla="*/ 0 60000 65536"/>
              <a:gd name="T5" fmla="*/ 0 60000 65536"/>
              <a:gd name="T6" fmla="*/ 0 w 185"/>
              <a:gd name="T7" fmla="*/ 0 h 1"/>
              <a:gd name="T8" fmla="*/ 185 w 185"/>
              <a:gd name="T9" fmla="*/ 1 h 1"/>
            </a:gdLst>
            <a:ahLst/>
            <a:cxnLst>
              <a:cxn ang="T4">
                <a:pos x="T0" y="T1"/>
              </a:cxn>
              <a:cxn ang="T5">
                <a:pos x="T2" y="T3"/>
              </a:cxn>
            </a:cxnLst>
            <a:rect l="T6" t="T7" r="T8" b="T9"/>
            <a:pathLst>
              <a:path w="185" h="1">
                <a:moveTo>
                  <a:pt x="0" y="0"/>
                </a:moveTo>
                <a:lnTo>
                  <a:pt x="185"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1410" name="Rectangle 2">
            <a:extLst>
              <a:ext uri="{FF2B5EF4-FFF2-40B4-BE49-F238E27FC236}">
                <a16:creationId xmlns:a16="http://schemas.microsoft.com/office/drawing/2014/main" id="{41B07D58-D70C-504F-A290-ED96DF57EA09}"/>
              </a:ext>
            </a:extLst>
          </p:cNvPr>
          <p:cNvSpPr>
            <a:spLocks noGrp="1" noChangeArrowheads="1"/>
          </p:cNvSpPr>
          <p:nvPr>
            <p:ph type="title"/>
          </p:nvPr>
        </p:nvSpPr>
        <p:spPr>
          <a:xfrm>
            <a:off x="457200" y="228600"/>
            <a:ext cx="8229600" cy="796925"/>
          </a:xfrm>
        </p:spPr>
        <p:txBody>
          <a:bodyPr/>
          <a:lstStyle/>
          <a:p>
            <a:pPr>
              <a:spcAft>
                <a:spcPts val="0"/>
              </a:spcAft>
              <a:defRPr/>
            </a:pPr>
            <a:r>
              <a:rPr lang="en-US">
                <a:ea typeface="+mj-ea"/>
                <a:cs typeface="Arial"/>
              </a:rPr>
              <a:t>Ví dụ: máy trạng thái</a:t>
            </a:r>
            <a:endParaRPr lang="en-US">
              <a:ea typeface="+mj-ea"/>
              <a:cs typeface="Arial" charset="0"/>
            </a:endParaRPr>
          </a:p>
        </p:txBody>
      </p:sp>
      <p:sp>
        <p:nvSpPr>
          <p:cNvPr id="141315" name="Slide Number Placeholder 64">
            <a:extLst>
              <a:ext uri="{FF2B5EF4-FFF2-40B4-BE49-F238E27FC236}">
                <a16:creationId xmlns:a16="http://schemas.microsoft.com/office/drawing/2014/main" id="{363AC0FC-2691-A948-A739-F1A1CB71A2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E6F9152C-D7AE-7947-A4BC-5545628D048C}" type="slidenum">
              <a:rPr lang="en-US" altLang="ja-JP" sz="1200" dirty="0" smtClean="0">
                <a:latin typeface="Times New Roman" panose="02020603050405020304" pitchFamily="18" charset="0"/>
              </a:rPr>
              <a:pPr>
                <a:spcBef>
                  <a:spcPct val="0"/>
                </a:spcBef>
                <a:buClrTx/>
                <a:buSzTx/>
                <a:buFontTx/>
                <a:buNone/>
              </a:pPr>
              <a:t>67</a:t>
            </a:fld>
            <a:endParaRPr lang="en-US" altLang="ja-JP" sz="1200">
              <a:latin typeface="Times New Roman" panose="02020603050405020304" pitchFamily="18" charset="0"/>
            </a:endParaRPr>
          </a:p>
        </p:txBody>
      </p:sp>
      <p:sp>
        <p:nvSpPr>
          <p:cNvPr id="141316" name="Rectangle 3">
            <a:extLst>
              <a:ext uri="{FF2B5EF4-FFF2-40B4-BE49-F238E27FC236}">
                <a16:creationId xmlns:a16="http://schemas.microsoft.com/office/drawing/2014/main" id="{9A4C630A-2006-7842-B791-0B7106A51780}"/>
              </a:ext>
            </a:extLst>
          </p:cNvPr>
          <p:cNvSpPr>
            <a:spLocks noChangeArrowheads="1"/>
          </p:cNvSpPr>
          <p:nvPr/>
        </p:nvSpPr>
        <p:spPr bwMode="auto">
          <a:xfrm>
            <a:off x="1246188" y="1235075"/>
            <a:ext cx="3128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addStudent</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17" name="Oval 4">
            <a:extLst>
              <a:ext uri="{FF2B5EF4-FFF2-40B4-BE49-F238E27FC236}">
                <a16:creationId xmlns:a16="http://schemas.microsoft.com/office/drawing/2014/main" id="{207C9B13-122C-AA4B-A4BA-BD55F067C399}"/>
              </a:ext>
            </a:extLst>
          </p:cNvPr>
          <p:cNvSpPr>
            <a:spLocks noChangeArrowheads="1"/>
          </p:cNvSpPr>
          <p:nvPr/>
        </p:nvSpPr>
        <p:spPr bwMode="auto">
          <a:xfrm>
            <a:off x="238125" y="1989138"/>
            <a:ext cx="225425" cy="214312"/>
          </a:xfrm>
          <a:prstGeom prst="ellipse">
            <a:avLst/>
          </a:prstGeom>
          <a:solidFill>
            <a:srgbClr val="969696"/>
          </a:solidFill>
          <a:ln w="0">
            <a:solidFill>
              <a:schemeClr val="tx1"/>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18" name="Oval 7">
            <a:extLst>
              <a:ext uri="{FF2B5EF4-FFF2-40B4-BE49-F238E27FC236}">
                <a16:creationId xmlns:a16="http://schemas.microsoft.com/office/drawing/2014/main" id="{5576CE56-AF6C-8B4F-8936-38F5531B1FEF}"/>
              </a:ext>
            </a:extLst>
          </p:cNvPr>
          <p:cNvSpPr>
            <a:spLocks noChangeArrowheads="1"/>
          </p:cNvSpPr>
          <p:nvPr/>
        </p:nvSpPr>
        <p:spPr bwMode="auto">
          <a:xfrm>
            <a:off x="8718550" y="5562600"/>
            <a:ext cx="303213" cy="304800"/>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19" name="Oval 8">
            <a:extLst>
              <a:ext uri="{FF2B5EF4-FFF2-40B4-BE49-F238E27FC236}">
                <a16:creationId xmlns:a16="http://schemas.microsoft.com/office/drawing/2014/main" id="{35E7E1C6-84A5-544F-B300-6280422F9AC4}"/>
              </a:ext>
            </a:extLst>
          </p:cNvPr>
          <p:cNvSpPr>
            <a:spLocks noChangeArrowheads="1"/>
          </p:cNvSpPr>
          <p:nvPr/>
        </p:nvSpPr>
        <p:spPr bwMode="auto">
          <a:xfrm>
            <a:off x="8763000" y="5607050"/>
            <a:ext cx="212725" cy="214313"/>
          </a:xfrm>
          <a:prstGeom prst="ellipse">
            <a:avLst/>
          </a:prstGeom>
          <a:solidFill>
            <a:srgbClr val="969696"/>
          </a:solidFill>
          <a:ln w="0">
            <a:solidFill>
              <a:schemeClr val="tx1"/>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0" name="AutoShape 9">
            <a:extLst>
              <a:ext uri="{FF2B5EF4-FFF2-40B4-BE49-F238E27FC236}">
                <a16:creationId xmlns:a16="http://schemas.microsoft.com/office/drawing/2014/main" id="{2F51A07B-334B-6241-9F02-5234BE466AF3}"/>
              </a:ext>
            </a:extLst>
          </p:cNvPr>
          <p:cNvSpPr>
            <a:spLocks noChangeArrowheads="1"/>
          </p:cNvSpPr>
          <p:nvPr/>
        </p:nvSpPr>
        <p:spPr bwMode="auto">
          <a:xfrm>
            <a:off x="1516063" y="1900238"/>
            <a:ext cx="1833562"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1" name="Rectangle 10">
            <a:extLst>
              <a:ext uri="{FF2B5EF4-FFF2-40B4-BE49-F238E27FC236}">
                <a16:creationId xmlns:a16="http://schemas.microsoft.com/office/drawing/2014/main" id="{A640B35C-4BCE-5244-9884-90A1A6443970}"/>
              </a:ext>
            </a:extLst>
          </p:cNvPr>
          <p:cNvSpPr>
            <a:spLocks noChangeArrowheads="1"/>
          </p:cNvSpPr>
          <p:nvPr/>
        </p:nvSpPr>
        <p:spPr bwMode="auto">
          <a:xfrm>
            <a:off x="2055813" y="1978025"/>
            <a:ext cx="717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Unassigned</a:t>
            </a:r>
            <a:endParaRPr lang="en-US" altLang="en-US" sz="1200">
              <a:solidFill>
                <a:srgbClr val="0000FF"/>
              </a:solidFill>
              <a:latin typeface="ZapfHumnst BT" pitchFamily="34" charset="0"/>
            </a:endParaRPr>
          </a:p>
        </p:txBody>
      </p:sp>
      <p:sp>
        <p:nvSpPr>
          <p:cNvPr id="141322" name="Line 11">
            <a:extLst>
              <a:ext uri="{FF2B5EF4-FFF2-40B4-BE49-F238E27FC236}">
                <a16:creationId xmlns:a16="http://schemas.microsoft.com/office/drawing/2014/main" id="{B1EF0B69-F5AF-4440-9655-3124B5CF5406}"/>
              </a:ext>
            </a:extLst>
          </p:cNvPr>
          <p:cNvSpPr>
            <a:spLocks noChangeShapeType="1"/>
          </p:cNvSpPr>
          <p:nvPr/>
        </p:nvSpPr>
        <p:spPr bwMode="auto">
          <a:xfrm>
            <a:off x="1573213" y="2192338"/>
            <a:ext cx="1731962"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23" name="AutoShape 12">
            <a:extLst>
              <a:ext uri="{FF2B5EF4-FFF2-40B4-BE49-F238E27FC236}">
                <a16:creationId xmlns:a16="http://schemas.microsoft.com/office/drawing/2014/main" id="{10DDACD2-0EEF-8940-A9EA-58A413054997}"/>
              </a:ext>
            </a:extLst>
          </p:cNvPr>
          <p:cNvSpPr>
            <a:spLocks noChangeArrowheads="1"/>
          </p:cNvSpPr>
          <p:nvPr/>
        </p:nvSpPr>
        <p:spPr bwMode="auto">
          <a:xfrm>
            <a:off x="1325563" y="5411788"/>
            <a:ext cx="2214562"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4" name="Rectangle 13">
            <a:extLst>
              <a:ext uri="{FF2B5EF4-FFF2-40B4-BE49-F238E27FC236}">
                <a16:creationId xmlns:a16="http://schemas.microsoft.com/office/drawing/2014/main" id="{994F71B6-0986-9C49-9876-FB9B505599C4}"/>
              </a:ext>
            </a:extLst>
          </p:cNvPr>
          <p:cNvSpPr>
            <a:spLocks noChangeArrowheads="1"/>
          </p:cNvSpPr>
          <p:nvPr/>
        </p:nvSpPr>
        <p:spPr bwMode="auto">
          <a:xfrm>
            <a:off x="2135188" y="5491163"/>
            <a:ext cx="590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Assigned</a:t>
            </a:r>
            <a:endParaRPr lang="en-US" altLang="en-US" sz="1200">
              <a:solidFill>
                <a:srgbClr val="0000FF"/>
              </a:solidFill>
              <a:latin typeface="ZapfHumnst BT" pitchFamily="34" charset="0"/>
            </a:endParaRPr>
          </a:p>
        </p:txBody>
      </p:sp>
      <p:sp>
        <p:nvSpPr>
          <p:cNvPr id="141325" name="Line 14">
            <a:extLst>
              <a:ext uri="{FF2B5EF4-FFF2-40B4-BE49-F238E27FC236}">
                <a16:creationId xmlns:a16="http://schemas.microsoft.com/office/drawing/2014/main" id="{A16539D8-96E6-3F4A-973B-40A6E82E601C}"/>
              </a:ext>
            </a:extLst>
          </p:cNvPr>
          <p:cNvSpPr>
            <a:spLocks noChangeShapeType="1"/>
          </p:cNvSpPr>
          <p:nvPr/>
        </p:nvSpPr>
        <p:spPr bwMode="auto">
          <a:xfrm>
            <a:off x="1370013" y="5703888"/>
            <a:ext cx="2136775"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26" name="AutoShape 15">
            <a:extLst>
              <a:ext uri="{FF2B5EF4-FFF2-40B4-BE49-F238E27FC236}">
                <a16:creationId xmlns:a16="http://schemas.microsoft.com/office/drawing/2014/main" id="{FCD38FE0-20CC-5943-83FF-A6052B9A87C4}"/>
              </a:ext>
            </a:extLst>
          </p:cNvPr>
          <p:cNvSpPr>
            <a:spLocks noChangeArrowheads="1"/>
          </p:cNvSpPr>
          <p:nvPr/>
        </p:nvSpPr>
        <p:spPr bwMode="auto">
          <a:xfrm>
            <a:off x="7015163" y="3857625"/>
            <a:ext cx="1079500" cy="484188"/>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7" name="Rectangle 16">
            <a:extLst>
              <a:ext uri="{FF2B5EF4-FFF2-40B4-BE49-F238E27FC236}">
                <a16:creationId xmlns:a16="http://schemas.microsoft.com/office/drawing/2014/main" id="{8EF49009-C399-904F-94E4-7EA1F9A1DD14}"/>
              </a:ext>
            </a:extLst>
          </p:cNvPr>
          <p:cNvSpPr>
            <a:spLocks noChangeArrowheads="1"/>
          </p:cNvSpPr>
          <p:nvPr/>
        </p:nvSpPr>
        <p:spPr bwMode="auto">
          <a:xfrm>
            <a:off x="7442200" y="3937000"/>
            <a:ext cx="247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Full</a:t>
            </a:r>
            <a:endParaRPr lang="en-US" altLang="en-US" sz="1200">
              <a:solidFill>
                <a:srgbClr val="0000FF"/>
              </a:solidFill>
              <a:latin typeface="ZapfHumnst BT" pitchFamily="34" charset="0"/>
            </a:endParaRPr>
          </a:p>
        </p:txBody>
      </p:sp>
      <p:sp>
        <p:nvSpPr>
          <p:cNvPr id="141328" name="AutoShape 17">
            <a:extLst>
              <a:ext uri="{FF2B5EF4-FFF2-40B4-BE49-F238E27FC236}">
                <a16:creationId xmlns:a16="http://schemas.microsoft.com/office/drawing/2014/main" id="{F5D6270B-3593-A449-BCA5-ED9045E09F07}"/>
              </a:ext>
            </a:extLst>
          </p:cNvPr>
          <p:cNvSpPr>
            <a:spLocks noChangeArrowheads="1"/>
          </p:cNvSpPr>
          <p:nvPr/>
        </p:nvSpPr>
        <p:spPr bwMode="auto">
          <a:xfrm>
            <a:off x="5384800" y="2767013"/>
            <a:ext cx="2147888" cy="484187"/>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29" name="Rectangle 18">
            <a:extLst>
              <a:ext uri="{FF2B5EF4-FFF2-40B4-BE49-F238E27FC236}">
                <a16:creationId xmlns:a16="http://schemas.microsoft.com/office/drawing/2014/main" id="{6CB05889-1EA5-D94A-8C53-3FB1B34A863F}"/>
              </a:ext>
            </a:extLst>
          </p:cNvPr>
          <p:cNvSpPr>
            <a:spLocks noChangeArrowheads="1"/>
          </p:cNvSpPr>
          <p:nvPr/>
        </p:nvSpPr>
        <p:spPr bwMode="auto">
          <a:xfrm>
            <a:off x="6149975" y="2844800"/>
            <a:ext cx="5778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Canceled</a:t>
            </a:r>
            <a:endParaRPr lang="en-US" altLang="en-US" sz="1200">
              <a:solidFill>
                <a:srgbClr val="0000FF"/>
              </a:solidFill>
              <a:latin typeface="ZapfHumnst BT" pitchFamily="34" charset="0"/>
            </a:endParaRPr>
          </a:p>
        </p:txBody>
      </p:sp>
      <p:sp>
        <p:nvSpPr>
          <p:cNvPr id="141330" name="Line 19">
            <a:extLst>
              <a:ext uri="{FF2B5EF4-FFF2-40B4-BE49-F238E27FC236}">
                <a16:creationId xmlns:a16="http://schemas.microsoft.com/office/drawing/2014/main" id="{D97DB1A9-90F0-A244-95DE-066C3AE5EABB}"/>
              </a:ext>
            </a:extLst>
          </p:cNvPr>
          <p:cNvSpPr>
            <a:spLocks noChangeShapeType="1"/>
          </p:cNvSpPr>
          <p:nvPr/>
        </p:nvSpPr>
        <p:spPr bwMode="auto">
          <a:xfrm>
            <a:off x="5441950" y="3048000"/>
            <a:ext cx="2057400"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1" name="Rectangle 20">
            <a:extLst>
              <a:ext uri="{FF2B5EF4-FFF2-40B4-BE49-F238E27FC236}">
                <a16:creationId xmlns:a16="http://schemas.microsoft.com/office/drawing/2014/main" id="{DE5C24FE-759E-1C49-99DE-206DB59F2B93}"/>
              </a:ext>
            </a:extLst>
          </p:cNvPr>
          <p:cNvSpPr>
            <a:spLocks noChangeArrowheads="1"/>
          </p:cNvSpPr>
          <p:nvPr/>
        </p:nvSpPr>
        <p:spPr bwMode="auto">
          <a:xfrm>
            <a:off x="5568950" y="3070225"/>
            <a:ext cx="1798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do/ Send cancellation notices</a:t>
            </a:r>
            <a:endParaRPr lang="en-US" altLang="en-US" sz="1200">
              <a:solidFill>
                <a:srgbClr val="0000FF"/>
              </a:solidFill>
              <a:latin typeface="ZapfHumnst BT" pitchFamily="34" charset="0"/>
            </a:endParaRPr>
          </a:p>
        </p:txBody>
      </p:sp>
      <p:sp>
        <p:nvSpPr>
          <p:cNvPr id="141332" name="AutoShape 21">
            <a:extLst>
              <a:ext uri="{FF2B5EF4-FFF2-40B4-BE49-F238E27FC236}">
                <a16:creationId xmlns:a16="http://schemas.microsoft.com/office/drawing/2014/main" id="{F213361C-887D-F14F-AE19-C3D5DC082D7D}"/>
              </a:ext>
            </a:extLst>
          </p:cNvPr>
          <p:cNvSpPr>
            <a:spLocks noChangeArrowheads="1"/>
          </p:cNvSpPr>
          <p:nvPr/>
        </p:nvSpPr>
        <p:spPr bwMode="auto">
          <a:xfrm>
            <a:off x="6610350" y="5467350"/>
            <a:ext cx="1889125" cy="484188"/>
          </a:xfrm>
          <a:prstGeom prst="roundRect">
            <a:avLst>
              <a:gd name="adj" fmla="val 16278"/>
            </a:avLst>
          </a:prstGeom>
          <a:solidFill>
            <a:srgbClr val="FFFFCC"/>
          </a:solidFill>
          <a:ln w="12700">
            <a:solidFill>
              <a:srgbClr val="8A0E5E"/>
            </a:solidFill>
            <a:round/>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1333" name="Rectangle 22">
            <a:extLst>
              <a:ext uri="{FF2B5EF4-FFF2-40B4-BE49-F238E27FC236}">
                <a16:creationId xmlns:a16="http://schemas.microsoft.com/office/drawing/2014/main" id="{4359E151-C746-4547-B3C8-7F9779F73896}"/>
              </a:ext>
            </a:extLst>
          </p:cNvPr>
          <p:cNvSpPr>
            <a:spLocks noChangeArrowheads="1"/>
          </p:cNvSpPr>
          <p:nvPr/>
        </p:nvSpPr>
        <p:spPr bwMode="auto">
          <a:xfrm>
            <a:off x="7207250" y="5546725"/>
            <a:ext cx="692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Committed</a:t>
            </a:r>
            <a:endParaRPr lang="en-US" altLang="en-US" sz="1200">
              <a:solidFill>
                <a:srgbClr val="0000FF"/>
              </a:solidFill>
              <a:latin typeface="ZapfHumnst BT" pitchFamily="34" charset="0"/>
            </a:endParaRPr>
          </a:p>
        </p:txBody>
      </p:sp>
      <p:sp>
        <p:nvSpPr>
          <p:cNvPr id="141334" name="Line 23">
            <a:extLst>
              <a:ext uri="{FF2B5EF4-FFF2-40B4-BE49-F238E27FC236}">
                <a16:creationId xmlns:a16="http://schemas.microsoft.com/office/drawing/2014/main" id="{CCCD6CE2-16D9-8F46-82C0-791F418EAE91}"/>
              </a:ext>
            </a:extLst>
          </p:cNvPr>
          <p:cNvSpPr>
            <a:spLocks noChangeShapeType="1"/>
          </p:cNvSpPr>
          <p:nvPr/>
        </p:nvSpPr>
        <p:spPr bwMode="auto">
          <a:xfrm>
            <a:off x="6656388" y="5761038"/>
            <a:ext cx="1798637"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35" name="Rectangle 24">
            <a:extLst>
              <a:ext uri="{FF2B5EF4-FFF2-40B4-BE49-F238E27FC236}">
                <a16:creationId xmlns:a16="http://schemas.microsoft.com/office/drawing/2014/main" id="{1391CE6D-9C83-EE4A-9350-13668FD7FCD7}"/>
              </a:ext>
            </a:extLst>
          </p:cNvPr>
          <p:cNvSpPr>
            <a:spLocks noChangeArrowheads="1"/>
          </p:cNvSpPr>
          <p:nvPr/>
        </p:nvSpPr>
        <p:spPr bwMode="auto">
          <a:xfrm>
            <a:off x="6656388" y="5783263"/>
            <a:ext cx="1517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FF"/>
                </a:solidFill>
                <a:latin typeface="Times New Roman" panose="02020603050405020304" pitchFamily="18" charset="0"/>
              </a:rPr>
              <a:t>do/ Generate class roster</a:t>
            </a:r>
            <a:endParaRPr lang="en-US" altLang="en-US" sz="1200">
              <a:solidFill>
                <a:srgbClr val="0000FF"/>
              </a:solidFill>
              <a:latin typeface="ZapfHumnst BT" pitchFamily="34" charset="0"/>
            </a:endParaRPr>
          </a:p>
        </p:txBody>
      </p:sp>
      <p:sp>
        <p:nvSpPr>
          <p:cNvPr id="141336" name="Freeform 25">
            <a:extLst>
              <a:ext uri="{FF2B5EF4-FFF2-40B4-BE49-F238E27FC236}">
                <a16:creationId xmlns:a16="http://schemas.microsoft.com/office/drawing/2014/main" id="{BD8CDF42-4AF4-BB46-A72F-53D22D5CE9B5}"/>
              </a:ext>
            </a:extLst>
          </p:cNvPr>
          <p:cNvSpPr>
            <a:spLocks/>
          </p:cNvSpPr>
          <p:nvPr/>
        </p:nvSpPr>
        <p:spPr bwMode="auto">
          <a:xfrm rot="5400000" flipV="1">
            <a:off x="7636670" y="4288631"/>
            <a:ext cx="2601912" cy="47625"/>
          </a:xfrm>
          <a:custGeom>
            <a:avLst/>
            <a:gdLst>
              <a:gd name="T0" fmla="*/ 0 w 142"/>
              <a:gd name="T1" fmla="*/ 0 h 1"/>
              <a:gd name="T2" fmla="*/ 2147483646 w 142"/>
              <a:gd name="T3" fmla="*/ 0 h 1"/>
              <a:gd name="T4" fmla="*/ 0 60000 65536"/>
              <a:gd name="T5" fmla="*/ 0 60000 65536"/>
              <a:gd name="T6" fmla="*/ 0 w 142"/>
              <a:gd name="T7" fmla="*/ 0 h 1"/>
              <a:gd name="T8" fmla="*/ 142 w 142"/>
              <a:gd name="T9" fmla="*/ 1 h 1"/>
            </a:gdLst>
            <a:ahLst/>
            <a:cxnLst>
              <a:cxn ang="T4">
                <a:pos x="T0" y="T1"/>
              </a:cxn>
              <a:cxn ang="T5">
                <a:pos x="T2" y="T3"/>
              </a:cxn>
            </a:cxnLst>
            <a:rect l="T6" t="T7" r="T8" b="T9"/>
            <a:pathLst>
              <a:path w="142" h="1">
                <a:moveTo>
                  <a:pt x="0" y="0"/>
                </a:moveTo>
                <a:lnTo>
                  <a:pt x="14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7" name="Freeform 27">
            <a:extLst>
              <a:ext uri="{FF2B5EF4-FFF2-40B4-BE49-F238E27FC236}">
                <a16:creationId xmlns:a16="http://schemas.microsoft.com/office/drawing/2014/main" id="{4403D0D2-B339-F448-85A0-C5FEA602CA50}"/>
              </a:ext>
            </a:extLst>
          </p:cNvPr>
          <p:cNvSpPr>
            <a:spLocks/>
          </p:cNvSpPr>
          <p:nvPr/>
        </p:nvSpPr>
        <p:spPr bwMode="auto">
          <a:xfrm>
            <a:off x="7554913" y="4341813"/>
            <a:ext cx="44450" cy="1117600"/>
          </a:xfrm>
          <a:custGeom>
            <a:avLst/>
            <a:gdLst>
              <a:gd name="T0" fmla="*/ 0 w 1"/>
              <a:gd name="T1" fmla="*/ 0 h 716"/>
              <a:gd name="T2" fmla="*/ 0 w 1"/>
              <a:gd name="T3" fmla="*/ 2147483646 h 716"/>
              <a:gd name="T4" fmla="*/ 0 60000 65536"/>
              <a:gd name="T5" fmla="*/ 0 60000 65536"/>
              <a:gd name="T6" fmla="*/ 0 w 1"/>
              <a:gd name="T7" fmla="*/ 0 h 716"/>
              <a:gd name="T8" fmla="*/ 1 w 1"/>
              <a:gd name="T9" fmla="*/ 716 h 716"/>
            </a:gdLst>
            <a:ahLst/>
            <a:cxnLst>
              <a:cxn ang="T4">
                <a:pos x="T0" y="T1"/>
              </a:cxn>
              <a:cxn ang="T5">
                <a:pos x="T2" y="T3"/>
              </a:cxn>
            </a:cxnLst>
            <a:rect l="T6" t="T7" r="T8" b="T9"/>
            <a:pathLst>
              <a:path w="1" h="716">
                <a:moveTo>
                  <a:pt x="0" y="0"/>
                </a:moveTo>
                <a:lnTo>
                  <a:pt x="0" y="71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38" name="Rectangle 29">
            <a:extLst>
              <a:ext uri="{FF2B5EF4-FFF2-40B4-BE49-F238E27FC236}">
                <a16:creationId xmlns:a16="http://schemas.microsoft.com/office/drawing/2014/main" id="{15784FF7-F799-8245-B0C9-E21229C762AA}"/>
              </a:ext>
            </a:extLst>
          </p:cNvPr>
          <p:cNvSpPr>
            <a:spLocks noChangeArrowheads="1"/>
          </p:cNvSpPr>
          <p:nvPr/>
        </p:nvSpPr>
        <p:spPr bwMode="auto">
          <a:xfrm>
            <a:off x="5949950" y="4978400"/>
            <a:ext cx="29654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 has Professor assigned ]</a:t>
            </a:r>
            <a:endParaRPr lang="en-US" altLang="en-US" sz="1200">
              <a:solidFill>
                <a:schemeClr val="tx2"/>
              </a:solidFill>
              <a:latin typeface="ZapfHumnst BT" pitchFamily="34" charset="0"/>
            </a:endParaRPr>
          </a:p>
        </p:txBody>
      </p:sp>
      <p:sp>
        <p:nvSpPr>
          <p:cNvPr id="141339" name="Rectangle 37">
            <a:extLst>
              <a:ext uri="{FF2B5EF4-FFF2-40B4-BE49-F238E27FC236}">
                <a16:creationId xmlns:a16="http://schemas.microsoft.com/office/drawing/2014/main" id="{41E81532-6A72-9C44-A3C8-D68D8D31A1FB}"/>
              </a:ext>
            </a:extLst>
          </p:cNvPr>
          <p:cNvSpPr>
            <a:spLocks noChangeArrowheads="1"/>
          </p:cNvSpPr>
          <p:nvPr/>
        </p:nvSpPr>
        <p:spPr bwMode="auto">
          <a:xfrm>
            <a:off x="346075" y="1573213"/>
            <a:ext cx="12827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0</a:t>
            </a:r>
            <a:endParaRPr lang="en-US" altLang="en-US" sz="1200">
              <a:solidFill>
                <a:schemeClr val="tx2"/>
              </a:solidFill>
              <a:latin typeface="ZapfHumnst BT" pitchFamily="34" charset="0"/>
            </a:endParaRPr>
          </a:p>
        </p:txBody>
      </p:sp>
      <p:sp>
        <p:nvSpPr>
          <p:cNvPr id="141340" name="Arc 38">
            <a:extLst>
              <a:ext uri="{FF2B5EF4-FFF2-40B4-BE49-F238E27FC236}">
                <a16:creationId xmlns:a16="http://schemas.microsoft.com/office/drawing/2014/main" id="{25C75A0C-C519-6B49-B8B7-B3708427A85C}"/>
              </a:ext>
            </a:extLst>
          </p:cNvPr>
          <p:cNvSpPr>
            <a:spLocks/>
          </p:cNvSpPr>
          <p:nvPr/>
        </p:nvSpPr>
        <p:spPr bwMode="auto">
          <a:xfrm>
            <a:off x="2224088" y="1425575"/>
            <a:ext cx="417512" cy="473075"/>
          </a:xfrm>
          <a:custGeom>
            <a:avLst/>
            <a:gdLst>
              <a:gd name="T0" fmla="*/ 2147483646 w 43200"/>
              <a:gd name="T1" fmla="*/ 2147483646 h 27116"/>
              <a:gd name="T2" fmla="*/ 2147483646 w 43200"/>
              <a:gd name="T3" fmla="*/ 2147483646 h 27116"/>
              <a:gd name="T4" fmla="*/ 2147483646 w 43200"/>
              <a:gd name="T5" fmla="*/ 2147483646 h 27116"/>
              <a:gd name="T6" fmla="*/ 0 60000 65536"/>
              <a:gd name="T7" fmla="*/ 0 60000 65536"/>
              <a:gd name="T8" fmla="*/ 0 60000 65536"/>
              <a:gd name="T9" fmla="*/ 0 w 43200"/>
              <a:gd name="T10" fmla="*/ 0 h 27116"/>
              <a:gd name="T11" fmla="*/ 43200 w 43200"/>
              <a:gd name="T12" fmla="*/ 27116 h 27116"/>
            </a:gdLst>
            <a:ahLst/>
            <a:cxnLst>
              <a:cxn ang="T6">
                <a:pos x="T0" y="T1"/>
              </a:cxn>
              <a:cxn ang="T7">
                <a:pos x="T2" y="T3"/>
              </a:cxn>
              <a:cxn ang="T8">
                <a:pos x="T4" y="T5"/>
              </a:cxn>
            </a:cxnLst>
            <a:rect l="T9" t="T10" r="T11" b="T12"/>
            <a:pathLst>
              <a:path w="43200" h="27116" fill="none"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path>
              <a:path w="43200" h="27116" stroke="0"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lnTo>
                  <a:pt x="21600" y="21600"/>
                </a:lnTo>
                <a:lnTo>
                  <a:pt x="716" y="27115"/>
                </a:lnTo>
                <a:close/>
              </a:path>
            </a:pathLst>
          </a:custGeom>
          <a:noFill/>
          <a:ln w="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1" name="Freeform 41">
            <a:extLst>
              <a:ext uri="{FF2B5EF4-FFF2-40B4-BE49-F238E27FC236}">
                <a16:creationId xmlns:a16="http://schemas.microsoft.com/office/drawing/2014/main" id="{192B78DD-FA0C-B74E-A5FF-72A0D1CDBA6A}"/>
              </a:ext>
            </a:extLst>
          </p:cNvPr>
          <p:cNvSpPr>
            <a:spLocks/>
          </p:cNvSpPr>
          <p:nvPr/>
        </p:nvSpPr>
        <p:spPr bwMode="auto">
          <a:xfrm>
            <a:off x="2551113" y="2384425"/>
            <a:ext cx="42862" cy="3024188"/>
          </a:xfrm>
          <a:custGeom>
            <a:avLst/>
            <a:gdLst>
              <a:gd name="T0" fmla="*/ 0 w 1"/>
              <a:gd name="T1" fmla="*/ 0 h 1906"/>
              <a:gd name="T2" fmla="*/ 0 w 1"/>
              <a:gd name="T3" fmla="*/ 2147483646 h 1906"/>
              <a:gd name="T4" fmla="*/ 0 60000 65536"/>
              <a:gd name="T5" fmla="*/ 0 60000 65536"/>
              <a:gd name="T6" fmla="*/ 0 w 1"/>
              <a:gd name="T7" fmla="*/ 0 h 1906"/>
              <a:gd name="T8" fmla="*/ 1 w 1"/>
              <a:gd name="T9" fmla="*/ 1906 h 1906"/>
            </a:gdLst>
            <a:ahLst/>
            <a:cxnLst>
              <a:cxn ang="T4">
                <a:pos x="T0" y="T1"/>
              </a:cxn>
              <a:cxn ang="T5">
                <a:pos x="T2" y="T3"/>
              </a:cxn>
            </a:cxnLst>
            <a:rect l="T6" t="T7" r="T8" b="T9"/>
            <a:pathLst>
              <a:path w="1" h="1906">
                <a:moveTo>
                  <a:pt x="0" y="0"/>
                </a:moveTo>
                <a:lnTo>
                  <a:pt x="0" y="190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2" name="Rectangle 43">
            <a:extLst>
              <a:ext uri="{FF2B5EF4-FFF2-40B4-BE49-F238E27FC236}">
                <a16:creationId xmlns:a16="http://schemas.microsoft.com/office/drawing/2014/main" id="{65F49D93-2BC6-2A4A-9EB4-26D420D35805}"/>
              </a:ext>
            </a:extLst>
          </p:cNvPr>
          <p:cNvSpPr>
            <a:spLocks noChangeArrowheads="1"/>
          </p:cNvSpPr>
          <p:nvPr/>
        </p:nvSpPr>
        <p:spPr bwMode="auto">
          <a:xfrm>
            <a:off x="2493963" y="2913063"/>
            <a:ext cx="747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addLecturer</a:t>
            </a:r>
            <a:endParaRPr lang="en-US" altLang="en-US" sz="1200" err="1">
              <a:solidFill>
                <a:schemeClr val="tx2"/>
              </a:solidFill>
              <a:latin typeface="ZapfHumnst BT" pitchFamily="34" charset="0"/>
            </a:endParaRPr>
          </a:p>
        </p:txBody>
      </p:sp>
      <p:sp>
        <p:nvSpPr>
          <p:cNvPr id="141343" name="Freeform 44">
            <a:extLst>
              <a:ext uri="{FF2B5EF4-FFF2-40B4-BE49-F238E27FC236}">
                <a16:creationId xmlns:a16="http://schemas.microsoft.com/office/drawing/2014/main" id="{F7653031-DA26-6A40-921F-C3360D76E5D2}"/>
              </a:ext>
            </a:extLst>
          </p:cNvPr>
          <p:cNvSpPr>
            <a:spLocks/>
          </p:cNvSpPr>
          <p:nvPr/>
        </p:nvSpPr>
        <p:spPr bwMode="auto">
          <a:xfrm>
            <a:off x="3349625" y="2338388"/>
            <a:ext cx="2022475" cy="498475"/>
          </a:xfrm>
          <a:custGeom>
            <a:avLst/>
            <a:gdLst>
              <a:gd name="T0" fmla="*/ 0 w 1274"/>
              <a:gd name="T1" fmla="*/ 0 h 314"/>
              <a:gd name="T2" fmla="*/ 2147483646 w 1274"/>
              <a:gd name="T3" fmla="*/ 2147483646 h 314"/>
              <a:gd name="T4" fmla="*/ 0 60000 65536"/>
              <a:gd name="T5" fmla="*/ 0 60000 65536"/>
              <a:gd name="T6" fmla="*/ 0 w 1274"/>
              <a:gd name="T7" fmla="*/ 0 h 314"/>
              <a:gd name="T8" fmla="*/ 1274 w 1274"/>
              <a:gd name="T9" fmla="*/ 314 h 314"/>
            </a:gdLst>
            <a:ahLst/>
            <a:cxnLst>
              <a:cxn ang="T4">
                <a:pos x="T0" y="T1"/>
              </a:cxn>
              <a:cxn ang="T5">
                <a:pos x="T2" y="T3"/>
              </a:cxn>
            </a:cxnLst>
            <a:rect l="T6" t="T7" r="T8" b="T9"/>
            <a:pathLst>
              <a:path w="1274" h="314">
                <a:moveTo>
                  <a:pt x="0" y="0"/>
                </a:moveTo>
                <a:lnTo>
                  <a:pt x="1274" y="314"/>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4" name="Rectangle 46">
            <a:extLst>
              <a:ext uri="{FF2B5EF4-FFF2-40B4-BE49-F238E27FC236}">
                <a16:creationId xmlns:a16="http://schemas.microsoft.com/office/drawing/2014/main" id="{EC32FBB4-C76A-0145-8214-051D9B774B80}"/>
              </a:ext>
            </a:extLst>
          </p:cNvPr>
          <p:cNvSpPr>
            <a:spLocks noChangeArrowheads="1"/>
          </p:cNvSpPr>
          <p:nvPr/>
        </p:nvSpPr>
        <p:spPr bwMode="auto">
          <a:xfrm>
            <a:off x="3844925" y="2316163"/>
            <a:ext cx="2181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&lt;3]</a:t>
            </a:r>
            <a:endParaRPr lang="en-US" altLang="en-US" sz="1200">
              <a:solidFill>
                <a:schemeClr val="tx2"/>
              </a:solidFill>
              <a:latin typeface="ZapfHumnst BT" pitchFamily="34" charset="0"/>
            </a:endParaRPr>
          </a:p>
        </p:txBody>
      </p:sp>
      <p:sp>
        <p:nvSpPr>
          <p:cNvPr id="141345" name="Freeform 47">
            <a:extLst>
              <a:ext uri="{FF2B5EF4-FFF2-40B4-BE49-F238E27FC236}">
                <a16:creationId xmlns:a16="http://schemas.microsoft.com/office/drawing/2014/main" id="{2CAF6967-3572-FA4F-9E40-3E4FC2E826B4}"/>
              </a:ext>
            </a:extLst>
          </p:cNvPr>
          <p:cNvSpPr>
            <a:spLocks/>
          </p:cNvSpPr>
          <p:nvPr/>
        </p:nvSpPr>
        <p:spPr bwMode="auto">
          <a:xfrm>
            <a:off x="2898775" y="1504950"/>
            <a:ext cx="855663" cy="666750"/>
          </a:xfrm>
          <a:custGeom>
            <a:avLst/>
            <a:gdLst>
              <a:gd name="T0" fmla="*/ 0 w 539"/>
              <a:gd name="T1" fmla="*/ 2147483646 h 420"/>
              <a:gd name="T2" fmla="*/ 2147483646 w 539"/>
              <a:gd name="T3" fmla="*/ 0 h 420"/>
              <a:gd name="T4" fmla="*/ 2147483646 w 539"/>
              <a:gd name="T5" fmla="*/ 2147483646 h 420"/>
              <a:gd name="T6" fmla="*/ 2147483646 w 539"/>
              <a:gd name="T7" fmla="*/ 2147483646 h 420"/>
              <a:gd name="T8" fmla="*/ 0 60000 65536"/>
              <a:gd name="T9" fmla="*/ 0 60000 65536"/>
              <a:gd name="T10" fmla="*/ 0 60000 65536"/>
              <a:gd name="T11" fmla="*/ 0 60000 65536"/>
              <a:gd name="T12" fmla="*/ 0 w 539"/>
              <a:gd name="T13" fmla="*/ 0 h 420"/>
              <a:gd name="T14" fmla="*/ 539 w 539"/>
              <a:gd name="T15" fmla="*/ 420 h 420"/>
            </a:gdLst>
            <a:ahLst/>
            <a:cxnLst>
              <a:cxn ang="T8">
                <a:pos x="T0" y="T1"/>
              </a:cxn>
              <a:cxn ang="T9">
                <a:pos x="T2" y="T3"/>
              </a:cxn>
              <a:cxn ang="T10">
                <a:pos x="T4" y="T5"/>
              </a:cxn>
              <a:cxn ang="T11">
                <a:pos x="T6" y="T7"/>
              </a:cxn>
            </a:cxnLst>
            <a:rect l="T12" t="T13" r="T14" b="T15"/>
            <a:pathLst>
              <a:path w="539" h="420">
                <a:moveTo>
                  <a:pt x="0" y="249"/>
                </a:moveTo>
                <a:lnTo>
                  <a:pt x="489" y="0"/>
                </a:lnTo>
                <a:lnTo>
                  <a:pt x="539" y="419"/>
                </a:lnTo>
                <a:lnTo>
                  <a:pt x="288" y="42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6" name="Rectangle 49">
            <a:extLst>
              <a:ext uri="{FF2B5EF4-FFF2-40B4-BE49-F238E27FC236}">
                <a16:creationId xmlns:a16="http://schemas.microsoft.com/office/drawing/2014/main" id="{95C190AF-CF3B-6346-B247-392496434B2D}"/>
              </a:ext>
            </a:extLst>
          </p:cNvPr>
          <p:cNvSpPr>
            <a:spLocks noChangeArrowheads="1"/>
          </p:cNvSpPr>
          <p:nvPr/>
        </p:nvSpPr>
        <p:spPr bwMode="auto">
          <a:xfrm>
            <a:off x="2967038" y="1617663"/>
            <a:ext cx="4541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removeStudent</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&gt;0]/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47" name="Freeform 50">
            <a:extLst>
              <a:ext uri="{FF2B5EF4-FFF2-40B4-BE49-F238E27FC236}">
                <a16:creationId xmlns:a16="http://schemas.microsoft.com/office/drawing/2014/main" id="{97F2446E-58FF-2145-9CFE-90CAF398C534}"/>
              </a:ext>
            </a:extLst>
          </p:cNvPr>
          <p:cNvSpPr>
            <a:spLocks/>
          </p:cNvSpPr>
          <p:nvPr/>
        </p:nvSpPr>
        <p:spPr bwMode="auto">
          <a:xfrm>
            <a:off x="2898775" y="2384425"/>
            <a:ext cx="2473325" cy="731838"/>
          </a:xfrm>
          <a:custGeom>
            <a:avLst/>
            <a:gdLst>
              <a:gd name="T0" fmla="*/ 0 w 1558"/>
              <a:gd name="T1" fmla="*/ 0 h 461"/>
              <a:gd name="T2" fmla="*/ 2147483646 w 1558"/>
              <a:gd name="T3" fmla="*/ 2147483646 h 461"/>
              <a:gd name="T4" fmla="*/ 2147483646 w 1558"/>
              <a:gd name="T5" fmla="*/ 2147483646 h 461"/>
              <a:gd name="T6" fmla="*/ 0 60000 65536"/>
              <a:gd name="T7" fmla="*/ 0 60000 65536"/>
              <a:gd name="T8" fmla="*/ 0 60000 65536"/>
              <a:gd name="T9" fmla="*/ 0 w 1558"/>
              <a:gd name="T10" fmla="*/ 0 h 461"/>
              <a:gd name="T11" fmla="*/ 1558 w 1558"/>
              <a:gd name="T12" fmla="*/ 461 h 461"/>
            </a:gdLst>
            <a:ahLst/>
            <a:cxnLst>
              <a:cxn ang="T6">
                <a:pos x="T0" y="T1"/>
              </a:cxn>
              <a:cxn ang="T7">
                <a:pos x="T2" y="T3"/>
              </a:cxn>
              <a:cxn ang="T8">
                <a:pos x="T4" y="T5"/>
              </a:cxn>
            </a:cxnLst>
            <a:rect l="T9" t="T10" r="T11" b="T12"/>
            <a:pathLst>
              <a:path w="1558" h="461">
                <a:moveTo>
                  <a:pt x="0" y="0"/>
                </a:moveTo>
                <a:lnTo>
                  <a:pt x="872" y="461"/>
                </a:lnTo>
                <a:lnTo>
                  <a:pt x="1558" y="405"/>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8" name="Rectangle 52">
            <a:extLst>
              <a:ext uri="{FF2B5EF4-FFF2-40B4-BE49-F238E27FC236}">
                <a16:creationId xmlns:a16="http://schemas.microsoft.com/office/drawing/2014/main" id="{27DB4B58-1CCA-F649-A05B-828CDD4B2A32}"/>
              </a:ext>
            </a:extLst>
          </p:cNvPr>
          <p:cNvSpPr>
            <a:spLocks noChangeArrowheads="1"/>
          </p:cNvSpPr>
          <p:nvPr/>
        </p:nvSpPr>
        <p:spPr bwMode="auto">
          <a:xfrm>
            <a:off x="3629025" y="2941638"/>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49" name="Freeform 53">
            <a:extLst>
              <a:ext uri="{FF2B5EF4-FFF2-40B4-BE49-F238E27FC236}">
                <a16:creationId xmlns:a16="http://schemas.microsoft.com/office/drawing/2014/main" id="{363886C8-B130-644D-9BC6-49B6CE8BD89B}"/>
              </a:ext>
            </a:extLst>
          </p:cNvPr>
          <p:cNvSpPr>
            <a:spLocks/>
          </p:cNvSpPr>
          <p:nvPr/>
        </p:nvSpPr>
        <p:spPr bwMode="auto">
          <a:xfrm>
            <a:off x="2336800" y="2384425"/>
            <a:ext cx="1588" cy="3024188"/>
          </a:xfrm>
          <a:custGeom>
            <a:avLst/>
            <a:gdLst>
              <a:gd name="T0" fmla="*/ 0 w 1"/>
              <a:gd name="T1" fmla="*/ 2147483646 h 1905"/>
              <a:gd name="T2" fmla="*/ 0 w 1"/>
              <a:gd name="T3" fmla="*/ 0 h 1905"/>
              <a:gd name="T4" fmla="*/ 0 60000 65536"/>
              <a:gd name="T5" fmla="*/ 0 60000 65536"/>
              <a:gd name="T6" fmla="*/ 0 w 1"/>
              <a:gd name="T7" fmla="*/ 0 h 1905"/>
              <a:gd name="T8" fmla="*/ 1 w 1"/>
              <a:gd name="T9" fmla="*/ 1905 h 1905"/>
            </a:gdLst>
            <a:ahLst/>
            <a:cxnLst>
              <a:cxn ang="T4">
                <a:pos x="T0" y="T1"/>
              </a:cxn>
              <a:cxn ang="T5">
                <a:pos x="T2" y="T3"/>
              </a:cxn>
            </a:cxnLst>
            <a:rect l="T6" t="T7" r="T8" b="T9"/>
            <a:pathLst>
              <a:path w="1" h="1905">
                <a:moveTo>
                  <a:pt x="0" y="1905"/>
                </a:moveTo>
                <a:lnTo>
                  <a:pt x="0"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0" name="Rectangle 55">
            <a:extLst>
              <a:ext uri="{FF2B5EF4-FFF2-40B4-BE49-F238E27FC236}">
                <a16:creationId xmlns:a16="http://schemas.microsoft.com/office/drawing/2014/main" id="{257738C5-343D-8948-9929-8B9E00E9985B}"/>
              </a:ext>
            </a:extLst>
          </p:cNvPr>
          <p:cNvSpPr>
            <a:spLocks noChangeArrowheads="1"/>
          </p:cNvSpPr>
          <p:nvPr/>
        </p:nvSpPr>
        <p:spPr bwMode="auto">
          <a:xfrm>
            <a:off x="1358900" y="3609975"/>
            <a:ext cx="9874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removeLecturer</a:t>
            </a:r>
            <a:endParaRPr lang="en-US" altLang="en-US" sz="1200" err="1">
              <a:solidFill>
                <a:schemeClr val="tx2"/>
              </a:solidFill>
              <a:latin typeface="ZapfHumnst BT" pitchFamily="34" charset="0"/>
            </a:endParaRPr>
          </a:p>
        </p:txBody>
      </p:sp>
      <p:sp>
        <p:nvSpPr>
          <p:cNvPr id="141351" name="Freeform 56">
            <a:extLst>
              <a:ext uri="{FF2B5EF4-FFF2-40B4-BE49-F238E27FC236}">
                <a16:creationId xmlns:a16="http://schemas.microsoft.com/office/drawing/2014/main" id="{F53CF007-F7D6-9847-956F-91C1318DD6A9}"/>
              </a:ext>
            </a:extLst>
          </p:cNvPr>
          <p:cNvSpPr>
            <a:spLocks/>
          </p:cNvSpPr>
          <p:nvPr/>
        </p:nvSpPr>
        <p:spPr bwMode="auto">
          <a:xfrm>
            <a:off x="3225800" y="4264025"/>
            <a:ext cx="3789363" cy="1147763"/>
          </a:xfrm>
          <a:custGeom>
            <a:avLst/>
            <a:gdLst>
              <a:gd name="T0" fmla="*/ 0 w 2387"/>
              <a:gd name="T1" fmla="*/ 2147483646 h 723"/>
              <a:gd name="T2" fmla="*/ 2147483646 w 2387"/>
              <a:gd name="T3" fmla="*/ 0 h 723"/>
              <a:gd name="T4" fmla="*/ 0 60000 65536"/>
              <a:gd name="T5" fmla="*/ 0 60000 65536"/>
              <a:gd name="T6" fmla="*/ 0 w 2387"/>
              <a:gd name="T7" fmla="*/ 0 h 723"/>
              <a:gd name="T8" fmla="*/ 2387 w 2387"/>
              <a:gd name="T9" fmla="*/ 723 h 723"/>
            </a:gdLst>
            <a:ahLst/>
            <a:cxnLst>
              <a:cxn ang="T4">
                <a:pos x="T0" y="T1"/>
              </a:cxn>
              <a:cxn ang="T5">
                <a:pos x="T2" y="T3"/>
              </a:cxn>
            </a:cxnLst>
            <a:rect l="T6" t="T7" r="T8" b="T9"/>
            <a:pathLst>
              <a:path w="2387" h="723">
                <a:moveTo>
                  <a:pt x="0" y="723"/>
                </a:moveTo>
                <a:lnTo>
                  <a:pt x="238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2" name="Rectangle 58">
            <a:extLst>
              <a:ext uri="{FF2B5EF4-FFF2-40B4-BE49-F238E27FC236}">
                <a16:creationId xmlns:a16="http://schemas.microsoft.com/office/drawing/2014/main" id="{81B21188-2ACE-114E-A5CB-E8C379561CE8}"/>
              </a:ext>
            </a:extLst>
          </p:cNvPr>
          <p:cNvSpPr>
            <a:spLocks noChangeArrowheads="1"/>
          </p:cNvSpPr>
          <p:nvPr/>
        </p:nvSpPr>
        <p:spPr bwMode="auto">
          <a:xfrm rot="-956200">
            <a:off x="4191000" y="4714875"/>
            <a:ext cx="1301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30 ]</a:t>
            </a:r>
            <a:endParaRPr lang="en-US" altLang="en-US" sz="1200">
              <a:solidFill>
                <a:schemeClr val="tx2"/>
              </a:solidFill>
              <a:latin typeface="ZapfHumnst BT" pitchFamily="34" charset="0"/>
            </a:endParaRPr>
          </a:p>
        </p:txBody>
      </p:sp>
      <p:sp>
        <p:nvSpPr>
          <p:cNvPr id="141353" name="Freeform 59">
            <a:extLst>
              <a:ext uri="{FF2B5EF4-FFF2-40B4-BE49-F238E27FC236}">
                <a16:creationId xmlns:a16="http://schemas.microsoft.com/office/drawing/2014/main" id="{F8AE89BD-1918-0840-98DD-0A967C6454B6}"/>
              </a:ext>
            </a:extLst>
          </p:cNvPr>
          <p:cNvSpPr>
            <a:spLocks/>
          </p:cNvSpPr>
          <p:nvPr/>
        </p:nvSpPr>
        <p:spPr bwMode="auto">
          <a:xfrm>
            <a:off x="2798763" y="3289300"/>
            <a:ext cx="3281362" cy="2122488"/>
          </a:xfrm>
          <a:custGeom>
            <a:avLst/>
            <a:gdLst>
              <a:gd name="T0" fmla="*/ 0 w 2067"/>
              <a:gd name="T1" fmla="*/ 2147483646 h 1337"/>
              <a:gd name="T2" fmla="*/ 2147483646 w 2067"/>
              <a:gd name="T3" fmla="*/ 0 h 1337"/>
              <a:gd name="T4" fmla="*/ 0 60000 65536"/>
              <a:gd name="T5" fmla="*/ 0 60000 65536"/>
              <a:gd name="T6" fmla="*/ 0 w 2067"/>
              <a:gd name="T7" fmla="*/ 0 h 1337"/>
              <a:gd name="T8" fmla="*/ 2067 w 2067"/>
              <a:gd name="T9" fmla="*/ 1337 h 1337"/>
            </a:gdLst>
            <a:ahLst/>
            <a:cxnLst>
              <a:cxn ang="T4">
                <a:pos x="T0" y="T1"/>
              </a:cxn>
              <a:cxn ang="T5">
                <a:pos x="T2" y="T3"/>
              </a:cxn>
            </a:cxnLst>
            <a:rect l="T6" t="T7" r="T8" b="T9"/>
            <a:pathLst>
              <a:path w="2067" h="1337">
                <a:moveTo>
                  <a:pt x="0" y="1337"/>
                </a:moveTo>
                <a:lnTo>
                  <a:pt x="206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4" name="Rectangle 61">
            <a:extLst>
              <a:ext uri="{FF2B5EF4-FFF2-40B4-BE49-F238E27FC236}">
                <a16:creationId xmlns:a16="http://schemas.microsoft.com/office/drawing/2014/main" id="{C38488D9-E497-F248-9AE6-B4B8A77A5537}"/>
              </a:ext>
            </a:extLst>
          </p:cNvPr>
          <p:cNvSpPr>
            <a:spLocks noChangeArrowheads="1"/>
          </p:cNvSpPr>
          <p:nvPr/>
        </p:nvSpPr>
        <p:spPr bwMode="auto">
          <a:xfrm rot="-1982974">
            <a:off x="3141663" y="4208463"/>
            <a:ext cx="2297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&lt; 3 ]</a:t>
            </a:r>
            <a:endParaRPr lang="en-US" altLang="en-US" sz="1200">
              <a:solidFill>
                <a:schemeClr val="tx2"/>
              </a:solidFill>
              <a:latin typeface="ZapfHumnst BT" pitchFamily="34" charset="0"/>
            </a:endParaRPr>
          </a:p>
        </p:txBody>
      </p:sp>
      <p:sp>
        <p:nvSpPr>
          <p:cNvPr id="141355" name="Freeform 62">
            <a:extLst>
              <a:ext uri="{FF2B5EF4-FFF2-40B4-BE49-F238E27FC236}">
                <a16:creationId xmlns:a16="http://schemas.microsoft.com/office/drawing/2014/main" id="{AA607EE8-DF55-DE4D-9F3F-0198DE638578}"/>
              </a:ext>
            </a:extLst>
          </p:cNvPr>
          <p:cNvSpPr>
            <a:spLocks/>
          </p:cNvSpPr>
          <p:nvPr/>
        </p:nvSpPr>
        <p:spPr bwMode="auto">
          <a:xfrm>
            <a:off x="3551238" y="5670550"/>
            <a:ext cx="3054350" cy="1588"/>
          </a:xfrm>
          <a:custGeom>
            <a:avLst/>
            <a:gdLst>
              <a:gd name="T0" fmla="*/ 0 w 1924"/>
              <a:gd name="T1" fmla="*/ 0 h 1"/>
              <a:gd name="T2" fmla="*/ 2147483646 w 1924"/>
              <a:gd name="T3" fmla="*/ 2147483646 h 1"/>
              <a:gd name="T4" fmla="*/ 0 60000 65536"/>
              <a:gd name="T5" fmla="*/ 0 60000 65536"/>
              <a:gd name="T6" fmla="*/ 0 w 1924"/>
              <a:gd name="T7" fmla="*/ 0 h 1"/>
              <a:gd name="T8" fmla="*/ 1924 w 1924"/>
              <a:gd name="T9" fmla="*/ 1 h 1"/>
            </a:gdLst>
            <a:ahLst/>
            <a:cxnLst>
              <a:cxn ang="T4">
                <a:pos x="T0" y="T1"/>
              </a:cxn>
              <a:cxn ang="T5">
                <a:pos x="T2" y="T3"/>
              </a:cxn>
            </a:cxnLst>
            <a:rect l="T6" t="T7" r="T8" b="T9"/>
            <a:pathLst>
              <a:path w="1924" h="1">
                <a:moveTo>
                  <a:pt x="0" y="0"/>
                </a:moveTo>
                <a:lnTo>
                  <a:pt x="1924" y="1"/>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6" name="Rectangle 64">
            <a:extLst>
              <a:ext uri="{FF2B5EF4-FFF2-40B4-BE49-F238E27FC236}">
                <a16:creationId xmlns:a16="http://schemas.microsoft.com/office/drawing/2014/main" id="{13A01C55-EF22-8649-A92A-3F6312080E53}"/>
              </a:ext>
            </a:extLst>
          </p:cNvPr>
          <p:cNvSpPr>
            <a:spLocks noChangeArrowheads="1"/>
          </p:cNvSpPr>
          <p:nvPr/>
        </p:nvSpPr>
        <p:spPr bwMode="auto">
          <a:xfrm>
            <a:off x="3754438" y="5478463"/>
            <a:ext cx="25781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closeRegistration</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 3 ]</a:t>
            </a:r>
            <a:endParaRPr lang="en-US" altLang="en-US" sz="1200">
              <a:solidFill>
                <a:schemeClr val="tx2"/>
              </a:solidFill>
              <a:latin typeface="ZapfHumnst BT" pitchFamily="34" charset="0"/>
            </a:endParaRPr>
          </a:p>
        </p:txBody>
      </p:sp>
      <p:sp>
        <p:nvSpPr>
          <p:cNvPr id="141357" name="Freeform 68">
            <a:extLst>
              <a:ext uri="{FF2B5EF4-FFF2-40B4-BE49-F238E27FC236}">
                <a16:creationId xmlns:a16="http://schemas.microsoft.com/office/drawing/2014/main" id="{51044B08-8A81-D54B-8D6C-A108AF9B4660}"/>
              </a:ext>
            </a:extLst>
          </p:cNvPr>
          <p:cNvSpPr>
            <a:spLocks/>
          </p:cNvSpPr>
          <p:nvPr/>
        </p:nvSpPr>
        <p:spPr bwMode="auto">
          <a:xfrm>
            <a:off x="992188" y="5205413"/>
            <a:ext cx="492125" cy="742950"/>
          </a:xfrm>
          <a:custGeom>
            <a:avLst/>
            <a:gdLst>
              <a:gd name="T0" fmla="*/ 2147483646 w 310"/>
              <a:gd name="T1" fmla="*/ 2147483646 h 468"/>
              <a:gd name="T2" fmla="*/ 0 w 310"/>
              <a:gd name="T3" fmla="*/ 0 h 468"/>
              <a:gd name="T4" fmla="*/ 0 w 310"/>
              <a:gd name="T5" fmla="*/ 2147483646 h 468"/>
              <a:gd name="T6" fmla="*/ 2147483646 w 310"/>
              <a:gd name="T7" fmla="*/ 2147483646 h 468"/>
              <a:gd name="T8" fmla="*/ 0 60000 65536"/>
              <a:gd name="T9" fmla="*/ 0 60000 65536"/>
              <a:gd name="T10" fmla="*/ 0 60000 65536"/>
              <a:gd name="T11" fmla="*/ 0 60000 65536"/>
              <a:gd name="T12" fmla="*/ 0 w 310"/>
              <a:gd name="T13" fmla="*/ 0 h 468"/>
              <a:gd name="T14" fmla="*/ 310 w 310"/>
              <a:gd name="T15" fmla="*/ 468 h 468"/>
            </a:gdLst>
            <a:ahLst/>
            <a:cxnLst>
              <a:cxn ang="T8">
                <a:pos x="T0" y="T1"/>
              </a:cxn>
              <a:cxn ang="T9">
                <a:pos x="T2" y="T3"/>
              </a:cxn>
              <a:cxn ang="T10">
                <a:pos x="T4" y="T5"/>
              </a:cxn>
              <a:cxn ang="T11">
                <a:pos x="T6" y="T7"/>
              </a:cxn>
            </a:cxnLst>
            <a:rect l="T12" t="T13" r="T14" b="T15"/>
            <a:pathLst>
              <a:path w="310" h="468">
                <a:moveTo>
                  <a:pt x="310" y="130"/>
                </a:moveTo>
                <a:lnTo>
                  <a:pt x="0" y="0"/>
                </a:lnTo>
                <a:lnTo>
                  <a:pt x="0" y="468"/>
                </a:lnTo>
                <a:lnTo>
                  <a:pt x="212" y="409"/>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58" name="Rectangle 70">
            <a:extLst>
              <a:ext uri="{FF2B5EF4-FFF2-40B4-BE49-F238E27FC236}">
                <a16:creationId xmlns:a16="http://schemas.microsoft.com/office/drawing/2014/main" id="{EF610393-EA9D-064E-9858-DBA592983A37}"/>
              </a:ext>
            </a:extLst>
          </p:cNvPr>
          <p:cNvSpPr>
            <a:spLocks noChangeArrowheads="1"/>
          </p:cNvSpPr>
          <p:nvPr/>
        </p:nvSpPr>
        <p:spPr bwMode="auto">
          <a:xfrm>
            <a:off x="87313" y="4978400"/>
            <a:ext cx="2224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addStudent</a:t>
            </a:r>
            <a:r>
              <a:rPr lang="en-US" altLang="en-US" sz="1200">
                <a:solidFill>
                  <a:schemeClr val="tx2"/>
                </a:solidFill>
                <a:latin typeface="Times New Roman" panose="02020603050405020304" pitchFamily="18" charset="0"/>
              </a:rPr>
              <a:t> /</a:t>
            </a:r>
          </a:p>
          <a:p>
            <a:pPr eaLnBrk="1" hangingPunct="1">
              <a:spcBef>
                <a:spcPct val="0"/>
              </a:spcBef>
              <a:buClrTx/>
              <a:buSzTx/>
              <a:buFontTx/>
              <a:buNone/>
            </a:pP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59" name="Freeform 71">
            <a:extLst>
              <a:ext uri="{FF2B5EF4-FFF2-40B4-BE49-F238E27FC236}">
                <a16:creationId xmlns:a16="http://schemas.microsoft.com/office/drawing/2014/main" id="{EA4E0078-A287-CA4B-BC9C-F3BA31CEE9FD}"/>
              </a:ext>
            </a:extLst>
          </p:cNvPr>
          <p:cNvSpPr>
            <a:spLocks/>
          </p:cNvSpPr>
          <p:nvPr/>
        </p:nvSpPr>
        <p:spPr bwMode="auto">
          <a:xfrm>
            <a:off x="2667000" y="3289300"/>
            <a:ext cx="3103563" cy="2125663"/>
          </a:xfrm>
          <a:custGeom>
            <a:avLst/>
            <a:gdLst>
              <a:gd name="T0" fmla="*/ 0 w 2003"/>
              <a:gd name="T1" fmla="*/ 2147483646 h 1363"/>
              <a:gd name="T2" fmla="*/ 2147483646 w 2003"/>
              <a:gd name="T3" fmla="*/ 2147483646 h 1363"/>
              <a:gd name="T4" fmla="*/ 2147483646 w 2003"/>
              <a:gd name="T5" fmla="*/ 0 h 1363"/>
              <a:gd name="T6" fmla="*/ 0 60000 65536"/>
              <a:gd name="T7" fmla="*/ 0 60000 65536"/>
              <a:gd name="T8" fmla="*/ 0 60000 65536"/>
              <a:gd name="T9" fmla="*/ 0 w 2003"/>
              <a:gd name="T10" fmla="*/ 0 h 1363"/>
              <a:gd name="T11" fmla="*/ 2003 w 2003"/>
              <a:gd name="T12" fmla="*/ 1363 h 1363"/>
            </a:gdLst>
            <a:ahLst/>
            <a:cxnLst>
              <a:cxn ang="T6">
                <a:pos x="T0" y="T1"/>
              </a:cxn>
              <a:cxn ang="T7">
                <a:pos x="T2" y="T3"/>
              </a:cxn>
              <a:cxn ang="T8">
                <a:pos x="T4" y="T5"/>
              </a:cxn>
            </a:cxnLst>
            <a:rect l="T9" t="T10" r="T11" b="T12"/>
            <a:pathLst>
              <a:path w="2003" h="1363">
                <a:moveTo>
                  <a:pt x="0" y="1363"/>
                </a:moveTo>
                <a:lnTo>
                  <a:pt x="543" y="574"/>
                </a:lnTo>
                <a:lnTo>
                  <a:pt x="2003"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60" name="Line 72">
            <a:extLst>
              <a:ext uri="{FF2B5EF4-FFF2-40B4-BE49-F238E27FC236}">
                <a16:creationId xmlns:a16="http://schemas.microsoft.com/office/drawing/2014/main" id="{E50F76B1-0E4B-3548-87B1-0828B03DD14D}"/>
              </a:ext>
            </a:extLst>
          </p:cNvPr>
          <p:cNvSpPr>
            <a:spLocks noChangeShapeType="1"/>
          </p:cNvSpPr>
          <p:nvPr/>
        </p:nvSpPr>
        <p:spPr bwMode="auto">
          <a:xfrm flipH="1">
            <a:off x="5711825" y="3251200"/>
            <a:ext cx="1349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361" name="Rectangle 73">
            <a:extLst>
              <a:ext uri="{FF2B5EF4-FFF2-40B4-BE49-F238E27FC236}">
                <a16:creationId xmlns:a16="http://schemas.microsoft.com/office/drawing/2014/main" id="{31BFFA41-0651-4449-BF57-DBBFD3BD6E3B}"/>
              </a:ext>
            </a:extLst>
          </p:cNvPr>
          <p:cNvSpPr>
            <a:spLocks noChangeArrowheads="1"/>
          </p:cNvSpPr>
          <p:nvPr/>
        </p:nvSpPr>
        <p:spPr bwMode="auto">
          <a:xfrm rot="-1383144">
            <a:off x="3697288" y="3746500"/>
            <a:ext cx="438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62" name="Freeform 74">
            <a:extLst>
              <a:ext uri="{FF2B5EF4-FFF2-40B4-BE49-F238E27FC236}">
                <a16:creationId xmlns:a16="http://schemas.microsoft.com/office/drawing/2014/main" id="{D898A411-25F5-3F45-AEDA-9C0284DDF34D}"/>
              </a:ext>
            </a:extLst>
          </p:cNvPr>
          <p:cNvSpPr>
            <a:spLocks/>
          </p:cNvSpPr>
          <p:nvPr/>
        </p:nvSpPr>
        <p:spPr bwMode="auto">
          <a:xfrm>
            <a:off x="1673225" y="5895975"/>
            <a:ext cx="765175" cy="504825"/>
          </a:xfrm>
          <a:custGeom>
            <a:avLst/>
            <a:gdLst>
              <a:gd name="T0" fmla="*/ 2147483646 w 482"/>
              <a:gd name="T1" fmla="*/ 0 h 462"/>
              <a:gd name="T2" fmla="*/ 2147483646 w 482"/>
              <a:gd name="T3" fmla="*/ 2147483646 h 462"/>
              <a:gd name="T4" fmla="*/ 0 w 482"/>
              <a:gd name="T5" fmla="*/ 2147483646 h 462"/>
              <a:gd name="T6" fmla="*/ 2147483646 w 482"/>
              <a:gd name="T7" fmla="*/ 0 h 462"/>
              <a:gd name="T8" fmla="*/ 0 60000 65536"/>
              <a:gd name="T9" fmla="*/ 0 60000 65536"/>
              <a:gd name="T10" fmla="*/ 0 60000 65536"/>
              <a:gd name="T11" fmla="*/ 0 60000 65536"/>
              <a:gd name="T12" fmla="*/ 0 w 482"/>
              <a:gd name="T13" fmla="*/ 0 h 462"/>
              <a:gd name="T14" fmla="*/ 482 w 482"/>
              <a:gd name="T15" fmla="*/ 462 h 462"/>
            </a:gdLst>
            <a:ahLst/>
            <a:cxnLst>
              <a:cxn ang="T8">
                <a:pos x="T0" y="T1"/>
              </a:cxn>
              <a:cxn ang="T9">
                <a:pos x="T2" y="T3"/>
              </a:cxn>
              <a:cxn ang="T10">
                <a:pos x="T4" y="T5"/>
              </a:cxn>
              <a:cxn ang="T11">
                <a:pos x="T6" y="T7"/>
              </a:cxn>
            </a:cxnLst>
            <a:rect l="T12" t="T13" r="T14" b="T15"/>
            <a:pathLst>
              <a:path w="482" h="462">
                <a:moveTo>
                  <a:pt x="482" y="0"/>
                </a:moveTo>
                <a:lnTo>
                  <a:pt x="482" y="462"/>
                </a:lnTo>
                <a:lnTo>
                  <a:pt x="0" y="461"/>
                </a:lnTo>
                <a:lnTo>
                  <a:pt x="36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63" name="Rectangle 76">
            <a:extLst>
              <a:ext uri="{FF2B5EF4-FFF2-40B4-BE49-F238E27FC236}">
                <a16:creationId xmlns:a16="http://schemas.microsoft.com/office/drawing/2014/main" id="{86CB2E6A-1EC6-2542-8122-0CA061C9E183}"/>
              </a:ext>
            </a:extLst>
          </p:cNvPr>
          <p:cNvSpPr>
            <a:spLocks noChangeArrowheads="1"/>
          </p:cNvSpPr>
          <p:nvPr/>
        </p:nvSpPr>
        <p:spPr bwMode="auto">
          <a:xfrm>
            <a:off x="301625" y="6477000"/>
            <a:ext cx="4627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err="1">
                <a:solidFill>
                  <a:schemeClr val="tx2"/>
                </a:solidFill>
                <a:latin typeface="Times New Roman" panose="02020603050405020304" pitchFamily="18" charset="0"/>
              </a:rPr>
              <a:t>removeStudent</a:t>
            </a: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&gt; 0]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- 1</a:t>
            </a:r>
            <a:endParaRPr lang="en-US" altLang="en-US" sz="1200">
              <a:solidFill>
                <a:schemeClr val="tx2"/>
              </a:solidFill>
              <a:latin typeface="ZapfHumnst BT" pitchFamily="34" charset="0"/>
            </a:endParaRPr>
          </a:p>
        </p:txBody>
      </p:sp>
      <p:sp>
        <p:nvSpPr>
          <p:cNvPr id="141364" name="Line 80">
            <a:extLst>
              <a:ext uri="{FF2B5EF4-FFF2-40B4-BE49-F238E27FC236}">
                <a16:creationId xmlns:a16="http://schemas.microsoft.com/office/drawing/2014/main" id="{0978469E-23AF-5545-BBDC-EF8031CF8D1A}"/>
              </a:ext>
            </a:extLst>
          </p:cNvPr>
          <p:cNvSpPr>
            <a:spLocks noChangeShapeType="1"/>
          </p:cNvSpPr>
          <p:nvPr/>
        </p:nvSpPr>
        <p:spPr bwMode="auto">
          <a:xfrm>
            <a:off x="3162300" y="2392363"/>
            <a:ext cx="3848100" cy="16383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141365" name="Rectangle 81">
            <a:extLst>
              <a:ext uri="{FF2B5EF4-FFF2-40B4-BE49-F238E27FC236}">
                <a16:creationId xmlns:a16="http://schemas.microsoft.com/office/drawing/2014/main" id="{C418A4D8-12F0-FF49-9123-556331F1EBB8}"/>
              </a:ext>
            </a:extLst>
          </p:cNvPr>
          <p:cNvSpPr>
            <a:spLocks noChangeArrowheads="1"/>
          </p:cNvSpPr>
          <p:nvPr/>
        </p:nvSpPr>
        <p:spPr bwMode="auto">
          <a:xfrm>
            <a:off x="5638800" y="3649663"/>
            <a:ext cx="1301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 </a:t>
            </a:r>
            <a:r>
              <a:rPr lang="en-US" altLang="en-US" sz="1200" err="1">
                <a:solidFill>
                  <a:schemeClr val="tx2"/>
                </a:solidFill>
                <a:latin typeface="Times New Roman" panose="02020603050405020304" pitchFamily="18" charset="0"/>
              </a:rPr>
              <a:t>numStudents</a:t>
            </a:r>
            <a:r>
              <a:rPr lang="en-US" altLang="en-US" sz="1200">
                <a:solidFill>
                  <a:schemeClr val="tx2"/>
                </a:solidFill>
                <a:latin typeface="Times New Roman" panose="02020603050405020304" pitchFamily="18" charset="0"/>
              </a:rPr>
              <a:t> = 30 ]</a:t>
            </a:r>
            <a:endParaRPr lang="en-US" altLang="en-US" sz="1200">
              <a:solidFill>
                <a:schemeClr val="tx2"/>
              </a:solidFill>
              <a:latin typeface="ZapfHumnst BT" pitchFamily="34" charset="0"/>
            </a:endParaRPr>
          </a:p>
        </p:txBody>
      </p:sp>
      <p:sp>
        <p:nvSpPr>
          <p:cNvPr id="141366" name="Line 82">
            <a:extLst>
              <a:ext uri="{FF2B5EF4-FFF2-40B4-BE49-F238E27FC236}">
                <a16:creationId xmlns:a16="http://schemas.microsoft.com/office/drawing/2014/main" id="{B59066A5-649F-734F-B4F5-56904B5B0841}"/>
              </a:ext>
            </a:extLst>
          </p:cNvPr>
          <p:cNvSpPr>
            <a:spLocks noChangeShapeType="1"/>
          </p:cNvSpPr>
          <p:nvPr/>
        </p:nvSpPr>
        <p:spPr bwMode="auto">
          <a:xfrm flipV="1">
            <a:off x="7156450" y="3273425"/>
            <a:ext cx="0" cy="5842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sp>
        <p:nvSpPr>
          <p:cNvPr id="141367" name="Rectangle 83">
            <a:extLst>
              <a:ext uri="{FF2B5EF4-FFF2-40B4-BE49-F238E27FC236}">
                <a16:creationId xmlns:a16="http://schemas.microsoft.com/office/drawing/2014/main" id="{2AE1E8A4-62D7-8044-B147-0B371ED23BAA}"/>
              </a:ext>
            </a:extLst>
          </p:cNvPr>
          <p:cNvSpPr>
            <a:spLocks noChangeArrowheads="1"/>
          </p:cNvSpPr>
          <p:nvPr/>
        </p:nvSpPr>
        <p:spPr bwMode="auto">
          <a:xfrm>
            <a:off x="7248525" y="3563938"/>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cancel</a:t>
            </a:r>
            <a:endParaRPr lang="en-US" altLang="en-US" sz="1200">
              <a:solidFill>
                <a:schemeClr val="tx2"/>
              </a:solidFill>
              <a:latin typeface="ZapfHumnst BT" pitchFamily="34" charset="0"/>
            </a:endParaRPr>
          </a:p>
        </p:txBody>
      </p:sp>
      <p:sp>
        <p:nvSpPr>
          <p:cNvPr id="141368" name="Line 85">
            <a:extLst>
              <a:ext uri="{FF2B5EF4-FFF2-40B4-BE49-F238E27FC236}">
                <a16:creationId xmlns:a16="http://schemas.microsoft.com/office/drawing/2014/main" id="{CFA946EE-8FC1-8F41-B6C1-EAB88553B666}"/>
              </a:ext>
            </a:extLst>
          </p:cNvPr>
          <p:cNvSpPr>
            <a:spLocks noChangeShapeType="1"/>
          </p:cNvSpPr>
          <p:nvPr/>
        </p:nvSpPr>
        <p:spPr bwMode="auto">
          <a:xfrm>
            <a:off x="463550" y="2103438"/>
            <a:ext cx="1052513"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41369" name="Straight Connector 66">
            <a:extLst>
              <a:ext uri="{FF2B5EF4-FFF2-40B4-BE49-F238E27FC236}">
                <a16:creationId xmlns:a16="http://schemas.microsoft.com/office/drawing/2014/main" id="{E854BEA8-3D1B-0443-8138-C3F4830746BB}"/>
              </a:ext>
            </a:extLst>
          </p:cNvPr>
          <p:cNvCxnSpPr>
            <a:cxnSpLocks noChangeShapeType="1"/>
            <a:stCxn id="141328" idx="3"/>
            <a:endCxn id="141336" idx="0"/>
          </p:cNvCxnSpPr>
          <p:nvPr/>
        </p:nvCxnSpPr>
        <p:spPr bwMode="auto">
          <a:xfrm>
            <a:off x="7532688" y="3009900"/>
            <a:ext cx="1381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B84DBAFB-7041-4B41-B5D4-B10FFC9FBEF0}"/>
              </a:ext>
            </a:extLst>
          </p:cNvPr>
          <p:cNvSpPr>
            <a:spLocks noGrp="1" noChangeArrowheads="1"/>
          </p:cNvSpPr>
          <p:nvPr>
            <p:ph type="title"/>
          </p:nvPr>
        </p:nvSpPr>
        <p:spPr/>
        <p:txBody>
          <a:bodyPr>
            <a:normAutofit fontScale="90000"/>
          </a:bodyPr>
          <a:lstStyle/>
          <a:p>
            <a:pPr>
              <a:spcAft>
                <a:spcPts val="0"/>
              </a:spcAft>
              <a:defRPr/>
            </a:pPr>
            <a:r>
              <a:rPr lang="en-US" sz="3600">
                <a:ea typeface="+mj-ea"/>
                <a:cs typeface="Arial"/>
              </a:rPr>
              <a:t>Đối </a:t>
            </a:r>
            <a:r>
              <a:rPr lang="en-US" sz="3600" err="1">
                <a:ea typeface="+mj-ea"/>
                <a:cs typeface="Arial"/>
              </a:rPr>
              <a:t>tượng</a:t>
            </a:r>
            <a:r>
              <a:rPr lang="en-US" sz="3600">
                <a:ea typeface="+mj-ea"/>
                <a:cs typeface="Arial"/>
              </a:rPr>
              <a:t> </a:t>
            </a:r>
            <a:r>
              <a:rPr lang="en-US" sz="3600" err="1">
                <a:ea typeface="+mj-ea"/>
                <a:cs typeface="Arial"/>
              </a:rPr>
              <a:t>nào</a:t>
            </a:r>
            <a:r>
              <a:rPr lang="en-US" sz="3600">
                <a:ea typeface="+mj-ea"/>
                <a:cs typeface="Arial"/>
              </a:rPr>
              <a:t> </a:t>
            </a:r>
            <a:r>
              <a:rPr lang="en-US" sz="3600" err="1">
                <a:ea typeface="+mj-ea"/>
                <a:cs typeface="Arial"/>
              </a:rPr>
              <a:t>có</a:t>
            </a:r>
            <a:r>
              <a:rPr lang="en-US" sz="3600">
                <a:ea typeface="+mj-ea"/>
                <a:cs typeface="Arial"/>
              </a:rPr>
              <a:t> </a:t>
            </a:r>
            <a:r>
              <a:rPr lang="en-US" sz="3600" err="1">
                <a:ea typeface="+mj-ea"/>
                <a:cs typeface="Arial"/>
              </a:rPr>
              <a:t>những</a:t>
            </a:r>
            <a:r>
              <a:rPr lang="en-US" sz="3600">
                <a:ea typeface="+mj-ea"/>
                <a:cs typeface="Arial"/>
              </a:rPr>
              <a:t> </a:t>
            </a:r>
            <a:r>
              <a:rPr lang="en-US" sz="3600" err="1">
                <a:ea typeface="+mj-ea"/>
                <a:cs typeface="Arial"/>
              </a:rPr>
              <a:t>trạng</a:t>
            </a:r>
            <a:r>
              <a:rPr lang="en-US" sz="3600">
                <a:ea typeface="+mj-ea"/>
                <a:cs typeface="Arial"/>
              </a:rPr>
              <a:t> </a:t>
            </a:r>
            <a:r>
              <a:rPr lang="en-US" sz="3600" err="1">
                <a:ea typeface="+mj-ea"/>
                <a:cs typeface="Arial"/>
              </a:rPr>
              <a:t>thái</a:t>
            </a:r>
            <a:r>
              <a:rPr lang="en-US" sz="3600">
                <a:ea typeface="+mj-ea"/>
                <a:cs typeface="Arial"/>
              </a:rPr>
              <a:t> </a:t>
            </a:r>
            <a:r>
              <a:rPr lang="en-US" sz="3600" err="1">
                <a:ea typeface="+mj-ea"/>
                <a:cs typeface="Arial"/>
              </a:rPr>
              <a:t>quan</a:t>
            </a:r>
            <a:r>
              <a:rPr lang="en-US" sz="3600">
                <a:ea typeface="+mj-ea"/>
                <a:cs typeface="Arial"/>
              </a:rPr>
              <a:t> </a:t>
            </a:r>
            <a:r>
              <a:rPr lang="en-US" sz="3600" err="1">
                <a:ea typeface="+mj-ea"/>
                <a:cs typeface="Arial"/>
              </a:rPr>
              <a:t>trọng</a:t>
            </a:r>
            <a:endParaRPr lang="en-US" sz="3600" err="1">
              <a:ea typeface="+mj-ea"/>
              <a:cs typeface="Arial" charset="0"/>
            </a:endParaRPr>
          </a:p>
        </p:txBody>
      </p:sp>
      <p:sp>
        <p:nvSpPr>
          <p:cNvPr id="143362" name="Rectangle 3">
            <a:extLst>
              <a:ext uri="{FF2B5EF4-FFF2-40B4-BE49-F238E27FC236}">
                <a16:creationId xmlns:a16="http://schemas.microsoft.com/office/drawing/2014/main" id="{A6DD650B-3DED-AD49-8634-C51001BE4C1E}"/>
              </a:ext>
            </a:extLst>
          </p:cNvPr>
          <p:cNvSpPr>
            <a:spLocks noGrp="1"/>
          </p:cNvSpPr>
          <p:nvPr>
            <p:ph idx="1"/>
          </p:nvPr>
        </p:nvSpPr>
        <p:spPr>
          <a:xfrm>
            <a:off x="457200" y="1600200"/>
            <a:ext cx="8593015" cy="4876800"/>
          </a:xfrm>
        </p:spPr>
        <p:txBody>
          <a:bodyPr/>
          <a:lstStyle/>
          <a:p>
            <a:pPr marL="182245" indent="-182245"/>
            <a:r>
              <a:rPr lang="en-US" altLang="en-US" sz="3000" err="1">
                <a:ea typeface="ＭＳ Ｐゴシック"/>
                <a:cs typeface="Arial"/>
              </a:rPr>
              <a:t>Những</a:t>
            </a:r>
            <a:r>
              <a:rPr lang="en-US" altLang="en-US" sz="3000">
                <a:ea typeface="ＭＳ Ｐゴシック"/>
                <a:cs typeface="Arial"/>
              </a:rPr>
              <a:t> </a:t>
            </a:r>
            <a:r>
              <a:rPr lang="en-US" altLang="en-US" sz="3000" err="1">
                <a:ea typeface="ＭＳ Ｐゴシック"/>
                <a:cs typeface="Arial"/>
              </a:rPr>
              <a:t>đối</a:t>
            </a:r>
            <a:r>
              <a:rPr lang="en-US" altLang="en-US" sz="3000">
                <a:ea typeface="ＭＳ Ｐゴシック"/>
                <a:cs typeface="Arial"/>
              </a:rPr>
              <a:t> </a:t>
            </a:r>
            <a:r>
              <a:rPr lang="en-US" altLang="en-US" sz="3000" err="1">
                <a:ea typeface="ＭＳ Ｐゴシック"/>
                <a:cs typeface="Arial"/>
              </a:rPr>
              <a:t>tượng</a:t>
            </a:r>
            <a:r>
              <a:rPr lang="en-US" altLang="en-US" sz="3000">
                <a:ea typeface="ＭＳ Ｐゴシック"/>
                <a:cs typeface="Arial"/>
              </a:rPr>
              <a:t> </a:t>
            </a:r>
            <a:r>
              <a:rPr lang="en-US" altLang="en-US" sz="3000" err="1">
                <a:ea typeface="ＭＳ Ｐゴシック"/>
                <a:cs typeface="Arial"/>
              </a:rPr>
              <a:t>mà</a:t>
            </a:r>
            <a:r>
              <a:rPr lang="en-US" altLang="en-US" sz="3000">
                <a:ea typeface="ＭＳ Ｐゴシック"/>
                <a:cs typeface="Arial"/>
              </a:rPr>
              <a:t> </a:t>
            </a:r>
            <a:r>
              <a:rPr lang="en-US" altLang="en-US" sz="3000" err="1">
                <a:ea typeface="ＭＳ Ｐゴシック"/>
                <a:cs typeface="Arial"/>
              </a:rPr>
              <a:t>vai</a:t>
            </a:r>
            <a:r>
              <a:rPr lang="en-US" altLang="en-US" sz="3000">
                <a:ea typeface="ＭＳ Ｐゴシック"/>
                <a:cs typeface="Arial"/>
              </a:rPr>
              <a:t> </a:t>
            </a:r>
            <a:r>
              <a:rPr lang="en-US" altLang="en-US" sz="3000" err="1">
                <a:ea typeface="ＭＳ Ｐゴシック"/>
                <a:cs typeface="Arial"/>
              </a:rPr>
              <a:t>trò</a:t>
            </a:r>
            <a:r>
              <a:rPr lang="en-US" altLang="en-US" sz="3000">
                <a:ea typeface="ＭＳ Ｐゴシック"/>
                <a:cs typeface="Arial"/>
              </a:rPr>
              <a:t> </a:t>
            </a:r>
            <a:r>
              <a:rPr lang="en-US" altLang="en-US" sz="3000" err="1">
                <a:ea typeface="ＭＳ Ｐゴシック"/>
                <a:cs typeface="Arial"/>
              </a:rPr>
              <a:t>của</a:t>
            </a:r>
            <a:r>
              <a:rPr lang="en-US" altLang="en-US" sz="3000">
                <a:ea typeface="ＭＳ Ｐゴシック"/>
                <a:cs typeface="Arial"/>
              </a:rPr>
              <a:t> </a:t>
            </a:r>
            <a:r>
              <a:rPr lang="en-US" altLang="en-US" sz="3000" err="1">
                <a:ea typeface="ＭＳ Ｐゴシック"/>
                <a:cs typeface="Arial"/>
              </a:rPr>
              <a:t>nó</a:t>
            </a:r>
            <a:r>
              <a:rPr lang="en-US" altLang="en-US" sz="3000">
                <a:ea typeface="ＭＳ Ｐゴシック"/>
                <a:cs typeface="Arial"/>
              </a:rPr>
              <a:t> </a:t>
            </a:r>
            <a:r>
              <a:rPr lang="en-US" altLang="en-US" sz="3000" err="1">
                <a:ea typeface="ＭＳ Ｐゴシック"/>
                <a:cs typeface="Arial"/>
              </a:rPr>
              <a:t>được</a:t>
            </a:r>
            <a:r>
              <a:rPr lang="en-US" altLang="en-US" sz="3000">
                <a:ea typeface="ＭＳ Ｐゴシック"/>
                <a:cs typeface="Arial"/>
              </a:rPr>
              <a:t> </a:t>
            </a:r>
            <a:r>
              <a:rPr lang="en-US" altLang="en-US" sz="3000" err="1">
                <a:ea typeface="ＭＳ Ｐゴシック"/>
                <a:cs typeface="Arial"/>
              </a:rPr>
              <a:t>phân</a:t>
            </a:r>
            <a:r>
              <a:rPr lang="en-US" altLang="en-US" sz="3000">
                <a:ea typeface="ＭＳ Ｐゴシック"/>
                <a:cs typeface="Arial"/>
              </a:rPr>
              <a:t> </a:t>
            </a:r>
            <a:r>
              <a:rPr lang="en-US" altLang="en-US" sz="3000" err="1">
                <a:ea typeface="ＭＳ Ｐゴシック"/>
                <a:cs typeface="Arial"/>
              </a:rPr>
              <a:t>biệt</a:t>
            </a:r>
            <a:r>
              <a:rPr lang="en-US" altLang="en-US" sz="3000">
                <a:ea typeface="ＭＳ Ｐゴシック"/>
                <a:cs typeface="Arial"/>
              </a:rPr>
              <a:t> </a:t>
            </a:r>
            <a:r>
              <a:rPr lang="en-US" altLang="en-US" sz="3000" err="1">
                <a:ea typeface="ＭＳ Ｐゴシック"/>
                <a:cs typeface="Arial"/>
              </a:rPr>
              <a:t>bởi</a:t>
            </a:r>
            <a:r>
              <a:rPr lang="en-US" altLang="en-US" sz="3000">
                <a:ea typeface="ＭＳ Ｐゴシック"/>
                <a:cs typeface="Arial"/>
              </a:rPr>
              <a:t> </a:t>
            </a:r>
            <a:r>
              <a:rPr lang="en-US" altLang="en-US" sz="3000" err="1">
                <a:ea typeface="ＭＳ Ｐゴシック"/>
                <a:cs typeface="Arial"/>
              </a:rPr>
              <a:t>các</a:t>
            </a:r>
            <a:r>
              <a:rPr lang="en-US" altLang="en-US" sz="3000">
                <a:ea typeface="ＭＳ Ｐゴシック"/>
                <a:cs typeface="Arial"/>
              </a:rPr>
              <a:t> </a:t>
            </a:r>
            <a:r>
              <a:rPr lang="en-US" altLang="en-US" sz="3000" err="1">
                <a:ea typeface="ＭＳ Ｐゴシック"/>
                <a:cs typeface="Arial"/>
              </a:rPr>
              <a:t>chuyển</a:t>
            </a:r>
            <a:r>
              <a:rPr lang="en-US" altLang="en-US" sz="3000">
                <a:ea typeface="ＭＳ Ｐゴシック"/>
                <a:cs typeface="Arial"/>
              </a:rPr>
              <a:t> </a:t>
            </a:r>
            <a:r>
              <a:rPr lang="en-US" altLang="en-US" sz="3000" err="1">
                <a:ea typeface="ＭＳ Ｐゴシック"/>
                <a:cs typeface="Arial"/>
              </a:rPr>
              <a:t>dịch</a:t>
            </a:r>
            <a:endParaRPr lang="en-US" altLang="en-US" sz="3000" err="1">
              <a:ea typeface="ＭＳ Ｐゴシック" panose="020B0600070205080204" pitchFamily="34" charset="-128"/>
              <a:cs typeface="Arial" panose="020B0604020202020204" pitchFamily="34" charset="0"/>
            </a:endParaRPr>
          </a:p>
          <a:p>
            <a:pPr marL="182245" indent="-182245"/>
            <a:r>
              <a:rPr lang="en-US" altLang="en-US" sz="3000">
                <a:ea typeface="ＭＳ Ｐゴシック"/>
                <a:cs typeface="Arial"/>
              </a:rPr>
              <a:t>Các </a:t>
            </a:r>
            <a:r>
              <a:rPr lang="en-US" altLang="en-US" sz="3000" err="1">
                <a:ea typeface="ＭＳ Ｐゴシック"/>
                <a:cs typeface="Arial"/>
              </a:rPr>
              <a:t>usecase</a:t>
            </a:r>
            <a:r>
              <a:rPr lang="en-US" altLang="en-US" sz="3000">
                <a:ea typeface="ＭＳ Ｐゴシック"/>
                <a:cs typeface="Arial"/>
              </a:rPr>
              <a:t> </a:t>
            </a:r>
            <a:r>
              <a:rPr lang="en-US" altLang="en-US" sz="3000" err="1">
                <a:ea typeface="ＭＳ Ｐゴシック"/>
                <a:cs typeface="Arial"/>
              </a:rPr>
              <a:t>phức</a:t>
            </a:r>
            <a:r>
              <a:rPr lang="en-US" altLang="en-US" sz="3000">
                <a:ea typeface="ＭＳ Ｐゴシック"/>
                <a:cs typeface="Arial"/>
              </a:rPr>
              <a:t> </a:t>
            </a:r>
            <a:r>
              <a:rPr lang="en-US" altLang="en-US" sz="3000" err="1">
                <a:ea typeface="ＭＳ Ｐゴシック"/>
                <a:cs typeface="Arial"/>
              </a:rPr>
              <a:t>tạp</a:t>
            </a:r>
            <a:r>
              <a:rPr lang="en-US" altLang="en-US" sz="3000">
                <a:ea typeface="ＭＳ Ｐゴシック"/>
                <a:cs typeface="Arial"/>
              </a:rPr>
              <a:t> </a:t>
            </a:r>
            <a:r>
              <a:rPr lang="en-US" altLang="en-US" sz="3000" err="1">
                <a:ea typeface="ＭＳ Ｐゴシック"/>
                <a:cs typeface="Arial"/>
              </a:rPr>
              <a:t>và</a:t>
            </a:r>
            <a:r>
              <a:rPr lang="en-US" altLang="en-US" sz="3000">
                <a:ea typeface="ＭＳ Ｐゴシック"/>
                <a:cs typeface="Arial"/>
              </a:rPr>
              <a:t> </a:t>
            </a:r>
            <a:r>
              <a:rPr lang="en-US" altLang="en-US" sz="3000" err="1">
                <a:ea typeface="ＭＳ Ｐゴシック"/>
                <a:cs typeface="Arial"/>
              </a:rPr>
              <a:t>bị</a:t>
            </a:r>
            <a:r>
              <a:rPr lang="en-US" altLang="en-US" sz="3000">
                <a:ea typeface="ＭＳ Ｐゴシック"/>
                <a:cs typeface="Arial"/>
              </a:rPr>
              <a:t> </a:t>
            </a:r>
            <a:r>
              <a:rPr lang="en-US" altLang="en-US" sz="3000" err="1">
                <a:ea typeface="ＭＳ Ｐゴシック"/>
                <a:cs typeface="Arial"/>
              </a:rPr>
              <a:t>điều</a:t>
            </a:r>
            <a:r>
              <a:rPr lang="en-US" altLang="en-US" sz="3000">
                <a:ea typeface="ＭＳ Ｐゴシック"/>
                <a:cs typeface="Arial"/>
              </a:rPr>
              <a:t> </a:t>
            </a:r>
            <a:r>
              <a:rPr lang="en-US" altLang="en-US" sz="3000" err="1">
                <a:ea typeface="ＭＳ Ｐゴシック"/>
                <a:cs typeface="Arial"/>
              </a:rPr>
              <a:t>khiển</a:t>
            </a:r>
            <a:r>
              <a:rPr lang="en-US" altLang="en-US" sz="3000">
                <a:ea typeface="ＭＳ Ｐゴシック"/>
                <a:cs typeface="Arial"/>
              </a:rPr>
              <a:t> </a:t>
            </a:r>
            <a:r>
              <a:rPr lang="en-US" altLang="en-US" sz="3000" err="1">
                <a:ea typeface="ＭＳ Ｐゴシック"/>
                <a:cs typeface="Arial"/>
              </a:rPr>
              <a:t>bởi</a:t>
            </a:r>
            <a:r>
              <a:rPr lang="en-US" altLang="en-US" sz="3000">
                <a:ea typeface="ＭＳ Ｐゴシック"/>
                <a:cs typeface="Arial"/>
              </a:rPr>
              <a:t> </a:t>
            </a:r>
            <a:r>
              <a:rPr lang="en-US" altLang="en-US" sz="3000" err="1">
                <a:ea typeface="ＭＳ Ｐゴシック"/>
                <a:cs typeface="Arial"/>
              </a:rPr>
              <a:t>trạng</a:t>
            </a:r>
            <a:r>
              <a:rPr lang="en-US" altLang="en-US" sz="3000">
                <a:ea typeface="ＭＳ Ｐゴシック"/>
                <a:cs typeface="Arial"/>
              </a:rPr>
              <a:t> </a:t>
            </a:r>
            <a:r>
              <a:rPr lang="en-US" altLang="en-US" sz="3000" err="1">
                <a:ea typeface="ＭＳ Ｐゴシック"/>
                <a:cs typeface="Arial"/>
              </a:rPr>
              <a:t>thái</a:t>
            </a:r>
            <a:endParaRPr lang="en-US" altLang="en-US" sz="3000" err="1">
              <a:ea typeface="ＭＳ Ｐゴシック" panose="020B0600070205080204" pitchFamily="34" charset="-128"/>
              <a:cs typeface="Arial" panose="020B0604020202020204" pitchFamily="34" charset="0"/>
            </a:endParaRPr>
          </a:p>
          <a:p>
            <a:pPr marL="182245" indent="-182245" eaLnBrk="1" hangingPunct="1"/>
            <a:r>
              <a:rPr lang="en-US" altLang="en-US" sz="3000" err="1">
                <a:ea typeface="ＭＳ Ｐゴシック"/>
                <a:cs typeface="Arial"/>
              </a:rPr>
              <a:t>Không</a:t>
            </a:r>
            <a:r>
              <a:rPr lang="en-US" altLang="en-US" sz="3000">
                <a:ea typeface="ＭＳ Ｐゴシック"/>
                <a:cs typeface="Arial"/>
              </a:rPr>
              <a:t> </a:t>
            </a:r>
            <a:r>
              <a:rPr lang="en-US" altLang="en-US" sz="3000" err="1">
                <a:ea typeface="ＭＳ Ｐゴシック"/>
                <a:cs typeface="Arial"/>
              </a:rPr>
              <a:t>cần</a:t>
            </a:r>
            <a:r>
              <a:rPr lang="en-US" altLang="en-US" sz="3000">
                <a:ea typeface="ＭＳ Ｐゴシック"/>
                <a:cs typeface="Arial"/>
              </a:rPr>
              <a:t> </a:t>
            </a:r>
            <a:r>
              <a:rPr lang="en-US" altLang="en-US" sz="3000" err="1">
                <a:ea typeface="ＭＳ Ｐゴシック"/>
                <a:cs typeface="Arial"/>
              </a:rPr>
              <a:t>thiết</a:t>
            </a:r>
            <a:r>
              <a:rPr lang="en-US" altLang="en-US" sz="3000">
                <a:ea typeface="ＭＳ Ｐゴシック"/>
                <a:cs typeface="Arial"/>
              </a:rPr>
              <a:t> </a:t>
            </a:r>
            <a:r>
              <a:rPr lang="en-US" altLang="en-US" sz="3000" err="1">
                <a:ea typeface="ＭＳ Ｐゴシック"/>
                <a:cs typeface="Arial"/>
              </a:rPr>
              <a:t>để</a:t>
            </a:r>
            <a:r>
              <a:rPr lang="en-US" altLang="en-US" sz="3000">
                <a:ea typeface="ＭＳ Ｐゴシック"/>
                <a:cs typeface="Arial"/>
              </a:rPr>
              <a:t> </a:t>
            </a:r>
            <a:r>
              <a:rPr lang="en-US" altLang="en-US" sz="3000" err="1">
                <a:ea typeface="ＭＳ Ｐゴシック"/>
                <a:cs typeface="Arial"/>
              </a:rPr>
              <a:t>mô</a:t>
            </a:r>
            <a:r>
              <a:rPr lang="en-US" altLang="en-US" sz="3000">
                <a:ea typeface="ＭＳ Ｐゴシック"/>
                <a:cs typeface="Arial"/>
              </a:rPr>
              <a:t> </a:t>
            </a:r>
            <a:r>
              <a:rPr lang="en-US" altLang="en-US" sz="3000" err="1">
                <a:ea typeface="ＭＳ Ｐゴシック"/>
                <a:cs typeface="Arial"/>
              </a:rPr>
              <a:t>hình</a:t>
            </a:r>
            <a:r>
              <a:rPr lang="en-US" altLang="en-US" sz="3000">
                <a:ea typeface="ＭＳ Ｐゴシック"/>
                <a:cs typeface="Arial"/>
              </a:rPr>
              <a:t> </a:t>
            </a:r>
            <a:r>
              <a:rPr lang="en-US" altLang="en-US" sz="3000" err="1">
                <a:ea typeface="ＭＳ Ｐゴシック"/>
                <a:cs typeface="Arial"/>
              </a:rPr>
              <a:t>hóa</a:t>
            </a:r>
            <a:r>
              <a:rPr lang="en-US" altLang="en-US" sz="3000">
                <a:ea typeface="ＭＳ Ｐゴシック"/>
                <a:cs typeface="Arial"/>
              </a:rPr>
              <a:t> </a:t>
            </a:r>
            <a:r>
              <a:rPr lang="en-US" altLang="en-US" sz="3000" err="1">
                <a:ea typeface="ＭＳ Ｐゴシック"/>
                <a:cs typeface="Arial"/>
              </a:rPr>
              <a:t>các</a:t>
            </a:r>
            <a:r>
              <a:rPr lang="en-US" altLang="en-US" sz="3000">
                <a:ea typeface="ＭＳ Ｐゴシック"/>
                <a:cs typeface="Arial"/>
              </a:rPr>
              <a:t> </a:t>
            </a:r>
            <a:r>
              <a:rPr lang="en-US" altLang="en-US" sz="3000" err="1">
                <a:ea typeface="ＭＳ Ｐゴシック"/>
                <a:cs typeface="Arial"/>
              </a:rPr>
              <a:t>đối</a:t>
            </a:r>
            <a:r>
              <a:rPr lang="en-US" altLang="en-US" sz="3000">
                <a:ea typeface="ＭＳ Ｐゴシック"/>
                <a:cs typeface="Arial"/>
              </a:rPr>
              <a:t> </a:t>
            </a:r>
            <a:r>
              <a:rPr lang="en-US" altLang="en-US" sz="3000" err="1">
                <a:ea typeface="ＭＳ Ｐゴシック"/>
                <a:cs typeface="Arial"/>
              </a:rPr>
              <a:t>tượng</a:t>
            </a:r>
            <a:r>
              <a:rPr lang="en-US" altLang="en-US" sz="3000">
                <a:ea typeface="ＭＳ Ｐゴシック"/>
                <a:cs typeface="Arial"/>
              </a:rPr>
              <a:t> </a:t>
            </a:r>
            <a:r>
              <a:rPr lang="en-US" altLang="en-US" sz="3000" err="1">
                <a:ea typeface="ＭＳ Ｐゴシック"/>
                <a:cs typeface="Arial"/>
              </a:rPr>
              <a:t>như</a:t>
            </a:r>
            <a:r>
              <a:rPr lang="en-US" altLang="en-US" sz="3000">
                <a:ea typeface="ＭＳ Ｐゴシック"/>
                <a:cs typeface="Arial"/>
              </a:rPr>
              <a:t>:</a:t>
            </a:r>
            <a:endParaRPr lang="en-US" altLang="en-US" sz="30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sự</a:t>
            </a:r>
            <a:r>
              <a:rPr lang="en-US" altLang="en-US" sz="2600">
                <a:ea typeface="ＭＳ Ｐゴシック"/>
                <a:cs typeface="Arial"/>
              </a:rPr>
              <a:t> </a:t>
            </a:r>
            <a:r>
              <a:rPr lang="en-US" altLang="en-US" sz="2600" err="1">
                <a:ea typeface="ＭＳ Ｐゴシック"/>
                <a:cs typeface="Arial"/>
              </a:rPr>
              <a:t>ánh</a:t>
            </a:r>
            <a:r>
              <a:rPr lang="en-US" altLang="en-US" sz="2600">
                <a:ea typeface="ＭＳ Ｐゴシック"/>
                <a:cs typeface="Arial"/>
              </a:rPr>
              <a:t> </a:t>
            </a:r>
            <a:r>
              <a:rPr lang="en-US" altLang="en-US" sz="2600" err="1">
                <a:ea typeface="ＭＳ Ｐゴシック"/>
                <a:cs typeface="Arial"/>
              </a:rPr>
              <a:t>xạ</a:t>
            </a:r>
            <a:r>
              <a:rPr lang="en-US" altLang="en-US" sz="2600">
                <a:ea typeface="ＭＳ Ｐゴシック"/>
                <a:cs typeface="Arial"/>
              </a:rPr>
              <a:t> </a:t>
            </a:r>
            <a:r>
              <a:rPr lang="en-US" altLang="en-US" sz="2600" err="1">
                <a:ea typeface="ＭＳ Ｐゴシック"/>
                <a:cs typeface="Arial"/>
              </a:rPr>
              <a:t>đơn</a:t>
            </a:r>
            <a:r>
              <a:rPr lang="en-US" altLang="en-US" sz="2600">
                <a:ea typeface="ＭＳ Ｐゴシック"/>
                <a:cs typeface="Arial"/>
              </a:rPr>
              <a:t> </a:t>
            </a:r>
            <a:r>
              <a:rPr lang="en-US" altLang="en-US" sz="2600" err="1">
                <a:ea typeface="ＭＳ Ｐゴシック"/>
                <a:cs typeface="Arial"/>
              </a:rPr>
              <a:t>giản</a:t>
            </a:r>
            <a:r>
              <a:rPr lang="en-US" altLang="en-US" sz="2600">
                <a:ea typeface="ＭＳ Ｐゴシック"/>
                <a:cs typeface="Arial"/>
              </a:rPr>
              <a:t> </a:t>
            </a:r>
            <a:r>
              <a:rPr lang="en-US" altLang="en-US" sz="2600" err="1">
                <a:ea typeface="ＭＳ Ｐゴシック"/>
                <a:cs typeface="Arial"/>
              </a:rPr>
              <a:t>với</a:t>
            </a:r>
            <a:r>
              <a:rPr lang="en-US" altLang="en-US" sz="2600">
                <a:ea typeface="ＭＳ Ｐゴシック"/>
                <a:cs typeface="Arial"/>
              </a:rPr>
              <a:t> </a:t>
            </a:r>
            <a:r>
              <a:rPr lang="en-US" altLang="en-US" sz="2600" err="1">
                <a:ea typeface="ＭＳ Ｐゴシック"/>
                <a:cs typeface="Arial"/>
              </a:rPr>
              <a:t>cài</a:t>
            </a:r>
            <a:r>
              <a:rPr lang="en-US" altLang="en-US" sz="2600">
                <a:ea typeface="ＭＳ Ｐゴシック"/>
                <a:cs typeface="Arial"/>
              </a:rPr>
              <a:t> </a:t>
            </a:r>
            <a:r>
              <a:rPr lang="en-US" altLang="en-US" sz="2600" err="1">
                <a:ea typeface="ＭＳ Ｐゴシック"/>
                <a:cs typeface="Arial"/>
              </a:rPr>
              <a:t>đặt</a:t>
            </a:r>
            <a:endParaRPr lang="en-US" altLang="en-US" sz="26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bị</a:t>
            </a:r>
            <a:r>
              <a:rPr lang="en-US" altLang="en-US" sz="2600">
                <a:ea typeface="ＭＳ Ｐゴシック"/>
                <a:cs typeface="Arial"/>
              </a:rPr>
              <a:t> </a:t>
            </a:r>
            <a:r>
              <a:rPr lang="en-US" altLang="en-US" sz="2600" err="1">
                <a:ea typeface="ＭＳ Ｐゴシック"/>
                <a:cs typeface="Arial"/>
              </a:rPr>
              <a:t>điều</a:t>
            </a:r>
            <a:r>
              <a:rPr lang="en-US" altLang="en-US" sz="2600">
                <a:ea typeface="ＭＳ Ｐゴシック"/>
                <a:cs typeface="Arial"/>
              </a:rPr>
              <a:t> </a:t>
            </a:r>
            <a:r>
              <a:rPr lang="en-US" altLang="en-US" sz="2600" err="1">
                <a:ea typeface="ＭＳ Ｐゴシック"/>
                <a:cs typeface="Arial"/>
              </a:rPr>
              <a:t>khiển</a:t>
            </a:r>
            <a:r>
              <a:rPr lang="en-US" altLang="en-US" sz="2600">
                <a:ea typeface="ＭＳ Ｐゴシック"/>
                <a:cs typeface="Arial"/>
              </a:rPr>
              <a:t> </a:t>
            </a:r>
            <a:r>
              <a:rPr lang="en-US" altLang="en-US" sz="2600" err="1">
                <a:ea typeface="ＭＳ Ｐゴシック"/>
                <a:cs typeface="Arial"/>
              </a:rPr>
              <a:t>bởi</a:t>
            </a:r>
            <a:r>
              <a:rPr lang="en-US" altLang="en-US" sz="2600">
                <a:ea typeface="ＭＳ Ｐゴシック"/>
                <a:cs typeface="Arial"/>
              </a:rPr>
              <a:t> </a:t>
            </a:r>
            <a:r>
              <a:rPr lang="en-US" altLang="en-US" sz="2600" err="1">
                <a:ea typeface="ＭＳ Ｐゴシック"/>
                <a:cs typeface="Arial"/>
              </a:rPr>
              <a:t>trạng</a:t>
            </a:r>
            <a:r>
              <a:rPr lang="en-US" altLang="en-US" sz="2600">
                <a:ea typeface="ＭＳ Ｐゴシック"/>
                <a:cs typeface="Arial"/>
              </a:rPr>
              <a:t> </a:t>
            </a:r>
            <a:r>
              <a:rPr lang="en-US" altLang="en-US" sz="2600" err="1">
                <a:ea typeface="ＭＳ Ｐゴシック"/>
                <a:cs typeface="Arial"/>
              </a:rPr>
              <a:t>thái</a:t>
            </a:r>
            <a:endParaRPr lang="en-US" altLang="en-US" sz="2600">
              <a:ea typeface="ＭＳ Ｐゴシック" panose="020B0600070205080204" pitchFamily="34" charset="-128"/>
              <a:cs typeface="Arial" panose="020B0604020202020204" pitchFamily="34" charset="0"/>
            </a:endParaRPr>
          </a:p>
          <a:p>
            <a:pPr lvl="1" indent="-182245" eaLnBrk="1" hangingPunct="1"/>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đối</a:t>
            </a:r>
            <a:r>
              <a:rPr lang="en-US" altLang="en-US" sz="2600">
                <a:ea typeface="ＭＳ Ｐゴシック"/>
                <a:cs typeface="Arial"/>
              </a:rPr>
              <a:t> </a:t>
            </a:r>
            <a:r>
              <a:rPr lang="en-US" altLang="en-US" sz="2600" err="1">
                <a:ea typeface="ＭＳ Ｐゴシック"/>
                <a:cs typeface="Arial"/>
              </a:rPr>
              <a:t>tượng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duy</a:t>
            </a:r>
            <a:r>
              <a:rPr lang="en-US" altLang="en-US" sz="2600">
                <a:ea typeface="ＭＳ Ｐゴシック"/>
                <a:cs typeface="Arial"/>
              </a:rPr>
              <a:t> </a:t>
            </a:r>
            <a:r>
              <a:rPr lang="en-US" altLang="en-US" sz="2600" err="1">
                <a:ea typeface="ＭＳ Ｐゴシック"/>
                <a:cs typeface="Arial"/>
              </a:rPr>
              <a:t>nhất</a:t>
            </a:r>
            <a:r>
              <a:rPr lang="en-US" altLang="en-US" sz="2600">
                <a:ea typeface="ＭＳ Ｐゴシック"/>
                <a:cs typeface="Arial"/>
              </a:rPr>
              <a:t> </a:t>
            </a:r>
            <a:r>
              <a:rPr lang="en-US" altLang="en-US" sz="2600" err="1">
                <a:ea typeface="ＭＳ Ｐゴシック"/>
                <a:cs typeface="Arial"/>
              </a:rPr>
              <a:t>một</a:t>
            </a:r>
            <a:r>
              <a:rPr lang="en-US" altLang="en-US" sz="2600">
                <a:ea typeface="ＭＳ Ｐゴシック"/>
                <a:cs typeface="Arial"/>
              </a:rPr>
              <a:t> </a:t>
            </a:r>
            <a:r>
              <a:rPr lang="en-US" altLang="en-US" sz="2600" err="1">
                <a:ea typeface="ＭＳ Ｐゴシック"/>
                <a:cs typeface="Arial"/>
              </a:rPr>
              <a:t>trạng</a:t>
            </a:r>
            <a:r>
              <a:rPr lang="en-US" altLang="en-US" sz="2600">
                <a:ea typeface="ＭＳ Ｐゴシック"/>
                <a:cs typeface="Arial"/>
              </a:rPr>
              <a:t> </a:t>
            </a:r>
            <a:r>
              <a:rPr lang="en-US" altLang="en-US" sz="2600" err="1">
                <a:ea typeface="ＭＳ Ｐゴシック"/>
                <a:cs typeface="Arial"/>
              </a:rPr>
              <a:t>thái</a:t>
            </a:r>
            <a:r>
              <a:rPr lang="en-US" altLang="en-US" sz="2600">
                <a:ea typeface="ＭＳ Ｐゴシック"/>
                <a:cs typeface="Arial"/>
              </a:rPr>
              <a:t> </a:t>
            </a:r>
            <a:r>
              <a:rPr lang="en-US" altLang="en-US" sz="2600" err="1">
                <a:ea typeface="ＭＳ Ｐゴシック"/>
                <a:cs typeface="Arial"/>
              </a:rPr>
              <a:t>tính</a:t>
            </a:r>
            <a:r>
              <a:rPr lang="en-US" altLang="en-US" sz="2600">
                <a:ea typeface="ＭＳ Ｐゴシック"/>
                <a:cs typeface="Arial"/>
              </a:rPr>
              <a:t> </a:t>
            </a:r>
            <a:r>
              <a:rPr lang="en-US" altLang="en-US" sz="2600" err="1">
                <a:ea typeface="ＭＳ Ｐゴシック"/>
                <a:cs typeface="Arial"/>
              </a:rPr>
              <a:t>toán</a:t>
            </a:r>
            <a:endParaRPr lang="en-US" altLang="en-US" sz="2600">
              <a:ea typeface="ＭＳ Ｐゴシック" panose="020B0600070205080204" pitchFamily="34" charset="-128"/>
              <a:cs typeface="Arial" panose="020B0604020202020204" pitchFamily="34" charset="0"/>
            </a:endParaRPr>
          </a:p>
        </p:txBody>
      </p:sp>
      <p:sp>
        <p:nvSpPr>
          <p:cNvPr id="143363" name="Slide Number Placeholder 3">
            <a:extLst>
              <a:ext uri="{FF2B5EF4-FFF2-40B4-BE49-F238E27FC236}">
                <a16:creationId xmlns:a16="http://schemas.microsoft.com/office/drawing/2014/main" id="{1FBF2AD3-377B-4D4E-B7A9-7C2748701E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A400E54-4501-6249-A60B-A33A72A6E152}" type="slidenum">
              <a:rPr lang="en-US" altLang="ja-JP" sz="1200" dirty="0" smtClean="0">
                <a:latin typeface="Times New Roman" panose="02020603050405020304" pitchFamily="18" charset="0"/>
              </a:rPr>
              <a:pPr>
                <a:spcBef>
                  <a:spcPct val="0"/>
                </a:spcBef>
                <a:buClrTx/>
                <a:buSzTx/>
                <a:buFontTx/>
                <a:buNone/>
              </a:pPr>
              <a:t>68</a:t>
            </a:fld>
            <a:endParaRPr lang="en-US" altLang="ja-JP" sz="120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92" name="Rectangle 40">
            <a:extLst>
              <a:ext uri="{FF2B5EF4-FFF2-40B4-BE49-F238E27FC236}">
                <a16:creationId xmlns:a16="http://schemas.microsoft.com/office/drawing/2014/main" id="{7BEF5D37-BA29-4346-AB7C-73531279B703}"/>
              </a:ext>
            </a:extLst>
          </p:cNvPr>
          <p:cNvSpPr>
            <a:spLocks noGrp="1" noChangeArrowheads="1"/>
          </p:cNvSpPr>
          <p:nvPr>
            <p:ph type="title"/>
          </p:nvPr>
        </p:nvSpPr>
        <p:spPr>
          <a:xfrm>
            <a:off x="457200" y="533400"/>
            <a:ext cx="8534400" cy="990600"/>
          </a:xfrm>
        </p:spPr>
        <p:txBody>
          <a:bodyPr>
            <a:normAutofit/>
          </a:bodyPr>
          <a:lstStyle/>
          <a:p>
            <a:pPr eaLnBrk="1" fontAlgn="auto" hangingPunct="1">
              <a:spcAft>
                <a:spcPts val="0"/>
              </a:spcAft>
              <a:defRPr/>
            </a:pPr>
            <a:r>
              <a:rPr lang="en-US" sz="3200" dirty="0" err="1">
                <a:ea typeface="+mj-ea"/>
                <a:cs typeface="Arial"/>
              </a:rPr>
              <a:t>Máy</a:t>
            </a:r>
            <a:r>
              <a:rPr lang="en-US" sz="3200" dirty="0">
                <a:ea typeface="+mj-ea"/>
                <a:cs typeface="Arial"/>
              </a:rPr>
              <a:t> </a:t>
            </a:r>
            <a:r>
              <a:rPr lang="en-US" sz="3200" dirty="0" err="1">
                <a:ea typeface="+mj-ea"/>
                <a:cs typeface="Arial"/>
              </a:rPr>
              <a:t>trạng</a:t>
            </a:r>
            <a:r>
              <a:rPr lang="en-US" sz="3200" dirty="0">
                <a:ea typeface="+mj-ea"/>
                <a:cs typeface="Arial"/>
              </a:rPr>
              <a:t> </a:t>
            </a:r>
            <a:r>
              <a:rPr lang="en-US" sz="3200" dirty="0" err="1">
                <a:ea typeface="+mj-ea"/>
                <a:cs typeface="Arial"/>
              </a:rPr>
              <a:t>thái</a:t>
            </a:r>
            <a:r>
              <a:rPr lang="en-US" sz="3200" dirty="0">
                <a:ea typeface="+mj-ea"/>
                <a:cs typeface="Arial"/>
              </a:rPr>
              <a:t> </a:t>
            </a:r>
            <a:r>
              <a:rPr lang="en-US" sz="3200" dirty="0" err="1">
                <a:ea typeface="+mj-ea"/>
                <a:cs typeface="Arial"/>
              </a:rPr>
              <a:t>ánh</a:t>
            </a:r>
            <a:r>
              <a:rPr lang="en-US" sz="3200" dirty="0">
                <a:ea typeface="+mj-ea"/>
                <a:cs typeface="Arial"/>
              </a:rPr>
              <a:t> </a:t>
            </a:r>
            <a:r>
              <a:rPr lang="en-US" sz="3200" dirty="0" err="1">
                <a:ea typeface="+mj-ea"/>
                <a:cs typeface="Arial"/>
              </a:rPr>
              <a:t>xạ</a:t>
            </a:r>
            <a:r>
              <a:rPr lang="en-US" sz="3200" dirty="0">
                <a:ea typeface="+mj-ea"/>
                <a:cs typeface="Arial"/>
              </a:rPr>
              <a:t> </a:t>
            </a:r>
            <a:r>
              <a:rPr lang="en-US" sz="3200" dirty="0" err="1">
                <a:ea typeface="+mj-ea"/>
                <a:cs typeface="Arial"/>
              </a:rPr>
              <a:t>tới</a:t>
            </a:r>
            <a:r>
              <a:rPr lang="en-US" sz="3200" dirty="0">
                <a:ea typeface="+mj-ea"/>
                <a:cs typeface="Arial"/>
              </a:rPr>
              <a:t> </a:t>
            </a:r>
            <a:r>
              <a:rPr lang="en-US" sz="3200" dirty="0" err="1">
                <a:ea typeface="+mj-ea"/>
                <a:cs typeface="Arial"/>
              </a:rPr>
              <a:t>phần</a:t>
            </a:r>
            <a:r>
              <a:rPr lang="en-US" sz="3200" dirty="0">
                <a:ea typeface="+mj-ea"/>
                <a:cs typeface="Arial"/>
              </a:rPr>
              <a:t> </a:t>
            </a:r>
            <a:r>
              <a:rPr lang="en-US" sz="3200" dirty="0" err="1">
                <a:ea typeface="+mj-ea"/>
                <a:cs typeface="Arial"/>
              </a:rPr>
              <a:t>còn</a:t>
            </a:r>
            <a:r>
              <a:rPr lang="en-US" sz="3200" dirty="0">
                <a:ea typeface="+mj-ea"/>
                <a:cs typeface="Arial"/>
              </a:rPr>
              <a:t> </a:t>
            </a:r>
            <a:r>
              <a:rPr lang="en-US" sz="3200" dirty="0" err="1">
                <a:ea typeface="+mj-ea"/>
                <a:cs typeface="Arial"/>
              </a:rPr>
              <a:t>lại</a:t>
            </a:r>
            <a:r>
              <a:rPr lang="en-US" sz="3200" dirty="0">
                <a:ea typeface="+mj-ea"/>
                <a:cs typeface="Arial"/>
              </a:rPr>
              <a:t> </a:t>
            </a:r>
            <a:r>
              <a:rPr lang="en-US" sz="3200" dirty="0" err="1">
                <a:ea typeface="+mj-ea"/>
                <a:cs typeface="Arial"/>
              </a:rPr>
              <a:t>của</a:t>
            </a:r>
            <a:r>
              <a:rPr lang="en-US" sz="3200" dirty="0">
                <a:ea typeface="+mj-ea"/>
                <a:cs typeface="Arial"/>
              </a:rPr>
              <a:t> </a:t>
            </a:r>
            <a:r>
              <a:rPr lang="en-US" sz="3200" dirty="0" err="1">
                <a:ea typeface="+mj-ea"/>
                <a:cs typeface="Arial"/>
              </a:rPr>
              <a:t>mô</a:t>
            </a:r>
            <a:r>
              <a:rPr lang="en-US" sz="3200" dirty="0">
                <a:ea typeface="+mj-ea"/>
                <a:cs typeface="Arial"/>
              </a:rPr>
              <a:t> </a:t>
            </a:r>
            <a:r>
              <a:rPr lang="en-US" sz="3200" dirty="0" err="1">
                <a:ea typeface="+mj-ea"/>
                <a:cs typeface="Arial"/>
              </a:rPr>
              <a:t>hình</a:t>
            </a:r>
            <a:r>
              <a:rPr lang="en-US" sz="3200" dirty="0">
                <a:ea typeface="+mj-ea"/>
                <a:cs typeface="Arial"/>
              </a:rPr>
              <a:t> </a:t>
            </a:r>
            <a:r>
              <a:rPr lang="en-US" sz="3200" dirty="0" err="1">
                <a:ea typeface="+mj-ea"/>
                <a:cs typeface="Arial"/>
              </a:rPr>
              <a:t>như</a:t>
            </a:r>
            <a:r>
              <a:rPr lang="en-US" sz="3200" dirty="0">
                <a:ea typeface="+mj-ea"/>
                <a:cs typeface="Arial"/>
              </a:rPr>
              <a:t> </a:t>
            </a:r>
            <a:r>
              <a:rPr lang="en-US" sz="3200" dirty="0" err="1">
                <a:ea typeface="+mj-ea"/>
                <a:cs typeface="Arial"/>
              </a:rPr>
              <a:t>thế</a:t>
            </a:r>
            <a:r>
              <a:rPr lang="en-US" sz="3200" dirty="0">
                <a:ea typeface="+mj-ea"/>
                <a:cs typeface="Arial"/>
              </a:rPr>
              <a:t> </a:t>
            </a:r>
            <a:r>
              <a:rPr lang="en-US" sz="3200" dirty="0" err="1">
                <a:ea typeface="+mj-ea"/>
                <a:cs typeface="Arial"/>
              </a:rPr>
              <a:t>nào</a:t>
            </a:r>
            <a:r>
              <a:rPr lang="en-US" sz="3200" dirty="0">
                <a:ea typeface="+mj-ea"/>
                <a:cs typeface="Arial"/>
              </a:rPr>
              <a:t>?</a:t>
            </a:r>
            <a:r>
              <a:rPr lang="en-US" dirty="0">
                <a:ea typeface="+mj-ea"/>
                <a:cs typeface="Arial"/>
              </a:rPr>
              <a:t> </a:t>
            </a:r>
            <a:endParaRPr lang="en-US" dirty="0">
              <a:ea typeface="+mj-ea"/>
              <a:cs typeface="Arial" charset="0"/>
            </a:endParaRPr>
          </a:p>
        </p:txBody>
      </p:sp>
      <p:sp>
        <p:nvSpPr>
          <p:cNvPr id="145410" name="Rectangle 35">
            <a:extLst>
              <a:ext uri="{FF2B5EF4-FFF2-40B4-BE49-F238E27FC236}">
                <a16:creationId xmlns:a16="http://schemas.microsoft.com/office/drawing/2014/main" id="{04EB0A95-F2B3-9D44-90F6-17A1D7D706B9}"/>
              </a:ext>
            </a:extLst>
          </p:cNvPr>
          <p:cNvSpPr>
            <a:spLocks noGrp="1"/>
          </p:cNvSpPr>
          <p:nvPr>
            <p:ph idx="1"/>
          </p:nvPr>
        </p:nvSpPr>
        <p:spPr>
          <a:xfrm>
            <a:off x="221274" y="1511300"/>
            <a:ext cx="8691927" cy="2298700"/>
          </a:xfrm>
        </p:spPr>
        <p:txBody>
          <a:bodyPr>
            <a:normAutofit fontScale="92500" lnSpcReduction="10000"/>
          </a:bodyPr>
          <a:lstStyle/>
          <a:p>
            <a:pPr marL="182245" indent="-182245"/>
            <a:r>
              <a:rPr lang="en-US" altLang="en-US" dirty="0">
                <a:ea typeface="ＭＳ Ｐゴシック"/>
                <a:cs typeface="Arial"/>
              </a:rPr>
              <a:t>Các </a:t>
            </a:r>
            <a:r>
              <a:rPr lang="en-US" altLang="en-US" dirty="0" err="1">
                <a:ea typeface="ＭＳ Ｐゴシック"/>
                <a:cs typeface="Arial"/>
              </a:rPr>
              <a:t>sự</a:t>
            </a:r>
            <a:r>
              <a:rPr lang="en-US" altLang="en-US" dirty="0">
                <a:ea typeface="ＭＳ Ｐゴシック"/>
                <a:cs typeface="Arial"/>
              </a:rPr>
              <a:t> </a:t>
            </a:r>
            <a:r>
              <a:rPr lang="en-US" altLang="en-US" dirty="0" err="1">
                <a:ea typeface="ＭＳ Ｐゴシック"/>
                <a:cs typeface="Arial"/>
              </a:rPr>
              <a:t>kiện</a:t>
            </a:r>
            <a:r>
              <a:rPr lang="en-US" altLang="en-US" dirty="0">
                <a:ea typeface="ＭＳ Ｐゴシック"/>
                <a:cs typeface="Arial"/>
              </a:rPr>
              <a:t> </a:t>
            </a:r>
            <a:r>
              <a:rPr lang="en-US" altLang="en-US" dirty="0" err="1">
                <a:ea typeface="ＭＳ Ｐゴシック"/>
                <a:cs typeface="Arial"/>
              </a:rPr>
              <a:t>có</a:t>
            </a:r>
            <a:r>
              <a:rPr lang="en-US" altLang="en-US" dirty="0">
                <a:ea typeface="ＭＳ Ｐゴシック"/>
                <a:cs typeface="Arial"/>
              </a:rPr>
              <a:t> </a:t>
            </a:r>
            <a:r>
              <a:rPr lang="en-US" altLang="en-US" dirty="0" err="1">
                <a:ea typeface="ＭＳ Ｐゴシック"/>
                <a:cs typeface="Arial"/>
              </a:rPr>
              <a:t>thể</a:t>
            </a:r>
            <a:r>
              <a:rPr lang="en-US" altLang="en-US" dirty="0">
                <a:ea typeface="ＭＳ Ｐゴシック"/>
                <a:cs typeface="Arial"/>
              </a:rPr>
              <a:t> </a:t>
            </a:r>
            <a:r>
              <a:rPr lang="en-US" altLang="en-US" dirty="0" err="1">
                <a:ea typeface="ＭＳ Ｐゴシック"/>
                <a:cs typeface="Arial"/>
              </a:rPr>
              <a:t>ánh</a:t>
            </a:r>
            <a:r>
              <a:rPr lang="en-US" altLang="en-US" dirty="0">
                <a:ea typeface="ＭＳ Ｐゴシック"/>
                <a:cs typeface="Arial"/>
              </a:rPr>
              <a:t> </a:t>
            </a:r>
            <a:r>
              <a:rPr lang="en-US" altLang="en-US" dirty="0" err="1">
                <a:ea typeface="ＭＳ Ｐゴシック"/>
                <a:cs typeface="Arial"/>
              </a:rPr>
              <a:t>xạ</a:t>
            </a:r>
            <a:r>
              <a:rPr lang="en-US" altLang="en-US" dirty="0">
                <a:ea typeface="ＭＳ Ｐゴシック"/>
                <a:cs typeface="Arial"/>
              </a:rPr>
              <a:t> </a:t>
            </a:r>
            <a:r>
              <a:rPr lang="en-US" altLang="en-US" dirty="0" err="1">
                <a:ea typeface="ＭＳ Ｐゴシック"/>
                <a:cs typeface="Arial"/>
              </a:rPr>
              <a:t>tới</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thao</a:t>
            </a:r>
            <a:r>
              <a:rPr lang="en-US" altLang="en-US" dirty="0">
                <a:ea typeface="ＭＳ Ｐゴシック"/>
                <a:cs typeface="Arial"/>
              </a:rPr>
              <a:t> </a:t>
            </a:r>
            <a:r>
              <a:rPr lang="en-US" altLang="en-US" dirty="0" err="1">
                <a:ea typeface="ＭＳ Ｐゴシック"/>
                <a:cs typeface="Arial"/>
              </a:rPr>
              <a:t>tác</a:t>
            </a:r>
            <a:endParaRPr lang="en-US" altLang="en-US" dirty="0" err="1">
              <a:ea typeface="ＭＳ Ｐゴシック" panose="020B0600070205080204" pitchFamily="34" charset="-128"/>
              <a:cs typeface="Arial" panose="020B0604020202020204" pitchFamily="34" charset="0"/>
            </a:endParaRPr>
          </a:p>
          <a:p>
            <a:pPr marL="182245" indent="-182245"/>
            <a:r>
              <a:rPr lang="en-US" altLang="en-US" dirty="0">
                <a:ea typeface="ＭＳ Ｐゴシック"/>
                <a:cs typeface="Arial"/>
              </a:rPr>
              <a:t>Các </a:t>
            </a:r>
            <a:r>
              <a:rPr lang="en-US" altLang="en-US" dirty="0" err="1">
                <a:ea typeface="ＭＳ Ｐゴシック"/>
                <a:cs typeface="Arial"/>
              </a:rPr>
              <a:t>phương</a:t>
            </a:r>
            <a:r>
              <a:rPr lang="en-US" altLang="en-US" dirty="0">
                <a:ea typeface="ＭＳ Ｐゴシック"/>
                <a:cs typeface="Arial"/>
              </a:rPr>
              <a:t> </a:t>
            </a:r>
            <a:r>
              <a:rPr lang="en-US" altLang="en-US" dirty="0" err="1">
                <a:ea typeface="ＭＳ Ｐゴシック"/>
                <a:cs typeface="Arial"/>
              </a:rPr>
              <a:t>thức</a:t>
            </a:r>
            <a:r>
              <a:rPr lang="en-US" altLang="en-US" dirty="0">
                <a:ea typeface="ＭＳ Ｐゴシック"/>
                <a:cs typeface="Arial"/>
              </a:rPr>
              <a:t> </a:t>
            </a:r>
            <a:r>
              <a:rPr lang="en-US" altLang="en-US" dirty="0" err="1">
                <a:ea typeface="ＭＳ Ｐゴシック"/>
                <a:cs typeface="Arial"/>
              </a:rPr>
              <a:t>nên</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cập</a:t>
            </a:r>
            <a:r>
              <a:rPr lang="en-US" altLang="en-US" dirty="0">
                <a:ea typeface="ＭＳ Ｐゴシック"/>
                <a:cs typeface="Arial"/>
              </a:rPr>
              <a:t> </a:t>
            </a:r>
            <a:r>
              <a:rPr lang="en-US" altLang="en-US" dirty="0" err="1">
                <a:ea typeface="ＭＳ Ｐゴシック"/>
                <a:cs typeface="Arial"/>
              </a:rPr>
              <a:t>nhật</a:t>
            </a:r>
            <a:r>
              <a:rPr lang="en-US" altLang="en-US" dirty="0">
                <a:ea typeface="ＭＳ Ｐゴシック"/>
                <a:cs typeface="Arial"/>
              </a:rPr>
              <a:t> </a:t>
            </a:r>
            <a:r>
              <a:rPr lang="en-US" altLang="en-US" dirty="0" err="1">
                <a:ea typeface="ＭＳ Ｐゴシック"/>
                <a:cs typeface="Arial"/>
              </a:rPr>
              <a:t>cùng</a:t>
            </a:r>
            <a:r>
              <a:rPr lang="en-US" altLang="en-US" dirty="0">
                <a:ea typeface="ＭＳ Ｐゴシック"/>
                <a:cs typeface="Arial"/>
              </a:rPr>
              <a:t>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thông</a:t>
            </a:r>
            <a:r>
              <a:rPr lang="en-US" altLang="en-US" dirty="0">
                <a:ea typeface="ＭＳ Ｐゴシック"/>
                <a:cs typeface="Arial"/>
              </a:rPr>
              <a:t> tin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cụ</a:t>
            </a:r>
            <a:r>
              <a:rPr lang="en-US" altLang="en-US" dirty="0">
                <a:ea typeface="ＭＳ Ｐゴシック"/>
                <a:cs typeface="Arial"/>
              </a:rPr>
              <a:t> </a:t>
            </a:r>
            <a:r>
              <a:rPr lang="en-US" altLang="en-US" dirty="0" err="1">
                <a:ea typeface="ＭＳ Ｐゴシック"/>
                <a:cs typeface="Arial"/>
              </a:rPr>
              <a:t>thể</a:t>
            </a:r>
            <a:endParaRPr lang="en-US" altLang="en-US" dirty="0" err="1">
              <a:ea typeface="ＭＳ Ｐゴシック" panose="020B0600070205080204" pitchFamily="34" charset="-128"/>
              <a:cs typeface="Arial" panose="020B0604020202020204" pitchFamily="34" charset="0"/>
            </a:endParaRPr>
          </a:p>
          <a:p>
            <a:pPr marL="182245" indent="-182245"/>
            <a:r>
              <a:rPr lang="en-US" altLang="en-US" dirty="0">
                <a:ea typeface="ＭＳ Ｐゴシック"/>
                <a:cs typeface="Arial"/>
              </a:rPr>
              <a:t>Các </a:t>
            </a:r>
            <a:r>
              <a:rPr lang="en-US" altLang="en-US" dirty="0" err="1">
                <a:ea typeface="ＭＳ Ｐゴシック"/>
                <a:cs typeface="Arial"/>
              </a:rPr>
              <a:t>trạng</a:t>
            </a:r>
            <a:r>
              <a:rPr lang="en-US" altLang="en-US" dirty="0">
                <a:ea typeface="ＭＳ Ｐゴシック"/>
                <a:cs typeface="Arial"/>
              </a:rPr>
              <a:t> </a:t>
            </a:r>
            <a:r>
              <a:rPr lang="en-US" altLang="en-US" dirty="0" err="1">
                <a:ea typeface="ＭＳ Ｐゴシック"/>
                <a:cs typeface="Arial"/>
              </a:rPr>
              <a:t>thái</a:t>
            </a:r>
            <a:r>
              <a:rPr lang="en-US" altLang="en-US" dirty="0">
                <a:ea typeface="ＭＳ Ｐゴシック"/>
                <a:cs typeface="Arial"/>
              </a:rPr>
              <a:t> </a:t>
            </a:r>
            <a:r>
              <a:rPr lang="en-US" altLang="en-US" dirty="0" err="1">
                <a:ea typeface="ＭＳ Ｐゴシック"/>
                <a:cs typeface="Arial"/>
              </a:rPr>
              <a:t>thường</a:t>
            </a:r>
            <a:r>
              <a:rPr lang="en-US" altLang="en-US" dirty="0">
                <a:ea typeface="ＭＳ Ｐゴシック"/>
                <a:cs typeface="Arial"/>
              </a:rPr>
              <a:t> </a:t>
            </a:r>
            <a:r>
              <a:rPr lang="en-US" altLang="en-US" dirty="0" err="1">
                <a:ea typeface="ＭＳ Ｐゴシック"/>
                <a:cs typeface="Arial"/>
              </a:rPr>
              <a:t>được</a:t>
            </a:r>
            <a:r>
              <a:rPr lang="en-US" altLang="en-US" dirty="0">
                <a:ea typeface="ＭＳ Ｐゴシック"/>
                <a:cs typeface="Arial"/>
              </a:rPr>
              <a:t> </a:t>
            </a:r>
            <a:r>
              <a:rPr lang="en-US" altLang="en-US" dirty="0" err="1">
                <a:ea typeface="ＭＳ Ｐゴシック"/>
                <a:cs typeface="Arial"/>
              </a:rPr>
              <a:t>biểu</a:t>
            </a:r>
            <a:r>
              <a:rPr lang="en-US" altLang="en-US" dirty="0">
                <a:ea typeface="ＭＳ Ｐゴシック"/>
                <a:cs typeface="Arial"/>
              </a:rPr>
              <a:t> </a:t>
            </a:r>
            <a:r>
              <a:rPr lang="en-US" altLang="en-US" dirty="0" err="1">
                <a:ea typeface="ＭＳ Ｐゴシック"/>
                <a:cs typeface="Arial"/>
              </a:rPr>
              <a:t>diễn</a:t>
            </a:r>
            <a:r>
              <a:rPr lang="en-US" altLang="en-US" dirty="0">
                <a:ea typeface="ＭＳ Ｐゴシック"/>
                <a:cs typeface="Arial"/>
              </a:rPr>
              <a:t> </a:t>
            </a:r>
            <a:r>
              <a:rPr lang="en-US" altLang="en-US" dirty="0" err="1">
                <a:ea typeface="ＭＳ Ｐゴシック"/>
                <a:cs typeface="Arial"/>
              </a:rPr>
              <a:t>sử</a:t>
            </a:r>
            <a:r>
              <a:rPr lang="en-US" altLang="en-US" dirty="0">
                <a:ea typeface="ＭＳ Ｐゴシック"/>
                <a:cs typeface="Arial"/>
              </a:rPr>
              <a:t> dung </a:t>
            </a:r>
            <a:r>
              <a:rPr lang="en-US" altLang="en-US" dirty="0" err="1">
                <a:ea typeface="ＭＳ Ｐゴシック"/>
                <a:cs typeface="Arial"/>
              </a:rPr>
              <a:t>các</a:t>
            </a:r>
            <a:r>
              <a:rPr lang="en-US" altLang="en-US" dirty="0">
                <a:ea typeface="ＭＳ Ｐゴシック"/>
                <a:cs typeface="Arial"/>
              </a:rPr>
              <a:t> </a:t>
            </a:r>
            <a:r>
              <a:rPr lang="en-US" altLang="en-US" dirty="0" err="1">
                <a:ea typeface="ＭＳ Ｐゴシック"/>
                <a:cs typeface="Arial"/>
              </a:rPr>
              <a:t>thuộc</a:t>
            </a:r>
            <a:r>
              <a:rPr lang="en-US" altLang="en-US" dirty="0">
                <a:ea typeface="ＭＳ Ｐゴシック"/>
                <a:cs typeface="Arial"/>
              </a:rPr>
              <a:t> </a:t>
            </a:r>
            <a:r>
              <a:rPr lang="en-US" altLang="en-US" dirty="0" err="1">
                <a:ea typeface="ＭＳ Ｐゴシック"/>
                <a:cs typeface="Arial"/>
              </a:rPr>
              <a:t>tính</a:t>
            </a:r>
            <a:endParaRPr lang="en-US" altLang="en-US" dirty="0" err="1">
              <a:ea typeface="ＭＳ Ｐゴシック" panose="020B0600070205080204" pitchFamily="34" charset="-128"/>
              <a:cs typeface="Arial" panose="020B0604020202020204" pitchFamily="34" charset="0"/>
            </a:endParaRPr>
          </a:p>
          <a:p>
            <a:pPr lvl="1" indent="-182245"/>
            <a:r>
              <a:rPr lang="en-US" altLang="ja-JP" sz="2400" dirty="0" err="1">
                <a:ea typeface="ＭＳ Ｐゴシック"/>
                <a:cs typeface="Arial"/>
              </a:rPr>
              <a:t>Diều</a:t>
            </a:r>
            <a:r>
              <a:rPr lang="en-US" altLang="ja-JP" sz="2400" dirty="0">
                <a:ea typeface="ＭＳ Ｐゴシック"/>
                <a:cs typeface="Arial"/>
              </a:rPr>
              <a:t> </a:t>
            </a:r>
            <a:r>
              <a:rPr lang="en-US" altLang="ja-JP" sz="2400" dirty="0" err="1">
                <a:ea typeface="ＭＳ Ｐゴシック"/>
                <a:cs typeface="Arial"/>
              </a:rPr>
              <a:t>này</a:t>
            </a:r>
            <a:r>
              <a:rPr lang="en-US" altLang="ja-JP" sz="2400" dirty="0">
                <a:ea typeface="ＭＳ Ｐゴシック"/>
                <a:cs typeface="Arial"/>
              </a:rPr>
              <a:t> </a:t>
            </a:r>
            <a:r>
              <a:rPr lang="en-US" altLang="ja-JP" sz="2400" dirty="0" err="1">
                <a:ea typeface="ＭＳ Ｐゴシック"/>
                <a:cs typeface="Arial"/>
              </a:rPr>
              <a:t>đóng</a:t>
            </a:r>
            <a:r>
              <a:rPr lang="en-US" altLang="ja-JP" sz="2400" dirty="0">
                <a:ea typeface="ＭＳ Ｐゴシック"/>
                <a:cs typeface="Arial"/>
              </a:rPr>
              <a:t> </a:t>
            </a:r>
            <a:r>
              <a:rPr lang="en-US" altLang="ja-JP" sz="2400" dirty="0" err="1">
                <a:ea typeface="ＭＳ Ｐゴシック"/>
                <a:cs typeface="Arial"/>
              </a:rPr>
              <a:t>vai</a:t>
            </a:r>
            <a:r>
              <a:rPr lang="en-US" altLang="ja-JP" sz="2400" dirty="0">
                <a:ea typeface="ＭＳ Ｐゴシック"/>
                <a:cs typeface="Arial"/>
              </a:rPr>
              <a:t> </a:t>
            </a:r>
            <a:r>
              <a:rPr lang="en-US" altLang="ja-JP" sz="2400" dirty="0" err="1">
                <a:ea typeface="ＭＳ Ｐゴシック"/>
                <a:cs typeface="Arial"/>
              </a:rPr>
              <a:t>trò</a:t>
            </a:r>
            <a:r>
              <a:rPr lang="en-US" altLang="ja-JP" sz="2400" dirty="0">
                <a:ea typeface="ＭＳ Ｐゴシック"/>
                <a:cs typeface="Arial"/>
              </a:rPr>
              <a:t> </a:t>
            </a:r>
            <a:r>
              <a:rPr lang="en-US" altLang="ja-JP" sz="2400" dirty="0" err="1">
                <a:ea typeface="ＭＳ Ｐゴシック"/>
                <a:cs typeface="Arial"/>
              </a:rPr>
              <a:t>như</a:t>
            </a:r>
            <a:r>
              <a:rPr lang="en-US" altLang="ja-JP" sz="2400" dirty="0">
                <a:ea typeface="ＭＳ Ｐゴシック"/>
                <a:cs typeface="Arial"/>
              </a:rPr>
              <a:t> </a:t>
            </a:r>
            <a:r>
              <a:rPr lang="en-US" altLang="ja-JP" sz="2400" dirty="0" err="1">
                <a:ea typeface="ＭＳ Ｐゴシック"/>
                <a:cs typeface="Arial"/>
              </a:rPr>
              <a:t>đầu</a:t>
            </a:r>
            <a:r>
              <a:rPr lang="en-US" altLang="ja-JP" sz="2400" dirty="0">
                <a:ea typeface="ＭＳ Ｐゴシック"/>
                <a:cs typeface="Arial"/>
              </a:rPr>
              <a:t> </a:t>
            </a:r>
            <a:r>
              <a:rPr lang="en-US" altLang="ja-JP" sz="2400" dirty="0" err="1">
                <a:ea typeface="ＭＳ Ｐゴシック"/>
                <a:cs typeface="Arial"/>
              </a:rPr>
              <a:t>vào</a:t>
            </a:r>
            <a:r>
              <a:rPr lang="en-US" altLang="ja-JP" sz="2400" dirty="0">
                <a:ea typeface="ＭＳ Ｐゴシック"/>
                <a:cs typeface="Arial"/>
              </a:rPr>
              <a:t> </a:t>
            </a:r>
            <a:r>
              <a:rPr lang="en-US" altLang="ja-JP" sz="2400" dirty="0" err="1">
                <a:ea typeface="ＭＳ Ｐゴシック"/>
                <a:cs typeface="Arial"/>
              </a:rPr>
              <a:t>cho</a:t>
            </a:r>
            <a:r>
              <a:rPr lang="en-US" altLang="ja-JP" sz="2400" dirty="0">
                <a:ea typeface="ＭＳ Ｐゴシック"/>
                <a:cs typeface="Arial"/>
              </a:rPr>
              <a:t> "</a:t>
            </a:r>
            <a:r>
              <a:rPr lang="en-US" altLang="ja-JP" sz="2400" i="1" dirty="0">
                <a:ea typeface="ＭＳ Ｐゴシック"/>
                <a:cs typeface="Arial"/>
              </a:rPr>
              <a:t>Định </a:t>
            </a:r>
            <a:r>
              <a:rPr lang="en-US" altLang="ja-JP" sz="2400" i="1" dirty="0" err="1">
                <a:ea typeface="ＭＳ Ｐゴシック"/>
                <a:cs typeface="Arial"/>
              </a:rPr>
              <a:t>nghĩa</a:t>
            </a:r>
            <a:r>
              <a:rPr lang="en-US" altLang="ja-JP" sz="2400" i="1" dirty="0">
                <a:ea typeface="ＭＳ Ｐゴシック"/>
                <a:cs typeface="Arial"/>
              </a:rPr>
              <a:t> </a:t>
            </a:r>
            <a:r>
              <a:rPr lang="en-US" altLang="ja-JP" sz="2400" i="1" dirty="0" err="1">
                <a:ea typeface="ＭＳ Ｐゴシック"/>
                <a:cs typeface="Arial"/>
              </a:rPr>
              <a:t>các</a:t>
            </a:r>
            <a:r>
              <a:rPr lang="en-US" altLang="ja-JP" sz="2400" i="1" dirty="0">
                <a:ea typeface="ＭＳ Ｐゴシック"/>
                <a:cs typeface="Arial"/>
              </a:rPr>
              <a:t> </a:t>
            </a:r>
            <a:r>
              <a:rPr lang="en-US" altLang="ja-JP" sz="2400" i="1" dirty="0" err="1">
                <a:ea typeface="ＭＳ Ｐゴシック"/>
                <a:cs typeface="Arial"/>
              </a:rPr>
              <a:t>thuộc</a:t>
            </a:r>
            <a:r>
              <a:rPr lang="en-US" altLang="ja-JP" sz="2400" i="1" dirty="0">
                <a:ea typeface="ＭＳ Ｐゴシック"/>
                <a:cs typeface="Arial"/>
              </a:rPr>
              <a:t> </a:t>
            </a:r>
            <a:r>
              <a:rPr lang="en-US" altLang="ja-JP" sz="2400" i="1" dirty="0" err="1">
                <a:ea typeface="ＭＳ Ｐゴシック"/>
                <a:cs typeface="Arial"/>
              </a:rPr>
              <a:t>tính</a:t>
            </a:r>
            <a:r>
              <a:rPr lang="en-US" altLang="ja-JP" sz="2400" dirty="0">
                <a:ea typeface="ＭＳ Ｐゴシック"/>
                <a:cs typeface="Arial"/>
              </a:rPr>
              <a:t>" </a:t>
            </a:r>
            <a:r>
              <a:rPr lang="en-US" altLang="ja-JP" sz="2400" dirty="0" err="1">
                <a:ea typeface="ＭＳ Ｐゴシック"/>
                <a:cs typeface="Arial"/>
              </a:rPr>
              <a:t>bước</a:t>
            </a:r>
            <a:endParaRPr lang="en-US" altLang="ja-JP" sz="2400" dirty="0" err="1">
              <a:ea typeface="ＭＳ Ｐゴシック" panose="020B0600070205080204" pitchFamily="34" charset="-128"/>
              <a:cs typeface="Arial" panose="020B0604020202020204" pitchFamily="34" charset="0"/>
            </a:endParaRPr>
          </a:p>
        </p:txBody>
      </p:sp>
      <p:sp>
        <p:nvSpPr>
          <p:cNvPr id="145411" name="Slide Number Placeholder 28">
            <a:extLst>
              <a:ext uri="{FF2B5EF4-FFF2-40B4-BE49-F238E27FC236}">
                <a16:creationId xmlns:a16="http://schemas.microsoft.com/office/drawing/2014/main" id="{3270AAC1-86D2-B449-9D1A-6EF7B74249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E3E4400-99A0-FE4D-8AB9-30C2D5EE6F61}" type="slidenum">
              <a:rPr lang="en-US" altLang="ja-JP" sz="1200" dirty="0" smtClean="0">
                <a:latin typeface="Times New Roman" panose="02020603050405020304" pitchFamily="18" charset="0"/>
              </a:rPr>
              <a:pPr>
                <a:spcBef>
                  <a:spcPct val="0"/>
                </a:spcBef>
                <a:buClrTx/>
                <a:buSzTx/>
                <a:buFontTx/>
                <a:buNone/>
              </a:pPr>
              <a:t>69</a:t>
            </a:fld>
            <a:endParaRPr lang="en-US" altLang="ja-JP" sz="1200">
              <a:latin typeface="Times New Roman" panose="02020603050405020304" pitchFamily="18" charset="0"/>
            </a:endParaRPr>
          </a:p>
        </p:txBody>
      </p:sp>
      <p:grpSp>
        <p:nvGrpSpPr>
          <p:cNvPr id="145412" name="Group 66">
            <a:extLst>
              <a:ext uri="{FF2B5EF4-FFF2-40B4-BE49-F238E27FC236}">
                <a16:creationId xmlns:a16="http://schemas.microsoft.com/office/drawing/2014/main" id="{1A80F3FE-F9EC-8445-BA2C-6FCEA766986C}"/>
              </a:ext>
            </a:extLst>
          </p:cNvPr>
          <p:cNvGrpSpPr>
            <a:grpSpLocks/>
          </p:cNvGrpSpPr>
          <p:nvPr/>
        </p:nvGrpSpPr>
        <p:grpSpPr bwMode="auto">
          <a:xfrm>
            <a:off x="1447800" y="5540375"/>
            <a:ext cx="1447800" cy="558800"/>
            <a:chOff x="912" y="2216"/>
            <a:chExt cx="912" cy="352"/>
          </a:xfrm>
        </p:grpSpPr>
        <p:sp>
          <p:nvSpPr>
            <p:cNvPr id="145435" name="AutoShape 47">
              <a:extLst>
                <a:ext uri="{FF2B5EF4-FFF2-40B4-BE49-F238E27FC236}">
                  <a16:creationId xmlns:a16="http://schemas.microsoft.com/office/drawing/2014/main" id="{F9CDDE40-F2A1-DD41-8D61-EC9E5A111664}"/>
                </a:ext>
              </a:extLst>
            </p:cNvPr>
            <p:cNvSpPr>
              <a:spLocks noChangeArrowheads="1"/>
            </p:cNvSpPr>
            <p:nvPr/>
          </p:nvSpPr>
          <p:spPr bwMode="auto">
            <a:xfrm>
              <a:off x="1032" y="2216"/>
              <a:ext cx="598" cy="352"/>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145436" name="Text Box 48">
              <a:extLst>
                <a:ext uri="{FF2B5EF4-FFF2-40B4-BE49-F238E27FC236}">
                  <a16:creationId xmlns:a16="http://schemas.microsoft.com/office/drawing/2014/main" id="{52FC86CA-10F8-9D42-80F8-5179FF0F497B}"/>
                </a:ext>
              </a:extLst>
            </p:cNvPr>
            <p:cNvSpPr txBox="1">
              <a:spLocks noChangeArrowheads="1"/>
            </p:cNvSpPr>
            <p:nvPr/>
          </p:nvSpPr>
          <p:spPr bwMode="auto">
            <a:xfrm>
              <a:off x="912" y="2232"/>
              <a:ext cx="9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000">
                  <a:solidFill>
                    <a:srgbClr val="0000FF"/>
                  </a:solidFill>
                  <a:latin typeface="Times New Roman" panose="02020603050405020304" pitchFamily="18" charset="0"/>
                </a:rPr>
                <a:t>Opened</a:t>
              </a:r>
            </a:p>
          </p:txBody>
        </p:sp>
      </p:grpSp>
      <p:grpSp>
        <p:nvGrpSpPr>
          <p:cNvPr id="145413" name="Group 57">
            <a:extLst>
              <a:ext uri="{FF2B5EF4-FFF2-40B4-BE49-F238E27FC236}">
                <a16:creationId xmlns:a16="http://schemas.microsoft.com/office/drawing/2014/main" id="{3741D0C0-134F-CF44-AA99-8F4F7D9BEC23}"/>
              </a:ext>
            </a:extLst>
          </p:cNvPr>
          <p:cNvGrpSpPr>
            <a:grpSpLocks/>
          </p:cNvGrpSpPr>
          <p:nvPr/>
        </p:nvGrpSpPr>
        <p:grpSpPr bwMode="auto">
          <a:xfrm>
            <a:off x="3405188" y="4038600"/>
            <a:ext cx="1898650" cy="1114425"/>
            <a:chOff x="3376" y="2852"/>
            <a:chExt cx="1332" cy="702"/>
          </a:xfrm>
        </p:grpSpPr>
        <p:sp>
          <p:nvSpPr>
            <p:cNvPr id="145432" name="Rectangle 50">
              <a:extLst>
                <a:ext uri="{FF2B5EF4-FFF2-40B4-BE49-F238E27FC236}">
                  <a16:creationId xmlns:a16="http://schemas.microsoft.com/office/drawing/2014/main" id="{BF05AD7B-CD39-0341-B6FC-BFC2A2C770CA}"/>
                </a:ext>
              </a:extLst>
            </p:cNvPr>
            <p:cNvSpPr>
              <a:spLocks noChangeArrowheads="1"/>
            </p:cNvSpPr>
            <p:nvPr/>
          </p:nvSpPr>
          <p:spPr bwMode="auto">
            <a:xfrm>
              <a:off x="3376" y="2852"/>
              <a:ext cx="1329" cy="702"/>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5433" name="Line 51">
              <a:extLst>
                <a:ext uri="{FF2B5EF4-FFF2-40B4-BE49-F238E27FC236}">
                  <a16:creationId xmlns:a16="http://schemas.microsoft.com/office/drawing/2014/main" id="{296ACF38-F66F-7F41-AC94-1AA086929BDC}"/>
                </a:ext>
              </a:extLst>
            </p:cNvPr>
            <p:cNvSpPr>
              <a:spLocks noChangeShapeType="1"/>
            </p:cNvSpPr>
            <p:nvPr/>
          </p:nvSpPr>
          <p:spPr bwMode="auto">
            <a:xfrm>
              <a:off x="3384" y="3362"/>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5434" name="Line 54">
              <a:extLst>
                <a:ext uri="{FF2B5EF4-FFF2-40B4-BE49-F238E27FC236}">
                  <a16:creationId xmlns:a16="http://schemas.microsoft.com/office/drawing/2014/main" id="{DC175B3A-B154-644F-AB69-3BAF257DC4E6}"/>
                </a:ext>
              </a:extLst>
            </p:cNvPr>
            <p:cNvSpPr>
              <a:spLocks noChangeShapeType="1"/>
            </p:cNvSpPr>
            <p:nvPr/>
          </p:nvSpPr>
          <p:spPr bwMode="auto">
            <a:xfrm>
              <a:off x="3384" y="3178"/>
              <a:ext cx="1324"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5414" name="Rectangle 52">
            <a:extLst>
              <a:ext uri="{FF2B5EF4-FFF2-40B4-BE49-F238E27FC236}">
                <a16:creationId xmlns:a16="http://schemas.microsoft.com/office/drawing/2014/main" id="{50F68723-E44B-4C41-BAA9-5B18A25AAAE4}"/>
              </a:ext>
            </a:extLst>
          </p:cNvPr>
          <p:cNvSpPr>
            <a:spLocks noChangeArrowheads="1"/>
          </p:cNvSpPr>
          <p:nvPr/>
        </p:nvSpPr>
        <p:spPr bwMode="auto">
          <a:xfrm>
            <a:off x="3319463" y="4121150"/>
            <a:ext cx="2084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err="1">
                <a:solidFill>
                  <a:srgbClr val="0000FF"/>
                </a:solidFill>
                <a:latin typeface="Times New Roman" panose="02020603050405020304" pitchFamily="18" charset="0"/>
              </a:rPr>
              <a:t>CourseInfo</a:t>
            </a:r>
            <a:r>
              <a:rPr lang="en-US" altLang="en-US" sz="1800">
                <a:solidFill>
                  <a:srgbClr val="0000FF"/>
                </a:solidFill>
                <a:latin typeface="Times New Roman" panose="02020603050405020304" pitchFamily="18" charset="0"/>
              </a:rPr>
              <a:t>.</a:t>
            </a:r>
          </a:p>
        </p:txBody>
      </p:sp>
      <p:sp>
        <p:nvSpPr>
          <p:cNvPr id="145415" name="Rectangle 55">
            <a:extLst>
              <a:ext uri="{FF2B5EF4-FFF2-40B4-BE49-F238E27FC236}">
                <a16:creationId xmlns:a16="http://schemas.microsoft.com/office/drawing/2014/main" id="{894B09F5-F55F-7244-B287-4DF9A06FC13B}"/>
              </a:ext>
            </a:extLst>
          </p:cNvPr>
          <p:cNvSpPr>
            <a:spLocks noChangeArrowheads="1"/>
          </p:cNvSpPr>
          <p:nvPr/>
        </p:nvSpPr>
        <p:spPr bwMode="auto">
          <a:xfrm>
            <a:off x="3392488" y="4505325"/>
            <a:ext cx="28559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numStudents</a:t>
            </a:r>
          </a:p>
        </p:txBody>
      </p:sp>
      <p:sp>
        <p:nvSpPr>
          <p:cNvPr id="145416" name="Rectangle 56">
            <a:extLst>
              <a:ext uri="{FF2B5EF4-FFF2-40B4-BE49-F238E27FC236}">
                <a16:creationId xmlns:a16="http://schemas.microsoft.com/office/drawing/2014/main" id="{90F15313-CEE9-3246-9CC3-1E481C4DD813}"/>
              </a:ext>
            </a:extLst>
          </p:cNvPr>
          <p:cNvSpPr>
            <a:spLocks noChangeArrowheads="1"/>
          </p:cNvSpPr>
          <p:nvPr/>
        </p:nvSpPr>
        <p:spPr bwMode="auto">
          <a:xfrm>
            <a:off x="3367088" y="4822825"/>
            <a:ext cx="3414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a:t>
            </a:r>
            <a:r>
              <a:rPr lang="en-US" altLang="en-US" sz="2000" err="1">
                <a:solidFill>
                  <a:srgbClr val="0000FF"/>
                </a:solidFill>
                <a:latin typeface="Times New Roman" panose="02020603050405020304" pitchFamily="18" charset="0"/>
              </a:rPr>
              <a:t>addStudent</a:t>
            </a:r>
            <a:r>
              <a:rPr lang="en-US" altLang="en-US" sz="2000">
                <a:solidFill>
                  <a:srgbClr val="0000FF"/>
                </a:solidFill>
                <a:latin typeface="Times New Roman" panose="02020603050405020304" pitchFamily="18" charset="0"/>
              </a:rPr>
              <a:t>()</a:t>
            </a:r>
          </a:p>
        </p:txBody>
      </p:sp>
      <p:grpSp>
        <p:nvGrpSpPr>
          <p:cNvPr id="145417" name="Group 67">
            <a:extLst>
              <a:ext uri="{FF2B5EF4-FFF2-40B4-BE49-F238E27FC236}">
                <a16:creationId xmlns:a16="http://schemas.microsoft.com/office/drawing/2014/main" id="{D8A2600C-4DFB-0145-933D-774C1CF5457D}"/>
              </a:ext>
            </a:extLst>
          </p:cNvPr>
          <p:cNvGrpSpPr>
            <a:grpSpLocks/>
          </p:cNvGrpSpPr>
          <p:nvPr/>
        </p:nvGrpSpPr>
        <p:grpSpPr bwMode="auto">
          <a:xfrm>
            <a:off x="6069013" y="5540375"/>
            <a:ext cx="998537" cy="558800"/>
            <a:chOff x="4047" y="2216"/>
            <a:chExt cx="605" cy="352"/>
          </a:xfrm>
        </p:grpSpPr>
        <p:sp>
          <p:nvSpPr>
            <p:cNvPr id="145430" name="AutoShape 58">
              <a:extLst>
                <a:ext uri="{FF2B5EF4-FFF2-40B4-BE49-F238E27FC236}">
                  <a16:creationId xmlns:a16="http://schemas.microsoft.com/office/drawing/2014/main" id="{142AD25C-7E05-B74B-9FCA-38B6135403F2}"/>
                </a:ext>
              </a:extLst>
            </p:cNvPr>
            <p:cNvSpPr>
              <a:spLocks noChangeArrowheads="1"/>
            </p:cNvSpPr>
            <p:nvPr/>
          </p:nvSpPr>
          <p:spPr bwMode="auto">
            <a:xfrm>
              <a:off x="4054" y="2216"/>
              <a:ext cx="598" cy="352"/>
            </a:xfrm>
            <a:prstGeom prst="roundRect">
              <a:avLst>
                <a:gd name="adj" fmla="val 16667"/>
              </a:avLst>
            </a:prstGeom>
            <a:solidFill>
              <a:srgbClr val="FFFFCC"/>
            </a:solidFill>
            <a:ln w="12700">
              <a:solidFill>
                <a:srgbClr val="990033"/>
              </a:solidFill>
              <a:round/>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solidFill>
                  <a:srgbClr val="0000FF"/>
                </a:solidFill>
                <a:latin typeface="Times New Roman" panose="02020603050405020304" pitchFamily="18" charset="0"/>
              </a:endParaRPr>
            </a:p>
          </p:txBody>
        </p:sp>
        <p:sp>
          <p:nvSpPr>
            <p:cNvPr id="145431" name="Text Box 59">
              <a:extLst>
                <a:ext uri="{FF2B5EF4-FFF2-40B4-BE49-F238E27FC236}">
                  <a16:creationId xmlns:a16="http://schemas.microsoft.com/office/drawing/2014/main" id="{C5F117FE-8092-8741-93E6-EDFB3C54480E}"/>
                </a:ext>
              </a:extLst>
            </p:cNvPr>
            <p:cNvSpPr txBox="1">
              <a:spLocks noChangeArrowheads="1"/>
            </p:cNvSpPr>
            <p:nvPr/>
          </p:nvSpPr>
          <p:spPr bwMode="auto">
            <a:xfrm>
              <a:off x="4047" y="2274"/>
              <a:ext cx="5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2000">
                  <a:solidFill>
                    <a:srgbClr val="0000FF"/>
                  </a:solidFill>
                  <a:latin typeface="Times New Roman" panose="02020603050405020304" pitchFamily="18" charset="0"/>
                </a:rPr>
                <a:t>Closed</a:t>
              </a:r>
            </a:p>
          </p:txBody>
        </p:sp>
      </p:grpSp>
      <p:sp>
        <p:nvSpPr>
          <p:cNvPr id="145418" name="Text Box 60">
            <a:extLst>
              <a:ext uri="{FF2B5EF4-FFF2-40B4-BE49-F238E27FC236}">
                <a16:creationId xmlns:a16="http://schemas.microsoft.com/office/drawing/2014/main" id="{4D5E9A75-67E6-1F46-B546-D0FF03BED9BE}"/>
              </a:ext>
            </a:extLst>
          </p:cNvPr>
          <p:cNvSpPr txBox="1">
            <a:spLocks noChangeArrowheads="1"/>
          </p:cNvSpPr>
          <p:nvPr/>
        </p:nvSpPr>
        <p:spPr bwMode="auto">
          <a:xfrm>
            <a:off x="4746625" y="6272213"/>
            <a:ext cx="1663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a:solidFill>
                  <a:srgbClr val="0000FF"/>
                </a:solidFill>
                <a:latin typeface="Times New Roman" panose="02020603050405020304" pitchFamily="18" charset="0"/>
              </a:rPr>
              <a:t>[</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&gt;=10]</a:t>
            </a:r>
          </a:p>
        </p:txBody>
      </p:sp>
      <p:sp>
        <p:nvSpPr>
          <p:cNvPr id="145419" name="Text Box 61">
            <a:extLst>
              <a:ext uri="{FF2B5EF4-FFF2-40B4-BE49-F238E27FC236}">
                <a16:creationId xmlns:a16="http://schemas.microsoft.com/office/drawing/2014/main" id="{EE5B8529-9295-5142-A305-501EA47C6CC2}"/>
              </a:ext>
            </a:extLst>
          </p:cNvPr>
          <p:cNvSpPr txBox="1">
            <a:spLocks noChangeArrowheads="1"/>
          </p:cNvSpPr>
          <p:nvPr/>
        </p:nvSpPr>
        <p:spPr bwMode="auto">
          <a:xfrm>
            <a:off x="2563813" y="5510213"/>
            <a:ext cx="3330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err="1">
                <a:solidFill>
                  <a:srgbClr val="0000FF"/>
                </a:solidFill>
                <a:latin typeface="Times New Roman" panose="02020603050405020304" pitchFamily="18" charset="0"/>
              </a:rPr>
              <a:t>addStudent</a:t>
            </a:r>
            <a:r>
              <a:rPr lang="en-US" altLang="en-US" sz="1200">
                <a:solidFill>
                  <a:srgbClr val="0000FF"/>
                </a:solidFill>
                <a:latin typeface="Times New Roman" panose="02020603050405020304" pitchFamily="18" charset="0"/>
              </a:rPr>
              <a:t> / </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 = </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 + 1</a:t>
            </a:r>
          </a:p>
        </p:txBody>
      </p:sp>
      <p:sp>
        <p:nvSpPr>
          <p:cNvPr id="145420" name="AutoShape 65">
            <a:extLst>
              <a:ext uri="{FF2B5EF4-FFF2-40B4-BE49-F238E27FC236}">
                <a16:creationId xmlns:a16="http://schemas.microsoft.com/office/drawing/2014/main" id="{38678795-2914-8244-8CC5-76779693DF36}"/>
              </a:ext>
            </a:extLst>
          </p:cNvPr>
          <p:cNvSpPr>
            <a:spLocks noChangeArrowheads="1"/>
          </p:cNvSpPr>
          <p:nvPr/>
        </p:nvSpPr>
        <p:spPr bwMode="auto">
          <a:xfrm>
            <a:off x="4121150" y="6327775"/>
            <a:ext cx="466725" cy="466725"/>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5421" name="Line 69">
            <a:extLst>
              <a:ext uri="{FF2B5EF4-FFF2-40B4-BE49-F238E27FC236}">
                <a16:creationId xmlns:a16="http://schemas.microsoft.com/office/drawing/2014/main" id="{FFC47EAB-B523-7843-85CD-9C4961920F4C}"/>
              </a:ext>
            </a:extLst>
          </p:cNvPr>
          <p:cNvSpPr>
            <a:spLocks noChangeShapeType="1"/>
          </p:cNvSpPr>
          <p:nvPr/>
        </p:nvSpPr>
        <p:spPr bwMode="auto">
          <a:xfrm flipH="1">
            <a:off x="2124075" y="6556375"/>
            <a:ext cx="200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2" name="Line 70">
            <a:extLst>
              <a:ext uri="{FF2B5EF4-FFF2-40B4-BE49-F238E27FC236}">
                <a16:creationId xmlns:a16="http://schemas.microsoft.com/office/drawing/2014/main" id="{E25A4A21-E0D9-3149-A28C-AE805F15F300}"/>
              </a:ext>
            </a:extLst>
          </p:cNvPr>
          <p:cNvSpPr>
            <a:spLocks noChangeShapeType="1"/>
          </p:cNvSpPr>
          <p:nvPr/>
        </p:nvSpPr>
        <p:spPr bwMode="auto">
          <a:xfrm flipH="1">
            <a:off x="4578350" y="6556375"/>
            <a:ext cx="200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3" name="Line 71">
            <a:extLst>
              <a:ext uri="{FF2B5EF4-FFF2-40B4-BE49-F238E27FC236}">
                <a16:creationId xmlns:a16="http://schemas.microsoft.com/office/drawing/2014/main" id="{927C2096-10FD-1547-967C-83B7D7DC3A70}"/>
              </a:ext>
            </a:extLst>
          </p:cNvPr>
          <p:cNvSpPr>
            <a:spLocks noChangeShapeType="1"/>
          </p:cNvSpPr>
          <p:nvPr/>
        </p:nvSpPr>
        <p:spPr bwMode="auto">
          <a:xfrm flipV="1">
            <a:off x="2124075" y="6099175"/>
            <a:ext cx="0" cy="463550"/>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4" name="Line 72">
            <a:extLst>
              <a:ext uri="{FF2B5EF4-FFF2-40B4-BE49-F238E27FC236}">
                <a16:creationId xmlns:a16="http://schemas.microsoft.com/office/drawing/2014/main" id="{11E51823-6B0C-C144-9D59-B549C9E2D333}"/>
              </a:ext>
            </a:extLst>
          </p:cNvPr>
          <p:cNvSpPr>
            <a:spLocks noChangeShapeType="1"/>
          </p:cNvSpPr>
          <p:nvPr/>
        </p:nvSpPr>
        <p:spPr bwMode="auto">
          <a:xfrm flipV="1">
            <a:off x="6572250" y="6099175"/>
            <a:ext cx="0" cy="463550"/>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5" name="Line 74">
            <a:extLst>
              <a:ext uri="{FF2B5EF4-FFF2-40B4-BE49-F238E27FC236}">
                <a16:creationId xmlns:a16="http://schemas.microsoft.com/office/drawing/2014/main" id="{4161E1FD-063F-BA4B-9BCF-432BC61C3FE3}"/>
              </a:ext>
            </a:extLst>
          </p:cNvPr>
          <p:cNvSpPr>
            <a:spLocks noChangeShapeType="1"/>
          </p:cNvSpPr>
          <p:nvPr/>
        </p:nvSpPr>
        <p:spPr bwMode="auto">
          <a:xfrm>
            <a:off x="4357688" y="5794375"/>
            <a:ext cx="0" cy="530225"/>
          </a:xfrm>
          <a:prstGeom prst="line">
            <a:avLst/>
          </a:prstGeom>
          <a:noFill/>
          <a:ln w="12700">
            <a:solidFill>
              <a:schemeClr val="tx1"/>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5426" name="Line 75">
            <a:extLst>
              <a:ext uri="{FF2B5EF4-FFF2-40B4-BE49-F238E27FC236}">
                <a16:creationId xmlns:a16="http://schemas.microsoft.com/office/drawing/2014/main" id="{73023268-11F7-6D41-A624-AA4FD5992BDE}"/>
              </a:ext>
            </a:extLst>
          </p:cNvPr>
          <p:cNvSpPr>
            <a:spLocks noChangeShapeType="1"/>
          </p:cNvSpPr>
          <p:nvPr/>
        </p:nvSpPr>
        <p:spPr bwMode="auto">
          <a:xfrm flipH="1">
            <a:off x="2581275" y="5800725"/>
            <a:ext cx="1773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7" name="Text Box 82">
            <a:extLst>
              <a:ext uri="{FF2B5EF4-FFF2-40B4-BE49-F238E27FC236}">
                <a16:creationId xmlns:a16="http://schemas.microsoft.com/office/drawing/2014/main" id="{89CC46F6-974E-2848-A82E-33175F3E5C79}"/>
              </a:ext>
            </a:extLst>
          </p:cNvPr>
          <p:cNvSpPr txBox="1">
            <a:spLocks noChangeArrowheads="1"/>
          </p:cNvSpPr>
          <p:nvPr/>
        </p:nvSpPr>
        <p:spPr bwMode="auto">
          <a:xfrm>
            <a:off x="2405063" y="6278563"/>
            <a:ext cx="1663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SzTx/>
              <a:buFontTx/>
              <a:buNone/>
            </a:pPr>
            <a:r>
              <a:rPr lang="en-US" altLang="en-US" sz="1200">
                <a:solidFill>
                  <a:srgbClr val="0000FF"/>
                </a:solidFill>
                <a:latin typeface="Times New Roman" panose="02020603050405020304" pitchFamily="18" charset="0"/>
              </a:rPr>
              <a:t>[</a:t>
            </a:r>
            <a:r>
              <a:rPr lang="en-US" altLang="en-US" sz="1200" err="1">
                <a:solidFill>
                  <a:srgbClr val="0000FF"/>
                </a:solidFill>
                <a:latin typeface="Times New Roman" panose="02020603050405020304" pitchFamily="18" charset="0"/>
              </a:rPr>
              <a:t>numStudents</a:t>
            </a:r>
            <a:r>
              <a:rPr lang="en-US" altLang="en-US" sz="1200">
                <a:solidFill>
                  <a:srgbClr val="0000FF"/>
                </a:solidFill>
                <a:latin typeface="Times New Roman" panose="02020603050405020304" pitchFamily="18" charset="0"/>
              </a:rPr>
              <a:t>&lt;10]</a:t>
            </a:r>
          </a:p>
        </p:txBody>
      </p:sp>
      <p:sp>
        <p:nvSpPr>
          <p:cNvPr id="145428" name="Line 38">
            <a:extLst>
              <a:ext uri="{FF2B5EF4-FFF2-40B4-BE49-F238E27FC236}">
                <a16:creationId xmlns:a16="http://schemas.microsoft.com/office/drawing/2014/main" id="{68ED66C6-9FC3-5648-A341-FABB179CE4DF}"/>
              </a:ext>
            </a:extLst>
          </p:cNvPr>
          <p:cNvSpPr>
            <a:spLocks noChangeShapeType="1"/>
          </p:cNvSpPr>
          <p:nvPr/>
        </p:nvSpPr>
        <p:spPr bwMode="auto">
          <a:xfrm flipH="1" flipV="1">
            <a:off x="4672013" y="4776788"/>
            <a:ext cx="349250" cy="728662"/>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29" name="Line 37">
            <a:extLst>
              <a:ext uri="{FF2B5EF4-FFF2-40B4-BE49-F238E27FC236}">
                <a16:creationId xmlns:a16="http://schemas.microsoft.com/office/drawing/2014/main" id="{E1FA9CF3-3F69-C64C-B33F-E67E33C61988}"/>
              </a:ext>
            </a:extLst>
          </p:cNvPr>
          <p:cNvSpPr>
            <a:spLocks noChangeShapeType="1"/>
          </p:cNvSpPr>
          <p:nvPr/>
        </p:nvSpPr>
        <p:spPr bwMode="auto">
          <a:xfrm flipV="1">
            <a:off x="2955925" y="5075238"/>
            <a:ext cx="630238" cy="4318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3B463B-721E-D041-A7FE-95BB8A0E2481}"/>
              </a:ext>
            </a:extLst>
          </p:cNvPr>
          <p:cNvSpPr txBox="1">
            <a:spLocks noChangeArrowheads="1"/>
          </p:cNvSpPr>
          <p:nvPr/>
        </p:nvSpPr>
        <p:spPr bwMode="auto">
          <a:xfrm>
            <a:off x="685800" y="5619750"/>
            <a:ext cx="8077200" cy="830263"/>
          </a:xfrm>
          <a:prstGeom prst="rect">
            <a:avLst/>
          </a:prstGeom>
          <a:noFill/>
          <a:ln w="12700">
            <a:noFill/>
            <a:miter lim="800000"/>
            <a:headEnd type="none" w="sm" len="sm"/>
            <a:tailEnd type="none" w="lg" len="lg"/>
          </a:ln>
        </p:spPr>
        <p:txBody>
          <a:bodyPr lIns="91440" tIns="45720" rIns="91440" bIns="45720" anchor="t">
            <a:spAutoFit/>
          </a:bodyPr>
          <a:lstStyle/>
          <a:p>
            <a:pPr eaLnBrk="1" hangingPunct="1">
              <a:defRPr/>
            </a:pP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class </a:t>
            </a:r>
            <a:r>
              <a:rPr lang="en-US" sz="2400" err="1">
                <a:solidFill>
                  <a:schemeClr val="tx2">
                    <a:lumMod val="75000"/>
                  </a:schemeClr>
                </a:solidFill>
                <a:latin typeface="Times New Roman"/>
                <a:ea typeface="ＭＳ Ｐゴシック"/>
                <a:cs typeface="Times New Roman"/>
              </a:rPr>
              <a:t>nên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có</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mục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đích</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nhất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định</a:t>
            </a:r>
            <a:r>
              <a:rPr lang="en-US" sz="2400">
                <a:solidFill>
                  <a:schemeClr val="tx2">
                    <a:lumMod val="75000"/>
                  </a:schemeClr>
                </a:solidFill>
                <a:latin typeface="Times New Roman"/>
                <a:ea typeface="ＭＳ Ｐゴシック"/>
                <a:cs typeface="Times New Roman"/>
              </a:rPr>
              <a:t> </a:t>
            </a:r>
            <a:br>
              <a:rPr lang="en-US" sz="2400"/>
            </a:b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class </a:t>
            </a:r>
            <a:r>
              <a:rPr lang="en-US" sz="2400" err="1">
                <a:solidFill>
                  <a:schemeClr val="tx2">
                    <a:lumMod val="75000"/>
                  </a:schemeClr>
                </a:solidFill>
                <a:latin typeface="Times New Roman"/>
                <a:ea typeface="ＭＳ Ｐゴシック"/>
                <a:cs typeface="Times New Roman"/>
              </a:rPr>
              <a:t>chỉ</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nên</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làm</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một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việc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và</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làm</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tốt</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việc</a:t>
            </a:r>
            <a:r>
              <a:rPr lang="en-US" sz="2400">
                <a:solidFill>
                  <a:schemeClr val="tx2">
                    <a:lumMod val="75000"/>
                  </a:schemeClr>
                </a:solidFill>
                <a:latin typeface="Times New Roman"/>
                <a:ea typeface="ＭＳ Ｐゴシック"/>
                <a:cs typeface="Times New Roman"/>
              </a:rPr>
              <a:t> </a:t>
            </a:r>
            <a:r>
              <a:rPr lang="en-US" sz="2400" err="1">
                <a:solidFill>
                  <a:schemeClr val="tx2">
                    <a:lumMod val="75000"/>
                  </a:schemeClr>
                </a:solidFill>
                <a:latin typeface="Times New Roman"/>
                <a:ea typeface="ＭＳ Ｐゴシック"/>
                <a:cs typeface="Times New Roman"/>
              </a:rPr>
              <a:t>đó</a:t>
            </a:r>
          </a:p>
        </p:txBody>
      </p:sp>
      <p:sp>
        <p:nvSpPr>
          <p:cNvPr id="352259" name="Rectangle 3">
            <a:extLst>
              <a:ext uri="{FF2B5EF4-FFF2-40B4-BE49-F238E27FC236}">
                <a16:creationId xmlns:a16="http://schemas.microsoft.com/office/drawing/2014/main" id="{AAE094E0-E0FE-AB49-A303-6E2074C00DC4}"/>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Bao </a:t>
            </a:r>
            <a:r>
              <a:rPr lang="en-US" err="1">
                <a:ea typeface="+mj-ea"/>
                <a:cs typeface="Arial"/>
              </a:rPr>
              <a:t>nhiêu</a:t>
            </a:r>
            <a:r>
              <a:rPr lang="en-US">
                <a:ea typeface="+mj-ea"/>
                <a:cs typeface="Arial"/>
              </a:rPr>
              <a:t> class </a:t>
            </a:r>
            <a:r>
              <a:rPr lang="en-US" err="1">
                <a:ea typeface="+mj-ea"/>
                <a:cs typeface="Arial"/>
              </a:rPr>
              <a:t>là</a:t>
            </a:r>
            <a:r>
              <a:rPr lang="en-US">
                <a:ea typeface="+mj-ea"/>
                <a:cs typeface="Arial"/>
              </a:rPr>
              <a:t> </a:t>
            </a:r>
            <a:r>
              <a:rPr lang="en-US" err="1">
                <a:ea typeface="+mj-ea"/>
                <a:cs typeface="Arial"/>
              </a:rPr>
              <a:t>đủ</a:t>
            </a:r>
            <a:r>
              <a:rPr lang="en-US">
                <a:ea typeface="+mj-ea"/>
                <a:cs typeface="Arial"/>
              </a:rPr>
              <a:t>?</a:t>
            </a:r>
          </a:p>
        </p:txBody>
      </p:sp>
      <p:sp>
        <p:nvSpPr>
          <p:cNvPr id="26627" name="Rectangle 4">
            <a:extLst>
              <a:ext uri="{FF2B5EF4-FFF2-40B4-BE49-F238E27FC236}">
                <a16:creationId xmlns:a16="http://schemas.microsoft.com/office/drawing/2014/main" id="{2B4585D0-E532-8748-9020-B5E6D5064A6C}"/>
              </a:ext>
            </a:extLst>
          </p:cNvPr>
          <p:cNvSpPr>
            <a:spLocks noGrp="1"/>
          </p:cNvSpPr>
          <p:nvPr>
            <p:ph idx="1"/>
          </p:nvPr>
        </p:nvSpPr>
        <p:spPr>
          <a:xfrm>
            <a:off x="304800" y="1295400"/>
            <a:ext cx="8489950" cy="4738688"/>
          </a:xfrm>
        </p:spPr>
        <p:txBody>
          <a:bodyPr/>
          <a:lstStyle/>
          <a:p>
            <a:pPr marL="182245" indent="-182245" eaLnBrk="1" hangingPunct="1"/>
            <a:r>
              <a:rPr lang="en-US" altLang="en-US" sz="2800" err="1">
                <a:ea typeface="ＭＳ Ｐゴシック"/>
                <a:cs typeface="Arial"/>
              </a:rPr>
              <a:t>Nhiều</a:t>
            </a:r>
            <a:r>
              <a:rPr lang="en-US" altLang="en-US" sz="2800">
                <a:ea typeface="ＭＳ Ｐゴシック"/>
                <a:cs typeface="Arial"/>
              </a:rPr>
              <a:t> class </a:t>
            </a:r>
            <a:r>
              <a:rPr lang="en-US" altLang="en-US" sz="2800" err="1">
                <a:ea typeface="ＭＳ Ｐゴシック"/>
                <a:cs typeface="Arial"/>
              </a:rPr>
              <a:t>đơn</a:t>
            </a:r>
            <a:r>
              <a:rPr lang="en-US" altLang="en-US" sz="2800">
                <a:ea typeface="ＭＳ Ｐゴシック"/>
                <a:cs typeface="Arial"/>
              </a:rPr>
              <a:t> </a:t>
            </a:r>
            <a:r>
              <a:rPr lang="en-US" altLang="en-US" sz="2800" err="1">
                <a:ea typeface="ＭＳ Ｐゴシック"/>
                <a:cs typeface="Arial"/>
              </a:rPr>
              <a:t>giản</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điều</a:t>
            </a:r>
            <a:r>
              <a:rPr lang="en-US" altLang="en-US" sz="2800">
                <a:ea typeface="ＭＳ Ｐゴシック"/>
                <a:cs typeface="Arial"/>
              </a:rPr>
              <a:t> </a:t>
            </a:r>
            <a:r>
              <a:rPr lang="en-US" altLang="en-US" sz="2800" err="1">
                <a:ea typeface="ＭＳ Ｐゴシック"/>
                <a:cs typeface="Arial"/>
              </a:rPr>
              <a:t>đó</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là</a:t>
            </a:r>
            <a:endParaRPr lang="en-US" altLang="en-US" sz="2800" err="1">
              <a:cs typeface="Arial"/>
            </a:endParaRPr>
          </a:p>
          <a:p>
            <a:pPr marL="798195" lvl="1" indent="-342900" eaLnBrk="1" hangingPunct="1"/>
            <a:r>
              <a:rPr lang="en-US" altLang="en-US" sz="2400" err="1">
                <a:ea typeface="ＭＳ Ｐゴシック"/>
                <a:cs typeface="Arial"/>
              </a:rPr>
              <a:t>Sự</a:t>
            </a:r>
            <a:r>
              <a:rPr lang="en-US" altLang="en-US" sz="2400">
                <a:ea typeface="ＭＳ Ｐゴシック"/>
                <a:cs typeface="Arial"/>
              </a:rPr>
              <a:t> bao </a:t>
            </a:r>
            <a:r>
              <a:rPr lang="en-US" altLang="en-US" sz="2400" err="1">
                <a:ea typeface="ＭＳ Ｐゴシック"/>
                <a:cs typeface="Arial"/>
              </a:rPr>
              <a:t>quát</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thống</a:t>
            </a:r>
            <a:r>
              <a:rPr lang="en-US" altLang="en-US" sz="2400">
                <a:ea typeface="ＭＳ Ｐゴシック"/>
                <a:cs typeface="Arial"/>
              </a:rPr>
              <a:t> </a:t>
            </a:r>
            <a:r>
              <a:rPr lang="en-US" altLang="en-US" sz="2400" err="1">
                <a:ea typeface="ＭＳ Ｐゴシック"/>
                <a:cs typeface="Arial"/>
              </a:rPr>
              <a:t>tổng</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bị</a:t>
            </a:r>
            <a:r>
              <a:rPr lang="en-US" altLang="en-US" sz="2400">
                <a:ea typeface="ＭＳ Ｐゴシック"/>
                <a:cs typeface="Arial"/>
              </a:rPr>
              <a:t> </a:t>
            </a:r>
            <a:r>
              <a:rPr lang="en-US" altLang="en-US" sz="2400" err="1">
                <a:ea typeface="ＭＳ Ｐゴシック"/>
                <a:cs typeface="Arial"/>
              </a:rPr>
              <a:t>hạn</a:t>
            </a:r>
            <a:r>
              <a:rPr lang="en-US" altLang="en-US" sz="2400">
                <a:ea typeface="ＭＳ Ｐゴシック"/>
                <a:cs typeface="Arial"/>
              </a:rPr>
              <a:t> </a:t>
            </a:r>
            <a:r>
              <a:rPr lang="en-US" altLang="en-US" sz="2400" err="1">
                <a:ea typeface="ＭＳ Ｐゴシック"/>
                <a:cs typeface="Arial"/>
              </a:rPr>
              <a:t>chế</a:t>
            </a:r>
            <a:endParaRPr lang="en-US" altLang="en-US" sz="2400" err="1">
              <a:ea typeface="ＭＳ Ｐゴシック" panose="020B0600070205080204" pitchFamily="34" charset="-128"/>
              <a:cs typeface="Arial" panose="020B0604020202020204" pitchFamily="34" charset="0"/>
            </a:endParaRPr>
          </a:p>
          <a:p>
            <a:pPr marL="798195" lvl="1" indent="-342900"/>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khả</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tái</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r>
              <a:rPr lang="en-US" altLang="en-US" sz="2400">
                <a:ea typeface="ＭＳ Ｐゴシック"/>
                <a:cs typeface="Arial"/>
              </a:rPr>
              <a:t> </a:t>
            </a:r>
            <a:r>
              <a:rPr lang="en-US" altLang="en-US" sz="2400" err="1">
                <a:ea typeface="ＭＳ Ｐゴシック"/>
                <a:cs typeface="Arial"/>
              </a:rPr>
              <a:t>cao</a:t>
            </a:r>
            <a:r>
              <a:rPr lang="en-US" altLang="en-US" sz="2400">
                <a:ea typeface="ＭＳ Ｐゴシック"/>
                <a:cs typeface="Arial"/>
              </a:rPr>
              <a:t> </a:t>
            </a:r>
            <a:r>
              <a:rPr lang="en-US" altLang="en-US" sz="2400" err="1">
                <a:ea typeface="ＭＳ Ｐゴシック"/>
                <a:cs typeface="Arial"/>
              </a:rPr>
              <a:t>hơn</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r>
              <a:rPr lang="en-US" altLang="en-US" sz="2400" err="1">
                <a:ea typeface="ＭＳ Ｐゴシック"/>
                <a:cs typeface="Arial"/>
              </a:rPr>
              <a:t>Dễ</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endParaRPr lang="en-US" altLang="en-US" sz="24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ít</a:t>
            </a:r>
            <a:r>
              <a:rPr lang="en-US" altLang="en-US" sz="2800">
                <a:ea typeface="ＭＳ Ｐゴシック"/>
                <a:cs typeface="Arial"/>
              </a:rPr>
              <a:t> class </a:t>
            </a:r>
            <a:r>
              <a:rPr lang="en-US" altLang="en-US" sz="2800" err="1">
                <a:ea typeface="ＭＳ Ｐゴシック"/>
                <a:cs typeface="Arial"/>
              </a:rPr>
              <a:t>và</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đều</a:t>
            </a:r>
            <a:r>
              <a:rPr lang="en-US" altLang="en-US" sz="2800">
                <a:ea typeface="ＭＳ Ｐゴシック"/>
                <a:cs typeface="Arial"/>
              </a:rPr>
              <a:t> </a:t>
            </a:r>
            <a:r>
              <a:rPr lang="en-US" altLang="en-US" sz="2800" err="1">
                <a:ea typeface="ＭＳ Ｐゴシック"/>
                <a:cs typeface="Arial"/>
              </a:rPr>
              <a:t>phức</a:t>
            </a:r>
            <a:r>
              <a:rPr lang="en-US" altLang="en-US" sz="2800">
                <a:ea typeface="ＭＳ Ｐゴシック"/>
                <a:cs typeface="Arial"/>
              </a:rPr>
              <a:t> </a:t>
            </a:r>
            <a:r>
              <a:rPr lang="en-US" altLang="en-US" sz="2800" err="1">
                <a:ea typeface="ＭＳ Ｐゴシック"/>
                <a:cs typeface="Arial"/>
              </a:rPr>
              <a:t>tạp</a:t>
            </a:r>
          </a:p>
          <a:p>
            <a:pPr marL="798195" lvl="1" indent="-342900"/>
            <a:r>
              <a:rPr lang="en-US" altLang="en-US" sz="2400" err="1">
                <a:ea typeface="ＭＳ Ｐゴシック"/>
                <a:cs typeface="Arial"/>
              </a:rPr>
              <a:t>Sự</a:t>
            </a:r>
            <a:r>
              <a:rPr lang="en-US" altLang="en-US" sz="2400">
                <a:ea typeface="ＭＳ Ｐゴシック"/>
                <a:cs typeface="Arial"/>
              </a:rPr>
              <a:t> bao </a:t>
            </a:r>
            <a:r>
              <a:rPr lang="en-US" altLang="en-US" sz="2400" err="1">
                <a:ea typeface="ＭＳ Ｐゴシック"/>
                <a:cs typeface="Arial"/>
              </a:rPr>
              <a:t>quát</a:t>
            </a:r>
            <a:r>
              <a:rPr lang="en-US" altLang="en-US" sz="2400">
                <a:ea typeface="ＭＳ Ｐゴシック"/>
                <a:cs typeface="Arial"/>
              </a:rPr>
              <a:t> </a:t>
            </a:r>
            <a:r>
              <a:rPr lang="en-US" altLang="en-US" sz="2400" err="1">
                <a:ea typeface="ＭＳ Ｐゴシック"/>
                <a:cs typeface="Arial"/>
              </a:rPr>
              <a:t>trong</a:t>
            </a:r>
            <a:r>
              <a:rPr lang="en-US" altLang="en-US" sz="2400">
                <a:ea typeface="ＭＳ Ｐゴシック"/>
                <a:cs typeface="Arial"/>
              </a:rPr>
              <a:t> </a:t>
            </a:r>
            <a:r>
              <a:rPr lang="en-US" altLang="en-US" sz="2400" err="1">
                <a:ea typeface="ＭＳ Ｐゴシック"/>
                <a:cs typeface="Arial"/>
              </a:rPr>
              <a:t>hệ</a:t>
            </a:r>
            <a:r>
              <a:rPr lang="en-US" altLang="en-US" sz="2400">
                <a:ea typeface="ＭＳ Ｐゴシック"/>
                <a:cs typeface="Arial"/>
              </a:rPr>
              <a:t> </a:t>
            </a:r>
            <a:r>
              <a:rPr lang="en-US" altLang="en-US" sz="2400" err="1">
                <a:ea typeface="ＭＳ Ｐゴシック"/>
                <a:cs typeface="Arial"/>
              </a:rPr>
              <a:t>thống</a:t>
            </a:r>
            <a:r>
              <a:rPr lang="en-US" altLang="en-US" sz="2400">
                <a:ea typeface="ＭＳ Ｐゴシック"/>
                <a:cs typeface="Arial"/>
              </a:rPr>
              <a:t> </a:t>
            </a:r>
            <a:r>
              <a:rPr lang="en-US" altLang="en-US" sz="2400" err="1">
                <a:ea typeface="ＭＳ Ｐゴシック"/>
                <a:cs typeface="Arial"/>
              </a:rPr>
              <a:t>tổng</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nhiều</a:t>
            </a:r>
            <a:r>
              <a:rPr lang="en-US" altLang="en-US" sz="2400">
                <a:ea typeface="ＭＳ Ｐゴシック"/>
                <a:cs typeface="Arial"/>
              </a:rPr>
              <a:t> </a:t>
            </a:r>
            <a:r>
              <a:rPr lang="en-US" altLang="en-US" sz="2400" err="1">
                <a:ea typeface="ＭＳ Ｐゴシック"/>
                <a:cs typeface="Arial"/>
              </a:rPr>
              <a:t>hơn</a:t>
            </a:r>
            <a:endParaRPr lang="en-US" altLang="en-US" sz="2400" err="1">
              <a:cs typeface="Arial"/>
            </a:endParaRPr>
          </a:p>
          <a:p>
            <a:pPr marL="798195" lvl="1" indent="-342900" eaLnBrk="1" hangingPunct="1"/>
            <a:r>
              <a:rPr lang="en-US" altLang="en-US" sz="2400" err="1">
                <a:ea typeface="ＭＳ Ｐゴシック"/>
                <a:cs typeface="Arial"/>
              </a:rPr>
              <a:t>Khó</a:t>
            </a:r>
            <a:r>
              <a:rPr lang="en-US" altLang="en-US" sz="2400">
                <a:ea typeface="ＭＳ Ｐゴシック"/>
                <a:cs typeface="Arial"/>
              </a:rPr>
              <a:t> </a:t>
            </a:r>
            <a:r>
              <a:rPr lang="en-US" altLang="en-US" sz="2400" err="1">
                <a:ea typeface="ＭＳ Ｐゴシック"/>
                <a:cs typeface="Arial"/>
              </a:rPr>
              <a:t>tái</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endParaRPr lang="en-US" altLang="en-US" sz="2400" err="1">
              <a:ea typeface="ＭＳ Ｐゴシック" panose="020B0600070205080204" pitchFamily="34" charset="-128"/>
              <a:cs typeface="Arial" panose="020B0604020202020204" pitchFamily="34" charset="0"/>
            </a:endParaRPr>
          </a:p>
          <a:p>
            <a:pPr marL="798195" lvl="1" indent="-342900" eaLnBrk="1" hangingPunct="1"/>
            <a:r>
              <a:rPr lang="en-US" altLang="en-US" sz="2400" err="1">
                <a:ea typeface="ＭＳ Ｐゴシック"/>
                <a:cs typeface="Arial"/>
              </a:rPr>
              <a:t>Khó</a:t>
            </a:r>
            <a:r>
              <a:rPr lang="en-US" altLang="en-US" sz="2400">
                <a:ea typeface="ＭＳ Ｐゴシック"/>
                <a:cs typeface="Arial"/>
              </a:rPr>
              <a:t> </a:t>
            </a:r>
            <a:r>
              <a:rPr lang="en-US" altLang="en-US" sz="2400" err="1">
                <a:ea typeface="ＭＳ Ｐゴシック"/>
                <a:cs typeface="Arial"/>
              </a:rPr>
              <a:t>cài</a:t>
            </a:r>
            <a:r>
              <a:rPr lang="en-US" altLang="en-US" sz="2400">
                <a:ea typeface="ＭＳ Ｐゴシック"/>
                <a:cs typeface="Arial"/>
              </a:rPr>
              <a:t> </a:t>
            </a:r>
            <a:r>
              <a:rPr lang="en-US" altLang="en-US" sz="2400" err="1">
                <a:ea typeface="ＭＳ Ｐゴシック"/>
                <a:cs typeface="Arial"/>
              </a:rPr>
              <a:t>đặt</a:t>
            </a:r>
            <a:endParaRPr lang="en-US" altLang="en-US" sz="2400" err="1">
              <a:ea typeface="ＭＳ Ｐゴシック" panose="020B0600070205080204" pitchFamily="34" charset="-128"/>
              <a:cs typeface="Arial" panose="020B0604020202020204" pitchFamily="34" charset="0"/>
            </a:endParaRPr>
          </a:p>
        </p:txBody>
      </p:sp>
      <p:sp>
        <p:nvSpPr>
          <p:cNvPr id="26628" name="Slide Number Placeholder 4">
            <a:extLst>
              <a:ext uri="{FF2B5EF4-FFF2-40B4-BE49-F238E27FC236}">
                <a16:creationId xmlns:a16="http://schemas.microsoft.com/office/drawing/2014/main" id="{EA56BE43-75D7-0946-8BF4-2A0ED6D6AF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D52F53B-B376-D348-9019-9F8B21870107}" type="slidenum">
              <a:rPr lang="en-US" altLang="ja-JP" sz="1200" smtClean="0">
                <a:latin typeface="Times New Roman" panose="02020603050405020304" pitchFamily="18" charset="0"/>
              </a:rPr>
              <a:pPr>
                <a:spcBef>
                  <a:spcPct val="0"/>
                </a:spcBef>
                <a:buClrTx/>
                <a:buSzTx/>
                <a:buFontTx/>
                <a:buNone/>
              </a:pPr>
              <a:t>7</a:t>
            </a:fld>
            <a:endParaRPr lang="en-US" altLang="ja-JP" sz="120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847771-7581-4B7B-BCCE-096684AA4EAA}"/>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8" name="Content Placeholder 2">
            <a:extLst>
              <a:ext uri="{FF2B5EF4-FFF2-40B4-BE49-F238E27FC236}">
                <a16:creationId xmlns:a16="http://schemas.microsoft.com/office/drawing/2014/main" id="{5AA9B998-A7EA-4F9B-9FD6-84673678BF21}"/>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9" name="Slide Number Placeholder 3">
            <a:extLst>
              <a:ext uri="{FF2B5EF4-FFF2-40B4-BE49-F238E27FC236}">
                <a16:creationId xmlns:a16="http://schemas.microsoft.com/office/drawing/2014/main" id="{1FB6AF62-B345-4315-A050-5F379E1BAB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70</a:t>
            </a:fld>
            <a:endParaRPr lang="en-US" altLang="ja-JP" sz="1200">
              <a:latin typeface="Times New Roman" panose="02020603050405020304" pitchFamily="18" charset="0"/>
            </a:endParaRPr>
          </a:p>
        </p:txBody>
      </p:sp>
      <p:sp>
        <p:nvSpPr>
          <p:cNvPr id="10" name="Rectangle 4">
            <a:extLst>
              <a:ext uri="{FF2B5EF4-FFF2-40B4-BE49-F238E27FC236}">
                <a16:creationId xmlns:a16="http://schemas.microsoft.com/office/drawing/2014/main" id="{29E5FC87-51A6-4AE6-9A61-8684EEDC8B70}"/>
              </a:ext>
            </a:extLst>
          </p:cNvPr>
          <p:cNvSpPr>
            <a:spLocks noChangeArrowheads="1"/>
          </p:cNvSpPr>
          <p:nvPr/>
        </p:nvSpPr>
        <p:spPr bwMode="auto">
          <a:xfrm>
            <a:off x="699068" y="3873869"/>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 name="AutoShape 5">
            <a:extLst>
              <a:ext uri="{FF2B5EF4-FFF2-40B4-BE49-F238E27FC236}">
                <a16:creationId xmlns:a16="http://schemas.microsoft.com/office/drawing/2014/main" id="{0E190878-F9F2-41A5-8D1B-D4EBA3F99EB2}"/>
              </a:ext>
            </a:extLst>
          </p:cNvPr>
          <p:cNvSpPr>
            <a:spLocks noChangeArrowheads="1"/>
          </p:cNvSpPr>
          <p:nvPr/>
        </p:nvSpPr>
        <p:spPr bwMode="auto">
          <a:xfrm>
            <a:off x="213650" y="4007441"/>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1" name="Group 35">
            <a:extLst>
              <a:ext uri="{FF2B5EF4-FFF2-40B4-BE49-F238E27FC236}">
                <a16:creationId xmlns:a16="http://schemas.microsoft.com/office/drawing/2014/main" id="{0677C123-8B7D-A942-BE22-087DB590AF70}"/>
              </a:ext>
            </a:extLst>
          </p:cNvPr>
          <p:cNvGrpSpPr>
            <a:grpSpLocks/>
          </p:cNvGrpSpPr>
          <p:nvPr/>
        </p:nvGrpSpPr>
        <p:grpSpPr bwMode="auto">
          <a:xfrm>
            <a:off x="3187700" y="1600200"/>
            <a:ext cx="2590800" cy="1828800"/>
            <a:chOff x="1632" y="768"/>
            <a:chExt cx="1632" cy="1152"/>
          </a:xfrm>
        </p:grpSpPr>
        <p:sp>
          <p:nvSpPr>
            <p:cNvPr id="148498" name="Rectangle 3">
              <a:extLst>
                <a:ext uri="{FF2B5EF4-FFF2-40B4-BE49-F238E27FC236}">
                  <a16:creationId xmlns:a16="http://schemas.microsoft.com/office/drawing/2014/main" id="{78D29AC6-FD0A-1E4B-99BB-EB19617D32E5}"/>
                </a:ext>
              </a:extLst>
            </p:cNvPr>
            <p:cNvSpPr>
              <a:spLocks noChangeArrowheads="1"/>
            </p:cNvSpPr>
            <p:nvPr/>
          </p:nvSpPr>
          <p:spPr bwMode="auto">
            <a:xfrm>
              <a:off x="1632" y="768"/>
              <a:ext cx="1632" cy="115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9" name="Line 4">
              <a:extLst>
                <a:ext uri="{FF2B5EF4-FFF2-40B4-BE49-F238E27FC236}">
                  <a16:creationId xmlns:a16="http://schemas.microsoft.com/office/drawing/2014/main" id="{A4599B36-D778-C947-99F6-ACC023F22329}"/>
                </a:ext>
              </a:extLst>
            </p:cNvPr>
            <p:cNvSpPr>
              <a:spLocks noChangeShapeType="1"/>
            </p:cNvSpPr>
            <p:nvPr/>
          </p:nvSpPr>
          <p:spPr bwMode="auto">
            <a:xfrm>
              <a:off x="1632" y="1728"/>
              <a:ext cx="163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8500" name="Line 5">
              <a:extLst>
                <a:ext uri="{FF2B5EF4-FFF2-40B4-BE49-F238E27FC236}">
                  <a16:creationId xmlns:a16="http://schemas.microsoft.com/office/drawing/2014/main" id="{D1C0D188-8C3B-2647-8492-18CDA05A5EA7}"/>
                </a:ext>
              </a:extLst>
            </p:cNvPr>
            <p:cNvSpPr>
              <a:spLocks noChangeShapeType="1"/>
            </p:cNvSpPr>
            <p:nvPr/>
          </p:nvSpPr>
          <p:spPr bwMode="auto">
            <a:xfrm>
              <a:off x="1632" y="1166"/>
              <a:ext cx="1632"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501" name="Text Box 6">
              <a:extLst>
                <a:ext uri="{FF2B5EF4-FFF2-40B4-BE49-F238E27FC236}">
                  <a16:creationId xmlns:a16="http://schemas.microsoft.com/office/drawing/2014/main" id="{5994B6B9-3399-1846-A00C-35DD68E1BE1C}"/>
                </a:ext>
              </a:extLst>
            </p:cNvPr>
            <p:cNvSpPr txBox="1">
              <a:spLocks noChangeArrowheads="1"/>
            </p:cNvSpPr>
            <p:nvPr/>
          </p:nvSpPr>
          <p:spPr bwMode="auto">
            <a:xfrm>
              <a:off x="2036" y="923"/>
              <a:ext cx="8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err="1">
                  <a:latin typeface="Times New Roman" panose="02020603050405020304" pitchFamily="18" charset="0"/>
                </a:rPr>
                <a:t>ClassName</a:t>
              </a:r>
            </a:p>
          </p:txBody>
        </p:sp>
        <p:sp>
          <p:nvSpPr>
            <p:cNvPr id="148502" name="Text Box 7">
              <a:extLst>
                <a:ext uri="{FF2B5EF4-FFF2-40B4-BE49-F238E27FC236}">
                  <a16:creationId xmlns:a16="http://schemas.microsoft.com/office/drawing/2014/main" id="{5FAB8341-62A2-B545-93DE-94D2E74F40F7}"/>
                </a:ext>
              </a:extLst>
            </p:cNvPr>
            <p:cNvSpPr txBox="1">
              <a:spLocks noChangeArrowheads="1"/>
            </p:cNvSpPr>
            <p:nvPr/>
          </p:nvSpPr>
          <p:spPr bwMode="auto">
            <a:xfrm>
              <a:off x="2074" y="780"/>
              <a:ext cx="7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400">
                  <a:latin typeface="Times New Roman" panose="02020603050405020304" pitchFamily="18" charset="0"/>
                </a:rPr>
                <a:t>&lt;&lt;stereotype&gt;&gt;</a:t>
              </a:r>
              <a:endParaRPr lang="en-US" altLang="en-US" sz="1200">
                <a:latin typeface="Times New Roman" panose="02020603050405020304" pitchFamily="18" charset="0"/>
              </a:endParaRPr>
            </a:p>
          </p:txBody>
        </p:sp>
        <p:sp>
          <p:nvSpPr>
            <p:cNvPr id="148503" name="Text Box 8">
              <a:extLst>
                <a:ext uri="{FF2B5EF4-FFF2-40B4-BE49-F238E27FC236}">
                  <a16:creationId xmlns:a16="http://schemas.microsoft.com/office/drawing/2014/main" id="{F793CFD5-6CFE-654B-9D47-F63EF04B70E9}"/>
                </a:ext>
              </a:extLst>
            </p:cNvPr>
            <p:cNvSpPr txBox="1">
              <a:spLocks noChangeArrowheads="1"/>
            </p:cNvSpPr>
            <p:nvPr/>
          </p:nvSpPr>
          <p:spPr bwMode="auto">
            <a:xfrm>
              <a:off x="1680" y="1199"/>
              <a:ext cx="1513"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r>
                <a:rPr lang="en-US" altLang="en-US" sz="1600">
                  <a:latin typeface="Times New Roman" panose="02020603050405020304" pitchFamily="18" charset="0"/>
                </a:rPr>
                <a:t>Attribute : Type = </a:t>
              </a:r>
              <a:r>
                <a:rPr lang="en-US" altLang="en-US" sz="1600" err="1">
                  <a:latin typeface="Times New Roman" panose="02020603050405020304" pitchFamily="18" charset="0"/>
                </a:rPr>
                <a:t>InitValue</a:t>
              </a:r>
            </a:p>
            <a:p>
              <a:pPr eaLnBrk="1" hangingPunct="1">
                <a:spcBef>
                  <a:spcPct val="0"/>
                </a:spcBef>
                <a:buClrTx/>
                <a:buSzTx/>
                <a:buFontTx/>
                <a:buNone/>
              </a:pPr>
              <a:endParaRPr lang="en-US" altLang="en-US" sz="1600">
                <a:latin typeface="Times New Roman" panose="02020603050405020304" pitchFamily="18" charset="0"/>
              </a:endParaRPr>
            </a:p>
          </p:txBody>
        </p:sp>
      </p:grpSp>
      <p:sp>
        <p:nvSpPr>
          <p:cNvPr id="148482" name="Text Box 17">
            <a:extLst>
              <a:ext uri="{FF2B5EF4-FFF2-40B4-BE49-F238E27FC236}">
                <a16:creationId xmlns:a16="http://schemas.microsoft.com/office/drawing/2014/main" id="{2F4AA28A-527B-D54C-95B8-27CCE9156F2A}"/>
              </a:ext>
            </a:extLst>
          </p:cNvPr>
          <p:cNvSpPr txBox="1">
            <a:spLocks noChangeArrowheads="1"/>
          </p:cNvSpPr>
          <p:nvPr/>
        </p:nvSpPr>
        <p:spPr bwMode="auto">
          <a:xfrm>
            <a:off x="1857375" y="4843463"/>
            <a:ext cx="1231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1800" i="1">
                <a:solidFill>
                  <a:srgbClr val="0000FF"/>
                </a:solidFill>
                <a:latin typeface="Times New Roman" panose="02020603050405020304" pitchFamily="18" charset="0"/>
              </a:rPr>
              <a:t>attribute</a:t>
            </a:r>
          </a:p>
        </p:txBody>
      </p:sp>
      <p:sp>
        <p:nvSpPr>
          <p:cNvPr id="43013" name="Rectangle 20">
            <a:extLst>
              <a:ext uri="{FF2B5EF4-FFF2-40B4-BE49-F238E27FC236}">
                <a16:creationId xmlns:a16="http://schemas.microsoft.com/office/drawing/2014/main" id="{96721EE1-9079-D741-9761-FE444B8D6120}"/>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
            </a:r>
            <a:r>
              <a:rPr lang="en-US" err="1">
                <a:ea typeface="+mj-ea"/>
                <a:cs typeface="Arial"/>
              </a:rPr>
              <a:t>là</a:t>
            </a:r>
            <a:r>
              <a:rPr lang="en-US">
                <a:ea typeface="+mj-ea"/>
                <a:cs typeface="Arial"/>
              </a:rPr>
              <a:t> gì?</a:t>
            </a:r>
          </a:p>
        </p:txBody>
      </p:sp>
      <p:sp>
        <p:nvSpPr>
          <p:cNvPr id="148484" name="Slide Number Placeholder 23">
            <a:extLst>
              <a:ext uri="{FF2B5EF4-FFF2-40B4-BE49-F238E27FC236}">
                <a16:creationId xmlns:a16="http://schemas.microsoft.com/office/drawing/2014/main" id="{E037BC08-E33A-A24F-998F-5DEDB5848F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B9F580CB-99B2-BB44-A611-730705F0C5B3}" type="slidenum">
              <a:rPr lang="en-US" altLang="ja-JP" sz="1200" dirty="0" smtClean="0">
                <a:latin typeface="Times New Roman" panose="02020603050405020304" pitchFamily="18" charset="0"/>
              </a:rPr>
              <a:pPr>
                <a:spcBef>
                  <a:spcPct val="0"/>
                </a:spcBef>
                <a:buClrTx/>
                <a:buSzTx/>
                <a:buFontTx/>
                <a:buNone/>
              </a:pPr>
              <a:t>71</a:t>
            </a:fld>
            <a:endParaRPr lang="en-US" altLang="ja-JP" sz="1200">
              <a:latin typeface="Times New Roman" panose="02020603050405020304" pitchFamily="18" charset="0"/>
            </a:endParaRPr>
          </a:p>
        </p:txBody>
      </p:sp>
      <p:grpSp>
        <p:nvGrpSpPr>
          <p:cNvPr id="148485" name="Group 34">
            <a:extLst>
              <a:ext uri="{FF2B5EF4-FFF2-40B4-BE49-F238E27FC236}">
                <a16:creationId xmlns:a16="http://schemas.microsoft.com/office/drawing/2014/main" id="{3FF6BF33-5A70-BF4A-BE2E-9F78802B4181}"/>
              </a:ext>
            </a:extLst>
          </p:cNvPr>
          <p:cNvGrpSpPr>
            <a:grpSpLocks/>
          </p:cNvGrpSpPr>
          <p:nvPr/>
        </p:nvGrpSpPr>
        <p:grpSpPr bwMode="auto">
          <a:xfrm>
            <a:off x="3330575" y="3733800"/>
            <a:ext cx="2305050" cy="2286000"/>
            <a:chOff x="1690" y="2413"/>
            <a:chExt cx="1452" cy="1440"/>
          </a:xfrm>
        </p:grpSpPr>
        <p:sp>
          <p:nvSpPr>
            <p:cNvPr id="148488" name="Rectangle 24">
              <a:extLst>
                <a:ext uri="{FF2B5EF4-FFF2-40B4-BE49-F238E27FC236}">
                  <a16:creationId xmlns:a16="http://schemas.microsoft.com/office/drawing/2014/main" id="{BC47B7E9-2F36-3D4C-8710-C87A27E14B48}"/>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89" name="Rectangle 25">
              <a:extLst>
                <a:ext uri="{FF2B5EF4-FFF2-40B4-BE49-F238E27FC236}">
                  <a16:creationId xmlns:a16="http://schemas.microsoft.com/office/drawing/2014/main" id="{5436DD99-69CB-9245-B1CB-CFE0AD39BC7B}"/>
                </a:ext>
              </a:extLst>
            </p:cNvPr>
            <p:cNvSpPr>
              <a:spLocks noChangeArrowheads="1"/>
            </p:cNvSpPr>
            <p:nvPr/>
          </p:nvSpPr>
          <p:spPr bwMode="auto">
            <a:xfrm>
              <a:off x="1952" y="2560"/>
              <a:ext cx="6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48490" name="Rectangle 26">
              <a:extLst>
                <a:ext uri="{FF2B5EF4-FFF2-40B4-BE49-F238E27FC236}">
                  <a16:creationId xmlns:a16="http://schemas.microsoft.com/office/drawing/2014/main" id="{FC0EFCBD-F9E6-004A-A63B-2719616CB55A}"/>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1" name="Rectangle 27">
              <a:extLst>
                <a:ext uri="{FF2B5EF4-FFF2-40B4-BE49-F238E27FC236}">
                  <a16:creationId xmlns:a16="http://schemas.microsoft.com/office/drawing/2014/main" id="{7320B204-ABB1-6147-BF53-B48AE6870A22}"/>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92" name="Rectangle 28">
              <a:extLst>
                <a:ext uri="{FF2B5EF4-FFF2-40B4-BE49-F238E27FC236}">
                  <a16:creationId xmlns:a16="http://schemas.microsoft.com/office/drawing/2014/main" id="{AE1CF4B5-A880-8D4C-91EC-E939B7537267}"/>
                </a:ext>
              </a:extLst>
            </p:cNvPr>
            <p:cNvSpPr>
              <a:spLocks noChangeArrowheads="1"/>
            </p:cNvSpPr>
            <p:nvPr/>
          </p:nvSpPr>
          <p:spPr bwMode="auto">
            <a:xfrm>
              <a:off x="1722" y="2820"/>
              <a:ext cx="8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48493" name="Rectangle 29">
              <a:extLst>
                <a:ext uri="{FF2B5EF4-FFF2-40B4-BE49-F238E27FC236}">
                  <a16:creationId xmlns:a16="http://schemas.microsoft.com/office/drawing/2014/main" id="{3DA13039-09A4-4A42-A5D6-B858AC078F94}"/>
                </a:ext>
              </a:extLst>
            </p:cNvPr>
            <p:cNvSpPr>
              <a:spLocks noChangeArrowheads="1"/>
            </p:cNvSpPr>
            <p:nvPr/>
          </p:nvSpPr>
          <p:spPr bwMode="auto">
            <a:xfrm>
              <a:off x="1722" y="2959"/>
              <a:ext cx="9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description: String</a:t>
              </a:r>
              <a:endParaRPr lang="en-US" altLang="en-US" sz="1600">
                <a:latin typeface="Times New Roman" panose="02020603050405020304" pitchFamily="18" charset="0"/>
              </a:endParaRPr>
            </a:p>
          </p:txBody>
        </p:sp>
        <p:sp>
          <p:nvSpPr>
            <p:cNvPr id="148494" name="Rectangle 30">
              <a:extLst>
                <a:ext uri="{FF2B5EF4-FFF2-40B4-BE49-F238E27FC236}">
                  <a16:creationId xmlns:a16="http://schemas.microsoft.com/office/drawing/2014/main" id="{67382832-E763-4D49-BF09-9BD5485E6A54}"/>
                </a:ext>
              </a:extLst>
            </p:cNvPr>
            <p:cNvSpPr>
              <a:spLocks noChangeArrowheads="1"/>
            </p:cNvSpPr>
            <p:nvPr/>
          </p:nvSpPr>
          <p:spPr bwMode="auto">
            <a:xfrm>
              <a:off x="1722" y="3103"/>
              <a:ext cx="10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startDate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48495" name="Rectangle 31">
              <a:extLst>
                <a:ext uri="{FF2B5EF4-FFF2-40B4-BE49-F238E27FC236}">
                  <a16:creationId xmlns:a16="http://schemas.microsoft.com/office/drawing/2014/main" id="{BB986199-2B0B-D042-BF50-037F657449E1}"/>
                </a:ext>
              </a:extLst>
            </p:cNvPr>
            <p:cNvSpPr>
              <a:spLocks noChangeArrowheads="1"/>
            </p:cNvSpPr>
            <p:nvPr/>
          </p:nvSpPr>
          <p:spPr bwMode="auto">
            <a:xfrm>
              <a:off x="1722" y="3250"/>
              <a:ext cx="101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endDate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48496" name="Rectangle 32">
              <a:extLst>
                <a:ext uri="{FF2B5EF4-FFF2-40B4-BE49-F238E27FC236}">
                  <a16:creationId xmlns:a16="http://schemas.microsoft.com/office/drawing/2014/main" id="{26BCD6EB-72A1-9B4B-9973-ACF66EEABF63}"/>
                </a:ext>
              </a:extLst>
            </p:cNvPr>
            <p:cNvSpPr>
              <a:spLocks noChangeArrowheads="1"/>
            </p:cNvSpPr>
            <p:nvPr/>
          </p:nvSpPr>
          <p:spPr bwMode="auto">
            <a:xfrm>
              <a:off x="1722" y="3394"/>
              <a:ext cx="90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lecturer: Lecturer</a:t>
              </a:r>
              <a:endParaRPr lang="en-US" altLang="en-US" sz="1600">
                <a:latin typeface="Times New Roman" panose="02020603050405020304" pitchFamily="18" charset="0"/>
              </a:endParaRPr>
            </a:p>
          </p:txBody>
        </p:sp>
        <p:sp>
          <p:nvSpPr>
            <p:cNvPr id="148497" name="Rectangle 33">
              <a:extLst>
                <a:ext uri="{FF2B5EF4-FFF2-40B4-BE49-F238E27FC236}">
                  <a16:creationId xmlns:a16="http://schemas.microsoft.com/office/drawing/2014/main" id="{05AD9B0E-A257-5448-A6C5-B1D088057F0F}"/>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sp>
        <p:nvSpPr>
          <p:cNvPr id="148486" name="AutoShape 36">
            <a:extLst>
              <a:ext uri="{FF2B5EF4-FFF2-40B4-BE49-F238E27FC236}">
                <a16:creationId xmlns:a16="http://schemas.microsoft.com/office/drawing/2014/main" id="{8434F8B7-7DC9-7046-B109-CAE809913CD1}"/>
              </a:ext>
            </a:extLst>
          </p:cNvPr>
          <p:cNvSpPr>
            <a:spLocks/>
          </p:cNvSpPr>
          <p:nvPr/>
        </p:nvSpPr>
        <p:spPr bwMode="auto">
          <a:xfrm>
            <a:off x="2997200" y="4373563"/>
            <a:ext cx="241300" cy="1371600"/>
          </a:xfrm>
          <a:prstGeom prst="leftBrace">
            <a:avLst>
              <a:gd name="adj1" fmla="val 47368"/>
              <a:gd name="adj2" fmla="val 50000"/>
            </a:avLst>
          </a:prstGeom>
          <a:noFill/>
          <a:ln w="28575">
            <a:solidFill>
              <a:schemeClr val="hlink"/>
            </a:solidFill>
            <a:round/>
            <a:headEnd type="none" w="sm" len="sm"/>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48487" name="Rectangle 32">
            <a:extLst>
              <a:ext uri="{FF2B5EF4-FFF2-40B4-BE49-F238E27FC236}">
                <a16:creationId xmlns:a16="http://schemas.microsoft.com/office/drawing/2014/main" id="{79447B40-2547-AB4C-8D51-E2C504AAB1E4}"/>
              </a:ext>
            </a:extLst>
          </p:cNvPr>
          <p:cNvSpPr>
            <a:spLocks noChangeArrowheads="1"/>
          </p:cNvSpPr>
          <p:nvPr/>
        </p:nvSpPr>
        <p:spPr bwMode="auto">
          <a:xfrm>
            <a:off x="3363913" y="5524500"/>
            <a:ext cx="12763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location: String</a:t>
            </a:r>
            <a:endParaRPr lang="en-US" altLang="en-US" sz="160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E86FD4-23E2-4443-BFDA-762C71427B4D}"/>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5.1. </a:t>
            </a: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các</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p>
        </p:txBody>
      </p:sp>
      <p:sp>
        <p:nvSpPr>
          <p:cNvPr id="150530" name="Rectangle 3">
            <a:extLst>
              <a:ext uri="{FF2B5EF4-FFF2-40B4-BE49-F238E27FC236}">
                <a16:creationId xmlns:a16="http://schemas.microsoft.com/office/drawing/2014/main" id="{77488C8D-5633-CA4F-A76B-8F0976073F07}"/>
              </a:ext>
            </a:extLst>
          </p:cNvPr>
          <p:cNvSpPr>
            <a:spLocks noGrp="1"/>
          </p:cNvSpPr>
          <p:nvPr>
            <p:ph idx="1"/>
          </p:nvPr>
        </p:nvSpPr>
        <p:spPr/>
        <p:txBody>
          <a:bodyPr/>
          <a:lstStyle/>
          <a:p>
            <a:pPr marL="182245" indent="-182245"/>
            <a:r>
              <a:rPr lang="en-US" altLang="en-US" sz="3200" err="1">
                <a:ea typeface="ＭＳ Ｐゴシック"/>
                <a:cs typeface="Arial"/>
              </a:rPr>
              <a:t>Những</a:t>
            </a:r>
            <a:r>
              <a:rPr lang="en-US" altLang="en-US" sz="3200">
                <a:ea typeface="ＭＳ Ｐゴシック"/>
                <a:cs typeface="Arial"/>
              </a:rPr>
              <a:t> </a:t>
            </a:r>
            <a:r>
              <a:rPr lang="en-US" altLang="en-US" sz="3200" err="1">
                <a:ea typeface="ＭＳ Ｐゴシック"/>
                <a:cs typeface="Arial"/>
              </a:rPr>
              <a:t>đặc</a:t>
            </a:r>
            <a:r>
              <a:rPr lang="en-US" altLang="en-US" sz="3200">
                <a:ea typeface="ＭＳ Ｐゴシック"/>
                <a:cs typeface="Arial"/>
              </a:rPr>
              <a:t> </a:t>
            </a:r>
            <a:r>
              <a:rPr lang="en-US" altLang="en-US" sz="3200" err="1">
                <a:ea typeface="ＭＳ Ｐゴシック"/>
                <a:cs typeface="Arial"/>
              </a:rPr>
              <a:t>trưng</a:t>
            </a:r>
            <a:r>
              <a:rPr lang="en-US" altLang="en-US" sz="3200">
                <a:ea typeface="ＭＳ Ｐゴシック"/>
                <a:cs typeface="Arial"/>
              </a:rPr>
              <a:t> </a:t>
            </a:r>
            <a:r>
              <a:rPr lang="en-US" altLang="en-US" sz="3200" err="1">
                <a:ea typeface="ＭＳ Ｐゴシック"/>
                <a:cs typeface="Arial"/>
              </a:rPr>
              <a:t>của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class </a:t>
            </a:r>
            <a:r>
              <a:rPr lang="en-US" altLang="en-US" sz="3200" err="1">
                <a:ea typeface="ＭＳ Ｐゴシック"/>
                <a:cs typeface="Arial"/>
              </a:rPr>
              <a:t>xác</a:t>
            </a:r>
            <a:r>
              <a:rPr lang="en-US" altLang="en-US" sz="3200">
                <a:ea typeface="ＭＳ Ｐゴシック"/>
                <a:cs typeface="Arial"/>
              </a:rPr>
              <a:t> </a:t>
            </a:r>
            <a:r>
              <a:rPr lang="en-US" altLang="en-US" sz="3200" err="1">
                <a:ea typeface="ＭＳ Ｐゴシック"/>
                <a:cs typeface="Arial"/>
              </a:rPr>
              <a:t>định</a:t>
            </a:r>
            <a:endParaRPr lang="en-US" altLang="en-US" sz="3200" err="1">
              <a:cs typeface="Arial"/>
            </a:endParaRPr>
          </a:p>
          <a:p>
            <a:pPr marL="182245" indent="-182245"/>
            <a:r>
              <a:rPr lang="en-US" altLang="en-US" sz="3200">
                <a:ea typeface="ＭＳ Ｐゴシック"/>
                <a:cs typeface="Arial"/>
              </a:rPr>
              <a:t>Thông tin </a:t>
            </a:r>
            <a:r>
              <a:rPr lang="en-US" altLang="en-US" sz="3200" err="1">
                <a:ea typeface="ＭＳ Ｐゴシック"/>
                <a:cs typeface="Arial"/>
              </a:rPr>
              <a:t>được</a:t>
            </a:r>
            <a:r>
              <a:rPr lang="en-US" altLang="en-US" sz="3200">
                <a:ea typeface="ＭＳ Ｐゴシック"/>
                <a:cs typeface="Arial"/>
              </a:rPr>
              <a:t> </a:t>
            </a:r>
            <a:r>
              <a:rPr lang="en-US" altLang="en-US" sz="3200" err="1">
                <a:ea typeface="ＭＳ Ｐゴシック"/>
                <a:cs typeface="Arial"/>
              </a:rPr>
              <a:t>lưu</a:t>
            </a:r>
            <a:r>
              <a:rPr lang="en-US" altLang="en-US" sz="3200">
                <a:ea typeface="ＭＳ Ｐゴシック"/>
                <a:cs typeface="Arial"/>
              </a:rPr>
              <a:t> </a:t>
            </a:r>
            <a:r>
              <a:rPr lang="en-US" altLang="en-US" sz="3200" err="1">
                <a:ea typeface="ＭＳ Ｐゴシック"/>
                <a:cs typeface="Arial"/>
              </a:rPr>
              <a:t>giữ</a:t>
            </a:r>
            <a:r>
              <a:rPr lang="en-US" altLang="en-US" sz="3200">
                <a:ea typeface="ＭＳ Ｐゴシック"/>
                <a:cs typeface="Arial"/>
              </a:rPr>
              <a:t> </a:t>
            </a:r>
            <a:r>
              <a:rPr lang="en-US" altLang="en-US" sz="3200" err="1">
                <a:ea typeface="ＭＳ Ｐゴシック"/>
                <a:cs typeface="Arial"/>
              </a:rPr>
              <a:t>bởi</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class </a:t>
            </a:r>
            <a:r>
              <a:rPr lang="en-US" altLang="en-US" sz="3200" err="1">
                <a:ea typeface="ＭＳ Ｐゴシック"/>
                <a:cs typeface="Arial"/>
              </a:rPr>
              <a:t>xác</a:t>
            </a:r>
            <a:r>
              <a:rPr lang="en-US" altLang="en-US" sz="3200">
                <a:ea typeface="ＭＳ Ｐゴシック"/>
                <a:cs typeface="Arial"/>
              </a:rPr>
              <a:t> </a:t>
            </a:r>
            <a:r>
              <a:rPr lang="en-US" altLang="en-US" sz="3200" err="1">
                <a:ea typeface="ＭＳ Ｐゴシック"/>
                <a:cs typeface="Arial"/>
              </a:rPr>
              <a:t>định</a:t>
            </a:r>
            <a:endParaRPr lang="en-US" altLang="en-US" sz="3200" err="1">
              <a:ea typeface="ＭＳ Ｐゴシック" panose="020B0600070205080204" pitchFamily="34" charset="-128"/>
              <a:cs typeface="Arial" panose="020B0604020202020204" pitchFamily="34" charset="0"/>
            </a:endParaRPr>
          </a:p>
          <a:p>
            <a:pPr marL="182245" indent="-182245" eaLnBrk="1" hangingPunct="1"/>
            <a:r>
              <a:rPr lang="ja-JP" altLang="en-US" sz="3200">
                <a:ea typeface="ＭＳ Ｐゴシック"/>
                <a:cs typeface="Arial"/>
              </a:rPr>
              <a:t>Những “Danh từ”</a:t>
            </a:r>
            <a:r>
              <a:rPr lang="en-US" altLang="ja-JP" sz="3200">
                <a:ea typeface="ＭＳ Ｐゴシック"/>
                <a:cs typeface="Arial"/>
              </a:rPr>
              <a:t> </a:t>
            </a:r>
            <a:r>
              <a:rPr lang="en-US" altLang="ja-JP" sz="3200" err="1">
                <a:ea typeface="ＭＳ Ｐゴシック"/>
                <a:cs typeface="Arial"/>
              </a:rPr>
              <a:t>không</a:t>
            </a:r>
            <a:r>
              <a:rPr lang="en-US" altLang="ja-JP" sz="3200">
                <a:ea typeface="ＭＳ Ｐゴシック"/>
                <a:cs typeface="Arial"/>
              </a:rPr>
              <a:t> </a:t>
            </a:r>
            <a:r>
              <a:rPr lang="en-US" altLang="ja-JP" sz="3200" err="1">
                <a:ea typeface="ＭＳ Ｐゴシック"/>
                <a:cs typeface="Arial"/>
              </a:rPr>
              <a:t>tạo</a:t>
            </a:r>
            <a:r>
              <a:rPr lang="en-US" altLang="ja-JP" sz="3200">
                <a:ea typeface="ＭＳ Ｐゴシック"/>
                <a:cs typeface="Arial"/>
              </a:rPr>
              <a:t> </a:t>
            </a:r>
            <a:r>
              <a:rPr lang="en-US" altLang="ja-JP" sz="3200" err="1">
                <a:ea typeface="ＭＳ Ｐゴシック"/>
                <a:cs typeface="Arial"/>
              </a:rPr>
              <a:t>thành</a:t>
            </a:r>
            <a:r>
              <a:rPr lang="en-US" altLang="ja-JP" sz="3200">
                <a:ea typeface="ＭＳ Ｐゴシック"/>
                <a:cs typeface="Arial"/>
              </a:rPr>
              <a:t> class</a:t>
            </a: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thông</a:t>
            </a:r>
            <a:r>
              <a:rPr lang="en-US" altLang="en-US" sz="2600">
                <a:ea typeface="ＭＳ Ｐゴシック"/>
                <a:cs typeface="Arial"/>
              </a:rPr>
              <a:t> tin </a:t>
            </a:r>
            <a:r>
              <a:rPr lang="en-US" altLang="en-US" sz="2600" err="1">
                <a:ea typeface="ＭＳ Ｐゴシック"/>
                <a:cs typeface="Arial"/>
              </a:rPr>
              <a:t>mà</a:t>
            </a:r>
            <a:r>
              <a:rPr lang="en-US" altLang="en-US" sz="2600">
                <a:ea typeface="ＭＳ Ｐゴシック"/>
                <a:cs typeface="Arial"/>
              </a:rPr>
              <a:t> </a:t>
            </a:r>
            <a:r>
              <a:rPr lang="en-US" altLang="en-US" sz="2600" err="1">
                <a:ea typeface="ＭＳ Ｐゴシック"/>
                <a:cs typeface="Arial"/>
              </a:rPr>
              <a:t>giá</a:t>
            </a:r>
            <a:r>
              <a:rPr lang="en-US" altLang="en-US" sz="2600">
                <a:ea typeface="ＭＳ Ｐゴシック"/>
                <a:cs typeface="Arial"/>
              </a:rPr>
              <a:t> </a:t>
            </a:r>
            <a:r>
              <a:rPr lang="en-US" altLang="en-US" sz="2600" err="1">
                <a:ea typeface="ＭＳ Ｐゴシック"/>
                <a:cs typeface="Arial"/>
              </a:rPr>
              <a:t>trị</a:t>
            </a:r>
            <a:r>
              <a:rPr lang="en-US" altLang="en-US" sz="2600">
                <a:ea typeface="ＭＳ Ｐゴシック"/>
                <a:cs typeface="Arial"/>
              </a:rPr>
              <a:t> </a:t>
            </a:r>
            <a:r>
              <a:rPr lang="en-US" altLang="en-US" sz="2600" err="1">
                <a:ea typeface="ＭＳ Ｐゴシック"/>
                <a:cs typeface="Arial"/>
              </a:rPr>
              <a:t>của</a:t>
            </a:r>
            <a:r>
              <a:rPr lang="en-US" altLang="en-US" sz="2600">
                <a:ea typeface="ＭＳ Ｐゴシック"/>
                <a:cs typeface="Arial"/>
              </a:rPr>
              <a:t> </a:t>
            </a:r>
            <a:r>
              <a:rPr lang="en-US" altLang="en-US" sz="2600" err="1">
                <a:ea typeface="ＭＳ Ｐゴシック"/>
                <a:cs typeface="Arial"/>
              </a:rPr>
              <a:t>nó</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quan</a:t>
            </a:r>
            <a:r>
              <a:rPr lang="en-US" altLang="en-US" sz="2600">
                <a:ea typeface="ＭＳ Ｐゴシック"/>
                <a:cs typeface="Arial"/>
              </a:rPr>
              <a:t> </a:t>
            </a:r>
            <a:r>
              <a:rPr lang="en-US" altLang="en-US" sz="2600" err="1">
                <a:ea typeface="ＭＳ Ｐゴシック"/>
                <a:cs typeface="Arial"/>
              </a:rPr>
              <a:t>trọng</a:t>
            </a:r>
            <a:endParaRPr lang="en-US" altLang="en-US" sz="2600">
              <a:ea typeface="ＭＳ Ｐゴシック"/>
              <a:cs typeface="Arial"/>
            </a:endParaRPr>
          </a:p>
          <a:p>
            <a:pPr lvl="1" indent="-182245"/>
            <a:r>
              <a:rPr lang="en-US" altLang="ja-JP" sz="2600" err="1">
                <a:ea typeface="ＭＳ Ｐゴシック"/>
                <a:cs typeface="Arial"/>
              </a:rPr>
              <a:t>Những</a:t>
            </a:r>
            <a:r>
              <a:rPr lang="en-US" altLang="ja-JP" sz="2600">
                <a:ea typeface="ＭＳ Ｐゴシック"/>
                <a:cs typeface="Arial"/>
              </a:rPr>
              <a:t> </a:t>
            </a:r>
            <a:r>
              <a:rPr lang="en-US" altLang="ja-JP" sz="2600" err="1">
                <a:ea typeface="ＭＳ Ｐゴシック"/>
                <a:cs typeface="Arial"/>
              </a:rPr>
              <a:t>thông</a:t>
            </a:r>
            <a:r>
              <a:rPr lang="en-US" altLang="ja-JP" sz="2600">
                <a:ea typeface="ＭＳ Ｐゴシック"/>
                <a:cs typeface="Arial"/>
              </a:rPr>
              <a:t> tin </a:t>
            </a:r>
            <a:r>
              <a:rPr lang="en-US" altLang="ja-JP" sz="2600" err="1">
                <a:ea typeface="ＭＳ Ｐゴシック"/>
                <a:cs typeface="Arial"/>
              </a:rPr>
              <a:t>duy</a:t>
            </a:r>
            <a:r>
              <a:rPr lang="en-US" altLang="ja-JP" sz="2600">
                <a:ea typeface="ＭＳ Ｐゴシック"/>
                <a:cs typeface="Arial"/>
              </a:rPr>
              <a:t> </a:t>
            </a:r>
            <a:r>
              <a:rPr lang="en-US" altLang="ja-JP" sz="2600" err="1">
                <a:ea typeface="ＭＳ Ｐゴシック"/>
                <a:cs typeface="Arial"/>
              </a:rPr>
              <a:t>nhất</a:t>
            </a:r>
            <a:r>
              <a:rPr lang="en-US" altLang="ja-JP" sz="2600">
                <a:ea typeface="ＭＳ Ｐゴシック"/>
                <a:cs typeface="Arial"/>
              </a:rPr>
              <a:t> </a:t>
            </a:r>
            <a:r>
              <a:rPr lang="en-US" altLang="ja-JP" sz="2600" err="1">
                <a:ea typeface="ＭＳ Ｐゴシック"/>
                <a:cs typeface="Arial"/>
              </a:rPr>
              <a:t>được</a:t>
            </a:r>
            <a:r>
              <a:rPr lang="en-US" altLang="ja-JP" sz="2600">
                <a:ea typeface="ＭＳ Ｐゴシック"/>
                <a:cs typeface="Arial"/>
              </a:rPr>
              <a:t> </a:t>
            </a:r>
            <a:r>
              <a:rPr lang="en-US" altLang="ja-JP" sz="2600" err="1">
                <a:ea typeface="ＭＳ Ｐゴシック"/>
                <a:cs typeface="Arial"/>
              </a:rPr>
              <a:t>sở</a:t>
            </a:r>
            <a:r>
              <a:rPr lang="en-US" altLang="ja-JP" sz="2600">
                <a:ea typeface="ＭＳ Ｐゴシック"/>
                <a:cs typeface="Arial"/>
              </a:rPr>
              <a:t> </a:t>
            </a:r>
            <a:r>
              <a:rPr lang="en-US" altLang="ja-JP" sz="2600" err="1">
                <a:ea typeface="ＭＳ Ｐゴシック"/>
                <a:cs typeface="Arial"/>
              </a:rPr>
              <a:t>hữu</a:t>
            </a:r>
            <a:r>
              <a:rPr lang="en-US" altLang="ja-JP" sz="2600">
                <a:ea typeface="ＭＳ Ｐゴシック"/>
                <a:cs typeface="Arial"/>
              </a:rPr>
              <a:t> </a:t>
            </a:r>
            <a:r>
              <a:rPr lang="en-US" altLang="ja-JP" sz="2600" err="1">
                <a:ea typeface="ＭＳ Ｐゴシック"/>
                <a:cs typeface="Arial"/>
              </a:rPr>
              <a:t>bởi</a:t>
            </a:r>
            <a:r>
              <a:rPr lang="en-US" altLang="ja-JP" sz="2600">
                <a:ea typeface="ＭＳ Ｐゴシック"/>
                <a:cs typeface="Arial"/>
              </a:rPr>
              <a:t> </a:t>
            </a:r>
            <a:r>
              <a:rPr lang="en-US" altLang="ja-JP" sz="2600" err="1">
                <a:ea typeface="ＭＳ Ｐゴシック"/>
                <a:cs typeface="Arial"/>
              </a:rPr>
              <a:t>đối</a:t>
            </a:r>
            <a:r>
              <a:rPr lang="en-US" altLang="ja-JP" sz="2600">
                <a:ea typeface="ＭＳ Ｐゴシック"/>
                <a:cs typeface="Arial"/>
              </a:rPr>
              <a:t> </a:t>
            </a:r>
            <a:r>
              <a:rPr lang="en-US" altLang="ja-JP" sz="2600" err="1">
                <a:ea typeface="ＭＳ Ｐゴシック"/>
                <a:cs typeface="Arial"/>
              </a:rPr>
              <a:t>tượng</a:t>
            </a:r>
            <a:endParaRPr lang="en-US" altLang="ja-JP" sz="2600">
              <a:ea typeface="ＭＳ Ｐゴシック" panose="020B0600070205080204" pitchFamily="34" charset="-128"/>
              <a:cs typeface="Arial" panose="020B0604020202020204" pitchFamily="34" charset="0"/>
            </a:endParaRPr>
          </a:p>
          <a:p>
            <a:pPr lvl="1" indent="-182245"/>
            <a:r>
              <a:rPr lang="en-US" altLang="en-US" sz="2600" err="1">
                <a:ea typeface="ＭＳ Ｐゴシック"/>
                <a:cs typeface="Arial"/>
              </a:rPr>
              <a:t>Những</a:t>
            </a:r>
            <a:r>
              <a:rPr lang="en-US" altLang="en-US" sz="2600">
                <a:ea typeface="ＭＳ Ｐゴシック"/>
                <a:cs typeface="Arial"/>
              </a:rPr>
              <a:t> </a:t>
            </a:r>
            <a:r>
              <a:rPr lang="en-US" altLang="en-US" sz="2600" err="1">
                <a:ea typeface="ＭＳ Ｐゴシック"/>
                <a:cs typeface="Arial"/>
              </a:rPr>
              <a:t>thông</a:t>
            </a:r>
            <a:r>
              <a:rPr lang="en-US" altLang="en-US" sz="2600">
                <a:ea typeface="ＭＳ Ｐゴシック"/>
                <a:cs typeface="Arial"/>
              </a:rPr>
              <a:t> tin </a:t>
            </a:r>
            <a:r>
              <a:rPr lang="en-US" altLang="en-US" sz="2600" err="1">
                <a:ea typeface="ＭＳ Ｐゴシック"/>
                <a:cs typeface="Arial"/>
              </a:rPr>
              <a:t>mà</a:t>
            </a:r>
            <a:r>
              <a:rPr lang="en-US" altLang="en-US" sz="2600">
                <a:ea typeface="ＭＳ Ｐゴシック"/>
                <a:cs typeface="Arial"/>
              </a:rPr>
              <a:t> </a:t>
            </a:r>
            <a:r>
              <a:rPr lang="en-US" altLang="en-US" sz="2600" err="1">
                <a:ea typeface="ＭＳ Ｐゴシック"/>
                <a:cs typeface="Arial"/>
              </a:rPr>
              <a:t>không</a:t>
            </a:r>
            <a:r>
              <a:rPr lang="en-US" altLang="en-US" sz="2600">
                <a:ea typeface="ＭＳ Ｐゴシック"/>
                <a:cs typeface="Arial"/>
              </a:rPr>
              <a:t> </a:t>
            </a:r>
            <a:r>
              <a:rPr lang="en-US" altLang="en-US" sz="2600" err="1">
                <a:ea typeface="ＭＳ Ｐゴシック"/>
                <a:cs typeface="Arial"/>
              </a:rPr>
              <a:t>có</a:t>
            </a:r>
            <a:r>
              <a:rPr lang="en-US" altLang="en-US" sz="2600">
                <a:ea typeface="ＭＳ Ｐゴシック"/>
                <a:cs typeface="Arial"/>
              </a:rPr>
              <a:t> </a:t>
            </a:r>
            <a:r>
              <a:rPr lang="en-US" altLang="en-US" sz="2600" err="1">
                <a:ea typeface="ＭＳ Ｐゴシック"/>
                <a:cs typeface="Arial"/>
              </a:rPr>
              <a:t>hành</a:t>
            </a:r>
            <a:r>
              <a:rPr lang="en-US" altLang="en-US" sz="2600">
                <a:ea typeface="ＭＳ Ｐゴシック"/>
                <a:cs typeface="Arial"/>
              </a:rPr>
              <a:t> vi</a:t>
            </a:r>
            <a:endParaRPr lang="en-US" altLang="en-US" sz="2600">
              <a:ea typeface="ＭＳ Ｐゴシック" panose="020B0600070205080204" pitchFamily="34" charset="-128"/>
              <a:cs typeface="Arial" panose="020B0604020202020204" pitchFamily="34" charset="0"/>
            </a:endParaRPr>
          </a:p>
        </p:txBody>
      </p:sp>
      <p:sp>
        <p:nvSpPr>
          <p:cNvPr id="150531" name="Slide Number Placeholder 3">
            <a:extLst>
              <a:ext uri="{FF2B5EF4-FFF2-40B4-BE49-F238E27FC236}">
                <a16:creationId xmlns:a16="http://schemas.microsoft.com/office/drawing/2014/main" id="{5560E576-2EB2-724B-B645-F88E30D8F2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0E159DF-708E-D240-BF6F-B39A48442E44}" type="slidenum">
              <a:rPr lang="en-US" altLang="ja-JP" sz="1200" dirty="0" smtClean="0">
                <a:latin typeface="Times New Roman" panose="02020603050405020304" pitchFamily="18" charset="0"/>
              </a:rPr>
              <a:pPr>
                <a:spcBef>
                  <a:spcPct val="0"/>
                </a:spcBef>
                <a:buClrTx/>
                <a:buSzTx/>
                <a:buFontTx/>
                <a:buNone/>
              </a:pPr>
              <a:t>72</a:t>
            </a:fld>
            <a:endParaRPr lang="en-US" altLang="ja-JP" sz="120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74674AC6-5266-614D-8B9C-01FA6E586C03}"/>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5.1. </a:t>
            </a:r>
            <a:r>
              <a:rPr lang="en-US" err="1">
                <a:ea typeface="+mj-ea"/>
                <a:cs typeface="Arial"/>
              </a:rPr>
              <a:t>Nhận</a:t>
            </a:r>
            <a:r>
              <a:rPr lang="en-US">
                <a:ea typeface="+mj-ea"/>
                <a:cs typeface="Arial"/>
              </a:rPr>
              <a:t> </a:t>
            </a:r>
            <a:r>
              <a:rPr lang="en-US" err="1">
                <a:ea typeface="+mj-ea"/>
                <a:cs typeface="Arial"/>
              </a:rPr>
              <a:t>diện</a:t>
            </a:r>
            <a:r>
              <a:rPr lang="en-US">
                <a:ea typeface="+mj-ea"/>
                <a:cs typeface="Arial"/>
              </a:rPr>
              <a:t> </a:t>
            </a:r>
            <a:r>
              <a:rPr lang="en-US" err="1">
                <a:ea typeface="+mj-ea"/>
                <a:cs typeface="Arial"/>
              </a:rPr>
              <a:t>các</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(2)</a:t>
            </a:r>
          </a:p>
        </p:txBody>
      </p:sp>
      <p:sp>
        <p:nvSpPr>
          <p:cNvPr id="152578" name="Rectangle 3">
            <a:extLst>
              <a:ext uri="{FF2B5EF4-FFF2-40B4-BE49-F238E27FC236}">
                <a16:creationId xmlns:a16="http://schemas.microsoft.com/office/drawing/2014/main" id="{9027993C-01E0-1946-91E1-4D50723FEB08}"/>
              </a:ext>
            </a:extLst>
          </p:cNvPr>
          <p:cNvSpPr>
            <a:spLocks noGrp="1"/>
          </p:cNvSpPr>
          <p:nvPr>
            <p:ph idx="1"/>
          </p:nvPr>
        </p:nvSpPr>
        <p:spPr/>
        <p:txBody>
          <a:bodyPr/>
          <a:lstStyle/>
          <a:p>
            <a:pPr marL="182245" indent="-182245"/>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mô</a:t>
            </a:r>
            <a:r>
              <a:rPr lang="en-US" altLang="en-US" sz="3200">
                <a:ea typeface="ＭＳ Ｐゴシック"/>
                <a:cs typeface="Arial"/>
              </a:rPr>
              <a:t> </a:t>
            </a:r>
            <a:r>
              <a:rPr lang="en-US" altLang="en-US" sz="3200" err="1">
                <a:ea typeface="ＭＳ Ｐゴシック"/>
                <a:cs typeface="Arial"/>
              </a:rPr>
              <a:t>tả</a:t>
            </a:r>
            <a:r>
              <a:rPr lang="en-US" altLang="en-US" sz="3200">
                <a:ea typeface="ＭＳ Ｐゴシック"/>
                <a:cs typeface="Arial"/>
              </a:rPr>
              <a:t> </a:t>
            </a:r>
            <a:r>
              <a:rPr lang="en-US" altLang="en-US" sz="3200" err="1">
                <a:ea typeface="ＭＳ Ｐゴシック"/>
                <a:cs typeface="Arial"/>
              </a:rPr>
              <a:t>về</a:t>
            </a:r>
            <a:r>
              <a:rPr lang="en-US" altLang="en-US" sz="3200">
                <a:ea typeface="ＭＳ Ｐゴシック"/>
                <a:cs typeface="Arial"/>
              </a:rPr>
              <a:t> </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182245" indent="-182245" eaLnBrk="1" hangingPunct="1"/>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endParaRPr lang="en-US" altLang="en-US" sz="3200" err="1">
              <a:ea typeface="ＭＳ Ｐゴシック" panose="020B0600070205080204" pitchFamily="34" charset="-128"/>
              <a:cs typeface="Arial" panose="020B0604020202020204" pitchFamily="34" charset="0"/>
            </a:endParaRPr>
          </a:p>
          <a:p>
            <a:pPr marL="182245" indent="-182245"/>
            <a:r>
              <a:rPr lang="en-US" altLang="en-US" sz="3200" err="1">
                <a:ea typeface="ＭＳ Ｐゴシック"/>
                <a:cs typeface="Arial"/>
              </a:rPr>
              <a:t>Kiểm</a:t>
            </a:r>
            <a:r>
              <a:rPr lang="en-US" altLang="en-US" sz="3200">
                <a:ea typeface="ＭＳ Ｐゴシック"/>
                <a:cs typeface="Arial"/>
              </a:rPr>
              <a:t> </a:t>
            </a:r>
            <a:r>
              <a:rPr lang="en-US" altLang="en-US" sz="3200" err="1">
                <a:ea typeface="ＭＳ Ｐゴシック"/>
                <a:cs typeface="Arial"/>
              </a:rPr>
              <a:t>tra</a:t>
            </a:r>
            <a:r>
              <a:rPr lang="en-US" altLang="en-US" sz="3200">
                <a:ea typeface="ＭＳ Ｐゴシック"/>
                <a:cs typeface="Arial"/>
              </a:rPr>
              <a:t> </a:t>
            </a:r>
            <a:r>
              <a:rPr lang="en-US" altLang="en-US" sz="3200" err="1">
                <a:ea typeface="ＭＳ Ｐゴシック"/>
                <a:cs typeface="Arial"/>
              </a:rPr>
              <a:t>bất</a:t>
            </a:r>
            <a:r>
              <a:rPr lang="en-US" altLang="en-US" sz="3200">
                <a:ea typeface="ＭＳ Ｐゴシック"/>
                <a:cs typeface="Arial"/>
              </a:rPr>
              <a:t> </a:t>
            </a:r>
            <a:r>
              <a:rPr lang="en-US" altLang="en-US" sz="3200" err="1">
                <a:ea typeface="ＭＳ Ｐゴシック"/>
                <a:cs typeface="Arial"/>
              </a:rPr>
              <a:t>kỳ</a:t>
            </a:r>
            <a:r>
              <a:rPr lang="en-US" altLang="en-US" sz="3200">
                <a:ea typeface="ＭＳ Ｐゴシック"/>
                <a:cs typeface="Arial"/>
              </a:rPr>
              <a:t> </a:t>
            </a:r>
            <a:r>
              <a:rPr lang="en-US" altLang="en-US" sz="3200" err="1">
                <a:ea typeface="ＭＳ Ｐゴシック"/>
                <a:cs typeface="Arial"/>
              </a:rPr>
              <a:t>thông</a:t>
            </a:r>
            <a:r>
              <a:rPr lang="en-US" altLang="en-US" sz="3200">
                <a:ea typeface="ＭＳ Ｐゴシック"/>
                <a:cs typeface="Arial"/>
              </a:rPr>
              <a:t> tin </a:t>
            </a:r>
            <a:r>
              <a:rPr lang="en-US" altLang="en-US" sz="3200" err="1">
                <a:ea typeface="ＭＳ Ｐゴシック"/>
                <a:cs typeface="Arial"/>
              </a:rPr>
              <a:t>nào</a:t>
            </a:r>
            <a:endParaRPr lang="en-US" altLang="en-US" sz="3200">
              <a:ea typeface="ＭＳ Ｐゴシック"/>
              <a:cs typeface="Arial"/>
            </a:endParaRPr>
          </a:p>
          <a:p>
            <a:pPr marL="182245" indent="-182245"/>
            <a:r>
              <a:rPr lang="en-US" altLang="en-US" sz="3200" err="1">
                <a:ea typeface="ＭＳ Ｐゴシック"/>
                <a:cs typeface="Arial"/>
              </a:rPr>
              <a:t>mà</a:t>
            </a:r>
            <a:r>
              <a:rPr lang="en-US" altLang="en-US" sz="3200">
                <a:ea typeface="ＭＳ Ｐゴシック"/>
                <a:cs typeface="Arial"/>
              </a:rPr>
              <a:t> </a:t>
            </a:r>
            <a:r>
              <a:rPr lang="en-US" altLang="en-US" sz="3200" err="1">
                <a:ea typeface="ＭＳ Ｐゴシック"/>
                <a:cs typeface="Arial"/>
              </a:rPr>
              <a:t>bản</a:t>
            </a:r>
            <a:r>
              <a:rPr lang="en-US" altLang="en-US" sz="3200">
                <a:ea typeface="ＭＳ Ｐゴシック"/>
                <a:cs typeface="Arial"/>
              </a:rPr>
              <a:t> </a:t>
            </a:r>
            <a:r>
              <a:rPr lang="en-US" altLang="en-US" sz="3200" err="1">
                <a:ea typeface="ＭＳ Ｐゴシック"/>
                <a:cs typeface="Arial"/>
              </a:rPr>
              <a:t>thân</a:t>
            </a:r>
            <a:r>
              <a:rPr lang="en-US" altLang="en-US" sz="3200">
                <a:ea typeface="ＭＳ Ｐゴシック"/>
                <a:cs typeface="Arial"/>
              </a:rPr>
              <a:t> class </a:t>
            </a:r>
            <a:r>
              <a:rPr lang="en-US" altLang="en-US" sz="3200" err="1">
                <a:ea typeface="ＭＳ Ｐゴシック"/>
                <a:cs typeface="Arial"/>
              </a:rPr>
              <a:t>đó</a:t>
            </a:r>
            <a:r>
              <a:rPr lang="en-US" altLang="en-US" sz="3200">
                <a:ea typeface="ＭＳ Ｐゴシック"/>
                <a:cs typeface="Arial"/>
              </a:rPr>
              <a:t> </a:t>
            </a:r>
            <a:r>
              <a:rPr lang="en-US" altLang="en-US" sz="3200" err="1">
                <a:ea typeface="ＭＳ Ｐゴシック"/>
                <a:cs typeface="Arial"/>
              </a:rPr>
              <a:t>cần</a:t>
            </a:r>
            <a:r>
              <a:rPr lang="en-US" altLang="en-US" sz="3200">
                <a:ea typeface="ＭＳ Ｐゴシック"/>
                <a:cs typeface="Arial"/>
              </a:rPr>
              <a:t> </a:t>
            </a:r>
            <a:r>
              <a:rPr lang="en-US" altLang="en-US" sz="3200" err="1">
                <a:ea typeface="ＭＳ Ｐゴシック"/>
                <a:cs typeface="Arial"/>
              </a:rPr>
              <a:t>duy</a:t>
            </a:r>
            <a:r>
              <a:rPr lang="en-US" altLang="en-US" sz="3200">
                <a:ea typeface="ＭＳ Ｐゴシック"/>
                <a:cs typeface="Arial"/>
              </a:rPr>
              <a:t> </a:t>
            </a:r>
            <a:r>
              <a:rPr lang="en-US" altLang="en-US" sz="3200" err="1">
                <a:ea typeface="ＭＳ Ｐゴシック"/>
                <a:cs typeface="Arial"/>
              </a:rPr>
              <a:t>trì</a:t>
            </a:r>
            <a:endParaRPr lang="en-US" altLang="en-US" sz="3200" err="1">
              <a:ea typeface="ＭＳ Ｐゴシック" panose="020B0600070205080204" pitchFamily="34" charset="-128"/>
              <a:cs typeface="Arial" panose="020B0604020202020204" pitchFamily="34" charset="0"/>
            </a:endParaRPr>
          </a:p>
        </p:txBody>
      </p:sp>
      <p:sp>
        <p:nvSpPr>
          <p:cNvPr id="152579" name="Slide Number Placeholder 47">
            <a:extLst>
              <a:ext uri="{FF2B5EF4-FFF2-40B4-BE49-F238E27FC236}">
                <a16:creationId xmlns:a16="http://schemas.microsoft.com/office/drawing/2014/main" id="{DC445ACA-2839-674A-A4C3-D1FE338B91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A667345-200F-DA42-8986-83676C3F96B7}" type="slidenum">
              <a:rPr lang="en-US" altLang="ja-JP" sz="1200" dirty="0" smtClean="0">
                <a:latin typeface="Times New Roman" panose="02020603050405020304" pitchFamily="18" charset="0"/>
              </a:rPr>
              <a:pPr>
                <a:spcBef>
                  <a:spcPct val="0"/>
                </a:spcBef>
                <a:buClrTx/>
                <a:buSzTx/>
                <a:buFontTx/>
                <a:buNone/>
              </a:pPr>
              <a:t>73</a:t>
            </a:fld>
            <a:endParaRPr lang="en-US" altLang="ja-JP" sz="1200">
              <a:latin typeface="Times New Roman" panose="02020603050405020304" pitchFamily="18" charset="0"/>
            </a:endParaRPr>
          </a:p>
        </p:txBody>
      </p:sp>
      <p:grpSp>
        <p:nvGrpSpPr>
          <p:cNvPr id="152580" name="Group 77">
            <a:extLst>
              <a:ext uri="{FF2B5EF4-FFF2-40B4-BE49-F238E27FC236}">
                <a16:creationId xmlns:a16="http://schemas.microsoft.com/office/drawing/2014/main" id="{44EDB8EC-0FAE-444A-A3CB-10AB2A3EEC71}"/>
              </a:ext>
            </a:extLst>
          </p:cNvPr>
          <p:cNvGrpSpPr>
            <a:grpSpLocks/>
          </p:cNvGrpSpPr>
          <p:nvPr/>
        </p:nvGrpSpPr>
        <p:grpSpPr bwMode="auto">
          <a:xfrm>
            <a:off x="5530850" y="3438525"/>
            <a:ext cx="3157538" cy="2227263"/>
            <a:chOff x="2676" y="2117"/>
            <a:chExt cx="2413" cy="1652"/>
          </a:xfrm>
        </p:grpSpPr>
        <p:sp>
          <p:nvSpPr>
            <p:cNvPr id="152581" name="Freeform 32">
              <a:extLst>
                <a:ext uri="{FF2B5EF4-FFF2-40B4-BE49-F238E27FC236}">
                  <a16:creationId xmlns:a16="http://schemas.microsoft.com/office/drawing/2014/main" id="{1C89B06F-3B16-E741-998E-4038144D19E6}"/>
                </a:ext>
              </a:extLst>
            </p:cNvPr>
            <p:cNvSpPr>
              <a:spLocks/>
            </p:cNvSpPr>
            <p:nvPr/>
          </p:nvSpPr>
          <p:spPr bwMode="auto">
            <a:xfrm>
              <a:off x="3145" y="2187"/>
              <a:ext cx="1544" cy="1210"/>
            </a:xfrm>
            <a:custGeom>
              <a:avLst/>
              <a:gdLst>
                <a:gd name="T0" fmla="*/ 0 w 3325"/>
                <a:gd name="T1" fmla="*/ 0 h 3158"/>
                <a:gd name="T2" fmla="*/ 0 w 3325"/>
                <a:gd name="T3" fmla="*/ 0 h 3158"/>
                <a:gd name="T4" fmla="*/ 0 w 3325"/>
                <a:gd name="T5" fmla="*/ 0 h 3158"/>
                <a:gd name="T6" fmla="*/ 0 w 3325"/>
                <a:gd name="T7" fmla="*/ 0 h 3158"/>
                <a:gd name="T8" fmla="*/ 0 w 3325"/>
                <a:gd name="T9" fmla="*/ 0 h 3158"/>
                <a:gd name="T10" fmla="*/ 0 w 3325"/>
                <a:gd name="T11" fmla="*/ 0 h 3158"/>
                <a:gd name="T12" fmla="*/ 0 60000 65536"/>
                <a:gd name="T13" fmla="*/ 0 60000 65536"/>
                <a:gd name="T14" fmla="*/ 0 60000 65536"/>
                <a:gd name="T15" fmla="*/ 0 60000 65536"/>
                <a:gd name="T16" fmla="*/ 0 60000 65536"/>
                <a:gd name="T17" fmla="*/ 0 60000 65536"/>
                <a:gd name="T18" fmla="*/ 0 w 3325"/>
                <a:gd name="T19" fmla="*/ 0 h 3158"/>
                <a:gd name="T20" fmla="*/ 3325 w 3325"/>
                <a:gd name="T21" fmla="*/ 3158 h 3158"/>
              </a:gdLst>
              <a:ahLst/>
              <a:cxnLst>
                <a:cxn ang="T12">
                  <a:pos x="T0" y="T1"/>
                </a:cxn>
                <a:cxn ang="T13">
                  <a:pos x="T2" y="T3"/>
                </a:cxn>
                <a:cxn ang="T14">
                  <a:pos x="T4" y="T5"/>
                </a:cxn>
                <a:cxn ang="T15">
                  <a:pos x="T6" y="T7"/>
                </a:cxn>
                <a:cxn ang="T16">
                  <a:pos x="T8" y="T9"/>
                </a:cxn>
                <a:cxn ang="T17">
                  <a:pos x="T10" y="T11"/>
                </a:cxn>
              </a:cxnLst>
              <a:rect l="T18" t="T19" r="T20" b="T21"/>
              <a:pathLst>
                <a:path w="3325" h="3158">
                  <a:moveTo>
                    <a:pt x="0" y="899"/>
                  </a:moveTo>
                  <a:lnTo>
                    <a:pt x="737" y="3158"/>
                  </a:lnTo>
                  <a:lnTo>
                    <a:pt x="3325" y="2722"/>
                  </a:lnTo>
                  <a:lnTo>
                    <a:pt x="2669" y="0"/>
                  </a:lnTo>
                  <a:lnTo>
                    <a:pt x="0" y="899"/>
                  </a:lnTo>
                  <a:close/>
                </a:path>
              </a:pathLst>
            </a:custGeom>
            <a:solidFill>
              <a:srgbClr val="FFFA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2" name="Freeform 33">
              <a:extLst>
                <a:ext uri="{FF2B5EF4-FFF2-40B4-BE49-F238E27FC236}">
                  <a16:creationId xmlns:a16="http://schemas.microsoft.com/office/drawing/2014/main" id="{4125388B-2618-264D-9A5B-FAF3307BADCD}"/>
                </a:ext>
              </a:extLst>
            </p:cNvPr>
            <p:cNvSpPr>
              <a:spLocks/>
            </p:cNvSpPr>
            <p:nvPr/>
          </p:nvSpPr>
          <p:spPr bwMode="auto">
            <a:xfrm>
              <a:off x="2676" y="3427"/>
              <a:ext cx="2413" cy="342"/>
            </a:xfrm>
            <a:custGeom>
              <a:avLst/>
              <a:gdLst>
                <a:gd name="T0" fmla="*/ 0 w 5194"/>
                <a:gd name="T1" fmla="*/ 0 h 892"/>
                <a:gd name="T2" fmla="*/ 0 w 5194"/>
                <a:gd name="T3" fmla="*/ 0 h 892"/>
                <a:gd name="T4" fmla="*/ 0 w 5194"/>
                <a:gd name="T5" fmla="*/ 0 h 892"/>
                <a:gd name="T6" fmla="*/ 0 w 5194"/>
                <a:gd name="T7" fmla="*/ 0 h 892"/>
                <a:gd name="T8" fmla="*/ 0 w 5194"/>
                <a:gd name="T9" fmla="*/ 0 h 892"/>
                <a:gd name="T10" fmla="*/ 0 w 5194"/>
                <a:gd name="T11" fmla="*/ 0 h 892"/>
                <a:gd name="T12" fmla="*/ 0 w 5194"/>
                <a:gd name="T13" fmla="*/ 0 h 892"/>
                <a:gd name="T14" fmla="*/ 0 w 5194"/>
                <a:gd name="T15" fmla="*/ 0 h 892"/>
                <a:gd name="T16" fmla="*/ 0 w 5194"/>
                <a:gd name="T17" fmla="*/ 0 h 892"/>
                <a:gd name="T18" fmla="*/ 0 w 5194"/>
                <a:gd name="T19" fmla="*/ 0 h 892"/>
                <a:gd name="T20" fmla="*/ 0 w 5194"/>
                <a:gd name="T21" fmla="*/ 0 h 892"/>
                <a:gd name="T22" fmla="*/ 0 w 5194"/>
                <a:gd name="T23" fmla="*/ 0 h 892"/>
                <a:gd name="T24" fmla="*/ 0 w 5194"/>
                <a:gd name="T25" fmla="*/ 0 h 892"/>
                <a:gd name="T26" fmla="*/ 0 w 5194"/>
                <a:gd name="T27" fmla="*/ 0 h 892"/>
                <a:gd name="T28" fmla="*/ 0 w 5194"/>
                <a:gd name="T29" fmla="*/ 0 h 892"/>
                <a:gd name="T30" fmla="*/ 0 w 5194"/>
                <a:gd name="T31" fmla="*/ 0 h 892"/>
                <a:gd name="T32" fmla="*/ 0 w 5194"/>
                <a:gd name="T33" fmla="*/ 0 h 892"/>
                <a:gd name="T34" fmla="*/ 0 w 5194"/>
                <a:gd name="T35" fmla="*/ 0 h 892"/>
                <a:gd name="T36" fmla="*/ 0 w 5194"/>
                <a:gd name="T37" fmla="*/ 0 h 892"/>
                <a:gd name="T38" fmla="*/ 0 w 5194"/>
                <a:gd name="T39" fmla="*/ 0 h 892"/>
                <a:gd name="T40" fmla="*/ 0 w 5194"/>
                <a:gd name="T41" fmla="*/ 0 h 8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94"/>
                <a:gd name="T64" fmla="*/ 0 h 892"/>
                <a:gd name="T65" fmla="*/ 5194 w 5194"/>
                <a:gd name="T66" fmla="*/ 892 h 8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94" h="892">
                  <a:moveTo>
                    <a:pt x="656" y="204"/>
                  </a:moveTo>
                  <a:lnTo>
                    <a:pt x="1738" y="42"/>
                  </a:lnTo>
                  <a:lnTo>
                    <a:pt x="2394" y="0"/>
                  </a:lnTo>
                  <a:lnTo>
                    <a:pt x="3133" y="31"/>
                  </a:lnTo>
                  <a:lnTo>
                    <a:pt x="3728" y="92"/>
                  </a:lnTo>
                  <a:lnTo>
                    <a:pt x="4316" y="204"/>
                  </a:lnTo>
                  <a:lnTo>
                    <a:pt x="4831" y="284"/>
                  </a:lnTo>
                  <a:lnTo>
                    <a:pt x="5194" y="305"/>
                  </a:lnTo>
                  <a:lnTo>
                    <a:pt x="5023" y="457"/>
                  </a:lnTo>
                  <a:lnTo>
                    <a:pt x="4658" y="649"/>
                  </a:lnTo>
                  <a:lnTo>
                    <a:pt x="4264" y="810"/>
                  </a:lnTo>
                  <a:lnTo>
                    <a:pt x="3768" y="881"/>
                  </a:lnTo>
                  <a:lnTo>
                    <a:pt x="3335" y="892"/>
                  </a:lnTo>
                  <a:lnTo>
                    <a:pt x="2719" y="820"/>
                  </a:lnTo>
                  <a:lnTo>
                    <a:pt x="2213" y="719"/>
                  </a:lnTo>
                  <a:lnTo>
                    <a:pt x="1464" y="548"/>
                  </a:lnTo>
                  <a:lnTo>
                    <a:pt x="979" y="457"/>
                  </a:lnTo>
                  <a:lnTo>
                    <a:pt x="473" y="415"/>
                  </a:lnTo>
                  <a:lnTo>
                    <a:pt x="0" y="476"/>
                  </a:lnTo>
                  <a:lnTo>
                    <a:pt x="656" y="204"/>
                  </a:lnTo>
                  <a:close/>
                </a:path>
              </a:pathLst>
            </a:custGeom>
            <a:solidFill>
              <a:srgbClr val="BAD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3" name="Freeform 34">
              <a:extLst>
                <a:ext uri="{FF2B5EF4-FFF2-40B4-BE49-F238E27FC236}">
                  <a16:creationId xmlns:a16="http://schemas.microsoft.com/office/drawing/2014/main" id="{2A8B31DC-48EC-F742-948C-1BB7910CDF73}"/>
                </a:ext>
              </a:extLst>
            </p:cNvPr>
            <p:cNvSpPr>
              <a:spLocks/>
            </p:cNvSpPr>
            <p:nvPr/>
          </p:nvSpPr>
          <p:spPr bwMode="auto">
            <a:xfrm>
              <a:off x="3634" y="2437"/>
              <a:ext cx="820" cy="694"/>
            </a:xfrm>
            <a:custGeom>
              <a:avLst/>
              <a:gdLst>
                <a:gd name="T0" fmla="*/ 0 w 1764"/>
                <a:gd name="T1" fmla="*/ 0 h 1814"/>
                <a:gd name="T2" fmla="*/ 0 w 1764"/>
                <a:gd name="T3" fmla="*/ 0 h 1814"/>
                <a:gd name="T4" fmla="*/ 0 w 1764"/>
                <a:gd name="T5" fmla="*/ 0 h 1814"/>
                <a:gd name="T6" fmla="*/ 0 w 1764"/>
                <a:gd name="T7" fmla="*/ 0 h 1814"/>
                <a:gd name="T8" fmla="*/ 0 w 1764"/>
                <a:gd name="T9" fmla="*/ 0 h 1814"/>
                <a:gd name="T10" fmla="*/ 0 w 1764"/>
                <a:gd name="T11" fmla="*/ 0 h 1814"/>
                <a:gd name="T12" fmla="*/ 0 w 1764"/>
                <a:gd name="T13" fmla="*/ 0 h 1814"/>
                <a:gd name="T14" fmla="*/ 0 w 1764"/>
                <a:gd name="T15" fmla="*/ 0 h 1814"/>
                <a:gd name="T16" fmla="*/ 0 w 1764"/>
                <a:gd name="T17" fmla="*/ 0 h 1814"/>
                <a:gd name="T18" fmla="*/ 0 w 1764"/>
                <a:gd name="T19" fmla="*/ 0 h 1814"/>
                <a:gd name="T20" fmla="*/ 0 w 1764"/>
                <a:gd name="T21" fmla="*/ 0 h 1814"/>
                <a:gd name="T22" fmla="*/ 0 w 1764"/>
                <a:gd name="T23" fmla="*/ 0 h 1814"/>
                <a:gd name="T24" fmla="*/ 0 w 1764"/>
                <a:gd name="T25" fmla="*/ 0 h 1814"/>
                <a:gd name="T26" fmla="*/ 0 w 1764"/>
                <a:gd name="T27" fmla="*/ 0 h 1814"/>
                <a:gd name="T28" fmla="*/ 0 w 1764"/>
                <a:gd name="T29" fmla="*/ 0 h 1814"/>
                <a:gd name="T30" fmla="*/ 0 w 1764"/>
                <a:gd name="T31" fmla="*/ 0 h 1814"/>
                <a:gd name="T32" fmla="*/ 0 w 1764"/>
                <a:gd name="T33" fmla="*/ 0 h 1814"/>
                <a:gd name="T34" fmla="*/ 0 w 1764"/>
                <a:gd name="T35" fmla="*/ 0 h 1814"/>
                <a:gd name="T36" fmla="*/ 0 w 1764"/>
                <a:gd name="T37" fmla="*/ 0 h 1814"/>
                <a:gd name="T38" fmla="*/ 0 w 1764"/>
                <a:gd name="T39" fmla="*/ 0 h 1814"/>
                <a:gd name="T40" fmla="*/ 0 w 1764"/>
                <a:gd name="T41" fmla="*/ 0 h 18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4"/>
                <a:gd name="T64" fmla="*/ 0 h 1814"/>
                <a:gd name="T65" fmla="*/ 1764 w 1764"/>
                <a:gd name="T66" fmla="*/ 1814 h 18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4" h="1814">
                  <a:moveTo>
                    <a:pt x="211" y="337"/>
                  </a:moveTo>
                  <a:lnTo>
                    <a:pt x="437" y="135"/>
                  </a:lnTo>
                  <a:lnTo>
                    <a:pt x="639" y="23"/>
                  </a:lnTo>
                  <a:lnTo>
                    <a:pt x="874" y="0"/>
                  </a:lnTo>
                  <a:lnTo>
                    <a:pt x="1205" y="35"/>
                  </a:lnTo>
                  <a:lnTo>
                    <a:pt x="1418" y="149"/>
                  </a:lnTo>
                  <a:lnTo>
                    <a:pt x="1610" y="327"/>
                  </a:lnTo>
                  <a:lnTo>
                    <a:pt x="1730" y="554"/>
                  </a:lnTo>
                  <a:lnTo>
                    <a:pt x="1764" y="842"/>
                  </a:lnTo>
                  <a:lnTo>
                    <a:pt x="1696" y="1204"/>
                  </a:lnTo>
                  <a:lnTo>
                    <a:pt x="1412" y="1637"/>
                  </a:lnTo>
                  <a:lnTo>
                    <a:pt x="1215" y="1753"/>
                  </a:lnTo>
                  <a:lnTo>
                    <a:pt x="960" y="1814"/>
                  </a:lnTo>
                  <a:lnTo>
                    <a:pt x="610" y="1766"/>
                  </a:lnTo>
                  <a:lnTo>
                    <a:pt x="327" y="1618"/>
                  </a:lnTo>
                  <a:lnTo>
                    <a:pt x="158" y="1405"/>
                  </a:lnTo>
                  <a:lnTo>
                    <a:pt x="13" y="1112"/>
                  </a:lnTo>
                  <a:lnTo>
                    <a:pt x="0" y="924"/>
                  </a:lnTo>
                  <a:lnTo>
                    <a:pt x="38" y="654"/>
                  </a:lnTo>
                  <a:lnTo>
                    <a:pt x="211" y="337"/>
                  </a:lnTo>
                  <a:close/>
                </a:path>
              </a:pathLst>
            </a:custGeom>
            <a:solidFill>
              <a:srgbClr val="FF99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4" name="Freeform 35">
              <a:extLst>
                <a:ext uri="{FF2B5EF4-FFF2-40B4-BE49-F238E27FC236}">
                  <a16:creationId xmlns:a16="http://schemas.microsoft.com/office/drawing/2014/main" id="{ED46489E-CE47-FE44-A279-28640D0E24C1}"/>
                </a:ext>
              </a:extLst>
            </p:cNvPr>
            <p:cNvSpPr>
              <a:spLocks/>
            </p:cNvSpPr>
            <p:nvPr/>
          </p:nvSpPr>
          <p:spPr bwMode="auto">
            <a:xfrm>
              <a:off x="3690" y="2485"/>
              <a:ext cx="697" cy="597"/>
            </a:xfrm>
            <a:custGeom>
              <a:avLst/>
              <a:gdLst>
                <a:gd name="T0" fmla="*/ 0 w 1500"/>
                <a:gd name="T1" fmla="*/ 0 h 1559"/>
                <a:gd name="T2" fmla="*/ 0 w 1500"/>
                <a:gd name="T3" fmla="*/ 0 h 1559"/>
                <a:gd name="T4" fmla="*/ 0 w 1500"/>
                <a:gd name="T5" fmla="*/ 0 h 1559"/>
                <a:gd name="T6" fmla="*/ 0 w 1500"/>
                <a:gd name="T7" fmla="*/ 0 h 1559"/>
                <a:gd name="T8" fmla="*/ 0 w 1500"/>
                <a:gd name="T9" fmla="*/ 0 h 1559"/>
                <a:gd name="T10" fmla="*/ 0 w 1500"/>
                <a:gd name="T11" fmla="*/ 0 h 1559"/>
                <a:gd name="T12" fmla="*/ 0 w 1500"/>
                <a:gd name="T13" fmla="*/ 0 h 1559"/>
                <a:gd name="T14" fmla="*/ 0 w 1500"/>
                <a:gd name="T15" fmla="*/ 0 h 1559"/>
                <a:gd name="T16" fmla="*/ 0 w 1500"/>
                <a:gd name="T17" fmla="*/ 0 h 1559"/>
                <a:gd name="T18" fmla="*/ 0 w 1500"/>
                <a:gd name="T19" fmla="*/ 0 h 1559"/>
                <a:gd name="T20" fmla="*/ 0 w 1500"/>
                <a:gd name="T21" fmla="*/ 0 h 1559"/>
                <a:gd name="T22" fmla="*/ 0 w 1500"/>
                <a:gd name="T23" fmla="*/ 0 h 1559"/>
                <a:gd name="T24" fmla="*/ 0 w 1500"/>
                <a:gd name="T25" fmla="*/ 0 h 1559"/>
                <a:gd name="T26" fmla="*/ 0 w 1500"/>
                <a:gd name="T27" fmla="*/ 0 h 1559"/>
                <a:gd name="T28" fmla="*/ 0 w 1500"/>
                <a:gd name="T29" fmla="*/ 0 h 1559"/>
                <a:gd name="T30" fmla="*/ 0 w 1500"/>
                <a:gd name="T31" fmla="*/ 0 h 1559"/>
                <a:gd name="T32" fmla="*/ 0 w 1500"/>
                <a:gd name="T33" fmla="*/ 0 h 1559"/>
                <a:gd name="T34" fmla="*/ 0 w 1500"/>
                <a:gd name="T35" fmla="*/ 0 h 1559"/>
                <a:gd name="T36" fmla="*/ 0 w 1500"/>
                <a:gd name="T37" fmla="*/ 0 h 1559"/>
                <a:gd name="T38" fmla="*/ 0 w 1500"/>
                <a:gd name="T39" fmla="*/ 0 h 1559"/>
                <a:gd name="T40" fmla="*/ 0 w 1500"/>
                <a:gd name="T41" fmla="*/ 0 h 1559"/>
                <a:gd name="T42" fmla="*/ 0 w 1500"/>
                <a:gd name="T43" fmla="*/ 0 h 1559"/>
                <a:gd name="T44" fmla="*/ 0 w 1500"/>
                <a:gd name="T45" fmla="*/ 0 h 1559"/>
                <a:gd name="T46" fmla="*/ 0 w 1500"/>
                <a:gd name="T47" fmla="*/ 0 h 1559"/>
                <a:gd name="T48" fmla="*/ 0 w 1500"/>
                <a:gd name="T49" fmla="*/ 0 h 15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0"/>
                <a:gd name="T76" fmla="*/ 0 h 1559"/>
                <a:gd name="T77" fmla="*/ 1500 w 1500"/>
                <a:gd name="T78" fmla="*/ 1559 h 15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0" h="1559">
                  <a:moveTo>
                    <a:pt x="34" y="534"/>
                  </a:moveTo>
                  <a:lnTo>
                    <a:pt x="192" y="277"/>
                  </a:lnTo>
                  <a:lnTo>
                    <a:pt x="368" y="104"/>
                  </a:lnTo>
                  <a:lnTo>
                    <a:pt x="534" y="4"/>
                  </a:lnTo>
                  <a:lnTo>
                    <a:pt x="711" y="0"/>
                  </a:lnTo>
                  <a:lnTo>
                    <a:pt x="861" y="4"/>
                  </a:lnTo>
                  <a:lnTo>
                    <a:pt x="1034" y="38"/>
                  </a:lnTo>
                  <a:lnTo>
                    <a:pt x="1258" y="173"/>
                  </a:lnTo>
                  <a:lnTo>
                    <a:pt x="1370" y="312"/>
                  </a:lnTo>
                  <a:lnTo>
                    <a:pt x="1481" y="462"/>
                  </a:lnTo>
                  <a:lnTo>
                    <a:pt x="1500" y="688"/>
                  </a:lnTo>
                  <a:lnTo>
                    <a:pt x="1481" y="924"/>
                  </a:lnTo>
                  <a:lnTo>
                    <a:pt x="1446" y="1053"/>
                  </a:lnTo>
                  <a:lnTo>
                    <a:pt x="1355" y="1207"/>
                  </a:lnTo>
                  <a:lnTo>
                    <a:pt x="1277" y="1329"/>
                  </a:lnTo>
                  <a:lnTo>
                    <a:pt x="1022" y="1515"/>
                  </a:lnTo>
                  <a:lnTo>
                    <a:pt x="692" y="1559"/>
                  </a:lnTo>
                  <a:lnTo>
                    <a:pt x="368" y="1448"/>
                  </a:lnTo>
                  <a:lnTo>
                    <a:pt x="167" y="1270"/>
                  </a:lnTo>
                  <a:lnTo>
                    <a:pt x="91" y="1116"/>
                  </a:lnTo>
                  <a:lnTo>
                    <a:pt x="24" y="933"/>
                  </a:lnTo>
                  <a:lnTo>
                    <a:pt x="0" y="783"/>
                  </a:lnTo>
                  <a:lnTo>
                    <a:pt x="28" y="587"/>
                  </a:lnTo>
                  <a:lnTo>
                    <a:pt x="34" y="534"/>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5" name="Freeform 36">
              <a:extLst>
                <a:ext uri="{FF2B5EF4-FFF2-40B4-BE49-F238E27FC236}">
                  <a16:creationId xmlns:a16="http://schemas.microsoft.com/office/drawing/2014/main" id="{FCA6E08B-0237-2844-8A7F-95151F9FCF5D}"/>
                </a:ext>
              </a:extLst>
            </p:cNvPr>
            <p:cNvSpPr>
              <a:spLocks/>
            </p:cNvSpPr>
            <p:nvPr/>
          </p:nvSpPr>
          <p:spPr bwMode="auto">
            <a:xfrm>
              <a:off x="4087" y="3104"/>
              <a:ext cx="161" cy="374"/>
            </a:xfrm>
            <a:custGeom>
              <a:avLst/>
              <a:gdLst>
                <a:gd name="T0" fmla="*/ 0 w 346"/>
                <a:gd name="T1" fmla="*/ 0 h 975"/>
                <a:gd name="T2" fmla="*/ 0 w 346"/>
                <a:gd name="T3" fmla="*/ 0 h 975"/>
                <a:gd name="T4" fmla="*/ 0 w 346"/>
                <a:gd name="T5" fmla="*/ 0 h 975"/>
                <a:gd name="T6" fmla="*/ 0 w 346"/>
                <a:gd name="T7" fmla="*/ 0 h 975"/>
                <a:gd name="T8" fmla="*/ 0 w 346"/>
                <a:gd name="T9" fmla="*/ 0 h 975"/>
                <a:gd name="T10" fmla="*/ 0 w 346"/>
                <a:gd name="T11" fmla="*/ 0 h 975"/>
                <a:gd name="T12" fmla="*/ 0 w 346"/>
                <a:gd name="T13" fmla="*/ 0 h 975"/>
                <a:gd name="T14" fmla="*/ 0 w 346"/>
                <a:gd name="T15" fmla="*/ 0 h 975"/>
                <a:gd name="T16" fmla="*/ 0 w 346"/>
                <a:gd name="T17" fmla="*/ 0 h 975"/>
                <a:gd name="T18" fmla="*/ 0 w 346"/>
                <a:gd name="T19" fmla="*/ 0 h 975"/>
                <a:gd name="T20" fmla="*/ 0 w 346"/>
                <a:gd name="T21" fmla="*/ 0 h 975"/>
                <a:gd name="T22" fmla="*/ 0 w 346"/>
                <a:gd name="T23" fmla="*/ 0 h 975"/>
                <a:gd name="T24" fmla="*/ 0 w 346"/>
                <a:gd name="T25" fmla="*/ 0 h 975"/>
                <a:gd name="T26" fmla="*/ 0 w 346"/>
                <a:gd name="T27" fmla="*/ 0 h 975"/>
                <a:gd name="T28" fmla="*/ 0 w 346"/>
                <a:gd name="T29" fmla="*/ 0 h 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6"/>
                <a:gd name="T46" fmla="*/ 0 h 975"/>
                <a:gd name="T47" fmla="*/ 346 w 346"/>
                <a:gd name="T48" fmla="*/ 975 h 9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6" h="975">
                  <a:moveTo>
                    <a:pt x="0" y="62"/>
                  </a:moveTo>
                  <a:lnTo>
                    <a:pt x="17" y="192"/>
                  </a:lnTo>
                  <a:lnTo>
                    <a:pt x="80" y="169"/>
                  </a:lnTo>
                  <a:lnTo>
                    <a:pt x="124" y="410"/>
                  </a:lnTo>
                  <a:lnTo>
                    <a:pt x="209" y="975"/>
                  </a:lnTo>
                  <a:lnTo>
                    <a:pt x="346" y="954"/>
                  </a:lnTo>
                  <a:lnTo>
                    <a:pt x="253" y="642"/>
                  </a:lnTo>
                  <a:lnTo>
                    <a:pt x="200" y="285"/>
                  </a:lnTo>
                  <a:lnTo>
                    <a:pt x="186" y="169"/>
                  </a:lnTo>
                  <a:lnTo>
                    <a:pt x="266" y="110"/>
                  </a:lnTo>
                  <a:lnTo>
                    <a:pt x="230" y="43"/>
                  </a:lnTo>
                  <a:lnTo>
                    <a:pt x="240" y="0"/>
                  </a:lnTo>
                  <a:lnTo>
                    <a:pt x="129" y="36"/>
                  </a:lnTo>
                  <a:lnTo>
                    <a:pt x="0" y="62"/>
                  </a:lnTo>
                  <a:close/>
                </a:path>
              </a:pathLst>
            </a:custGeom>
            <a:solidFill>
              <a:srgbClr val="FFD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6" name="Freeform 37">
              <a:extLst>
                <a:ext uri="{FF2B5EF4-FFF2-40B4-BE49-F238E27FC236}">
                  <a16:creationId xmlns:a16="http://schemas.microsoft.com/office/drawing/2014/main" id="{1113D168-4D5E-6A48-8371-BBB1122B8524}"/>
                </a:ext>
              </a:extLst>
            </p:cNvPr>
            <p:cNvSpPr>
              <a:spLocks/>
            </p:cNvSpPr>
            <p:nvPr/>
          </p:nvSpPr>
          <p:spPr bwMode="auto">
            <a:xfrm>
              <a:off x="3522" y="2492"/>
              <a:ext cx="755" cy="830"/>
            </a:xfrm>
            <a:custGeom>
              <a:avLst/>
              <a:gdLst>
                <a:gd name="T0" fmla="*/ 0 w 1626"/>
                <a:gd name="T1" fmla="*/ 0 h 2165"/>
                <a:gd name="T2" fmla="*/ 0 w 1626"/>
                <a:gd name="T3" fmla="*/ 0 h 2165"/>
                <a:gd name="T4" fmla="*/ 0 w 1626"/>
                <a:gd name="T5" fmla="*/ 0 h 2165"/>
                <a:gd name="T6" fmla="*/ 0 w 1626"/>
                <a:gd name="T7" fmla="*/ 0 h 2165"/>
                <a:gd name="T8" fmla="*/ 0 w 1626"/>
                <a:gd name="T9" fmla="*/ 0 h 2165"/>
                <a:gd name="T10" fmla="*/ 0 w 1626"/>
                <a:gd name="T11" fmla="*/ 0 h 2165"/>
                <a:gd name="T12" fmla="*/ 0 w 1626"/>
                <a:gd name="T13" fmla="*/ 0 h 2165"/>
                <a:gd name="T14" fmla="*/ 0 w 1626"/>
                <a:gd name="T15" fmla="*/ 0 h 2165"/>
                <a:gd name="T16" fmla="*/ 0 w 1626"/>
                <a:gd name="T17" fmla="*/ 0 h 2165"/>
                <a:gd name="T18" fmla="*/ 0 w 1626"/>
                <a:gd name="T19" fmla="*/ 0 h 2165"/>
                <a:gd name="T20" fmla="*/ 0 w 1626"/>
                <a:gd name="T21" fmla="*/ 0 h 2165"/>
                <a:gd name="T22" fmla="*/ 0 w 1626"/>
                <a:gd name="T23" fmla="*/ 0 h 2165"/>
                <a:gd name="T24" fmla="*/ 0 w 1626"/>
                <a:gd name="T25" fmla="*/ 0 h 2165"/>
                <a:gd name="T26" fmla="*/ 0 w 1626"/>
                <a:gd name="T27" fmla="*/ 0 h 2165"/>
                <a:gd name="T28" fmla="*/ 0 w 1626"/>
                <a:gd name="T29" fmla="*/ 0 h 2165"/>
                <a:gd name="T30" fmla="*/ 0 w 1626"/>
                <a:gd name="T31" fmla="*/ 0 h 2165"/>
                <a:gd name="T32" fmla="*/ 0 w 1626"/>
                <a:gd name="T33" fmla="*/ 0 h 2165"/>
                <a:gd name="T34" fmla="*/ 0 w 1626"/>
                <a:gd name="T35" fmla="*/ 0 h 2165"/>
                <a:gd name="T36" fmla="*/ 0 w 1626"/>
                <a:gd name="T37" fmla="*/ 0 h 2165"/>
                <a:gd name="T38" fmla="*/ 0 w 1626"/>
                <a:gd name="T39" fmla="*/ 0 h 2165"/>
                <a:gd name="T40" fmla="*/ 0 w 1626"/>
                <a:gd name="T41" fmla="*/ 0 h 2165"/>
                <a:gd name="T42" fmla="*/ 0 w 1626"/>
                <a:gd name="T43" fmla="*/ 0 h 2165"/>
                <a:gd name="T44" fmla="*/ 0 w 1626"/>
                <a:gd name="T45" fmla="*/ 0 h 2165"/>
                <a:gd name="T46" fmla="*/ 0 w 1626"/>
                <a:gd name="T47" fmla="*/ 0 h 21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6"/>
                <a:gd name="T73" fmla="*/ 0 h 2165"/>
                <a:gd name="T74" fmla="*/ 1626 w 1626"/>
                <a:gd name="T75" fmla="*/ 2165 h 21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6" h="2165">
                  <a:moveTo>
                    <a:pt x="192" y="85"/>
                  </a:moveTo>
                  <a:lnTo>
                    <a:pt x="116" y="346"/>
                  </a:lnTo>
                  <a:lnTo>
                    <a:pt x="126" y="644"/>
                  </a:lnTo>
                  <a:lnTo>
                    <a:pt x="135" y="1011"/>
                  </a:lnTo>
                  <a:lnTo>
                    <a:pt x="0" y="1405"/>
                  </a:lnTo>
                  <a:lnTo>
                    <a:pt x="154" y="1395"/>
                  </a:lnTo>
                  <a:lnTo>
                    <a:pt x="230" y="1838"/>
                  </a:lnTo>
                  <a:lnTo>
                    <a:pt x="375" y="2001"/>
                  </a:lnTo>
                  <a:lnTo>
                    <a:pt x="597" y="1973"/>
                  </a:lnTo>
                  <a:lnTo>
                    <a:pt x="1126" y="2165"/>
                  </a:lnTo>
                  <a:lnTo>
                    <a:pt x="1491" y="2127"/>
                  </a:lnTo>
                  <a:lnTo>
                    <a:pt x="1626" y="2060"/>
                  </a:lnTo>
                  <a:lnTo>
                    <a:pt x="1573" y="1998"/>
                  </a:lnTo>
                  <a:lnTo>
                    <a:pt x="1211" y="2045"/>
                  </a:lnTo>
                  <a:lnTo>
                    <a:pt x="751" y="1559"/>
                  </a:lnTo>
                  <a:lnTo>
                    <a:pt x="510" y="1424"/>
                  </a:lnTo>
                  <a:lnTo>
                    <a:pt x="299" y="1106"/>
                  </a:lnTo>
                  <a:lnTo>
                    <a:pt x="261" y="846"/>
                  </a:lnTo>
                  <a:lnTo>
                    <a:pt x="270" y="606"/>
                  </a:lnTo>
                  <a:lnTo>
                    <a:pt x="318" y="433"/>
                  </a:lnTo>
                  <a:lnTo>
                    <a:pt x="519" y="116"/>
                  </a:lnTo>
                  <a:lnTo>
                    <a:pt x="472" y="0"/>
                  </a:lnTo>
                  <a:lnTo>
                    <a:pt x="192" y="85"/>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7" name="Freeform 38">
              <a:extLst>
                <a:ext uri="{FF2B5EF4-FFF2-40B4-BE49-F238E27FC236}">
                  <a16:creationId xmlns:a16="http://schemas.microsoft.com/office/drawing/2014/main" id="{9C918D1C-BE40-AA41-B79A-A65756C15CCD}"/>
                </a:ext>
              </a:extLst>
            </p:cNvPr>
            <p:cNvSpPr>
              <a:spLocks/>
            </p:cNvSpPr>
            <p:nvPr/>
          </p:nvSpPr>
          <p:spPr bwMode="auto">
            <a:xfrm>
              <a:off x="3341" y="3125"/>
              <a:ext cx="1052" cy="472"/>
            </a:xfrm>
            <a:custGeom>
              <a:avLst/>
              <a:gdLst>
                <a:gd name="T0" fmla="*/ 0 w 2264"/>
                <a:gd name="T1" fmla="*/ 0 h 1233"/>
                <a:gd name="T2" fmla="*/ 0 w 2264"/>
                <a:gd name="T3" fmla="*/ 0 h 1233"/>
                <a:gd name="T4" fmla="*/ 0 w 2264"/>
                <a:gd name="T5" fmla="*/ 0 h 1233"/>
                <a:gd name="T6" fmla="*/ 0 w 2264"/>
                <a:gd name="T7" fmla="*/ 0 h 1233"/>
                <a:gd name="T8" fmla="*/ 0 w 2264"/>
                <a:gd name="T9" fmla="*/ 0 h 1233"/>
                <a:gd name="T10" fmla="*/ 0 w 2264"/>
                <a:gd name="T11" fmla="*/ 0 h 1233"/>
                <a:gd name="T12" fmla="*/ 0 w 2264"/>
                <a:gd name="T13" fmla="*/ 0 h 1233"/>
                <a:gd name="T14" fmla="*/ 0 w 2264"/>
                <a:gd name="T15" fmla="*/ 0 h 1233"/>
                <a:gd name="T16" fmla="*/ 0 w 2264"/>
                <a:gd name="T17" fmla="*/ 0 h 1233"/>
                <a:gd name="T18" fmla="*/ 0 w 2264"/>
                <a:gd name="T19" fmla="*/ 0 h 1233"/>
                <a:gd name="T20" fmla="*/ 0 w 2264"/>
                <a:gd name="T21" fmla="*/ 0 h 1233"/>
                <a:gd name="T22" fmla="*/ 0 w 2264"/>
                <a:gd name="T23" fmla="*/ 0 h 1233"/>
                <a:gd name="T24" fmla="*/ 0 w 2264"/>
                <a:gd name="T25" fmla="*/ 0 h 1233"/>
                <a:gd name="T26" fmla="*/ 0 w 2264"/>
                <a:gd name="T27" fmla="*/ 0 h 1233"/>
                <a:gd name="T28" fmla="*/ 0 w 2264"/>
                <a:gd name="T29" fmla="*/ 0 h 1233"/>
                <a:gd name="T30" fmla="*/ 0 w 2264"/>
                <a:gd name="T31" fmla="*/ 0 h 1233"/>
                <a:gd name="T32" fmla="*/ 0 w 2264"/>
                <a:gd name="T33" fmla="*/ 0 h 1233"/>
                <a:gd name="T34" fmla="*/ 0 w 2264"/>
                <a:gd name="T35" fmla="*/ 0 h 1233"/>
                <a:gd name="T36" fmla="*/ 0 w 2264"/>
                <a:gd name="T37" fmla="*/ 0 h 1233"/>
                <a:gd name="T38" fmla="*/ 0 w 2264"/>
                <a:gd name="T39" fmla="*/ 0 h 1233"/>
                <a:gd name="T40" fmla="*/ 0 w 2264"/>
                <a:gd name="T41" fmla="*/ 0 h 1233"/>
                <a:gd name="T42" fmla="*/ 0 w 2264"/>
                <a:gd name="T43" fmla="*/ 0 h 1233"/>
                <a:gd name="T44" fmla="*/ 0 w 2264"/>
                <a:gd name="T45" fmla="*/ 0 h 1233"/>
                <a:gd name="T46" fmla="*/ 0 w 2264"/>
                <a:gd name="T47" fmla="*/ 0 h 1233"/>
                <a:gd name="T48" fmla="*/ 0 w 2264"/>
                <a:gd name="T49" fmla="*/ 0 h 1233"/>
                <a:gd name="T50" fmla="*/ 0 w 2264"/>
                <a:gd name="T51" fmla="*/ 0 h 1233"/>
                <a:gd name="T52" fmla="*/ 0 w 2264"/>
                <a:gd name="T53" fmla="*/ 0 h 1233"/>
                <a:gd name="T54" fmla="*/ 0 w 2264"/>
                <a:gd name="T55" fmla="*/ 0 h 1233"/>
                <a:gd name="T56" fmla="*/ 0 w 2264"/>
                <a:gd name="T57" fmla="*/ 0 h 1233"/>
                <a:gd name="T58" fmla="*/ 0 w 2264"/>
                <a:gd name="T59" fmla="*/ 0 h 1233"/>
                <a:gd name="T60" fmla="*/ 0 w 2264"/>
                <a:gd name="T61" fmla="*/ 0 h 1233"/>
                <a:gd name="T62" fmla="*/ 0 w 2264"/>
                <a:gd name="T63" fmla="*/ 0 h 1233"/>
                <a:gd name="T64" fmla="*/ 0 w 2264"/>
                <a:gd name="T65" fmla="*/ 0 h 1233"/>
                <a:gd name="T66" fmla="*/ 0 w 2264"/>
                <a:gd name="T67" fmla="*/ 0 h 1233"/>
                <a:gd name="T68" fmla="*/ 0 w 2264"/>
                <a:gd name="T69" fmla="*/ 0 h 1233"/>
                <a:gd name="T70" fmla="*/ 0 w 2264"/>
                <a:gd name="T71" fmla="*/ 0 h 1233"/>
                <a:gd name="T72" fmla="*/ 0 w 2264"/>
                <a:gd name="T73" fmla="*/ 0 h 1233"/>
                <a:gd name="T74" fmla="*/ 0 w 2264"/>
                <a:gd name="T75" fmla="*/ 0 h 1233"/>
                <a:gd name="T76" fmla="*/ 0 w 2264"/>
                <a:gd name="T77" fmla="*/ 0 h 1233"/>
                <a:gd name="T78" fmla="*/ 0 w 2264"/>
                <a:gd name="T79" fmla="*/ 0 h 1233"/>
                <a:gd name="T80" fmla="*/ 0 w 2264"/>
                <a:gd name="T81" fmla="*/ 0 h 1233"/>
                <a:gd name="T82" fmla="*/ 0 w 2264"/>
                <a:gd name="T83" fmla="*/ 0 h 12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64"/>
                <a:gd name="T127" fmla="*/ 0 h 1233"/>
                <a:gd name="T128" fmla="*/ 2264 w 2264"/>
                <a:gd name="T129" fmla="*/ 1233 h 12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64" h="1233">
                  <a:moveTo>
                    <a:pt x="587" y="112"/>
                  </a:moveTo>
                  <a:lnTo>
                    <a:pt x="346" y="279"/>
                  </a:lnTo>
                  <a:lnTo>
                    <a:pt x="169" y="477"/>
                  </a:lnTo>
                  <a:lnTo>
                    <a:pt x="0" y="728"/>
                  </a:lnTo>
                  <a:lnTo>
                    <a:pt x="140" y="1121"/>
                  </a:lnTo>
                  <a:lnTo>
                    <a:pt x="519" y="1193"/>
                  </a:lnTo>
                  <a:lnTo>
                    <a:pt x="1169" y="1233"/>
                  </a:lnTo>
                  <a:lnTo>
                    <a:pt x="1741" y="1155"/>
                  </a:lnTo>
                  <a:lnTo>
                    <a:pt x="1726" y="973"/>
                  </a:lnTo>
                  <a:lnTo>
                    <a:pt x="1669" y="770"/>
                  </a:lnTo>
                  <a:lnTo>
                    <a:pt x="1785" y="703"/>
                  </a:lnTo>
                  <a:lnTo>
                    <a:pt x="1773" y="481"/>
                  </a:lnTo>
                  <a:lnTo>
                    <a:pt x="1631" y="481"/>
                  </a:lnTo>
                  <a:lnTo>
                    <a:pt x="1697" y="401"/>
                  </a:lnTo>
                  <a:lnTo>
                    <a:pt x="1895" y="351"/>
                  </a:lnTo>
                  <a:lnTo>
                    <a:pt x="1924" y="405"/>
                  </a:lnTo>
                  <a:lnTo>
                    <a:pt x="1823" y="486"/>
                  </a:lnTo>
                  <a:lnTo>
                    <a:pt x="1889" y="665"/>
                  </a:lnTo>
                  <a:lnTo>
                    <a:pt x="1914" y="703"/>
                  </a:lnTo>
                  <a:lnTo>
                    <a:pt x="2005" y="694"/>
                  </a:lnTo>
                  <a:lnTo>
                    <a:pt x="2178" y="593"/>
                  </a:lnTo>
                  <a:lnTo>
                    <a:pt x="2264" y="405"/>
                  </a:lnTo>
                  <a:lnTo>
                    <a:pt x="2241" y="194"/>
                  </a:lnTo>
                  <a:lnTo>
                    <a:pt x="2121" y="72"/>
                  </a:lnTo>
                  <a:lnTo>
                    <a:pt x="1986" y="49"/>
                  </a:lnTo>
                  <a:lnTo>
                    <a:pt x="1861" y="28"/>
                  </a:lnTo>
                  <a:lnTo>
                    <a:pt x="1851" y="97"/>
                  </a:lnTo>
                  <a:lnTo>
                    <a:pt x="1804" y="116"/>
                  </a:lnTo>
                  <a:lnTo>
                    <a:pt x="1808" y="294"/>
                  </a:lnTo>
                  <a:lnTo>
                    <a:pt x="1804" y="327"/>
                  </a:lnTo>
                  <a:lnTo>
                    <a:pt x="1735" y="351"/>
                  </a:lnTo>
                  <a:lnTo>
                    <a:pt x="1722" y="266"/>
                  </a:lnTo>
                  <a:lnTo>
                    <a:pt x="1682" y="144"/>
                  </a:lnTo>
                  <a:lnTo>
                    <a:pt x="1578" y="131"/>
                  </a:lnTo>
                  <a:lnTo>
                    <a:pt x="1600" y="0"/>
                  </a:lnTo>
                  <a:lnTo>
                    <a:pt x="1313" y="5"/>
                  </a:lnTo>
                  <a:lnTo>
                    <a:pt x="1131" y="34"/>
                  </a:lnTo>
                  <a:lnTo>
                    <a:pt x="1028" y="279"/>
                  </a:lnTo>
                  <a:lnTo>
                    <a:pt x="876" y="348"/>
                  </a:lnTo>
                  <a:lnTo>
                    <a:pt x="692" y="285"/>
                  </a:lnTo>
                  <a:lnTo>
                    <a:pt x="587" y="112"/>
                  </a:lnTo>
                  <a:close/>
                </a:path>
              </a:pathLst>
            </a:custGeom>
            <a:solidFill>
              <a:srgbClr val="8C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8" name="Freeform 39">
              <a:extLst>
                <a:ext uri="{FF2B5EF4-FFF2-40B4-BE49-F238E27FC236}">
                  <a16:creationId xmlns:a16="http://schemas.microsoft.com/office/drawing/2014/main" id="{79717ADC-D103-CB4B-BA49-6209142E2B58}"/>
                </a:ext>
              </a:extLst>
            </p:cNvPr>
            <p:cNvSpPr>
              <a:spLocks/>
            </p:cNvSpPr>
            <p:nvPr/>
          </p:nvSpPr>
          <p:spPr bwMode="auto">
            <a:xfrm>
              <a:off x="3494" y="3162"/>
              <a:ext cx="533" cy="431"/>
            </a:xfrm>
            <a:custGeom>
              <a:avLst/>
              <a:gdLst>
                <a:gd name="T0" fmla="*/ 0 w 1149"/>
                <a:gd name="T1" fmla="*/ 0 h 1123"/>
                <a:gd name="T2" fmla="*/ 0 w 1149"/>
                <a:gd name="T3" fmla="*/ 0 h 1123"/>
                <a:gd name="T4" fmla="*/ 0 w 1149"/>
                <a:gd name="T5" fmla="*/ 0 h 1123"/>
                <a:gd name="T6" fmla="*/ 0 w 1149"/>
                <a:gd name="T7" fmla="*/ 0 h 1123"/>
                <a:gd name="T8" fmla="*/ 0 w 1149"/>
                <a:gd name="T9" fmla="*/ 0 h 1123"/>
                <a:gd name="T10" fmla="*/ 0 w 1149"/>
                <a:gd name="T11" fmla="*/ 0 h 1123"/>
                <a:gd name="T12" fmla="*/ 0 w 1149"/>
                <a:gd name="T13" fmla="*/ 0 h 1123"/>
                <a:gd name="T14" fmla="*/ 0 w 1149"/>
                <a:gd name="T15" fmla="*/ 0 h 1123"/>
                <a:gd name="T16" fmla="*/ 0 w 1149"/>
                <a:gd name="T17" fmla="*/ 0 h 1123"/>
                <a:gd name="T18" fmla="*/ 0 w 1149"/>
                <a:gd name="T19" fmla="*/ 0 h 1123"/>
                <a:gd name="T20" fmla="*/ 0 w 1149"/>
                <a:gd name="T21" fmla="*/ 0 h 1123"/>
                <a:gd name="T22" fmla="*/ 0 w 1149"/>
                <a:gd name="T23" fmla="*/ 0 h 1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9"/>
                <a:gd name="T37" fmla="*/ 0 h 1123"/>
                <a:gd name="T38" fmla="*/ 1149 w 1149"/>
                <a:gd name="T39" fmla="*/ 1123 h 1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9" h="1123">
                  <a:moveTo>
                    <a:pt x="257" y="70"/>
                  </a:moveTo>
                  <a:lnTo>
                    <a:pt x="90" y="328"/>
                  </a:lnTo>
                  <a:lnTo>
                    <a:pt x="44" y="676"/>
                  </a:lnTo>
                  <a:lnTo>
                    <a:pt x="0" y="1068"/>
                  </a:lnTo>
                  <a:lnTo>
                    <a:pt x="303" y="1123"/>
                  </a:lnTo>
                  <a:lnTo>
                    <a:pt x="1149" y="1113"/>
                  </a:lnTo>
                  <a:lnTo>
                    <a:pt x="980" y="551"/>
                  </a:lnTo>
                  <a:lnTo>
                    <a:pt x="801" y="0"/>
                  </a:lnTo>
                  <a:lnTo>
                    <a:pt x="685" y="195"/>
                  </a:lnTo>
                  <a:lnTo>
                    <a:pt x="400" y="212"/>
                  </a:lnTo>
                  <a:lnTo>
                    <a:pt x="257" y="70"/>
                  </a:lnTo>
                  <a:close/>
                </a:path>
              </a:pathLst>
            </a:custGeom>
            <a:solidFill>
              <a:srgbClr val="D3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89" name="Freeform 40">
              <a:extLst>
                <a:ext uri="{FF2B5EF4-FFF2-40B4-BE49-F238E27FC236}">
                  <a16:creationId xmlns:a16="http://schemas.microsoft.com/office/drawing/2014/main" id="{7B8196EF-D273-0147-BA3C-D591227D8CF1}"/>
                </a:ext>
              </a:extLst>
            </p:cNvPr>
            <p:cNvSpPr>
              <a:spLocks/>
            </p:cNvSpPr>
            <p:nvPr/>
          </p:nvSpPr>
          <p:spPr bwMode="auto">
            <a:xfrm>
              <a:off x="3708" y="3247"/>
              <a:ext cx="125" cy="356"/>
            </a:xfrm>
            <a:custGeom>
              <a:avLst/>
              <a:gdLst>
                <a:gd name="T0" fmla="*/ 0 w 269"/>
                <a:gd name="T1" fmla="*/ 0 h 928"/>
                <a:gd name="T2" fmla="*/ 0 w 269"/>
                <a:gd name="T3" fmla="*/ 0 h 928"/>
                <a:gd name="T4" fmla="*/ 0 w 269"/>
                <a:gd name="T5" fmla="*/ 0 h 928"/>
                <a:gd name="T6" fmla="*/ 0 w 269"/>
                <a:gd name="T7" fmla="*/ 0 h 928"/>
                <a:gd name="T8" fmla="*/ 0 w 269"/>
                <a:gd name="T9" fmla="*/ 0 h 928"/>
                <a:gd name="T10" fmla="*/ 0 w 269"/>
                <a:gd name="T11" fmla="*/ 0 h 928"/>
                <a:gd name="T12" fmla="*/ 0 w 269"/>
                <a:gd name="T13" fmla="*/ 0 h 928"/>
                <a:gd name="T14" fmla="*/ 0 w 269"/>
                <a:gd name="T15" fmla="*/ 0 h 928"/>
                <a:gd name="T16" fmla="*/ 0 w 269"/>
                <a:gd name="T17" fmla="*/ 0 h 928"/>
                <a:gd name="T18" fmla="*/ 0 w 269"/>
                <a:gd name="T19" fmla="*/ 0 h 9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928"/>
                <a:gd name="T32" fmla="*/ 269 w 269"/>
                <a:gd name="T33" fmla="*/ 928 h 9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928">
                  <a:moveTo>
                    <a:pt x="116" y="0"/>
                  </a:moveTo>
                  <a:lnTo>
                    <a:pt x="27" y="464"/>
                  </a:lnTo>
                  <a:lnTo>
                    <a:pt x="0" y="722"/>
                  </a:lnTo>
                  <a:lnTo>
                    <a:pt x="37" y="928"/>
                  </a:lnTo>
                  <a:lnTo>
                    <a:pt x="269" y="901"/>
                  </a:lnTo>
                  <a:lnTo>
                    <a:pt x="215" y="749"/>
                  </a:lnTo>
                  <a:lnTo>
                    <a:pt x="170" y="490"/>
                  </a:lnTo>
                  <a:lnTo>
                    <a:pt x="170" y="9"/>
                  </a:lnTo>
                  <a:lnTo>
                    <a:pt x="116" y="0"/>
                  </a:lnTo>
                  <a:close/>
                </a:path>
              </a:pathLst>
            </a:custGeom>
            <a:solidFill>
              <a:srgbClr val="E5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0" name="Freeform 41">
              <a:extLst>
                <a:ext uri="{FF2B5EF4-FFF2-40B4-BE49-F238E27FC236}">
                  <a16:creationId xmlns:a16="http://schemas.microsoft.com/office/drawing/2014/main" id="{67B200CB-0BB3-584F-956A-2F11B7BB50E9}"/>
                </a:ext>
              </a:extLst>
            </p:cNvPr>
            <p:cNvSpPr>
              <a:spLocks/>
            </p:cNvSpPr>
            <p:nvPr/>
          </p:nvSpPr>
          <p:spPr bwMode="auto">
            <a:xfrm>
              <a:off x="3142" y="3351"/>
              <a:ext cx="124" cy="228"/>
            </a:xfrm>
            <a:custGeom>
              <a:avLst/>
              <a:gdLst>
                <a:gd name="T0" fmla="*/ 0 w 266"/>
                <a:gd name="T1" fmla="*/ 0 h 597"/>
                <a:gd name="T2" fmla="*/ 0 w 266"/>
                <a:gd name="T3" fmla="*/ 0 h 597"/>
                <a:gd name="T4" fmla="*/ 0 w 266"/>
                <a:gd name="T5" fmla="*/ 0 h 597"/>
                <a:gd name="T6" fmla="*/ 0 w 266"/>
                <a:gd name="T7" fmla="*/ 0 h 597"/>
                <a:gd name="T8" fmla="*/ 0 w 266"/>
                <a:gd name="T9" fmla="*/ 0 h 597"/>
                <a:gd name="T10" fmla="*/ 0 w 266"/>
                <a:gd name="T11" fmla="*/ 0 h 597"/>
                <a:gd name="T12" fmla="*/ 0 w 266"/>
                <a:gd name="T13" fmla="*/ 0 h 597"/>
                <a:gd name="T14" fmla="*/ 0 60000 65536"/>
                <a:gd name="T15" fmla="*/ 0 60000 65536"/>
                <a:gd name="T16" fmla="*/ 0 60000 65536"/>
                <a:gd name="T17" fmla="*/ 0 60000 65536"/>
                <a:gd name="T18" fmla="*/ 0 60000 65536"/>
                <a:gd name="T19" fmla="*/ 0 60000 65536"/>
                <a:gd name="T20" fmla="*/ 0 60000 65536"/>
                <a:gd name="T21" fmla="*/ 0 w 266"/>
                <a:gd name="T22" fmla="*/ 0 h 597"/>
                <a:gd name="T23" fmla="*/ 266 w 266"/>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6" h="597">
                  <a:moveTo>
                    <a:pt x="70" y="0"/>
                  </a:moveTo>
                  <a:lnTo>
                    <a:pt x="61" y="302"/>
                  </a:lnTo>
                  <a:lnTo>
                    <a:pt x="0" y="498"/>
                  </a:lnTo>
                  <a:lnTo>
                    <a:pt x="123" y="597"/>
                  </a:lnTo>
                  <a:lnTo>
                    <a:pt x="266" y="44"/>
                  </a:lnTo>
                  <a:lnTo>
                    <a:pt x="70" y="0"/>
                  </a:lnTo>
                  <a:close/>
                </a:path>
              </a:pathLst>
            </a:custGeom>
            <a:solidFill>
              <a:srgbClr val="E5CB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1" name="Freeform 42">
              <a:extLst>
                <a:ext uri="{FF2B5EF4-FFF2-40B4-BE49-F238E27FC236}">
                  <a16:creationId xmlns:a16="http://schemas.microsoft.com/office/drawing/2014/main" id="{F476E635-423B-D54C-9799-11D8831E9D4B}"/>
                </a:ext>
              </a:extLst>
            </p:cNvPr>
            <p:cNvSpPr>
              <a:spLocks/>
            </p:cNvSpPr>
            <p:nvPr/>
          </p:nvSpPr>
          <p:spPr bwMode="auto">
            <a:xfrm>
              <a:off x="3200" y="3347"/>
              <a:ext cx="211" cy="218"/>
            </a:xfrm>
            <a:custGeom>
              <a:avLst/>
              <a:gdLst>
                <a:gd name="T0" fmla="*/ 0 w 455"/>
                <a:gd name="T1" fmla="*/ 0 h 570"/>
                <a:gd name="T2" fmla="*/ 0 w 455"/>
                <a:gd name="T3" fmla="*/ 0 h 570"/>
                <a:gd name="T4" fmla="*/ 0 w 455"/>
                <a:gd name="T5" fmla="*/ 0 h 570"/>
                <a:gd name="T6" fmla="*/ 0 w 455"/>
                <a:gd name="T7" fmla="*/ 0 h 570"/>
                <a:gd name="T8" fmla="*/ 0 w 455"/>
                <a:gd name="T9" fmla="*/ 0 h 570"/>
                <a:gd name="T10" fmla="*/ 0 w 455"/>
                <a:gd name="T11" fmla="*/ 0 h 570"/>
                <a:gd name="T12" fmla="*/ 0 w 455"/>
                <a:gd name="T13" fmla="*/ 0 h 570"/>
                <a:gd name="T14" fmla="*/ 0 w 455"/>
                <a:gd name="T15" fmla="*/ 0 h 570"/>
                <a:gd name="T16" fmla="*/ 0 60000 65536"/>
                <a:gd name="T17" fmla="*/ 0 60000 65536"/>
                <a:gd name="T18" fmla="*/ 0 60000 65536"/>
                <a:gd name="T19" fmla="*/ 0 60000 65536"/>
                <a:gd name="T20" fmla="*/ 0 60000 65536"/>
                <a:gd name="T21" fmla="*/ 0 60000 65536"/>
                <a:gd name="T22" fmla="*/ 0 60000 65536"/>
                <a:gd name="T23" fmla="*/ 0 60000 65536"/>
                <a:gd name="T24" fmla="*/ 0 w 455"/>
                <a:gd name="T25" fmla="*/ 0 h 570"/>
                <a:gd name="T26" fmla="*/ 455 w 455"/>
                <a:gd name="T27" fmla="*/ 570 h 5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5" h="570">
                  <a:moveTo>
                    <a:pt x="63" y="0"/>
                  </a:moveTo>
                  <a:lnTo>
                    <a:pt x="0" y="570"/>
                  </a:lnTo>
                  <a:lnTo>
                    <a:pt x="232" y="526"/>
                  </a:lnTo>
                  <a:lnTo>
                    <a:pt x="455" y="560"/>
                  </a:lnTo>
                  <a:lnTo>
                    <a:pt x="455" y="239"/>
                  </a:lnTo>
                  <a:lnTo>
                    <a:pt x="232" y="142"/>
                  </a:lnTo>
                  <a:lnTo>
                    <a:pt x="63"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2" name="Freeform 43">
              <a:extLst>
                <a:ext uri="{FF2B5EF4-FFF2-40B4-BE49-F238E27FC236}">
                  <a16:creationId xmlns:a16="http://schemas.microsoft.com/office/drawing/2014/main" id="{2E5C807E-F0D9-BA47-A352-61793CFF71F9}"/>
                </a:ext>
              </a:extLst>
            </p:cNvPr>
            <p:cNvSpPr>
              <a:spLocks/>
            </p:cNvSpPr>
            <p:nvPr/>
          </p:nvSpPr>
          <p:spPr bwMode="auto">
            <a:xfrm>
              <a:off x="3576" y="2391"/>
              <a:ext cx="179" cy="173"/>
            </a:xfrm>
            <a:custGeom>
              <a:avLst/>
              <a:gdLst>
                <a:gd name="T0" fmla="*/ 0 w 384"/>
                <a:gd name="T1" fmla="*/ 0 h 454"/>
                <a:gd name="T2" fmla="*/ 0 w 384"/>
                <a:gd name="T3" fmla="*/ 0 h 454"/>
                <a:gd name="T4" fmla="*/ 0 w 384"/>
                <a:gd name="T5" fmla="*/ 0 h 454"/>
                <a:gd name="T6" fmla="*/ 0 w 384"/>
                <a:gd name="T7" fmla="*/ 0 h 454"/>
                <a:gd name="T8" fmla="*/ 0 w 384"/>
                <a:gd name="T9" fmla="*/ 0 h 454"/>
                <a:gd name="T10" fmla="*/ 0 w 384"/>
                <a:gd name="T11" fmla="*/ 0 h 454"/>
                <a:gd name="T12" fmla="*/ 0 w 384"/>
                <a:gd name="T13" fmla="*/ 0 h 454"/>
                <a:gd name="T14" fmla="*/ 0 w 384"/>
                <a:gd name="T15" fmla="*/ 0 h 454"/>
                <a:gd name="T16" fmla="*/ 0 w 384"/>
                <a:gd name="T17" fmla="*/ 0 h 454"/>
                <a:gd name="T18" fmla="*/ 0 w 384"/>
                <a:gd name="T19" fmla="*/ 0 h 454"/>
                <a:gd name="T20" fmla="*/ 0 w 384"/>
                <a:gd name="T21" fmla="*/ 0 h 454"/>
                <a:gd name="T22" fmla="*/ 0 w 384"/>
                <a:gd name="T23" fmla="*/ 0 h 454"/>
                <a:gd name="T24" fmla="*/ 0 w 384"/>
                <a:gd name="T25" fmla="*/ 0 h 454"/>
                <a:gd name="T26" fmla="*/ 0 w 384"/>
                <a:gd name="T27" fmla="*/ 0 h 4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54"/>
                <a:gd name="T44" fmla="*/ 384 w 384"/>
                <a:gd name="T45" fmla="*/ 454 h 4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54">
                  <a:moveTo>
                    <a:pt x="19" y="454"/>
                  </a:moveTo>
                  <a:lnTo>
                    <a:pt x="0" y="205"/>
                  </a:lnTo>
                  <a:lnTo>
                    <a:pt x="54" y="159"/>
                  </a:lnTo>
                  <a:lnTo>
                    <a:pt x="99" y="0"/>
                  </a:lnTo>
                  <a:lnTo>
                    <a:pt x="189" y="70"/>
                  </a:lnTo>
                  <a:lnTo>
                    <a:pt x="285" y="9"/>
                  </a:lnTo>
                  <a:lnTo>
                    <a:pt x="322" y="116"/>
                  </a:lnTo>
                  <a:lnTo>
                    <a:pt x="384" y="133"/>
                  </a:lnTo>
                  <a:lnTo>
                    <a:pt x="348" y="275"/>
                  </a:lnTo>
                  <a:lnTo>
                    <a:pt x="384" y="357"/>
                  </a:lnTo>
                  <a:lnTo>
                    <a:pt x="278" y="365"/>
                  </a:lnTo>
                  <a:lnTo>
                    <a:pt x="135" y="391"/>
                  </a:lnTo>
                  <a:lnTo>
                    <a:pt x="19" y="454"/>
                  </a:lnTo>
                  <a:close/>
                </a:path>
              </a:pathLst>
            </a:custGeom>
            <a:solidFill>
              <a:srgbClr val="B28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3" name="Freeform 44">
              <a:extLst>
                <a:ext uri="{FF2B5EF4-FFF2-40B4-BE49-F238E27FC236}">
                  <a16:creationId xmlns:a16="http://schemas.microsoft.com/office/drawing/2014/main" id="{E4FD7677-6579-AF4B-B971-BD35A3D0E6D7}"/>
                </a:ext>
              </a:extLst>
            </p:cNvPr>
            <p:cNvSpPr>
              <a:spLocks/>
            </p:cNvSpPr>
            <p:nvPr/>
          </p:nvSpPr>
          <p:spPr bwMode="auto">
            <a:xfrm>
              <a:off x="3758" y="2689"/>
              <a:ext cx="325" cy="246"/>
            </a:xfrm>
            <a:custGeom>
              <a:avLst/>
              <a:gdLst>
                <a:gd name="T0" fmla="*/ 0 w 702"/>
                <a:gd name="T1" fmla="*/ 0 h 639"/>
                <a:gd name="T2" fmla="*/ 0 w 702"/>
                <a:gd name="T3" fmla="*/ 0 h 639"/>
                <a:gd name="T4" fmla="*/ 0 w 702"/>
                <a:gd name="T5" fmla="*/ 0 h 639"/>
                <a:gd name="T6" fmla="*/ 0 w 702"/>
                <a:gd name="T7" fmla="*/ 0 h 639"/>
                <a:gd name="T8" fmla="*/ 0 w 702"/>
                <a:gd name="T9" fmla="*/ 0 h 639"/>
                <a:gd name="T10" fmla="*/ 0 w 702"/>
                <a:gd name="T11" fmla="*/ 0 h 639"/>
                <a:gd name="T12" fmla="*/ 0 w 702"/>
                <a:gd name="T13" fmla="*/ 0 h 639"/>
                <a:gd name="T14" fmla="*/ 0 w 702"/>
                <a:gd name="T15" fmla="*/ 0 h 639"/>
                <a:gd name="T16" fmla="*/ 0 w 702"/>
                <a:gd name="T17" fmla="*/ 0 h 639"/>
                <a:gd name="T18" fmla="*/ 0 w 702"/>
                <a:gd name="T19" fmla="*/ 0 h 639"/>
                <a:gd name="T20" fmla="*/ 0 w 702"/>
                <a:gd name="T21" fmla="*/ 0 h 639"/>
                <a:gd name="T22" fmla="*/ 0 w 702"/>
                <a:gd name="T23" fmla="*/ 0 h 639"/>
                <a:gd name="T24" fmla="*/ 0 w 702"/>
                <a:gd name="T25" fmla="*/ 0 h 639"/>
                <a:gd name="T26" fmla="*/ 0 w 702"/>
                <a:gd name="T27" fmla="*/ 0 h 639"/>
                <a:gd name="T28" fmla="*/ 0 w 702"/>
                <a:gd name="T29" fmla="*/ 0 h 639"/>
                <a:gd name="T30" fmla="*/ 0 w 702"/>
                <a:gd name="T31" fmla="*/ 0 h 639"/>
                <a:gd name="T32" fmla="*/ 0 w 702"/>
                <a:gd name="T33" fmla="*/ 0 h 639"/>
                <a:gd name="T34" fmla="*/ 0 w 702"/>
                <a:gd name="T35" fmla="*/ 0 h 639"/>
                <a:gd name="T36" fmla="*/ 0 w 702"/>
                <a:gd name="T37" fmla="*/ 0 h 6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2"/>
                <a:gd name="T58" fmla="*/ 0 h 639"/>
                <a:gd name="T59" fmla="*/ 702 w 702"/>
                <a:gd name="T60" fmla="*/ 639 h 6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2" h="639">
                  <a:moveTo>
                    <a:pt x="57" y="105"/>
                  </a:moveTo>
                  <a:lnTo>
                    <a:pt x="139" y="42"/>
                  </a:lnTo>
                  <a:lnTo>
                    <a:pt x="340" y="0"/>
                  </a:lnTo>
                  <a:lnTo>
                    <a:pt x="532" y="28"/>
                  </a:lnTo>
                  <a:lnTo>
                    <a:pt x="614" y="101"/>
                  </a:lnTo>
                  <a:lnTo>
                    <a:pt x="677" y="177"/>
                  </a:lnTo>
                  <a:lnTo>
                    <a:pt x="702" y="279"/>
                  </a:lnTo>
                  <a:lnTo>
                    <a:pt x="673" y="374"/>
                  </a:lnTo>
                  <a:lnTo>
                    <a:pt x="639" y="490"/>
                  </a:lnTo>
                  <a:lnTo>
                    <a:pt x="557" y="587"/>
                  </a:lnTo>
                  <a:lnTo>
                    <a:pt x="460" y="610"/>
                  </a:lnTo>
                  <a:lnTo>
                    <a:pt x="287" y="639"/>
                  </a:lnTo>
                  <a:lnTo>
                    <a:pt x="139" y="610"/>
                  </a:lnTo>
                  <a:lnTo>
                    <a:pt x="67" y="553"/>
                  </a:lnTo>
                  <a:lnTo>
                    <a:pt x="23" y="428"/>
                  </a:lnTo>
                  <a:lnTo>
                    <a:pt x="0" y="317"/>
                  </a:lnTo>
                  <a:lnTo>
                    <a:pt x="29" y="192"/>
                  </a:lnTo>
                  <a:lnTo>
                    <a:pt x="57"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4" name="Freeform 45">
              <a:extLst>
                <a:ext uri="{FF2B5EF4-FFF2-40B4-BE49-F238E27FC236}">
                  <a16:creationId xmlns:a16="http://schemas.microsoft.com/office/drawing/2014/main" id="{BF50BB7E-6C3C-9348-8137-E943A594FCA7}"/>
                </a:ext>
              </a:extLst>
            </p:cNvPr>
            <p:cNvSpPr>
              <a:spLocks/>
            </p:cNvSpPr>
            <p:nvPr/>
          </p:nvSpPr>
          <p:spPr bwMode="auto">
            <a:xfrm>
              <a:off x="3822" y="2763"/>
              <a:ext cx="87" cy="57"/>
            </a:xfrm>
            <a:custGeom>
              <a:avLst/>
              <a:gdLst>
                <a:gd name="T0" fmla="*/ 0 w 188"/>
                <a:gd name="T1" fmla="*/ 0 h 148"/>
                <a:gd name="T2" fmla="*/ 0 w 188"/>
                <a:gd name="T3" fmla="*/ 0 h 148"/>
                <a:gd name="T4" fmla="*/ 0 w 188"/>
                <a:gd name="T5" fmla="*/ 0 h 148"/>
                <a:gd name="T6" fmla="*/ 0 w 188"/>
                <a:gd name="T7" fmla="*/ 0 h 148"/>
                <a:gd name="T8" fmla="*/ 0 w 188"/>
                <a:gd name="T9" fmla="*/ 0 h 148"/>
                <a:gd name="T10" fmla="*/ 0 w 188"/>
                <a:gd name="T11" fmla="*/ 0 h 148"/>
                <a:gd name="T12" fmla="*/ 0 w 188"/>
                <a:gd name="T13" fmla="*/ 0 h 148"/>
                <a:gd name="T14" fmla="*/ 0 60000 65536"/>
                <a:gd name="T15" fmla="*/ 0 60000 65536"/>
                <a:gd name="T16" fmla="*/ 0 60000 65536"/>
                <a:gd name="T17" fmla="*/ 0 60000 65536"/>
                <a:gd name="T18" fmla="*/ 0 60000 65536"/>
                <a:gd name="T19" fmla="*/ 0 60000 65536"/>
                <a:gd name="T20" fmla="*/ 0 60000 65536"/>
                <a:gd name="T21" fmla="*/ 0 w 188"/>
                <a:gd name="T22" fmla="*/ 0 h 148"/>
                <a:gd name="T23" fmla="*/ 188 w 188"/>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 h="148">
                  <a:moveTo>
                    <a:pt x="0" y="91"/>
                  </a:moveTo>
                  <a:lnTo>
                    <a:pt x="47" y="4"/>
                  </a:lnTo>
                  <a:lnTo>
                    <a:pt x="154" y="0"/>
                  </a:lnTo>
                  <a:lnTo>
                    <a:pt x="188" y="68"/>
                  </a:lnTo>
                  <a:lnTo>
                    <a:pt x="129" y="148"/>
                  </a:lnTo>
                  <a:lnTo>
                    <a:pt x="0" y="91"/>
                  </a:lnTo>
                  <a:close/>
                </a:path>
              </a:pathLst>
            </a:custGeom>
            <a:solidFill>
              <a:srgbClr val="8CBF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5" name="Freeform 46">
              <a:extLst>
                <a:ext uri="{FF2B5EF4-FFF2-40B4-BE49-F238E27FC236}">
                  <a16:creationId xmlns:a16="http://schemas.microsoft.com/office/drawing/2014/main" id="{AFED9EA8-9359-CF40-852C-5E6FB2FA5765}"/>
                </a:ext>
              </a:extLst>
            </p:cNvPr>
            <p:cNvSpPr>
              <a:spLocks/>
            </p:cNvSpPr>
            <p:nvPr/>
          </p:nvSpPr>
          <p:spPr bwMode="auto">
            <a:xfrm>
              <a:off x="3810" y="2121"/>
              <a:ext cx="66" cy="113"/>
            </a:xfrm>
            <a:custGeom>
              <a:avLst/>
              <a:gdLst>
                <a:gd name="T0" fmla="*/ 0 w 143"/>
                <a:gd name="T1" fmla="*/ 0 h 295"/>
                <a:gd name="T2" fmla="*/ 0 w 143"/>
                <a:gd name="T3" fmla="*/ 0 h 295"/>
                <a:gd name="T4" fmla="*/ 0 w 143"/>
                <a:gd name="T5" fmla="*/ 0 h 295"/>
                <a:gd name="T6" fmla="*/ 0 w 143"/>
                <a:gd name="T7" fmla="*/ 0 h 295"/>
                <a:gd name="T8" fmla="*/ 0 w 143"/>
                <a:gd name="T9" fmla="*/ 0 h 295"/>
                <a:gd name="T10" fmla="*/ 0 w 143"/>
                <a:gd name="T11" fmla="*/ 0 h 295"/>
                <a:gd name="T12" fmla="*/ 0 w 143"/>
                <a:gd name="T13" fmla="*/ 0 h 295"/>
                <a:gd name="T14" fmla="*/ 0 w 143"/>
                <a:gd name="T15" fmla="*/ 0 h 295"/>
                <a:gd name="T16" fmla="*/ 0 w 1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295"/>
                <a:gd name="T29" fmla="*/ 143 w 1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295">
                  <a:moveTo>
                    <a:pt x="88" y="0"/>
                  </a:moveTo>
                  <a:lnTo>
                    <a:pt x="23" y="94"/>
                  </a:lnTo>
                  <a:lnTo>
                    <a:pt x="0" y="246"/>
                  </a:lnTo>
                  <a:lnTo>
                    <a:pt x="6" y="295"/>
                  </a:lnTo>
                  <a:lnTo>
                    <a:pt x="55" y="295"/>
                  </a:lnTo>
                  <a:lnTo>
                    <a:pt x="131" y="143"/>
                  </a:lnTo>
                  <a:lnTo>
                    <a:pt x="143" y="33"/>
                  </a:lnTo>
                  <a:lnTo>
                    <a:pt x="8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6" name="Freeform 47">
              <a:extLst>
                <a:ext uri="{FF2B5EF4-FFF2-40B4-BE49-F238E27FC236}">
                  <a16:creationId xmlns:a16="http://schemas.microsoft.com/office/drawing/2014/main" id="{40D16FAB-2691-CB44-905B-16566C9398AC}"/>
                </a:ext>
              </a:extLst>
            </p:cNvPr>
            <p:cNvSpPr>
              <a:spLocks/>
            </p:cNvSpPr>
            <p:nvPr/>
          </p:nvSpPr>
          <p:spPr bwMode="auto">
            <a:xfrm>
              <a:off x="3782" y="2278"/>
              <a:ext cx="51" cy="34"/>
            </a:xfrm>
            <a:custGeom>
              <a:avLst/>
              <a:gdLst>
                <a:gd name="T0" fmla="*/ 0 w 111"/>
                <a:gd name="T1" fmla="*/ 0 h 87"/>
                <a:gd name="T2" fmla="*/ 0 w 111"/>
                <a:gd name="T3" fmla="*/ 0 h 87"/>
                <a:gd name="T4" fmla="*/ 0 w 111"/>
                <a:gd name="T5" fmla="*/ 0 h 87"/>
                <a:gd name="T6" fmla="*/ 0 w 111"/>
                <a:gd name="T7" fmla="*/ 0 h 87"/>
                <a:gd name="T8" fmla="*/ 0 w 111"/>
                <a:gd name="T9" fmla="*/ 0 h 87"/>
                <a:gd name="T10" fmla="*/ 0 w 111"/>
                <a:gd name="T11" fmla="*/ 0 h 87"/>
                <a:gd name="T12" fmla="*/ 0 w 111"/>
                <a:gd name="T13" fmla="*/ 0 h 87"/>
                <a:gd name="T14" fmla="*/ 0 w 111"/>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87"/>
                <a:gd name="T26" fmla="*/ 111 w 111"/>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87">
                  <a:moveTo>
                    <a:pt x="40" y="0"/>
                  </a:moveTo>
                  <a:lnTo>
                    <a:pt x="93" y="15"/>
                  </a:lnTo>
                  <a:lnTo>
                    <a:pt x="111" y="59"/>
                  </a:lnTo>
                  <a:lnTo>
                    <a:pt x="50" y="87"/>
                  </a:lnTo>
                  <a:lnTo>
                    <a:pt x="0" y="49"/>
                  </a:lnTo>
                  <a:lnTo>
                    <a:pt x="6" y="9"/>
                  </a:lnTo>
                  <a:lnTo>
                    <a:pt x="4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7" name="Freeform 48">
              <a:extLst>
                <a:ext uri="{FF2B5EF4-FFF2-40B4-BE49-F238E27FC236}">
                  <a16:creationId xmlns:a16="http://schemas.microsoft.com/office/drawing/2014/main" id="{EF9F9348-FC58-F748-A301-D7374726ADC6}"/>
                </a:ext>
              </a:extLst>
            </p:cNvPr>
            <p:cNvSpPr>
              <a:spLocks/>
            </p:cNvSpPr>
            <p:nvPr/>
          </p:nvSpPr>
          <p:spPr bwMode="auto">
            <a:xfrm>
              <a:off x="3843" y="2350"/>
              <a:ext cx="54" cy="41"/>
            </a:xfrm>
            <a:custGeom>
              <a:avLst/>
              <a:gdLst>
                <a:gd name="T0" fmla="*/ 0 w 116"/>
                <a:gd name="T1" fmla="*/ 0 h 109"/>
                <a:gd name="T2" fmla="*/ 0 w 116"/>
                <a:gd name="T3" fmla="*/ 0 h 109"/>
                <a:gd name="T4" fmla="*/ 0 w 116"/>
                <a:gd name="T5" fmla="*/ 0 h 109"/>
                <a:gd name="T6" fmla="*/ 0 w 116"/>
                <a:gd name="T7" fmla="*/ 0 h 109"/>
                <a:gd name="T8" fmla="*/ 0 w 116"/>
                <a:gd name="T9" fmla="*/ 0 h 109"/>
                <a:gd name="T10" fmla="*/ 0 w 116"/>
                <a:gd name="T11" fmla="*/ 0 h 109"/>
                <a:gd name="T12" fmla="*/ 0 w 116"/>
                <a:gd name="T13" fmla="*/ 0 h 109"/>
                <a:gd name="T14" fmla="*/ 0 w 11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109"/>
                <a:gd name="T26" fmla="*/ 116 w 11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109">
                  <a:moveTo>
                    <a:pt x="23" y="10"/>
                  </a:moveTo>
                  <a:lnTo>
                    <a:pt x="82" y="0"/>
                  </a:lnTo>
                  <a:lnTo>
                    <a:pt x="116" y="33"/>
                  </a:lnTo>
                  <a:lnTo>
                    <a:pt x="105" y="88"/>
                  </a:lnTo>
                  <a:lnTo>
                    <a:pt x="50" y="109"/>
                  </a:lnTo>
                  <a:lnTo>
                    <a:pt x="0" y="59"/>
                  </a:lnTo>
                  <a:lnTo>
                    <a:pt x="23"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8" name="Freeform 49">
              <a:extLst>
                <a:ext uri="{FF2B5EF4-FFF2-40B4-BE49-F238E27FC236}">
                  <a16:creationId xmlns:a16="http://schemas.microsoft.com/office/drawing/2014/main" id="{412BD067-4FCF-B04B-A3D0-88049C03C837}"/>
                </a:ext>
              </a:extLst>
            </p:cNvPr>
            <p:cNvSpPr>
              <a:spLocks/>
            </p:cNvSpPr>
            <p:nvPr/>
          </p:nvSpPr>
          <p:spPr bwMode="auto">
            <a:xfrm>
              <a:off x="4006" y="2328"/>
              <a:ext cx="55" cy="42"/>
            </a:xfrm>
            <a:custGeom>
              <a:avLst/>
              <a:gdLst>
                <a:gd name="T0" fmla="*/ 0 w 120"/>
                <a:gd name="T1" fmla="*/ 0 h 108"/>
                <a:gd name="T2" fmla="*/ 0 w 120"/>
                <a:gd name="T3" fmla="*/ 0 h 108"/>
                <a:gd name="T4" fmla="*/ 0 w 120"/>
                <a:gd name="T5" fmla="*/ 0 h 108"/>
                <a:gd name="T6" fmla="*/ 0 w 120"/>
                <a:gd name="T7" fmla="*/ 0 h 108"/>
                <a:gd name="T8" fmla="*/ 0 w 120"/>
                <a:gd name="T9" fmla="*/ 0 h 108"/>
                <a:gd name="T10" fmla="*/ 0 w 120"/>
                <a:gd name="T11" fmla="*/ 0 h 108"/>
                <a:gd name="T12" fmla="*/ 0 w 120"/>
                <a:gd name="T13" fmla="*/ 0 h 108"/>
                <a:gd name="T14" fmla="*/ 0 w 120"/>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108"/>
                <a:gd name="T26" fmla="*/ 120 w 120"/>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108">
                  <a:moveTo>
                    <a:pt x="61" y="0"/>
                  </a:moveTo>
                  <a:lnTo>
                    <a:pt x="6" y="50"/>
                  </a:lnTo>
                  <a:lnTo>
                    <a:pt x="0" y="93"/>
                  </a:lnTo>
                  <a:lnTo>
                    <a:pt x="61" y="108"/>
                  </a:lnTo>
                  <a:lnTo>
                    <a:pt x="114" y="65"/>
                  </a:lnTo>
                  <a:lnTo>
                    <a:pt x="120" y="1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599" name="Freeform 50">
              <a:extLst>
                <a:ext uri="{FF2B5EF4-FFF2-40B4-BE49-F238E27FC236}">
                  <a16:creationId xmlns:a16="http://schemas.microsoft.com/office/drawing/2014/main" id="{EECE9E29-09A0-B347-8183-A4630915572C}"/>
                </a:ext>
              </a:extLst>
            </p:cNvPr>
            <p:cNvSpPr>
              <a:spLocks/>
            </p:cNvSpPr>
            <p:nvPr/>
          </p:nvSpPr>
          <p:spPr bwMode="auto">
            <a:xfrm>
              <a:off x="4063" y="2198"/>
              <a:ext cx="158" cy="116"/>
            </a:xfrm>
            <a:custGeom>
              <a:avLst/>
              <a:gdLst>
                <a:gd name="T0" fmla="*/ 0 w 338"/>
                <a:gd name="T1" fmla="*/ 0 h 302"/>
                <a:gd name="T2" fmla="*/ 0 w 338"/>
                <a:gd name="T3" fmla="*/ 0 h 302"/>
                <a:gd name="T4" fmla="*/ 0 w 338"/>
                <a:gd name="T5" fmla="*/ 0 h 302"/>
                <a:gd name="T6" fmla="*/ 0 w 338"/>
                <a:gd name="T7" fmla="*/ 0 h 302"/>
                <a:gd name="T8" fmla="*/ 0 w 338"/>
                <a:gd name="T9" fmla="*/ 0 h 302"/>
                <a:gd name="T10" fmla="*/ 0 w 338"/>
                <a:gd name="T11" fmla="*/ 0 h 302"/>
                <a:gd name="T12" fmla="*/ 0 w 338"/>
                <a:gd name="T13" fmla="*/ 0 h 302"/>
                <a:gd name="T14" fmla="*/ 0 w 338"/>
                <a:gd name="T15" fmla="*/ 0 h 302"/>
                <a:gd name="T16" fmla="*/ 0 w 338"/>
                <a:gd name="T17" fmla="*/ 0 h 302"/>
                <a:gd name="T18" fmla="*/ 0 w 338"/>
                <a:gd name="T19" fmla="*/ 0 h 3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8"/>
                <a:gd name="T31" fmla="*/ 0 h 302"/>
                <a:gd name="T32" fmla="*/ 338 w 338"/>
                <a:gd name="T33" fmla="*/ 302 h 3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8" h="302">
                  <a:moveTo>
                    <a:pt x="0" y="296"/>
                  </a:moveTo>
                  <a:lnTo>
                    <a:pt x="213" y="78"/>
                  </a:lnTo>
                  <a:lnTo>
                    <a:pt x="230" y="28"/>
                  </a:lnTo>
                  <a:lnTo>
                    <a:pt x="285" y="0"/>
                  </a:lnTo>
                  <a:lnTo>
                    <a:pt x="338" y="49"/>
                  </a:lnTo>
                  <a:lnTo>
                    <a:pt x="306" y="127"/>
                  </a:lnTo>
                  <a:lnTo>
                    <a:pt x="169" y="236"/>
                  </a:lnTo>
                  <a:lnTo>
                    <a:pt x="87" y="302"/>
                  </a:lnTo>
                  <a:lnTo>
                    <a:pt x="0" y="29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0" name="Freeform 51">
              <a:extLst>
                <a:ext uri="{FF2B5EF4-FFF2-40B4-BE49-F238E27FC236}">
                  <a16:creationId xmlns:a16="http://schemas.microsoft.com/office/drawing/2014/main" id="{53A111C9-1429-C040-868A-8AEA61A5EFBF}"/>
                </a:ext>
              </a:extLst>
            </p:cNvPr>
            <p:cNvSpPr>
              <a:spLocks/>
            </p:cNvSpPr>
            <p:nvPr/>
          </p:nvSpPr>
          <p:spPr bwMode="auto">
            <a:xfrm>
              <a:off x="3903" y="2117"/>
              <a:ext cx="183" cy="201"/>
            </a:xfrm>
            <a:custGeom>
              <a:avLst/>
              <a:gdLst>
                <a:gd name="T0" fmla="*/ 0 w 393"/>
                <a:gd name="T1" fmla="*/ 0 h 525"/>
                <a:gd name="T2" fmla="*/ 0 w 393"/>
                <a:gd name="T3" fmla="*/ 0 h 525"/>
                <a:gd name="T4" fmla="*/ 0 w 393"/>
                <a:gd name="T5" fmla="*/ 0 h 525"/>
                <a:gd name="T6" fmla="*/ 0 w 393"/>
                <a:gd name="T7" fmla="*/ 0 h 525"/>
                <a:gd name="T8" fmla="*/ 0 w 393"/>
                <a:gd name="T9" fmla="*/ 0 h 525"/>
                <a:gd name="T10" fmla="*/ 0 w 393"/>
                <a:gd name="T11" fmla="*/ 0 h 525"/>
                <a:gd name="T12" fmla="*/ 0 w 393"/>
                <a:gd name="T13" fmla="*/ 0 h 525"/>
                <a:gd name="T14" fmla="*/ 0 w 393"/>
                <a:gd name="T15" fmla="*/ 0 h 525"/>
                <a:gd name="T16" fmla="*/ 0 w 393"/>
                <a:gd name="T17" fmla="*/ 0 h 525"/>
                <a:gd name="T18" fmla="*/ 0 w 393"/>
                <a:gd name="T19" fmla="*/ 0 h 525"/>
                <a:gd name="T20" fmla="*/ 0 w 393"/>
                <a:gd name="T21" fmla="*/ 0 h 525"/>
                <a:gd name="T22" fmla="*/ 0 w 393"/>
                <a:gd name="T23" fmla="*/ 0 h 525"/>
                <a:gd name="T24" fmla="*/ 0 w 393"/>
                <a:gd name="T25" fmla="*/ 0 h 525"/>
                <a:gd name="T26" fmla="*/ 0 w 393"/>
                <a:gd name="T27" fmla="*/ 0 h 525"/>
                <a:gd name="T28" fmla="*/ 0 w 393"/>
                <a:gd name="T29" fmla="*/ 0 h 525"/>
                <a:gd name="T30" fmla="*/ 0 w 393"/>
                <a:gd name="T31" fmla="*/ 0 h 525"/>
                <a:gd name="T32" fmla="*/ 0 w 393"/>
                <a:gd name="T33" fmla="*/ 0 h 525"/>
                <a:gd name="T34" fmla="*/ 0 w 393"/>
                <a:gd name="T35" fmla="*/ 0 h 525"/>
                <a:gd name="T36" fmla="*/ 0 w 393"/>
                <a:gd name="T37" fmla="*/ 0 h 525"/>
                <a:gd name="T38" fmla="*/ 0 w 393"/>
                <a:gd name="T39" fmla="*/ 0 h 525"/>
                <a:gd name="T40" fmla="*/ 0 w 393"/>
                <a:gd name="T41" fmla="*/ 0 h 5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3"/>
                <a:gd name="T64" fmla="*/ 0 h 525"/>
                <a:gd name="T65" fmla="*/ 393 w 393"/>
                <a:gd name="T66" fmla="*/ 525 h 5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3" h="525">
                  <a:moveTo>
                    <a:pt x="49" y="525"/>
                  </a:moveTo>
                  <a:lnTo>
                    <a:pt x="251" y="393"/>
                  </a:lnTo>
                  <a:lnTo>
                    <a:pt x="241" y="340"/>
                  </a:lnTo>
                  <a:lnTo>
                    <a:pt x="203" y="285"/>
                  </a:lnTo>
                  <a:lnTo>
                    <a:pt x="323" y="186"/>
                  </a:lnTo>
                  <a:lnTo>
                    <a:pt x="393" y="131"/>
                  </a:lnTo>
                  <a:lnTo>
                    <a:pt x="355" y="61"/>
                  </a:lnTo>
                  <a:lnTo>
                    <a:pt x="247" y="11"/>
                  </a:lnTo>
                  <a:lnTo>
                    <a:pt x="154" y="0"/>
                  </a:lnTo>
                  <a:lnTo>
                    <a:pt x="93" y="0"/>
                  </a:lnTo>
                  <a:lnTo>
                    <a:pt x="110" y="55"/>
                  </a:lnTo>
                  <a:lnTo>
                    <a:pt x="165" y="93"/>
                  </a:lnTo>
                  <a:lnTo>
                    <a:pt x="241" y="110"/>
                  </a:lnTo>
                  <a:lnTo>
                    <a:pt x="165" y="169"/>
                  </a:lnTo>
                  <a:lnTo>
                    <a:pt x="60" y="230"/>
                  </a:lnTo>
                  <a:lnTo>
                    <a:pt x="38" y="279"/>
                  </a:lnTo>
                  <a:lnTo>
                    <a:pt x="72" y="355"/>
                  </a:lnTo>
                  <a:lnTo>
                    <a:pt x="11" y="416"/>
                  </a:lnTo>
                  <a:lnTo>
                    <a:pt x="0" y="498"/>
                  </a:lnTo>
                  <a:lnTo>
                    <a:pt x="49" y="5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1" name="Freeform 52">
              <a:extLst>
                <a:ext uri="{FF2B5EF4-FFF2-40B4-BE49-F238E27FC236}">
                  <a16:creationId xmlns:a16="http://schemas.microsoft.com/office/drawing/2014/main" id="{BFBC03D1-C491-3049-8030-97F211CDE9F9}"/>
                </a:ext>
              </a:extLst>
            </p:cNvPr>
            <p:cNvSpPr>
              <a:spLocks/>
            </p:cNvSpPr>
            <p:nvPr/>
          </p:nvSpPr>
          <p:spPr bwMode="auto">
            <a:xfrm>
              <a:off x="3554" y="2372"/>
              <a:ext cx="210" cy="164"/>
            </a:xfrm>
            <a:custGeom>
              <a:avLst/>
              <a:gdLst>
                <a:gd name="T0" fmla="*/ 0 w 452"/>
                <a:gd name="T1" fmla="*/ 0 h 428"/>
                <a:gd name="T2" fmla="*/ 0 w 452"/>
                <a:gd name="T3" fmla="*/ 0 h 428"/>
                <a:gd name="T4" fmla="*/ 0 w 452"/>
                <a:gd name="T5" fmla="*/ 0 h 428"/>
                <a:gd name="T6" fmla="*/ 0 w 452"/>
                <a:gd name="T7" fmla="*/ 0 h 428"/>
                <a:gd name="T8" fmla="*/ 0 w 452"/>
                <a:gd name="T9" fmla="*/ 0 h 428"/>
                <a:gd name="T10" fmla="*/ 0 w 452"/>
                <a:gd name="T11" fmla="*/ 0 h 428"/>
                <a:gd name="T12" fmla="*/ 0 w 452"/>
                <a:gd name="T13" fmla="*/ 0 h 428"/>
                <a:gd name="T14" fmla="*/ 0 w 452"/>
                <a:gd name="T15" fmla="*/ 0 h 428"/>
                <a:gd name="T16" fmla="*/ 0 w 452"/>
                <a:gd name="T17" fmla="*/ 0 h 428"/>
                <a:gd name="T18" fmla="*/ 0 w 452"/>
                <a:gd name="T19" fmla="*/ 0 h 428"/>
                <a:gd name="T20" fmla="*/ 0 w 452"/>
                <a:gd name="T21" fmla="*/ 0 h 428"/>
                <a:gd name="T22" fmla="*/ 0 w 452"/>
                <a:gd name="T23" fmla="*/ 0 h 428"/>
                <a:gd name="T24" fmla="*/ 0 w 452"/>
                <a:gd name="T25" fmla="*/ 0 h 428"/>
                <a:gd name="T26" fmla="*/ 0 w 452"/>
                <a:gd name="T27" fmla="*/ 0 h 428"/>
                <a:gd name="T28" fmla="*/ 0 w 452"/>
                <a:gd name="T29" fmla="*/ 0 h 428"/>
                <a:gd name="T30" fmla="*/ 0 w 452"/>
                <a:gd name="T31" fmla="*/ 0 h 428"/>
                <a:gd name="T32" fmla="*/ 0 w 452"/>
                <a:gd name="T33" fmla="*/ 0 h 428"/>
                <a:gd name="T34" fmla="*/ 0 w 452"/>
                <a:gd name="T35" fmla="*/ 0 h 428"/>
                <a:gd name="T36" fmla="*/ 0 w 452"/>
                <a:gd name="T37" fmla="*/ 0 h 428"/>
                <a:gd name="T38" fmla="*/ 0 w 452"/>
                <a:gd name="T39" fmla="*/ 0 h 428"/>
                <a:gd name="T40" fmla="*/ 0 w 452"/>
                <a:gd name="T41" fmla="*/ 0 h 428"/>
                <a:gd name="T42" fmla="*/ 0 w 452"/>
                <a:gd name="T43" fmla="*/ 0 h 428"/>
                <a:gd name="T44" fmla="*/ 0 w 452"/>
                <a:gd name="T45" fmla="*/ 0 h 428"/>
                <a:gd name="T46" fmla="*/ 0 w 452"/>
                <a:gd name="T47" fmla="*/ 0 h 428"/>
                <a:gd name="T48" fmla="*/ 0 w 452"/>
                <a:gd name="T49" fmla="*/ 0 h 428"/>
                <a:gd name="T50" fmla="*/ 0 w 452"/>
                <a:gd name="T51" fmla="*/ 0 h 428"/>
                <a:gd name="T52" fmla="*/ 0 w 452"/>
                <a:gd name="T53" fmla="*/ 0 h 428"/>
                <a:gd name="T54" fmla="*/ 0 w 452"/>
                <a:gd name="T55" fmla="*/ 0 h 428"/>
                <a:gd name="T56" fmla="*/ 0 w 452"/>
                <a:gd name="T57" fmla="*/ 0 h 428"/>
                <a:gd name="T58" fmla="*/ 0 w 452"/>
                <a:gd name="T59" fmla="*/ 0 h 428"/>
                <a:gd name="T60" fmla="*/ 0 w 452"/>
                <a:gd name="T61" fmla="*/ 0 h 428"/>
                <a:gd name="T62" fmla="*/ 0 w 452"/>
                <a:gd name="T63" fmla="*/ 0 h 428"/>
                <a:gd name="T64" fmla="*/ 0 w 452"/>
                <a:gd name="T65" fmla="*/ 0 h 428"/>
                <a:gd name="T66" fmla="*/ 0 w 452"/>
                <a:gd name="T67" fmla="*/ 0 h 428"/>
                <a:gd name="T68" fmla="*/ 0 w 452"/>
                <a:gd name="T69" fmla="*/ 0 h 428"/>
                <a:gd name="T70" fmla="*/ 0 w 452"/>
                <a:gd name="T71" fmla="*/ 0 h 4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428"/>
                <a:gd name="T110" fmla="*/ 452 w 452"/>
                <a:gd name="T111" fmla="*/ 428 h 4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428">
                  <a:moveTo>
                    <a:pt x="405" y="339"/>
                  </a:moveTo>
                  <a:lnTo>
                    <a:pt x="443" y="242"/>
                  </a:lnTo>
                  <a:lnTo>
                    <a:pt x="452" y="164"/>
                  </a:lnTo>
                  <a:lnTo>
                    <a:pt x="388" y="154"/>
                  </a:lnTo>
                  <a:lnTo>
                    <a:pt x="382" y="110"/>
                  </a:lnTo>
                  <a:lnTo>
                    <a:pt x="365" y="50"/>
                  </a:lnTo>
                  <a:lnTo>
                    <a:pt x="332" y="23"/>
                  </a:lnTo>
                  <a:lnTo>
                    <a:pt x="268" y="38"/>
                  </a:lnTo>
                  <a:lnTo>
                    <a:pt x="245" y="50"/>
                  </a:lnTo>
                  <a:lnTo>
                    <a:pt x="218" y="6"/>
                  </a:lnTo>
                  <a:lnTo>
                    <a:pt x="163" y="0"/>
                  </a:lnTo>
                  <a:lnTo>
                    <a:pt x="114" y="33"/>
                  </a:lnTo>
                  <a:lnTo>
                    <a:pt x="108" y="105"/>
                  </a:lnTo>
                  <a:lnTo>
                    <a:pt x="82" y="160"/>
                  </a:lnTo>
                  <a:lnTo>
                    <a:pt x="49" y="148"/>
                  </a:lnTo>
                  <a:lnTo>
                    <a:pt x="5" y="181"/>
                  </a:lnTo>
                  <a:lnTo>
                    <a:pt x="0" y="295"/>
                  </a:lnTo>
                  <a:lnTo>
                    <a:pt x="55" y="428"/>
                  </a:lnTo>
                  <a:lnTo>
                    <a:pt x="104" y="428"/>
                  </a:lnTo>
                  <a:lnTo>
                    <a:pt x="87" y="356"/>
                  </a:lnTo>
                  <a:lnTo>
                    <a:pt x="61" y="263"/>
                  </a:lnTo>
                  <a:lnTo>
                    <a:pt x="76" y="230"/>
                  </a:lnTo>
                  <a:lnTo>
                    <a:pt x="108" y="257"/>
                  </a:lnTo>
                  <a:lnTo>
                    <a:pt x="146" y="247"/>
                  </a:lnTo>
                  <a:lnTo>
                    <a:pt x="169" y="169"/>
                  </a:lnTo>
                  <a:lnTo>
                    <a:pt x="163" y="88"/>
                  </a:lnTo>
                  <a:lnTo>
                    <a:pt x="213" y="164"/>
                  </a:lnTo>
                  <a:lnTo>
                    <a:pt x="256" y="154"/>
                  </a:lnTo>
                  <a:lnTo>
                    <a:pt x="300" y="99"/>
                  </a:lnTo>
                  <a:lnTo>
                    <a:pt x="317" y="198"/>
                  </a:lnTo>
                  <a:lnTo>
                    <a:pt x="365" y="192"/>
                  </a:lnTo>
                  <a:lnTo>
                    <a:pt x="409" y="198"/>
                  </a:lnTo>
                  <a:lnTo>
                    <a:pt x="365" y="280"/>
                  </a:lnTo>
                  <a:lnTo>
                    <a:pt x="355" y="367"/>
                  </a:lnTo>
                  <a:lnTo>
                    <a:pt x="405" y="3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2" name="Freeform 53">
              <a:extLst>
                <a:ext uri="{FF2B5EF4-FFF2-40B4-BE49-F238E27FC236}">
                  <a16:creationId xmlns:a16="http://schemas.microsoft.com/office/drawing/2014/main" id="{9FC78C99-3810-594E-83E4-D7AEBB96E4F8}"/>
                </a:ext>
              </a:extLst>
            </p:cNvPr>
            <p:cNvSpPr>
              <a:spLocks/>
            </p:cNvSpPr>
            <p:nvPr/>
          </p:nvSpPr>
          <p:spPr bwMode="auto">
            <a:xfrm>
              <a:off x="3784" y="2614"/>
              <a:ext cx="290" cy="129"/>
            </a:xfrm>
            <a:custGeom>
              <a:avLst/>
              <a:gdLst>
                <a:gd name="T0" fmla="*/ 0 w 624"/>
                <a:gd name="T1" fmla="*/ 0 h 339"/>
                <a:gd name="T2" fmla="*/ 0 w 624"/>
                <a:gd name="T3" fmla="*/ 0 h 339"/>
                <a:gd name="T4" fmla="*/ 0 w 624"/>
                <a:gd name="T5" fmla="*/ 0 h 339"/>
                <a:gd name="T6" fmla="*/ 0 w 624"/>
                <a:gd name="T7" fmla="*/ 0 h 339"/>
                <a:gd name="T8" fmla="*/ 0 w 624"/>
                <a:gd name="T9" fmla="*/ 0 h 339"/>
                <a:gd name="T10" fmla="*/ 0 w 624"/>
                <a:gd name="T11" fmla="*/ 0 h 339"/>
                <a:gd name="T12" fmla="*/ 0 w 624"/>
                <a:gd name="T13" fmla="*/ 0 h 339"/>
                <a:gd name="T14" fmla="*/ 0 w 624"/>
                <a:gd name="T15" fmla="*/ 0 h 339"/>
                <a:gd name="T16" fmla="*/ 0 w 624"/>
                <a:gd name="T17" fmla="*/ 0 h 339"/>
                <a:gd name="T18" fmla="*/ 0 w 624"/>
                <a:gd name="T19" fmla="*/ 0 h 339"/>
                <a:gd name="T20" fmla="*/ 0 w 624"/>
                <a:gd name="T21" fmla="*/ 0 h 339"/>
                <a:gd name="T22" fmla="*/ 0 w 624"/>
                <a:gd name="T23" fmla="*/ 0 h 339"/>
                <a:gd name="T24" fmla="*/ 0 w 624"/>
                <a:gd name="T25" fmla="*/ 0 h 339"/>
                <a:gd name="T26" fmla="*/ 0 w 624"/>
                <a:gd name="T27" fmla="*/ 0 h 339"/>
                <a:gd name="T28" fmla="*/ 0 w 624"/>
                <a:gd name="T29" fmla="*/ 0 h 339"/>
                <a:gd name="T30" fmla="*/ 0 w 624"/>
                <a:gd name="T31" fmla="*/ 0 h 339"/>
                <a:gd name="T32" fmla="*/ 0 w 624"/>
                <a:gd name="T33" fmla="*/ 0 h 339"/>
                <a:gd name="T34" fmla="*/ 0 w 624"/>
                <a:gd name="T35" fmla="*/ 0 h 339"/>
                <a:gd name="T36" fmla="*/ 0 w 624"/>
                <a:gd name="T37" fmla="*/ 0 h 339"/>
                <a:gd name="T38" fmla="*/ 0 w 624"/>
                <a:gd name="T39" fmla="*/ 0 h 339"/>
                <a:gd name="T40" fmla="*/ 0 w 624"/>
                <a:gd name="T41" fmla="*/ 0 h 339"/>
                <a:gd name="T42" fmla="*/ 0 w 624"/>
                <a:gd name="T43" fmla="*/ 0 h 339"/>
                <a:gd name="T44" fmla="*/ 0 w 624"/>
                <a:gd name="T45" fmla="*/ 0 h 339"/>
                <a:gd name="T46" fmla="*/ 0 w 624"/>
                <a:gd name="T47" fmla="*/ 0 h 339"/>
                <a:gd name="T48" fmla="*/ 0 w 624"/>
                <a:gd name="T49" fmla="*/ 0 h 339"/>
                <a:gd name="T50" fmla="*/ 0 w 624"/>
                <a:gd name="T51" fmla="*/ 0 h 339"/>
                <a:gd name="T52" fmla="*/ 0 w 624"/>
                <a:gd name="T53" fmla="*/ 0 h 339"/>
                <a:gd name="T54" fmla="*/ 0 w 624"/>
                <a:gd name="T55" fmla="*/ 0 h 339"/>
                <a:gd name="T56" fmla="*/ 0 w 624"/>
                <a:gd name="T57" fmla="*/ 0 h 339"/>
                <a:gd name="T58" fmla="*/ 0 w 624"/>
                <a:gd name="T59" fmla="*/ 0 h 339"/>
                <a:gd name="T60" fmla="*/ 0 w 624"/>
                <a:gd name="T61" fmla="*/ 0 h 339"/>
                <a:gd name="T62" fmla="*/ 0 w 624"/>
                <a:gd name="T63" fmla="*/ 0 h 339"/>
                <a:gd name="T64" fmla="*/ 0 w 624"/>
                <a:gd name="T65" fmla="*/ 0 h 339"/>
                <a:gd name="T66" fmla="*/ 0 w 624"/>
                <a:gd name="T67" fmla="*/ 0 h 3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4"/>
                <a:gd name="T103" fmla="*/ 0 h 339"/>
                <a:gd name="T104" fmla="*/ 624 w 624"/>
                <a:gd name="T105" fmla="*/ 339 h 3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4" h="339">
                  <a:moveTo>
                    <a:pt x="0" y="274"/>
                  </a:moveTo>
                  <a:lnTo>
                    <a:pt x="34" y="208"/>
                  </a:lnTo>
                  <a:lnTo>
                    <a:pt x="55" y="137"/>
                  </a:lnTo>
                  <a:lnTo>
                    <a:pt x="82" y="103"/>
                  </a:lnTo>
                  <a:lnTo>
                    <a:pt x="120" y="114"/>
                  </a:lnTo>
                  <a:lnTo>
                    <a:pt x="131" y="71"/>
                  </a:lnTo>
                  <a:lnTo>
                    <a:pt x="181" y="65"/>
                  </a:lnTo>
                  <a:lnTo>
                    <a:pt x="207" y="99"/>
                  </a:lnTo>
                  <a:lnTo>
                    <a:pt x="257" y="55"/>
                  </a:lnTo>
                  <a:lnTo>
                    <a:pt x="257" y="0"/>
                  </a:lnTo>
                  <a:lnTo>
                    <a:pt x="306" y="0"/>
                  </a:lnTo>
                  <a:lnTo>
                    <a:pt x="317" y="71"/>
                  </a:lnTo>
                  <a:lnTo>
                    <a:pt x="361" y="27"/>
                  </a:lnTo>
                  <a:lnTo>
                    <a:pt x="416" y="27"/>
                  </a:lnTo>
                  <a:lnTo>
                    <a:pt x="394" y="88"/>
                  </a:lnTo>
                  <a:lnTo>
                    <a:pt x="432" y="82"/>
                  </a:lnTo>
                  <a:lnTo>
                    <a:pt x="470" y="71"/>
                  </a:lnTo>
                  <a:lnTo>
                    <a:pt x="513" y="76"/>
                  </a:lnTo>
                  <a:lnTo>
                    <a:pt x="492" y="132"/>
                  </a:lnTo>
                  <a:lnTo>
                    <a:pt x="536" y="126"/>
                  </a:lnTo>
                  <a:lnTo>
                    <a:pt x="586" y="132"/>
                  </a:lnTo>
                  <a:lnTo>
                    <a:pt x="563" y="181"/>
                  </a:lnTo>
                  <a:lnTo>
                    <a:pt x="601" y="187"/>
                  </a:lnTo>
                  <a:lnTo>
                    <a:pt x="624" y="234"/>
                  </a:lnTo>
                  <a:lnTo>
                    <a:pt x="574" y="301"/>
                  </a:lnTo>
                  <a:lnTo>
                    <a:pt x="563" y="339"/>
                  </a:lnTo>
                  <a:lnTo>
                    <a:pt x="513" y="289"/>
                  </a:lnTo>
                  <a:lnTo>
                    <a:pt x="449" y="251"/>
                  </a:lnTo>
                  <a:lnTo>
                    <a:pt x="367" y="234"/>
                  </a:lnTo>
                  <a:lnTo>
                    <a:pt x="213" y="234"/>
                  </a:lnTo>
                  <a:lnTo>
                    <a:pt x="116" y="257"/>
                  </a:lnTo>
                  <a:lnTo>
                    <a:pt x="49" y="289"/>
                  </a:lnTo>
                  <a:lnTo>
                    <a:pt x="0" y="2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3" name="Freeform 54">
              <a:extLst>
                <a:ext uri="{FF2B5EF4-FFF2-40B4-BE49-F238E27FC236}">
                  <a16:creationId xmlns:a16="http://schemas.microsoft.com/office/drawing/2014/main" id="{EB8B22FC-AEF2-E440-9ABC-DD84C77A3776}"/>
                </a:ext>
              </a:extLst>
            </p:cNvPr>
            <p:cNvSpPr>
              <a:spLocks/>
            </p:cNvSpPr>
            <p:nvPr/>
          </p:nvSpPr>
          <p:spPr bwMode="auto">
            <a:xfrm>
              <a:off x="3777" y="2886"/>
              <a:ext cx="35" cy="21"/>
            </a:xfrm>
            <a:custGeom>
              <a:avLst/>
              <a:gdLst>
                <a:gd name="T0" fmla="*/ 0 w 76"/>
                <a:gd name="T1" fmla="*/ 0 h 55"/>
                <a:gd name="T2" fmla="*/ 0 w 76"/>
                <a:gd name="T3" fmla="*/ 0 h 55"/>
                <a:gd name="T4" fmla="*/ 0 w 76"/>
                <a:gd name="T5" fmla="*/ 0 h 55"/>
                <a:gd name="T6" fmla="*/ 0 w 76"/>
                <a:gd name="T7" fmla="*/ 0 h 55"/>
                <a:gd name="T8" fmla="*/ 0 w 76"/>
                <a:gd name="T9" fmla="*/ 0 h 55"/>
                <a:gd name="T10" fmla="*/ 0 w 76"/>
                <a:gd name="T11" fmla="*/ 0 h 55"/>
                <a:gd name="T12" fmla="*/ 0 w 76"/>
                <a:gd name="T13" fmla="*/ 0 h 55"/>
                <a:gd name="T14" fmla="*/ 0 60000 65536"/>
                <a:gd name="T15" fmla="*/ 0 60000 65536"/>
                <a:gd name="T16" fmla="*/ 0 60000 65536"/>
                <a:gd name="T17" fmla="*/ 0 60000 65536"/>
                <a:gd name="T18" fmla="*/ 0 60000 65536"/>
                <a:gd name="T19" fmla="*/ 0 60000 65536"/>
                <a:gd name="T20" fmla="*/ 0 60000 65536"/>
                <a:gd name="T21" fmla="*/ 0 w 76"/>
                <a:gd name="T22" fmla="*/ 0 h 55"/>
                <a:gd name="T23" fmla="*/ 76 w 7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55">
                  <a:moveTo>
                    <a:pt x="5" y="10"/>
                  </a:moveTo>
                  <a:lnTo>
                    <a:pt x="64" y="0"/>
                  </a:lnTo>
                  <a:lnTo>
                    <a:pt x="76" y="50"/>
                  </a:lnTo>
                  <a:lnTo>
                    <a:pt x="26" y="55"/>
                  </a:lnTo>
                  <a:lnTo>
                    <a:pt x="0" y="38"/>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4" name="Freeform 55">
              <a:extLst>
                <a:ext uri="{FF2B5EF4-FFF2-40B4-BE49-F238E27FC236}">
                  <a16:creationId xmlns:a16="http://schemas.microsoft.com/office/drawing/2014/main" id="{7309D1CE-70A1-514B-87A9-2444BA7D9730}"/>
                </a:ext>
              </a:extLst>
            </p:cNvPr>
            <p:cNvSpPr>
              <a:spLocks/>
            </p:cNvSpPr>
            <p:nvPr/>
          </p:nvSpPr>
          <p:spPr bwMode="auto">
            <a:xfrm>
              <a:off x="3812" y="2909"/>
              <a:ext cx="125" cy="56"/>
            </a:xfrm>
            <a:custGeom>
              <a:avLst/>
              <a:gdLst>
                <a:gd name="T0" fmla="*/ 0 w 268"/>
                <a:gd name="T1" fmla="*/ 0 h 148"/>
                <a:gd name="T2" fmla="*/ 0 w 268"/>
                <a:gd name="T3" fmla="*/ 0 h 148"/>
                <a:gd name="T4" fmla="*/ 0 w 268"/>
                <a:gd name="T5" fmla="*/ 0 h 148"/>
                <a:gd name="T6" fmla="*/ 0 w 268"/>
                <a:gd name="T7" fmla="*/ 0 h 148"/>
                <a:gd name="T8" fmla="*/ 0 w 268"/>
                <a:gd name="T9" fmla="*/ 0 h 148"/>
                <a:gd name="T10" fmla="*/ 0 w 268"/>
                <a:gd name="T11" fmla="*/ 0 h 148"/>
                <a:gd name="T12" fmla="*/ 0 w 268"/>
                <a:gd name="T13" fmla="*/ 0 h 148"/>
                <a:gd name="T14" fmla="*/ 0 w 268"/>
                <a:gd name="T15" fmla="*/ 0 h 148"/>
                <a:gd name="T16" fmla="*/ 0 w 268"/>
                <a:gd name="T17" fmla="*/ 0 h 148"/>
                <a:gd name="T18" fmla="*/ 0 w 268"/>
                <a:gd name="T19" fmla="*/ 0 h 148"/>
                <a:gd name="T20" fmla="*/ 0 w 268"/>
                <a:gd name="T21" fmla="*/ 0 h 148"/>
                <a:gd name="T22" fmla="*/ 0 w 268"/>
                <a:gd name="T23" fmla="*/ 0 h 148"/>
                <a:gd name="T24" fmla="*/ 0 w 268"/>
                <a:gd name="T25" fmla="*/ 0 h 148"/>
                <a:gd name="T26" fmla="*/ 0 w 268"/>
                <a:gd name="T27" fmla="*/ 0 h 148"/>
                <a:gd name="T28" fmla="*/ 0 w 268"/>
                <a:gd name="T29" fmla="*/ 0 h 148"/>
                <a:gd name="T30" fmla="*/ 0 w 268"/>
                <a:gd name="T31" fmla="*/ 0 h 148"/>
                <a:gd name="T32" fmla="*/ 0 w 268"/>
                <a:gd name="T33" fmla="*/ 0 h 148"/>
                <a:gd name="T34" fmla="*/ 0 w 268"/>
                <a:gd name="T35" fmla="*/ 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8"/>
                <a:gd name="T55" fmla="*/ 0 h 148"/>
                <a:gd name="T56" fmla="*/ 268 w 2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8" h="148">
                  <a:moveTo>
                    <a:pt x="21" y="0"/>
                  </a:moveTo>
                  <a:lnTo>
                    <a:pt x="87" y="17"/>
                  </a:lnTo>
                  <a:lnTo>
                    <a:pt x="146" y="44"/>
                  </a:lnTo>
                  <a:lnTo>
                    <a:pt x="230" y="17"/>
                  </a:lnTo>
                  <a:lnTo>
                    <a:pt x="268" y="67"/>
                  </a:lnTo>
                  <a:lnTo>
                    <a:pt x="268" y="137"/>
                  </a:lnTo>
                  <a:lnTo>
                    <a:pt x="218" y="122"/>
                  </a:lnTo>
                  <a:lnTo>
                    <a:pt x="196" y="148"/>
                  </a:lnTo>
                  <a:lnTo>
                    <a:pt x="146" y="131"/>
                  </a:lnTo>
                  <a:lnTo>
                    <a:pt x="120" y="116"/>
                  </a:lnTo>
                  <a:lnTo>
                    <a:pt x="93" y="143"/>
                  </a:lnTo>
                  <a:lnTo>
                    <a:pt x="70" y="110"/>
                  </a:lnTo>
                  <a:lnTo>
                    <a:pt x="59" y="78"/>
                  </a:lnTo>
                  <a:lnTo>
                    <a:pt x="38" y="93"/>
                  </a:lnTo>
                  <a:lnTo>
                    <a:pt x="11" y="78"/>
                  </a:lnTo>
                  <a:lnTo>
                    <a:pt x="0" y="44"/>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5" name="Freeform 56">
              <a:extLst>
                <a:ext uri="{FF2B5EF4-FFF2-40B4-BE49-F238E27FC236}">
                  <a16:creationId xmlns:a16="http://schemas.microsoft.com/office/drawing/2014/main" id="{18A67B6E-72AB-CC4A-8D43-5EDFA30A9A6F}"/>
                </a:ext>
              </a:extLst>
            </p:cNvPr>
            <p:cNvSpPr>
              <a:spLocks/>
            </p:cNvSpPr>
            <p:nvPr/>
          </p:nvSpPr>
          <p:spPr bwMode="auto">
            <a:xfrm>
              <a:off x="3944" y="2854"/>
              <a:ext cx="137" cy="94"/>
            </a:xfrm>
            <a:custGeom>
              <a:avLst/>
              <a:gdLst>
                <a:gd name="T0" fmla="*/ 0 w 295"/>
                <a:gd name="T1" fmla="*/ 0 h 245"/>
                <a:gd name="T2" fmla="*/ 0 w 295"/>
                <a:gd name="T3" fmla="*/ 0 h 245"/>
                <a:gd name="T4" fmla="*/ 0 w 295"/>
                <a:gd name="T5" fmla="*/ 0 h 245"/>
                <a:gd name="T6" fmla="*/ 0 w 295"/>
                <a:gd name="T7" fmla="*/ 0 h 245"/>
                <a:gd name="T8" fmla="*/ 0 w 295"/>
                <a:gd name="T9" fmla="*/ 0 h 245"/>
                <a:gd name="T10" fmla="*/ 0 w 295"/>
                <a:gd name="T11" fmla="*/ 0 h 245"/>
                <a:gd name="T12" fmla="*/ 0 w 295"/>
                <a:gd name="T13" fmla="*/ 0 h 245"/>
                <a:gd name="T14" fmla="*/ 0 w 295"/>
                <a:gd name="T15" fmla="*/ 0 h 245"/>
                <a:gd name="T16" fmla="*/ 0 w 295"/>
                <a:gd name="T17" fmla="*/ 0 h 245"/>
                <a:gd name="T18" fmla="*/ 0 w 295"/>
                <a:gd name="T19" fmla="*/ 0 h 245"/>
                <a:gd name="T20" fmla="*/ 0 w 295"/>
                <a:gd name="T21" fmla="*/ 0 h 245"/>
                <a:gd name="T22" fmla="*/ 0 w 295"/>
                <a:gd name="T23" fmla="*/ 0 h 245"/>
                <a:gd name="T24" fmla="*/ 0 w 295"/>
                <a:gd name="T25" fmla="*/ 0 h 245"/>
                <a:gd name="T26" fmla="*/ 0 w 295"/>
                <a:gd name="T27" fmla="*/ 0 h 245"/>
                <a:gd name="T28" fmla="*/ 0 w 295"/>
                <a:gd name="T29" fmla="*/ 0 h 245"/>
                <a:gd name="T30" fmla="*/ 0 w 295"/>
                <a:gd name="T31" fmla="*/ 0 h 245"/>
                <a:gd name="T32" fmla="*/ 0 w 295"/>
                <a:gd name="T33" fmla="*/ 0 h 245"/>
                <a:gd name="T34" fmla="*/ 0 w 295"/>
                <a:gd name="T35" fmla="*/ 0 h 245"/>
                <a:gd name="T36" fmla="*/ 0 w 295"/>
                <a:gd name="T37" fmla="*/ 0 h 245"/>
                <a:gd name="T38" fmla="*/ 0 w 295"/>
                <a:gd name="T39" fmla="*/ 0 h 2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5"/>
                <a:gd name="T61" fmla="*/ 0 h 245"/>
                <a:gd name="T62" fmla="*/ 295 w 295"/>
                <a:gd name="T63" fmla="*/ 245 h 2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5" h="245">
                  <a:moveTo>
                    <a:pt x="6" y="146"/>
                  </a:moveTo>
                  <a:lnTo>
                    <a:pt x="82" y="140"/>
                  </a:lnTo>
                  <a:lnTo>
                    <a:pt x="154" y="108"/>
                  </a:lnTo>
                  <a:lnTo>
                    <a:pt x="203" y="58"/>
                  </a:lnTo>
                  <a:lnTo>
                    <a:pt x="230" y="3"/>
                  </a:lnTo>
                  <a:lnTo>
                    <a:pt x="274" y="0"/>
                  </a:lnTo>
                  <a:lnTo>
                    <a:pt x="295" y="47"/>
                  </a:lnTo>
                  <a:lnTo>
                    <a:pt x="257" y="76"/>
                  </a:lnTo>
                  <a:lnTo>
                    <a:pt x="291" y="136"/>
                  </a:lnTo>
                  <a:lnTo>
                    <a:pt x="251" y="152"/>
                  </a:lnTo>
                  <a:lnTo>
                    <a:pt x="230" y="152"/>
                  </a:lnTo>
                  <a:lnTo>
                    <a:pt x="224" y="190"/>
                  </a:lnTo>
                  <a:lnTo>
                    <a:pt x="192" y="184"/>
                  </a:lnTo>
                  <a:lnTo>
                    <a:pt x="137" y="228"/>
                  </a:lnTo>
                  <a:lnTo>
                    <a:pt x="88" y="212"/>
                  </a:lnTo>
                  <a:lnTo>
                    <a:pt x="67" y="245"/>
                  </a:lnTo>
                  <a:lnTo>
                    <a:pt x="23" y="218"/>
                  </a:lnTo>
                  <a:lnTo>
                    <a:pt x="0" y="190"/>
                  </a:lnTo>
                  <a:lnTo>
                    <a:pt x="6"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6" name="Freeform 57">
              <a:extLst>
                <a:ext uri="{FF2B5EF4-FFF2-40B4-BE49-F238E27FC236}">
                  <a16:creationId xmlns:a16="http://schemas.microsoft.com/office/drawing/2014/main" id="{D8DF111F-F4D2-BC46-9825-1942B3C56427}"/>
                </a:ext>
              </a:extLst>
            </p:cNvPr>
            <p:cNvSpPr>
              <a:spLocks/>
            </p:cNvSpPr>
            <p:nvPr/>
          </p:nvSpPr>
          <p:spPr bwMode="auto">
            <a:xfrm>
              <a:off x="4063" y="2797"/>
              <a:ext cx="36" cy="25"/>
            </a:xfrm>
            <a:custGeom>
              <a:avLst/>
              <a:gdLst>
                <a:gd name="T0" fmla="*/ 0 w 78"/>
                <a:gd name="T1" fmla="*/ 0 h 65"/>
                <a:gd name="T2" fmla="*/ 0 w 78"/>
                <a:gd name="T3" fmla="*/ 0 h 65"/>
                <a:gd name="T4" fmla="*/ 0 w 78"/>
                <a:gd name="T5" fmla="*/ 0 h 65"/>
                <a:gd name="T6" fmla="*/ 0 w 78"/>
                <a:gd name="T7" fmla="*/ 0 h 65"/>
                <a:gd name="T8" fmla="*/ 0 w 78"/>
                <a:gd name="T9" fmla="*/ 0 h 65"/>
                <a:gd name="T10" fmla="*/ 0 w 78"/>
                <a:gd name="T11" fmla="*/ 0 h 65"/>
                <a:gd name="T12" fmla="*/ 0 w 78"/>
                <a:gd name="T13" fmla="*/ 0 h 65"/>
                <a:gd name="T14" fmla="*/ 0 60000 65536"/>
                <a:gd name="T15" fmla="*/ 0 60000 65536"/>
                <a:gd name="T16" fmla="*/ 0 60000 65536"/>
                <a:gd name="T17" fmla="*/ 0 60000 65536"/>
                <a:gd name="T18" fmla="*/ 0 60000 65536"/>
                <a:gd name="T19" fmla="*/ 0 60000 65536"/>
                <a:gd name="T20" fmla="*/ 0 60000 65536"/>
                <a:gd name="T21" fmla="*/ 0 w 78"/>
                <a:gd name="T22" fmla="*/ 0 h 65"/>
                <a:gd name="T23" fmla="*/ 78 w 78"/>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65">
                  <a:moveTo>
                    <a:pt x="0" y="27"/>
                  </a:moveTo>
                  <a:lnTo>
                    <a:pt x="23" y="65"/>
                  </a:lnTo>
                  <a:lnTo>
                    <a:pt x="78" y="65"/>
                  </a:lnTo>
                  <a:lnTo>
                    <a:pt x="66" y="21"/>
                  </a:lnTo>
                  <a:lnTo>
                    <a:pt x="34"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7" name="Freeform 58">
              <a:extLst>
                <a:ext uri="{FF2B5EF4-FFF2-40B4-BE49-F238E27FC236}">
                  <a16:creationId xmlns:a16="http://schemas.microsoft.com/office/drawing/2014/main" id="{064B27AF-DB66-9549-B157-E2E87C92C682}"/>
                </a:ext>
              </a:extLst>
            </p:cNvPr>
            <p:cNvSpPr>
              <a:spLocks/>
            </p:cNvSpPr>
            <p:nvPr/>
          </p:nvSpPr>
          <p:spPr bwMode="auto">
            <a:xfrm>
              <a:off x="3815" y="2754"/>
              <a:ext cx="112" cy="87"/>
            </a:xfrm>
            <a:custGeom>
              <a:avLst/>
              <a:gdLst>
                <a:gd name="T0" fmla="*/ 0 w 239"/>
                <a:gd name="T1" fmla="*/ 0 h 228"/>
                <a:gd name="T2" fmla="*/ 0 w 239"/>
                <a:gd name="T3" fmla="*/ 0 h 228"/>
                <a:gd name="T4" fmla="*/ 0 w 239"/>
                <a:gd name="T5" fmla="*/ 0 h 228"/>
                <a:gd name="T6" fmla="*/ 0 w 239"/>
                <a:gd name="T7" fmla="*/ 0 h 228"/>
                <a:gd name="T8" fmla="*/ 0 w 239"/>
                <a:gd name="T9" fmla="*/ 0 h 228"/>
                <a:gd name="T10" fmla="*/ 0 w 239"/>
                <a:gd name="T11" fmla="*/ 0 h 228"/>
                <a:gd name="T12" fmla="*/ 0 w 239"/>
                <a:gd name="T13" fmla="*/ 0 h 228"/>
                <a:gd name="T14" fmla="*/ 0 w 239"/>
                <a:gd name="T15" fmla="*/ 0 h 228"/>
                <a:gd name="T16" fmla="*/ 0 w 239"/>
                <a:gd name="T17" fmla="*/ 0 h 228"/>
                <a:gd name="T18" fmla="*/ 0 w 239"/>
                <a:gd name="T19" fmla="*/ 0 h 228"/>
                <a:gd name="T20" fmla="*/ 0 w 239"/>
                <a:gd name="T21" fmla="*/ 0 h 228"/>
                <a:gd name="T22" fmla="*/ 0 w 239"/>
                <a:gd name="T23" fmla="*/ 0 h 228"/>
                <a:gd name="T24" fmla="*/ 0 w 239"/>
                <a:gd name="T25" fmla="*/ 0 h 228"/>
                <a:gd name="T26" fmla="*/ 0 w 239"/>
                <a:gd name="T27" fmla="*/ 0 h 228"/>
                <a:gd name="T28" fmla="*/ 0 w 239"/>
                <a:gd name="T29" fmla="*/ 0 h 228"/>
                <a:gd name="T30" fmla="*/ 0 w 239"/>
                <a:gd name="T31" fmla="*/ 0 h 228"/>
                <a:gd name="T32" fmla="*/ 0 w 239"/>
                <a:gd name="T33" fmla="*/ 0 h 228"/>
                <a:gd name="T34" fmla="*/ 0 w 239"/>
                <a:gd name="T35" fmla="*/ 0 h 228"/>
                <a:gd name="T36" fmla="*/ 0 w 239"/>
                <a:gd name="T37" fmla="*/ 0 h 2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28"/>
                <a:gd name="T59" fmla="*/ 239 w 239"/>
                <a:gd name="T60" fmla="*/ 228 h 2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28">
                  <a:moveTo>
                    <a:pt x="157" y="10"/>
                  </a:moveTo>
                  <a:lnTo>
                    <a:pt x="93" y="0"/>
                  </a:lnTo>
                  <a:lnTo>
                    <a:pt x="43" y="27"/>
                  </a:lnTo>
                  <a:lnTo>
                    <a:pt x="11" y="71"/>
                  </a:lnTo>
                  <a:lnTo>
                    <a:pt x="0" y="135"/>
                  </a:lnTo>
                  <a:lnTo>
                    <a:pt x="26" y="190"/>
                  </a:lnTo>
                  <a:lnTo>
                    <a:pt x="81" y="228"/>
                  </a:lnTo>
                  <a:lnTo>
                    <a:pt x="146" y="225"/>
                  </a:lnTo>
                  <a:lnTo>
                    <a:pt x="201" y="207"/>
                  </a:lnTo>
                  <a:lnTo>
                    <a:pt x="239" y="164"/>
                  </a:lnTo>
                  <a:lnTo>
                    <a:pt x="233" y="88"/>
                  </a:lnTo>
                  <a:lnTo>
                    <a:pt x="190" y="59"/>
                  </a:lnTo>
                  <a:lnTo>
                    <a:pt x="146" y="82"/>
                  </a:lnTo>
                  <a:lnTo>
                    <a:pt x="108" y="120"/>
                  </a:lnTo>
                  <a:lnTo>
                    <a:pt x="76" y="97"/>
                  </a:lnTo>
                  <a:lnTo>
                    <a:pt x="98" y="53"/>
                  </a:lnTo>
                  <a:lnTo>
                    <a:pt x="169" y="38"/>
                  </a:lnTo>
                  <a:lnTo>
                    <a:pt x="15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8" name="Freeform 59">
              <a:extLst>
                <a:ext uri="{FF2B5EF4-FFF2-40B4-BE49-F238E27FC236}">
                  <a16:creationId xmlns:a16="http://schemas.microsoft.com/office/drawing/2014/main" id="{147EDDF7-B962-264A-8B46-F68E77090971}"/>
                </a:ext>
              </a:extLst>
            </p:cNvPr>
            <p:cNvSpPr>
              <a:spLocks/>
            </p:cNvSpPr>
            <p:nvPr/>
          </p:nvSpPr>
          <p:spPr bwMode="auto">
            <a:xfrm>
              <a:off x="3693" y="2475"/>
              <a:ext cx="267" cy="310"/>
            </a:xfrm>
            <a:custGeom>
              <a:avLst/>
              <a:gdLst>
                <a:gd name="T0" fmla="*/ 0 w 574"/>
                <a:gd name="T1" fmla="*/ 0 h 810"/>
                <a:gd name="T2" fmla="*/ 0 w 574"/>
                <a:gd name="T3" fmla="*/ 0 h 810"/>
                <a:gd name="T4" fmla="*/ 0 w 574"/>
                <a:gd name="T5" fmla="*/ 0 h 810"/>
                <a:gd name="T6" fmla="*/ 0 w 574"/>
                <a:gd name="T7" fmla="*/ 0 h 810"/>
                <a:gd name="T8" fmla="*/ 0 w 574"/>
                <a:gd name="T9" fmla="*/ 0 h 810"/>
                <a:gd name="T10" fmla="*/ 0 w 574"/>
                <a:gd name="T11" fmla="*/ 0 h 810"/>
                <a:gd name="T12" fmla="*/ 0 w 574"/>
                <a:gd name="T13" fmla="*/ 0 h 810"/>
                <a:gd name="T14" fmla="*/ 0 w 574"/>
                <a:gd name="T15" fmla="*/ 0 h 810"/>
                <a:gd name="T16" fmla="*/ 0 w 574"/>
                <a:gd name="T17" fmla="*/ 0 h 810"/>
                <a:gd name="T18" fmla="*/ 0 w 574"/>
                <a:gd name="T19" fmla="*/ 0 h 810"/>
                <a:gd name="T20" fmla="*/ 0 w 574"/>
                <a:gd name="T21" fmla="*/ 0 h 810"/>
                <a:gd name="T22" fmla="*/ 0 w 574"/>
                <a:gd name="T23" fmla="*/ 0 h 810"/>
                <a:gd name="T24" fmla="*/ 0 w 574"/>
                <a:gd name="T25" fmla="*/ 0 h 810"/>
                <a:gd name="T26" fmla="*/ 0 w 574"/>
                <a:gd name="T27" fmla="*/ 0 h 810"/>
                <a:gd name="T28" fmla="*/ 0 w 574"/>
                <a:gd name="T29" fmla="*/ 0 h 810"/>
                <a:gd name="T30" fmla="*/ 0 w 574"/>
                <a:gd name="T31" fmla="*/ 0 h 810"/>
                <a:gd name="T32" fmla="*/ 0 w 574"/>
                <a:gd name="T33" fmla="*/ 0 h 810"/>
                <a:gd name="T34" fmla="*/ 0 w 574"/>
                <a:gd name="T35" fmla="*/ 0 h 810"/>
                <a:gd name="T36" fmla="*/ 0 w 574"/>
                <a:gd name="T37" fmla="*/ 0 h 810"/>
                <a:gd name="T38" fmla="*/ 0 w 574"/>
                <a:gd name="T39" fmla="*/ 0 h 8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4"/>
                <a:gd name="T61" fmla="*/ 0 h 810"/>
                <a:gd name="T62" fmla="*/ 574 w 574"/>
                <a:gd name="T63" fmla="*/ 810 h 8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4" h="810">
                  <a:moveTo>
                    <a:pt x="574" y="50"/>
                  </a:moveTo>
                  <a:lnTo>
                    <a:pt x="449" y="99"/>
                  </a:lnTo>
                  <a:lnTo>
                    <a:pt x="361" y="164"/>
                  </a:lnTo>
                  <a:lnTo>
                    <a:pt x="278" y="236"/>
                  </a:lnTo>
                  <a:lnTo>
                    <a:pt x="190" y="339"/>
                  </a:lnTo>
                  <a:lnTo>
                    <a:pt x="120" y="455"/>
                  </a:lnTo>
                  <a:lnTo>
                    <a:pt x="67" y="553"/>
                  </a:lnTo>
                  <a:lnTo>
                    <a:pt x="38" y="656"/>
                  </a:lnTo>
                  <a:lnTo>
                    <a:pt x="17" y="810"/>
                  </a:lnTo>
                  <a:lnTo>
                    <a:pt x="0" y="656"/>
                  </a:lnTo>
                  <a:lnTo>
                    <a:pt x="27" y="510"/>
                  </a:lnTo>
                  <a:lnTo>
                    <a:pt x="65" y="426"/>
                  </a:lnTo>
                  <a:lnTo>
                    <a:pt x="131" y="329"/>
                  </a:lnTo>
                  <a:lnTo>
                    <a:pt x="196" y="242"/>
                  </a:lnTo>
                  <a:lnTo>
                    <a:pt x="268" y="175"/>
                  </a:lnTo>
                  <a:lnTo>
                    <a:pt x="361" y="93"/>
                  </a:lnTo>
                  <a:lnTo>
                    <a:pt x="458" y="38"/>
                  </a:lnTo>
                  <a:lnTo>
                    <a:pt x="569" y="0"/>
                  </a:lnTo>
                  <a:lnTo>
                    <a:pt x="57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09" name="Freeform 60">
              <a:extLst>
                <a:ext uri="{FF2B5EF4-FFF2-40B4-BE49-F238E27FC236}">
                  <a16:creationId xmlns:a16="http://schemas.microsoft.com/office/drawing/2014/main" id="{F4D39109-3019-8E44-8411-270C3B75F008}"/>
                </a:ext>
              </a:extLst>
            </p:cNvPr>
            <p:cNvSpPr>
              <a:spLocks/>
            </p:cNvSpPr>
            <p:nvPr/>
          </p:nvSpPr>
          <p:spPr bwMode="auto">
            <a:xfrm>
              <a:off x="4130" y="2479"/>
              <a:ext cx="284" cy="519"/>
            </a:xfrm>
            <a:custGeom>
              <a:avLst/>
              <a:gdLst>
                <a:gd name="T0" fmla="*/ 0 w 612"/>
                <a:gd name="T1" fmla="*/ 0 h 1355"/>
                <a:gd name="T2" fmla="*/ 0 w 612"/>
                <a:gd name="T3" fmla="*/ 0 h 1355"/>
                <a:gd name="T4" fmla="*/ 0 w 612"/>
                <a:gd name="T5" fmla="*/ 0 h 1355"/>
                <a:gd name="T6" fmla="*/ 0 w 612"/>
                <a:gd name="T7" fmla="*/ 0 h 1355"/>
                <a:gd name="T8" fmla="*/ 0 w 612"/>
                <a:gd name="T9" fmla="*/ 0 h 1355"/>
                <a:gd name="T10" fmla="*/ 0 w 612"/>
                <a:gd name="T11" fmla="*/ 0 h 1355"/>
                <a:gd name="T12" fmla="*/ 0 w 612"/>
                <a:gd name="T13" fmla="*/ 0 h 1355"/>
                <a:gd name="T14" fmla="*/ 0 w 612"/>
                <a:gd name="T15" fmla="*/ 0 h 1355"/>
                <a:gd name="T16" fmla="*/ 0 w 612"/>
                <a:gd name="T17" fmla="*/ 0 h 1355"/>
                <a:gd name="T18" fmla="*/ 0 w 612"/>
                <a:gd name="T19" fmla="*/ 0 h 1355"/>
                <a:gd name="T20" fmla="*/ 0 w 612"/>
                <a:gd name="T21" fmla="*/ 0 h 1355"/>
                <a:gd name="T22" fmla="*/ 0 w 612"/>
                <a:gd name="T23" fmla="*/ 0 h 1355"/>
                <a:gd name="T24" fmla="*/ 0 w 612"/>
                <a:gd name="T25" fmla="*/ 0 h 1355"/>
                <a:gd name="T26" fmla="*/ 0 w 612"/>
                <a:gd name="T27" fmla="*/ 0 h 1355"/>
                <a:gd name="T28" fmla="*/ 0 w 612"/>
                <a:gd name="T29" fmla="*/ 0 h 1355"/>
                <a:gd name="T30" fmla="*/ 0 w 612"/>
                <a:gd name="T31" fmla="*/ 0 h 1355"/>
                <a:gd name="T32" fmla="*/ 0 w 612"/>
                <a:gd name="T33" fmla="*/ 0 h 1355"/>
                <a:gd name="T34" fmla="*/ 0 w 612"/>
                <a:gd name="T35" fmla="*/ 0 h 1355"/>
                <a:gd name="T36" fmla="*/ 0 w 612"/>
                <a:gd name="T37" fmla="*/ 0 h 1355"/>
                <a:gd name="T38" fmla="*/ 0 w 612"/>
                <a:gd name="T39" fmla="*/ 0 h 1355"/>
                <a:gd name="T40" fmla="*/ 0 w 612"/>
                <a:gd name="T41" fmla="*/ 0 h 1355"/>
                <a:gd name="T42" fmla="*/ 0 w 612"/>
                <a:gd name="T43" fmla="*/ 0 h 1355"/>
                <a:gd name="T44" fmla="*/ 0 w 612"/>
                <a:gd name="T45" fmla="*/ 0 h 1355"/>
                <a:gd name="T46" fmla="*/ 0 w 612"/>
                <a:gd name="T47" fmla="*/ 0 h 1355"/>
                <a:gd name="T48" fmla="*/ 0 w 612"/>
                <a:gd name="T49" fmla="*/ 0 h 1355"/>
                <a:gd name="T50" fmla="*/ 0 w 612"/>
                <a:gd name="T51" fmla="*/ 0 h 13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12"/>
                <a:gd name="T79" fmla="*/ 0 h 1355"/>
                <a:gd name="T80" fmla="*/ 612 w 612"/>
                <a:gd name="T81" fmla="*/ 1355 h 13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12" h="1355">
                  <a:moveTo>
                    <a:pt x="12" y="0"/>
                  </a:moveTo>
                  <a:lnTo>
                    <a:pt x="126" y="15"/>
                  </a:lnTo>
                  <a:lnTo>
                    <a:pt x="251" y="81"/>
                  </a:lnTo>
                  <a:lnTo>
                    <a:pt x="358" y="152"/>
                  </a:lnTo>
                  <a:lnTo>
                    <a:pt x="449" y="256"/>
                  </a:lnTo>
                  <a:lnTo>
                    <a:pt x="531" y="366"/>
                  </a:lnTo>
                  <a:lnTo>
                    <a:pt x="578" y="481"/>
                  </a:lnTo>
                  <a:lnTo>
                    <a:pt x="607" y="595"/>
                  </a:lnTo>
                  <a:lnTo>
                    <a:pt x="612" y="737"/>
                  </a:lnTo>
                  <a:lnTo>
                    <a:pt x="586" y="884"/>
                  </a:lnTo>
                  <a:lnTo>
                    <a:pt x="546" y="1043"/>
                  </a:lnTo>
                  <a:lnTo>
                    <a:pt x="453" y="1207"/>
                  </a:lnTo>
                  <a:lnTo>
                    <a:pt x="333" y="1355"/>
                  </a:lnTo>
                  <a:lnTo>
                    <a:pt x="394" y="1250"/>
                  </a:lnTo>
                  <a:lnTo>
                    <a:pt x="464" y="1110"/>
                  </a:lnTo>
                  <a:lnTo>
                    <a:pt x="508" y="973"/>
                  </a:lnTo>
                  <a:lnTo>
                    <a:pt x="540" y="754"/>
                  </a:lnTo>
                  <a:lnTo>
                    <a:pt x="535" y="612"/>
                  </a:lnTo>
                  <a:lnTo>
                    <a:pt x="508" y="475"/>
                  </a:lnTo>
                  <a:lnTo>
                    <a:pt x="438" y="366"/>
                  </a:lnTo>
                  <a:lnTo>
                    <a:pt x="339" y="256"/>
                  </a:lnTo>
                  <a:lnTo>
                    <a:pt x="240" y="157"/>
                  </a:lnTo>
                  <a:lnTo>
                    <a:pt x="149" y="108"/>
                  </a:lnTo>
                  <a:lnTo>
                    <a:pt x="0" y="6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0" name="Freeform 61">
              <a:extLst>
                <a:ext uri="{FF2B5EF4-FFF2-40B4-BE49-F238E27FC236}">
                  <a16:creationId xmlns:a16="http://schemas.microsoft.com/office/drawing/2014/main" id="{148EE3ED-ACC4-6D4A-B29C-D689BE40E6E2}"/>
                </a:ext>
              </a:extLst>
            </p:cNvPr>
            <p:cNvSpPr>
              <a:spLocks/>
            </p:cNvSpPr>
            <p:nvPr/>
          </p:nvSpPr>
          <p:spPr bwMode="auto">
            <a:xfrm>
              <a:off x="3721" y="2905"/>
              <a:ext cx="487" cy="192"/>
            </a:xfrm>
            <a:custGeom>
              <a:avLst/>
              <a:gdLst>
                <a:gd name="T0" fmla="*/ 0 w 1048"/>
                <a:gd name="T1" fmla="*/ 0 h 502"/>
                <a:gd name="T2" fmla="*/ 0 w 1048"/>
                <a:gd name="T3" fmla="*/ 0 h 502"/>
                <a:gd name="T4" fmla="*/ 0 w 1048"/>
                <a:gd name="T5" fmla="*/ 0 h 502"/>
                <a:gd name="T6" fmla="*/ 0 w 1048"/>
                <a:gd name="T7" fmla="*/ 0 h 502"/>
                <a:gd name="T8" fmla="*/ 0 w 1048"/>
                <a:gd name="T9" fmla="*/ 0 h 502"/>
                <a:gd name="T10" fmla="*/ 0 w 1048"/>
                <a:gd name="T11" fmla="*/ 0 h 502"/>
                <a:gd name="T12" fmla="*/ 0 w 1048"/>
                <a:gd name="T13" fmla="*/ 0 h 502"/>
                <a:gd name="T14" fmla="*/ 0 w 1048"/>
                <a:gd name="T15" fmla="*/ 0 h 502"/>
                <a:gd name="T16" fmla="*/ 0 w 1048"/>
                <a:gd name="T17" fmla="*/ 0 h 502"/>
                <a:gd name="T18" fmla="*/ 0 w 1048"/>
                <a:gd name="T19" fmla="*/ 0 h 502"/>
                <a:gd name="T20" fmla="*/ 0 w 1048"/>
                <a:gd name="T21" fmla="*/ 0 h 502"/>
                <a:gd name="T22" fmla="*/ 0 w 1048"/>
                <a:gd name="T23" fmla="*/ 0 h 502"/>
                <a:gd name="T24" fmla="*/ 0 w 1048"/>
                <a:gd name="T25" fmla="*/ 0 h 502"/>
                <a:gd name="T26" fmla="*/ 0 w 1048"/>
                <a:gd name="T27" fmla="*/ 0 h 502"/>
                <a:gd name="T28" fmla="*/ 0 w 1048"/>
                <a:gd name="T29" fmla="*/ 0 h 502"/>
                <a:gd name="T30" fmla="*/ 0 w 1048"/>
                <a:gd name="T31" fmla="*/ 0 h 502"/>
                <a:gd name="T32" fmla="*/ 0 w 1048"/>
                <a:gd name="T33" fmla="*/ 0 h 502"/>
                <a:gd name="T34" fmla="*/ 0 w 1048"/>
                <a:gd name="T35" fmla="*/ 0 h 502"/>
                <a:gd name="T36" fmla="*/ 0 w 1048"/>
                <a:gd name="T37" fmla="*/ 0 h 502"/>
                <a:gd name="T38" fmla="*/ 0 w 1048"/>
                <a:gd name="T39" fmla="*/ 0 h 502"/>
                <a:gd name="T40" fmla="*/ 0 w 1048"/>
                <a:gd name="T41" fmla="*/ 0 h 502"/>
                <a:gd name="T42" fmla="*/ 0 w 1048"/>
                <a:gd name="T43" fmla="*/ 0 h 502"/>
                <a:gd name="T44" fmla="*/ 0 w 1048"/>
                <a:gd name="T45" fmla="*/ 0 h 5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8"/>
                <a:gd name="T70" fmla="*/ 0 h 502"/>
                <a:gd name="T71" fmla="*/ 1048 w 1048"/>
                <a:gd name="T72" fmla="*/ 502 h 50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8" h="502">
                  <a:moveTo>
                    <a:pt x="32" y="5"/>
                  </a:moveTo>
                  <a:lnTo>
                    <a:pt x="97" y="125"/>
                  </a:lnTo>
                  <a:lnTo>
                    <a:pt x="207" y="239"/>
                  </a:lnTo>
                  <a:lnTo>
                    <a:pt x="321" y="321"/>
                  </a:lnTo>
                  <a:lnTo>
                    <a:pt x="435" y="370"/>
                  </a:lnTo>
                  <a:lnTo>
                    <a:pt x="578" y="408"/>
                  </a:lnTo>
                  <a:lnTo>
                    <a:pt x="700" y="431"/>
                  </a:lnTo>
                  <a:lnTo>
                    <a:pt x="814" y="420"/>
                  </a:lnTo>
                  <a:lnTo>
                    <a:pt x="922" y="393"/>
                  </a:lnTo>
                  <a:lnTo>
                    <a:pt x="1048" y="370"/>
                  </a:lnTo>
                  <a:lnTo>
                    <a:pt x="943" y="443"/>
                  </a:lnTo>
                  <a:lnTo>
                    <a:pt x="871" y="471"/>
                  </a:lnTo>
                  <a:lnTo>
                    <a:pt x="795" y="492"/>
                  </a:lnTo>
                  <a:lnTo>
                    <a:pt x="715" y="502"/>
                  </a:lnTo>
                  <a:lnTo>
                    <a:pt x="606" y="490"/>
                  </a:lnTo>
                  <a:lnTo>
                    <a:pt x="477" y="456"/>
                  </a:lnTo>
                  <a:lnTo>
                    <a:pt x="308" y="386"/>
                  </a:lnTo>
                  <a:lnTo>
                    <a:pt x="190" y="300"/>
                  </a:lnTo>
                  <a:lnTo>
                    <a:pt x="87" y="184"/>
                  </a:lnTo>
                  <a:lnTo>
                    <a:pt x="21" y="76"/>
                  </a:ln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1" name="Freeform 62">
              <a:extLst>
                <a:ext uri="{FF2B5EF4-FFF2-40B4-BE49-F238E27FC236}">
                  <a16:creationId xmlns:a16="http://schemas.microsoft.com/office/drawing/2014/main" id="{12A2C6F5-968F-F842-AD69-D076A1EA7FDC}"/>
                </a:ext>
              </a:extLst>
            </p:cNvPr>
            <p:cNvSpPr>
              <a:spLocks/>
            </p:cNvSpPr>
            <p:nvPr/>
          </p:nvSpPr>
          <p:spPr bwMode="auto">
            <a:xfrm>
              <a:off x="3998" y="2427"/>
              <a:ext cx="480" cy="682"/>
            </a:xfrm>
            <a:custGeom>
              <a:avLst/>
              <a:gdLst>
                <a:gd name="T0" fmla="*/ 0 w 1032"/>
                <a:gd name="T1" fmla="*/ 0 h 1781"/>
                <a:gd name="T2" fmla="*/ 0 w 1032"/>
                <a:gd name="T3" fmla="*/ 0 h 1781"/>
                <a:gd name="T4" fmla="*/ 0 w 1032"/>
                <a:gd name="T5" fmla="*/ 0 h 1781"/>
                <a:gd name="T6" fmla="*/ 0 w 1032"/>
                <a:gd name="T7" fmla="*/ 0 h 1781"/>
                <a:gd name="T8" fmla="*/ 0 w 1032"/>
                <a:gd name="T9" fmla="*/ 0 h 1781"/>
                <a:gd name="T10" fmla="*/ 0 w 1032"/>
                <a:gd name="T11" fmla="*/ 0 h 1781"/>
                <a:gd name="T12" fmla="*/ 0 w 1032"/>
                <a:gd name="T13" fmla="*/ 0 h 1781"/>
                <a:gd name="T14" fmla="*/ 0 w 1032"/>
                <a:gd name="T15" fmla="*/ 0 h 1781"/>
                <a:gd name="T16" fmla="*/ 0 w 1032"/>
                <a:gd name="T17" fmla="*/ 0 h 1781"/>
                <a:gd name="T18" fmla="*/ 0 w 1032"/>
                <a:gd name="T19" fmla="*/ 0 h 1781"/>
                <a:gd name="T20" fmla="*/ 0 w 1032"/>
                <a:gd name="T21" fmla="*/ 0 h 1781"/>
                <a:gd name="T22" fmla="*/ 0 w 1032"/>
                <a:gd name="T23" fmla="*/ 0 h 1781"/>
                <a:gd name="T24" fmla="*/ 0 w 1032"/>
                <a:gd name="T25" fmla="*/ 0 h 1781"/>
                <a:gd name="T26" fmla="*/ 0 w 1032"/>
                <a:gd name="T27" fmla="*/ 0 h 1781"/>
                <a:gd name="T28" fmla="*/ 0 w 1032"/>
                <a:gd name="T29" fmla="*/ 0 h 1781"/>
                <a:gd name="T30" fmla="*/ 0 w 1032"/>
                <a:gd name="T31" fmla="*/ 0 h 1781"/>
                <a:gd name="T32" fmla="*/ 0 w 1032"/>
                <a:gd name="T33" fmla="*/ 0 h 1781"/>
                <a:gd name="T34" fmla="*/ 0 w 1032"/>
                <a:gd name="T35" fmla="*/ 0 h 1781"/>
                <a:gd name="T36" fmla="*/ 0 w 1032"/>
                <a:gd name="T37" fmla="*/ 0 h 1781"/>
                <a:gd name="T38" fmla="*/ 0 w 1032"/>
                <a:gd name="T39" fmla="*/ 0 h 1781"/>
                <a:gd name="T40" fmla="*/ 0 w 1032"/>
                <a:gd name="T41" fmla="*/ 0 h 1781"/>
                <a:gd name="T42" fmla="*/ 0 w 1032"/>
                <a:gd name="T43" fmla="*/ 0 h 1781"/>
                <a:gd name="T44" fmla="*/ 0 w 1032"/>
                <a:gd name="T45" fmla="*/ 0 h 1781"/>
                <a:gd name="T46" fmla="*/ 0 w 1032"/>
                <a:gd name="T47" fmla="*/ 0 h 1781"/>
                <a:gd name="T48" fmla="*/ 0 w 1032"/>
                <a:gd name="T49" fmla="*/ 0 h 1781"/>
                <a:gd name="T50" fmla="*/ 0 w 1032"/>
                <a:gd name="T51" fmla="*/ 0 h 1781"/>
                <a:gd name="T52" fmla="*/ 0 w 1032"/>
                <a:gd name="T53" fmla="*/ 0 h 1781"/>
                <a:gd name="T54" fmla="*/ 0 w 1032"/>
                <a:gd name="T55" fmla="*/ 0 h 1781"/>
                <a:gd name="T56" fmla="*/ 0 w 1032"/>
                <a:gd name="T57" fmla="*/ 0 h 1781"/>
                <a:gd name="T58" fmla="*/ 0 w 1032"/>
                <a:gd name="T59" fmla="*/ 0 h 1781"/>
                <a:gd name="T60" fmla="*/ 0 w 1032"/>
                <a:gd name="T61" fmla="*/ 0 h 1781"/>
                <a:gd name="T62" fmla="*/ 0 w 1032"/>
                <a:gd name="T63" fmla="*/ 0 h 1781"/>
                <a:gd name="T64" fmla="*/ 0 w 1032"/>
                <a:gd name="T65" fmla="*/ 0 h 1781"/>
                <a:gd name="T66" fmla="*/ 0 w 1032"/>
                <a:gd name="T67" fmla="*/ 0 h 1781"/>
                <a:gd name="T68" fmla="*/ 0 w 1032"/>
                <a:gd name="T69" fmla="*/ 0 h 1781"/>
                <a:gd name="T70" fmla="*/ 0 w 1032"/>
                <a:gd name="T71" fmla="*/ 0 h 1781"/>
                <a:gd name="T72" fmla="*/ 0 w 1032"/>
                <a:gd name="T73" fmla="*/ 0 h 17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2"/>
                <a:gd name="T112" fmla="*/ 0 h 1781"/>
                <a:gd name="T113" fmla="*/ 1032 w 1032"/>
                <a:gd name="T114" fmla="*/ 1781 h 17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2" h="1781">
                  <a:moveTo>
                    <a:pt x="0" y="32"/>
                  </a:moveTo>
                  <a:lnTo>
                    <a:pt x="120" y="0"/>
                  </a:lnTo>
                  <a:lnTo>
                    <a:pt x="266" y="5"/>
                  </a:lnTo>
                  <a:lnTo>
                    <a:pt x="397" y="26"/>
                  </a:lnTo>
                  <a:lnTo>
                    <a:pt x="517" y="61"/>
                  </a:lnTo>
                  <a:lnTo>
                    <a:pt x="633" y="120"/>
                  </a:lnTo>
                  <a:lnTo>
                    <a:pt x="726" y="186"/>
                  </a:lnTo>
                  <a:lnTo>
                    <a:pt x="840" y="294"/>
                  </a:lnTo>
                  <a:lnTo>
                    <a:pt x="922" y="399"/>
                  </a:lnTo>
                  <a:lnTo>
                    <a:pt x="972" y="503"/>
                  </a:lnTo>
                  <a:lnTo>
                    <a:pt x="1004" y="644"/>
                  </a:lnTo>
                  <a:lnTo>
                    <a:pt x="1032" y="830"/>
                  </a:lnTo>
                  <a:lnTo>
                    <a:pt x="1015" y="1038"/>
                  </a:lnTo>
                  <a:lnTo>
                    <a:pt x="966" y="1235"/>
                  </a:lnTo>
                  <a:lnTo>
                    <a:pt x="873" y="1410"/>
                  </a:lnTo>
                  <a:lnTo>
                    <a:pt x="770" y="1558"/>
                  </a:lnTo>
                  <a:lnTo>
                    <a:pt x="683" y="1655"/>
                  </a:lnTo>
                  <a:lnTo>
                    <a:pt x="563" y="1749"/>
                  </a:lnTo>
                  <a:lnTo>
                    <a:pt x="458" y="1781"/>
                  </a:lnTo>
                  <a:lnTo>
                    <a:pt x="365" y="1766"/>
                  </a:lnTo>
                  <a:lnTo>
                    <a:pt x="473" y="1716"/>
                  </a:lnTo>
                  <a:lnTo>
                    <a:pt x="595" y="1612"/>
                  </a:lnTo>
                  <a:lnTo>
                    <a:pt x="709" y="1481"/>
                  </a:lnTo>
                  <a:lnTo>
                    <a:pt x="808" y="1328"/>
                  </a:lnTo>
                  <a:lnTo>
                    <a:pt x="882" y="1173"/>
                  </a:lnTo>
                  <a:lnTo>
                    <a:pt x="928" y="986"/>
                  </a:lnTo>
                  <a:lnTo>
                    <a:pt x="949" y="813"/>
                  </a:lnTo>
                  <a:lnTo>
                    <a:pt x="922" y="627"/>
                  </a:lnTo>
                  <a:lnTo>
                    <a:pt x="876" y="486"/>
                  </a:lnTo>
                  <a:lnTo>
                    <a:pt x="793" y="367"/>
                  </a:lnTo>
                  <a:lnTo>
                    <a:pt x="700" y="254"/>
                  </a:lnTo>
                  <a:lnTo>
                    <a:pt x="567" y="163"/>
                  </a:lnTo>
                  <a:lnTo>
                    <a:pt x="388" y="99"/>
                  </a:lnTo>
                  <a:lnTo>
                    <a:pt x="179" y="61"/>
                  </a:lnTo>
                  <a:lnTo>
                    <a:pt x="0" y="61"/>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2" name="Freeform 63">
              <a:extLst>
                <a:ext uri="{FF2B5EF4-FFF2-40B4-BE49-F238E27FC236}">
                  <a16:creationId xmlns:a16="http://schemas.microsoft.com/office/drawing/2014/main" id="{E62993E3-F124-CD48-B5C6-696DFBB5408E}"/>
                </a:ext>
              </a:extLst>
            </p:cNvPr>
            <p:cNvSpPr>
              <a:spLocks/>
            </p:cNvSpPr>
            <p:nvPr/>
          </p:nvSpPr>
          <p:spPr bwMode="auto">
            <a:xfrm>
              <a:off x="3624" y="2435"/>
              <a:ext cx="511" cy="765"/>
            </a:xfrm>
            <a:custGeom>
              <a:avLst/>
              <a:gdLst>
                <a:gd name="T0" fmla="*/ 0 w 1101"/>
                <a:gd name="T1" fmla="*/ 0 h 1996"/>
                <a:gd name="T2" fmla="*/ 0 w 1101"/>
                <a:gd name="T3" fmla="*/ 0 h 1996"/>
                <a:gd name="T4" fmla="*/ 0 w 1101"/>
                <a:gd name="T5" fmla="*/ 0 h 1996"/>
                <a:gd name="T6" fmla="*/ 0 w 1101"/>
                <a:gd name="T7" fmla="*/ 0 h 1996"/>
                <a:gd name="T8" fmla="*/ 0 w 1101"/>
                <a:gd name="T9" fmla="*/ 0 h 1996"/>
                <a:gd name="T10" fmla="*/ 0 w 1101"/>
                <a:gd name="T11" fmla="*/ 0 h 1996"/>
                <a:gd name="T12" fmla="*/ 0 w 1101"/>
                <a:gd name="T13" fmla="*/ 0 h 1996"/>
                <a:gd name="T14" fmla="*/ 0 w 1101"/>
                <a:gd name="T15" fmla="*/ 0 h 1996"/>
                <a:gd name="T16" fmla="*/ 0 w 1101"/>
                <a:gd name="T17" fmla="*/ 0 h 1996"/>
                <a:gd name="T18" fmla="*/ 0 w 1101"/>
                <a:gd name="T19" fmla="*/ 0 h 1996"/>
                <a:gd name="T20" fmla="*/ 0 w 1101"/>
                <a:gd name="T21" fmla="*/ 0 h 1996"/>
                <a:gd name="T22" fmla="*/ 0 w 1101"/>
                <a:gd name="T23" fmla="*/ 0 h 1996"/>
                <a:gd name="T24" fmla="*/ 0 w 1101"/>
                <a:gd name="T25" fmla="*/ 0 h 1996"/>
                <a:gd name="T26" fmla="*/ 0 w 1101"/>
                <a:gd name="T27" fmla="*/ 0 h 1996"/>
                <a:gd name="T28" fmla="*/ 0 w 1101"/>
                <a:gd name="T29" fmla="*/ 0 h 1996"/>
                <a:gd name="T30" fmla="*/ 0 w 1101"/>
                <a:gd name="T31" fmla="*/ 0 h 1996"/>
                <a:gd name="T32" fmla="*/ 0 w 1101"/>
                <a:gd name="T33" fmla="*/ 0 h 1996"/>
                <a:gd name="T34" fmla="*/ 0 w 1101"/>
                <a:gd name="T35" fmla="*/ 0 h 1996"/>
                <a:gd name="T36" fmla="*/ 0 w 1101"/>
                <a:gd name="T37" fmla="*/ 0 h 1996"/>
                <a:gd name="T38" fmla="*/ 0 w 1101"/>
                <a:gd name="T39" fmla="*/ 0 h 1996"/>
                <a:gd name="T40" fmla="*/ 0 w 1101"/>
                <a:gd name="T41" fmla="*/ 0 h 1996"/>
                <a:gd name="T42" fmla="*/ 0 w 1101"/>
                <a:gd name="T43" fmla="*/ 0 h 1996"/>
                <a:gd name="T44" fmla="*/ 0 w 1101"/>
                <a:gd name="T45" fmla="*/ 0 h 1996"/>
                <a:gd name="T46" fmla="*/ 0 w 1101"/>
                <a:gd name="T47" fmla="*/ 0 h 1996"/>
                <a:gd name="T48" fmla="*/ 0 w 1101"/>
                <a:gd name="T49" fmla="*/ 0 h 1996"/>
                <a:gd name="T50" fmla="*/ 0 w 1101"/>
                <a:gd name="T51" fmla="*/ 0 h 1996"/>
                <a:gd name="T52" fmla="*/ 0 w 1101"/>
                <a:gd name="T53" fmla="*/ 0 h 1996"/>
                <a:gd name="T54" fmla="*/ 0 w 1101"/>
                <a:gd name="T55" fmla="*/ 0 h 1996"/>
                <a:gd name="T56" fmla="*/ 0 w 1101"/>
                <a:gd name="T57" fmla="*/ 0 h 1996"/>
                <a:gd name="T58" fmla="*/ 0 w 1101"/>
                <a:gd name="T59" fmla="*/ 0 h 1996"/>
                <a:gd name="T60" fmla="*/ 0 w 1101"/>
                <a:gd name="T61" fmla="*/ 0 h 1996"/>
                <a:gd name="T62" fmla="*/ 0 w 1101"/>
                <a:gd name="T63" fmla="*/ 0 h 1996"/>
                <a:gd name="T64" fmla="*/ 0 w 1101"/>
                <a:gd name="T65" fmla="*/ 0 h 1996"/>
                <a:gd name="T66" fmla="*/ 0 w 1101"/>
                <a:gd name="T67" fmla="*/ 0 h 1996"/>
                <a:gd name="T68" fmla="*/ 0 w 1101"/>
                <a:gd name="T69" fmla="*/ 0 h 1996"/>
                <a:gd name="T70" fmla="*/ 0 w 1101"/>
                <a:gd name="T71" fmla="*/ 0 h 1996"/>
                <a:gd name="T72" fmla="*/ 0 w 1101"/>
                <a:gd name="T73" fmla="*/ 0 h 1996"/>
                <a:gd name="T74" fmla="*/ 0 w 1101"/>
                <a:gd name="T75" fmla="*/ 0 h 1996"/>
                <a:gd name="T76" fmla="*/ 0 w 1101"/>
                <a:gd name="T77" fmla="*/ 0 h 1996"/>
                <a:gd name="T78" fmla="*/ 0 w 1101"/>
                <a:gd name="T79" fmla="*/ 0 h 1996"/>
                <a:gd name="T80" fmla="*/ 0 w 1101"/>
                <a:gd name="T81" fmla="*/ 0 h 1996"/>
                <a:gd name="T82" fmla="*/ 0 w 1101"/>
                <a:gd name="T83" fmla="*/ 0 h 19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01"/>
                <a:gd name="T127" fmla="*/ 0 h 1996"/>
                <a:gd name="T128" fmla="*/ 1101 w 1101"/>
                <a:gd name="T129" fmla="*/ 1996 h 19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01" h="1996">
                  <a:moveTo>
                    <a:pt x="703" y="0"/>
                  </a:moveTo>
                  <a:lnTo>
                    <a:pt x="540" y="51"/>
                  </a:lnTo>
                  <a:lnTo>
                    <a:pt x="407" y="131"/>
                  </a:lnTo>
                  <a:lnTo>
                    <a:pt x="287" y="241"/>
                  </a:lnTo>
                  <a:lnTo>
                    <a:pt x="194" y="367"/>
                  </a:lnTo>
                  <a:lnTo>
                    <a:pt x="106" y="503"/>
                  </a:lnTo>
                  <a:lnTo>
                    <a:pt x="44" y="640"/>
                  </a:lnTo>
                  <a:lnTo>
                    <a:pt x="2" y="870"/>
                  </a:lnTo>
                  <a:lnTo>
                    <a:pt x="0" y="1011"/>
                  </a:lnTo>
                  <a:lnTo>
                    <a:pt x="30" y="1186"/>
                  </a:lnTo>
                  <a:lnTo>
                    <a:pt x="89" y="1340"/>
                  </a:lnTo>
                  <a:lnTo>
                    <a:pt x="211" y="1520"/>
                  </a:lnTo>
                  <a:lnTo>
                    <a:pt x="336" y="1640"/>
                  </a:lnTo>
                  <a:lnTo>
                    <a:pt x="462" y="1739"/>
                  </a:lnTo>
                  <a:lnTo>
                    <a:pt x="466" y="1984"/>
                  </a:lnTo>
                  <a:lnTo>
                    <a:pt x="511" y="1996"/>
                  </a:lnTo>
                  <a:lnTo>
                    <a:pt x="625" y="1902"/>
                  </a:lnTo>
                  <a:lnTo>
                    <a:pt x="724" y="1847"/>
                  </a:lnTo>
                  <a:lnTo>
                    <a:pt x="865" y="1843"/>
                  </a:lnTo>
                  <a:lnTo>
                    <a:pt x="1002" y="1832"/>
                  </a:lnTo>
                  <a:lnTo>
                    <a:pt x="1101" y="1826"/>
                  </a:lnTo>
                  <a:lnTo>
                    <a:pt x="1095" y="1771"/>
                  </a:lnTo>
                  <a:lnTo>
                    <a:pt x="897" y="1777"/>
                  </a:lnTo>
                  <a:lnTo>
                    <a:pt x="743" y="1764"/>
                  </a:lnTo>
                  <a:lnTo>
                    <a:pt x="603" y="1722"/>
                  </a:lnTo>
                  <a:lnTo>
                    <a:pt x="466" y="1651"/>
                  </a:lnTo>
                  <a:lnTo>
                    <a:pt x="340" y="1541"/>
                  </a:lnTo>
                  <a:lnTo>
                    <a:pt x="232" y="1410"/>
                  </a:lnTo>
                  <a:lnTo>
                    <a:pt x="152" y="1287"/>
                  </a:lnTo>
                  <a:lnTo>
                    <a:pt x="95" y="1142"/>
                  </a:lnTo>
                  <a:lnTo>
                    <a:pt x="68" y="996"/>
                  </a:lnTo>
                  <a:lnTo>
                    <a:pt x="68" y="842"/>
                  </a:lnTo>
                  <a:lnTo>
                    <a:pt x="89" y="712"/>
                  </a:lnTo>
                  <a:lnTo>
                    <a:pt x="150" y="574"/>
                  </a:lnTo>
                  <a:lnTo>
                    <a:pt x="215" y="443"/>
                  </a:lnTo>
                  <a:lnTo>
                    <a:pt x="302" y="329"/>
                  </a:lnTo>
                  <a:lnTo>
                    <a:pt x="390" y="230"/>
                  </a:lnTo>
                  <a:lnTo>
                    <a:pt x="511" y="148"/>
                  </a:lnTo>
                  <a:lnTo>
                    <a:pt x="631" y="83"/>
                  </a:lnTo>
                  <a:lnTo>
                    <a:pt x="745" y="40"/>
                  </a:lnTo>
                  <a:lnTo>
                    <a:pt x="7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3" name="Freeform 64">
              <a:extLst>
                <a:ext uri="{FF2B5EF4-FFF2-40B4-BE49-F238E27FC236}">
                  <a16:creationId xmlns:a16="http://schemas.microsoft.com/office/drawing/2014/main" id="{3BE7149F-8792-FB4F-8D7C-331C7242D84C}"/>
                </a:ext>
              </a:extLst>
            </p:cNvPr>
            <p:cNvSpPr>
              <a:spLocks/>
            </p:cNvSpPr>
            <p:nvPr/>
          </p:nvSpPr>
          <p:spPr bwMode="auto">
            <a:xfrm>
              <a:off x="3510" y="2513"/>
              <a:ext cx="425" cy="758"/>
            </a:xfrm>
            <a:custGeom>
              <a:avLst/>
              <a:gdLst>
                <a:gd name="T0" fmla="*/ 0 w 912"/>
                <a:gd name="T1" fmla="*/ 0 h 1979"/>
                <a:gd name="T2" fmla="*/ 0 w 912"/>
                <a:gd name="T3" fmla="*/ 0 h 1979"/>
                <a:gd name="T4" fmla="*/ 0 w 912"/>
                <a:gd name="T5" fmla="*/ 0 h 1979"/>
                <a:gd name="T6" fmla="*/ 0 w 912"/>
                <a:gd name="T7" fmla="*/ 0 h 1979"/>
                <a:gd name="T8" fmla="*/ 0 w 912"/>
                <a:gd name="T9" fmla="*/ 0 h 1979"/>
                <a:gd name="T10" fmla="*/ 0 w 912"/>
                <a:gd name="T11" fmla="*/ 0 h 1979"/>
                <a:gd name="T12" fmla="*/ 0 w 912"/>
                <a:gd name="T13" fmla="*/ 0 h 1979"/>
                <a:gd name="T14" fmla="*/ 0 w 912"/>
                <a:gd name="T15" fmla="*/ 0 h 1979"/>
                <a:gd name="T16" fmla="*/ 0 w 912"/>
                <a:gd name="T17" fmla="*/ 0 h 1979"/>
                <a:gd name="T18" fmla="*/ 0 w 912"/>
                <a:gd name="T19" fmla="*/ 0 h 1979"/>
                <a:gd name="T20" fmla="*/ 0 w 912"/>
                <a:gd name="T21" fmla="*/ 0 h 1979"/>
                <a:gd name="T22" fmla="*/ 0 w 912"/>
                <a:gd name="T23" fmla="*/ 0 h 1979"/>
                <a:gd name="T24" fmla="*/ 0 w 912"/>
                <a:gd name="T25" fmla="*/ 0 h 1979"/>
                <a:gd name="T26" fmla="*/ 0 w 912"/>
                <a:gd name="T27" fmla="*/ 0 h 1979"/>
                <a:gd name="T28" fmla="*/ 0 w 912"/>
                <a:gd name="T29" fmla="*/ 0 h 1979"/>
                <a:gd name="T30" fmla="*/ 0 w 912"/>
                <a:gd name="T31" fmla="*/ 0 h 1979"/>
                <a:gd name="T32" fmla="*/ 0 w 912"/>
                <a:gd name="T33" fmla="*/ 0 h 1979"/>
                <a:gd name="T34" fmla="*/ 0 w 912"/>
                <a:gd name="T35" fmla="*/ 0 h 1979"/>
                <a:gd name="T36" fmla="*/ 0 w 912"/>
                <a:gd name="T37" fmla="*/ 0 h 1979"/>
                <a:gd name="T38" fmla="*/ 0 w 912"/>
                <a:gd name="T39" fmla="*/ 0 h 1979"/>
                <a:gd name="T40" fmla="*/ 0 w 912"/>
                <a:gd name="T41" fmla="*/ 0 h 1979"/>
                <a:gd name="T42" fmla="*/ 0 w 912"/>
                <a:gd name="T43" fmla="*/ 0 h 1979"/>
                <a:gd name="T44" fmla="*/ 0 w 912"/>
                <a:gd name="T45" fmla="*/ 0 h 1979"/>
                <a:gd name="T46" fmla="*/ 0 w 912"/>
                <a:gd name="T47" fmla="*/ 0 h 1979"/>
                <a:gd name="T48" fmla="*/ 0 w 912"/>
                <a:gd name="T49" fmla="*/ 0 h 1979"/>
                <a:gd name="T50" fmla="*/ 0 w 912"/>
                <a:gd name="T51" fmla="*/ 0 h 1979"/>
                <a:gd name="T52" fmla="*/ 0 w 912"/>
                <a:gd name="T53" fmla="*/ 0 h 1979"/>
                <a:gd name="T54" fmla="*/ 0 w 912"/>
                <a:gd name="T55" fmla="*/ 0 h 1979"/>
                <a:gd name="T56" fmla="*/ 0 w 912"/>
                <a:gd name="T57" fmla="*/ 0 h 1979"/>
                <a:gd name="T58" fmla="*/ 0 w 912"/>
                <a:gd name="T59" fmla="*/ 0 h 1979"/>
                <a:gd name="T60" fmla="*/ 0 w 912"/>
                <a:gd name="T61" fmla="*/ 0 h 1979"/>
                <a:gd name="T62" fmla="*/ 0 w 912"/>
                <a:gd name="T63" fmla="*/ 0 h 1979"/>
                <a:gd name="T64" fmla="*/ 0 w 912"/>
                <a:gd name="T65" fmla="*/ 0 h 1979"/>
                <a:gd name="T66" fmla="*/ 0 w 912"/>
                <a:gd name="T67" fmla="*/ 0 h 1979"/>
                <a:gd name="T68" fmla="*/ 0 w 912"/>
                <a:gd name="T69" fmla="*/ 0 h 1979"/>
                <a:gd name="T70" fmla="*/ 0 w 912"/>
                <a:gd name="T71" fmla="*/ 0 h 1979"/>
                <a:gd name="T72" fmla="*/ 0 w 912"/>
                <a:gd name="T73" fmla="*/ 0 h 1979"/>
                <a:gd name="T74" fmla="*/ 0 w 912"/>
                <a:gd name="T75" fmla="*/ 0 h 1979"/>
                <a:gd name="T76" fmla="*/ 0 w 912"/>
                <a:gd name="T77" fmla="*/ 0 h 1979"/>
                <a:gd name="T78" fmla="*/ 0 w 912"/>
                <a:gd name="T79" fmla="*/ 0 h 1979"/>
                <a:gd name="T80" fmla="*/ 0 w 912"/>
                <a:gd name="T81" fmla="*/ 0 h 1979"/>
                <a:gd name="T82" fmla="*/ 0 w 912"/>
                <a:gd name="T83" fmla="*/ 0 h 1979"/>
                <a:gd name="T84" fmla="*/ 0 w 912"/>
                <a:gd name="T85" fmla="*/ 0 h 1979"/>
                <a:gd name="T86" fmla="*/ 0 w 912"/>
                <a:gd name="T87" fmla="*/ 0 h 1979"/>
                <a:gd name="T88" fmla="*/ 0 w 912"/>
                <a:gd name="T89" fmla="*/ 0 h 1979"/>
                <a:gd name="T90" fmla="*/ 0 w 912"/>
                <a:gd name="T91" fmla="*/ 0 h 1979"/>
                <a:gd name="T92" fmla="*/ 0 w 912"/>
                <a:gd name="T93" fmla="*/ 0 h 1979"/>
                <a:gd name="T94" fmla="*/ 0 w 912"/>
                <a:gd name="T95" fmla="*/ 0 h 1979"/>
                <a:gd name="T96" fmla="*/ 0 w 912"/>
                <a:gd name="T97" fmla="*/ 0 h 1979"/>
                <a:gd name="T98" fmla="*/ 0 w 912"/>
                <a:gd name="T99" fmla="*/ 0 h 1979"/>
                <a:gd name="T100" fmla="*/ 0 w 912"/>
                <a:gd name="T101" fmla="*/ 0 h 1979"/>
                <a:gd name="T102" fmla="*/ 0 w 912"/>
                <a:gd name="T103" fmla="*/ 0 h 1979"/>
                <a:gd name="T104" fmla="*/ 0 w 912"/>
                <a:gd name="T105" fmla="*/ 0 h 1979"/>
                <a:gd name="T106" fmla="*/ 0 w 912"/>
                <a:gd name="T107" fmla="*/ 0 h 1979"/>
                <a:gd name="T108" fmla="*/ 0 w 912"/>
                <a:gd name="T109" fmla="*/ 0 h 1979"/>
                <a:gd name="T110" fmla="*/ 0 w 912"/>
                <a:gd name="T111" fmla="*/ 0 h 1979"/>
                <a:gd name="T112" fmla="*/ 0 w 912"/>
                <a:gd name="T113" fmla="*/ 0 h 1979"/>
                <a:gd name="T114" fmla="*/ 0 w 912"/>
                <a:gd name="T115" fmla="*/ 0 h 1979"/>
                <a:gd name="T116" fmla="*/ 0 w 912"/>
                <a:gd name="T117" fmla="*/ 0 h 19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2"/>
                <a:gd name="T178" fmla="*/ 0 h 1979"/>
                <a:gd name="T179" fmla="*/ 912 w 912"/>
                <a:gd name="T180" fmla="*/ 1979 h 19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2" h="1979">
                  <a:moveTo>
                    <a:pt x="218" y="11"/>
                  </a:moveTo>
                  <a:lnTo>
                    <a:pt x="180" y="70"/>
                  </a:lnTo>
                  <a:lnTo>
                    <a:pt x="142" y="202"/>
                  </a:lnTo>
                  <a:lnTo>
                    <a:pt x="131" y="492"/>
                  </a:lnTo>
                  <a:lnTo>
                    <a:pt x="142" y="874"/>
                  </a:lnTo>
                  <a:lnTo>
                    <a:pt x="87" y="1066"/>
                  </a:lnTo>
                  <a:lnTo>
                    <a:pt x="43" y="1186"/>
                  </a:lnTo>
                  <a:lnTo>
                    <a:pt x="0" y="1268"/>
                  </a:lnTo>
                  <a:lnTo>
                    <a:pt x="0" y="1361"/>
                  </a:lnTo>
                  <a:lnTo>
                    <a:pt x="49" y="1410"/>
                  </a:lnTo>
                  <a:lnTo>
                    <a:pt x="125" y="1393"/>
                  </a:lnTo>
                  <a:lnTo>
                    <a:pt x="180" y="1393"/>
                  </a:lnTo>
                  <a:lnTo>
                    <a:pt x="197" y="1530"/>
                  </a:lnTo>
                  <a:lnTo>
                    <a:pt x="218" y="1722"/>
                  </a:lnTo>
                  <a:lnTo>
                    <a:pt x="262" y="1865"/>
                  </a:lnTo>
                  <a:lnTo>
                    <a:pt x="302" y="1908"/>
                  </a:lnTo>
                  <a:lnTo>
                    <a:pt x="363" y="1947"/>
                  </a:lnTo>
                  <a:lnTo>
                    <a:pt x="439" y="1969"/>
                  </a:lnTo>
                  <a:lnTo>
                    <a:pt x="507" y="1979"/>
                  </a:lnTo>
                  <a:lnTo>
                    <a:pt x="606" y="1973"/>
                  </a:lnTo>
                  <a:lnTo>
                    <a:pt x="686" y="1908"/>
                  </a:lnTo>
                  <a:lnTo>
                    <a:pt x="754" y="1821"/>
                  </a:lnTo>
                  <a:lnTo>
                    <a:pt x="851" y="1728"/>
                  </a:lnTo>
                  <a:lnTo>
                    <a:pt x="912" y="1656"/>
                  </a:lnTo>
                  <a:lnTo>
                    <a:pt x="714" y="1640"/>
                  </a:lnTo>
                  <a:lnTo>
                    <a:pt x="688" y="1781"/>
                  </a:lnTo>
                  <a:lnTo>
                    <a:pt x="644" y="1859"/>
                  </a:lnTo>
                  <a:lnTo>
                    <a:pt x="583" y="1891"/>
                  </a:lnTo>
                  <a:lnTo>
                    <a:pt x="481" y="1880"/>
                  </a:lnTo>
                  <a:lnTo>
                    <a:pt x="387" y="1848"/>
                  </a:lnTo>
                  <a:lnTo>
                    <a:pt x="311" y="1787"/>
                  </a:lnTo>
                  <a:lnTo>
                    <a:pt x="279" y="1722"/>
                  </a:lnTo>
                  <a:lnTo>
                    <a:pt x="283" y="1694"/>
                  </a:lnTo>
                  <a:lnTo>
                    <a:pt x="416" y="1711"/>
                  </a:lnTo>
                  <a:lnTo>
                    <a:pt x="519" y="1705"/>
                  </a:lnTo>
                  <a:lnTo>
                    <a:pt x="562" y="1688"/>
                  </a:lnTo>
                  <a:lnTo>
                    <a:pt x="448" y="1667"/>
                  </a:lnTo>
                  <a:lnTo>
                    <a:pt x="349" y="1650"/>
                  </a:lnTo>
                  <a:lnTo>
                    <a:pt x="294" y="1623"/>
                  </a:lnTo>
                  <a:lnTo>
                    <a:pt x="268" y="1487"/>
                  </a:lnTo>
                  <a:lnTo>
                    <a:pt x="262" y="1378"/>
                  </a:lnTo>
                  <a:lnTo>
                    <a:pt x="235" y="1334"/>
                  </a:lnTo>
                  <a:lnTo>
                    <a:pt x="268" y="1295"/>
                  </a:lnTo>
                  <a:lnTo>
                    <a:pt x="245" y="1257"/>
                  </a:lnTo>
                  <a:lnTo>
                    <a:pt x="192" y="1274"/>
                  </a:lnTo>
                  <a:lnTo>
                    <a:pt x="114" y="1312"/>
                  </a:lnTo>
                  <a:lnTo>
                    <a:pt x="66" y="1317"/>
                  </a:lnTo>
                  <a:lnTo>
                    <a:pt x="93" y="1257"/>
                  </a:lnTo>
                  <a:lnTo>
                    <a:pt x="131" y="1180"/>
                  </a:lnTo>
                  <a:lnTo>
                    <a:pt x="175" y="1061"/>
                  </a:lnTo>
                  <a:lnTo>
                    <a:pt x="192" y="924"/>
                  </a:lnTo>
                  <a:lnTo>
                    <a:pt x="192" y="633"/>
                  </a:lnTo>
                  <a:lnTo>
                    <a:pt x="192" y="414"/>
                  </a:lnTo>
                  <a:lnTo>
                    <a:pt x="213" y="251"/>
                  </a:lnTo>
                  <a:lnTo>
                    <a:pt x="235" y="143"/>
                  </a:lnTo>
                  <a:lnTo>
                    <a:pt x="262" y="44"/>
                  </a:lnTo>
                  <a:lnTo>
                    <a:pt x="245" y="0"/>
                  </a:lnTo>
                  <a:lnTo>
                    <a:pt x="21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4" name="Freeform 65">
              <a:extLst>
                <a:ext uri="{FF2B5EF4-FFF2-40B4-BE49-F238E27FC236}">
                  <a16:creationId xmlns:a16="http://schemas.microsoft.com/office/drawing/2014/main" id="{5B51CA1D-F46B-FA47-B046-C1EB858FA490}"/>
                </a:ext>
              </a:extLst>
            </p:cNvPr>
            <p:cNvSpPr>
              <a:spLocks/>
            </p:cNvSpPr>
            <p:nvPr/>
          </p:nvSpPr>
          <p:spPr bwMode="auto">
            <a:xfrm>
              <a:off x="4059" y="3118"/>
              <a:ext cx="170" cy="138"/>
            </a:xfrm>
            <a:custGeom>
              <a:avLst/>
              <a:gdLst>
                <a:gd name="T0" fmla="*/ 0 w 367"/>
                <a:gd name="T1" fmla="*/ 0 h 361"/>
                <a:gd name="T2" fmla="*/ 0 w 367"/>
                <a:gd name="T3" fmla="*/ 0 h 361"/>
                <a:gd name="T4" fmla="*/ 0 w 367"/>
                <a:gd name="T5" fmla="*/ 0 h 361"/>
                <a:gd name="T6" fmla="*/ 0 w 367"/>
                <a:gd name="T7" fmla="*/ 0 h 361"/>
                <a:gd name="T8" fmla="*/ 0 w 367"/>
                <a:gd name="T9" fmla="*/ 0 h 361"/>
                <a:gd name="T10" fmla="*/ 0 w 367"/>
                <a:gd name="T11" fmla="*/ 0 h 361"/>
                <a:gd name="T12" fmla="*/ 0 w 367"/>
                <a:gd name="T13" fmla="*/ 0 h 361"/>
                <a:gd name="T14" fmla="*/ 0 w 367"/>
                <a:gd name="T15" fmla="*/ 0 h 361"/>
                <a:gd name="T16" fmla="*/ 0 w 367"/>
                <a:gd name="T17" fmla="*/ 0 h 361"/>
                <a:gd name="T18" fmla="*/ 0 w 367"/>
                <a:gd name="T19" fmla="*/ 0 h 361"/>
                <a:gd name="T20" fmla="*/ 0 w 367"/>
                <a:gd name="T21" fmla="*/ 0 h 361"/>
                <a:gd name="T22" fmla="*/ 0 w 367"/>
                <a:gd name="T23" fmla="*/ 0 h 361"/>
                <a:gd name="T24" fmla="*/ 0 w 367"/>
                <a:gd name="T25" fmla="*/ 0 h 361"/>
                <a:gd name="T26" fmla="*/ 0 w 367"/>
                <a:gd name="T27" fmla="*/ 0 h 361"/>
                <a:gd name="T28" fmla="*/ 0 w 367"/>
                <a:gd name="T29" fmla="*/ 0 h 361"/>
                <a:gd name="T30" fmla="*/ 0 w 367"/>
                <a:gd name="T31" fmla="*/ 0 h 361"/>
                <a:gd name="T32" fmla="*/ 0 w 367"/>
                <a:gd name="T33" fmla="*/ 0 h 361"/>
                <a:gd name="T34" fmla="*/ 0 w 367"/>
                <a:gd name="T35" fmla="*/ 0 h 361"/>
                <a:gd name="T36" fmla="*/ 0 w 367"/>
                <a:gd name="T37" fmla="*/ 0 h 361"/>
                <a:gd name="T38" fmla="*/ 0 w 367"/>
                <a:gd name="T39" fmla="*/ 0 h 361"/>
                <a:gd name="T40" fmla="*/ 0 w 367"/>
                <a:gd name="T41" fmla="*/ 0 h 361"/>
                <a:gd name="T42" fmla="*/ 0 w 367"/>
                <a:gd name="T43" fmla="*/ 0 h 361"/>
                <a:gd name="T44" fmla="*/ 0 w 367"/>
                <a:gd name="T45" fmla="*/ 0 h 361"/>
                <a:gd name="T46" fmla="*/ 0 w 367"/>
                <a:gd name="T47" fmla="*/ 0 h 3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361"/>
                <a:gd name="T74" fmla="*/ 367 w 367"/>
                <a:gd name="T75" fmla="*/ 361 h 36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361">
                  <a:moveTo>
                    <a:pt x="23" y="49"/>
                  </a:moveTo>
                  <a:lnTo>
                    <a:pt x="0" y="131"/>
                  </a:lnTo>
                  <a:lnTo>
                    <a:pt x="29" y="175"/>
                  </a:lnTo>
                  <a:lnTo>
                    <a:pt x="78" y="192"/>
                  </a:lnTo>
                  <a:lnTo>
                    <a:pt x="128" y="180"/>
                  </a:lnTo>
                  <a:lnTo>
                    <a:pt x="160" y="289"/>
                  </a:lnTo>
                  <a:lnTo>
                    <a:pt x="187" y="338"/>
                  </a:lnTo>
                  <a:lnTo>
                    <a:pt x="204" y="311"/>
                  </a:lnTo>
                  <a:lnTo>
                    <a:pt x="198" y="175"/>
                  </a:lnTo>
                  <a:lnTo>
                    <a:pt x="225" y="180"/>
                  </a:lnTo>
                  <a:lnTo>
                    <a:pt x="253" y="361"/>
                  </a:lnTo>
                  <a:lnTo>
                    <a:pt x="285" y="344"/>
                  </a:lnTo>
                  <a:lnTo>
                    <a:pt x="274" y="169"/>
                  </a:lnTo>
                  <a:lnTo>
                    <a:pt x="329" y="148"/>
                  </a:lnTo>
                  <a:lnTo>
                    <a:pt x="367" y="119"/>
                  </a:lnTo>
                  <a:lnTo>
                    <a:pt x="367" y="76"/>
                  </a:lnTo>
                  <a:lnTo>
                    <a:pt x="291" y="0"/>
                  </a:lnTo>
                  <a:lnTo>
                    <a:pt x="263" y="11"/>
                  </a:lnTo>
                  <a:lnTo>
                    <a:pt x="280" y="87"/>
                  </a:lnTo>
                  <a:lnTo>
                    <a:pt x="192" y="104"/>
                  </a:lnTo>
                  <a:lnTo>
                    <a:pt x="105" y="119"/>
                  </a:lnTo>
                  <a:lnTo>
                    <a:pt x="90" y="32"/>
                  </a:lnTo>
                  <a:lnTo>
                    <a:pt x="2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5" name="Freeform 66">
              <a:extLst>
                <a:ext uri="{FF2B5EF4-FFF2-40B4-BE49-F238E27FC236}">
                  <a16:creationId xmlns:a16="http://schemas.microsoft.com/office/drawing/2014/main" id="{997D0913-4107-EA44-AF35-909EE6175CDE}"/>
                </a:ext>
              </a:extLst>
            </p:cNvPr>
            <p:cNvSpPr>
              <a:spLocks/>
            </p:cNvSpPr>
            <p:nvPr/>
          </p:nvSpPr>
          <p:spPr bwMode="auto">
            <a:xfrm>
              <a:off x="4231" y="3128"/>
              <a:ext cx="186" cy="275"/>
            </a:xfrm>
            <a:custGeom>
              <a:avLst/>
              <a:gdLst>
                <a:gd name="T0" fmla="*/ 0 w 399"/>
                <a:gd name="T1" fmla="*/ 0 h 717"/>
                <a:gd name="T2" fmla="*/ 0 w 399"/>
                <a:gd name="T3" fmla="*/ 0 h 717"/>
                <a:gd name="T4" fmla="*/ 0 w 399"/>
                <a:gd name="T5" fmla="*/ 0 h 717"/>
                <a:gd name="T6" fmla="*/ 0 w 399"/>
                <a:gd name="T7" fmla="*/ 0 h 717"/>
                <a:gd name="T8" fmla="*/ 0 w 399"/>
                <a:gd name="T9" fmla="*/ 0 h 717"/>
                <a:gd name="T10" fmla="*/ 0 w 399"/>
                <a:gd name="T11" fmla="*/ 0 h 717"/>
                <a:gd name="T12" fmla="*/ 0 w 399"/>
                <a:gd name="T13" fmla="*/ 0 h 717"/>
                <a:gd name="T14" fmla="*/ 0 w 399"/>
                <a:gd name="T15" fmla="*/ 0 h 717"/>
                <a:gd name="T16" fmla="*/ 0 w 399"/>
                <a:gd name="T17" fmla="*/ 0 h 717"/>
                <a:gd name="T18" fmla="*/ 0 w 399"/>
                <a:gd name="T19" fmla="*/ 0 h 717"/>
                <a:gd name="T20" fmla="*/ 0 w 399"/>
                <a:gd name="T21" fmla="*/ 0 h 717"/>
                <a:gd name="T22" fmla="*/ 0 w 399"/>
                <a:gd name="T23" fmla="*/ 0 h 717"/>
                <a:gd name="T24" fmla="*/ 0 w 399"/>
                <a:gd name="T25" fmla="*/ 0 h 717"/>
                <a:gd name="T26" fmla="*/ 0 w 399"/>
                <a:gd name="T27" fmla="*/ 0 h 717"/>
                <a:gd name="T28" fmla="*/ 0 w 399"/>
                <a:gd name="T29" fmla="*/ 0 h 717"/>
                <a:gd name="T30" fmla="*/ 0 w 399"/>
                <a:gd name="T31" fmla="*/ 0 h 717"/>
                <a:gd name="T32" fmla="*/ 0 w 399"/>
                <a:gd name="T33" fmla="*/ 0 h 717"/>
                <a:gd name="T34" fmla="*/ 0 w 399"/>
                <a:gd name="T35" fmla="*/ 0 h 717"/>
                <a:gd name="T36" fmla="*/ 0 w 399"/>
                <a:gd name="T37" fmla="*/ 0 h 717"/>
                <a:gd name="T38" fmla="*/ 0 w 399"/>
                <a:gd name="T39" fmla="*/ 0 h 717"/>
                <a:gd name="T40" fmla="*/ 0 w 399"/>
                <a:gd name="T41" fmla="*/ 0 h 717"/>
                <a:gd name="T42" fmla="*/ 0 w 399"/>
                <a:gd name="T43" fmla="*/ 0 h 717"/>
                <a:gd name="T44" fmla="*/ 0 w 399"/>
                <a:gd name="T45" fmla="*/ 0 h 717"/>
                <a:gd name="T46" fmla="*/ 0 w 399"/>
                <a:gd name="T47" fmla="*/ 0 h 717"/>
                <a:gd name="T48" fmla="*/ 0 w 399"/>
                <a:gd name="T49" fmla="*/ 0 h 717"/>
                <a:gd name="T50" fmla="*/ 0 w 399"/>
                <a:gd name="T51" fmla="*/ 0 h 717"/>
                <a:gd name="T52" fmla="*/ 0 w 399"/>
                <a:gd name="T53" fmla="*/ 0 h 7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9"/>
                <a:gd name="T82" fmla="*/ 0 h 717"/>
                <a:gd name="T83" fmla="*/ 399 w 399"/>
                <a:gd name="T84" fmla="*/ 717 h 7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9" h="717">
                  <a:moveTo>
                    <a:pt x="0" y="12"/>
                  </a:moveTo>
                  <a:lnTo>
                    <a:pt x="114" y="0"/>
                  </a:lnTo>
                  <a:lnTo>
                    <a:pt x="196" y="23"/>
                  </a:lnTo>
                  <a:lnTo>
                    <a:pt x="262" y="50"/>
                  </a:lnTo>
                  <a:lnTo>
                    <a:pt x="331" y="105"/>
                  </a:lnTo>
                  <a:lnTo>
                    <a:pt x="382" y="202"/>
                  </a:lnTo>
                  <a:lnTo>
                    <a:pt x="399" y="274"/>
                  </a:lnTo>
                  <a:lnTo>
                    <a:pt x="397" y="382"/>
                  </a:lnTo>
                  <a:lnTo>
                    <a:pt x="376" y="475"/>
                  </a:lnTo>
                  <a:lnTo>
                    <a:pt x="335" y="553"/>
                  </a:lnTo>
                  <a:lnTo>
                    <a:pt x="270" y="629"/>
                  </a:lnTo>
                  <a:lnTo>
                    <a:pt x="181" y="690"/>
                  </a:lnTo>
                  <a:lnTo>
                    <a:pt x="87" y="717"/>
                  </a:lnTo>
                  <a:lnTo>
                    <a:pt x="27" y="705"/>
                  </a:lnTo>
                  <a:lnTo>
                    <a:pt x="38" y="662"/>
                  </a:lnTo>
                  <a:lnTo>
                    <a:pt x="131" y="629"/>
                  </a:lnTo>
                  <a:lnTo>
                    <a:pt x="196" y="586"/>
                  </a:lnTo>
                  <a:lnTo>
                    <a:pt x="260" y="523"/>
                  </a:lnTo>
                  <a:lnTo>
                    <a:pt x="300" y="422"/>
                  </a:lnTo>
                  <a:lnTo>
                    <a:pt x="312" y="312"/>
                  </a:lnTo>
                  <a:lnTo>
                    <a:pt x="295" y="204"/>
                  </a:lnTo>
                  <a:lnTo>
                    <a:pt x="255" y="135"/>
                  </a:lnTo>
                  <a:lnTo>
                    <a:pt x="196" y="99"/>
                  </a:lnTo>
                  <a:lnTo>
                    <a:pt x="120" y="78"/>
                  </a:lnTo>
                  <a:lnTo>
                    <a:pt x="32" y="7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6" name="Freeform 67">
              <a:extLst>
                <a:ext uri="{FF2B5EF4-FFF2-40B4-BE49-F238E27FC236}">
                  <a16:creationId xmlns:a16="http://schemas.microsoft.com/office/drawing/2014/main" id="{2383781D-52C1-4041-B6DF-5A0A52F95FA3}"/>
                </a:ext>
              </a:extLst>
            </p:cNvPr>
            <p:cNvSpPr>
              <a:spLocks/>
            </p:cNvSpPr>
            <p:nvPr/>
          </p:nvSpPr>
          <p:spPr bwMode="auto">
            <a:xfrm>
              <a:off x="4086" y="3243"/>
              <a:ext cx="137" cy="80"/>
            </a:xfrm>
            <a:custGeom>
              <a:avLst/>
              <a:gdLst>
                <a:gd name="T0" fmla="*/ 0 w 295"/>
                <a:gd name="T1" fmla="*/ 0 h 209"/>
                <a:gd name="T2" fmla="*/ 0 w 295"/>
                <a:gd name="T3" fmla="*/ 0 h 209"/>
                <a:gd name="T4" fmla="*/ 0 w 295"/>
                <a:gd name="T5" fmla="*/ 0 h 209"/>
                <a:gd name="T6" fmla="*/ 0 w 295"/>
                <a:gd name="T7" fmla="*/ 0 h 209"/>
                <a:gd name="T8" fmla="*/ 0 w 295"/>
                <a:gd name="T9" fmla="*/ 0 h 209"/>
                <a:gd name="T10" fmla="*/ 0 w 295"/>
                <a:gd name="T11" fmla="*/ 0 h 209"/>
                <a:gd name="T12" fmla="*/ 0 w 295"/>
                <a:gd name="T13" fmla="*/ 0 h 209"/>
                <a:gd name="T14" fmla="*/ 0 w 295"/>
                <a:gd name="T15" fmla="*/ 0 h 209"/>
                <a:gd name="T16" fmla="*/ 0 w 295"/>
                <a:gd name="T17" fmla="*/ 0 h 209"/>
                <a:gd name="T18" fmla="*/ 0 w 295"/>
                <a:gd name="T19" fmla="*/ 0 h 209"/>
                <a:gd name="T20" fmla="*/ 0 w 295"/>
                <a:gd name="T21" fmla="*/ 0 h 209"/>
                <a:gd name="T22" fmla="*/ 0 w 295"/>
                <a:gd name="T23" fmla="*/ 0 h 209"/>
                <a:gd name="T24" fmla="*/ 0 w 295"/>
                <a:gd name="T25" fmla="*/ 0 h 209"/>
                <a:gd name="T26" fmla="*/ 0 w 295"/>
                <a:gd name="T27" fmla="*/ 0 h 209"/>
                <a:gd name="T28" fmla="*/ 0 w 295"/>
                <a:gd name="T29" fmla="*/ 0 h 209"/>
                <a:gd name="T30" fmla="*/ 0 w 295"/>
                <a:gd name="T31" fmla="*/ 0 h 2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
                <a:gd name="T49" fmla="*/ 0 h 209"/>
                <a:gd name="T50" fmla="*/ 295 w 295"/>
                <a:gd name="T51" fmla="*/ 209 h 2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 h="209">
                  <a:moveTo>
                    <a:pt x="251" y="0"/>
                  </a:moveTo>
                  <a:lnTo>
                    <a:pt x="131" y="28"/>
                  </a:lnTo>
                  <a:lnTo>
                    <a:pt x="44" y="60"/>
                  </a:lnTo>
                  <a:lnTo>
                    <a:pt x="0" y="136"/>
                  </a:lnTo>
                  <a:lnTo>
                    <a:pt x="17" y="203"/>
                  </a:lnTo>
                  <a:lnTo>
                    <a:pt x="88" y="209"/>
                  </a:lnTo>
                  <a:lnTo>
                    <a:pt x="202" y="203"/>
                  </a:lnTo>
                  <a:lnTo>
                    <a:pt x="295" y="180"/>
                  </a:lnTo>
                  <a:lnTo>
                    <a:pt x="280" y="133"/>
                  </a:lnTo>
                  <a:lnTo>
                    <a:pt x="186" y="136"/>
                  </a:lnTo>
                  <a:lnTo>
                    <a:pt x="99" y="142"/>
                  </a:lnTo>
                  <a:lnTo>
                    <a:pt x="114" y="93"/>
                  </a:lnTo>
                  <a:lnTo>
                    <a:pt x="202" y="66"/>
                  </a:lnTo>
                  <a:lnTo>
                    <a:pt x="280" y="55"/>
                  </a:lnTo>
                  <a:lnTo>
                    <a:pt x="2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7" name="Freeform 68">
              <a:extLst>
                <a:ext uri="{FF2B5EF4-FFF2-40B4-BE49-F238E27FC236}">
                  <a16:creationId xmlns:a16="http://schemas.microsoft.com/office/drawing/2014/main" id="{71096446-5DF8-F341-950A-124814FF0148}"/>
                </a:ext>
              </a:extLst>
            </p:cNvPr>
            <p:cNvSpPr>
              <a:spLocks/>
            </p:cNvSpPr>
            <p:nvPr/>
          </p:nvSpPr>
          <p:spPr bwMode="auto">
            <a:xfrm>
              <a:off x="4226" y="3269"/>
              <a:ext cx="29" cy="25"/>
            </a:xfrm>
            <a:custGeom>
              <a:avLst/>
              <a:gdLst>
                <a:gd name="T0" fmla="*/ 0 w 60"/>
                <a:gd name="T1" fmla="*/ 0 h 67"/>
                <a:gd name="T2" fmla="*/ 0 w 60"/>
                <a:gd name="T3" fmla="*/ 0 h 67"/>
                <a:gd name="T4" fmla="*/ 0 w 60"/>
                <a:gd name="T5" fmla="*/ 0 h 67"/>
                <a:gd name="T6" fmla="*/ 0 w 60"/>
                <a:gd name="T7" fmla="*/ 0 h 67"/>
                <a:gd name="T8" fmla="*/ 0 w 60"/>
                <a:gd name="T9" fmla="*/ 0 h 67"/>
                <a:gd name="T10" fmla="*/ 0 w 60"/>
                <a:gd name="T11" fmla="*/ 0 h 67"/>
                <a:gd name="T12" fmla="*/ 0 w 60"/>
                <a:gd name="T13" fmla="*/ 0 h 67"/>
                <a:gd name="T14" fmla="*/ 0 60000 65536"/>
                <a:gd name="T15" fmla="*/ 0 60000 65536"/>
                <a:gd name="T16" fmla="*/ 0 60000 65536"/>
                <a:gd name="T17" fmla="*/ 0 60000 65536"/>
                <a:gd name="T18" fmla="*/ 0 60000 65536"/>
                <a:gd name="T19" fmla="*/ 0 60000 65536"/>
                <a:gd name="T20" fmla="*/ 0 60000 65536"/>
                <a:gd name="T21" fmla="*/ 0 w 60"/>
                <a:gd name="T22" fmla="*/ 0 h 67"/>
                <a:gd name="T23" fmla="*/ 60 w 60"/>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67">
                  <a:moveTo>
                    <a:pt x="43" y="0"/>
                  </a:moveTo>
                  <a:lnTo>
                    <a:pt x="0" y="17"/>
                  </a:lnTo>
                  <a:lnTo>
                    <a:pt x="5" y="61"/>
                  </a:lnTo>
                  <a:lnTo>
                    <a:pt x="49" y="67"/>
                  </a:lnTo>
                  <a:lnTo>
                    <a:pt x="60" y="27"/>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8" name="Freeform 69">
              <a:extLst>
                <a:ext uri="{FF2B5EF4-FFF2-40B4-BE49-F238E27FC236}">
                  <a16:creationId xmlns:a16="http://schemas.microsoft.com/office/drawing/2014/main" id="{5F1425F4-9DA8-BA48-8156-234620EBC649}"/>
                </a:ext>
              </a:extLst>
            </p:cNvPr>
            <p:cNvSpPr>
              <a:spLocks/>
            </p:cNvSpPr>
            <p:nvPr/>
          </p:nvSpPr>
          <p:spPr bwMode="auto">
            <a:xfrm>
              <a:off x="4155" y="3306"/>
              <a:ext cx="100" cy="189"/>
            </a:xfrm>
            <a:custGeom>
              <a:avLst/>
              <a:gdLst>
                <a:gd name="T0" fmla="*/ 0 w 213"/>
                <a:gd name="T1" fmla="*/ 0 h 492"/>
                <a:gd name="T2" fmla="*/ 0 w 213"/>
                <a:gd name="T3" fmla="*/ 0 h 492"/>
                <a:gd name="T4" fmla="*/ 0 w 213"/>
                <a:gd name="T5" fmla="*/ 0 h 492"/>
                <a:gd name="T6" fmla="*/ 0 w 213"/>
                <a:gd name="T7" fmla="*/ 0 h 492"/>
                <a:gd name="T8" fmla="*/ 0 w 213"/>
                <a:gd name="T9" fmla="*/ 0 h 492"/>
                <a:gd name="T10" fmla="*/ 0 w 213"/>
                <a:gd name="T11" fmla="*/ 0 h 492"/>
                <a:gd name="T12" fmla="*/ 0 w 213"/>
                <a:gd name="T13" fmla="*/ 0 h 492"/>
                <a:gd name="T14" fmla="*/ 0 w 213"/>
                <a:gd name="T15" fmla="*/ 0 h 492"/>
                <a:gd name="T16" fmla="*/ 0 w 213"/>
                <a:gd name="T17" fmla="*/ 0 h 492"/>
                <a:gd name="T18" fmla="*/ 0 w 213"/>
                <a:gd name="T19" fmla="*/ 0 h 492"/>
                <a:gd name="T20" fmla="*/ 0 w 213"/>
                <a:gd name="T21" fmla="*/ 0 h 492"/>
                <a:gd name="T22" fmla="*/ 0 w 213"/>
                <a:gd name="T23" fmla="*/ 0 h 4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92"/>
                <a:gd name="T38" fmla="*/ 213 w 213"/>
                <a:gd name="T39" fmla="*/ 492 h 4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92">
                  <a:moveTo>
                    <a:pt x="0" y="32"/>
                  </a:moveTo>
                  <a:lnTo>
                    <a:pt x="33" y="230"/>
                  </a:lnTo>
                  <a:lnTo>
                    <a:pt x="27" y="449"/>
                  </a:lnTo>
                  <a:lnTo>
                    <a:pt x="82" y="492"/>
                  </a:lnTo>
                  <a:lnTo>
                    <a:pt x="185" y="475"/>
                  </a:lnTo>
                  <a:lnTo>
                    <a:pt x="213" y="420"/>
                  </a:lnTo>
                  <a:lnTo>
                    <a:pt x="158" y="399"/>
                  </a:lnTo>
                  <a:lnTo>
                    <a:pt x="94" y="399"/>
                  </a:lnTo>
                  <a:lnTo>
                    <a:pt x="76" y="158"/>
                  </a:lnTo>
                  <a:lnTo>
                    <a:pt x="38"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19" name="Freeform 70">
              <a:extLst>
                <a:ext uri="{FF2B5EF4-FFF2-40B4-BE49-F238E27FC236}">
                  <a16:creationId xmlns:a16="http://schemas.microsoft.com/office/drawing/2014/main" id="{F5AF2122-0FA5-5642-8BBB-C9570C447A25}"/>
                </a:ext>
              </a:extLst>
            </p:cNvPr>
            <p:cNvSpPr>
              <a:spLocks/>
            </p:cNvSpPr>
            <p:nvPr/>
          </p:nvSpPr>
          <p:spPr bwMode="auto">
            <a:xfrm>
              <a:off x="4168" y="3308"/>
              <a:ext cx="91" cy="183"/>
            </a:xfrm>
            <a:custGeom>
              <a:avLst/>
              <a:gdLst>
                <a:gd name="T0" fmla="*/ 0 w 198"/>
                <a:gd name="T1" fmla="*/ 0 h 475"/>
                <a:gd name="T2" fmla="*/ 0 w 198"/>
                <a:gd name="T3" fmla="*/ 0 h 475"/>
                <a:gd name="T4" fmla="*/ 0 w 198"/>
                <a:gd name="T5" fmla="*/ 0 h 475"/>
                <a:gd name="T6" fmla="*/ 0 w 198"/>
                <a:gd name="T7" fmla="*/ 0 h 475"/>
                <a:gd name="T8" fmla="*/ 0 w 198"/>
                <a:gd name="T9" fmla="*/ 0 h 475"/>
                <a:gd name="T10" fmla="*/ 0 w 198"/>
                <a:gd name="T11" fmla="*/ 0 h 475"/>
                <a:gd name="T12" fmla="*/ 0 w 198"/>
                <a:gd name="T13" fmla="*/ 0 h 475"/>
                <a:gd name="T14" fmla="*/ 0 w 198"/>
                <a:gd name="T15" fmla="*/ 0 h 475"/>
                <a:gd name="T16" fmla="*/ 0 w 198"/>
                <a:gd name="T17" fmla="*/ 0 h 475"/>
                <a:gd name="T18" fmla="*/ 0 w 198"/>
                <a:gd name="T19" fmla="*/ 0 h 475"/>
                <a:gd name="T20" fmla="*/ 0 w 198"/>
                <a:gd name="T21" fmla="*/ 0 h 475"/>
                <a:gd name="T22" fmla="*/ 0 w 198"/>
                <a:gd name="T23" fmla="*/ 0 h 475"/>
                <a:gd name="T24" fmla="*/ 0 w 198"/>
                <a:gd name="T25" fmla="*/ 0 h 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475"/>
                <a:gd name="T41" fmla="*/ 198 w 198"/>
                <a:gd name="T42" fmla="*/ 475 h 4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475">
                  <a:moveTo>
                    <a:pt x="55" y="3"/>
                  </a:moveTo>
                  <a:lnTo>
                    <a:pt x="131" y="169"/>
                  </a:lnTo>
                  <a:lnTo>
                    <a:pt x="181" y="321"/>
                  </a:lnTo>
                  <a:lnTo>
                    <a:pt x="198" y="393"/>
                  </a:lnTo>
                  <a:lnTo>
                    <a:pt x="186" y="475"/>
                  </a:lnTo>
                  <a:lnTo>
                    <a:pt x="99" y="475"/>
                  </a:lnTo>
                  <a:lnTo>
                    <a:pt x="105" y="425"/>
                  </a:lnTo>
                  <a:lnTo>
                    <a:pt x="131" y="355"/>
                  </a:lnTo>
                  <a:lnTo>
                    <a:pt x="88" y="218"/>
                  </a:lnTo>
                  <a:lnTo>
                    <a:pt x="6" y="102"/>
                  </a:lnTo>
                  <a:lnTo>
                    <a:pt x="0" y="0"/>
                  </a:lnTo>
                  <a:lnTo>
                    <a:pt x="5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0" name="Freeform 71">
              <a:extLst>
                <a:ext uri="{FF2B5EF4-FFF2-40B4-BE49-F238E27FC236}">
                  <a16:creationId xmlns:a16="http://schemas.microsoft.com/office/drawing/2014/main" id="{DD40DB2F-537F-F94C-A454-451A4D0D8563}"/>
                </a:ext>
              </a:extLst>
            </p:cNvPr>
            <p:cNvSpPr>
              <a:spLocks/>
            </p:cNvSpPr>
            <p:nvPr/>
          </p:nvSpPr>
          <p:spPr bwMode="auto">
            <a:xfrm>
              <a:off x="3188" y="3161"/>
              <a:ext cx="1606" cy="457"/>
            </a:xfrm>
            <a:custGeom>
              <a:avLst/>
              <a:gdLst>
                <a:gd name="T0" fmla="*/ 0 w 3456"/>
                <a:gd name="T1" fmla="*/ 0 h 1192"/>
                <a:gd name="T2" fmla="*/ 0 w 3456"/>
                <a:gd name="T3" fmla="*/ 0 h 1192"/>
                <a:gd name="T4" fmla="*/ 0 w 3456"/>
                <a:gd name="T5" fmla="*/ 0 h 1192"/>
                <a:gd name="T6" fmla="*/ 0 w 3456"/>
                <a:gd name="T7" fmla="*/ 0 h 1192"/>
                <a:gd name="T8" fmla="*/ 0 w 3456"/>
                <a:gd name="T9" fmla="*/ 0 h 1192"/>
                <a:gd name="T10" fmla="*/ 0 w 3456"/>
                <a:gd name="T11" fmla="*/ 0 h 1192"/>
                <a:gd name="T12" fmla="*/ 0 w 3456"/>
                <a:gd name="T13" fmla="*/ 0 h 1192"/>
                <a:gd name="T14" fmla="*/ 0 w 3456"/>
                <a:gd name="T15" fmla="*/ 0 h 1192"/>
                <a:gd name="T16" fmla="*/ 0 w 3456"/>
                <a:gd name="T17" fmla="*/ 0 h 1192"/>
                <a:gd name="T18" fmla="*/ 0 w 3456"/>
                <a:gd name="T19" fmla="*/ 0 h 1192"/>
                <a:gd name="T20" fmla="*/ 0 w 3456"/>
                <a:gd name="T21" fmla="*/ 0 h 1192"/>
                <a:gd name="T22" fmla="*/ 0 w 3456"/>
                <a:gd name="T23" fmla="*/ 0 h 1192"/>
                <a:gd name="T24" fmla="*/ 0 w 3456"/>
                <a:gd name="T25" fmla="*/ 0 h 1192"/>
                <a:gd name="T26" fmla="*/ 0 w 3456"/>
                <a:gd name="T27" fmla="*/ 0 h 1192"/>
                <a:gd name="T28" fmla="*/ 0 w 3456"/>
                <a:gd name="T29" fmla="*/ 0 h 1192"/>
                <a:gd name="T30" fmla="*/ 0 w 3456"/>
                <a:gd name="T31" fmla="*/ 0 h 1192"/>
                <a:gd name="T32" fmla="*/ 0 w 3456"/>
                <a:gd name="T33" fmla="*/ 0 h 1192"/>
                <a:gd name="T34" fmla="*/ 0 w 3456"/>
                <a:gd name="T35" fmla="*/ 0 h 1192"/>
                <a:gd name="T36" fmla="*/ 0 w 3456"/>
                <a:gd name="T37" fmla="*/ 0 h 1192"/>
                <a:gd name="T38" fmla="*/ 0 w 3456"/>
                <a:gd name="T39" fmla="*/ 0 h 1192"/>
                <a:gd name="T40" fmla="*/ 0 w 3456"/>
                <a:gd name="T41" fmla="*/ 0 h 1192"/>
                <a:gd name="T42" fmla="*/ 0 w 3456"/>
                <a:gd name="T43" fmla="*/ 0 h 1192"/>
                <a:gd name="T44" fmla="*/ 0 w 3456"/>
                <a:gd name="T45" fmla="*/ 0 h 1192"/>
                <a:gd name="T46" fmla="*/ 0 w 3456"/>
                <a:gd name="T47" fmla="*/ 0 h 1192"/>
                <a:gd name="T48" fmla="*/ 0 w 3456"/>
                <a:gd name="T49" fmla="*/ 0 h 1192"/>
                <a:gd name="T50" fmla="*/ 0 w 3456"/>
                <a:gd name="T51" fmla="*/ 0 h 1192"/>
                <a:gd name="T52" fmla="*/ 0 w 3456"/>
                <a:gd name="T53" fmla="*/ 0 h 1192"/>
                <a:gd name="T54" fmla="*/ 0 w 3456"/>
                <a:gd name="T55" fmla="*/ 0 h 1192"/>
                <a:gd name="T56" fmla="*/ 0 w 3456"/>
                <a:gd name="T57" fmla="*/ 0 h 1192"/>
                <a:gd name="T58" fmla="*/ 0 w 3456"/>
                <a:gd name="T59" fmla="*/ 0 h 1192"/>
                <a:gd name="T60" fmla="*/ 0 w 3456"/>
                <a:gd name="T61" fmla="*/ 0 h 1192"/>
                <a:gd name="T62" fmla="*/ 0 w 3456"/>
                <a:gd name="T63" fmla="*/ 0 h 1192"/>
                <a:gd name="T64" fmla="*/ 0 w 3456"/>
                <a:gd name="T65" fmla="*/ 0 h 1192"/>
                <a:gd name="T66" fmla="*/ 0 w 3456"/>
                <a:gd name="T67" fmla="*/ 0 h 1192"/>
                <a:gd name="T68" fmla="*/ 0 w 3456"/>
                <a:gd name="T69" fmla="*/ 0 h 1192"/>
                <a:gd name="T70" fmla="*/ 0 w 3456"/>
                <a:gd name="T71" fmla="*/ 0 h 1192"/>
                <a:gd name="T72" fmla="*/ 0 w 3456"/>
                <a:gd name="T73" fmla="*/ 0 h 1192"/>
                <a:gd name="T74" fmla="*/ 0 w 3456"/>
                <a:gd name="T75" fmla="*/ 0 h 1192"/>
                <a:gd name="T76" fmla="*/ 0 w 3456"/>
                <a:gd name="T77" fmla="*/ 0 h 1192"/>
                <a:gd name="T78" fmla="*/ 0 w 3456"/>
                <a:gd name="T79" fmla="*/ 0 h 1192"/>
                <a:gd name="T80" fmla="*/ 0 w 3456"/>
                <a:gd name="T81" fmla="*/ 0 h 1192"/>
                <a:gd name="T82" fmla="*/ 0 w 3456"/>
                <a:gd name="T83" fmla="*/ 0 h 1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56"/>
                <a:gd name="T127" fmla="*/ 0 h 1192"/>
                <a:gd name="T128" fmla="*/ 3456 w 3456"/>
                <a:gd name="T129" fmla="*/ 1192 h 1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56" h="1192">
                  <a:moveTo>
                    <a:pt x="2081" y="597"/>
                  </a:moveTo>
                  <a:lnTo>
                    <a:pt x="2009" y="629"/>
                  </a:lnTo>
                  <a:lnTo>
                    <a:pt x="1977" y="678"/>
                  </a:lnTo>
                  <a:lnTo>
                    <a:pt x="1977" y="728"/>
                  </a:lnTo>
                  <a:lnTo>
                    <a:pt x="2009" y="798"/>
                  </a:lnTo>
                  <a:lnTo>
                    <a:pt x="2038" y="876"/>
                  </a:lnTo>
                  <a:lnTo>
                    <a:pt x="2047" y="963"/>
                  </a:lnTo>
                  <a:lnTo>
                    <a:pt x="2005" y="1005"/>
                  </a:lnTo>
                  <a:lnTo>
                    <a:pt x="1830" y="1051"/>
                  </a:lnTo>
                  <a:lnTo>
                    <a:pt x="1796" y="929"/>
                  </a:lnTo>
                  <a:lnTo>
                    <a:pt x="1751" y="754"/>
                  </a:lnTo>
                  <a:lnTo>
                    <a:pt x="1709" y="617"/>
                  </a:lnTo>
                  <a:lnTo>
                    <a:pt x="1633" y="422"/>
                  </a:lnTo>
                  <a:lnTo>
                    <a:pt x="1562" y="209"/>
                  </a:lnTo>
                  <a:lnTo>
                    <a:pt x="1490" y="0"/>
                  </a:lnTo>
                  <a:lnTo>
                    <a:pt x="1448" y="61"/>
                  </a:lnTo>
                  <a:lnTo>
                    <a:pt x="1536" y="317"/>
                  </a:lnTo>
                  <a:lnTo>
                    <a:pt x="1600" y="515"/>
                  </a:lnTo>
                  <a:lnTo>
                    <a:pt x="1663" y="697"/>
                  </a:lnTo>
                  <a:lnTo>
                    <a:pt x="1699" y="851"/>
                  </a:lnTo>
                  <a:lnTo>
                    <a:pt x="1754" y="1062"/>
                  </a:lnTo>
                  <a:lnTo>
                    <a:pt x="1426" y="1087"/>
                  </a:lnTo>
                  <a:lnTo>
                    <a:pt x="1370" y="946"/>
                  </a:lnTo>
                  <a:lnTo>
                    <a:pt x="1321" y="733"/>
                  </a:lnTo>
                  <a:lnTo>
                    <a:pt x="1311" y="492"/>
                  </a:lnTo>
                  <a:lnTo>
                    <a:pt x="1327" y="241"/>
                  </a:lnTo>
                  <a:lnTo>
                    <a:pt x="1273" y="241"/>
                  </a:lnTo>
                  <a:lnTo>
                    <a:pt x="1268" y="530"/>
                  </a:lnTo>
                  <a:lnTo>
                    <a:pt x="1273" y="760"/>
                  </a:lnTo>
                  <a:lnTo>
                    <a:pt x="1296" y="922"/>
                  </a:lnTo>
                  <a:lnTo>
                    <a:pt x="1327" y="1032"/>
                  </a:lnTo>
                  <a:lnTo>
                    <a:pt x="1355" y="1093"/>
                  </a:lnTo>
                  <a:lnTo>
                    <a:pt x="1169" y="1098"/>
                  </a:lnTo>
                  <a:lnTo>
                    <a:pt x="1152" y="1028"/>
                  </a:lnTo>
                  <a:lnTo>
                    <a:pt x="1148" y="897"/>
                  </a:lnTo>
                  <a:lnTo>
                    <a:pt x="1175" y="745"/>
                  </a:lnTo>
                  <a:lnTo>
                    <a:pt x="1196" y="579"/>
                  </a:lnTo>
                  <a:lnTo>
                    <a:pt x="1235" y="405"/>
                  </a:lnTo>
                  <a:lnTo>
                    <a:pt x="1256" y="262"/>
                  </a:lnTo>
                  <a:lnTo>
                    <a:pt x="1213" y="256"/>
                  </a:lnTo>
                  <a:lnTo>
                    <a:pt x="1163" y="509"/>
                  </a:lnTo>
                  <a:lnTo>
                    <a:pt x="1110" y="754"/>
                  </a:lnTo>
                  <a:lnTo>
                    <a:pt x="1093" y="952"/>
                  </a:lnTo>
                  <a:lnTo>
                    <a:pt x="1099" y="1083"/>
                  </a:lnTo>
                  <a:lnTo>
                    <a:pt x="857" y="1072"/>
                  </a:lnTo>
                  <a:lnTo>
                    <a:pt x="711" y="1051"/>
                  </a:lnTo>
                  <a:lnTo>
                    <a:pt x="699" y="967"/>
                  </a:lnTo>
                  <a:lnTo>
                    <a:pt x="667" y="935"/>
                  </a:lnTo>
                  <a:lnTo>
                    <a:pt x="635" y="958"/>
                  </a:lnTo>
                  <a:lnTo>
                    <a:pt x="635" y="1039"/>
                  </a:lnTo>
                  <a:lnTo>
                    <a:pt x="519" y="1005"/>
                  </a:lnTo>
                  <a:lnTo>
                    <a:pt x="393" y="1001"/>
                  </a:lnTo>
                  <a:lnTo>
                    <a:pt x="230" y="1001"/>
                  </a:lnTo>
                  <a:lnTo>
                    <a:pt x="99" y="1034"/>
                  </a:lnTo>
                  <a:lnTo>
                    <a:pt x="0" y="1060"/>
                  </a:lnTo>
                  <a:lnTo>
                    <a:pt x="22" y="1098"/>
                  </a:lnTo>
                  <a:lnTo>
                    <a:pt x="125" y="1077"/>
                  </a:lnTo>
                  <a:lnTo>
                    <a:pt x="300" y="1051"/>
                  </a:lnTo>
                  <a:lnTo>
                    <a:pt x="464" y="1051"/>
                  </a:lnTo>
                  <a:lnTo>
                    <a:pt x="618" y="1095"/>
                  </a:lnTo>
                  <a:lnTo>
                    <a:pt x="857" y="1138"/>
                  </a:lnTo>
                  <a:lnTo>
                    <a:pt x="1081" y="1165"/>
                  </a:lnTo>
                  <a:lnTo>
                    <a:pt x="1443" y="1171"/>
                  </a:lnTo>
                  <a:lnTo>
                    <a:pt x="2420" y="1176"/>
                  </a:lnTo>
                  <a:lnTo>
                    <a:pt x="2621" y="1192"/>
                  </a:lnTo>
                  <a:lnTo>
                    <a:pt x="2726" y="1186"/>
                  </a:lnTo>
                  <a:lnTo>
                    <a:pt x="2770" y="1148"/>
                  </a:lnTo>
                  <a:lnTo>
                    <a:pt x="3370" y="1133"/>
                  </a:lnTo>
                  <a:lnTo>
                    <a:pt x="3452" y="1115"/>
                  </a:lnTo>
                  <a:lnTo>
                    <a:pt x="3456" y="1055"/>
                  </a:lnTo>
                  <a:lnTo>
                    <a:pt x="3424" y="1017"/>
                  </a:lnTo>
                  <a:lnTo>
                    <a:pt x="3201" y="990"/>
                  </a:lnTo>
                  <a:lnTo>
                    <a:pt x="2960" y="984"/>
                  </a:lnTo>
                  <a:lnTo>
                    <a:pt x="2851" y="973"/>
                  </a:lnTo>
                  <a:lnTo>
                    <a:pt x="2796" y="958"/>
                  </a:lnTo>
                  <a:lnTo>
                    <a:pt x="2747" y="929"/>
                  </a:lnTo>
                  <a:lnTo>
                    <a:pt x="2578" y="923"/>
                  </a:lnTo>
                  <a:lnTo>
                    <a:pt x="2207" y="920"/>
                  </a:lnTo>
                  <a:lnTo>
                    <a:pt x="2135" y="903"/>
                  </a:lnTo>
                  <a:lnTo>
                    <a:pt x="2097" y="847"/>
                  </a:lnTo>
                  <a:lnTo>
                    <a:pt x="2081" y="749"/>
                  </a:lnTo>
                  <a:lnTo>
                    <a:pt x="2081" y="667"/>
                  </a:lnTo>
                  <a:lnTo>
                    <a:pt x="2102" y="629"/>
                  </a:lnTo>
                  <a:lnTo>
                    <a:pt x="2081" y="5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1" name="Freeform 72">
              <a:extLst>
                <a:ext uri="{FF2B5EF4-FFF2-40B4-BE49-F238E27FC236}">
                  <a16:creationId xmlns:a16="http://schemas.microsoft.com/office/drawing/2014/main" id="{C267F4C4-A445-1648-BB66-6F59ABB74A7E}"/>
                </a:ext>
              </a:extLst>
            </p:cNvPr>
            <p:cNvSpPr>
              <a:spLocks/>
            </p:cNvSpPr>
            <p:nvPr/>
          </p:nvSpPr>
          <p:spPr bwMode="auto">
            <a:xfrm>
              <a:off x="3325" y="3158"/>
              <a:ext cx="307" cy="345"/>
            </a:xfrm>
            <a:custGeom>
              <a:avLst/>
              <a:gdLst>
                <a:gd name="T0" fmla="*/ 0 w 662"/>
                <a:gd name="T1" fmla="*/ 0 h 901"/>
                <a:gd name="T2" fmla="*/ 0 w 662"/>
                <a:gd name="T3" fmla="*/ 0 h 901"/>
                <a:gd name="T4" fmla="*/ 0 w 662"/>
                <a:gd name="T5" fmla="*/ 0 h 901"/>
                <a:gd name="T6" fmla="*/ 0 w 662"/>
                <a:gd name="T7" fmla="*/ 0 h 901"/>
                <a:gd name="T8" fmla="*/ 0 w 662"/>
                <a:gd name="T9" fmla="*/ 0 h 901"/>
                <a:gd name="T10" fmla="*/ 0 w 662"/>
                <a:gd name="T11" fmla="*/ 0 h 901"/>
                <a:gd name="T12" fmla="*/ 0 w 662"/>
                <a:gd name="T13" fmla="*/ 0 h 901"/>
                <a:gd name="T14" fmla="*/ 0 w 662"/>
                <a:gd name="T15" fmla="*/ 0 h 901"/>
                <a:gd name="T16" fmla="*/ 0 w 662"/>
                <a:gd name="T17" fmla="*/ 0 h 901"/>
                <a:gd name="T18" fmla="*/ 0 w 662"/>
                <a:gd name="T19" fmla="*/ 0 h 901"/>
                <a:gd name="T20" fmla="*/ 0 w 662"/>
                <a:gd name="T21" fmla="*/ 0 h 901"/>
                <a:gd name="T22" fmla="*/ 0 w 662"/>
                <a:gd name="T23" fmla="*/ 0 h 901"/>
                <a:gd name="T24" fmla="*/ 0 w 662"/>
                <a:gd name="T25" fmla="*/ 0 h 901"/>
                <a:gd name="T26" fmla="*/ 0 w 662"/>
                <a:gd name="T27" fmla="*/ 0 h 901"/>
                <a:gd name="T28" fmla="*/ 0 w 662"/>
                <a:gd name="T29" fmla="*/ 0 h 901"/>
                <a:gd name="T30" fmla="*/ 0 w 662"/>
                <a:gd name="T31" fmla="*/ 0 h 901"/>
                <a:gd name="T32" fmla="*/ 0 w 662"/>
                <a:gd name="T33" fmla="*/ 0 h 901"/>
                <a:gd name="T34" fmla="*/ 0 w 662"/>
                <a:gd name="T35" fmla="*/ 0 h 901"/>
                <a:gd name="T36" fmla="*/ 0 w 662"/>
                <a:gd name="T37" fmla="*/ 0 h 901"/>
                <a:gd name="T38" fmla="*/ 0 w 662"/>
                <a:gd name="T39" fmla="*/ 0 h 901"/>
                <a:gd name="T40" fmla="*/ 0 w 662"/>
                <a:gd name="T41" fmla="*/ 0 h 901"/>
                <a:gd name="T42" fmla="*/ 0 w 662"/>
                <a:gd name="T43" fmla="*/ 0 h 901"/>
                <a:gd name="T44" fmla="*/ 0 w 662"/>
                <a:gd name="T45" fmla="*/ 0 h 901"/>
                <a:gd name="T46" fmla="*/ 0 w 662"/>
                <a:gd name="T47" fmla="*/ 0 h 901"/>
                <a:gd name="T48" fmla="*/ 0 w 662"/>
                <a:gd name="T49" fmla="*/ 0 h 901"/>
                <a:gd name="T50" fmla="*/ 0 w 662"/>
                <a:gd name="T51" fmla="*/ 0 h 901"/>
                <a:gd name="T52" fmla="*/ 0 w 662"/>
                <a:gd name="T53" fmla="*/ 0 h 901"/>
                <a:gd name="T54" fmla="*/ 0 w 662"/>
                <a:gd name="T55" fmla="*/ 0 h 901"/>
                <a:gd name="T56" fmla="*/ 0 w 662"/>
                <a:gd name="T57" fmla="*/ 0 h 9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62"/>
                <a:gd name="T88" fmla="*/ 0 h 901"/>
                <a:gd name="T89" fmla="*/ 662 w 662"/>
                <a:gd name="T90" fmla="*/ 901 h 9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62" h="901">
                  <a:moveTo>
                    <a:pt x="618" y="0"/>
                  </a:moveTo>
                  <a:lnTo>
                    <a:pt x="498" y="71"/>
                  </a:lnTo>
                  <a:lnTo>
                    <a:pt x="382" y="152"/>
                  </a:lnTo>
                  <a:lnTo>
                    <a:pt x="291" y="240"/>
                  </a:lnTo>
                  <a:lnTo>
                    <a:pt x="204" y="333"/>
                  </a:lnTo>
                  <a:lnTo>
                    <a:pt x="128" y="426"/>
                  </a:lnTo>
                  <a:lnTo>
                    <a:pt x="67" y="525"/>
                  </a:lnTo>
                  <a:lnTo>
                    <a:pt x="0" y="639"/>
                  </a:lnTo>
                  <a:lnTo>
                    <a:pt x="50" y="677"/>
                  </a:lnTo>
                  <a:lnTo>
                    <a:pt x="94" y="601"/>
                  </a:lnTo>
                  <a:lnTo>
                    <a:pt x="170" y="470"/>
                  </a:lnTo>
                  <a:lnTo>
                    <a:pt x="253" y="377"/>
                  </a:lnTo>
                  <a:lnTo>
                    <a:pt x="329" y="283"/>
                  </a:lnTo>
                  <a:lnTo>
                    <a:pt x="432" y="196"/>
                  </a:lnTo>
                  <a:lnTo>
                    <a:pt x="592" y="71"/>
                  </a:lnTo>
                  <a:lnTo>
                    <a:pt x="514" y="181"/>
                  </a:lnTo>
                  <a:lnTo>
                    <a:pt x="459" y="314"/>
                  </a:lnTo>
                  <a:lnTo>
                    <a:pt x="407" y="481"/>
                  </a:lnTo>
                  <a:lnTo>
                    <a:pt x="388" y="656"/>
                  </a:lnTo>
                  <a:lnTo>
                    <a:pt x="382" y="901"/>
                  </a:lnTo>
                  <a:lnTo>
                    <a:pt x="422" y="787"/>
                  </a:lnTo>
                  <a:lnTo>
                    <a:pt x="449" y="633"/>
                  </a:lnTo>
                  <a:lnTo>
                    <a:pt x="481" y="487"/>
                  </a:lnTo>
                  <a:lnTo>
                    <a:pt x="510" y="377"/>
                  </a:lnTo>
                  <a:lnTo>
                    <a:pt x="550" y="270"/>
                  </a:lnTo>
                  <a:lnTo>
                    <a:pt x="592" y="192"/>
                  </a:lnTo>
                  <a:lnTo>
                    <a:pt x="662" y="103"/>
                  </a:lnTo>
                  <a:lnTo>
                    <a:pt x="6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2" name="Freeform 73">
              <a:extLst>
                <a:ext uri="{FF2B5EF4-FFF2-40B4-BE49-F238E27FC236}">
                  <a16:creationId xmlns:a16="http://schemas.microsoft.com/office/drawing/2014/main" id="{874A7FF9-3B95-504D-A4A6-649E2488AF69}"/>
                </a:ext>
              </a:extLst>
            </p:cNvPr>
            <p:cNvSpPr>
              <a:spLocks/>
            </p:cNvSpPr>
            <p:nvPr/>
          </p:nvSpPr>
          <p:spPr bwMode="auto">
            <a:xfrm>
              <a:off x="3143" y="3345"/>
              <a:ext cx="59" cy="204"/>
            </a:xfrm>
            <a:custGeom>
              <a:avLst/>
              <a:gdLst>
                <a:gd name="T0" fmla="*/ 0 w 125"/>
                <a:gd name="T1" fmla="*/ 0 h 534"/>
                <a:gd name="T2" fmla="*/ 0 w 125"/>
                <a:gd name="T3" fmla="*/ 0 h 534"/>
                <a:gd name="T4" fmla="*/ 0 w 125"/>
                <a:gd name="T5" fmla="*/ 0 h 534"/>
                <a:gd name="T6" fmla="*/ 0 w 125"/>
                <a:gd name="T7" fmla="*/ 0 h 534"/>
                <a:gd name="T8" fmla="*/ 0 w 125"/>
                <a:gd name="T9" fmla="*/ 0 h 534"/>
                <a:gd name="T10" fmla="*/ 0 w 125"/>
                <a:gd name="T11" fmla="*/ 0 h 534"/>
                <a:gd name="T12" fmla="*/ 0 w 125"/>
                <a:gd name="T13" fmla="*/ 0 h 534"/>
                <a:gd name="T14" fmla="*/ 0 w 125"/>
                <a:gd name="T15" fmla="*/ 0 h 534"/>
                <a:gd name="T16" fmla="*/ 0 w 125"/>
                <a:gd name="T17" fmla="*/ 0 h 534"/>
                <a:gd name="T18" fmla="*/ 0 w 125"/>
                <a:gd name="T19" fmla="*/ 0 h 5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534"/>
                <a:gd name="T32" fmla="*/ 125 w 125"/>
                <a:gd name="T33" fmla="*/ 534 h 5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534">
                  <a:moveTo>
                    <a:pt x="49" y="0"/>
                  </a:moveTo>
                  <a:lnTo>
                    <a:pt x="53" y="228"/>
                  </a:lnTo>
                  <a:lnTo>
                    <a:pt x="38" y="388"/>
                  </a:lnTo>
                  <a:lnTo>
                    <a:pt x="0" y="534"/>
                  </a:lnTo>
                  <a:lnTo>
                    <a:pt x="49" y="507"/>
                  </a:lnTo>
                  <a:lnTo>
                    <a:pt x="102" y="414"/>
                  </a:lnTo>
                  <a:lnTo>
                    <a:pt x="125" y="228"/>
                  </a:lnTo>
                  <a:lnTo>
                    <a:pt x="119" y="9"/>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623" name="Freeform 74">
              <a:extLst>
                <a:ext uri="{FF2B5EF4-FFF2-40B4-BE49-F238E27FC236}">
                  <a16:creationId xmlns:a16="http://schemas.microsoft.com/office/drawing/2014/main" id="{0E4323DF-A2BC-F045-AED9-C8E73A98199B}"/>
                </a:ext>
              </a:extLst>
            </p:cNvPr>
            <p:cNvSpPr>
              <a:spLocks/>
            </p:cNvSpPr>
            <p:nvPr/>
          </p:nvSpPr>
          <p:spPr bwMode="auto">
            <a:xfrm>
              <a:off x="3199" y="3338"/>
              <a:ext cx="236" cy="220"/>
            </a:xfrm>
            <a:custGeom>
              <a:avLst/>
              <a:gdLst>
                <a:gd name="T0" fmla="*/ 0 w 508"/>
                <a:gd name="T1" fmla="*/ 0 h 574"/>
                <a:gd name="T2" fmla="*/ 0 w 508"/>
                <a:gd name="T3" fmla="*/ 0 h 574"/>
                <a:gd name="T4" fmla="*/ 0 w 508"/>
                <a:gd name="T5" fmla="*/ 0 h 574"/>
                <a:gd name="T6" fmla="*/ 0 w 508"/>
                <a:gd name="T7" fmla="*/ 0 h 574"/>
                <a:gd name="T8" fmla="*/ 0 w 508"/>
                <a:gd name="T9" fmla="*/ 0 h 574"/>
                <a:gd name="T10" fmla="*/ 0 w 508"/>
                <a:gd name="T11" fmla="*/ 0 h 574"/>
                <a:gd name="T12" fmla="*/ 0 w 508"/>
                <a:gd name="T13" fmla="*/ 0 h 574"/>
                <a:gd name="T14" fmla="*/ 0 w 508"/>
                <a:gd name="T15" fmla="*/ 0 h 574"/>
                <a:gd name="T16" fmla="*/ 0 w 508"/>
                <a:gd name="T17" fmla="*/ 0 h 574"/>
                <a:gd name="T18" fmla="*/ 0 w 508"/>
                <a:gd name="T19" fmla="*/ 0 h 574"/>
                <a:gd name="T20" fmla="*/ 0 w 508"/>
                <a:gd name="T21" fmla="*/ 0 h 574"/>
                <a:gd name="T22" fmla="*/ 0 w 508"/>
                <a:gd name="T23" fmla="*/ 0 h 574"/>
                <a:gd name="T24" fmla="*/ 0 w 508"/>
                <a:gd name="T25" fmla="*/ 0 h 574"/>
                <a:gd name="T26" fmla="*/ 0 w 508"/>
                <a:gd name="T27" fmla="*/ 0 h 574"/>
                <a:gd name="T28" fmla="*/ 0 w 508"/>
                <a:gd name="T29" fmla="*/ 0 h 574"/>
                <a:gd name="T30" fmla="*/ 0 w 508"/>
                <a:gd name="T31" fmla="*/ 0 h 574"/>
                <a:gd name="T32" fmla="*/ 0 w 508"/>
                <a:gd name="T33" fmla="*/ 0 h 574"/>
                <a:gd name="T34" fmla="*/ 0 w 508"/>
                <a:gd name="T35" fmla="*/ 0 h 574"/>
                <a:gd name="T36" fmla="*/ 0 w 508"/>
                <a:gd name="T37" fmla="*/ 0 h 574"/>
                <a:gd name="T38" fmla="*/ 0 w 508"/>
                <a:gd name="T39" fmla="*/ 0 h 574"/>
                <a:gd name="T40" fmla="*/ 0 w 508"/>
                <a:gd name="T41" fmla="*/ 0 h 574"/>
                <a:gd name="T42" fmla="*/ 0 w 508"/>
                <a:gd name="T43" fmla="*/ 0 h 574"/>
                <a:gd name="T44" fmla="*/ 0 w 508"/>
                <a:gd name="T45" fmla="*/ 0 h 574"/>
                <a:gd name="T46" fmla="*/ 0 w 508"/>
                <a:gd name="T47" fmla="*/ 0 h 5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8"/>
                <a:gd name="T73" fmla="*/ 0 h 574"/>
                <a:gd name="T74" fmla="*/ 508 w 508"/>
                <a:gd name="T75" fmla="*/ 574 h 5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8" h="574">
                  <a:moveTo>
                    <a:pt x="476" y="574"/>
                  </a:moveTo>
                  <a:lnTo>
                    <a:pt x="481" y="486"/>
                  </a:lnTo>
                  <a:lnTo>
                    <a:pt x="508" y="405"/>
                  </a:lnTo>
                  <a:lnTo>
                    <a:pt x="508" y="279"/>
                  </a:lnTo>
                  <a:lnTo>
                    <a:pt x="453" y="230"/>
                  </a:lnTo>
                  <a:lnTo>
                    <a:pt x="301" y="157"/>
                  </a:lnTo>
                  <a:lnTo>
                    <a:pt x="219" y="99"/>
                  </a:lnTo>
                  <a:lnTo>
                    <a:pt x="132" y="5"/>
                  </a:lnTo>
                  <a:lnTo>
                    <a:pt x="77" y="0"/>
                  </a:lnTo>
                  <a:lnTo>
                    <a:pt x="50" y="32"/>
                  </a:lnTo>
                  <a:lnTo>
                    <a:pt x="33" y="289"/>
                  </a:lnTo>
                  <a:lnTo>
                    <a:pt x="0" y="536"/>
                  </a:lnTo>
                  <a:lnTo>
                    <a:pt x="44" y="448"/>
                  </a:lnTo>
                  <a:lnTo>
                    <a:pt x="77" y="323"/>
                  </a:lnTo>
                  <a:lnTo>
                    <a:pt x="94" y="201"/>
                  </a:lnTo>
                  <a:lnTo>
                    <a:pt x="126" y="93"/>
                  </a:lnTo>
                  <a:lnTo>
                    <a:pt x="246" y="192"/>
                  </a:lnTo>
                  <a:lnTo>
                    <a:pt x="339" y="245"/>
                  </a:lnTo>
                  <a:lnTo>
                    <a:pt x="459" y="279"/>
                  </a:lnTo>
                  <a:lnTo>
                    <a:pt x="442" y="405"/>
                  </a:lnTo>
                  <a:lnTo>
                    <a:pt x="442" y="498"/>
                  </a:lnTo>
                  <a:lnTo>
                    <a:pt x="438" y="574"/>
                  </a:lnTo>
                  <a:lnTo>
                    <a:pt x="476" y="5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C99A4797-92FA-A548-9B86-92A1795824EF}"/>
              </a:ext>
            </a:extLst>
          </p:cNvPr>
          <p:cNvSpPr>
            <a:spLocks noGrp="1" noChangeArrowheads="1"/>
          </p:cNvSpPr>
          <p:nvPr>
            <p:ph type="title"/>
          </p:nvPr>
        </p:nvSpPr>
        <p:spPr/>
        <p:txBody>
          <a:bodyPr/>
          <a:lstStyle/>
          <a:p>
            <a:pPr>
              <a:defRPr/>
            </a:pPr>
            <a:r>
              <a:rPr lang="en-US">
                <a:ea typeface="ＭＳ Ｐゴシック"/>
              </a:rPr>
              <a:t>5.2. </a:t>
            </a:r>
            <a:r>
              <a:rPr lang="en-US" err="1">
                <a:ea typeface="ＭＳ Ｐゴシック"/>
              </a:rPr>
              <a:t>Biễu</a:t>
            </a:r>
            <a:r>
              <a:rPr lang="en-US">
                <a:ea typeface="ＭＳ Ｐゴシック"/>
              </a:rPr>
              <a:t> </a:t>
            </a:r>
            <a:r>
              <a:rPr lang="en-US" err="1">
                <a:ea typeface="ＭＳ Ｐゴシック"/>
              </a:rPr>
              <a:t>diễn</a:t>
            </a:r>
            <a:r>
              <a:rPr lang="en-US">
                <a:ea typeface="ＭＳ Ｐゴシック"/>
              </a:rPr>
              <a:t> </a:t>
            </a:r>
            <a:r>
              <a:rPr lang="en-US" err="1">
                <a:ea typeface="ＭＳ Ｐゴシック"/>
              </a:rPr>
              <a:t>các</a:t>
            </a:r>
            <a:r>
              <a:rPr lang="en-US">
                <a:ea typeface="ＭＳ Ｐゴシック"/>
              </a:rPr>
              <a:t> </a:t>
            </a:r>
            <a:r>
              <a:rPr lang="en-US" err="1">
                <a:ea typeface="ＭＳ Ｐゴシック"/>
              </a:rPr>
              <a:t>thuộc</a:t>
            </a:r>
            <a:r>
              <a:rPr lang="en-US">
                <a:ea typeface="ＭＳ Ｐゴシック"/>
              </a:rPr>
              <a:t> </a:t>
            </a:r>
            <a:r>
              <a:rPr lang="en-US" err="1">
                <a:ea typeface="ＭＳ Ｐゴシック"/>
              </a:rPr>
              <a:t>tính</a:t>
            </a:r>
            <a:endParaRPr lang="en-US" err="1"/>
          </a:p>
        </p:txBody>
      </p:sp>
      <p:sp>
        <p:nvSpPr>
          <p:cNvPr id="154626" name="Rectangle 3">
            <a:extLst>
              <a:ext uri="{FF2B5EF4-FFF2-40B4-BE49-F238E27FC236}">
                <a16:creationId xmlns:a16="http://schemas.microsoft.com/office/drawing/2014/main" id="{7D507769-4D1E-7848-95B8-BFD65914737D}"/>
              </a:ext>
            </a:extLst>
          </p:cNvPr>
          <p:cNvSpPr>
            <a:spLocks noGrp="1"/>
          </p:cNvSpPr>
          <p:nvPr>
            <p:ph idx="1"/>
          </p:nvPr>
        </p:nvSpPr>
        <p:spPr/>
        <p:txBody>
          <a:bodyPr/>
          <a:lstStyle/>
          <a:p>
            <a:pPr marL="182245" indent="-182245"/>
            <a:r>
              <a:rPr lang="en-US" altLang="en-US" sz="2800" err="1">
                <a:ea typeface="ＭＳ Ｐゴシック"/>
              </a:rPr>
              <a:t>Mô</a:t>
            </a:r>
            <a:r>
              <a:rPr lang="en-US" altLang="en-US" sz="2800">
                <a:ea typeface="ＭＳ Ｐゴシック"/>
              </a:rPr>
              <a:t> </a:t>
            </a:r>
            <a:r>
              <a:rPr lang="en-US" altLang="en-US" sz="2800" err="1">
                <a:ea typeface="ＭＳ Ｐゴシック"/>
              </a:rPr>
              <a:t>tả</a:t>
            </a:r>
            <a:r>
              <a:rPr lang="en-US" altLang="en-US" sz="2800">
                <a:ea typeface="ＭＳ Ｐゴシック"/>
              </a:rPr>
              <a:t> </a:t>
            </a:r>
            <a:r>
              <a:rPr lang="en-US" altLang="en-US" sz="2800" err="1">
                <a:ea typeface="ＭＳ Ｐゴシック"/>
              </a:rPr>
              <a:t>tên</a:t>
            </a:r>
            <a:r>
              <a:rPr lang="en-US" altLang="en-US" sz="2800">
                <a:ea typeface="ＭＳ Ｐゴシック"/>
              </a:rPr>
              <a:t>, </a:t>
            </a:r>
            <a:r>
              <a:rPr lang="en-US" altLang="en-US" sz="2800" err="1">
                <a:ea typeface="ＭＳ Ｐゴシック"/>
              </a:rPr>
              <a:t>kiểu</a:t>
            </a:r>
            <a:r>
              <a:rPr lang="en-US" altLang="en-US" sz="2800">
                <a:ea typeface="ＭＳ Ｐゴシック"/>
              </a:rPr>
              <a:t> </a:t>
            </a:r>
            <a:r>
              <a:rPr lang="en-US" altLang="en-US" sz="2800" err="1">
                <a:ea typeface="ＭＳ Ｐゴシック"/>
              </a:rPr>
              <a:t>và</a:t>
            </a:r>
            <a:r>
              <a:rPr lang="en-US" altLang="en-US" sz="2800">
                <a:ea typeface="ＭＳ Ｐゴシック"/>
              </a:rPr>
              <a:t> </a:t>
            </a:r>
            <a:r>
              <a:rPr lang="en-US" altLang="en-US" sz="2800" err="1">
                <a:ea typeface="ＭＳ Ｐゴシック"/>
              </a:rPr>
              <a:t>giá</a:t>
            </a:r>
            <a:r>
              <a:rPr lang="en-US" altLang="en-US" sz="2800">
                <a:ea typeface="ＭＳ Ｐゴシック"/>
              </a:rPr>
              <a:t> </a:t>
            </a:r>
            <a:r>
              <a:rPr lang="en-US" altLang="en-US" sz="2800" err="1">
                <a:ea typeface="ＭＳ Ｐゴシック"/>
              </a:rPr>
              <a:t>trị</a:t>
            </a:r>
            <a:r>
              <a:rPr lang="en-US" altLang="en-US" sz="2800">
                <a:ea typeface="ＭＳ Ｐゴシック"/>
              </a:rPr>
              <a:t> </a:t>
            </a:r>
            <a:r>
              <a:rPr lang="en-US" altLang="en-US" sz="2800" err="1">
                <a:ea typeface="ＭＳ Ｐゴシック"/>
              </a:rPr>
              <a:t>mặc</a:t>
            </a:r>
            <a:r>
              <a:rPr lang="en-US" altLang="en-US" sz="2800">
                <a:ea typeface="ＭＳ Ｐゴシック"/>
              </a:rPr>
              <a:t> </a:t>
            </a:r>
            <a:r>
              <a:rPr lang="en-US" altLang="en-US" sz="2800" err="1">
                <a:ea typeface="ＭＳ Ｐゴシック"/>
              </a:rPr>
              <a:t>định</a:t>
            </a:r>
            <a:r>
              <a:rPr lang="en-US" altLang="en-US" sz="2800">
                <a:ea typeface="ＭＳ Ｐゴシック"/>
              </a:rPr>
              <a:t> </a:t>
            </a:r>
            <a:r>
              <a:rPr lang="en-US" altLang="en-US" sz="2800" err="1">
                <a:ea typeface="ＭＳ Ｐゴシック"/>
              </a:rPr>
              <a:t>tùy</a:t>
            </a:r>
            <a:r>
              <a:rPr lang="en-US" altLang="en-US" sz="2800">
                <a:ea typeface="ＭＳ Ｐゴシック"/>
              </a:rPr>
              <a:t> </a:t>
            </a:r>
            <a:r>
              <a:rPr lang="en-US" altLang="en-US" sz="2800" err="1">
                <a:ea typeface="ＭＳ Ｐゴシック"/>
              </a:rPr>
              <a:t>chọn</a:t>
            </a:r>
            <a:endParaRPr lang="en-US" altLang="en-US" sz="2800" err="1">
              <a:ea typeface="ＭＳ Ｐゴシック" panose="020B0600070205080204" pitchFamily="34" charset="-128"/>
            </a:endParaRPr>
          </a:p>
          <a:p>
            <a:pPr lvl="1" indent="-182245"/>
            <a:r>
              <a:rPr lang="en-US" altLang="en-US" sz="2400" err="1">
                <a:ea typeface="ＭＳ Ｐゴシック" panose="020B0600070205080204" pitchFamily="34" charset="-128"/>
              </a:rPr>
              <a:t>attributeName</a:t>
            </a:r>
            <a:r>
              <a:rPr lang="en-US" altLang="en-US" sz="2400">
                <a:ea typeface="ＭＳ Ｐゴシック" panose="020B0600070205080204" pitchFamily="34" charset="-128"/>
              </a:rPr>
              <a:t> : Type = Default</a:t>
            </a:r>
            <a:endParaRPr lang="en-US" altLang="en-US" sz="2400">
              <a:ea typeface="ＭＳ Ｐゴシック" panose="020B0600070205080204" pitchFamily="34" charset="-128"/>
              <a:cs typeface="Arial"/>
            </a:endParaRPr>
          </a:p>
          <a:p>
            <a:pPr marL="182245" indent="-182245"/>
            <a:r>
              <a:rPr lang="en-US" altLang="en-US" sz="2800">
                <a:ea typeface="ＭＳ Ｐゴシック"/>
              </a:rPr>
              <a:t>Tuân </a:t>
            </a:r>
            <a:r>
              <a:rPr lang="en-US" altLang="en-US" sz="2800" err="1">
                <a:ea typeface="ＭＳ Ｐゴシック"/>
              </a:rPr>
              <a:t>theo</a:t>
            </a:r>
            <a:r>
              <a:rPr lang="en-US" altLang="en-US" sz="2800">
                <a:ea typeface="ＭＳ Ｐゴシック"/>
              </a:rPr>
              <a:t> </a:t>
            </a:r>
            <a:r>
              <a:rPr lang="en-US" altLang="en-US" sz="2800" err="1">
                <a:ea typeface="ＭＳ Ｐゴシック"/>
              </a:rPr>
              <a:t>quy</a:t>
            </a:r>
            <a:r>
              <a:rPr lang="en-US" altLang="en-US" sz="2800">
                <a:ea typeface="ＭＳ Ｐゴシック"/>
              </a:rPr>
              <a:t> </a:t>
            </a:r>
            <a:r>
              <a:rPr lang="en-US" altLang="en-US" sz="2800" err="1">
                <a:ea typeface="ＭＳ Ｐゴシック"/>
              </a:rPr>
              <a:t>ước</a:t>
            </a:r>
            <a:r>
              <a:rPr lang="en-US" altLang="en-US" sz="2800">
                <a:ea typeface="ＭＳ Ｐゴシック"/>
              </a:rPr>
              <a:t> </a:t>
            </a:r>
            <a:r>
              <a:rPr lang="en-US" altLang="en-US" sz="2800" err="1">
                <a:ea typeface="ＭＳ Ｐゴシック"/>
              </a:rPr>
              <a:t>đặt</a:t>
            </a:r>
            <a:r>
              <a:rPr lang="en-US" altLang="en-US" sz="2800">
                <a:ea typeface="ＭＳ Ｐゴシック"/>
              </a:rPr>
              <a:t> </a:t>
            </a:r>
            <a:r>
              <a:rPr lang="en-US" altLang="en-US" sz="2800" err="1">
                <a:ea typeface="ＭＳ Ｐゴシック"/>
              </a:rPr>
              <a:t>tên</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ngôn</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và</a:t>
            </a:r>
            <a:r>
              <a:rPr lang="en-US" altLang="en-US" sz="2800">
                <a:ea typeface="ＭＳ Ｐゴシック"/>
              </a:rPr>
              <a:t> </a:t>
            </a:r>
            <a:r>
              <a:rPr lang="en-US" altLang="en-US" sz="2800" err="1">
                <a:ea typeface="ＭＳ Ｐゴシック"/>
              </a:rPr>
              <a:t>dự</a:t>
            </a:r>
            <a:r>
              <a:rPr lang="en-US" altLang="en-US" sz="2800">
                <a:ea typeface="ＭＳ Ｐゴシック"/>
              </a:rPr>
              <a:t> </a:t>
            </a:r>
            <a:r>
              <a:rPr lang="en-US" altLang="en-US" sz="2800" err="1">
                <a:ea typeface="ＭＳ Ｐゴシック"/>
              </a:rPr>
              <a:t>án</a:t>
            </a:r>
            <a:endParaRPr lang="en-US" altLang="en-US" sz="2800" err="1">
              <a:ea typeface="ＭＳ Ｐゴシック" panose="020B0600070205080204" pitchFamily="34" charset="-128"/>
            </a:endParaRPr>
          </a:p>
          <a:p>
            <a:pPr marL="182245" indent="-182245"/>
            <a:r>
              <a:rPr lang="en-US" altLang="en-US" sz="2800" err="1">
                <a:ea typeface="ＭＳ Ｐゴシック"/>
              </a:rPr>
              <a:t>Kiểu</a:t>
            </a:r>
            <a:r>
              <a:rPr lang="en-US" altLang="en-US" sz="2800">
                <a:ea typeface="ＭＳ Ｐゴシック"/>
              </a:rPr>
              <a:t> </a:t>
            </a:r>
            <a:r>
              <a:rPr lang="en-US" altLang="en-US" sz="2800" err="1">
                <a:ea typeface="ＭＳ Ｐゴシック"/>
              </a:rPr>
              <a:t>nên</a:t>
            </a:r>
            <a:r>
              <a:rPr lang="en-US" altLang="en-US" sz="2800">
                <a:ea typeface="ＭＳ Ｐゴシック"/>
              </a:rPr>
              <a:t> </a:t>
            </a:r>
            <a:r>
              <a:rPr lang="en-US" altLang="en-US" sz="2800" err="1">
                <a:ea typeface="ＭＳ Ｐゴシック"/>
              </a:rPr>
              <a:t>là</a:t>
            </a:r>
            <a:r>
              <a:rPr lang="en-US" altLang="en-US" sz="2800">
                <a:ea typeface="ＭＳ Ｐゴシック"/>
              </a:rPr>
              <a:t> </a:t>
            </a:r>
            <a:r>
              <a:rPr lang="en-US" altLang="en-US" sz="2800" err="1">
                <a:ea typeface="ＭＳ Ｐゴシック"/>
              </a:rPr>
              <a:t>kiểu</a:t>
            </a:r>
            <a:r>
              <a:rPr lang="en-US" altLang="en-US" sz="2800">
                <a:ea typeface="ＭＳ Ｐゴシック"/>
              </a:rPr>
              <a:t> </a:t>
            </a:r>
            <a:r>
              <a:rPr lang="en-US" altLang="en-US" sz="2800" err="1">
                <a:ea typeface="ＭＳ Ｐゴシック"/>
              </a:rPr>
              <a:t>dữ</a:t>
            </a:r>
            <a:r>
              <a:rPr lang="en-US" altLang="en-US" sz="2800">
                <a:ea typeface="ＭＳ Ｐゴシック"/>
              </a:rPr>
              <a:t> </a:t>
            </a:r>
            <a:r>
              <a:rPr lang="en-US" altLang="en-US" sz="2800" err="1">
                <a:ea typeface="ＭＳ Ｐゴシック"/>
              </a:rPr>
              <a:t>liệu</a:t>
            </a:r>
            <a:r>
              <a:rPr lang="en-US" altLang="en-US" sz="2800">
                <a:ea typeface="ＭＳ Ｐゴシック"/>
              </a:rPr>
              <a:t> </a:t>
            </a:r>
            <a:r>
              <a:rPr lang="en-US" altLang="en-US" sz="2800" err="1">
                <a:ea typeface="ＭＳ Ｐゴシック"/>
              </a:rPr>
              <a:t>cơ</a:t>
            </a:r>
            <a:r>
              <a:rPr lang="en-US" altLang="en-US" sz="2800">
                <a:ea typeface="ＭＳ Ｐゴシック"/>
              </a:rPr>
              <a:t> </a:t>
            </a:r>
            <a:r>
              <a:rPr lang="en-US" altLang="en-US" sz="2800" err="1">
                <a:ea typeface="ＭＳ Ｐゴシック"/>
              </a:rPr>
              <a:t>bản</a:t>
            </a:r>
            <a:r>
              <a:rPr lang="en-US" altLang="en-US" sz="2800">
                <a:ea typeface="ＭＳ Ｐゴシック"/>
              </a:rPr>
              <a:t> </a:t>
            </a:r>
            <a:r>
              <a:rPr lang="en-US" altLang="en-US" sz="2800" err="1">
                <a:ea typeface="ＭＳ Ｐゴシック"/>
              </a:rPr>
              <a:t>trong</a:t>
            </a:r>
            <a:r>
              <a:rPr lang="en-US" altLang="en-US" sz="2800">
                <a:ea typeface="ＭＳ Ｐゴシック"/>
              </a:rPr>
              <a:t> </a:t>
            </a:r>
            <a:r>
              <a:rPr lang="en-US" altLang="en-US" sz="2800" err="1">
                <a:ea typeface="ＭＳ Ｐゴシック"/>
              </a:rPr>
              <a:t>ngôn</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cài</a:t>
            </a:r>
            <a:r>
              <a:rPr lang="en-US" altLang="en-US" sz="2800">
                <a:ea typeface="ＭＳ Ｐゴシック"/>
              </a:rPr>
              <a:t> </a:t>
            </a:r>
            <a:r>
              <a:rPr lang="en-US" altLang="en-US" sz="2800" err="1">
                <a:ea typeface="ＭＳ Ｐゴシック"/>
              </a:rPr>
              <a:t>đặt</a:t>
            </a:r>
            <a:endParaRPr lang="en-US" altLang="en-US" sz="2800" err="1">
              <a:ea typeface="ＭＳ Ｐゴシック" panose="020B0600070205080204" pitchFamily="34" charset="-128"/>
            </a:endParaRPr>
          </a:p>
          <a:p>
            <a:pPr lvl="1" indent="-182245"/>
            <a:r>
              <a:rPr lang="en-US" altLang="en-US" sz="2400" err="1">
                <a:ea typeface="ＭＳ Ｐゴシック"/>
              </a:rPr>
              <a:t>dữ</a:t>
            </a:r>
            <a:r>
              <a:rPr lang="en-US" altLang="en-US" sz="2400">
                <a:ea typeface="ＭＳ Ｐゴシック"/>
              </a:rPr>
              <a:t> </a:t>
            </a:r>
            <a:r>
              <a:rPr lang="en-US" altLang="en-US" sz="2400" err="1">
                <a:ea typeface="ＭＳ Ｐゴシック"/>
              </a:rPr>
              <a:t>liệu</a:t>
            </a:r>
            <a:r>
              <a:rPr lang="en-US" altLang="en-US" sz="2400">
                <a:ea typeface="ＭＳ Ｐゴシック"/>
              </a:rPr>
              <a:t> </a:t>
            </a:r>
            <a:r>
              <a:rPr lang="en-US" altLang="en-US" sz="2400" err="1">
                <a:ea typeface="ＭＳ Ｐゴシック"/>
              </a:rPr>
              <a:t>có</a:t>
            </a:r>
            <a:r>
              <a:rPr lang="en-US" altLang="en-US" sz="2400">
                <a:ea typeface="ＭＳ Ｐゴシック"/>
              </a:rPr>
              <a:t> </a:t>
            </a:r>
            <a:r>
              <a:rPr lang="en-US" altLang="en-US" sz="2400" err="1">
                <a:ea typeface="ＭＳ Ｐゴシック"/>
              </a:rPr>
              <a:t>sẵn</a:t>
            </a:r>
            <a:r>
              <a:rPr lang="en-US" altLang="en-US" sz="2400">
                <a:ea typeface="ＭＳ Ｐゴシック"/>
              </a:rPr>
              <a:t>, </a:t>
            </a:r>
            <a:r>
              <a:rPr lang="en-US" altLang="en-US" sz="2400" err="1">
                <a:ea typeface="ＭＳ Ｐゴシック"/>
              </a:rPr>
              <a:t>dữ</a:t>
            </a:r>
            <a:r>
              <a:rPr lang="en-US" altLang="en-US" sz="2400">
                <a:ea typeface="ＭＳ Ｐゴシック"/>
              </a:rPr>
              <a:t> </a:t>
            </a:r>
            <a:r>
              <a:rPr lang="en-US" altLang="en-US" sz="2400" err="1">
                <a:ea typeface="ＭＳ Ｐゴシック"/>
              </a:rPr>
              <a:t>liệu</a:t>
            </a:r>
            <a:r>
              <a:rPr lang="en-US" altLang="en-US" sz="2400">
                <a:ea typeface="ＭＳ Ｐゴシック"/>
              </a:rPr>
              <a:t>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r>
              <a:rPr lang="en-US" altLang="en-US" sz="2400">
                <a:ea typeface="ＭＳ Ｐゴシック"/>
              </a:rPr>
              <a:t> </a:t>
            </a:r>
            <a:r>
              <a:rPr lang="en-US" altLang="en-US" sz="2400" err="1">
                <a:ea typeface="ＭＳ Ｐゴシック"/>
              </a:rPr>
              <a:t>định</a:t>
            </a:r>
            <a:r>
              <a:rPr lang="en-US" altLang="en-US" sz="2400">
                <a:ea typeface="ＭＳ Ｐゴシック"/>
              </a:rPr>
              <a:t> </a:t>
            </a:r>
            <a:r>
              <a:rPr lang="en-US" altLang="en-US" sz="2400" err="1">
                <a:ea typeface="ＭＳ Ｐゴシック"/>
              </a:rPr>
              <a:t>nghĩa</a:t>
            </a:r>
            <a:r>
              <a:rPr lang="en-US" altLang="en-US" sz="2400">
                <a:ea typeface="ＭＳ Ｐゴシック"/>
              </a:rPr>
              <a:t>, </a:t>
            </a:r>
            <a:r>
              <a:rPr lang="en-US" altLang="en-US" sz="2400" err="1">
                <a:ea typeface="ＭＳ Ｐゴシック"/>
              </a:rPr>
              <a:t>hoặc</a:t>
            </a:r>
            <a:r>
              <a:rPr lang="en-US" altLang="en-US" sz="2400">
                <a:ea typeface="ＭＳ Ｐゴシック"/>
              </a:rPr>
              <a:t> class </a:t>
            </a:r>
            <a:r>
              <a:rPr lang="en-US" altLang="en-US" sz="2400" err="1">
                <a:ea typeface="ＭＳ Ｐゴシック"/>
              </a:rPr>
              <a:t>người</a:t>
            </a:r>
            <a:r>
              <a:rPr lang="en-US" altLang="en-US" sz="2400">
                <a:ea typeface="ＭＳ Ｐゴシック"/>
              </a:rPr>
              <a:t> </a:t>
            </a:r>
            <a:r>
              <a:rPr lang="en-US" altLang="en-US" sz="2400" err="1">
                <a:ea typeface="ＭＳ Ｐゴシック"/>
              </a:rPr>
              <a:t>dùng</a:t>
            </a:r>
            <a:r>
              <a:rPr lang="en-US" altLang="en-US" sz="2400">
                <a:ea typeface="ＭＳ Ｐゴシック"/>
              </a:rPr>
              <a:t> </a:t>
            </a:r>
            <a:r>
              <a:rPr lang="en-US" altLang="en-US" sz="2400" err="1">
                <a:ea typeface="ＭＳ Ｐゴシック"/>
              </a:rPr>
              <a:t>định</a:t>
            </a:r>
            <a:r>
              <a:rPr lang="en-US" altLang="en-US" sz="2400">
                <a:ea typeface="ＭＳ Ｐゴシック"/>
              </a:rPr>
              <a:t> </a:t>
            </a:r>
            <a:r>
              <a:rPr lang="en-US" altLang="en-US" sz="2400" err="1">
                <a:ea typeface="ＭＳ Ｐゴシック"/>
              </a:rPr>
              <a:t>nghĩa</a:t>
            </a:r>
            <a:endParaRPr lang="en-US" altLang="en-US" sz="2400" err="1">
              <a:ea typeface="ＭＳ Ｐゴシック"/>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lập</a:t>
            </a:r>
            <a:r>
              <a:rPr lang="en-US" altLang="en-US" sz="2800">
                <a:ea typeface="ＭＳ Ｐゴシック"/>
              </a:rPr>
              <a:t> </a:t>
            </a:r>
            <a:r>
              <a:rPr lang="en-US" altLang="en-US" sz="2800" err="1">
                <a:ea typeface="ＭＳ Ｐゴシック"/>
              </a:rPr>
              <a:t>phạm</a:t>
            </a:r>
            <a:r>
              <a:rPr lang="en-US" altLang="en-US" sz="2800">
                <a:ea typeface="ＭＳ Ｐゴシック"/>
              </a:rPr>
              <a:t> vi (</a:t>
            </a:r>
            <a:r>
              <a:rPr lang="en-US" altLang="en-US" sz="2800" err="1">
                <a:ea typeface="ＭＳ Ｐゴシック"/>
              </a:rPr>
              <a:t>tầm</a:t>
            </a:r>
            <a:r>
              <a:rPr lang="en-US" altLang="en-US" sz="2800">
                <a:ea typeface="ＭＳ Ｐゴシック"/>
              </a:rPr>
              <a:t> </a:t>
            </a:r>
            <a:r>
              <a:rPr lang="en-US" altLang="en-US" sz="2800" err="1">
                <a:ea typeface="ＭＳ Ｐゴシック"/>
              </a:rPr>
              <a:t>nhìn</a:t>
            </a:r>
            <a:r>
              <a:rPr lang="en-US" altLang="en-US" sz="2800">
                <a:ea typeface="ＭＳ Ｐゴシック"/>
              </a:rPr>
              <a:t>)</a:t>
            </a:r>
            <a:endParaRPr lang="en-US" altLang="en-US" sz="2800">
              <a:ea typeface="ＭＳ Ｐゴシック" panose="020B0600070205080204" pitchFamily="34" charset="-128"/>
            </a:endParaRPr>
          </a:p>
          <a:p>
            <a:pPr lvl="1" indent="-182245"/>
            <a:r>
              <a:rPr lang="en-US" altLang="en-US" sz="2400">
                <a:ea typeface="ＭＳ Ｐゴシック" panose="020B0600070205080204" pitchFamily="34" charset="-128"/>
              </a:rPr>
              <a:t>Public: +			Private: -		Protected: # </a:t>
            </a:r>
            <a:endParaRPr lang="en-US" altLang="en-US" sz="2400">
              <a:ea typeface="ＭＳ Ｐゴシック" panose="020B0600070205080204" pitchFamily="34" charset="-128"/>
              <a:cs typeface="Arial"/>
            </a:endParaRPr>
          </a:p>
        </p:txBody>
      </p:sp>
      <p:sp>
        <p:nvSpPr>
          <p:cNvPr id="154627" name="Slide Number Placeholder 3">
            <a:extLst>
              <a:ext uri="{FF2B5EF4-FFF2-40B4-BE49-F238E27FC236}">
                <a16:creationId xmlns:a16="http://schemas.microsoft.com/office/drawing/2014/main" id="{F8024195-EE57-D840-9DF9-B67E218450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135402C1-D799-DC4F-842D-1C7D604A391A}" type="slidenum">
              <a:rPr lang="en-US" altLang="ja-JP" sz="2000" dirty="0" smtClean="0">
                <a:latin typeface="Times New Roman" panose="02020603050405020304" pitchFamily="18" charset="0"/>
              </a:rPr>
              <a:pPr eaLnBrk="0" hangingPunct="0">
                <a:spcBef>
                  <a:spcPct val="0"/>
                </a:spcBef>
                <a:buClrTx/>
                <a:buSzTx/>
                <a:buFontTx/>
                <a:buNone/>
              </a:pPr>
              <a:t>74</a:t>
            </a:fld>
            <a:endParaRPr lang="en-US" altLang="ja-JP" sz="200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946C1F24-F5C8-1D45-B987-396EAE45F4D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5.3. </a:t>
            </a:r>
            <a:r>
              <a:rPr lang="en-US" err="1">
                <a:ea typeface="+mj-ea"/>
                <a:cs typeface="Arial"/>
              </a:rPr>
              <a:t>Những</a:t>
            </a:r>
            <a:r>
              <a:rPr lang="en-US">
                <a:ea typeface="+mj-ea"/>
                <a:cs typeface="Arial"/>
              </a:rPr>
              <a:t>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
            </a:r>
            <a:r>
              <a:rPr lang="en-US" err="1">
                <a:ea typeface="+mj-ea"/>
                <a:cs typeface="Arial"/>
              </a:rPr>
              <a:t>được</a:t>
            </a:r>
            <a:r>
              <a:rPr lang="en-US">
                <a:ea typeface="+mj-ea"/>
                <a:cs typeface="Arial"/>
              </a:rPr>
              <a:t> </a:t>
            </a:r>
            <a:r>
              <a:rPr lang="en-US" err="1">
                <a:ea typeface="+mj-ea"/>
                <a:cs typeface="Arial"/>
              </a:rPr>
              <a:t>dẫn</a:t>
            </a:r>
            <a:r>
              <a:rPr lang="en-US">
                <a:ea typeface="+mj-ea"/>
                <a:cs typeface="Arial"/>
              </a:rPr>
              <a:t> </a:t>
            </a:r>
            <a:r>
              <a:rPr lang="en-US" err="1">
                <a:ea typeface="+mj-ea"/>
                <a:cs typeface="Arial"/>
              </a:rPr>
              <a:t>xuất</a:t>
            </a:r>
          </a:p>
        </p:txBody>
      </p:sp>
      <p:sp>
        <p:nvSpPr>
          <p:cNvPr id="156674" name="Rectangle 3">
            <a:extLst>
              <a:ext uri="{FF2B5EF4-FFF2-40B4-BE49-F238E27FC236}">
                <a16:creationId xmlns:a16="http://schemas.microsoft.com/office/drawing/2014/main" id="{B267F439-75CB-C646-8E25-43BB8318593B}"/>
              </a:ext>
            </a:extLst>
          </p:cNvPr>
          <p:cNvSpPr>
            <a:spLocks noGrp="1"/>
          </p:cNvSpPr>
          <p:nvPr>
            <p:ph idx="1"/>
          </p:nvPr>
        </p:nvSpPr>
        <p:spPr/>
        <p:txBody>
          <a:bodyPr/>
          <a:lstStyle/>
          <a:p>
            <a:pPr marL="182245" indent="-182245" eaLnBrk="1" hangingPunct="1"/>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 </a:t>
            </a:r>
            <a:r>
              <a:rPr lang="en-US" altLang="en-US" sz="2800" err="1">
                <a:ea typeface="ＭＳ Ｐゴシック"/>
                <a:cs typeface="Arial"/>
              </a:rPr>
              <a:t>dẫn</a:t>
            </a:r>
            <a:r>
              <a:rPr lang="en-US" altLang="en-US" sz="2800">
                <a:ea typeface="ＭＳ Ｐゴシック"/>
                <a:cs typeface="Arial"/>
              </a:rPr>
              <a:t> </a:t>
            </a:r>
            <a:r>
              <a:rPr lang="en-US" altLang="en-US" sz="2800" err="1">
                <a:ea typeface="ＭＳ Ｐゴシック"/>
                <a:cs typeface="Arial"/>
              </a:rPr>
              <a:t>xuất</a:t>
            </a:r>
            <a:r>
              <a:rPr lang="en-US" altLang="en-US" sz="2800">
                <a:ea typeface="ＭＳ Ｐゴシック"/>
                <a:cs typeface="Arial"/>
              </a:rPr>
              <a:t> </a:t>
            </a:r>
            <a:r>
              <a:rPr lang="en-US" altLang="en-US" sz="2800" err="1">
                <a:ea typeface="ＭＳ Ｐゴシック"/>
                <a:cs typeface="Arial"/>
              </a:rPr>
              <a:t>là</a:t>
            </a:r>
            <a:r>
              <a:rPr lang="en-US" altLang="en-US" sz="2800">
                <a:ea typeface="ＭＳ Ｐゴシック"/>
                <a:cs typeface="Arial"/>
              </a:rPr>
              <a:t> </a:t>
            </a:r>
            <a:r>
              <a:rPr lang="en-US" altLang="en-US" sz="2800" err="1">
                <a:ea typeface="ＭＳ Ｐゴシック"/>
                <a:cs typeface="Arial"/>
              </a:rPr>
              <a:t>gì</a:t>
            </a:r>
            <a:r>
              <a:rPr lang="en-US" altLang="en-US" sz="2800">
                <a:ea typeface="ＭＳ Ｐゴシック"/>
                <a:cs typeface="Arial"/>
              </a:rPr>
              <a:t>?</a:t>
            </a:r>
            <a:endParaRPr lang="en-US">
              <a:ea typeface="ＭＳ Ｐゴシック"/>
              <a:cs typeface="Arial"/>
            </a:endParaRPr>
          </a:p>
          <a:p>
            <a:pPr lvl="1" indent="-182245" eaLnBrk="1" hangingPunct="1"/>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mà</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nó</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thể</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dựa</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của</a:t>
            </a:r>
            <a:r>
              <a:rPr lang="en-US" altLang="en-US" sz="2400">
                <a:ea typeface="ＭＳ Ｐゴシック"/>
                <a:cs typeface="Arial"/>
              </a:rPr>
              <a:t> </a:t>
            </a:r>
            <a:r>
              <a:rPr lang="en-US" altLang="en-US" sz="2400" err="1">
                <a:ea typeface="ＭＳ Ｐゴシック"/>
                <a:cs typeface="Arial"/>
              </a:rPr>
              <a:t>các</a:t>
            </a:r>
            <a:r>
              <a:rPr lang="en-US" altLang="en-US" sz="2400">
                <a:ea typeface="ＭＳ Ｐゴシック"/>
                <a:cs typeface="Arial"/>
              </a:rPr>
              <a:t> </a:t>
            </a:r>
            <a:r>
              <a:rPr lang="en-US" altLang="en-US" sz="2400" err="1">
                <a:ea typeface="ＭＳ Ｐゴシック"/>
                <a:cs typeface="Arial"/>
              </a:rPr>
              <a:t>thuộc</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khác</a:t>
            </a:r>
            <a:endParaRPr lang="en-US" altLang="en-US" sz="24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 </a:t>
            </a:r>
            <a:r>
              <a:rPr lang="en-US" altLang="en-US" sz="2800" err="1">
                <a:ea typeface="ＭＳ Ｐゴシック"/>
                <a:cs typeface="Arial"/>
              </a:rPr>
              <a:t>chúng</a:t>
            </a:r>
            <a:r>
              <a:rPr lang="en-US" altLang="en-US" sz="2800">
                <a:ea typeface="ＭＳ Ｐゴシック"/>
                <a:cs typeface="Arial"/>
              </a:rPr>
              <a:t> </a:t>
            </a:r>
            <a:r>
              <a:rPr lang="en-US" altLang="en-US" sz="2800" err="1">
                <a:ea typeface="ＭＳ Ｐゴシック"/>
                <a:cs typeface="Arial"/>
              </a:rPr>
              <a:t>khi</a:t>
            </a:r>
            <a:r>
              <a:rPr lang="en-US" altLang="en-US" sz="2800">
                <a:ea typeface="ＭＳ Ｐゴシック"/>
                <a:cs typeface="Arial"/>
              </a:rPr>
              <a:t> </a:t>
            </a:r>
            <a:r>
              <a:rPr lang="en-US" altLang="en-US" sz="2800" err="1">
                <a:ea typeface="ＭＳ Ｐゴシック"/>
                <a:cs typeface="Arial"/>
              </a:rPr>
              <a:t>nào</a:t>
            </a:r>
            <a:r>
              <a:rPr lang="en-US" altLang="en-US" sz="2800">
                <a:ea typeface="ＭＳ Ｐゴシック"/>
                <a:cs typeface="Arial"/>
              </a:rPr>
              <a:t>?</a:t>
            </a:r>
          </a:p>
          <a:p>
            <a:pPr lvl="1" indent="-182245"/>
            <a:r>
              <a:rPr lang="en-US" altLang="en-US" sz="2400">
                <a:ea typeface="ＭＳ Ｐゴシック"/>
                <a:cs typeface="Arial"/>
              </a:rPr>
              <a:t>Khi </a:t>
            </a:r>
            <a:r>
              <a:rPr lang="en-US" altLang="en-US" sz="2400" err="1">
                <a:ea typeface="ＭＳ Ｐゴシック"/>
                <a:cs typeface="Arial"/>
              </a:rPr>
              <a:t>không</a:t>
            </a:r>
            <a:r>
              <a:rPr lang="en-US" altLang="en-US" sz="2400">
                <a:ea typeface="ＭＳ Ｐゴシック"/>
                <a:cs typeface="Arial"/>
              </a:rPr>
              <a:t>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đủ</a:t>
            </a:r>
            <a:r>
              <a:rPr lang="en-US" altLang="en-US" sz="2400">
                <a:ea typeface="ＭＳ Ｐゴシック"/>
                <a:cs typeface="Arial"/>
              </a:rPr>
              <a:t> </a:t>
            </a:r>
            <a:r>
              <a:rPr lang="en-US" altLang="en-US" sz="2400" err="1">
                <a:ea typeface="ＭＳ Ｐゴシック"/>
                <a:cs typeface="Arial"/>
              </a:rPr>
              <a:t>thời</a:t>
            </a:r>
            <a:r>
              <a:rPr lang="en-US" altLang="en-US" sz="2400">
                <a:ea typeface="ＭＳ Ｐゴシック"/>
                <a:cs typeface="Arial"/>
              </a:rPr>
              <a:t> </a:t>
            </a:r>
            <a:r>
              <a:rPr lang="en-US" altLang="en-US" sz="2400" err="1">
                <a:ea typeface="ＭＳ Ｐゴシック"/>
                <a:cs typeface="Arial"/>
              </a:rPr>
              <a:t>gian</a:t>
            </a:r>
            <a:r>
              <a:rPr lang="en-US" altLang="en-US" sz="2400">
                <a:ea typeface="ＭＳ Ｐゴシック"/>
                <a:cs typeface="Arial"/>
              </a:rPr>
              <a:t> </a:t>
            </a:r>
            <a:r>
              <a:rPr lang="en-US" altLang="en-US" sz="2400" err="1">
                <a:ea typeface="ＭＳ Ｐゴシック"/>
                <a:cs typeface="Arial"/>
              </a:rPr>
              <a:t>để</a:t>
            </a:r>
            <a:r>
              <a:rPr lang="en-US" altLang="en-US" sz="2400">
                <a:ea typeface="ＭＳ Ｐゴシック"/>
                <a:cs typeface="Arial"/>
              </a:rPr>
              <a:t> </a:t>
            </a:r>
            <a:r>
              <a:rPr lang="en-US" altLang="en-US" sz="2400" err="1">
                <a:ea typeface="ＭＳ Ｐゴシック"/>
                <a:cs typeface="Arial"/>
              </a:rPr>
              <a:t>tính</a:t>
            </a:r>
            <a:r>
              <a:rPr lang="en-US" altLang="en-US" sz="2400">
                <a:ea typeface="ＭＳ Ｐゴシック"/>
                <a:cs typeface="Arial"/>
              </a:rPr>
              <a:t> </a:t>
            </a:r>
            <a:r>
              <a:rPr lang="en-US" altLang="en-US" sz="2400" err="1">
                <a:ea typeface="ＭＳ Ｐゴシック"/>
                <a:cs typeface="Arial"/>
              </a:rPr>
              <a:t>toán</a:t>
            </a:r>
            <a:r>
              <a:rPr lang="en-US" altLang="en-US" sz="2400">
                <a:ea typeface="ＭＳ Ｐゴシック"/>
                <a:cs typeface="Arial"/>
              </a:rPr>
              <a:t> </a:t>
            </a:r>
            <a:r>
              <a:rPr lang="en-US" altLang="en-US" sz="2400" err="1">
                <a:ea typeface="ＭＳ Ｐゴシック"/>
                <a:cs typeface="Arial"/>
              </a:rPr>
              <a:t>lại</a:t>
            </a:r>
            <a:r>
              <a:rPr lang="en-US" altLang="en-US" sz="2400">
                <a:ea typeface="ＭＳ Ｐゴシック"/>
                <a:cs typeface="Arial"/>
              </a:rPr>
              <a:t> </a:t>
            </a:r>
            <a:r>
              <a:rPr lang="en-US" altLang="en-US" sz="2400" err="1">
                <a:ea typeface="ＭＳ Ｐゴシック"/>
                <a:cs typeface="Arial"/>
              </a:rPr>
              <a:t>giá</a:t>
            </a:r>
            <a:r>
              <a:rPr lang="en-US" altLang="en-US" sz="2400">
                <a:ea typeface="ＭＳ Ｐゴシック"/>
                <a:cs typeface="Arial"/>
              </a:rPr>
              <a:t> </a:t>
            </a:r>
            <a:r>
              <a:rPr lang="en-US" altLang="en-US" sz="2400" err="1">
                <a:ea typeface="ＭＳ Ｐゴシック"/>
                <a:cs typeface="Arial"/>
              </a:rPr>
              <a:t>trị</a:t>
            </a:r>
            <a:r>
              <a:rPr lang="en-US" altLang="en-US" sz="2400">
                <a:ea typeface="ＭＳ Ｐゴシック"/>
                <a:cs typeface="Arial"/>
              </a:rPr>
              <a:t> </a:t>
            </a:r>
            <a:r>
              <a:rPr lang="en-US" altLang="en-US" sz="2400" err="1">
                <a:ea typeface="ＭＳ Ｐゴシック"/>
                <a:cs typeface="Arial"/>
              </a:rPr>
              <a:t>mỗi</a:t>
            </a:r>
            <a:r>
              <a:rPr lang="en-US" altLang="en-US" sz="2400">
                <a:ea typeface="ＭＳ Ｐゴシック"/>
                <a:cs typeface="Arial"/>
              </a:rPr>
              <a:t> </a:t>
            </a:r>
            <a:r>
              <a:rPr lang="en-US" altLang="en-US" sz="2400" err="1">
                <a:ea typeface="ＭＳ Ｐゴシック"/>
                <a:cs typeface="Arial"/>
              </a:rPr>
              <a:t>lần</a:t>
            </a:r>
            <a:r>
              <a:rPr lang="en-US" altLang="en-US" sz="2400">
                <a:ea typeface="ＭＳ Ｐゴシック"/>
                <a:cs typeface="Arial"/>
              </a:rPr>
              <a:t> </a:t>
            </a:r>
            <a:r>
              <a:rPr lang="en-US" altLang="en-US" sz="2400" err="1">
                <a:ea typeface="ＭＳ Ｐゴシック"/>
                <a:cs typeface="Arial"/>
              </a:rPr>
              <a:t>nó</a:t>
            </a:r>
            <a:r>
              <a:rPr lang="en-US" altLang="en-US" sz="2400">
                <a:ea typeface="ＭＳ Ｐゴシック"/>
                <a:cs typeface="Arial"/>
              </a:rPr>
              <a:t> </a:t>
            </a:r>
            <a:r>
              <a:rPr lang="en-US" altLang="en-US" sz="2400" err="1">
                <a:ea typeface="ＭＳ Ｐゴシック"/>
                <a:cs typeface="Arial"/>
              </a:rPr>
              <a:t>cần</a:t>
            </a:r>
            <a:r>
              <a:rPr lang="en-US" altLang="en-US" sz="2400">
                <a:ea typeface="ＭＳ Ｐゴシック"/>
                <a:cs typeface="Arial"/>
              </a:rPr>
              <a:t> </a:t>
            </a:r>
            <a:r>
              <a:rPr lang="en-US" altLang="en-US" sz="2400" err="1">
                <a:ea typeface="ＭＳ Ｐゴシック"/>
                <a:cs typeface="Arial"/>
              </a:rPr>
              <a:t>được</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dụng</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a:ea typeface="ＭＳ Ｐゴシック"/>
                <a:cs typeface="Arial"/>
              </a:rPr>
              <a:t>Khi </a:t>
            </a:r>
            <a:r>
              <a:rPr lang="en-US" altLang="en-US" sz="2400" err="1">
                <a:ea typeface="ＭＳ Ｐゴシック"/>
                <a:cs typeface="Arial"/>
              </a:rPr>
              <a:t>có</a:t>
            </a:r>
            <a:r>
              <a:rPr lang="en-US" altLang="en-US" sz="2400">
                <a:ea typeface="ＭＳ Ｐゴシック"/>
                <a:cs typeface="Arial"/>
              </a:rPr>
              <a:t> </a:t>
            </a:r>
            <a:r>
              <a:rPr lang="en-US" altLang="en-US" sz="2400" err="1">
                <a:ea typeface="ＭＳ Ｐゴシック"/>
                <a:cs typeface="Arial"/>
              </a:rPr>
              <a:t>sử</a:t>
            </a:r>
            <a:r>
              <a:rPr lang="en-US" altLang="en-US" sz="2400">
                <a:ea typeface="ＭＳ Ｐゴシック"/>
                <a:cs typeface="Arial"/>
              </a:rPr>
              <a:t> </a:t>
            </a:r>
            <a:r>
              <a:rPr lang="en-US" altLang="en-US" sz="2400" err="1">
                <a:ea typeface="ＭＳ Ｐゴシック"/>
                <a:cs typeface="Arial"/>
              </a:rPr>
              <a:t>đánh</a:t>
            </a:r>
            <a:r>
              <a:rPr lang="en-US" altLang="en-US" sz="2400">
                <a:ea typeface="ＭＳ Ｐゴシック"/>
                <a:cs typeface="Arial"/>
              </a:rPr>
              <a:t> </a:t>
            </a:r>
            <a:r>
              <a:rPr lang="en-US" altLang="en-US" sz="2400" err="1">
                <a:ea typeface="ＭＳ Ｐゴシック"/>
                <a:cs typeface="Arial"/>
              </a:rPr>
              <a:t>đổi</a:t>
            </a:r>
            <a:r>
              <a:rPr lang="en-US" altLang="en-US" sz="2400">
                <a:ea typeface="ＭＳ Ｐゴシック"/>
                <a:cs typeface="Arial"/>
              </a:rPr>
              <a:t> </a:t>
            </a:r>
            <a:r>
              <a:rPr lang="en-US" altLang="en-US" sz="2400" err="1">
                <a:ea typeface="ＭＳ Ｐゴシック"/>
                <a:cs typeface="Arial"/>
              </a:rPr>
              <a:t>về</a:t>
            </a:r>
            <a:r>
              <a:rPr lang="en-US" altLang="en-US" sz="2400">
                <a:ea typeface="ＭＳ Ｐゴシック"/>
                <a:cs typeface="Arial"/>
              </a:rPr>
              <a:t> </a:t>
            </a:r>
            <a:r>
              <a:rPr lang="en-US" altLang="en-US" sz="2400" err="1">
                <a:ea typeface="ＭＳ Ｐゴシック"/>
                <a:cs typeface="Arial"/>
              </a:rPr>
              <a:t>mặt</a:t>
            </a:r>
            <a:r>
              <a:rPr lang="en-US" altLang="en-US" sz="2400">
                <a:ea typeface="ＭＳ Ｐゴシック"/>
                <a:cs typeface="Arial"/>
              </a:rPr>
              <a:t> </a:t>
            </a:r>
            <a:r>
              <a:rPr lang="en-US" altLang="en-US" sz="2400" err="1">
                <a:ea typeface="ＭＳ Ｐゴシック"/>
                <a:cs typeface="Arial"/>
              </a:rPr>
              <a:t>hiệu</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giữa</a:t>
            </a:r>
            <a:r>
              <a:rPr lang="en-US" altLang="en-US" sz="2400">
                <a:ea typeface="ＭＳ Ｐゴシック"/>
                <a:cs typeface="Arial"/>
              </a:rPr>
              <a:t> </a:t>
            </a:r>
            <a:r>
              <a:rPr lang="en-US" altLang="en-US" sz="2400" err="1">
                <a:ea typeface="ＭＳ Ｐゴシック"/>
                <a:cs typeface="Arial"/>
              </a:rPr>
              <a:t>yêu</a:t>
            </a:r>
            <a:r>
              <a:rPr lang="en-US" altLang="en-US" sz="2400">
                <a:ea typeface="ＭＳ Ｐゴシック"/>
                <a:cs typeface="Arial"/>
              </a:rPr>
              <a:t> </a:t>
            </a:r>
            <a:r>
              <a:rPr lang="en-US" altLang="en-US" sz="2400" err="1">
                <a:ea typeface="ＭＳ Ｐゴシック"/>
                <a:cs typeface="Arial"/>
              </a:rPr>
              <a:t>cầu</a:t>
            </a:r>
            <a:r>
              <a:rPr lang="en-US" altLang="en-US" sz="2400">
                <a:ea typeface="ＭＳ Ｐゴシック"/>
                <a:cs typeface="Arial"/>
              </a:rPr>
              <a:t> </a:t>
            </a:r>
            <a:r>
              <a:rPr lang="en-US" altLang="en-US" sz="2400" err="1">
                <a:ea typeface="ＭＳ Ｐゴシック"/>
                <a:cs typeface="Arial"/>
              </a:rPr>
              <a:t>về</a:t>
            </a:r>
            <a:r>
              <a:rPr lang="en-US" altLang="en-US" sz="2400">
                <a:ea typeface="ＭＳ Ｐゴシック"/>
                <a:cs typeface="Arial"/>
              </a:rPr>
              <a:t> </a:t>
            </a:r>
            <a:r>
              <a:rPr lang="en-US" altLang="en-US" sz="2400" err="1">
                <a:ea typeface="ＭＳ Ｐゴシック"/>
                <a:cs typeface="Arial"/>
              </a:rPr>
              <a:t>hiệu</a:t>
            </a:r>
            <a:r>
              <a:rPr lang="en-US" altLang="en-US" sz="2400">
                <a:ea typeface="ＭＳ Ｐゴシック"/>
                <a:cs typeface="Arial"/>
              </a:rPr>
              <a:t> </a:t>
            </a:r>
            <a:r>
              <a:rPr lang="en-US" altLang="en-US" sz="2400" err="1">
                <a:ea typeface="ＭＳ Ｐゴシック"/>
                <a:cs typeface="Arial"/>
              </a:rPr>
              <a:t>năng</a:t>
            </a:r>
            <a:r>
              <a:rPr lang="en-US" altLang="en-US" sz="2400">
                <a:ea typeface="ＭＳ Ｐゴシック"/>
                <a:cs typeface="Arial"/>
              </a:rPr>
              <a:t> </a:t>
            </a:r>
            <a:r>
              <a:rPr lang="en-US" altLang="en-US" sz="2400" err="1">
                <a:ea typeface="ＭＳ Ｐゴシック"/>
                <a:cs typeface="Arial"/>
              </a:rPr>
              <a:t>và</a:t>
            </a:r>
            <a:r>
              <a:rPr lang="en-US" altLang="en-US" sz="2400">
                <a:ea typeface="ＭＳ Ｐゴシック"/>
                <a:cs typeface="Arial"/>
              </a:rPr>
              <a:t> </a:t>
            </a:r>
            <a:r>
              <a:rPr lang="en-US" altLang="en-US" sz="2400" err="1">
                <a:ea typeface="ＭＳ Ｐゴシック"/>
                <a:cs typeface="Arial"/>
              </a:rPr>
              <a:t>bộ</a:t>
            </a:r>
            <a:r>
              <a:rPr lang="en-US" altLang="en-US" sz="2400">
                <a:ea typeface="ＭＳ Ｐゴシック"/>
                <a:cs typeface="Arial"/>
              </a:rPr>
              <a:t> </a:t>
            </a:r>
            <a:r>
              <a:rPr lang="en-US" altLang="en-US" sz="2400" err="1">
                <a:ea typeface="ＭＳ Ｐゴシック"/>
                <a:cs typeface="Arial"/>
              </a:rPr>
              <a:t>nhớ</a:t>
            </a:r>
            <a:endParaRPr lang="en-US" altLang="en-US" sz="2400" err="1">
              <a:ea typeface="ＭＳ Ｐゴシック" panose="020B0600070205080204" pitchFamily="34" charset="-128"/>
              <a:cs typeface="Arial" panose="020B0604020202020204" pitchFamily="34" charset="0"/>
            </a:endParaRPr>
          </a:p>
        </p:txBody>
      </p:sp>
      <p:sp>
        <p:nvSpPr>
          <p:cNvPr id="156675" name="Slide Number Placeholder 210">
            <a:extLst>
              <a:ext uri="{FF2B5EF4-FFF2-40B4-BE49-F238E27FC236}">
                <a16:creationId xmlns:a16="http://schemas.microsoft.com/office/drawing/2014/main" id="{9B822AE7-B098-AE47-92CB-62CF9F939C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D1D1F179-249A-D94A-843E-758E42C52297}" type="slidenum">
              <a:rPr lang="en-US" altLang="ja-JP" sz="1200" dirty="0" smtClean="0">
                <a:latin typeface="Times New Roman" panose="02020603050405020304" pitchFamily="18" charset="0"/>
              </a:rPr>
              <a:pPr>
                <a:spcBef>
                  <a:spcPct val="0"/>
                </a:spcBef>
                <a:buClrTx/>
                <a:buSzTx/>
                <a:buFontTx/>
                <a:buNone/>
              </a:pPr>
              <a:t>75</a:t>
            </a:fld>
            <a:endParaRPr lang="en-US" altLang="ja-JP" sz="1200">
              <a:latin typeface="Times New Roman" panose="02020603050405020304" pitchFamily="18" charset="0"/>
            </a:endParaRPr>
          </a:p>
        </p:txBody>
      </p:sp>
      <p:sp>
        <p:nvSpPr>
          <p:cNvPr id="156676" name="Freeform 104">
            <a:extLst>
              <a:ext uri="{FF2B5EF4-FFF2-40B4-BE49-F238E27FC236}">
                <a16:creationId xmlns:a16="http://schemas.microsoft.com/office/drawing/2014/main" id="{320F631B-94DE-8449-ADF9-0190C58E7505}"/>
              </a:ext>
            </a:extLst>
          </p:cNvPr>
          <p:cNvSpPr>
            <a:spLocks/>
          </p:cNvSpPr>
          <p:nvPr/>
        </p:nvSpPr>
        <p:spPr bwMode="auto">
          <a:xfrm>
            <a:off x="4835525" y="5889625"/>
            <a:ext cx="4763" cy="6350"/>
          </a:xfrm>
          <a:custGeom>
            <a:avLst/>
            <a:gdLst>
              <a:gd name="T0" fmla="*/ 2147483646 w 5"/>
              <a:gd name="T1" fmla="*/ 2147483646 h 8"/>
              <a:gd name="T2" fmla="*/ 0 w 5"/>
              <a:gd name="T3" fmla="*/ 2147483646 h 8"/>
              <a:gd name="T4" fmla="*/ 2147483646 w 5"/>
              <a:gd name="T5" fmla="*/ 0 h 8"/>
              <a:gd name="T6" fmla="*/ 2147483646 w 5"/>
              <a:gd name="T7" fmla="*/ 2147483646 h 8"/>
              <a:gd name="T8" fmla="*/ 0 60000 65536"/>
              <a:gd name="T9" fmla="*/ 0 60000 65536"/>
              <a:gd name="T10" fmla="*/ 0 60000 65536"/>
              <a:gd name="T11" fmla="*/ 0 60000 65536"/>
              <a:gd name="T12" fmla="*/ 0 w 5"/>
              <a:gd name="T13" fmla="*/ 0 h 8"/>
              <a:gd name="T14" fmla="*/ 5 w 5"/>
              <a:gd name="T15" fmla="*/ 8 h 8"/>
            </a:gdLst>
            <a:ahLst/>
            <a:cxnLst>
              <a:cxn ang="T8">
                <a:pos x="T0" y="T1"/>
              </a:cxn>
              <a:cxn ang="T9">
                <a:pos x="T2" y="T3"/>
              </a:cxn>
              <a:cxn ang="T10">
                <a:pos x="T4" y="T5"/>
              </a:cxn>
              <a:cxn ang="T11">
                <a:pos x="T6" y="T7"/>
              </a:cxn>
            </a:cxnLst>
            <a:rect l="T12" t="T13" r="T14" b="T15"/>
            <a:pathLst>
              <a:path w="5" h="8">
                <a:moveTo>
                  <a:pt x="5" y="7"/>
                </a:moveTo>
                <a:lnTo>
                  <a:pt x="0" y="8"/>
                </a:lnTo>
                <a:lnTo>
                  <a:pt x="3" y="0"/>
                </a:lnTo>
                <a:lnTo>
                  <a:pt x="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6677" name="Group 215">
            <a:extLst>
              <a:ext uri="{FF2B5EF4-FFF2-40B4-BE49-F238E27FC236}">
                <a16:creationId xmlns:a16="http://schemas.microsoft.com/office/drawing/2014/main" id="{D2A9D07B-E695-ED47-84EC-A5C85D8E3960}"/>
              </a:ext>
            </a:extLst>
          </p:cNvPr>
          <p:cNvGrpSpPr>
            <a:grpSpLocks/>
          </p:cNvGrpSpPr>
          <p:nvPr/>
        </p:nvGrpSpPr>
        <p:grpSpPr bwMode="auto">
          <a:xfrm>
            <a:off x="4406900" y="4913313"/>
            <a:ext cx="2298700" cy="1639887"/>
            <a:chOff x="2114" y="2787"/>
            <a:chExt cx="1624" cy="1159"/>
          </a:xfrm>
        </p:grpSpPr>
        <p:sp>
          <p:nvSpPr>
            <p:cNvPr id="156678" name="Freeform 9">
              <a:extLst>
                <a:ext uri="{FF2B5EF4-FFF2-40B4-BE49-F238E27FC236}">
                  <a16:creationId xmlns:a16="http://schemas.microsoft.com/office/drawing/2014/main" id="{F1794C12-E153-454A-8B71-A44DAA01B626}"/>
                </a:ext>
              </a:extLst>
            </p:cNvPr>
            <p:cNvSpPr>
              <a:spLocks/>
            </p:cNvSpPr>
            <p:nvPr/>
          </p:nvSpPr>
          <p:spPr bwMode="auto">
            <a:xfrm>
              <a:off x="3267" y="3390"/>
              <a:ext cx="347" cy="226"/>
            </a:xfrm>
            <a:custGeom>
              <a:avLst/>
              <a:gdLst>
                <a:gd name="T0" fmla="*/ 1 w 693"/>
                <a:gd name="T1" fmla="*/ 0 h 453"/>
                <a:gd name="T2" fmla="*/ 1 w 693"/>
                <a:gd name="T3" fmla="*/ 0 h 453"/>
                <a:gd name="T4" fmla="*/ 0 w 693"/>
                <a:gd name="T5" fmla="*/ 0 h 453"/>
                <a:gd name="T6" fmla="*/ 1 w 693"/>
                <a:gd name="T7" fmla="*/ 0 h 453"/>
                <a:gd name="T8" fmla="*/ 1 w 693"/>
                <a:gd name="T9" fmla="*/ 0 h 453"/>
                <a:gd name="T10" fmla="*/ 1 w 693"/>
                <a:gd name="T11" fmla="*/ 0 h 453"/>
                <a:gd name="T12" fmla="*/ 1 w 693"/>
                <a:gd name="T13" fmla="*/ 0 h 453"/>
                <a:gd name="T14" fmla="*/ 1 w 693"/>
                <a:gd name="T15" fmla="*/ 0 h 453"/>
                <a:gd name="T16" fmla="*/ 1 w 693"/>
                <a:gd name="T17" fmla="*/ 0 h 453"/>
                <a:gd name="T18" fmla="*/ 1 w 693"/>
                <a:gd name="T19" fmla="*/ 0 h 453"/>
                <a:gd name="T20" fmla="*/ 1 w 693"/>
                <a:gd name="T21" fmla="*/ 0 h 453"/>
                <a:gd name="T22" fmla="*/ 1 w 693"/>
                <a:gd name="T23" fmla="*/ 0 h 453"/>
                <a:gd name="T24" fmla="*/ 1 w 693"/>
                <a:gd name="T25" fmla="*/ 0 h 4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3"/>
                <a:gd name="T40" fmla="*/ 0 h 453"/>
                <a:gd name="T41" fmla="*/ 693 w 693"/>
                <a:gd name="T42" fmla="*/ 453 h 4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3" h="453">
                  <a:moveTo>
                    <a:pt x="79" y="445"/>
                  </a:moveTo>
                  <a:lnTo>
                    <a:pt x="3" y="186"/>
                  </a:lnTo>
                  <a:lnTo>
                    <a:pt x="0" y="178"/>
                  </a:lnTo>
                  <a:lnTo>
                    <a:pt x="9" y="175"/>
                  </a:lnTo>
                  <a:lnTo>
                    <a:pt x="605" y="2"/>
                  </a:lnTo>
                  <a:lnTo>
                    <a:pt x="613" y="0"/>
                  </a:lnTo>
                  <a:lnTo>
                    <a:pt x="616" y="8"/>
                  </a:lnTo>
                  <a:lnTo>
                    <a:pt x="692" y="265"/>
                  </a:lnTo>
                  <a:lnTo>
                    <a:pt x="693" y="274"/>
                  </a:lnTo>
                  <a:lnTo>
                    <a:pt x="685" y="276"/>
                  </a:lnTo>
                  <a:lnTo>
                    <a:pt x="90" y="451"/>
                  </a:lnTo>
                  <a:lnTo>
                    <a:pt x="82" y="453"/>
                  </a:lnTo>
                  <a:lnTo>
                    <a:pt x="79" y="4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79" name="Freeform 10">
              <a:extLst>
                <a:ext uri="{FF2B5EF4-FFF2-40B4-BE49-F238E27FC236}">
                  <a16:creationId xmlns:a16="http://schemas.microsoft.com/office/drawing/2014/main" id="{CBDC124C-8267-D04E-841E-D6D557222BBD}"/>
                </a:ext>
              </a:extLst>
            </p:cNvPr>
            <p:cNvSpPr>
              <a:spLocks/>
            </p:cNvSpPr>
            <p:nvPr/>
          </p:nvSpPr>
          <p:spPr bwMode="auto">
            <a:xfrm>
              <a:off x="3273" y="3396"/>
              <a:ext cx="335" cy="215"/>
            </a:xfrm>
            <a:custGeom>
              <a:avLst/>
              <a:gdLst>
                <a:gd name="T0" fmla="*/ 1 w 670"/>
                <a:gd name="T1" fmla="*/ 0 h 431"/>
                <a:gd name="T2" fmla="*/ 1 w 670"/>
                <a:gd name="T3" fmla="*/ 0 h 431"/>
                <a:gd name="T4" fmla="*/ 0 w 670"/>
                <a:gd name="T5" fmla="*/ 0 h 431"/>
                <a:gd name="T6" fmla="*/ 1 w 670"/>
                <a:gd name="T7" fmla="*/ 0 h 431"/>
                <a:gd name="T8" fmla="*/ 1 w 670"/>
                <a:gd name="T9" fmla="*/ 0 h 431"/>
                <a:gd name="T10" fmla="*/ 0 60000 65536"/>
                <a:gd name="T11" fmla="*/ 0 60000 65536"/>
                <a:gd name="T12" fmla="*/ 0 60000 65536"/>
                <a:gd name="T13" fmla="*/ 0 60000 65536"/>
                <a:gd name="T14" fmla="*/ 0 60000 65536"/>
                <a:gd name="T15" fmla="*/ 0 w 670"/>
                <a:gd name="T16" fmla="*/ 0 h 431"/>
                <a:gd name="T17" fmla="*/ 670 w 670"/>
                <a:gd name="T18" fmla="*/ 431 h 431"/>
              </a:gdLst>
              <a:ahLst/>
              <a:cxnLst>
                <a:cxn ang="T10">
                  <a:pos x="T0" y="T1"/>
                </a:cxn>
                <a:cxn ang="T11">
                  <a:pos x="T2" y="T3"/>
                </a:cxn>
                <a:cxn ang="T12">
                  <a:pos x="T4" y="T5"/>
                </a:cxn>
                <a:cxn ang="T13">
                  <a:pos x="T6" y="T7"/>
                </a:cxn>
                <a:cxn ang="T14">
                  <a:pos x="T8" y="T9"/>
                </a:cxn>
              </a:cxnLst>
              <a:rect l="T15" t="T16" r="T17" b="T18"/>
              <a:pathLst>
                <a:path w="670" h="431">
                  <a:moveTo>
                    <a:pt x="670" y="257"/>
                  </a:moveTo>
                  <a:lnTo>
                    <a:pt x="595" y="0"/>
                  </a:lnTo>
                  <a:lnTo>
                    <a:pt x="0" y="174"/>
                  </a:lnTo>
                  <a:lnTo>
                    <a:pt x="76" y="431"/>
                  </a:lnTo>
                  <a:lnTo>
                    <a:pt x="670" y="257"/>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0" name="Freeform 11">
              <a:extLst>
                <a:ext uri="{FF2B5EF4-FFF2-40B4-BE49-F238E27FC236}">
                  <a16:creationId xmlns:a16="http://schemas.microsoft.com/office/drawing/2014/main" id="{46DF3281-EE61-014A-9161-781A0F3416AC}"/>
                </a:ext>
              </a:extLst>
            </p:cNvPr>
            <p:cNvSpPr>
              <a:spLocks/>
            </p:cNvSpPr>
            <p:nvPr/>
          </p:nvSpPr>
          <p:spPr bwMode="auto">
            <a:xfrm>
              <a:off x="3506" y="3418"/>
              <a:ext cx="73" cy="108"/>
            </a:xfrm>
            <a:custGeom>
              <a:avLst/>
              <a:gdLst>
                <a:gd name="T0" fmla="*/ 1 w 145"/>
                <a:gd name="T1" fmla="*/ 1 h 216"/>
                <a:gd name="T2" fmla="*/ 1 w 145"/>
                <a:gd name="T3" fmla="*/ 1 h 216"/>
                <a:gd name="T4" fmla="*/ 1 w 145"/>
                <a:gd name="T5" fmla="*/ 1 h 216"/>
                <a:gd name="T6" fmla="*/ 1 w 145"/>
                <a:gd name="T7" fmla="*/ 1 h 216"/>
                <a:gd name="T8" fmla="*/ 1 w 145"/>
                <a:gd name="T9" fmla="*/ 1 h 216"/>
                <a:gd name="T10" fmla="*/ 1 w 145"/>
                <a:gd name="T11" fmla="*/ 1 h 216"/>
                <a:gd name="T12" fmla="*/ 1 w 145"/>
                <a:gd name="T13" fmla="*/ 1 h 216"/>
                <a:gd name="T14" fmla="*/ 1 w 145"/>
                <a:gd name="T15" fmla="*/ 1 h 216"/>
                <a:gd name="T16" fmla="*/ 1 w 145"/>
                <a:gd name="T17" fmla="*/ 1 h 216"/>
                <a:gd name="T18" fmla="*/ 1 w 145"/>
                <a:gd name="T19" fmla="*/ 1 h 216"/>
                <a:gd name="T20" fmla="*/ 1 w 145"/>
                <a:gd name="T21" fmla="*/ 1 h 216"/>
                <a:gd name="T22" fmla="*/ 1 w 145"/>
                <a:gd name="T23" fmla="*/ 1 h 216"/>
                <a:gd name="T24" fmla="*/ 1 w 145"/>
                <a:gd name="T25" fmla="*/ 1 h 216"/>
                <a:gd name="T26" fmla="*/ 1 w 145"/>
                <a:gd name="T27" fmla="*/ 1 h 216"/>
                <a:gd name="T28" fmla="*/ 1 w 145"/>
                <a:gd name="T29" fmla="*/ 1 h 216"/>
                <a:gd name="T30" fmla="*/ 1 w 145"/>
                <a:gd name="T31" fmla="*/ 1 h 216"/>
                <a:gd name="T32" fmla="*/ 1 w 145"/>
                <a:gd name="T33" fmla="*/ 1 h 216"/>
                <a:gd name="T34" fmla="*/ 1 w 145"/>
                <a:gd name="T35" fmla="*/ 1 h 216"/>
                <a:gd name="T36" fmla="*/ 1 w 145"/>
                <a:gd name="T37" fmla="*/ 1 h 216"/>
                <a:gd name="T38" fmla="*/ 0 w 145"/>
                <a:gd name="T39" fmla="*/ 1 h 216"/>
                <a:gd name="T40" fmla="*/ 1 w 145"/>
                <a:gd name="T41" fmla="*/ 1 h 216"/>
                <a:gd name="T42" fmla="*/ 1 w 145"/>
                <a:gd name="T43" fmla="*/ 1 h 216"/>
                <a:gd name="T44" fmla="*/ 1 w 145"/>
                <a:gd name="T45" fmla="*/ 1 h 216"/>
                <a:gd name="T46" fmla="*/ 1 w 145"/>
                <a:gd name="T47" fmla="*/ 1 h 216"/>
                <a:gd name="T48" fmla="*/ 1 w 145"/>
                <a:gd name="T49" fmla="*/ 1 h 216"/>
                <a:gd name="T50" fmla="*/ 1 w 145"/>
                <a:gd name="T51" fmla="*/ 1 h 216"/>
                <a:gd name="T52" fmla="*/ 1 w 145"/>
                <a:gd name="T53" fmla="*/ 1 h 216"/>
                <a:gd name="T54" fmla="*/ 1 w 145"/>
                <a:gd name="T55" fmla="*/ 1 h 216"/>
                <a:gd name="T56" fmla="*/ 1 w 145"/>
                <a:gd name="T57" fmla="*/ 1 h 216"/>
                <a:gd name="T58" fmla="*/ 1 w 145"/>
                <a:gd name="T59" fmla="*/ 1 h 216"/>
                <a:gd name="T60" fmla="*/ 1 w 145"/>
                <a:gd name="T61" fmla="*/ 1 h 216"/>
                <a:gd name="T62" fmla="*/ 1 w 145"/>
                <a:gd name="T63" fmla="*/ 1 h 216"/>
                <a:gd name="T64" fmla="*/ 1 w 145"/>
                <a:gd name="T65" fmla="*/ 1 h 216"/>
                <a:gd name="T66" fmla="*/ 1 w 145"/>
                <a:gd name="T67" fmla="*/ 1 h 216"/>
                <a:gd name="T68" fmla="*/ 1 w 145"/>
                <a:gd name="T69" fmla="*/ 1 h 216"/>
                <a:gd name="T70" fmla="*/ 1 w 145"/>
                <a:gd name="T71" fmla="*/ 1 h 216"/>
                <a:gd name="T72" fmla="*/ 1 w 145"/>
                <a:gd name="T73" fmla="*/ 1 h 216"/>
                <a:gd name="T74" fmla="*/ 1 w 145"/>
                <a:gd name="T75" fmla="*/ 1 h 216"/>
                <a:gd name="T76" fmla="*/ 1 w 145"/>
                <a:gd name="T77" fmla="*/ 1 h 216"/>
                <a:gd name="T78" fmla="*/ 1 w 145"/>
                <a:gd name="T79" fmla="*/ 1 h 216"/>
                <a:gd name="T80" fmla="*/ 1 w 145"/>
                <a:gd name="T81" fmla="*/ 1 h 216"/>
                <a:gd name="T82" fmla="*/ 1 w 145"/>
                <a:gd name="T83" fmla="*/ 1 h 216"/>
                <a:gd name="T84" fmla="*/ 1 w 145"/>
                <a:gd name="T85" fmla="*/ 1 h 216"/>
                <a:gd name="T86" fmla="*/ 1 w 145"/>
                <a:gd name="T87" fmla="*/ 1 h 216"/>
                <a:gd name="T88" fmla="*/ 1 w 145"/>
                <a:gd name="T89" fmla="*/ 1 h 216"/>
                <a:gd name="T90" fmla="*/ 1 w 145"/>
                <a:gd name="T91" fmla="*/ 1 h 216"/>
                <a:gd name="T92" fmla="*/ 1 w 145"/>
                <a:gd name="T93" fmla="*/ 1 h 2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5"/>
                <a:gd name="T142" fmla="*/ 0 h 216"/>
                <a:gd name="T143" fmla="*/ 145 w 145"/>
                <a:gd name="T144" fmla="*/ 216 h 21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5" h="216">
                  <a:moveTo>
                    <a:pt x="112" y="86"/>
                  </a:moveTo>
                  <a:lnTo>
                    <a:pt x="106" y="84"/>
                  </a:lnTo>
                  <a:lnTo>
                    <a:pt x="99" y="84"/>
                  </a:lnTo>
                  <a:lnTo>
                    <a:pt x="90" y="82"/>
                  </a:lnTo>
                  <a:lnTo>
                    <a:pt x="80" y="82"/>
                  </a:lnTo>
                  <a:lnTo>
                    <a:pt x="71" y="51"/>
                  </a:lnTo>
                  <a:lnTo>
                    <a:pt x="72" y="51"/>
                  </a:lnTo>
                  <a:lnTo>
                    <a:pt x="74" y="52"/>
                  </a:lnTo>
                  <a:lnTo>
                    <a:pt x="76" y="54"/>
                  </a:lnTo>
                  <a:lnTo>
                    <a:pt x="77" y="56"/>
                  </a:lnTo>
                  <a:lnTo>
                    <a:pt x="79" y="57"/>
                  </a:lnTo>
                  <a:lnTo>
                    <a:pt x="80" y="60"/>
                  </a:lnTo>
                  <a:lnTo>
                    <a:pt x="82" y="62"/>
                  </a:lnTo>
                  <a:lnTo>
                    <a:pt x="85" y="70"/>
                  </a:lnTo>
                  <a:lnTo>
                    <a:pt x="93" y="67"/>
                  </a:lnTo>
                  <a:lnTo>
                    <a:pt x="112" y="62"/>
                  </a:lnTo>
                  <a:lnTo>
                    <a:pt x="121" y="60"/>
                  </a:lnTo>
                  <a:lnTo>
                    <a:pt x="118" y="51"/>
                  </a:lnTo>
                  <a:lnTo>
                    <a:pt x="113" y="41"/>
                  </a:lnTo>
                  <a:lnTo>
                    <a:pt x="109" y="34"/>
                  </a:lnTo>
                  <a:lnTo>
                    <a:pt x="101" y="26"/>
                  </a:lnTo>
                  <a:lnTo>
                    <a:pt x="93" y="21"/>
                  </a:lnTo>
                  <a:lnTo>
                    <a:pt x="85" y="18"/>
                  </a:lnTo>
                  <a:lnTo>
                    <a:pt x="77" y="16"/>
                  </a:lnTo>
                  <a:lnTo>
                    <a:pt x="69" y="16"/>
                  </a:lnTo>
                  <a:lnTo>
                    <a:pt x="60" y="16"/>
                  </a:lnTo>
                  <a:lnTo>
                    <a:pt x="58" y="10"/>
                  </a:lnTo>
                  <a:lnTo>
                    <a:pt x="55" y="0"/>
                  </a:lnTo>
                  <a:lnTo>
                    <a:pt x="47" y="4"/>
                  </a:lnTo>
                  <a:lnTo>
                    <a:pt x="36" y="7"/>
                  </a:lnTo>
                  <a:lnTo>
                    <a:pt x="28" y="8"/>
                  </a:lnTo>
                  <a:lnTo>
                    <a:pt x="30" y="18"/>
                  </a:lnTo>
                  <a:lnTo>
                    <a:pt x="31" y="24"/>
                  </a:lnTo>
                  <a:lnTo>
                    <a:pt x="24" y="29"/>
                  </a:lnTo>
                  <a:lnTo>
                    <a:pt x="17" y="34"/>
                  </a:lnTo>
                  <a:lnTo>
                    <a:pt x="11" y="40"/>
                  </a:lnTo>
                  <a:lnTo>
                    <a:pt x="6" y="48"/>
                  </a:lnTo>
                  <a:lnTo>
                    <a:pt x="3" y="57"/>
                  </a:lnTo>
                  <a:lnTo>
                    <a:pt x="0" y="67"/>
                  </a:lnTo>
                  <a:lnTo>
                    <a:pt x="0" y="76"/>
                  </a:lnTo>
                  <a:lnTo>
                    <a:pt x="2" y="86"/>
                  </a:lnTo>
                  <a:lnTo>
                    <a:pt x="6" y="95"/>
                  </a:lnTo>
                  <a:lnTo>
                    <a:pt x="11" y="103"/>
                  </a:lnTo>
                  <a:lnTo>
                    <a:pt x="17" y="111"/>
                  </a:lnTo>
                  <a:lnTo>
                    <a:pt x="25" y="115"/>
                  </a:lnTo>
                  <a:lnTo>
                    <a:pt x="33" y="119"/>
                  </a:lnTo>
                  <a:lnTo>
                    <a:pt x="41" y="120"/>
                  </a:lnTo>
                  <a:lnTo>
                    <a:pt x="50" y="122"/>
                  </a:lnTo>
                  <a:lnTo>
                    <a:pt x="61" y="122"/>
                  </a:lnTo>
                  <a:lnTo>
                    <a:pt x="72" y="160"/>
                  </a:lnTo>
                  <a:lnTo>
                    <a:pt x="69" y="160"/>
                  </a:lnTo>
                  <a:lnTo>
                    <a:pt x="66" y="158"/>
                  </a:lnTo>
                  <a:lnTo>
                    <a:pt x="65" y="156"/>
                  </a:lnTo>
                  <a:lnTo>
                    <a:pt x="63" y="155"/>
                  </a:lnTo>
                  <a:lnTo>
                    <a:pt x="61" y="153"/>
                  </a:lnTo>
                  <a:lnTo>
                    <a:pt x="60" y="152"/>
                  </a:lnTo>
                  <a:lnTo>
                    <a:pt x="57" y="147"/>
                  </a:lnTo>
                  <a:lnTo>
                    <a:pt x="55" y="139"/>
                  </a:lnTo>
                  <a:lnTo>
                    <a:pt x="52" y="131"/>
                  </a:lnTo>
                  <a:lnTo>
                    <a:pt x="43" y="134"/>
                  </a:lnTo>
                  <a:lnTo>
                    <a:pt x="25" y="139"/>
                  </a:lnTo>
                  <a:lnTo>
                    <a:pt x="16" y="142"/>
                  </a:lnTo>
                  <a:lnTo>
                    <a:pt x="19" y="150"/>
                  </a:lnTo>
                  <a:lnTo>
                    <a:pt x="22" y="160"/>
                  </a:lnTo>
                  <a:lnTo>
                    <a:pt x="25" y="167"/>
                  </a:lnTo>
                  <a:lnTo>
                    <a:pt x="30" y="175"/>
                  </a:lnTo>
                  <a:lnTo>
                    <a:pt x="35" y="182"/>
                  </a:lnTo>
                  <a:lnTo>
                    <a:pt x="39" y="185"/>
                  </a:lnTo>
                  <a:lnTo>
                    <a:pt x="44" y="188"/>
                  </a:lnTo>
                  <a:lnTo>
                    <a:pt x="50" y="191"/>
                  </a:lnTo>
                  <a:lnTo>
                    <a:pt x="57" y="193"/>
                  </a:lnTo>
                  <a:lnTo>
                    <a:pt x="61" y="194"/>
                  </a:lnTo>
                  <a:lnTo>
                    <a:pt x="68" y="196"/>
                  </a:lnTo>
                  <a:lnTo>
                    <a:pt x="76" y="196"/>
                  </a:lnTo>
                  <a:lnTo>
                    <a:pt x="82" y="194"/>
                  </a:lnTo>
                  <a:lnTo>
                    <a:pt x="87" y="207"/>
                  </a:lnTo>
                  <a:lnTo>
                    <a:pt x="88" y="216"/>
                  </a:lnTo>
                  <a:lnTo>
                    <a:pt x="98" y="213"/>
                  </a:lnTo>
                  <a:lnTo>
                    <a:pt x="107" y="210"/>
                  </a:lnTo>
                  <a:lnTo>
                    <a:pt x="117" y="208"/>
                  </a:lnTo>
                  <a:lnTo>
                    <a:pt x="113" y="199"/>
                  </a:lnTo>
                  <a:lnTo>
                    <a:pt x="110" y="186"/>
                  </a:lnTo>
                  <a:lnTo>
                    <a:pt x="117" y="183"/>
                  </a:lnTo>
                  <a:lnTo>
                    <a:pt x="123" y="179"/>
                  </a:lnTo>
                  <a:lnTo>
                    <a:pt x="128" y="175"/>
                  </a:lnTo>
                  <a:lnTo>
                    <a:pt x="132" y="171"/>
                  </a:lnTo>
                  <a:lnTo>
                    <a:pt x="140" y="160"/>
                  </a:lnTo>
                  <a:lnTo>
                    <a:pt x="145" y="147"/>
                  </a:lnTo>
                  <a:lnTo>
                    <a:pt x="145" y="133"/>
                  </a:lnTo>
                  <a:lnTo>
                    <a:pt x="142" y="117"/>
                  </a:lnTo>
                  <a:lnTo>
                    <a:pt x="137" y="106"/>
                  </a:lnTo>
                  <a:lnTo>
                    <a:pt x="131" y="97"/>
                  </a:lnTo>
                  <a:lnTo>
                    <a:pt x="121" y="90"/>
                  </a:lnTo>
                  <a:lnTo>
                    <a:pt x="11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1" name="Freeform 12">
              <a:extLst>
                <a:ext uri="{FF2B5EF4-FFF2-40B4-BE49-F238E27FC236}">
                  <a16:creationId xmlns:a16="http://schemas.microsoft.com/office/drawing/2014/main" id="{88BC58F7-C832-0C4F-A495-E7D3A986E002}"/>
                </a:ext>
              </a:extLst>
            </p:cNvPr>
            <p:cNvSpPr>
              <a:spLocks/>
            </p:cNvSpPr>
            <p:nvPr/>
          </p:nvSpPr>
          <p:spPr bwMode="auto">
            <a:xfrm>
              <a:off x="3511" y="3424"/>
              <a:ext cx="62" cy="96"/>
            </a:xfrm>
            <a:custGeom>
              <a:avLst/>
              <a:gdLst>
                <a:gd name="T0" fmla="*/ 0 w 125"/>
                <a:gd name="T1" fmla="*/ 1 h 192"/>
                <a:gd name="T2" fmla="*/ 0 w 125"/>
                <a:gd name="T3" fmla="*/ 1 h 192"/>
                <a:gd name="T4" fmla="*/ 0 w 125"/>
                <a:gd name="T5" fmla="*/ 1 h 192"/>
                <a:gd name="T6" fmla="*/ 0 w 125"/>
                <a:gd name="T7" fmla="*/ 1 h 192"/>
                <a:gd name="T8" fmla="*/ 0 w 125"/>
                <a:gd name="T9" fmla="*/ 1 h 192"/>
                <a:gd name="T10" fmla="*/ 0 w 125"/>
                <a:gd name="T11" fmla="*/ 1 h 192"/>
                <a:gd name="T12" fmla="*/ 0 w 125"/>
                <a:gd name="T13" fmla="*/ 1 h 192"/>
                <a:gd name="T14" fmla="*/ 0 w 125"/>
                <a:gd name="T15" fmla="*/ 1 h 192"/>
                <a:gd name="T16" fmla="*/ 0 w 125"/>
                <a:gd name="T17" fmla="*/ 1 h 192"/>
                <a:gd name="T18" fmla="*/ 0 w 125"/>
                <a:gd name="T19" fmla="*/ 1 h 192"/>
                <a:gd name="T20" fmla="*/ 0 w 125"/>
                <a:gd name="T21" fmla="*/ 1 h 192"/>
                <a:gd name="T22" fmla="*/ 0 w 125"/>
                <a:gd name="T23" fmla="*/ 1 h 192"/>
                <a:gd name="T24" fmla="*/ 0 w 125"/>
                <a:gd name="T25" fmla="*/ 1 h 192"/>
                <a:gd name="T26" fmla="*/ 0 w 125"/>
                <a:gd name="T27" fmla="*/ 1 h 192"/>
                <a:gd name="T28" fmla="*/ 0 w 125"/>
                <a:gd name="T29" fmla="*/ 1 h 192"/>
                <a:gd name="T30" fmla="*/ 0 w 125"/>
                <a:gd name="T31" fmla="*/ 1 h 192"/>
                <a:gd name="T32" fmla="*/ 0 w 125"/>
                <a:gd name="T33" fmla="*/ 1 h 192"/>
                <a:gd name="T34" fmla="*/ 0 w 125"/>
                <a:gd name="T35" fmla="*/ 1 h 192"/>
                <a:gd name="T36" fmla="*/ 0 w 125"/>
                <a:gd name="T37" fmla="*/ 1 h 192"/>
                <a:gd name="T38" fmla="*/ 0 w 125"/>
                <a:gd name="T39" fmla="*/ 1 h 192"/>
                <a:gd name="T40" fmla="*/ 0 w 125"/>
                <a:gd name="T41" fmla="*/ 1 h 192"/>
                <a:gd name="T42" fmla="*/ 0 w 125"/>
                <a:gd name="T43" fmla="*/ 1 h 192"/>
                <a:gd name="T44" fmla="*/ 0 w 125"/>
                <a:gd name="T45" fmla="*/ 1 h 192"/>
                <a:gd name="T46" fmla="*/ 0 w 125"/>
                <a:gd name="T47" fmla="*/ 1 h 192"/>
                <a:gd name="T48" fmla="*/ 0 w 125"/>
                <a:gd name="T49" fmla="*/ 1 h 192"/>
                <a:gd name="T50" fmla="*/ 0 w 125"/>
                <a:gd name="T51" fmla="*/ 1 h 192"/>
                <a:gd name="T52" fmla="*/ 0 w 125"/>
                <a:gd name="T53" fmla="*/ 1 h 192"/>
                <a:gd name="T54" fmla="*/ 0 w 125"/>
                <a:gd name="T55" fmla="*/ 1 h 192"/>
                <a:gd name="T56" fmla="*/ 0 w 125"/>
                <a:gd name="T57" fmla="*/ 1 h 192"/>
                <a:gd name="T58" fmla="*/ 0 w 125"/>
                <a:gd name="T59" fmla="*/ 1 h 192"/>
                <a:gd name="T60" fmla="*/ 0 w 125"/>
                <a:gd name="T61" fmla="*/ 1 h 192"/>
                <a:gd name="T62" fmla="*/ 0 w 125"/>
                <a:gd name="T63" fmla="*/ 1 h 192"/>
                <a:gd name="T64" fmla="*/ 0 w 125"/>
                <a:gd name="T65" fmla="*/ 1 h 192"/>
                <a:gd name="T66" fmla="*/ 0 w 125"/>
                <a:gd name="T67" fmla="*/ 1 h 192"/>
                <a:gd name="T68" fmla="*/ 0 w 125"/>
                <a:gd name="T69" fmla="*/ 1 h 192"/>
                <a:gd name="T70" fmla="*/ 0 w 125"/>
                <a:gd name="T71" fmla="*/ 1 h 192"/>
                <a:gd name="T72" fmla="*/ 0 w 125"/>
                <a:gd name="T73" fmla="*/ 1 h 192"/>
                <a:gd name="T74" fmla="*/ 0 w 125"/>
                <a:gd name="T75" fmla="*/ 1 h 192"/>
                <a:gd name="T76" fmla="*/ 0 w 125"/>
                <a:gd name="T77" fmla="*/ 1 h 1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192"/>
                <a:gd name="T119" fmla="*/ 125 w 125"/>
                <a:gd name="T120" fmla="*/ 192 h 1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192">
                  <a:moveTo>
                    <a:pt x="21" y="95"/>
                  </a:moveTo>
                  <a:lnTo>
                    <a:pt x="29" y="96"/>
                  </a:lnTo>
                  <a:lnTo>
                    <a:pt x="38" y="98"/>
                  </a:lnTo>
                  <a:lnTo>
                    <a:pt x="48" y="98"/>
                  </a:lnTo>
                  <a:lnTo>
                    <a:pt x="59" y="98"/>
                  </a:lnTo>
                  <a:lnTo>
                    <a:pt x="76" y="156"/>
                  </a:lnTo>
                  <a:lnTo>
                    <a:pt x="67" y="156"/>
                  </a:lnTo>
                  <a:lnTo>
                    <a:pt x="60" y="156"/>
                  </a:lnTo>
                  <a:lnTo>
                    <a:pt x="52" y="153"/>
                  </a:lnTo>
                  <a:lnTo>
                    <a:pt x="48" y="150"/>
                  </a:lnTo>
                  <a:lnTo>
                    <a:pt x="45" y="147"/>
                  </a:lnTo>
                  <a:lnTo>
                    <a:pt x="41" y="142"/>
                  </a:lnTo>
                  <a:lnTo>
                    <a:pt x="40" y="136"/>
                  </a:lnTo>
                  <a:lnTo>
                    <a:pt x="37" y="129"/>
                  </a:lnTo>
                  <a:lnTo>
                    <a:pt x="18" y="136"/>
                  </a:lnTo>
                  <a:lnTo>
                    <a:pt x="21" y="143"/>
                  </a:lnTo>
                  <a:lnTo>
                    <a:pt x="26" y="151"/>
                  </a:lnTo>
                  <a:lnTo>
                    <a:pt x="29" y="158"/>
                  </a:lnTo>
                  <a:lnTo>
                    <a:pt x="32" y="162"/>
                  </a:lnTo>
                  <a:lnTo>
                    <a:pt x="37" y="166"/>
                  </a:lnTo>
                  <a:lnTo>
                    <a:pt x="41" y="169"/>
                  </a:lnTo>
                  <a:lnTo>
                    <a:pt x="46" y="172"/>
                  </a:lnTo>
                  <a:lnTo>
                    <a:pt x="52" y="173"/>
                  </a:lnTo>
                  <a:lnTo>
                    <a:pt x="59" y="173"/>
                  </a:lnTo>
                  <a:lnTo>
                    <a:pt x="67" y="173"/>
                  </a:lnTo>
                  <a:lnTo>
                    <a:pt x="73" y="173"/>
                  </a:lnTo>
                  <a:lnTo>
                    <a:pt x="81" y="172"/>
                  </a:lnTo>
                  <a:lnTo>
                    <a:pt x="86" y="192"/>
                  </a:lnTo>
                  <a:lnTo>
                    <a:pt x="97" y="189"/>
                  </a:lnTo>
                  <a:lnTo>
                    <a:pt x="90" y="169"/>
                  </a:lnTo>
                  <a:lnTo>
                    <a:pt x="98" y="166"/>
                  </a:lnTo>
                  <a:lnTo>
                    <a:pt x="106" y="161"/>
                  </a:lnTo>
                  <a:lnTo>
                    <a:pt x="112" y="156"/>
                  </a:lnTo>
                  <a:lnTo>
                    <a:pt x="117" y="151"/>
                  </a:lnTo>
                  <a:lnTo>
                    <a:pt x="123" y="142"/>
                  </a:lnTo>
                  <a:lnTo>
                    <a:pt x="125" y="131"/>
                  </a:lnTo>
                  <a:lnTo>
                    <a:pt x="125" y="120"/>
                  </a:lnTo>
                  <a:lnTo>
                    <a:pt x="123" y="107"/>
                  </a:lnTo>
                  <a:lnTo>
                    <a:pt x="120" y="98"/>
                  </a:lnTo>
                  <a:lnTo>
                    <a:pt x="115" y="90"/>
                  </a:lnTo>
                  <a:lnTo>
                    <a:pt x="109" y="85"/>
                  </a:lnTo>
                  <a:lnTo>
                    <a:pt x="101" y="82"/>
                  </a:lnTo>
                  <a:lnTo>
                    <a:pt x="95" y="80"/>
                  </a:lnTo>
                  <a:lnTo>
                    <a:pt x="86" y="79"/>
                  </a:lnTo>
                  <a:lnTo>
                    <a:pt x="76" y="79"/>
                  </a:lnTo>
                  <a:lnTo>
                    <a:pt x="63" y="79"/>
                  </a:lnTo>
                  <a:lnTo>
                    <a:pt x="49" y="28"/>
                  </a:lnTo>
                  <a:lnTo>
                    <a:pt x="56" y="28"/>
                  </a:lnTo>
                  <a:lnTo>
                    <a:pt x="62" y="28"/>
                  </a:lnTo>
                  <a:lnTo>
                    <a:pt x="68" y="32"/>
                  </a:lnTo>
                  <a:lnTo>
                    <a:pt x="73" y="35"/>
                  </a:lnTo>
                  <a:lnTo>
                    <a:pt x="74" y="38"/>
                  </a:lnTo>
                  <a:lnTo>
                    <a:pt x="78" y="39"/>
                  </a:lnTo>
                  <a:lnTo>
                    <a:pt x="79" y="43"/>
                  </a:lnTo>
                  <a:lnTo>
                    <a:pt x="81" y="47"/>
                  </a:lnTo>
                  <a:lnTo>
                    <a:pt x="100" y="41"/>
                  </a:lnTo>
                  <a:lnTo>
                    <a:pt x="97" y="33"/>
                  </a:lnTo>
                  <a:lnTo>
                    <a:pt x="92" y="25"/>
                  </a:lnTo>
                  <a:lnTo>
                    <a:pt x="86" y="21"/>
                  </a:lnTo>
                  <a:lnTo>
                    <a:pt x="79" y="16"/>
                  </a:lnTo>
                  <a:lnTo>
                    <a:pt x="71" y="13"/>
                  </a:lnTo>
                  <a:lnTo>
                    <a:pt x="63" y="11"/>
                  </a:lnTo>
                  <a:lnTo>
                    <a:pt x="54" y="11"/>
                  </a:lnTo>
                  <a:lnTo>
                    <a:pt x="45" y="13"/>
                  </a:lnTo>
                  <a:lnTo>
                    <a:pt x="40" y="0"/>
                  </a:lnTo>
                  <a:lnTo>
                    <a:pt x="30" y="2"/>
                  </a:lnTo>
                  <a:lnTo>
                    <a:pt x="35" y="16"/>
                  </a:lnTo>
                  <a:lnTo>
                    <a:pt x="26" y="21"/>
                  </a:lnTo>
                  <a:lnTo>
                    <a:pt x="18" y="25"/>
                  </a:lnTo>
                  <a:lnTo>
                    <a:pt x="10" y="32"/>
                  </a:lnTo>
                  <a:lnTo>
                    <a:pt x="5" y="39"/>
                  </a:lnTo>
                  <a:lnTo>
                    <a:pt x="2" y="47"/>
                  </a:lnTo>
                  <a:lnTo>
                    <a:pt x="0" y="54"/>
                  </a:lnTo>
                  <a:lnTo>
                    <a:pt x="0" y="61"/>
                  </a:lnTo>
                  <a:lnTo>
                    <a:pt x="2" y="69"/>
                  </a:lnTo>
                  <a:lnTo>
                    <a:pt x="5" y="77"/>
                  </a:lnTo>
                  <a:lnTo>
                    <a:pt x="10" y="84"/>
                  </a:lnTo>
                  <a:lnTo>
                    <a:pt x="15" y="90"/>
                  </a:lnTo>
                  <a:lnTo>
                    <a:pt x="21" y="95"/>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2" name="Freeform 13">
              <a:extLst>
                <a:ext uri="{FF2B5EF4-FFF2-40B4-BE49-F238E27FC236}">
                  <a16:creationId xmlns:a16="http://schemas.microsoft.com/office/drawing/2014/main" id="{70A35CE8-D244-5840-9D14-E852C171BE66}"/>
                </a:ext>
              </a:extLst>
            </p:cNvPr>
            <p:cNvSpPr>
              <a:spLocks/>
            </p:cNvSpPr>
            <p:nvPr/>
          </p:nvSpPr>
          <p:spPr bwMode="auto">
            <a:xfrm>
              <a:off x="3304" y="3477"/>
              <a:ext cx="72" cy="108"/>
            </a:xfrm>
            <a:custGeom>
              <a:avLst/>
              <a:gdLst>
                <a:gd name="T0" fmla="*/ 1 w 143"/>
                <a:gd name="T1" fmla="*/ 1 h 216"/>
                <a:gd name="T2" fmla="*/ 1 w 143"/>
                <a:gd name="T3" fmla="*/ 1 h 216"/>
                <a:gd name="T4" fmla="*/ 1 w 143"/>
                <a:gd name="T5" fmla="*/ 1 h 216"/>
                <a:gd name="T6" fmla="*/ 1 w 143"/>
                <a:gd name="T7" fmla="*/ 1 h 216"/>
                <a:gd name="T8" fmla="*/ 1 w 143"/>
                <a:gd name="T9" fmla="*/ 1 h 216"/>
                <a:gd name="T10" fmla="*/ 1 w 143"/>
                <a:gd name="T11" fmla="*/ 1 h 216"/>
                <a:gd name="T12" fmla="*/ 1 w 143"/>
                <a:gd name="T13" fmla="*/ 1 h 216"/>
                <a:gd name="T14" fmla="*/ 1 w 143"/>
                <a:gd name="T15" fmla="*/ 1 h 216"/>
                <a:gd name="T16" fmla="*/ 1 w 143"/>
                <a:gd name="T17" fmla="*/ 1 h 216"/>
                <a:gd name="T18" fmla="*/ 1 w 143"/>
                <a:gd name="T19" fmla="*/ 1 h 216"/>
                <a:gd name="T20" fmla="*/ 1 w 143"/>
                <a:gd name="T21" fmla="*/ 1 h 216"/>
                <a:gd name="T22" fmla="*/ 1 w 143"/>
                <a:gd name="T23" fmla="*/ 1 h 216"/>
                <a:gd name="T24" fmla="*/ 1 w 143"/>
                <a:gd name="T25" fmla="*/ 1 h 216"/>
                <a:gd name="T26" fmla="*/ 1 w 143"/>
                <a:gd name="T27" fmla="*/ 1 h 216"/>
                <a:gd name="T28" fmla="*/ 1 w 143"/>
                <a:gd name="T29" fmla="*/ 1 h 216"/>
                <a:gd name="T30" fmla="*/ 1 w 143"/>
                <a:gd name="T31" fmla="*/ 1 h 216"/>
                <a:gd name="T32" fmla="*/ 1 w 143"/>
                <a:gd name="T33" fmla="*/ 1 h 216"/>
                <a:gd name="T34" fmla="*/ 1 w 143"/>
                <a:gd name="T35" fmla="*/ 1 h 216"/>
                <a:gd name="T36" fmla="*/ 1 w 143"/>
                <a:gd name="T37" fmla="*/ 1 h 216"/>
                <a:gd name="T38" fmla="*/ 0 w 143"/>
                <a:gd name="T39" fmla="*/ 1 h 216"/>
                <a:gd name="T40" fmla="*/ 1 w 143"/>
                <a:gd name="T41" fmla="*/ 1 h 216"/>
                <a:gd name="T42" fmla="*/ 1 w 143"/>
                <a:gd name="T43" fmla="*/ 1 h 216"/>
                <a:gd name="T44" fmla="*/ 1 w 143"/>
                <a:gd name="T45" fmla="*/ 1 h 216"/>
                <a:gd name="T46" fmla="*/ 1 w 143"/>
                <a:gd name="T47" fmla="*/ 1 h 216"/>
                <a:gd name="T48" fmla="*/ 1 w 143"/>
                <a:gd name="T49" fmla="*/ 1 h 216"/>
                <a:gd name="T50" fmla="*/ 1 w 143"/>
                <a:gd name="T51" fmla="*/ 1 h 216"/>
                <a:gd name="T52" fmla="*/ 1 w 143"/>
                <a:gd name="T53" fmla="*/ 1 h 216"/>
                <a:gd name="T54" fmla="*/ 1 w 143"/>
                <a:gd name="T55" fmla="*/ 1 h 216"/>
                <a:gd name="T56" fmla="*/ 1 w 143"/>
                <a:gd name="T57" fmla="*/ 1 h 216"/>
                <a:gd name="T58" fmla="*/ 1 w 143"/>
                <a:gd name="T59" fmla="*/ 1 h 216"/>
                <a:gd name="T60" fmla="*/ 1 w 143"/>
                <a:gd name="T61" fmla="*/ 1 h 216"/>
                <a:gd name="T62" fmla="*/ 1 w 143"/>
                <a:gd name="T63" fmla="*/ 1 h 216"/>
                <a:gd name="T64" fmla="*/ 1 w 143"/>
                <a:gd name="T65" fmla="*/ 1 h 216"/>
                <a:gd name="T66" fmla="*/ 1 w 143"/>
                <a:gd name="T67" fmla="*/ 1 h 216"/>
                <a:gd name="T68" fmla="*/ 1 w 143"/>
                <a:gd name="T69" fmla="*/ 1 h 216"/>
                <a:gd name="T70" fmla="*/ 1 w 143"/>
                <a:gd name="T71" fmla="*/ 1 h 216"/>
                <a:gd name="T72" fmla="*/ 1 w 143"/>
                <a:gd name="T73" fmla="*/ 1 h 216"/>
                <a:gd name="T74" fmla="*/ 1 w 143"/>
                <a:gd name="T75" fmla="*/ 1 h 216"/>
                <a:gd name="T76" fmla="*/ 1 w 143"/>
                <a:gd name="T77" fmla="*/ 1 h 216"/>
                <a:gd name="T78" fmla="*/ 1 w 143"/>
                <a:gd name="T79" fmla="*/ 1 h 216"/>
                <a:gd name="T80" fmla="*/ 1 w 143"/>
                <a:gd name="T81" fmla="*/ 1 h 216"/>
                <a:gd name="T82" fmla="*/ 1 w 143"/>
                <a:gd name="T83" fmla="*/ 1 h 216"/>
                <a:gd name="T84" fmla="*/ 1 w 143"/>
                <a:gd name="T85" fmla="*/ 1 h 216"/>
                <a:gd name="T86" fmla="*/ 1 w 143"/>
                <a:gd name="T87" fmla="*/ 1 h 216"/>
                <a:gd name="T88" fmla="*/ 1 w 143"/>
                <a:gd name="T89" fmla="*/ 1 h 216"/>
                <a:gd name="T90" fmla="*/ 1 w 143"/>
                <a:gd name="T91" fmla="*/ 1 h 216"/>
                <a:gd name="T92" fmla="*/ 1 w 143"/>
                <a:gd name="T93" fmla="*/ 1 h 2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3"/>
                <a:gd name="T142" fmla="*/ 0 h 216"/>
                <a:gd name="T143" fmla="*/ 143 w 143"/>
                <a:gd name="T144" fmla="*/ 216 h 21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3" h="216">
                  <a:moveTo>
                    <a:pt x="112" y="85"/>
                  </a:moveTo>
                  <a:lnTo>
                    <a:pt x="105" y="83"/>
                  </a:lnTo>
                  <a:lnTo>
                    <a:pt x="99" y="83"/>
                  </a:lnTo>
                  <a:lnTo>
                    <a:pt x="90" y="82"/>
                  </a:lnTo>
                  <a:lnTo>
                    <a:pt x="79" y="82"/>
                  </a:lnTo>
                  <a:lnTo>
                    <a:pt x="69" y="48"/>
                  </a:lnTo>
                  <a:lnTo>
                    <a:pt x="71" y="50"/>
                  </a:lnTo>
                  <a:lnTo>
                    <a:pt x="72" y="50"/>
                  </a:lnTo>
                  <a:lnTo>
                    <a:pt x="74" y="52"/>
                  </a:lnTo>
                  <a:lnTo>
                    <a:pt x="76" y="52"/>
                  </a:lnTo>
                  <a:lnTo>
                    <a:pt x="77" y="53"/>
                  </a:lnTo>
                  <a:lnTo>
                    <a:pt x="79" y="56"/>
                  </a:lnTo>
                  <a:lnTo>
                    <a:pt x="80" y="58"/>
                  </a:lnTo>
                  <a:lnTo>
                    <a:pt x="82" y="61"/>
                  </a:lnTo>
                  <a:lnTo>
                    <a:pt x="85" y="69"/>
                  </a:lnTo>
                  <a:lnTo>
                    <a:pt x="93" y="66"/>
                  </a:lnTo>
                  <a:lnTo>
                    <a:pt x="112" y="61"/>
                  </a:lnTo>
                  <a:lnTo>
                    <a:pt x="120" y="58"/>
                  </a:lnTo>
                  <a:lnTo>
                    <a:pt x="117" y="50"/>
                  </a:lnTo>
                  <a:lnTo>
                    <a:pt x="113" y="41"/>
                  </a:lnTo>
                  <a:lnTo>
                    <a:pt x="107" y="31"/>
                  </a:lnTo>
                  <a:lnTo>
                    <a:pt x="101" y="25"/>
                  </a:lnTo>
                  <a:lnTo>
                    <a:pt x="93" y="19"/>
                  </a:lnTo>
                  <a:lnTo>
                    <a:pt x="85" y="15"/>
                  </a:lnTo>
                  <a:lnTo>
                    <a:pt x="77" y="14"/>
                  </a:lnTo>
                  <a:lnTo>
                    <a:pt x="69" y="14"/>
                  </a:lnTo>
                  <a:lnTo>
                    <a:pt x="60" y="14"/>
                  </a:lnTo>
                  <a:lnTo>
                    <a:pt x="58" y="8"/>
                  </a:lnTo>
                  <a:lnTo>
                    <a:pt x="55" y="0"/>
                  </a:lnTo>
                  <a:lnTo>
                    <a:pt x="46" y="1"/>
                  </a:lnTo>
                  <a:lnTo>
                    <a:pt x="36" y="4"/>
                  </a:lnTo>
                  <a:lnTo>
                    <a:pt x="27" y="8"/>
                  </a:lnTo>
                  <a:lnTo>
                    <a:pt x="30" y="15"/>
                  </a:lnTo>
                  <a:lnTo>
                    <a:pt x="31" y="22"/>
                  </a:lnTo>
                  <a:lnTo>
                    <a:pt x="24" y="26"/>
                  </a:lnTo>
                  <a:lnTo>
                    <a:pt x="17" y="31"/>
                  </a:lnTo>
                  <a:lnTo>
                    <a:pt x="11" y="37"/>
                  </a:lnTo>
                  <a:lnTo>
                    <a:pt x="6" y="45"/>
                  </a:lnTo>
                  <a:lnTo>
                    <a:pt x="3" y="55"/>
                  </a:lnTo>
                  <a:lnTo>
                    <a:pt x="0" y="64"/>
                  </a:lnTo>
                  <a:lnTo>
                    <a:pt x="0" y="75"/>
                  </a:lnTo>
                  <a:lnTo>
                    <a:pt x="1" y="85"/>
                  </a:lnTo>
                  <a:lnTo>
                    <a:pt x="6" y="94"/>
                  </a:lnTo>
                  <a:lnTo>
                    <a:pt x="11" y="102"/>
                  </a:lnTo>
                  <a:lnTo>
                    <a:pt x="17" y="110"/>
                  </a:lnTo>
                  <a:lnTo>
                    <a:pt x="25" y="115"/>
                  </a:lnTo>
                  <a:lnTo>
                    <a:pt x="33" y="118"/>
                  </a:lnTo>
                  <a:lnTo>
                    <a:pt x="41" y="119"/>
                  </a:lnTo>
                  <a:lnTo>
                    <a:pt x="50" y="121"/>
                  </a:lnTo>
                  <a:lnTo>
                    <a:pt x="60" y="121"/>
                  </a:lnTo>
                  <a:lnTo>
                    <a:pt x="72" y="159"/>
                  </a:lnTo>
                  <a:lnTo>
                    <a:pt x="68" y="159"/>
                  </a:lnTo>
                  <a:lnTo>
                    <a:pt x="66" y="157"/>
                  </a:lnTo>
                  <a:lnTo>
                    <a:pt x="63" y="156"/>
                  </a:lnTo>
                  <a:lnTo>
                    <a:pt x="61" y="154"/>
                  </a:lnTo>
                  <a:lnTo>
                    <a:pt x="60" y="151"/>
                  </a:lnTo>
                  <a:lnTo>
                    <a:pt x="57" y="146"/>
                  </a:lnTo>
                  <a:lnTo>
                    <a:pt x="53" y="140"/>
                  </a:lnTo>
                  <a:lnTo>
                    <a:pt x="52" y="130"/>
                  </a:lnTo>
                  <a:lnTo>
                    <a:pt x="42" y="134"/>
                  </a:lnTo>
                  <a:lnTo>
                    <a:pt x="24" y="138"/>
                  </a:lnTo>
                  <a:lnTo>
                    <a:pt x="16" y="141"/>
                  </a:lnTo>
                  <a:lnTo>
                    <a:pt x="17" y="151"/>
                  </a:lnTo>
                  <a:lnTo>
                    <a:pt x="20" y="160"/>
                  </a:lnTo>
                  <a:lnTo>
                    <a:pt x="25" y="168"/>
                  </a:lnTo>
                  <a:lnTo>
                    <a:pt x="30" y="175"/>
                  </a:lnTo>
                  <a:lnTo>
                    <a:pt x="35" y="181"/>
                  </a:lnTo>
                  <a:lnTo>
                    <a:pt x="39" y="184"/>
                  </a:lnTo>
                  <a:lnTo>
                    <a:pt x="44" y="187"/>
                  </a:lnTo>
                  <a:lnTo>
                    <a:pt x="49" y="190"/>
                  </a:lnTo>
                  <a:lnTo>
                    <a:pt x="55" y="192"/>
                  </a:lnTo>
                  <a:lnTo>
                    <a:pt x="61" y="193"/>
                  </a:lnTo>
                  <a:lnTo>
                    <a:pt x="68" y="195"/>
                  </a:lnTo>
                  <a:lnTo>
                    <a:pt x="76" y="195"/>
                  </a:lnTo>
                  <a:lnTo>
                    <a:pt x="82" y="193"/>
                  </a:lnTo>
                  <a:lnTo>
                    <a:pt x="87" y="208"/>
                  </a:lnTo>
                  <a:lnTo>
                    <a:pt x="88" y="216"/>
                  </a:lnTo>
                  <a:lnTo>
                    <a:pt x="98" y="214"/>
                  </a:lnTo>
                  <a:lnTo>
                    <a:pt x="107" y="211"/>
                  </a:lnTo>
                  <a:lnTo>
                    <a:pt x="117" y="208"/>
                  </a:lnTo>
                  <a:lnTo>
                    <a:pt x="113" y="198"/>
                  </a:lnTo>
                  <a:lnTo>
                    <a:pt x="110" y="186"/>
                  </a:lnTo>
                  <a:lnTo>
                    <a:pt x="117" y="182"/>
                  </a:lnTo>
                  <a:lnTo>
                    <a:pt x="123" y="178"/>
                  </a:lnTo>
                  <a:lnTo>
                    <a:pt x="128" y="175"/>
                  </a:lnTo>
                  <a:lnTo>
                    <a:pt x="132" y="170"/>
                  </a:lnTo>
                  <a:lnTo>
                    <a:pt x="140" y="159"/>
                  </a:lnTo>
                  <a:lnTo>
                    <a:pt x="143" y="146"/>
                  </a:lnTo>
                  <a:lnTo>
                    <a:pt x="143" y="132"/>
                  </a:lnTo>
                  <a:lnTo>
                    <a:pt x="140" y="116"/>
                  </a:lnTo>
                  <a:lnTo>
                    <a:pt x="135" y="105"/>
                  </a:lnTo>
                  <a:lnTo>
                    <a:pt x="129" y="96"/>
                  </a:lnTo>
                  <a:lnTo>
                    <a:pt x="121" y="89"/>
                  </a:lnTo>
                  <a:lnTo>
                    <a:pt x="112"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3" name="Freeform 14">
              <a:extLst>
                <a:ext uri="{FF2B5EF4-FFF2-40B4-BE49-F238E27FC236}">
                  <a16:creationId xmlns:a16="http://schemas.microsoft.com/office/drawing/2014/main" id="{24149893-A645-CF4F-8603-FE54FBC77B5F}"/>
                </a:ext>
              </a:extLst>
            </p:cNvPr>
            <p:cNvSpPr>
              <a:spLocks/>
            </p:cNvSpPr>
            <p:nvPr/>
          </p:nvSpPr>
          <p:spPr bwMode="auto">
            <a:xfrm>
              <a:off x="3309" y="3482"/>
              <a:ext cx="62" cy="97"/>
            </a:xfrm>
            <a:custGeom>
              <a:avLst/>
              <a:gdLst>
                <a:gd name="T0" fmla="*/ 0 w 125"/>
                <a:gd name="T1" fmla="*/ 1 h 193"/>
                <a:gd name="T2" fmla="*/ 0 w 125"/>
                <a:gd name="T3" fmla="*/ 1 h 193"/>
                <a:gd name="T4" fmla="*/ 0 w 125"/>
                <a:gd name="T5" fmla="*/ 1 h 193"/>
                <a:gd name="T6" fmla="*/ 0 w 125"/>
                <a:gd name="T7" fmla="*/ 1 h 193"/>
                <a:gd name="T8" fmla="*/ 0 w 125"/>
                <a:gd name="T9" fmla="*/ 1 h 193"/>
                <a:gd name="T10" fmla="*/ 0 w 125"/>
                <a:gd name="T11" fmla="*/ 1 h 193"/>
                <a:gd name="T12" fmla="*/ 0 w 125"/>
                <a:gd name="T13" fmla="*/ 1 h 193"/>
                <a:gd name="T14" fmla="*/ 0 w 125"/>
                <a:gd name="T15" fmla="*/ 1 h 193"/>
                <a:gd name="T16" fmla="*/ 0 w 125"/>
                <a:gd name="T17" fmla="*/ 1 h 193"/>
                <a:gd name="T18" fmla="*/ 0 w 125"/>
                <a:gd name="T19" fmla="*/ 1 h 193"/>
                <a:gd name="T20" fmla="*/ 0 w 125"/>
                <a:gd name="T21" fmla="*/ 1 h 193"/>
                <a:gd name="T22" fmla="*/ 0 w 125"/>
                <a:gd name="T23" fmla="*/ 1 h 193"/>
                <a:gd name="T24" fmla="*/ 0 w 125"/>
                <a:gd name="T25" fmla="*/ 1 h 193"/>
                <a:gd name="T26" fmla="*/ 0 w 125"/>
                <a:gd name="T27" fmla="*/ 1 h 193"/>
                <a:gd name="T28" fmla="*/ 0 w 125"/>
                <a:gd name="T29" fmla="*/ 1 h 193"/>
                <a:gd name="T30" fmla="*/ 0 w 125"/>
                <a:gd name="T31" fmla="*/ 1 h 193"/>
                <a:gd name="T32" fmla="*/ 0 w 125"/>
                <a:gd name="T33" fmla="*/ 1 h 193"/>
                <a:gd name="T34" fmla="*/ 0 w 125"/>
                <a:gd name="T35" fmla="*/ 1 h 193"/>
                <a:gd name="T36" fmla="*/ 0 w 125"/>
                <a:gd name="T37" fmla="*/ 1 h 193"/>
                <a:gd name="T38" fmla="*/ 0 w 125"/>
                <a:gd name="T39" fmla="*/ 1 h 193"/>
                <a:gd name="T40" fmla="*/ 0 w 125"/>
                <a:gd name="T41" fmla="*/ 1 h 193"/>
                <a:gd name="T42" fmla="*/ 0 w 125"/>
                <a:gd name="T43" fmla="*/ 1 h 193"/>
                <a:gd name="T44" fmla="*/ 0 w 125"/>
                <a:gd name="T45" fmla="*/ 1 h 193"/>
                <a:gd name="T46" fmla="*/ 0 w 125"/>
                <a:gd name="T47" fmla="*/ 1 h 193"/>
                <a:gd name="T48" fmla="*/ 0 w 125"/>
                <a:gd name="T49" fmla="*/ 1 h 193"/>
                <a:gd name="T50" fmla="*/ 0 w 125"/>
                <a:gd name="T51" fmla="*/ 1 h 193"/>
                <a:gd name="T52" fmla="*/ 0 w 125"/>
                <a:gd name="T53" fmla="*/ 1 h 193"/>
                <a:gd name="T54" fmla="*/ 0 w 125"/>
                <a:gd name="T55" fmla="*/ 1 h 193"/>
                <a:gd name="T56" fmla="*/ 0 w 125"/>
                <a:gd name="T57" fmla="*/ 1 h 193"/>
                <a:gd name="T58" fmla="*/ 0 w 125"/>
                <a:gd name="T59" fmla="*/ 1 h 193"/>
                <a:gd name="T60" fmla="*/ 0 w 125"/>
                <a:gd name="T61" fmla="*/ 1 h 193"/>
                <a:gd name="T62" fmla="*/ 0 w 125"/>
                <a:gd name="T63" fmla="*/ 1 h 193"/>
                <a:gd name="T64" fmla="*/ 0 w 125"/>
                <a:gd name="T65" fmla="*/ 1 h 193"/>
                <a:gd name="T66" fmla="*/ 0 w 125"/>
                <a:gd name="T67" fmla="*/ 1 h 193"/>
                <a:gd name="T68" fmla="*/ 0 w 125"/>
                <a:gd name="T69" fmla="*/ 1 h 193"/>
                <a:gd name="T70" fmla="*/ 0 w 125"/>
                <a:gd name="T71" fmla="*/ 1 h 193"/>
                <a:gd name="T72" fmla="*/ 0 w 125"/>
                <a:gd name="T73" fmla="*/ 1 h 193"/>
                <a:gd name="T74" fmla="*/ 0 w 125"/>
                <a:gd name="T75" fmla="*/ 1 h 193"/>
                <a:gd name="T76" fmla="*/ 0 w 125"/>
                <a:gd name="T77" fmla="*/ 1 h 1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193"/>
                <a:gd name="T119" fmla="*/ 125 w 125"/>
                <a:gd name="T120" fmla="*/ 193 h 1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193">
                  <a:moveTo>
                    <a:pt x="21" y="96"/>
                  </a:moveTo>
                  <a:lnTo>
                    <a:pt x="29" y="99"/>
                  </a:lnTo>
                  <a:lnTo>
                    <a:pt x="38" y="101"/>
                  </a:lnTo>
                  <a:lnTo>
                    <a:pt x="48" y="101"/>
                  </a:lnTo>
                  <a:lnTo>
                    <a:pt x="59" y="101"/>
                  </a:lnTo>
                  <a:lnTo>
                    <a:pt x="74" y="157"/>
                  </a:lnTo>
                  <a:lnTo>
                    <a:pt x="67" y="157"/>
                  </a:lnTo>
                  <a:lnTo>
                    <a:pt x="59" y="157"/>
                  </a:lnTo>
                  <a:lnTo>
                    <a:pt x="52" y="154"/>
                  </a:lnTo>
                  <a:lnTo>
                    <a:pt x="48" y="151"/>
                  </a:lnTo>
                  <a:lnTo>
                    <a:pt x="44" y="148"/>
                  </a:lnTo>
                  <a:lnTo>
                    <a:pt x="41" y="143"/>
                  </a:lnTo>
                  <a:lnTo>
                    <a:pt x="40" y="138"/>
                  </a:lnTo>
                  <a:lnTo>
                    <a:pt x="37" y="132"/>
                  </a:lnTo>
                  <a:lnTo>
                    <a:pt x="18" y="137"/>
                  </a:lnTo>
                  <a:lnTo>
                    <a:pt x="21" y="145"/>
                  </a:lnTo>
                  <a:lnTo>
                    <a:pt x="24" y="153"/>
                  </a:lnTo>
                  <a:lnTo>
                    <a:pt x="27" y="159"/>
                  </a:lnTo>
                  <a:lnTo>
                    <a:pt x="32" y="164"/>
                  </a:lnTo>
                  <a:lnTo>
                    <a:pt x="37" y="167"/>
                  </a:lnTo>
                  <a:lnTo>
                    <a:pt x="41" y="170"/>
                  </a:lnTo>
                  <a:lnTo>
                    <a:pt x="46" y="173"/>
                  </a:lnTo>
                  <a:lnTo>
                    <a:pt x="52" y="175"/>
                  </a:lnTo>
                  <a:lnTo>
                    <a:pt x="59" y="175"/>
                  </a:lnTo>
                  <a:lnTo>
                    <a:pt x="65" y="175"/>
                  </a:lnTo>
                  <a:lnTo>
                    <a:pt x="71" y="175"/>
                  </a:lnTo>
                  <a:lnTo>
                    <a:pt x="79" y="173"/>
                  </a:lnTo>
                  <a:lnTo>
                    <a:pt x="85" y="193"/>
                  </a:lnTo>
                  <a:lnTo>
                    <a:pt x="95" y="190"/>
                  </a:lnTo>
                  <a:lnTo>
                    <a:pt x="90" y="170"/>
                  </a:lnTo>
                  <a:lnTo>
                    <a:pt x="98" y="167"/>
                  </a:lnTo>
                  <a:lnTo>
                    <a:pt x="106" y="162"/>
                  </a:lnTo>
                  <a:lnTo>
                    <a:pt x="112" y="157"/>
                  </a:lnTo>
                  <a:lnTo>
                    <a:pt x="117" y="153"/>
                  </a:lnTo>
                  <a:lnTo>
                    <a:pt x="123" y="143"/>
                  </a:lnTo>
                  <a:lnTo>
                    <a:pt x="125" y="134"/>
                  </a:lnTo>
                  <a:lnTo>
                    <a:pt x="125" y="121"/>
                  </a:lnTo>
                  <a:lnTo>
                    <a:pt x="123" y="108"/>
                  </a:lnTo>
                  <a:lnTo>
                    <a:pt x="119" y="99"/>
                  </a:lnTo>
                  <a:lnTo>
                    <a:pt x="114" y="93"/>
                  </a:lnTo>
                  <a:lnTo>
                    <a:pt x="108" y="86"/>
                  </a:lnTo>
                  <a:lnTo>
                    <a:pt x="100" y="83"/>
                  </a:lnTo>
                  <a:lnTo>
                    <a:pt x="93" y="82"/>
                  </a:lnTo>
                  <a:lnTo>
                    <a:pt x="85" y="82"/>
                  </a:lnTo>
                  <a:lnTo>
                    <a:pt x="76" y="80"/>
                  </a:lnTo>
                  <a:lnTo>
                    <a:pt x="63" y="80"/>
                  </a:lnTo>
                  <a:lnTo>
                    <a:pt x="49" y="30"/>
                  </a:lnTo>
                  <a:lnTo>
                    <a:pt x="56" y="28"/>
                  </a:lnTo>
                  <a:lnTo>
                    <a:pt x="62" y="28"/>
                  </a:lnTo>
                  <a:lnTo>
                    <a:pt x="68" y="31"/>
                  </a:lnTo>
                  <a:lnTo>
                    <a:pt x="73" y="34"/>
                  </a:lnTo>
                  <a:lnTo>
                    <a:pt x="74" y="37"/>
                  </a:lnTo>
                  <a:lnTo>
                    <a:pt x="78" y="41"/>
                  </a:lnTo>
                  <a:lnTo>
                    <a:pt x="79" y="44"/>
                  </a:lnTo>
                  <a:lnTo>
                    <a:pt x="81" y="47"/>
                  </a:lnTo>
                  <a:lnTo>
                    <a:pt x="100" y="41"/>
                  </a:lnTo>
                  <a:lnTo>
                    <a:pt x="96" y="33"/>
                  </a:lnTo>
                  <a:lnTo>
                    <a:pt x="92" y="26"/>
                  </a:lnTo>
                  <a:lnTo>
                    <a:pt x="85" y="20"/>
                  </a:lnTo>
                  <a:lnTo>
                    <a:pt x="79" y="15"/>
                  </a:lnTo>
                  <a:lnTo>
                    <a:pt x="71" y="12"/>
                  </a:lnTo>
                  <a:lnTo>
                    <a:pt x="63" y="12"/>
                  </a:lnTo>
                  <a:lnTo>
                    <a:pt x="54" y="12"/>
                  </a:lnTo>
                  <a:lnTo>
                    <a:pt x="44" y="14"/>
                  </a:lnTo>
                  <a:lnTo>
                    <a:pt x="40" y="0"/>
                  </a:lnTo>
                  <a:lnTo>
                    <a:pt x="30" y="3"/>
                  </a:lnTo>
                  <a:lnTo>
                    <a:pt x="33" y="17"/>
                  </a:lnTo>
                  <a:lnTo>
                    <a:pt x="24" y="20"/>
                  </a:lnTo>
                  <a:lnTo>
                    <a:pt x="16" y="25"/>
                  </a:lnTo>
                  <a:lnTo>
                    <a:pt x="10" y="31"/>
                  </a:lnTo>
                  <a:lnTo>
                    <a:pt x="5" y="39"/>
                  </a:lnTo>
                  <a:lnTo>
                    <a:pt x="2" y="47"/>
                  </a:lnTo>
                  <a:lnTo>
                    <a:pt x="0" y="55"/>
                  </a:lnTo>
                  <a:lnTo>
                    <a:pt x="0" y="63"/>
                  </a:lnTo>
                  <a:lnTo>
                    <a:pt x="2" y="71"/>
                  </a:lnTo>
                  <a:lnTo>
                    <a:pt x="5" y="78"/>
                  </a:lnTo>
                  <a:lnTo>
                    <a:pt x="10" y="86"/>
                  </a:lnTo>
                  <a:lnTo>
                    <a:pt x="15" y="91"/>
                  </a:lnTo>
                  <a:lnTo>
                    <a:pt x="21" y="96"/>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4" name="Freeform 15">
              <a:extLst>
                <a:ext uri="{FF2B5EF4-FFF2-40B4-BE49-F238E27FC236}">
                  <a16:creationId xmlns:a16="http://schemas.microsoft.com/office/drawing/2014/main" id="{51920C5D-0394-8549-816F-201E1AB6C17E}"/>
                </a:ext>
              </a:extLst>
            </p:cNvPr>
            <p:cNvSpPr>
              <a:spLocks/>
            </p:cNvSpPr>
            <p:nvPr/>
          </p:nvSpPr>
          <p:spPr bwMode="auto">
            <a:xfrm>
              <a:off x="3343" y="3532"/>
              <a:ext cx="19" cy="28"/>
            </a:xfrm>
            <a:custGeom>
              <a:avLst/>
              <a:gdLst>
                <a:gd name="T0" fmla="*/ 1 w 38"/>
                <a:gd name="T1" fmla="*/ 1 h 55"/>
                <a:gd name="T2" fmla="*/ 1 w 38"/>
                <a:gd name="T3" fmla="*/ 1 h 55"/>
                <a:gd name="T4" fmla="*/ 1 w 38"/>
                <a:gd name="T5" fmla="*/ 1 h 55"/>
                <a:gd name="T6" fmla="*/ 1 w 38"/>
                <a:gd name="T7" fmla="*/ 0 h 55"/>
                <a:gd name="T8" fmla="*/ 0 w 38"/>
                <a:gd name="T9" fmla="*/ 0 h 55"/>
                <a:gd name="T10" fmla="*/ 1 w 38"/>
                <a:gd name="T11" fmla="*/ 1 h 55"/>
                <a:gd name="T12" fmla="*/ 1 w 38"/>
                <a:gd name="T13" fmla="*/ 1 h 55"/>
                <a:gd name="T14" fmla="*/ 1 w 38"/>
                <a:gd name="T15" fmla="*/ 1 h 55"/>
                <a:gd name="T16" fmla="*/ 1 w 38"/>
                <a:gd name="T17" fmla="*/ 1 h 55"/>
                <a:gd name="T18" fmla="*/ 1 w 38"/>
                <a:gd name="T19" fmla="*/ 1 h 55"/>
                <a:gd name="T20" fmla="*/ 1 w 38"/>
                <a:gd name="T21" fmla="*/ 1 h 55"/>
                <a:gd name="T22" fmla="*/ 1 w 38"/>
                <a:gd name="T23" fmla="*/ 1 h 55"/>
                <a:gd name="T24" fmla="*/ 1 w 38"/>
                <a:gd name="T25" fmla="*/ 1 h 55"/>
                <a:gd name="T26" fmla="*/ 1 w 38"/>
                <a:gd name="T27" fmla="*/ 1 h 55"/>
                <a:gd name="T28" fmla="*/ 1 w 38"/>
                <a:gd name="T29" fmla="*/ 1 h 55"/>
                <a:gd name="T30" fmla="*/ 1 w 38"/>
                <a:gd name="T31" fmla="*/ 1 h 55"/>
                <a:gd name="T32" fmla="*/ 1 w 38"/>
                <a:gd name="T33" fmla="*/ 1 h 55"/>
                <a:gd name="T34" fmla="*/ 1 w 38"/>
                <a:gd name="T35" fmla="*/ 1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55"/>
                <a:gd name="T56" fmla="*/ 38 w 38"/>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55">
                  <a:moveTo>
                    <a:pt x="20" y="3"/>
                  </a:moveTo>
                  <a:lnTo>
                    <a:pt x="17" y="2"/>
                  </a:lnTo>
                  <a:lnTo>
                    <a:pt x="12" y="2"/>
                  </a:lnTo>
                  <a:lnTo>
                    <a:pt x="6" y="0"/>
                  </a:lnTo>
                  <a:lnTo>
                    <a:pt x="0" y="0"/>
                  </a:lnTo>
                  <a:lnTo>
                    <a:pt x="15" y="55"/>
                  </a:lnTo>
                  <a:lnTo>
                    <a:pt x="23" y="52"/>
                  </a:lnTo>
                  <a:lnTo>
                    <a:pt x="30" y="47"/>
                  </a:lnTo>
                  <a:lnTo>
                    <a:pt x="34" y="41"/>
                  </a:lnTo>
                  <a:lnTo>
                    <a:pt x="36" y="35"/>
                  </a:lnTo>
                  <a:lnTo>
                    <a:pt x="38" y="31"/>
                  </a:lnTo>
                  <a:lnTo>
                    <a:pt x="38" y="27"/>
                  </a:lnTo>
                  <a:lnTo>
                    <a:pt x="38" y="24"/>
                  </a:lnTo>
                  <a:lnTo>
                    <a:pt x="36" y="20"/>
                  </a:lnTo>
                  <a:lnTo>
                    <a:pt x="33" y="14"/>
                  </a:lnTo>
                  <a:lnTo>
                    <a:pt x="30" y="9"/>
                  </a:lnTo>
                  <a:lnTo>
                    <a:pt x="25" y="5"/>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5" name="Freeform 16">
              <a:extLst>
                <a:ext uri="{FF2B5EF4-FFF2-40B4-BE49-F238E27FC236}">
                  <a16:creationId xmlns:a16="http://schemas.microsoft.com/office/drawing/2014/main" id="{DD278F4F-2798-FF4F-BE1B-4D7806345CBC}"/>
                </a:ext>
              </a:extLst>
            </p:cNvPr>
            <p:cNvSpPr>
              <a:spLocks/>
            </p:cNvSpPr>
            <p:nvPr/>
          </p:nvSpPr>
          <p:spPr bwMode="auto">
            <a:xfrm>
              <a:off x="3350" y="3537"/>
              <a:ext cx="8" cy="16"/>
            </a:xfrm>
            <a:custGeom>
              <a:avLst/>
              <a:gdLst>
                <a:gd name="T0" fmla="*/ 1 w 16"/>
                <a:gd name="T1" fmla="*/ 0 h 31"/>
                <a:gd name="T2" fmla="*/ 1 w 16"/>
                <a:gd name="T3" fmla="*/ 0 h 31"/>
                <a:gd name="T4" fmla="*/ 1 w 16"/>
                <a:gd name="T5" fmla="*/ 0 h 31"/>
                <a:gd name="T6" fmla="*/ 1 w 16"/>
                <a:gd name="T7" fmla="*/ 0 h 31"/>
                <a:gd name="T8" fmla="*/ 0 w 16"/>
                <a:gd name="T9" fmla="*/ 0 h 31"/>
                <a:gd name="T10" fmla="*/ 1 w 16"/>
                <a:gd name="T11" fmla="*/ 1 h 31"/>
                <a:gd name="T12" fmla="*/ 1 w 16"/>
                <a:gd name="T13" fmla="*/ 1 h 31"/>
                <a:gd name="T14" fmla="*/ 1 w 16"/>
                <a:gd name="T15" fmla="*/ 1 h 31"/>
                <a:gd name="T16" fmla="*/ 1 w 16"/>
                <a:gd name="T17" fmla="*/ 1 h 31"/>
                <a:gd name="T18" fmla="*/ 1 w 16"/>
                <a:gd name="T19" fmla="*/ 1 h 31"/>
                <a:gd name="T20" fmla="*/ 1 w 16"/>
                <a:gd name="T21" fmla="*/ 1 h 31"/>
                <a:gd name="T22" fmla="*/ 1 w 16"/>
                <a:gd name="T23" fmla="*/ 1 h 31"/>
                <a:gd name="T24" fmla="*/ 1 w 16"/>
                <a:gd name="T25" fmla="*/ 1 h 31"/>
                <a:gd name="T26" fmla="*/ 1 w 16"/>
                <a:gd name="T27" fmla="*/ 1 h 31"/>
                <a:gd name="T28" fmla="*/ 1 w 16"/>
                <a:gd name="T29" fmla="*/ 1 h 31"/>
                <a:gd name="T30" fmla="*/ 1 w 16"/>
                <a:gd name="T31" fmla="*/ 1 h 31"/>
                <a:gd name="T32" fmla="*/ 1 w 16"/>
                <a:gd name="T33" fmla="*/ 1 h 31"/>
                <a:gd name="T34" fmla="*/ 1 w 16"/>
                <a:gd name="T35" fmla="*/ 0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1"/>
                <a:gd name="T56" fmla="*/ 16 w 1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1">
                  <a:moveTo>
                    <a:pt x="5" y="0"/>
                  </a:moveTo>
                  <a:lnTo>
                    <a:pt x="3" y="0"/>
                  </a:lnTo>
                  <a:lnTo>
                    <a:pt x="2" y="0"/>
                  </a:lnTo>
                  <a:lnTo>
                    <a:pt x="0" y="0"/>
                  </a:lnTo>
                  <a:lnTo>
                    <a:pt x="10" y="31"/>
                  </a:lnTo>
                  <a:lnTo>
                    <a:pt x="11" y="28"/>
                  </a:lnTo>
                  <a:lnTo>
                    <a:pt x="13" y="27"/>
                  </a:lnTo>
                  <a:lnTo>
                    <a:pt x="14" y="24"/>
                  </a:lnTo>
                  <a:lnTo>
                    <a:pt x="14" y="22"/>
                  </a:lnTo>
                  <a:lnTo>
                    <a:pt x="16" y="19"/>
                  </a:lnTo>
                  <a:lnTo>
                    <a:pt x="16" y="17"/>
                  </a:lnTo>
                  <a:lnTo>
                    <a:pt x="16" y="14"/>
                  </a:lnTo>
                  <a:lnTo>
                    <a:pt x="14" y="11"/>
                  </a:lnTo>
                  <a:lnTo>
                    <a:pt x="13" y="8"/>
                  </a:lnTo>
                  <a:lnTo>
                    <a:pt x="11" y="5"/>
                  </a:lnTo>
                  <a:lnTo>
                    <a:pt x="8" y="2"/>
                  </a:lnTo>
                  <a:lnTo>
                    <a:pt x="5"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6" name="Freeform 17">
              <a:extLst>
                <a:ext uri="{FF2B5EF4-FFF2-40B4-BE49-F238E27FC236}">
                  <a16:creationId xmlns:a16="http://schemas.microsoft.com/office/drawing/2014/main" id="{FEFBD73E-8BF2-9F4F-B0CC-3D821954B929}"/>
                </a:ext>
              </a:extLst>
            </p:cNvPr>
            <p:cNvSpPr>
              <a:spLocks/>
            </p:cNvSpPr>
            <p:nvPr/>
          </p:nvSpPr>
          <p:spPr bwMode="auto">
            <a:xfrm>
              <a:off x="3318" y="3498"/>
              <a:ext cx="17" cy="25"/>
            </a:xfrm>
            <a:custGeom>
              <a:avLst/>
              <a:gdLst>
                <a:gd name="T0" fmla="*/ 1 w 33"/>
                <a:gd name="T1" fmla="*/ 0 h 51"/>
                <a:gd name="T2" fmla="*/ 1 w 33"/>
                <a:gd name="T3" fmla="*/ 0 h 51"/>
                <a:gd name="T4" fmla="*/ 1 w 33"/>
                <a:gd name="T5" fmla="*/ 0 h 51"/>
                <a:gd name="T6" fmla="*/ 1 w 33"/>
                <a:gd name="T7" fmla="*/ 0 h 51"/>
                <a:gd name="T8" fmla="*/ 1 w 33"/>
                <a:gd name="T9" fmla="*/ 0 h 51"/>
                <a:gd name="T10" fmla="*/ 1 w 33"/>
                <a:gd name="T11" fmla="*/ 0 h 51"/>
                <a:gd name="T12" fmla="*/ 1 w 33"/>
                <a:gd name="T13" fmla="*/ 0 h 51"/>
                <a:gd name="T14" fmla="*/ 1 w 33"/>
                <a:gd name="T15" fmla="*/ 0 h 51"/>
                <a:gd name="T16" fmla="*/ 1 w 33"/>
                <a:gd name="T17" fmla="*/ 0 h 51"/>
                <a:gd name="T18" fmla="*/ 1 w 33"/>
                <a:gd name="T19" fmla="*/ 0 h 51"/>
                <a:gd name="T20" fmla="*/ 1 w 33"/>
                <a:gd name="T21" fmla="*/ 0 h 51"/>
                <a:gd name="T22" fmla="*/ 1 w 33"/>
                <a:gd name="T23" fmla="*/ 0 h 51"/>
                <a:gd name="T24" fmla="*/ 1 w 33"/>
                <a:gd name="T25" fmla="*/ 0 h 51"/>
                <a:gd name="T26" fmla="*/ 1 w 33"/>
                <a:gd name="T27" fmla="*/ 0 h 51"/>
                <a:gd name="T28" fmla="*/ 0 w 33"/>
                <a:gd name="T29" fmla="*/ 0 h 51"/>
                <a:gd name="T30" fmla="*/ 0 w 33"/>
                <a:gd name="T31" fmla="*/ 0 h 51"/>
                <a:gd name="T32" fmla="*/ 0 w 33"/>
                <a:gd name="T33" fmla="*/ 0 h 51"/>
                <a:gd name="T34" fmla="*/ 1 w 33"/>
                <a:gd name="T35" fmla="*/ 0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51"/>
                <a:gd name="T56" fmla="*/ 33 w 33"/>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51">
                  <a:moveTo>
                    <a:pt x="2" y="14"/>
                  </a:moveTo>
                  <a:lnTo>
                    <a:pt x="5" y="10"/>
                  </a:lnTo>
                  <a:lnTo>
                    <a:pt x="8" y="6"/>
                  </a:lnTo>
                  <a:lnTo>
                    <a:pt x="13" y="3"/>
                  </a:lnTo>
                  <a:lnTo>
                    <a:pt x="19" y="0"/>
                  </a:lnTo>
                  <a:lnTo>
                    <a:pt x="33" y="51"/>
                  </a:lnTo>
                  <a:lnTo>
                    <a:pt x="27" y="51"/>
                  </a:lnTo>
                  <a:lnTo>
                    <a:pt x="22" y="51"/>
                  </a:lnTo>
                  <a:lnTo>
                    <a:pt x="18" y="49"/>
                  </a:lnTo>
                  <a:lnTo>
                    <a:pt x="13" y="47"/>
                  </a:lnTo>
                  <a:lnTo>
                    <a:pt x="8" y="44"/>
                  </a:lnTo>
                  <a:lnTo>
                    <a:pt x="5" y="41"/>
                  </a:lnTo>
                  <a:lnTo>
                    <a:pt x="3" y="38"/>
                  </a:lnTo>
                  <a:lnTo>
                    <a:pt x="2" y="33"/>
                  </a:lnTo>
                  <a:lnTo>
                    <a:pt x="0" y="29"/>
                  </a:lnTo>
                  <a:lnTo>
                    <a:pt x="0" y="24"/>
                  </a:lnTo>
                  <a:lnTo>
                    <a:pt x="0" y="19"/>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7" name="Freeform 18">
              <a:extLst>
                <a:ext uri="{FF2B5EF4-FFF2-40B4-BE49-F238E27FC236}">
                  <a16:creationId xmlns:a16="http://schemas.microsoft.com/office/drawing/2014/main" id="{EF968E1F-71FC-9C41-B230-F23C3B0DEA26}"/>
                </a:ext>
              </a:extLst>
            </p:cNvPr>
            <p:cNvSpPr>
              <a:spLocks/>
            </p:cNvSpPr>
            <p:nvPr/>
          </p:nvSpPr>
          <p:spPr bwMode="auto">
            <a:xfrm>
              <a:off x="3323" y="3505"/>
              <a:ext cx="5" cy="13"/>
            </a:xfrm>
            <a:custGeom>
              <a:avLst/>
              <a:gdLst>
                <a:gd name="T0" fmla="*/ 0 w 11"/>
                <a:gd name="T1" fmla="*/ 1 h 26"/>
                <a:gd name="T2" fmla="*/ 0 w 11"/>
                <a:gd name="T3" fmla="*/ 1 h 26"/>
                <a:gd name="T4" fmla="*/ 0 w 11"/>
                <a:gd name="T5" fmla="*/ 1 h 26"/>
                <a:gd name="T6" fmla="*/ 0 w 11"/>
                <a:gd name="T7" fmla="*/ 1 h 26"/>
                <a:gd name="T8" fmla="*/ 0 w 11"/>
                <a:gd name="T9" fmla="*/ 1 h 26"/>
                <a:gd name="T10" fmla="*/ 0 w 11"/>
                <a:gd name="T11" fmla="*/ 1 h 26"/>
                <a:gd name="T12" fmla="*/ 0 w 11"/>
                <a:gd name="T13" fmla="*/ 1 h 26"/>
                <a:gd name="T14" fmla="*/ 0 w 11"/>
                <a:gd name="T15" fmla="*/ 1 h 26"/>
                <a:gd name="T16" fmla="*/ 0 w 11"/>
                <a:gd name="T17" fmla="*/ 1 h 26"/>
                <a:gd name="T18" fmla="*/ 0 w 11"/>
                <a:gd name="T19" fmla="*/ 1 h 26"/>
                <a:gd name="T20" fmla="*/ 0 w 11"/>
                <a:gd name="T21" fmla="*/ 1 h 26"/>
                <a:gd name="T22" fmla="*/ 0 w 11"/>
                <a:gd name="T23" fmla="*/ 1 h 26"/>
                <a:gd name="T24" fmla="*/ 0 w 11"/>
                <a:gd name="T25" fmla="*/ 1 h 26"/>
                <a:gd name="T26" fmla="*/ 0 w 11"/>
                <a:gd name="T27" fmla="*/ 0 h 26"/>
                <a:gd name="T28" fmla="*/ 0 w 11"/>
                <a:gd name="T29" fmla="*/ 1 h 26"/>
                <a:gd name="T30" fmla="*/ 0 w 11"/>
                <a:gd name="T31" fmla="*/ 1 h 26"/>
                <a:gd name="T32" fmla="*/ 0 w 11"/>
                <a:gd name="T33" fmla="*/ 1 h 26"/>
                <a:gd name="T34" fmla="*/ 0 w 11"/>
                <a:gd name="T35" fmla="*/ 1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6"/>
                <a:gd name="T56" fmla="*/ 11 w 11"/>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6">
                  <a:moveTo>
                    <a:pt x="1" y="4"/>
                  </a:moveTo>
                  <a:lnTo>
                    <a:pt x="0" y="7"/>
                  </a:lnTo>
                  <a:lnTo>
                    <a:pt x="0" y="10"/>
                  </a:lnTo>
                  <a:lnTo>
                    <a:pt x="0" y="13"/>
                  </a:lnTo>
                  <a:lnTo>
                    <a:pt x="0" y="16"/>
                  </a:lnTo>
                  <a:lnTo>
                    <a:pt x="1" y="19"/>
                  </a:lnTo>
                  <a:lnTo>
                    <a:pt x="3" y="22"/>
                  </a:lnTo>
                  <a:lnTo>
                    <a:pt x="4" y="24"/>
                  </a:lnTo>
                  <a:lnTo>
                    <a:pt x="6" y="26"/>
                  </a:lnTo>
                  <a:lnTo>
                    <a:pt x="8" y="26"/>
                  </a:lnTo>
                  <a:lnTo>
                    <a:pt x="9" y="26"/>
                  </a:lnTo>
                  <a:lnTo>
                    <a:pt x="11" y="26"/>
                  </a:lnTo>
                  <a:lnTo>
                    <a:pt x="4" y="0"/>
                  </a:lnTo>
                  <a:lnTo>
                    <a:pt x="3" y="2"/>
                  </a:lnTo>
                  <a:lnTo>
                    <a:pt x="1" y="4"/>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8" name="Freeform 19">
              <a:extLst>
                <a:ext uri="{FF2B5EF4-FFF2-40B4-BE49-F238E27FC236}">
                  <a16:creationId xmlns:a16="http://schemas.microsoft.com/office/drawing/2014/main" id="{A89E0E74-BAA0-EA4F-963A-A4FA1487548F}"/>
                </a:ext>
              </a:extLst>
            </p:cNvPr>
            <p:cNvSpPr>
              <a:spLocks/>
            </p:cNvSpPr>
            <p:nvPr/>
          </p:nvSpPr>
          <p:spPr bwMode="auto">
            <a:xfrm>
              <a:off x="3546" y="3473"/>
              <a:ext cx="19" cy="27"/>
            </a:xfrm>
            <a:custGeom>
              <a:avLst/>
              <a:gdLst>
                <a:gd name="T0" fmla="*/ 0 w 38"/>
                <a:gd name="T1" fmla="*/ 0 h 55"/>
                <a:gd name="T2" fmla="*/ 1 w 38"/>
                <a:gd name="T3" fmla="*/ 0 h 55"/>
                <a:gd name="T4" fmla="*/ 1 w 38"/>
                <a:gd name="T5" fmla="*/ 0 h 55"/>
                <a:gd name="T6" fmla="*/ 1 w 38"/>
                <a:gd name="T7" fmla="*/ 0 h 55"/>
                <a:gd name="T8" fmla="*/ 1 w 38"/>
                <a:gd name="T9" fmla="*/ 0 h 55"/>
                <a:gd name="T10" fmla="*/ 1 w 38"/>
                <a:gd name="T11" fmla="*/ 0 h 55"/>
                <a:gd name="T12" fmla="*/ 1 w 38"/>
                <a:gd name="T13" fmla="*/ 0 h 55"/>
                <a:gd name="T14" fmla="*/ 1 w 38"/>
                <a:gd name="T15" fmla="*/ 0 h 55"/>
                <a:gd name="T16" fmla="*/ 1 w 38"/>
                <a:gd name="T17" fmla="*/ 0 h 55"/>
                <a:gd name="T18" fmla="*/ 1 w 38"/>
                <a:gd name="T19" fmla="*/ 0 h 55"/>
                <a:gd name="T20" fmla="*/ 1 w 38"/>
                <a:gd name="T21" fmla="*/ 0 h 55"/>
                <a:gd name="T22" fmla="*/ 1 w 38"/>
                <a:gd name="T23" fmla="*/ 0 h 55"/>
                <a:gd name="T24" fmla="*/ 1 w 38"/>
                <a:gd name="T25" fmla="*/ 0 h 55"/>
                <a:gd name="T26" fmla="*/ 1 w 38"/>
                <a:gd name="T27" fmla="*/ 0 h 55"/>
                <a:gd name="T28" fmla="*/ 1 w 38"/>
                <a:gd name="T29" fmla="*/ 0 h 55"/>
                <a:gd name="T30" fmla="*/ 1 w 38"/>
                <a:gd name="T31" fmla="*/ 0 h 55"/>
                <a:gd name="T32" fmla="*/ 1 w 38"/>
                <a:gd name="T33" fmla="*/ 0 h 55"/>
                <a:gd name="T34" fmla="*/ 0 w 38"/>
                <a:gd name="T35" fmla="*/ 0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55"/>
                <a:gd name="T56" fmla="*/ 38 w 38"/>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55">
                  <a:moveTo>
                    <a:pt x="0" y="0"/>
                  </a:moveTo>
                  <a:lnTo>
                    <a:pt x="6" y="0"/>
                  </a:lnTo>
                  <a:lnTo>
                    <a:pt x="12" y="0"/>
                  </a:lnTo>
                  <a:lnTo>
                    <a:pt x="17" y="0"/>
                  </a:lnTo>
                  <a:lnTo>
                    <a:pt x="20" y="1"/>
                  </a:lnTo>
                  <a:lnTo>
                    <a:pt x="25" y="4"/>
                  </a:lnTo>
                  <a:lnTo>
                    <a:pt x="30" y="8"/>
                  </a:lnTo>
                  <a:lnTo>
                    <a:pt x="33" y="12"/>
                  </a:lnTo>
                  <a:lnTo>
                    <a:pt x="36" y="19"/>
                  </a:lnTo>
                  <a:lnTo>
                    <a:pt x="38" y="23"/>
                  </a:lnTo>
                  <a:lnTo>
                    <a:pt x="38" y="27"/>
                  </a:lnTo>
                  <a:lnTo>
                    <a:pt x="38" y="31"/>
                  </a:lnTo>
                  <a:lnTo>
                    <a:pt x="36" y="34"/>
                  </a:lnTo>
                  <a:lnTo>
                    <a:pt x="34" y="41"/>
                  </a:lnTo>
                  <a:lnTo>
                    <a:pt x="30" y="47"/>
                  </a:lnTo>
                  <a:lnTo>
                    <a:pt x="23" y="52"/>
                  </a:lnTo>
                  <a:lnTo>
                    <a:pt x="16"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89" name="Freeform 20">
              <a:extLst>
                <a:ext uri="{FF2B5EF4-FFF2-40B4-BE49-F238E27FC236}">
                  <a16:creationId xmlns:a16="http://schemas.microsoft.com/office/drawing/2014/main" id="{E9EEDA5F-ABD2-F947-ABC6-4AAB63CE768B}"/>
                </a:ext>
              </a:extLst>
            </p:cNvPr>
            <p:cNvSpPr>
              <a:spLocks/>
            </p:cNvSpPr>
            <p:nvPr/>
          </p:nvSpPr>
          <p:spPr bwMode="auto">
            <a:xfrm>
              <a:off x="3552" y="3478"/>
              <a:ext cx="8" cy="16"/>
            </a:xfrm>
            <a:custGeom>
              <a:avLst/>
              <a:gdLst>
                <a:gd name="T0" fmla="*/ 1 w 16"/>
                <a:gd name="T1" fmla="*/ 0 h 33"/>
                <a:gd name="T2" fmla="*/ 1 w 16"/>
                <a:gd name="T3" fmla="*/ 0 h 33"/>
                <a:gd name="T4" fmla="*/ 1 w 16"/>
                <a:gd name="T5" fmla="*/ 0 h 33"/>
                <a:gd name="T6" fmla="*/ 1 w 16"/>
                <a:gd name="T7" fmla="*/ 0 h 33"/>
                <a:gd name="T8" fmla="*/ 0 w 16"/>
                <a:gd name="T9" fmla="*/ 0 h 33"/>
                <a:gd name="T10" fmla="*/ 1 w 16"/>
                <a:gd name="T11" fmla="*/ 0 h 33"/>
                <a:gd name="T12" fmla="*/ 1 w 16"/>
                <a:gd name="T13" fmla="*/ 0 h 33"/>
                <a:gd name="T14" fmla="*/ 1 w 16"/>
                <a:gd name="T15" fmla="*/ 0 h 33"/>
                <a:gd name="T16" fmla="*/ 1 w 16"/>
                <a:gd name="T17" fmla="*/ 0 h 33"/>
                <a:gd name="T18" fmla="*/ 1 w 16"/>
                <a:gd name="T19" fmla="*/ 0 h 33"/>
                <a:gd name="T20" fmla="*/ 1 w 16"/>
                <a:gd name="T21" fmla="*/ 0 h 33"/>
                <a:gd name="T22" fmla="*/ 1 w 16"/>
                <a:gd name="T23" fmla="*/ 0 h 33"/>
                <a:gd name="T24" fmla="*/ 1 w 16"/>
                <a:gd name="T25" fmla="*/ 0 h 33"/>
                <a:gd name="T26" fmla="*/ 1 w 16"/>
                <a:gd name="T27" fmla="*/ 0 h 33"/>
                <a:gd name="T28" fmla="*/ 1 w 16"/>
                <a:gd name="T29" fmla="*/ 0 h 33"/>
                <a:gd name="T30" fmla="*/ 1 w 16"/>
                <a:gd name="T31" fmla="*/ 0 h 33"/>
                <a:gd name="T32" fmla="*/ 1 w 16"/>
                <a:gd name="T33" fmla="*/ 0 h 33"/>
                <a:gd name="T34" fmla="*/ 1 w 16"/>
                <a:gd name="T35" fmla="*/ 0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3"/>
                <a:gd name="T56" fmla="*/ 16 w 16"/>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3">
                  <a:moveTo>
                    <a:pt x="5" y="2"/>
                  </a:moveTo>
                  <a:lnTo>
                    <a:pt x="5" y="2"/>
                  </a:lnTo>
                  <a:lnTo>
                    <a:pt x="4" y="2"/>
                  </a:lnTo>
                  <a:lnTo>
                    <a:pt x="2" y="2"/>
                  </a:lnTo>
                  <a:lnTo>
                    <a:pt x="0" y="0"/>
                  </a:lnTo>
                  <a:lnTo>
                    <a:pt x="10" y="33"/>
                  </a:lnTo>
                  <a:lnTo>
                    <a:pt x="11" y="30"/>
                  </a:lnTo>
                  <a:lnTo>
                    <a:pt x="13" y="29"/>
                  </a:lnTo>
                  <a:lnTo>
                    <a:pt x="15" y="25"/>
                  </a:lnTo>
                  <a:lnTo>
                    <a:pt x="16" y="24"/>
                  </a:lnTo>
                  <a:lnTo>
                    <a:pt x="16" y="21"/>
                  </a:lnTo>
                  <a:lnTo>
                    <a:pt x="16" y="18"/>
                  </a:lnTo>
                  <a:lnTo>
                    <a:pt x="16" y="16"/>
                  </a:lnTo>
                  <a:lnTo>
                    <a:pt x="15" y="13"/>
                  </a:lnTo>
                  <a:lnTo>
                    <a:pt x="13" y="8"/>
                  </a:lnTo>
                  <a:lnTo>
                    <a:pt x="11" y="5"/>
                  </a:lnTo>
                  <a:lnTo>
                    <a:pt x="8" y="3"/>
                  </a:lnTo>
                  <a:lnTo>
                    <a:pt x="5" y="2"/>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0" name="Freeform 21">
              <a:extLst>
                <a:ext uri="{FF2B5EF4-FFF2-40B4-BE49-F238E27FC236}">
                  <a16:creationId xmlns:a16="http://schemas.microsoft.com/office/drawing/2014/main" id="{250F6556-10EE-4543-9A68-78013289E179}"/>
                </a:ext>
              </a:extLst>
            </p:cNvPr>
            <p:cNvSpPr>
              <a:spLocks/>
            </p:cNvSpPr>
            <p:nvPr/>
          </p:nvSpPr>
          <p:spPr bwMode="auto">
            <a:xfrm>
              <a:off x="3521" y="3440"/>
              <a:ext cx="16" cy="23"/>
            </a:xfrm>
            <a:custGeom>
              <a:avLst/>
              <a:gdLst>
                <a:gd name="T0" fmla="*/ 0 w 33"/>
                <a:gd name="T1" fmla="*/ 0 h 47"/>
                <a:gd name="T2" fmla="*/ 0 w 33"/>
                <a:gd name="T3" fmla="*/ 0 h 47"/>
                <a:gd name="T4" fmla="*/ 0 w 33"/>
                <a:gd name="T5" fmla="*/ 0 h 47"/>
                <a:gd name="T6" fmla="*/ 0 w 33"/>
                <a:gd name="T7" fmla="*/ 0 h 47"/>
                <a:gd name="T8" fmla="*/ 0 w 33"/>
                <a:gd name="T9" fmla="*/ 0 h 47"/>
                <a:gd name="T10" fmla="*/ 0 w 33"/>
                <a:gd name="T11" fmla="*/ 0 h 47"/>
                <a:gd name="T12" fmla="*/ 0 w 33"/>
                <a:gd name="T13" fmla="*/ 0 h 47"/>
                <a:gd name="T14" fmla="*/ 0 w 33"/>
                <a:gd name="T15" fmla="*/ 0 h 47"/>
                <a:gd name="T16" fmla="*/ 0 w 33"/>
                <a:gd name="T17" fmla="*/ 0 h 47"/>
                <a:gd name="T18" fmla="*/ 0 w 33"/>
                <a:gd name="T19" fmla="*/ 0 h 47"/>
                <a:gd name="T20" fmla="*/ 0 w 33"/>
                <a:gd name="T21" fmla="*/ 0 h 47"/>
                <a:gd name="T22" fmla="*/ 0 w 33"/>
                <a:gd name="T23" fmla="*/ 0 h 47"/>
                <a:gd name="T24" fmla="*/ 0 w 33"/>
                <a:gd name="T25" fmla="*/ 0 h 47"/>
                <a:gd name="T26" fmla="*/ 0 w 33"/>
                <a:gd name="T27" fmla="*/ 0 h 47"/>
                <a:gd name="T28" fmla="*/ 0 w 33"/>
                <a:gd name="T29" fmla="*/ 0 h 47"/>
                <a:gd name="T30" fmla="*/ 0 w 33"/>
                <a:gd name="T31" fmla="*/ 0 h 47"/>
                <a:gd name="T32" fmla="*/ 0 w 33"/>
                <a:gd name="T33" fmla="*/ 0 h 47"/>
                <a:gd name="T34" fmla="*/ 0 w 33"/>
                <a:gd name="T35" fmla="*/ 0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7"/>
                <a:gd name="T56" fmla="*/ 33 w 33"/>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7">
                  <a:moveTo>
                    <a:pt x="2" y="14"/>
                  </a:moveTo>
                  <a:lnTo>
                    <a:pt x="5" y="9"/>
                  </a:lnTo>
                  <a:lnTo>
                    <a:pt x="8" y="6"/>
                  </a:lnTo>
                  <a:lnTo>
                    <a:pt x="13" y="3"/>
                  </a:lnTo>
                  <a:lnTo>
                    <a:pt x="19" y="0"/>
                  </a:lnTo>
                  <a:lnTo>
                    <a:pt x="33" y="47"/>
                  </a:lnTo>
                  <a:lnTo>
                    <a:pt x="27" y="47"/>
                  </a:lnTo>
                  <a:lnTo>
                    <a:pt x="22" y="47"/>
                  </a:lnTo>
                  <a:lnTo>
                    <a:pt x="18" y="47"/>
                  </a:lnTo>
                  <a:lnTo>
                    <a:pt x="13" y="45"/>
                  </a:lnTo>
                  <a:lnTo>
                    <a:pt x="10" y="42"/>
                  </a:lnTo>
                  <a:lnTo>
                    <a:pt x="7" y="39"/>
                  </a:lnTo>
                  <a:lnTo>
                    <a:pt x="3" y="36"/>
                  </a:lnTo>
                  <a:lnTo>
                    <a:pt x="2" y="31"/>
                  </a:lnTo>
                  <a:lnTo>
                    <a:pt x="0" y="26"/>
                  </a:lnTo>
                  <a:lnTo>
                    <a:pt x="0" y="22"/>
                  </a:lnTo>
                  <a:lnTo>
                    <a:pt x="0" y="17"/>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1" name="Freeform 22">
              <a:extLst>
                <a:ext uri="{FF2B5EF4-FFF2-40B4-BE49-F238E27FC236}">
                  <a16:creationId xmlns:a16="http://schemas.microsoft.com/office/drawing/2014/main" id="{17B1DAD4-EE00-C34A-A232-5E42B0E06CBF}"/>
                </a:ext>
              </a:extLst>
            </p:cNvPr>
            <p:cNvSpPr>
              <a:spLocks/>
            </p:cNvSpPr>
            <p:nvPr/>
          </p:nvSpPr>
          <p:spPr bwMode="auto">
            <a:xfrm>
              <a:off x="3525" y="3447"/>
              <a:ext cx="6" cy="12"/>
            </a:xfrm>
            <a:custGeom>
              <a:avLst/>
              <a:gdLst>
                <a:gd name="T0" fmla="*/ 1 w 11"/>
                <a:gd name="T1" fmla="*/ 1 h 23"/>
                <a:gd name="T2" fmla="*/ 0 w 11"/>
                <a:gd name="T3" fmla="*/ 1 h 23"/>
                <a:gd name="T4" fmla="*/ 0 w 11"/>
                <a:gd name="T5" fmla="*/ 1 h 23"/>
                <a:gd name="T6" fmla="*/ 0 w 11"/>
                <a:gd name="T7" fmla="*/ 1 h 23"/>
                <a:gd name="T8" fmla="*/ 0 w 11"/>
                <a:gd name="T9" fmla="*/ 1 h 23"/>
                <a:gd name="T10" fmla="*/ 1 w 11"/>
                <a:gd name="T11" fmla="*/ 1 h 23"/>
                <a:gd name="T12" fmla="*/ 1 w 11"/>
                <a:gd name="T13" fmla="*/ 1 h 23"/>
                <a:gd name="T14" fmla="*/ 1 w 11"/>
                <a:gd name="T15" fmla="*/ 1 h 23"/>
                <a:gd name="T16" fmla="*/ 1 w 11"/>
                <a:gd name="T17" fmla="*/ 1 h 23"/>
                <a:gd name="T18" fmla="*/ 1 w 11"/>
                <a:gd name="T19" fmla="*/ 1 h 23"/>
                <a:gd name="T20" fmla="*/ 1 w 11"/>
                <a:gd name="T21" fmla="*/ 1 h 23"/>
                <a:gd name="T22" fmla="*/ 1 w 11"/>
                <a:gd name="T23" fmla="*/ 1 h 23"/>
                <a:gd name="T24" fmla="*/ 1 w 11"/>
                <a:gd name="T25" fmla="*/ 1 h 23"/>
                <a:gd name="T26" fmla="*/ 1 w 11"/>
                <a:gd name="T27" fmla="*/ 0 h 23"/>
                <a:gd name="T28" fmla="*/ 1 w 11"/>
                <a:gd name="T29" fmla="*/ 1 h 23"/>
                <a:gd name="T30" fmla="*/ 1 w 11"/>
                <a:gd name="T31" fmla="*/ 1 h 23"/>
                <a:gd name="T32" fmla="*/ 1 w 11"/>
                <a:gd name="T33" fmla="*/ 1 h 23"/>
                <a:gd name="T34" fmla="*/ 1 w 11"/>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3"/>
                <a:gd name="T56" fmla="*/ 11 w 11"/>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3">
                  <a:moveTo>
                    <a:pt x="1" y="3"/>
                  </a:moveTo>
                  <a:lnTo>
                    <a:pt x="0" y="6"/>
                  </a:lnTo>
                  <a:lnTo>
                    <a:pt x="0" y="8"/>
                  </a:lnTo>
                  <a:lnTo>
                    <a:pt x="0" y="11"/>
                  </a:lnTo>
                  <a:lnTo>
                    <a:pt x="0" y="14"/>
                  </a:lnTo>
                  <a:lnTo>
                    <a:pt x="1" y="17"/>
                  </a:lnTo>
                  <a:lnTo>
                    <a:pt x="5" y="20"/>
                  </a:lnTo>
                  <a:lnTo>
                    <a:pt x="6" y="22"/>
                  </a:lnTo>
                  <a:lnTo>
                    <a:pt x="8" y="22"/>
                  </a:lnTo>
                  <a:lnTo>
                    <a:pt x="8" y="23"/>
                  </a:lnTo>
                  <a:lnTo>
                    <a:pt x="9" y="23"/>
                  </a:lnTo>
                  <a:lnTo>
                    <a:pt x="11" y="23"/>
                  </a:lnTo>
                  <a:lnTo>
                    <a:pt x="5" y="0"/>
                  </a:lnTo>
                  <a:lnTo>
                    <a:pt x="3" y="1"/>
                  </a:lnTo>
                  <a:lnTo>
                    <a:pt x="1" y="1"/>
                  </a:lnTo>
                  <a:lnTo>
                    <a:pt x="1" y="3"/>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2" name="Freeform 23">
              <a:extLst>
                <a:ext uri="{FF2B5EF4-FFF2-40B4-BE49-F238E27FC236}">
                  <a16:creationId xmlns:a16="http://schemas.microsoft.com/office/drawing/2014/main" id="{176F505F-0B82-684F-A6DF-72A9A0167DE9}"/>
                </a:ext>
              </a:extLst>
            </p:cNvPr>
            <p:cNvSpPr>
              <a:spLocks/>
            </p:cNvSpPr>
            <p:nvPr/>
          </p:nvSpPr>
          <p:spPr bwMode="auto">
            <a:xfrm>
              <a:off x="3402" y="3444"/>
              <a:ext cx="77" cy="119"/>
            </a:xfrm>
            <a:custGeom>
              <a:avLst/>
              <a:gdLst>
                <a:gd name="T0" fmla="*/ 0 w 155"/>
                <a:gd name="T1" fmla="*/ 0 h 240"/>
                <a:gd name="T2" fmla="*/ 0 w 155"/>
                <a:gd name="T3" fmla="*/ 0 h 240"/>
                <a:gd name="T4" fmla="*/ 0 w 155"/>
                <a:gd name="T5" fmla="*/ 0 h 240"/>
                <a:gd name="T6" fmla="*/ 0 w 155"/>
                <a:gd name="T7" fmla="*/ 0 h 240"/>
                <a:gd name="T8" fmla="*/ 0 w 155"/>
                <a:gd name="T9" fmla="*/ 0 h 240"/>
                <a:gd name="T10" fmla="*/ 0 w 155"/>
                <a:gd name="T11" fmla="*/ 0 h 240"/>
                <a:gd name="T12" fmla="*/ 0 w 155"/>
                <a:gd name="T13" fmla="*/ 0 h 240"/>
                <a:gd name="T14" fmla="*/ 0 w 155"/>
                <a:gd name="T15" fmla="*/ 0 h 240"/>
                <a:gd name="T16" fmla="*/ 0 w 155"/>
                <a:gd name="T17" fmla="*/ 0 h 240"/>
                <a:gd name="T18" fmla="*/ 0 w 155"/>
                <a:gd name="T19" fmla="*/ 0 h 240"/>
                <a:gd name="T20" fmla="*/ 0 w 155"/>
                <a:gd name="T21" fmla="*/ 0 h 240"/>
                <a:gd name="T22" fmla="*/ 0 w 155"/>
                <a:gd name="T23" fmla="*/ 0 h 240"/>
                <a:gd name="T24" fmla="*/ 0 w 155"/>
                <a:gd name="T25" fmla="*/ 0 h 240"/>
                <a:gd name="T26" fmla="*/ 0 w 155"/>
                <a:gd name="T27" fmla="*/ 0 h 240"/>
                <a:gd name="T28" fmla="*/ 0 w 155"/>
                <a:gd name="T29" fmla="*/ 0 h 240"/>
                <a:gd name="T30" fmla="*/ 0 w 155"/>
                <a:gd name="T31" fmla="*/ 0 h 240"/>
                <a:gd name="T32" fmla="*/ 0 w 155"/>
                <a:gd name="T33" fmla="*/ 0 h 240"/>
                <a:gd name="T34" fmla="*/ 0 w 155"/>
                <a:gd name="T35" fmla="*/ 0 h 240"/>
                <a:gd name="T36" fmla="*/ 0 w 155"/>
                <a:gd name="T37" fmla="*/ 0 h 240"/>
                <a:gd name="T38" fmla="*/ 0 w 155"/>
                <a:gd name="T39" fmla="*/ 0 h 240"/>
                <a:gd name="T40" fmla="*/ 0 w 155"/>
                <a:gd name="T41" fmla="*/ 0 h 240"/>
                <a:gd name="T42" fmla="*/ 0 w 155"/>
                <a:gd name="T43" fmla="*/ 0 h 240"/>
                <a:gd name="T44" fmla="*/ 0 w 155"/>
                <a:gd name="T45" fmla="*/ 0 h 240"/>
                <a:gd name="T46" fmla="*/ 0 w 155"/>
                <a:gd name="T47" fmla="*/ 0 h 240"/>
                <a:gd name="T48" fmla="*/ 0 w 155"/>
                <a:gd name="T49" fmla="*/ 0 h 240"/>
                <a:gd name="T50" fmla="*/ 0 w 155"/>
                <a:gd name="T51" fmla="*/ 0 h 240"/>
                <a:gd name="T52" fmla="*/ 0 w 155"/>
                <a:gd name="T53" fmla="*/ 0 h 240"/>
                <a:gd name="T54" fmla="*/ 0 w 155"/>
                <a:gd name="T55" fmla="*/ 0 h 240"/>
                <a:gd name="T56" fmla="*/ 0 w 155"/>
                <a:gd name="T57" fmla="*/ 0 h 240"/>
                <a:gd name="T58" fmla="*/ 0 w 155"/>
                <a:gd name="T59" fmla="*/ 0 h 240"/>
                <a:gd name="T60" fmla="*/ 0 w 155"/>
                <a:gd name="T61" fmla="*/ 0 h 240"/>
                <a:gd name="T62" fmla="*/ 0 w 155"/>
                <a:gd name="T63" fmla="*/ 0 h 240"/>
                <a:gd name="T64" fmla="*/ 0 w 155"/>
                <a:gd name="T65" fmla="*/ 0 h 240"/>
                <a:gd name="T66" fmla="*/ 0 w 155"/>
                <a:gd name="T67" fmla="*/ 0 h 240"/>
                <a:gd name="T68" fmla="*/ 0 w 155"/>
                <a:gd name="T69" fmla="*/ 0 h 240"/>
                <a:gd name="T70" fmla="*/ 0 w 155"/>
                <a:gd name="T71" fmla="*/ 0 h 240"/>
                <a:gd name="T72" fmla="*/ 0 w 155"/>
                <a:gd name="T73" fmla="*/ 0 h 240"/>
                <a:gd name="T74" fmla="*/ 0 w 155"/>
                <a:gd name="T75" fmla="*/ 0 h 240"/>
                <a:gd name="T76" fmla="*/ 0 w 155"/>
                <a:gd name="T77" fmla="*/ 0 h 240"/>
                <a:gd name="T78" fmla="*/ 0 w 155"/>
                <a:gd name="T79" fmla="*/ 0 h 240"/>
                <a:gd name="T80" fmla="*/ 0 w 155"/>
                <a:gd name="T81" fmla="*/ 0 h 2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5"/>
                <a:gd name="T124" fmla="*/ 0 h 240"/>
                <a:gd name="T125" fmla="*/ 155 w 155"/>
                <a:gd name="T126" fmla="*/ 240 h 2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5" h="240">
                  <a:moveTo>
                    <a:pt x="8" y="141"/>
                  </a:moveTo>
                  <a:lnTo>
                    <a:pt x="2" y="109"/>
                  </a:lnTo>
                  <a:lnTo>
                    <a:pt x="0" y="78"/>
                  </a:lnTo>
                  <a:lnTo>
                    <a:pt x="3" y="51"/>
                  </a:lnTo>
                  <a:lnTo>
                    <a:pt x="11" y="27"/>
                  </a:lnTo>
                  <a:lnTo>
                    <a:pt x="18" y="18"/>
                  </a:lnTo>
                  <a:lnTo>
                    <a:pt x="26" y="10"/>
                  </a:lnTo>
                  <a:lnTo>
                    <a:pt x="33" y="5"/>
                  </a:lnTo>
                  <a:lnTo>
                    <a:pt x="43" y="2"/>
                  </a:lnTo>
                  <a:lnTo>
                    <a:pt x="52" y="0"/>
                  </a:lnTo>
                  <a:lnTo>
                    <a:pt x="63" y="0"/>
                  </a:lnTo>
                  <a:lnTo>
                    <a:pt x="73" y="4"/>
                  </a:lnTo>
                  <a:lnTo>
                    <a:pt x="82" y="8"/>
                  </a:lnTo>
                  <a:lnTo>
                    <a:pt x="92" y="15"/>
                  </a:lnTo>
                  <a:lnTo>
                    <a:pt x="101" y="22"/>
                  </a:lnTo>
                  <a:lnTo>
                    <a:pt x="111" y="32"/>
                  </a:lnTo>
                  <a:lnTo>
                    <a:pt x="120" y="43"/>
                  </a:lnTo>
                  <a:lnTo>
                    <a:pt x="128" y="56"/>
                  </a:lnTo>
                  <a:lnTo>
                    <a:pt x="136" y="70"/>
                  </a:lnTo>
                  <a:lnTo>
                    <a:pt x="142" y="84"/>
                  </a:lnTo>
                  <a:lnTo>
                    <a:pt x="147" y="100"/>
                  </a:lnTo>
                  <a:lnTo>
                    <a:pt x="153" y="125"/>
                  </a:lnTo>
                  <a:lnTo>
                    <a:pt x="155" y="147"/>
                  </a:lnTo>
                  <a:lnTo>
                    <a:pt x="155" y="169"/>
                  </a:lnTo>
                  <a:lnTo>
                    <a:pt x="152" y="190"/>
                  </a:lnTo>
                  <a:lnTo>
                    <a:pt x="145" y="207"/>
                  </a:lnTo>
                  <a:lnTo>
                    <a:pt x="137" y="221"/>
                  </a:lnTo>
                  <a:lnTo>
                    <a:pt x="126" y="232"/>
                  </a:lnTo>
                  <a:lnTo>
                    <a:pt x="112" y="238"/>
                  </a:lnTo>
                  <a:lnTo>
                    <a:pt x="103" y="240"/>
                  </a:lnTo>
                  <a:lnTo>
                    <a:pt x="92" y="240"/>
                  </a:lnTo>
                  <a:lnTo>
                    <a:pt x="82" y="238"/>
                  </a:lnTo>
                  <a:lnTo>
                    <a:pt x="71" y="234"/>
                  </a:lnTo>
                  <a:lnTo>
                    <a:pt x="62" y="227"/>
                  </a:lnTo>
                  <a:lnTo>
                    <a:pt x="52" y="218"/>
                  </a:lnTo>
                  <a:lnTo>
                    <a:pt x="43" y="208"/>
                  </a:lnTo>
                  <a:lnTo>
                    <a:pt x="35" y="197"/>
                  </a:lnTo>
                  <a:lnTo>
                    <a:pt x="27" y="185"/>
                  </a:lnTo>
                  <a:lnTo>
                    <a:pt x="19" y="171"/>
                  </a:lnTo>
                  <a:lnTo>
                    <a:pt x="13" y="156"/>
                  </a:lnTo>
                  <a:lnTo>
                    <a:pt x="8"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3" name="Freeform 24">
              <a:extLst>
                <a:ext uri="{FF2B5EF4-FFF2-40B4-BE49-F238E27FC236}">
                  <a16:creationId xmlns:a16="http://schemas.microsoft.com/office/drawing/2014/main" id="{77556084-F13D-BD49-8081-4943E33A0240}"/>
                </a:ext>
              </a:extLst>
            </p:cNvPr>
            <p:cNvSpPr>
              <a:spLocks/>
            </p:cNvSpPr>
            <p:nvPr/>
          </p:nvSpPr>
          <p:spPr bwMode="auto">
            <a:xfrm>
              <a:off x="3406" y="3448"/>
              <a:ext cx="68" cy="112"/>
            </a:xfrm>
            <a:custGeom>
              <a:avLst/>
              <a:gdLst>
                <a:gd name="T0" fmla="*/ 0 w 137"/>
                <a:gd name="T1" fmla="*/ 1 h 224"/>
                <a:gd name="T2" fmla="*/ 0 w 137"/>
                <a:gd name="T3" fmla="*/ 1 h 224"/>
                <a:gd name="T4" fmla="*/ 0 w 137"/>
                <a:gd name="T5" fmla="*/ 1 h 224"/>
                <a:gd name="T6" fmla="*/ 0 w 137"/>
                <a:gd name="T7" fmla="*/ 1 h 224"/>
                <a:gd name="T8" fmla="*/ 0 w 137"/>
                <a:gd name="T9" fmla="*/ 1 h 224"/>
                <a:gd name="T10" fmla="*/ 0 w 137"/>
                <a:gd name="T11" fmla="*/ 1 h 224"/>
                <a:gd name="T12" fmla="*/ 0 w 137"/>
                <a:gd name="T13" fmla="*/ 1 h 224"/>
                <a:gd name="T14" fmla="*/ 0 w 137"/>
                <a:gd name="T15" fmla="*/ 1 h 224"/>
                <a:gd name="T16" fmla="*/ 0 w 137"/>
                <a:gd name="T17" fmla="*/ 1 h 224"/>
                <a:gd name="T18" fmla="*/ 0 w 137"/>
                <a:gd name="T19" fmla="*/ 1 h 224"/>
                <a:gd name="T20" fmla="*/ 0 w 137"/>
                <a:gd name="T21" fmla="*/ 1 h 224"/>
                <a:gd name="T22" fmla="*/ 0 w 137"/>
                <a:gd name="T23" fmla="*/ 1 h 224"/>
                <a:gd name="T24" fmla="*/ 0 w 137"/>
                <a:gd name="T25" fmla="*/ 1 h 224"/>
                <a:gd name="T26" fmla="*/ 0 w 137"/>
                <a:gd name="T27" fmla="*/ 1 h 224"/>
                <a:gd name="T28" fmla="*/ 0 w 137"/>
                <a:gd name="T29" fmla="*/ 1 h 224"/>
                <a:gd name="T30" fmla="*/ 0 w 137"/>
                <a:gd name="T31" fmla="*/ 0 h 224"/>
                <a:gd name="T32" fmla="*/ 0 w 137"/>
                <a:gd name="T33" fmla="*/ 1 h 224"/>
                <a:gd name="T34" fmla="*/ 0 w 137"/>
                <a:gd name="T35" fmla="*/ 1 h 224"/>
                <a:gd name="T36" fmla="*/ 0 w 137"/>
                <a:gd name="T37" fmla="*/ 1 h 224"/>
                <a:gd name="T38" fmla="*/ 0 w 137"/>
                <a:gd name="T39" fmla="*/ 1 h 224"/>
                <a:gd name="T40" fmla="*/ 0 w 137"/>
                <a:gd name="T41" fmla="*/ 1 h 224"/>
                <a:gd name="T42" fmla="*/ 0 w 137"/>
                <a:gd name="T43" fmla="*/ 1 h 224"/>
                <a:gd name="T44" fmla="*/ 0 w 137"/>
                <a:gd name="T45" fmla="*/ 1 h 224"/>
                <a:gd name="T46" fmla="*/ 0 w 137"/>
                <a:gd name="T47" fmla="*/ 1 h 224"/>
                <a:gd name="T48" fmla="*/ 0 w 137"/>
                <a:gd name="T49" fmla="*/ 1 h 224"/>
                <a:gd name="T50" fmla="*/ 0 w 137"/>
                <a:gd name="T51" fmla="*/ 1 h 224"/>
                <a:gd name="T52" fmla="*/ 0 w 137"/>
                <a:gd name="T53" fmla="*/ 1 h 224"/>
                <a:gd name="T54" fmla="*/ 0 w 137"/>
                <a:gd name="T55" fmla="*/ 1 h 224"/>
                <a:gd name="T56" fmla="*/ 0 w 137"/>
                <a:gd name="T57" fmla="*/ 1 h 2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224"/>
                <a:gd name="T89" fmla="*/ 137 w 137"/>
                <a:gd name="T90" fmla="*/ 224 h 22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224">
                  <a:moveTo>
                    <a:pt x="101" y="223"/>
                  </a:moveTo>
                  <a:lnTo>
                    <a:pt x="114" y="216"/>
                  </a:lnTo>
                  <a:lnTo>
                    <a:pt x="123" y="207"/>
                  </a:lnTo>
                  <a:lnTo>
                    <a:pt x="131" y="194"/>
                  </a:lnTo>
                  <a:lnTo>
                    <a:pt x="136" y="177"/>
                  </a:lnTo>
                  <a:lnTo>
                    <a:pt x="137" y="159"/>
                  </a:lnTo>
                  <a:lnTo>
                    <a:pt x="137" y="137"/>
                  </a:lnTo>
                  <a:lnTo>
                    <a:pt x="136" y="115"/>
                  </a:lnTo>
                  <a:lnTo>
                    <a:pt x="129" y="93"/>
                  </a:lnTo>
                  <a:lnTo>
                    <a:pt x="122" y="71"/>
                  </a:lnTo>
                  <a:lnTo>
                    <a:pt x="112" y="52"/>
                  </a:lnTo>
                  <a:lnTo>
                    <a:pt x="101" y="35"/>
                  </a:lnTo>
                  <a:lnTo>
                    <a:pt x="90" y="21"/>
                  </a:lnTo>
                  <a:lnTo>
                    <a:pt x="76" y="11"/>
                  </a:lnTo>
                  <a:lnTo>
                    <a:pt x="63" y="3"/>
                  </a:lnTo>
                  <a:lnTo>
                    <a:pt x="49" y="0"/>
                  </a:lnTo>
                  <a:lnTo>
                    <a:pt x="36" y="2"/>
                  </a:lnTo>
                  <a:lnTo>
                    <a:pt x="16" y="18"/>
                  </a:lnTo>
                  <a:lnTo>
                    <a:pt x="3" y="46"/>
                  </a:lnTo>
                  <a:lnTo>
                    <a:pt x="0" y="85"/>
                  </a:lnTo>
                  <a:lnTo>
                    <a:pt x="8" y="130"/>
                  </a:lnTo>
                  <a:lnTo>
                    <a:pt x="16" y="152"/>
                  </a:lnTo>
                  <a:lnTo>
                    <a:pt x="25" y="172"/>
                  </a:lnTo>
                  <a:lnTo>
                    <a:pt x="36" y="188"/>
                  </a:lnTo>
                  <a:lnTo>
                    <a:pt x="49" y="202"/>
                  </a:lnTo>
                  <a:lnTo>
                    <a:pt x="62" y="213"/>
                  </a:lnTo>
                  <a:lnTo>
                    <a:pt x="76" y="221"/>
                  </a:lnTo>
                  <a:lnTo>
                    <a:pt x="88" y="224"/>
                  </a:lnTo>
                  <a:lnTo>
                    <a:pt x="101" y="223"/>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4" name="Freeform 25">
              <a:extLst>
                <a:ext uri="{FF2B5EF4-FFF2-40B4-BE49-F238E27FC236}">
                  <a16:creationId xmlns:a16="http://schemas.microsoft.com/office/drawing/2014/main" id="{704F653D-4A24-4F4B-A356-B09BCC148777}"/>
                </a:ext>
              </a:extLst>
            </p:cNvPr>
            <p:cNvSpPr>
              <a:spLocks/>
            </p:cNvSpPr>
            <p:nvPr/>
          </p:nvSpPr>
          <p:spPr bwMode="auto">
            <a:xfrm>
              <a:off x="3547" y="3440"/>
              <a:ext cx="90" cy="88"/>
            </a:xfrm>
            <a:custGeom>
              <a:avLst/>
              <a:gdLst>
                <a:gd name="T0" fmla="*/ 0 w 178"/>
                <a:gd name="T1" fmla="*/ 1 h 176"/>
                <a:gd name="T2" fmla="*/ 1 w 178"/>
                <a:gd name="T3" fmla="*/ 1 h 176"/>
                <a:gd name="T4" fmla="*/ 1 w 178"/>
                <a:gd name="T5" fmla="*/ 1 h 176"/>
                <a:gd name="T6" fmla="*/ 1 w 178"/>
                <a:gd name="T7" fmla="*/ 1 h 176"/>
                <a:gd name="T8" fmla="*/ 1 w 178"/>
                <a:gd name="T9" fmla="*/ 1 h 176"/>
                <a:gd name="T10" fmla="*/ 1 w 178"/>
                <a:gd name="T11" fmla="*/ 1 h 176"/>
                <a:gd name="T12" fmla="*/ 1 w 178"/>
                <a:gd name="T13" fmla="*/ 1 h 176"/>
                <a:gd name="T14" fmla="*/ 1 w 178"/>
                <a:gd name="T15" fmla="*/ 1 h 176"/>
                <a:gd name="T16" fmla="*/ 1 w 178"/>
                <a:gd name="T17" fmla="*/ 1 h 176"/>
                <a:gd name="T18" fmla="*/ 1 w 178"/>
                <a:gd name="T19" fmla="*/ 1 h 176"/>
                <a:gd name="T20" fmla="*/ 1 w 178"/>
                <a:gd name="T21" fmla="*/ 1 h 176"/>
                <a:gd name="T22" fmla="*/ 1 w 178"/>
                <a:gd name="T23" fmla="*/ 0 h 176"/>
                <a:gd name="T24" fmla="*/ 1 w 178"/>
                <a:gd name="T25" fmla="*/ 0 h 176"/>
                <a:gd name="T26" fmla="*/ 1 w 178"/>
                <a:gd name="T27" fmla="*/ 0 h 176"/>
                <a:gd name="T28" fmla="*/ 1 w 178"/>
                <a:gd name="T29" fmla="*/ 1 h 176"/>
                <a:gd name="T30" fmla="*/ 1 w 178"/>
                <a:gd name="T31" fmla="*/ 1 h 176"/>
                <a:gd name="T32" fmla="*/ 1 w 178"/>
                <a:gd name="T33" fmla="*/ 1 h 176"/>
                <a:gd name="T34" fmla="*/ 1 w 178"/>
                <a:gd name="T35" fmla="*/ 1 h 176"/>
                <a:gd name="T36" fmla="*/ 1 w 178"/>
                <a:gd name="T37" fmla="*/ 1 h 176"/>
                <a:gd name="T38" fmla="*/ 1 w 178"/>
                <a:gd name="T39" fmla="*/ 1 h 176"/>
                <a:gd name="T40" fmla="*/ 1 w 178"/>
                <a:gd name="T41" fmla="*/ 1 h 176"/>
                <a:gd name="T42" fmla="*/ 1 w 178"/>
                <a:gd name="T43" fmla="*/ 1 h 176"/>
                <a:gd name="T44" fmla="*/ 1 w 178"/>
                <a:gd name="T45" fmla="*/ 1 h 176"/>
                <a:gd name="T46" fmla="*/ 1 w 178"/>
                <a:gd name="T47" fmla="*/ 1 h 176"/>
                <a:gd name="T48" fmla="*/ 1 w 178"/>
                <a:gd name="T49" fmla="*/ 1 h 176"/>
                <a:gd name="T50" fmla="*/ 1 w 178"/>
                <a:gd name="T51" fmla="*/ 1 h 176"/>
                <a:gd name="T52" fmla="*/ 1 w 178"/>
                <a:gd name="T53" fmla="*/ 1 h 176"/>
                <a:gd name="T54" fmla="*/ 1 w 178"/>
                <a:gd name="T55" fmla="*/ 1 h 176"/>
                <a:gd name="T56" fmla="*/ 1 w 178"/>
                <a:gd name="T57" fmla="*/ 1 h 176"/>
                <a:gd name="T58" fmla="*/ 1 w 178"/>
                <a:gd name="T59" fmla="*/ 1 h 176"/>
                <a:gd name="T60" fmla="*/ 1 w 178"/>
                <a:gd name="T61" fmla="*/ 1 h 176"/>
                <a:gd name="T62" fmla="*/ 1 w 178"/>
                <a:gd name="T63" fmla="*/ 1 h 176"/>
                <a:gd name="T64" fmla="*/ 1 w 178"/>
                <a:gd name="T65" fmla="*/ 1 h 176"/>
                <a:gd name="T66" fmla="*/ 1 w 178"/>
                <a:gd name="T67" fmla="*/ 1 h 176"/>
                <a:gd name="T68" fmla="*/ 1 w 178"/>
                <a:gd name="T69" fmla="*/ 1 h 176"/>
                <a:gd name="T70" fmla="*/ 1 w 178"/>
                <a:gd name="T71" fmla="*/ 1 h 176"/>
                <a:gd name="T72" fmla="*/ 1 w 178"/>
                <a:gd name="T73" fmla="*/ 1 h 176"/>
                <a:gd name="T74" fmla="*/ 1 w 178"/>
                <a:gd name="T75" fmla="*/ 1 h 176"/>
                <a:gd name="T76" fmla="*/ 1 w 178"/>
                <a:gd name="T77" fmla="*/ 1 h 176"/>
                <a:gd name="T78" fmla="*/ 1 w 178"/>
                <a:gd name="T79" fmla="*/ 1 h 176"/>
                <a:gd name="T80" fmla="*/ 1 w 178"/>
                <a:gd name="T81" fmla="*/ 1 h 176"/>
                <a:gd name="T82" fmla="*/ 1 w 178"/>
                <a:gd name="T83" fmla="*/ 1 h 176"/>
                <a:gd name="T84" fmla="*/ 1 w 178"/>
                <a:gd name="T85" fmla="*/ 1 h 176"/>
                <a:gd name="T86" fmla="*/ 1 w 178"/>
                <a:gd name="T87" fmla="*/ 1 h 176"/>
                <a:gd name="T88" fmla="*/ 0 w 178"/>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6"/>
                <a:gd name="T137" fmla="*/ 178 w 178"/>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6">
                  <a:moveTo>
                    <a:pt x="0" y="88"/>
                  </a:moveTo>
                  <a:lnTo>
                    <a:pt x="1" y="70"/>
                  </a:lnTo>
                  <a:lnTo>
                    <a:pt x="6" y="53"/>
                  </a:lnTo>
                  <a:lnTo>
                    <a:pt x="16" y="37"/>
                  </a:lnTo>
                  <a:lnTo>
                    <a:pt x="27" y="25"/>
                  </a:lnTo>
                  <a:lnTo>
                    <a:pt x="33" y="18"/>
                  </a:lnTo>
                  <a:lnTo>
                    <a:pt x="39" y="14"/>
                  </a:lnTo>
                  <a:lnTo>
                    <a:pt x="47" y="11"/>
                  </a:lnTo>
                  <a:lnTo>
                    <a:pt x="55" y="6"/>
                  </a:lnTo>
                  <a:lnTo>
                    <a:pt x="63" y="3"/>
                  </a:lnTo>
                  <a:lnTo>
                    <a:pt x="71" y="1"/>
                  </a:lnTo>
                  <a:lnTo>
                    <a:pt x="79" y="0"/>
                  </a:lnTo>
                  <a:lnTo>
                    <a:pt x="88" y="0"/>
                  </a:lnTo>
                  <a:lnTo>
                    <a:pt x="98" y="0"/>
                  </a:lnTo>
                  <a:lnTo>
                    <a:pt x="106" y="1"/>
                  </a:lnTo>
                  <a:lnTo>
                    <a:pt x="115" y="3"/>
                  </a:lnTo>
                  <a:lnTo>
                    <a:pt x="123" y="6"/>
                  </a:lnTo>
                  <a:lnTo>
                    <a:pt x="131" y="11"/>
                  </a:lnTo>
                  <a:lnTo>
                    <a:pt x="139" y="14"/>
                  </a:lnTo>
                  <a:lnTo>
                    <a:pt x="145" y="18"/>
                  </a:lnTo>
                  <a:lnTo>
                    <a:pt x="151" y="25"/>
                  </a:lnTo>
                  <a:lnTo>
                    <a:pt x="162" y="37"/>
                  </a:lnTo>
                  <a:lnTo>
                    <a:pt x="172" y="53"/>
                  </a:lnTo>
                  <a:lnTo>
                    <a:pt x="176" y="70"/>
                  </a:lnTo>
                  <a:lnTo>
                    <a:pt x="178" y="88"/>
                  </a:lnTo>
                  <a:lnTo>
                    <a:pt x="176" y="105"/>
                  </a:lnTo>
                  <a:lnTo>
                    <a:pt x="170" y="122"/>
                  </a:lnTo>
                  <a:lnTo>
                    <a:pt x="162" y="137"/>
                  </a:lnTo>
                  <a:lnTo>
                    <a:pt x="151" y="151"/>
                  </a:lnTo>
                  <a:lnTo>
                    <a:pt x="139" y="160"/>
                  </a:lnTo>
                  <a:lnTo>
                    <a:pt x="123" y="170"/>
                  </a:lnTo>
                  <a:lnTo>
                    <a:pt x="106" y="174"/>
                  </a:lnTo>
                  <a:lnTo>
                    <a:pt x="88" y="176"/>
                  </a:lnTo>
                  <a:lnTo>
                    <a:pt x="79" y="176"/>
                  </a:lnTo>
                  <a:lnTo>
                    <a:pt x="71" y="174"/>
                  </a:lnTo>
                  <a:lnTo>
                    <a:pt x="63" y="173"/>
                  </a:lnTo>
                  <a:lnTo>
                    <a:pt x="55" y="170"/>
                  </a:lnTo>
                  <a:lnTo>
                    <a:pt x="47" y="165"/>
                  </a:lnTo>
                  <a:lnTo>
                    <a:pt x="39" y="160"/>
                  </a:lnTo>
                  <a:lnTo>
                    <a:pt x="33" y="156"/>
                  </a:lnTo>
                  <a:lnTo>
                    <a:pt x="27" y="149"/>
                  </a:lnTo>
                  <a:lnTo>
                    <a:pt x="16" y="137"/>
                  </a:lnTo>
                  <a:lnTo>
                    <a:pt x="6" y="121"/>
                  </a:lnTo>
                  <a:lnTo>
                    <a:pt x="1" y="105"/>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5" name="Freeform 26">
              <a:extLst>
                <a:ext uri="{FF2B5EF4-FFF2-40B4-BE49-F238E27FC236}">
                  <a16:creationId xmlns:a16="http://schemas.microsoft.com/office/drawing/2014/main" id="{229A30B4-7FC6-2545-A0F7-46CB91ED08CC}"/>
                </a:ext>
              </a:extLst>
            </p:cNvPr>
            <p:cNvSpPr>
              <a:spLocks/>
            </p:cNvSpPr>
            <p:nvPr/>
          </p:nvSpPr>
          <p:spPr bwMode="auto">
            <a:xfrm>
              <a:off x="3551" y="3444"/>
              <a:ext cx="82" cy="80"/>
            </a:xfrm>
            <a:custGeom>
              <a:avLst/>
              <a:gdLst>
                <a:gd name="T0" fmla="*/ 1 w 162"/>
                <a:gd name="T1" fmla="*/ 0 h 161"/>
                <a:gd name="T2" fmla="*/ 1 w 162"/>
                <a:gd name="T3" fmla="*/ 0 h 161"/>
                <a:gd name="T4" fmla="*/ 1 w 162"/>
                <a:gd name="T5" fmla="*/ 0 h 161"/>
                <a:gd name="T6" fmla="*/ 1 w 162"/>
                <a:gd name="T7" fmla="*/ 0 h 161"/>
                <a:gd name="T8" fmla="*/ 1 w 162"/>
                <a:gd name="T9" fmla="*/ 0 h 161"/>
                <a:gd name="T10" fmla="*/ 1 w 162"/>
                <a:gd name="T11" fmla="*/ 0 h 161"/>
                <a:gd name="T12" fmla="*/ 1 w 162"/>
                <a:gd name="T13" fmla="*/ 0 h 161"/>
                <a:gd name="T14" fmla="*/ 1 w 162"/>
                <a:gd name="T15" fmla="*/ 0 h 161"/>
                <a:gd name="T16" fmla="*/ 1 w 162"/>
                <a:gd name="T17" fmla="*/ 0 h 161"/>
                <a:gd name="T18" fmla="*/ 1 w 162"/>
                <a:gd name="T19" fmla="*/ 0 h 161"/>
                <a:gd name="T20" fmla="*/ 1 w 162"/>
                <a:gd name="T21" fmla="*/ 0 h 161"/>
                <a:gd name="T22" fmla="*/ 1 w 162"/>
                <a:gd name="T23" fmla="*/ 0 h 161"/>
                <a:gd name="T24" fmla="*/ 1 w 162"/>
                <a:gd name="T25" fmla="*/ 0 h 161"/>
                <a:gd name="T26" fmla="*/ 1 w 162"/>
                <a:gd name="T27" fmla="*/ 0 h 161"/>
                <a:gd name="T28" fmla="*/ 1 w 162"/>
                <a:gd name="T29" fmla="*/ 0 h 161"/>
                <a:gd name="T30" fmla="*/ 1 w 162"/>
                <a:gd name="T31" fmla="*/ 0 h 161"/>
                <a:gd name="T32" fmla="*/ 1 w 162"/>
                <a:gd name="T33" fmla="*/ 0 h 161"/>
                <a:gd name="T34" fmla="*/ 1 w 162"/>
                <a:gd name="T35" fmla="*/ 0 h 161"/>
                <a:gd name="T36" fmla="*/ 1 w 162"/>
                <a:gd name="T37" fmla="*/ 0 h 161"/>
                <a:gd name="T38" fmla="*/ 1 w 162"/>
                <a:gd name="T39" fmla="*/ 0 h 161"/>
                <a:gd name="T40" fmla="*/ 1 w 162"/>
                <a:gd name="T41" fmla="*/ 0 h 161"/>
                <a:gd name="T42" fmla="*/ 1 w 162"/>
                <a:gd name="T43" fmla="*/ 0 h 161"/>
                <a:gd name="T44" fmla="*/ 1 w 162"/>
                <a:gd name="T45" fmla="*/ 0 h 161"/>
                <a:gd name="T46" fmla="*/ 1 w 162"/>
                <a:gd name="T47" fmla="*/ 0 h 161"/>
                <a:gd name="T48" fmla="*/ 0 w 162"/>
                <a:gd name="T49" fmla="*/ 0 h 161"/>
                <a:gd name="T50" fmla="*/ 1 w 162"/>
                <a:gd name="T51" fmla="*/ 0 h 161"/>
                <a:gd name="T52" fmla="*/ 1 w 162"/>
                <a:gd name="T53" fmla="*/ 0 h 161"/>
                <a:gd name="T54" fmla="*/ 1 w 162"/>
                <a:gd name="T55" fmla="*/ 0 h 161"/>
                <a:gd name="T56" fmla="*/ 1 w 162"/>
                <a:gd name="T57" fmla="*/ 0 h 161"/>
                <a:gd name="T58" fmla="*/ 1 w 162"/>
                <a:gd name="T59" fmla="*/ 0 h 161"/>
                <a:gd name="T60" fmla="*/ 1 w 162"/>
                <a:gd name="T61" fmla="*/ 0 h 161"/>
                <a:gd name="T62" fmla="*/ 1 w 162"/>
                <a:gd name="T63" fmla="*/ 0 h 161"/>
                <a:gd name="T64" fmla="*/ 1 w 162"/>
                <a:gd name="T65" fmla="*/ 0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1"/>
                <a:gd name="T101" fmla="*/ 162 w 162"/>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1">
                  <a:moveTo>
                    <a:pt x="80" y="161"/>
                  </a:moveTo>
                  <a:lnTo>
                    <a:pt x="98" y="160"/>
                  </a:lnTo>
                  <a:lnTo>
                    <a:pt x="112" y="155"/>
                  </a:lnTo>
                  <a:lnTo>
                    <a:pt x="126" y="147"/>
                  </a:lnTo>
                  <a:lnTo>
                    <a:pt x="138" y="138"/>
                  </a:lnTo>
                  <a:lnTo>
                    <a:pt x="148" y="125"/>
                  </a:lnTo>
                  <a:lnTo>
                    <a:pt x="156" y="112"/>
                  </a:lnTo>
                  <a:lnTo>
                    <a:pt x="161" y="97"/>
                  </a:lnTo>
                  <a:lnTo>
                    <a:pt x="162" y="81"/>
                  </a:lnTo>
                  <a:lnTo>
                    <a:pt x="161" y="63"/>
                  </a:lnTo>
                  <a:lnTo>
                    <a:pt x="156" y="49"/>
                  </a:lnTo>
                  <a:lnTo>
                    <a:pt x="148" y="35"/>
                  </a:lnTo>
                  <a:lnTo>
                    <a:pt x="138" y="24"/>
                  </a:lnTo>
                  <a:lnTo>
                    <a:pt x="126" y="13"/>
                  </a:lnTo>
                  <a:lnTo>
                    <a:pt x="112" y="7"/>
                  </a:lnTo>
                  <a:lnTo>
                    <a:pt x="98" y="2"/>
                  </a:lnTo>
                  <a:lnTo>
                    <a:pt x="80" y="0"/>
                  </a:lnTo>
                  <a:lnTo>
                    <a:pt x="64" y="2"/>
                  </a:lnTo>
                  <a:lnTo>
                    <a:pt x="49" y="7"/>
                  </a:lnTo>
                  <a:lnTo>
                    <a:pt x="36" y="13"/>
                  </a:lnTo>
                  <a:lnTo>
                    <a:pt x="23" y="24"/>
                  </a:lnTo>
                  <a:lnTo>
                    <a:pt x="14" y="35"/>
                  </a:lnTo>
                  <a:lnTo>
                    <a:pt x="6" y="49"/>
                  </a:lnTo>
                  <a:lnTo>
                    <a:pt x="1" y="63"/>
                  </a:lnTo>
                  <a:lnTo>
                    <a:pt x="0" y="81"/>
                  </a:lnTo>
                  <a:lnTo>
                    <a:pt x="1" y="97"/>
                  </a:lnTo>
                  <a:lnTo>
                    <a:pt x="6" y="112"/>
                  </a:lnTo>
                  <a:lnTo>
                    <a:pt x="14" y="125"/>
                  </a:lnTo>
                  <a:lnTo>
                    <a:pt x="23" y="138"/>
                  </a:lnTo>
                  <a:lnTo>
                    <a:pt x="36" y="147"/>
                  </a:lnTo>
                  <a:lnTo>
                    <a:pt x="49" y="155"/>
                  </a:lnTo>
                  <a:lnTo>
                    <a:pt x="64" y="160"/>
                  </a:lnTo>
                  <a:lnTo>
                    <a:pt x="80" y="16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6" name="Freeform 27">
              <a:extLst>
                <a:ext uri="{FF2B5EF4-FFF2-40B4-BE49-F238E27FC236}">
                  <a16:creationId xmlns:a16="http://schemas.microsoft.com/office/drawing/2014/main" id="{8A4286CE-2830-3A4E-8E59-19B35929202D}"/>
                </a:ext>
              </a:extLst>
            </p:cNvPr>
            <p:cNvSpPr>
              <a:spLocks/>
            </p:cNvSpPr>
            <p:nvPr/>
          </p:nvSpPr>
          <p:spPr bwMode="auto">
            <a:xfrm>
              <a:off x="3544" y="3434"/>
              <a:ext cx="89" cy="89"/>
            </a:xfrm>
            <a:custGeom>
              <a:avLst/>
              <a:gdLst>
                <a:gd name="T0" fmla="*/ 0 w 178"/>
                <a:gd name="T1" fmla="*/ 1 h 176"/>
                <a:gd name="T2" fmla="*/ 1 w 178"/>
                <a:gd name="T3" fmla="*/ 1 h 176"/>
                <a:gd name="T4" fmla="*/ 1 w 178"/>
                <a:gd name="T5" fmla="*/ 1 h 176"/>
                <a:gd name="T6" fmla="*/ 1 w 178"/>
                <a:gd name="T7" fmla="*/ 1 h 176"/>
                <a:gd name="T8" fmla="*/ 1 w 178"/>
                <a:gd name="T9" fmla="*/ 1 h 176"/>
                <a:gd name="T10" fmla="*/ 1 w 178"/>
                <a:gd name="T11" fmla="*/ 1 h 176"/>
                <a:gd name="T12" fmla="*/ 1 w 178"/>
                <a:gd name="T13" fmla="*/ 1 h 176"/>
                <a:gd name="T14" fmla="*/ 1 w 178"/>
                <a:gd name="T15" fmla="*/ 1 h 176"/>
                <a:gd name="T16" fmla="*/ 1 w 178"/>
                <a:gd name="T17" fmla="*/ 1 h 176"/>
                <a:gd name="T18" fmla="*/ 1 w 178"/>
                <a:gd name="T19" fmla="*/ 1 h 176"/>
                <a:gd name="T20" fmla="*/ 1 w 178"/>
                <a:gd name="T21" fmla="*/ 1 h 176"/>
                <a:gd name="T22" fmla="*/ 1 w 178"/>
                <a:gd name="T23" fmla="*/ 0 h 176"/>
                <a:gd name="T24" fmla="*/ 1 w 178"/>
                <a:gd name="T25" fmla="*/ 0 h 176"/>
                <a:gd name="T26" fmla="*/ 1 w 178"/>
                <a:gd name="T27" fmla="*/ 0 h 176"/>
                <a:gd name="T28" fmla="*/ 1 w 178"/>
                <a:gd name="T29" fmla="*/ 1 h 176"/>
                <a:gd name="T30" fmla="*/ 1 w 178"/>
                <a:gd name="T31" fmla="*/ 1 h 176"/>
                <a:gd name="T32" fmla="*/ 1 w 178"/>
                <a:gd name="T33" fmla="*/ 1 h 176"/>
                <a:gd name="T34" fmla="*/ 1 w 178"/>
                <a:gd name="T35" fmla="*/ 1 h 176"/>
                <a:gd name="T36" fmla="*/ 1 w 178"/>
                <a:gd name="T37" fmla="*/ 1 h 176"/>
                <a:gd name="T38" fmla="*/ 1 w 178"/>
                <a:gd name="T39" fmla="*/ 1 h 176"/>
                <a:gd name="T40" fmla="*/ 1 w 178"/>
                <a:gd name="T41" fmla="*/ 1 h 176"/>
                <a:gd name="T42" fmla="*/ 1 w 178"/>
                <a:gd name="T43" fmla="*/ 1 h 176"/>
                <a:gd name="T44" fmla="*/ 1 w 178"/>
                <a:gd name="T45" fmla="*/ 1 h 176"/>
                <a:gd name="T46" fmla="*/ 1 w 178"/>
                <a:gd name="T47" fmla="*/ 1 h 176"/>
                <a:gd name="T48" fmla="*/ 1 w 178"/>
                <a:gd name="T49" fmla="*/ 1 h 176"/>
                <a:gd name="T50" fmla="*/ 1 w 178"/>
                <a:gd name="T51" fmla="*/ 1 h 176"/>
                <a:gd name="T52" fmla="*/ 1 w 178"/>
                <a:gd name="T53" fmla="*/ 1 h 176"/>
                <a:gd name="T54" fmla="*/ 1 w 178"/>
                <a:gd name="T55" fmla="*/ 1 h 176"/>
                <a:gd name="T56" fmla="*/ 1 w 178"/>
                <a:gd name="T57" fmla="*/ 1 h 176"/>
                <a:gd name="T58" fmla="*/ 1 w 178"/>
                <a:gd name="T59" fmla="*/ 1 h 176"/>
                <a:gd name="T60" fmla="*/ 1 w 178"/>
                <a:gd name="T61" fmla="*/ 1 h 176"/>
                <a:gd name="T62" fmla="*/ 1 w 178"/>
                <a:gd name="T63" fmla="*/ 1 h 176"/>
                <a:gd name="T64" fmla="*/ 1 w 178"/>
                <a:gd name="T65" fmla="*/ 1 h 176"/>
                <a:gd name="T66" fmla="*/ 1 w 178"/>
                <a:gd name="T67" fmla="*/ 1 h 176"/>
                <a:gd name="T68" fmla="*/ 1 w 178"/>
                <a:gd name="T69" fmla="*/ 1 h 176"/>
                <a:gd name="T70" fmla="*/ 1 w 178"/>
                <a:gd name="T71" fmla="*/ 1 h 176"/>
                <a:gd name="T72" fmla="*/ 1 w 178"/>
                <a:gd name="T73" fmla="*/ 1 h 176"/>
                <a:gd name="T74" fmla="*/ 1 w 178"/>
                <a:gd name="T75" fmla="*/ 1 h 176"/>
                <a:gd name="T76" fmla="*/ 1 w 178"/>
                <a:gd name="T77" fmla="*/ 1 h 176"/>
                <a:gd name="T78" fmla="*/ 1 w 178"/>
                <a:gd name="T79" fmla="*/ 1 h 176"/>
                <a:gd name="T80" fmla="*/ 1 w 178"/>
                <a:gd name="T81" fmla="*/ 1 h 176"/>
                <a:gd name="T82" fmla="*/ 1 w 178"/>
                <a:gd name="T83" fmla="*/ 1 h 176"/>
                <a:gd name="T84" fmla="*/ 1 w 178"/>
                <a:gd name="T85" fmla="*/ 1 h 176"/>
                <a:gd name="T86" fmla="*/ 1 w 178"/>
                <a:gd name="T87" fmla="*/ 1 h 176"/>
                <a:gd name="T88" fmla="*/ 0 w 178"/>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6"/>
                <a:gd name="T137" fmla="*/ 178 w 178"/>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6">
                  <a:moveTo>
                    <a:pt x="0" y="88"/>
                  </a:moveTo>
                  <a:lnTo>
                    <a:pt x="2" y="70"/>
                  </a:lnTo>
                  <a:lnTo>
                    <a:pt x="6" y="55"/>
                  </a:lnTo>
                  <a:lnTo>
                    <a:pt x="16" y="39"/>
                  </a:lnTo>
                  <a:lnTo>
                    <a:pt x="27" y="26"/>
                  </a:lnTo>
                  <a:lnTo>
                    <a:pt x="33" y="20"/>
                  </a:lnTo>
                  <a:lnTo>
                    <a:pt x="39" y="15"/>
                  </a:lnTo>
                  <a:lnTo>
                    <a:pt x="47" y="11"/>
                  </a:lnTo>
                  <a:lnTo>
                    <a:pt x="55" y="6"/>
                  </a:lnTo>
                  <a:lnTo>
                    <a:pt x="63" y="3"/>
                  </a:lnTo>
                  <a:lnTo>
                    <a:pt x="73" y="1"/>
                  </a:lnTo>
                  <a:lnTo>
                    <a:pt x="80" y="0"/>
                  </a:lnTo>
                  <a:lnTo>
                    <a:pt x="90" y="0"/>
                  </a:lnTo>
                  <a:lnTo>
                    <a:pt x="99" y="0"/>
                  </a:lnTo>
                  <a:lnTo>
                    <a:pt x="107" y="1"/>
                  </a:lnTo>
                  <a:lnTo>
                    <a:pt x="115" y="3"/>
                  </a:lnTo>
                  <a:lnTo>
                    <a:pt x="125" y="6"/>
                  </a:lnTo>
                  <a:lnTo>
                    <a:pt x="131" y="11"/>
                  </a:lnTo>
                  <a:lnTo>
                    <a:pt x="139" y="15"/>
                  </a:lnTo>
                  <a:lnTo>
                    <a:pt x="147" y="20"/>
                  </a:lnTo>
                  <a:lnTo>
                    <a:pt x="153" y="26"/>
                  </a:lnTo>
                  <a:lnTo>
                    <a:pt x="164" y="39"/>
                  </a:lnTo>
                  <a:lnTo>
                    <a:pt x="172" y="55"/>
                  </a:lnTo>
                  <a:lnTo>
                    <a:pt x="177" y="70"/>
                  </a:lnTo>
                  <a:lnTo>
                    <a:pt x="178" y="88"/>
                  </a:lnTo>
                  <a:lnTo>
                    <a:pt x="177" y="105"/>
                  </a:lnTo>
                  <a:lnTo>
                    <a:pt x="172" y="122"/>
                  </a:lnTo>
                  <a:lnTo>
                    <a:pt x="162" y="137"/>
                  </a:lnTo>
                  <a:lnTo>
                    <a:pt x="153" y="151"/>
                  </a:lnTo>
                  <a:lnTo>
                    <a:pt x="139" y="160"/>
                  </a:lnTo>
                  <a:lnTo>
                    <a:pt x="125" y="170"/>
                  </a:lnTo>
                  <a:lnTo>
                    <a:pt x="107" y="174"/>
                  </a:lnTo>
                  <a:lnTo>
                    <a:pt x="90" y="176"/>
                  </a:lnTo>
                  <a:lnTo>
                    <a:pt x="80" y="176"/>
                  </a:lnTo>
                  <a:lnTo>
                    <a:pt x="73" y="174"/>
                  </a:lnTo>
                  <a:lnTo>
                    <a:pt x="63" y="173"/>
                  </a:lnTo>
                  <a:lnTo>
                    <a:pt x="55" y="170"/>
                  </a:lnTo>
                  <a:lnTo>
                    <a:pt x="47" y="165"/>
                  </a:lnTo>
                  <a:lnTo>
                    <a:pt x="39" y="162"/>
                  </a:lnTo>
                  <a:lnTo>
                    <a:pt x="33" y="157"/>
                  </a:lnTo>
                  <a:lnTo>
                    <a:pt x="27" y="151"/>
                  </a:lnTo>
                  <a:lnTo>
                    <a:pt x="16" y="137"/>
                  </a:lnTo>
                  <a:lnTo>
                    <a:pt x="6" y="121"/>
                  </a:lnTo>
                  <a:lnTo>
                    <a:pt x="2" y="105"/>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7" name="Freeform 28">
              <a:extLst>
                <a:ext uri="{FF2B5EF4-FFF2-40B4-BE49-F238E27FC236}">
                  <a16:creationId xmlns:a16="http://schemas.microsoft.com/office/drawing/2014/main" id="{5939FAD1-BAC1-124B-8061-CAEDFBE5C1DD}"/>
                </a:ext>
              </a:extLst>
            </p:cNvPr>
            <p:cNvSpPr>
              <a:spLocks/>
            </p:cNvSpPr>
            <p:nvPr/>
          </p:nvSpPr>
          <p:spPr bwMode="auto">
            <a:xfrm>
              <a:off x="3547" y="3438"/>
              <a:ext cx="82" cy="81"/>
            </a:xfrm>
            <a:custGeom>
              <a:avLst/>
              <a:gdLst>
                <a:gd name="T0" fmla="*/ 1 w 162"/>
                <a:gd name="T1" fmla="*/ 1 h 161"/>
                <a:gd name="T2" fmla="*/ 1 w 162"/>
                <a:gd name="T3" fmla="*/ 1 h 161"/>
                <a:gd name="T4" fmla="*/ 1 w 162"/>
                <a:gd name="T5" fmla="*/ 1 h 161"/>
                <a:gd name="T6" fmla="*/ 1 w 162"/>
                <a:gd name="T7" fmla="*/ 1 h 161"/>
                <a:gd name="T8" fmla="*/ 1 w 162"/>
                <a:gd name="T9" fmla="*/ 1 h 161"/>
                <a:gd name="T10" fmla="*/ 1 w 162"/>
                <a:gd name="T11" fmla="*/ 1 h 161"/>
                <a:gd name="T12" fmla="*/ 1 w 162"/>
                <a:gd name="T13" fmla="*/ 1 h 161"/>
                <a:gd name="T14" fmla="*/ 1 w 162"/>
                <a:gd name="T15" fmla="*/ 1 h 161"/>
                <a:gd name="T16" fmla="*/ 1 w 162"/>
                <a:gd name="T17" fmla="*/ 1 h 161"/>
                <a:gd name="T18" fmla="*/ 1 w 162"/>
                <a:gd name="T19" fmla="*/ 1 h 161"/>
                <a:gd name="T20" fmla="*/ 1 w 162"/>
                <a:gd name="T21" fmla="*/ 1 h 161"/>
                <a:gd name="T22" fmla="*/ 1 w 162"/>
                <a:gd name="T23" fmla="*/ 1 h 161"/>
                <a:gd name="T24" fmla="*/ 1 w 162"/>
                <a:gd name="T25" fmla="*/ 1 h 161"/>
                <a:gd name="T26" fmla="*/ 1 w 162"/>
                <a:gd name="T27" fmla="*/ 1 h 161"/>
                <a:gd name="T28" fmla="*/ 1 w 162"/>
                <a:gd name="T29" fmla="*/ 1 h 161"/>
                <a:gd name="T30" fmla="*/ 1 w 162"/>
                <a:gd name="T31" fmla="*/ 1 h 161"/>
                <a:gd name="T32" fmla="*/ 1 w 162"/>
                <a:gd name="T33" fmla="*/ 0 h 161"/>
                <a:gd name="T34" fmla="*/ 1 w 162"/>
                <a:gd name="T35" fmla="*/ 1 h 161"/>
                <a:gd name="T36" fmla="*/ 1 w 162"/>
                <a:gd name="T37" fmla="*/ 1 h 161"/>
                <a:gd name="T38" fmla="*/ 1 w 162"/>
                <a:gd name="T39" fmla="*/ 1 h 161"/>
                <a:gd name="T40" fmla="*/ 1 w 162"/>
                <a:gd name="T41" fmla="*/ 1 h 161"/>
                <a:gd name="T42" fmla="*/ 1 w 162"/>
                <a:gd name="T43" fmla="*/ 1 h 161"/>
                <a:gd name="T44" fmla="*/ 1 w 162"/>
                <a:gd name="T45" fmla="*/ 1 h 161"/>
                <a:gd name="T46" fmla="*/ 1 w 162"/>
                <a:gd name="T47" fmla="*/ 1 h 161"/>
                <a:gd name="T48" fmla="*/ 0 w 162"/>
                <a:gd name="T49" fmla="*/ 1 h 161"/>
                <a:gd name="T50" fmla="*/ 1 w 162"/>
                <a:gd name="T51" fmla="*/ 1 h 161"/>
                <a:gd name="T52" fmla="*/ 1 w 162"/>
                <a:gd name="T53" fmla="*/ 1 h 161"/>
                <a:gd name="T54" fmla="*/ 1 w 162"/>
                <a:gd name="T55" fmla="*/ 1 h 161"/>
                <a:gd name="T56" fmla="*/ 1 w 162"/>
                <a:gd name="T57" fmla="*/ 1 h 161"/>
                <a:gd name="T58" fmla="*/ 1 w 162"/>
                <a:gd name="T59" fmla="*/ 1 h 161"/>
                <a:gd name="T60" fmla="*/ 1 w 162"/>
                <a:gd name="T61" fmla="*/ 1 h 161"/>
                <a:gd name="T62" fmla="*/ 1 w 162"/>
                <a:gd name="T63" fmla="*/ 1 h 161"/>
                <a:gd name="T64" fmla="*/ 1 w 162"/>
                <a:gd name="T65" fmla="*/ 1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1"/>
                <a:gd name="T101" fmla="*/ 162 w 162"/>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1">
                  <a:moveTo>
                    <a:pt x="82" y="161"/>
                  </a:moveTo>
                  <a:lnTo>
                    <a:pt x="98" y="160"/>
                  </a:lnTo>
                  <a:lnTo>
                    <a:pt x="113" y="155"/>
                  </a:lnTo>
                  <a:lnTo>
                    <a:pt x="126" y="147"/>
                  </a:lnTo>
                  <a:lnTo>
                    <a:pt x="139" y="138"/>
                  </a:lnTo>
                  <a:lnTo>
                    <a:pt x="148" y="125"/>
                  </a:lnTo>
                  <a:lnTo>
                    <a:pt x="156" y="112"/>
                  </a:lnTo>
                  <a:lnTo>
                    <a:pt x="161" y="97"/>
                  </a:lnTo>
                  <a:lnTo>
                    <a:pt x="162" y="81"/>
                  </a:lnTo>
                  <a:lnTo>
                    <a:pt x="161" y="63"/>
                  </a:lnTo>
                  <a:lnTo>
                    <a:pt x="156" y="49"/>
                  </a:lnTo>
                  <a:lnTo>
                    <a:pt x="148" y="35"/>
                  </a:lnTo>
                  <a:lnTo>
                    <a:pt x="139" y="24"/>
                  </a:lnTo>
                  <a:lnTo>
                    <a:pt x="126" y="13"/>
                  </a:lnTo>
                  <a:lnTo>
                    <a:pt x="113" y="7"/>
                  </a:lnTo>
                  <a:lnTo>
                    <a:pt x="98" y="2"/>
                  </a:lnTo>
                  <a:lnTo>
                    <a:pt x="82" y="0"/>
                  </a:lnTo>
                  <a:lnTo>
                    <a:pt x="65" y="2"/>
                  </a:lnTo>
                  <a:lnTo>
                    <a:pt x="50" y="7"/>
                  </a:lnTo>
                  <a:lnTo>
                    <a:pt x="36" y="13"/>
                  </a:lnTo>
                  <a:lnTo>
                    <a:pt x="24" y="24"/>
                  </a:lnTo>
                  <a:lnTo>
                    <a:pt x="14" y="35"/>
                  </a:lnTo>
                  <a:lnTo>
                    <a:pt x="6" y="49"/>
                  </a:lnTo>
                  <a:lnTo>
                    <a:pt x="1" y="63"/>
                  </a:lnTo>
                  <a:lnTo>
                    <a:pt x="0" y="81"/>
                  </a:lnTo>
                  <a:lnTo>
                    <a:pt x="1" y="97"/>
                  </a:lnTo>
                  <a:lnTo>
                    <a:pt x="6" y="112"/>
                  </a:lnTo>
                  <a:lnTo>
                    <a:pt x="14" y="125"/>
                  </a:lnTo>
                  <a:lnTo>
                    <a:pt x="24" y="138"/>
                  </a:lnTo>
                  <a:lnTo>
                    <a:pt x="36" y="147"/>
                  </a:lnTo>
                  <a:lnTo>
                    <a:pt x="50" y="155"/>
                  </a:lnTo>
                  <a:lnTo>
                    <a:pt x="65" y="160"/>
                  </a:lnTo>
                  <a:lnTo>
                    <a:pt x="82" y="161"/>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698" name="Rectangle 29">
              <a:extLst>
                <a:ext uri="{FF2B5EF4-FFF2-40B4-BE49-F238E27FC236}">
                  <a16:creationId xmlns:a16="http://schemas.microsoft.com/office/drawing/2014/main" id="{481EC436-D9B1-5246-8B57-C3CEFA09C40E}"/>
                </a:ext>
              </a:extLst>
            </p:cNvPr>
            <p:cNvSpPr>
              <a:spLocks noChangeArrowheads="1"/>
            </p:cNvSpPr>
            <p:nvPr/>
          </p:nvSpPr>
          <p:spPr bwMode="auto">
            <a:xfrm>
              <a:off x="3587" y="3443"/>
              <a:ext cx="5"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699" name="Freeform 30">
              <a:extLst>
                <a:ext uri="{FF2B5EF4-FFF2-40B4-BE49-F238E27FC236}">
                  <a16:creationId xmlns:a16="http://schemas.microsoft.com/office/drawing/2014/main" id="{DBF1AA5C-8654-064C-A47D-55574CAF4322}"/>
                </a:ext>
              </a:extLst>
            </p:cNvPr>
            <p:cNvSpPr>
              <a:spLocks/>
            </p:cNvSpPr>
            <p:nvPr/>
          </p:nvSpPr>
          <p:spPr bwMode="auto">
            <a:xfrm>
              <a:off x="3566" y="3449"/>
              <a:ext cx="13" cy="14"/>
            </a:xfrm>
            <a:custGeom>
              <a:avLst/>
              <a:gdLst>
                <a:gd name="T0" fmla="*/ 0 w 27"/>
                <a:gd name="T1" fmla="*/ 0 h 29"/>
                <a:gd name="T2" fmla="*/ 0 w 27"/>
                <a:gd name="T3" fmla="*/ 0 h 29"/>
                <a:gd name="T4" fmla="*/ 0 w 27"/>
                <a:gd name="T5" fmla="*/ 0 h 29"/>
                <a:gd name="T6" fmla="*/ 0 w 27"/>
                <a:gd name="T7" fmla="*/ 0 h 29"/>
                <a:gd name="T8" fmla="*/ 0 w 27"/>
                <a:gd name="T9" fmla="*/ 0 h 29"/>
                <a:gd name="T10" fmla="*/ 0 60000 65536"/>
                <a:gd name="T11" fmla="*/ 0 60000 65536"/>
                <a:gd name="T12" fmla="*/ 0 60000 65536"/>
                <a:gd name="T13" fmla="*/ 0 60000 65536"/>
                <a:gd name="T14" fmla="*/ 0 60000 65536"/>
                <a:gd name="T15" fmla="*/ 0 w 27"/>
                <a:gd name="T16" fmla="*/ 0 h 29"/>
                <a:gd name="T17" fmla="*/ 27 w 27"/>
                <a:gd name="T18" fmla="*/ 29 h 29"/>
              </a:gdLst>
              <a:ahLst/>
              <a:cxnLst>
                <a:cxn ang="T10">
                  <a:pos x="T0" y="T1"/>
                </a:cxn>
                <a:cxn ang="T11">
                  <a:pos x="T2" y="T3"/>
                </a:cxn>
                <a:cxn ang="T12">
                  <a:pos x="T4" y="T5"/>
                </a:cxn>
                <a:cxn ang="T13">
                  <a:pos x="T6" y="T7"/>
                </a:cxn>
                <a:cxn ang="T14">
                  <a:pos x="T8" y="T9"/>
                </a:cxn>
              </a:cxnLst>
              <a:rect l="T15" t="T16" r="T17" b="T18"/>
              <a:pathLst>
                <a:path w="27" h="29">
                  <a:moveTo>
                    <a:pt x="27" y="23"/>
                  </a:moveTo>
                  <a:lnTo>
                    <a:pt x="10" y="0"/>
                  </a:lnTo>
                  <a:lnTo>
                    <a:pt x="0" y="8"/>
                  </a:lnTo>
                  <a:lnTo>
                    <a:pt x="17" y="29"/>
                  </a:lnTo>
                  <a:lnTo>
                    <a:pt x="27" y="2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0" name="Freeform 31">
              <a:extLst>
                <a:ext uri="{FF2B5EF4-FFF2-40B4-BE49-F238E27FC236}">
                  <a16:creationId xmlns:a16="http://schemas.microsoft.com/office/drawing/2014/main" id="{DCD9592F-BB35-8949-891F-1A14EB9E822C}"/>
                </a:ext>
              </a:extLst>
            </p:cNvPr>
            <p:cNvSpPr>
              <a:spLocks/>
            </p:cNvSpPr>
            <p:nvPr/>
          </p:nvSpPr>
          <p:spPr bwMode="auto">
            <a:xfrm>
              <a:off x="3554" y="3467"/>
              <a:ext cx="15" cy="9"/>
            </a:xfrm>
            <a:custGeom>
              <a:avLst/>
              <a:gdLst>
                <a:gd name="T0" fmla="*/ 1 w 29"/>
                <a:gd name="T1" fmla="*/ 0 h 19"/>
                <a:gd name="T2" fmla="*/ 1 w 29"/>
                <a:gd name="T3" fmla="*/ 0 h 19"/>
                <a:gd name="T4" fmla="*/ 0 w 29"/>
                <a:gd name="T5" fmla="*/ 0 h 19"/>
                <a:gd name="T6" fmla="*/ 1 w 29"/>
                <a:gd name="T7" fmla="*/ 0 h 19"/>
                <a:gd name="T8" fmla="*/ 1 w 29"/>
                <a:gd name="T9" fmla="*/ 0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9" y="8"/>
                  </a:moveTo>
                  <a:lnTo>
                    <a:pt x="4" y="0"/>
                  </a:lnTo>
                  <a:lnTo>
                    <a:pt x="0" y="11"/>
                  </a:lnTo>
                  <a:lnTo>
                    <a:pt x="25" y="19"/>
                  </a:lnTo>
                  <a:lnTo>
                    <a:pt x="29" y="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1" name="Freeform 32">
              <a:extLst>
                <a:ext uri="{FF2B5EF4-FFF2-40B4-BE49-F238E27FC236}">
                  <a16:creationId xmlns:a16="http://schemas.microsoft.com/office/drawing/2014/main" id="{38D63A4D-DA95-5243-A242-F4BA601EEB83}"/>
                </a:ext>
              </a:extLst>
            </p:cNvPr>
            <p:cNvSpPr>
              <a:spLocks/>
            </p:cNvSpPr>
            <p:nvPr/>
          </p:nvSpPr>
          <p:spPr bwMode="auto">
            <a:xfrm>
              <a:off x="3599" y="3449"/>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9" y="30"/>
                  </a:moveTo>
                  <a:lnTo>
                    <a:pt x="25" y="7"/>
                  </a:lnTo>
                  <a:lnTo>
                    <a:pt x="14" y="0"/>
                  </a:lnTo>
                  <a:lnTo>
                    <a:pt x="0" y="24"/>
                  </a:lnTo>
                  <a:lnTo>
                    <a:pt x="9"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2" name="Freeform 33">
              <a:extLst>
                <a:ext uri="{FF2B5EF4-FFF2-40B4-BE49-F238E27FC236}">
                  <a16:creationId xmlns:a16="http://schemas.microsoft.com/office/drawing/2014/main" id="{26214C32-2D5F-4E44-B6D6-8216E6734311}"/>
                </a:ext>
              </a:extLst>
            </p:cNvPr>
            <p:cNvSpPr>
              <a:spLocks/>
            </p:cNvSpPr>
            <p:nvPr/>
          </p:nvSpPr>
          <p:spPr bwMode="auto">
            <a:xfrm>
              <a:off x="3608" y="3464"/>
              <a:ext cx="15" cy="12"/>
            </a:xfrm>
            <a:custGeom>
              <a:avLst/>
              <a:gdLst>
                <a:gd name="T0" fmla="*/ 1 w 30"/>
                <a:gd name="T1" fmla="*/ 1 h 24"/>
                <a:gd name="T2" fmla="*/ 1 w 30"/>
                <a:gd name="T3" fmla="*/ 1 h 24"/>
                <a:gd name="T4" fmla="*/ 1 w 30"/>
                <a:gd name="T5" fmla="*/ 0 h 24"/>
                <a:gd name="T6" fmla="*/ 0 w 30"/>
                <a:gd name="T7" fmla="*/ 1 h 24"/>
                <a:gd name="T8" fmla="*/ 1 w 30"/>
                <a:gd name="T9" fmla="*/ 1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7" y="24"/>
                  </a:moveTo>
                  <a:lnTo>
                    <a:pt x="30" y="10"/>
                  </a:lnTo>
                  <a:lnTo>
                    <a:pt x="24" y="0"/>
                  </a:lnTo>
                  <a:lnTo>
                    <a:pt x="0" y="15"/>
                  </a:lnTo>
                  <a:lnTo>
                    <a:pt x="7" y="2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3" name="Freeform 34">
              <a:extLst>
                <a:ext uri="{FF2B5EF4-FFF2-40B4-BE49-F238E27FC236}">
                  <a16:creationId xmlns:a16="http://schemas.microsoft.com/office/drawing/2014/main" id="{2C04460B-5105-CE4E-B847-5FF1218BB132}"/>
                </a:ext>
              </a:extLst>
            </p:cNvPr>
            <p:cNvSpPr>
              <a:spLocks/>
            </p:cNvSpPr>
            <p:nvPr/>
          </p:nvSpPr>
          <p:spPr bwMode="auto">
            <a:xfrm>
              <a:off x="3578" y="3462"/>
              <a:ext cx="31" cy="49"/>
            </a:xfrm>
            <a:custGeom>
              <a:avLst/>
              <a:gdLst>
                <a:gd name="T0" fmla="*/ 1 w 62"/>
                <a:gd name="T1" fmla="*/ 0 h 99"/>
                <a:gd name="T2" fmla="*/ 1 w 62"/>
                <a:gd name="T3" fmla="*/ 0 h 99"/>
                <a:gd name="T4" fmla="*/ 1 w 62"/>
                <a:gd name="T5" fmla="*/ 0 h 99"/>
                <a:gd name="T6" fmla="*/ 1 w 62"/>
                <a:gd name="T7" fmla="*/ 0 h 99"/>
                <a:gd name="T8" fmla="*/ 1 w 62"/>
                <a:gd name="T9" fmla="*/ 0 h 99"/>
                <a:gd name="T10" fmla="*/ 1 w 62"/>
                <a:gd name="T11" fmla="*/ 0 h 99"/>
                <a:gd name="T12" fmla="*/ 1 w 62"/>
                <a:gd name="T13" fmla="*/ 0 h 99"/>
                <a:gd name="T14" fmla="*/ 1 w 62"/>
                <a:gd name="T15" fmla="*/ 0 h 99"/>
                <a:gd name="T16" fmla="*/ 1 w 62"/>
                <a:gd name="T17" fmla="*/ 0 h 99"/>
                <a:gd name="T18" fmla="*/ 1 w 62"/>
                <a:gd name="T19" fmla="*/ 0 h 99"/>
                <a:gd name="T20" fmla="*/ 1 w 62"/>
                <a:gd name="T21" fmla="*/ 0 h 99"/>
                <a:gd name="T22" fmla="*/ 1 w 62"/>
                <a:gd name="T23" fmla="*/ 0 h 99"/>
                <a:gd name="T24" fmla="*/ 1 w 62"/>
                <a:gd name="T25" fmla="*/ 0 h 99"/>
                <a:gd name="T26" fmla="*/ 1 w 62"/>
                <a:gd name="T27" fmla="*/ 0 h 99"/>
                <a:gd name="T28" fmla="*/ 1 w 62"/>
                <a:gd name="T29" fmla="*/ 0 h 99"/>
                <a:gd name="T30" fmla="*/ 1 w 62"/>
                <a:gd name="T31" fmla="*/ 0 h 99"/>
                <a:gd name="T32" fmla="*/ 1 w 62"/>
                <a:gd name="T33" fmla="*/ 0 h 99"/>
                <a:gd name="T34" fmla="*/ 1 w 62"/>
                <a:gd name="T35" fmla="*/ 0 h 99"/>
                <a:gd name="T36" fmla="*/ 1 w 62"/>
                <a:gd name="T37" fmla="*/ 0 h 99"/>
                <a:gd name="T38" fmla="*/ 0 w 62"/>
                <a:gd name="T39" fmla="*/ 0 h 99"/>
                <a:gd name="T40" fmla="*/ 1 w 62"/>
                <a:gd name="T41" fmla="*/ 0 h 99"/>
                <a:gd name="T42" fmla="*/ 1 w 62"/>
                <a:gd name="T43" fmla="*/ 0 h 99"/>
                <a:gd name="T44" fmla="*/ 1 w 62"/>
                <a:gd name="T45" fmla="*/ 0 h 99"/>
                <a:gd name="T46" fmla="*/ 1 w 62"/>
                <a:gd name="T47" fmla="*/ 0 h 99"/>
                <a:gd name="T48" fmla="*/ 1 w 62"/>
                <a:gd name="T49" fmla="*/ 0 h 99"/>
                <a:gd name="T50" fmla="*/ 1 w 62"/>
                <a:gd name="T51" fmla="*/ 0 h 99"/>
                <a:gd name="T52" fmla="*/ 1 w 62"/>
                <a:gd name="T53" fmla="*/ 0 h 99"/>
                <a:gd name="T54" fmla="*/ 1 w 62"/>
                <a:gd name="T55" fmla="*/ 0 h 99"/>
                <a:gd name="T56" fmla="*/ 1 w 62"/>
                <a:gd name="T57" fmla="*/ 0 h 99"/>
                <a:gd name="T58" fmla="*/ 1 w 62"/>
                <a:gd name="T59" fmla="*/ 0 h 99"/>
                <a:gd name="T60" fmla="*/ 1 w 62"/>
                <a:gd name="T61" fmla="*/ 0 h 99"/>
                <a:gd name="T62" fmla="*/ 1 w 62"/>
                <a:gd name="T63" fmla="*/ 0 h 99"/>
                <a:gd name="T64" fmla="*/ 1 w 62"/>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99"/>
                <a:gd name="T101" fmla="*/ 62 w 62"/>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99">
                  <a:moveTo>
                    <a:pt x="52" y="42"/>
                  </a:moveTo>
                  <a:lnTo>
                    <a:pt x="51" y="42"/>
                  </a:lnTo>
                  <a:lnTo>
                    <a:pt x="51" y="41"/>
                  </a:lnTo>
                  <a:lnTo>
                    <a:pt x="49" y="41"/>
                  </a:lnTo>
                  <a:lnTo>
                    <a:pt x="48" y="41"/>
                  </a:lnTo>
                  <a:lnTo>
                    <a:pt x="52" y="41"/>
                  </a:lnTo>
                  <a:lnTo>
                    <a:pt x="60" y="41"/>
                  </a:lnTo>
                  <a:lnTo>
                    <a:pt x="60" y="31"/>
                  </a:lnTo>
                  <a:lnTo>
                    <a:pt x="60" y="26"/>
                  </a:lnTo>
                  <a:lnTo>
                    <a:pt x="59" y="22"/>
                  </a:lnTo>
                  <a:lnTo>
                    <a:pt x="56" y="17"/>
                  </a:lnTo>
                  <a:lnTo>
                    <a:pt x="52" y="14"/>
                  </a:lnTo>
                  <a:lnTo>
                    <a:pt x="49" y="12"/>
                  </a:lnTo>
                  <a:lnTo>
                    <a:pt x="48" y="11"/>
                  </a:lnTo>
                  <a:lnTo>
                    <a:pt x="45" y="9"/>
                  </a:lnTo>
                  <a:lnTo>
                    <a:pt x="41" y="8"/>
                  </a:lnTo>
                  <a:lnTo>
                    <a:pt x="41" y="0"/>
                  </a:lnTo>
                  <a:lnTo>
                    <a:pt x="33" y="0"/>
                  </a:lnTo>
                  <a:lnTo>
                    <a:pt x="29" y="0"/>
                  </a:lnTo>
                  <a:lnTo>
                    <a:pt x="21" y="0"/>
                  </a:lnTo>
                  <a:lnTo>
                    <a:pt x="21" y="8"/>
                  </a:lnTo>
                  <a:lnTo>
                    <a:pt x="18" y="9"/>
                  </a:lnTo>
                  <a:lnTo>
                    <a:pt x="15" y="11"/>
                  </a:lnTo>
                  <a:lnTo>
                    <a:pt x="11" y="12"/>
                  </a:lnTo>
                  <a:lnTo>
                    <a:pt x="8" y="14"/>
                  </a:lnTo>
                  <a:lnTo>
                    <a:pt x="5" y="19"/>
                  </a:lnTo>
                  <a:lnTo>
                    <a:pt x="4" y="23"/>
                  </a:lnTo>
                  <a:lnTo>
                    <a:pt x="2" y="28"/>
                  </a:lnTo>
                  <a:lnTo>
                    <a:pt x="2" y="33"/>
                  </a:lnTo>
                  <a:lnTo>
                    <a:pt x="2" y="39"/>
                  </a:lnTo>
                  <a:lnTo>
                    <a:pt x="4" y="44"/>
                  </a:lnTo>
                  <a:lnTo>
                    <a:pt x="7" y="47"/>
                  </a:lnTo>
                  <a:lnTo>
                    <a:pt x="10" y="50"/>
                  </a:lnTo>
                  <a:lnTo>
                    <a:pt x="10" y="52"/>
                  </a:lnTo>
                  <a:lnTo>
                    <a:pt x="11" y="52"/>
                  </a:lnTo>
                  <a:lnTo>
                    <a:pt x="13" y="53"/>
                  </a:lnTo>
                  <a:lnTo>
                    <a:pt x="8" y="53"/>
                  </a:lnTo>
                  <a:lnTo>
                    <a:pt x="0" y="53"/>
                  </a:lnTo>
                  <a:lnTo>
                    <a:pt x="0" y="61"/>
                  </a:lnTo>
                  <a:lnTo>
                    <a:pt x="0" y="66"/>
                  </a:lnTo>
                  <a:lnTo>
                    <a:pt x="2" y="69"/>
                  </a:lnTo>
                  <a:lnTo>
                    <a:pt x="2" y="74"/>
                  </a:lnTo>
                  <a:lnTo>
                    <a:pt x="4" y="77"/>
                  </a:lnTo>
                  <a:lnTo>
                    <a:pt x="7" y="80"/>
                  </a:lnTo>
                  <a:lnTo>
                    <a:pt x="10" y="83"/>
                  </a:lnTo>
                  <a:lnTo>
                    <a:pt x="15" y="86"/>
                  </a:lnTo>
                  <a:lnTo>
                    <a:pt x="21" y="90"/>
                  </a:lnTo>
                  <a:lnTo>
                    <a:pt x="21" y="91"/>
                  </a:lnTo>
                  <a:lnTo>
                    <a:pt x="21" y="99"/>
                  </a:lnTo>
                  <a:lnTo>
                    <a:pt x="29" y="99"/>
                  </a:lnTo>
                  <a:lnTo>
                    <a:pt x="33" y="99"/>
                  </a:lnTo>
                  <a:lnTo>
                    <a:pt x="41" y="99"/>
                  </a:lnTo>
                  <a:lnTo>
                    <a:pt x="41" y="91"/>
                  </a:lnTo>
                  <a:lnTo>
                    <a:pt x="41" y="90"/>
                  </a:lnTo>
                  <a:lnTo>
                    <a:pt x="45" y="88"/>
                  </a:lnTo>
                  <a:lnTo>
                    <a:pt x="46" y="86"/>
                  </a:lnTo>
                  <a:lnTo>
                    <a:pt x="49" y="86"/>
                  </a:lnTo>
                  <a:lnTo>
                    <a:pt x="51" y="85"/>
                  </a:lnTo>
                  <a:lnTo>
                    <a:pt x="54" y="82"/>
                  </a:lnTo>
                  <a:lnTo>
                    <a:pt x="59" y="77"/>
                  </a:lnTo>
                  <a:lnTo>
                    <a:pt x="60" y="71"/>
                  </a:lnTo>
                  <a:lnTo>
                    <a:pt x="62" y="61"/>
                  </a:lnTo>
                  <a:lnTo>
                    <a:pt x="62" y="55"/>
                  </a:lnTo>
                  <a:lnTo>
                    <a:pt x="60" y="50"/>
                  </a:lnTo>
                  <a:lnTo>
                    <a:pt x="57" y="45"/>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4" name="Freeform 35">
              <a:extLst>
                <a:ext uri="{FF2B5EF4-FFF2-40B4-BE49-F238E27FC236}">
                  <a16:creationId xmlns:a16="http://schemas.microsoft.com/office/drawing/2014/main" id="{3C5AC3F5-4EA5-F84B-8B35-AF77256E98B1}"/>
                </a:ext>
              </a:extLst>
            </p:cNvPr>
            <p:cNvSpPr>
              <a:spLocks/>
            </p:cNvSpPr>
            <p:nvPr/>
          </p:nvSpPr>
          <p:spPr bwMode="auto">
            <a:xfrm>
              <a:off x="3595" y="3488"/>
              <a:ext cx="6" cy="12"/>
            </a:xfrm>
            <a:custGeom>
              <a:avLst/>
              <a:gdLst>
                <a:gd name="T0" fmla="*/ 0 w 13"/>
                <a:gd name="T1" fmla="*/ 0 h 23"/>
                <a:gd name="T2" fmla="*/ 0 w 13"/>
                <a:gd name="T3" fmla="*/ 1 h 23"/>
                <a:gd name="T4" fmla="*/ 0 w 13"/>
                <a:gd name="T5" fmla="*/ 1 h 23"/>
                <a:gd name="T6" fmla="*/ 0 w 13"/>
                <a:gd name="T7" fmla="*/ 1 h 23"/>
                <a:gd name="T8" fmla="*/ 0 w 13"/>
                <a:gd name="T9" fmla="*/ 1 h 23"/>
                <a:gd name="T10" fmla="*/ 0 w 13"/>
                <a:gd name="T11" fmla="*/ 1 h 23"/>
                <a:gd name="T12" fmla="*/ 0 w 13"/>
                <a:gd name="T13" fmla="*/ 1 h 23"/>
                <a:gd name="T14" fmla="*/ 0 w 13"/>
                <a:gd name="T15" fmla="*/ 1 h 23"/>
                <a:gd name="T16" fmla="*/ 0 w 13"/>
                <a:gd name="T17" fmla="*/ 1 h 23"/>
                <a:gd name="T18" fmla="*/ 0 w 13"/>
                <a:gd name="T19" fmla="*/ 1 h 23"/>
                <a:gd name="T20" fmla="*/ 0 w 13"/>
                <a:gd name="T21" fmla="*/ 1 h 23"/>
                <a:gd name="T22" fmla="*/ 0 w 13"/>
                <a:gd name="T23" fmla="*/ 1 h 23"/>
                <a:gd name="T24" fmla="*/ 0 w 13"/>
                <a:gd name="T25" fmla="*/ 1 h 23"/>
                <a:gd name="T26" fmla="*/ 0 w 13"/>
                <a:gd name="T27" fmla="*/ 1 h 23"/>
                <a:gd name="T28" fmla="*/ 0 w 13"/>
                <a:gd name="T29" fmla="*/ 1 h 23"/>
                <a:gd name="T30" fmla="*/ 0 w 13"/>
                <a:gd name="T31" fmla="*/ 1 h 23"/>
                <a:gd name="T32" fmla="*/ 0 w 13"/>
                <a:gd name="T33" fmla="*/ 1 h 23"/>
                <a:gd name="T34" fmla="*/ 0 w 1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3"/>
                <a:gd name="T56" fmla="*/ 13 w 1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3">
                  <a:moveTo>
                    <a:pt x="0" y="0"/>
                  </a:moveTo>
                  <a:lnTo>
                    <a:pt x="2" y="1"/>
                  </a:lnTo>
                  <a:lnTo>
                    <a:pt x="5" y="1"/>
                  </a:lnTo>
                  <a:lnTo>
                    <a:pt x="7" y="1"/>
                  </a:lnTo>
                  <a:lnTo>
                    <a:pt x="8" y="3"/>
                  </a:lnTo>
                  <a:lnTo>
                    <a:pt x="10" y="4"/>
                  </a:lnTo>
                  <a:lnTo>
                    <a:pt x="12" y="6"/>
                  </a:lnTo>
                  <a:lnTo>
                    <a:pt x="13" y="9"/>
                  </a:lnTo>
                  <a:lnTo>
                    <a:pt x="13" y="12"/>
                  </a:lnTo>
                  <a:lnTo>
                    <a:pt x="13" y="14"/>
                  </a:lnTo>
                  <a:lnTo>
                    <a:pt x="13" y="15"/>
                  </a:lnTo>
                  <a:lnTo>
                    <a:pt x="13" y="17"/>
                  </a:lnTo>
                  <a:lnTo>
                    <a:pt x="12" y="19"/>
                  </a:lnTo>
                  <a:lnTo>
                    <a:pt x="10" y="20"/>
                  </a:lnTo>
                  <a:lnTo>
                    <a:pt x="7" y="22"/>
                  </a:lnTo>
                  <a:lnTo>
                    <a:pt x="4" y="23"/>
                  </a:lnTo>
                  <a:lnTo>
                    <a:pt x="0" y="23"/>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5" name="Freeform 36">
              <a:extLst>
                <a:ext uri="{FF2B5EF4-FFF2-40B4-BE49-F238E27FC236}">
                  <a16:creationId xmlns:a16="http://schemas.microsoft.com/office/drawing/2014/main" id="{9B00FDF6-65B8-574C-87A6-644C25FD1788}"/>
                </a:ext>
              </a:extLst>
            </p:cNvPr>
            <p:cNvSpPr>
              <a:spLocks/>
            </p:cNvSpPr>
            <p:nvPr/>
          </p:nvSpPr>
          <p:spPr bwMode="auto">
            <a:xfrm>
              <a:off x="3587" y="3473"/>
              <a:ext cx="5" cy="10"/>
            </a:xfrm>
            <a:custGeom>
              <a:avLst/>
              <a:gdLst>
                <a:gd name="T0" fmla="*/ 0 w 11"/>
                <a:gd name="T1" fmla="*/ 1 h 20"/>
                <a:gd name="T2" fmla="*/ 0 w 11"/>
                <a:gd name="T3" fmla="*/ 1 h 20"/>
                <a:gd name="T4" fmla="*/ 0 w 11"/>
                <a:gd name="T5" fmla="*/ 0 h 20"/>
                <a:gd name="T6" fmla="*/ 0 w 11"/>
                <a:gd name="T7" fmla="*/ 0 h 20"/>
                <a:gd name="T8" fmla="*/ 0 w 11"/>
                <a:gd name="T9" fmla="*/ 0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0"/>
                <a:gd name="T56" fmla="*/ 11 w 11"/>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0">
                  <a:moveTo>
                    <a:pt x="3" y="3"/>
                  </a:moveTo>
                  <a:lnTo>
                    <a:pt x="4" y="1"/>
                  </a:lnTo>
                  <a:lnTo>
                    <a:pt x="6" y="0"/>
                  </a:lnTo>
                  <a:lnTo>
                    <a:pt x="9" y="0"/>
                  </a:lnTo>
                  <a:lnTo>
                    <a:pt x="11" y="0"/>
                  </a:lnTo>
                  <a:lnTo>
                    <a:pt x="11" y="20"/>
                  </a:lnTo>
                  <a:lnTo>
                    <a:pt x="9" y="20"/>
                  </a:lnTo>
                  <a:lnTo>
                    <a:pt x="6" y="19"/>
                  </a:lnTo>
                  <a:lnTo>
                    <a:pt x="4" y="19"/>
                  </a:lnTo>
                  <a:lnTo>
                    <a:pt x="3" y="17"/>
                  </a:lnTo>
                  <a:lnTo>
                    <a:pt x="1" y="16"/>
                  </a:lnTo>
                  <a:lnTo>
                    <a:pt x="1" y="14"/>
                  </a:lnTo>
                  <a:lnTo>
                    <a:pt x="0" y="11"/>
                  </a:lnTo>
                  <a:lnTo>
                    <a:pt x="0" y="9"/>
                  </a:lnTo>
                  <a:lnTo>
                    <a:pt x="0" y="8"/>
                  </a:lnTo>
                  <a:lnTo>
                    <a:pt x="1" y="6"/>
                  </a:lnTo>
                  <a:lnTo>
                    <a:pt x="1" y="4"/>
                  </a:lnTo>
                  <a:lnTo>
                    <a:pt x="3" y="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6" name="Freeform 37">
              <a:extLst>
                <a:ext uri="{FF2B5EF4-FFF2-40B4-BE49-F238E27FC236}">
                  <a16:creationId xmlns:a16="http://schemas.microsoft.com/office/drawing/2014/main" id="{4066B5BC-08B6-AA47-91CE-63838E6AAE1F}"/>
                </a:ext>
              </a:extLst>
            </p:cNvPr>
            <p:cNvSpPr>
              <a:spLocks/>
            </p:cNvSpPr>
            <p:nvPr/>
          </p:nvSpPr>
          <p:spPr bwMode="auto">
            <a:xfrm>
              <a:off x="3582" y="3466"/>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7" y="36"/>
                  </a:moveTo>
                  <a:lnTo>
                    <a:pt x="10" y="37"/>
                  </a:lnTo>
                  <a:lnTo>
                    <a:pt x="13" y="41"/>
                  </a:lnTo>
                  <a:lnTo>
                    <a:pt x="16" y="42"/>
                  </a:lnTo>
                  <a:lnTo>
                    <a:pt x="21" y="42"/>
                  </a:lnTo>
                  <a:lnTo>
                    <a:pt x="21" y="67"/>
                  </a:lnTo>
                  <a:lnTo>
                    <a:pt x="18" y="67"/>
                  </a:lnTo>
                  <a:lnTo>
                    <a:pt x="14" y="66"/>
                  </a:lnTo>
                  <a:lnTo>
                    <a:pt x="13" y="64"/>
                  </a:lnTo>
                  <a:lnTo>
                    <a:pt x="11" y="63"/>
                  </a:lnTo>
                  <a:lnTo>
                    <a:pt x="10" y="59"/>
                  </a:lnTo>
                  <a:lnTo>
                    <a:pt x="10" y="58"/>
                  </a:lnTo>
                  <a:lnTo>
                    <a:pt x="8" y="55"/>
                  </a:lnTo>
                  <a:lnTo>
                    <a:pt x="8" y="53"/>
                  </a:lnTo>
                  <a:lnTo>
                    <a:pt x="0" y="53"/>
                  </a:lnTo>
                  <a:lnTo>
                    <a:pt x="0" y="56"/>
                  </a:lnTo>
                  <a:lnTo>
                    <a:pt x="2" y="59"/>
                  </a:lnTo>
                  <a:lnTo>
                    <a:pt x="2" y="63"/>
                  </a:lnTo>
                  <a:lnTo>
                    <a:pt x="3" y="66"/>
                  </a:lnTo>
                  <a:lnTo>
                    <a:pt x="7" y="69"/>
                  </a:lnTo>
                  <a:lnTo>
                    <a:pt x="10" y="72"/>
                  </a:lnTo>
                  <a:lnTo>
                    <a:pt x="14" y="74"/>
                  </a:lnTo>
                  <a:lnTo>
                    <a:pt x="21" y="75"/>
                  </a:lnTo>
                  <a:lnTo>
                    <a:pt x="21" y="83"/>
                  </a:lnTo>
                  <a:lnTo>
                    <a:pt x="25" y="83"/>
                  </a:lnTo>
                  <a:lnTo>
                    <a:pt x="25" y="75"/>
                  </a:lnTo>
                  <a:lnTo>
                    <a:pt x="30" y="74"/>
                  </a:lnTo>
                  <a:lnTo>
                    <a:pt x="33" y="72"/>
                  </a:lnTo>
                  <a:lnTo>
                    <a:pt x="35" y="72"/>
                  </a:lnTo>
                  <a:lnTo>
                    <a:pt x="38" y="70"/>
                  </a:lnTo>
                  <a:lnTo>
                    <a:pt x="41" y="67"/>
                  </a:lnTo>
                  <a:lnTo>
                    <a:pt x="44" y="64"/>
                  </a:lnTo>
                  <a:lnTo>
                    <a:pt x="46" y="59"/>
                  </a:lnTo>
                  <a:lnTo>
                    <a:pt x="46" y="53"/>
                  </a:lnTo>
                  <a:lnTo>
                    <a:pt x="46" y="50"/>
                  </a:lnTo>
                  <a:lnTo>
                    <a:pt x="44" y="47"/>
                  </a:lnTo>
                  <a:lnTo>
                    <a:pt x="43" y="44"/>
                  </a:lnTo>
                  <a:lnTo>
                    <a:pt x="40" y="41"/>
                  </a:lnTo>
                  <a:lnTo>
                    <a:pt x="38" y="39"/>
                  </a:lnTo>
                  <a:lnTo>
                    <a:pt x="35" y="37"/>
                  </a:lnTo>
                  <a:lnTo>
                    <a:pt x="30" y="37"/>
                  </a:lnTo>
                  <a:lnTo>
                    <a:pt x="25" y="36"/>
                  </a:lnTo>
                  <a:lnTo>
                    <a:pt x="25" y="14"/>
                  </a:lnTo>
                  <a:lnTo>
                    <a:pt x="29" y="14"/>
                  </a:lnTo>
                  <a:lnTo>
                    <a:pt x="32" y="15"/>
                  </a:lnTo>
                  <a:lnTo>
                    <a:pt x="33" y="17"/>
                  </a:lnTo>
                  <a:lnTo>
                    <a:pt x="35" y="18"/>
                  </a:lnTo>
                  <a:lnTo>
                    <a:pt x="37" y="20"/>
                  </a:lnTo>
                  <a:lnTo>
                    <a:pt x="37" y="22"/>
                  </a:lnTo>
                  <a:lnTo>
                    <a:pt x="37" y="23"/>
                  </a:lnTo>
                  <a:lnTo>
                    <a:pt x="44" y="23"/>
                  </a:lnTo>
                  <a:lnTo>
                    <a:pt x="44" y="20"/>
                  </a:lnTo>
                  <a:lnTo>
                    <a:pt x="43" y="17"/>
                  </a:lnTo>
                  <a:lnTo>
                    <a:pt x="41" y="15"/>
                  </a:lnTo>
                  <a:lnTo>
                    <a:pt x="40" y="12"/>
                  </a:lnTo>
                  <a:lnTo>
                    <a:pt x="37" y="11"/>
                  </a:lnTo>
                  <a:lnTo>
                    <a:pt x="33" y="7"/>
                  </a:lnTo>
                  <a:lnTo>
                    <a:pt x="30" y="6"/>
                  </a:lnTo>
                  <a:lnTo>
                    <a:pt x="25" y="6"/>
                  </a:lnTo>
                  <a:lnTo>
                    <a:pt x="25" y="0"/>
                  </a:lnTo>
                  <a:lnTo>
                    <a:pt x="21" y="0"/>
                  </a:lnTo>
                  <a:lnTo>
                    <a:pt x="21" y="6"/>
                  </a:lnTo>
                  <a:lnTo>
                    <a:pt x="16" y="6"/>
                  </a:lnTo>
                  <a:lnTo>
                    <a:pt x="13" y="7"/>
                  </a:lnTo>
                  <a:lnTo>
                    <a:pt x="10" y="9"/>
                  </a:lnTo>
                  <a:lnTo>
                    <a:pt x="7" y="12"/>
                  </a:lnTo>
                  <a:lnTo>
                    <a:pt x="5" y="15"/>
                  </a:lnTo>
                  <a:lnTo>
                    <a:pt x="3" y="18"/>
                  </a:lnTo>
                  <a:lnTo>
                    <a:pt x="2" y="22"/>
                  </a:lnTo>
                  <a:lnTo>
                    <a:pt x="2" y="25"/>
                  </a:lnTo>
                  <a:lnTo>
                    <a:pt x="2" y="28"/>
                  </a:lnTo>
                  <a:lnTo>
                    <a:pt x="3" y="31"/>
                  </a:lnTo>
                  <a:lnTo>
                    <a:pt x="5" y="34"/>
                  </a:lnTo>
                  <a:lnTo>
                    <a:pt x="7" y="3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7" name="Freeform 38">
              <a:extLst>
                <a:ext uri="{FF2B5EF4-FFF2-40B4-BE49-F238E27FC236}">
                  <a16:creationId xmlns:a16="http://schemas.microsoft.com/office/drawing/2014/main" id="{5D19E54A-7B58-1A41-8900-91C318719557}"/>
                </a:ext>
              </a:extLst>
            </p:cNvPr>
            <p:cNvSpPr>
              <a:spLocks/>
            </p:cNvSpPr>
            <p:nvPr/>
          </p:nvSpPr>
          <p:spPr bwMode="auto">
            <a:xfrm>
              <a:off x="3576" y="3460"/>
              <a:ext cx="31" cy="50"/>
            </a:xfrm>
            <a:custGeom>
              <a:avLst/>
              <a:gdLst>
                <a:gd name="T0" fmla="*/ 1 w 61"/>
                <a:gd name="T1" fmla="*/ 1 h 99"/>
                <a:gd name="T2" fmla="*/ 1 w 61"/>
                <a:gd name="T3" fmla="*/ 1 h 99"/>
                <a:gd name="T4" fmla="*/ 1 w 61"/>
                <a:gd name="T5" fmla="*/ 1 h 99"/>
                <a:gd name="T6" fmla="*/ 1 w 61"/>
                <a:gd name="T7" fmla="*/ 1 h 99"/>
                <a:gd name="T8" fmla="*/ 1 w 61"/>
                <a:gd name="T9" fmla="*/ 1 h 99"/>
                <a:gd name="T10" fmla="*/ 1 w 61"/>
                <a:gd name="T11" fmla="*/ 1 h 99"/>
                <a:gd name="T12" fmla="*/ 1 w 61"/>
                <a:gd name="T13" fmla="*/ 1 h 99"/>
                <a:gd name="T14" fmla="*/ 1 w 61"/>
                <a:gd name="T15" fmla="*/ 1 h 99"/>
                <a:gd name="T16" fmla="*/ 1 w 61"/>
                <a:gd name="T17" fmla="*/ 0 h 99"/>
                <a:gd name="T18" fmla="*/ 1 w 61"/>
                <a:gd name="T19" fmla="*/ 0 h 99"/>
                <a:gd name="T20" fmla="*/ 1 w 61"/>
                <a:gd name="T21" fmla="*/ 1 h 99"/>
                <a:gd name="T22" fmla="*/ 1 w 61"/>
                <a:gd name="T23" fmla="*/ 1 h 99"/>
                <a:gd name="T24" fmla="*/ 1 w 61"/>
                <a:gd name="T25" fmla="*/ 1 h 99"/>
                <a:gd name="T26" fmla="*/ 1 w 61"/>
                <a:gd name="T27" fmla="*/ 1 h 99"/>
                <a:gd name="T28" fmla="*/ 1 w 61"/>
                <a:gd name="T29" fmla="*/ 1 h 99"/>
                <a:gd name="T30" fmla="*/ 1 w 61"/>
                <a:gd name="T31" fmla="*/ 1 h 99"/>
                <a:gd name="T32" fmla="*/ 1 w 61"/>
                <a:gd name="T33" fmla="*/ 1 h 99"/>
                <a:gd name="T34" fmla="*/ 1 w 61"/>
                <a:gd name="T35" fmla="*/ 1 h 99"/>
                <a:gd name="T36" fmla="*/ 1 w 61"/>
                <a:gd name="T37" fmla="*/ 1 h 99"/>
                <a:gd name="T38" fmla="*/ 0 w 61"/>
                <a:gd name="T39" fmla="*/ 1 h 99"/>
                <a:gd name="T40" fmla="*/ 0 w 61"/>
                <a:gd name="T41" fmla="*/ 1 h 99"/>
                <a:gd name="T42" fmla="*/ 1 w 61"/>
                <a:gd name="T43" fmla="*/ 1 h 99"/>
                <a:gd name="T44" fmla="*/ 1 w 61"/>
                <a:gd name="T45" fmla="*/ 1 h 99"/>
                <a:gd name="T46" fmla="*/ 1 w 61"/>
                <a:gd name="T47" fmla="*/ 1 h 99"/>
                <a:gd name="T48" fmla="*/ 1 w 61"/>
                <a:gd name="T49" fmla="*/ 1 h 99"/>
                <a:gd name="T50" fmla="*/ 1 w 61"/>
                <a:gd name="T51" fmla="*/ 1 h 99"/>
                <a:gd name="T52" fmla="*/ 1 w 61"/>
                <a:gd name="T53" fmla="*/ 1 h 99"/>
                <a:gd name="T54" fmla="*/ 1 w 61"/>
                <a:gd name="T55" fmla="*/ 1 h 99"/>
                <a:gd name="T56" fmla="*/ 1 w 61"/>
                <a:gd name="T57" fmla="*/ 1 h 99"/>
                <a:gd name="T58" fmla="*/ 1 w 61"/>
                <a:gd name="T59" fmla="*/ 1 h 99"/>
                <a:gd name="T60" fmla="*/ 1 w 61"/>
                <a:gd name="T61" fmla="*/ 1 h 99"/>
                <a:gd name="T62" fmla="*/ 1 w 61"/>
                <a:gd name="T63" fmla="*/ 1 h 99"/>
                <a:gd name="T64" fmla="*/ 1 w 61"/>
                <a:gd name="T65" fmla="*/ 1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99"/>
                <a:gd name="T101" fmla="*/ 61 w 61"/>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99">
                  <a:moveTo>
                    <a:pt x="52" y="42"/>
                  </a:moveTo>
                  <a:lnTo>
                    <a:pt x="50" y="41"/>
                  </a:lnTo>
                  <a:lnTo>
                    <a:pt x="49" y="41"/>
                  </a:lnTo>
                  <a:lnTo>
                    <a:pt x="47" y="39"/>
                  </a:lnTo>
                  <a:lnTo>
                    <a:pt x="52" y="39"/>
                  </a:lnTo>
                  <a:lnTo>
                    <a:pt x="60" y="39"/>
                  </a:lnTo>
                  <a:lnTo>
                    <a:pt x="60" y="31"/>
                  </a:lnTo>
                  <a:lnTo>
                    <a:pt x="60" y="26"/>
                  </a:lnTo>
                  <a:lnTo>
                    <a:pt x="58" y="22"/>
                  </a:lnTo>
                  <a:lnTo>
                    <a:pt x="55" y="17"/>
                  </a:lnTo>
                  <a:lnTo>
                    <a:pt x="52" y="14"/>
                  </a:lnTo>
                  <a:lnTo>
                    <a:pt x="49" y="12"/>
                  </a:lnTo>
                  <a:lnTo>
                    <a:pt x="47" y="11"/>
                  </a:lnTo>
                  <a:lnTo>
                    <a:pt x="44" y="9"/>
                  </a:lnTo>
                  <a:lnTo>
                    <a:pt x="41" y="7"/>
                  </a:lnTo>
                  <a:lnTo>
                    <a:pt x="41" y="0"/>
                  </a:lnTo>
                  <a:lnTo>
                    <a:pt x="33" y="0"/>
                  </a:lnTo>
                  <a:lnTo>
                    <a:pt x="28" y="0"/>
                  </a:lnTo>
                  <a:lnTo>
                    <a:pt x="20" y="0"/>
                  </a:lnTo>
                  <a:lnTo>
                    <a:pt x="20" y="7"/>
                  </a:lnTo>
                  <a:lnTo>
                    <a:pt x="17" y="7"/>
                  </a:lnTo>
                  <a:lnTo>
                    <a:pt x="14" y="9"/>
                  </a:lnTo>
                  <a:lnTo>
                    <a:pt x="11" y="12"/>
                  </a:lnTo>
                  <a:lnTo>
                    <a:pt x="8" y="14"/>
                  </a:lnTo>
                  <a:lnTo>
                    <a:pt x="4" y="18"/>
                  </a:lnTo>
                  <a:lnTo>
                    <a:pt x="3" y="23"/>
                  </a:lnTo>
                  <a:lnTo>
                    <a:pt x="1" y="28"/>
                  </a:lnTo>
                  <a:lnTo>
                    <a:pt x="1" y="33"/>
                  </a:lnTo>
                  <a:lnTo>
                    <a:pt x="1" y="39"/>
                  </a:lnTo>
                  <a:lnTo>
                    <a:pt x="3" y="44"/>
                  </a:lnTo>
                  <a:lnTo>
                    <a:pt x="6" y="47"/>
                  </a:lnTo>
                  <a:lnTo>
                    <a:pt x="8" y="50"/>
                  </a:lnTo>
                  <a:lnTo>
                    <a:pt x="9" y="52"/>
                  </a:lnTo>
                  <a:lnTo>
                    <a:pt x="11" y="52"/>
                  </a:lnTo>
                  <a:lnTo>
                    <a:pt x="8" y="52"/>
                  </a:lnTo>
                  <a:lnTo>
                    <a:pt x="0" y="52"/>
                  </a:lnTo>
                  <a:lnTo>
                    <a:pt x="0" y="61"/>
                  </a:lnTo>
                  <a:lnTo>
                    <a:pt x="0" y="66"/>
                  </a:lnTo>
                  <a:lnTo>
                    <a:pt x="0" y="69"/>
                  </a:lnTo>
                  <a:lnTo>
                    <a:pt x="1" y="74"/>
                  </a:lnTo>
                  <a:lnTo>
                    <a:pt x="3" y="77"/>
                  </a:lnTo>
                  <a:lnTo>
                    <a:pt x="6" y="80"/>
                  </a:lnTo>
                  <a:lnTo>
                    <a:pt x="9" y="83"/>
                  </a:lnTo>
                  <a:lnTo>
                    <a:pt x="14" y="86"/>
                  </a:lnTo>
                  <a:lnTo>
                    <a:pt x="20" y="89"/>
                  </a:lnTo>
                  <a:lnTo>
                    <a:pt x="20" y="91"/>
                  </a:lnTo>
                  <a:lnTo>
                    <a:pt x="20" y="99"/>
                  </a:lnTo>
                  <a:lnTo>
                    <a:pt x="28" y="99"/>
                  </a:lnTo>
                  <a:lnTo>
                    <a:pt x="33" y="99"/>
                  </a:lnTo>
                  <a:lnTo>
                    <a:pt x="41" y="99"/>
                  </a:lnTo>
                  <a:lnTo>
                    <a:pt x="41" y="91"/>
                  </a:lnTo>
                  <a:lnTo>
                    <a:pt x="41" y="89"/>
                  </a:lnTo>
                  <a:lnTo>
                    <a:pt x="42" y="88"/>
                  </a:lnTo>
                  <a:lnTo>
                    <a:pt x="45" y="86"/>
                  </a:lnTo>
                  <a:lnTo>
                    <a:pt x="47" y="86"/>
                  </a:lnTo>
                  <a:lnTo>
                    <a:pt x="49" y="85"/>
                  </a:lnTo>
                  <a:lnTo>
                    <a:pt x="53" y="81"/>
                  </a:lnTo>
                  <a:lnTo>
                    <a:pt x="58" y="77"/>
                  </a:lnTo>
                  <a:lnTo>
                    <a:pt x="60" y="70"/>
                  </a:lnTo>
                  <a:lnTo>
                    <a:pt x="61" y="61"/>
                  </a:lnTo>
                  <a:lnTo>
                    <a:pt x="61" y="55"/>
                  </a:lnTo>
                  <a:lnTo>
                    <a:pt x="60" y="50"/>
                  </a:lnTo>
                  <a:lnTo>
                    <a:pt x="56" y="45"/>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8" name="Freeform 39">
              <a:extLst>
                <a:ext uri="{FF2B5EF4-FFF2-40B4-BE49-F238E27FC236}">
                  <a16:creationId xmlns:a16="http://schemas.microsoft.com/office/drawing/2014/main" id="{6EC59C35-43BB-9F40-A6D2-2320340B4FD6}"/>
                </a:ext>
              </a:extLst>
            </p:cNvPr>
            <p:cNvSpPr>
              <a:spLocks/>
            </p:cNvSpPr>
            <p:nvPr/>
          </p:nvSpPr>
          <p:spPr bwMode="auto">
            <a:xfrm>
              <a:off x="3580" y="3464"/>
              <a:ext cx="23" cy="42"/>
            </a:xfrm>
            <a:custGeom>
              <a:avLst/>
              <a:gdLst>
                <a:gd name="T0" fmla="*/ 1 w 45"/>
                <a:gd name="T1" fmla="*/ 1 h 84"/>
                <a:gd name="T2" fmla="*/ 1 w 45"/>
                <a:gd name="T3" fmla="*/ 1 h 84"/>
                <a:gd name="T4" fmla="*/ 1 w 45"/>
                <a:gd name="T5" fmla="*/ 1 h 84"/>
                <a:gd name="T6" fmla="*/ 1 w 45"/>
                <a:gd name="T7" fmla="*/ 1 h 84"/>
                <a:gd name="T8" fmla="*/ 1 w 45"/>
                <a:gd name="T9" fmla="*/ 1 h 84"/>
                <a:gd name="T10" fmla="*/ 1 w 45"/>
                <a:gd name="T11" fmla="*/ 1 h 84"/>
                <a:gd name="T12" fmla="*/ 1 w 45"/>
                <a:gd name="T13" fmla="*/ 1 h 84"/>
                <a:gd name="T14" fmla="*/ 0 w 45"/>
                <a:gd name="T15" fmla="*/ 1 h 84"/>
                <a:gd name="T16" fmla="*/ 0 w 45"/>
                <a:gd name="T17" fmla="*/ 1 h 84"/>
                <a:gd name="T18" fmla="*/ 1 w 45"/>
                <a:gd name="T19" fmla="*/ 1 h 84"/>
                <a:gd name="T20" fmla="*/ 1 w 45"/>
                <a:gd name="T21" fmla="*/ 1 h 84"/>
                <a:gd name="T22" fmla="*/ 1 w 45"/>
                <a:gd name="T23" fmla="*/ 1 h 84"/>
                <a:gd name="T24" fmla="*/ 1 w 45"/>
                <a:gd name="T25" fmla="*/ 1 h 84"/>
                <a:gd name="T26" fmla="*/ 1 w 45"/>
                <a:gd name="T27" fmla="*/ 1 h 84"/>
                <a:gd name="T28" fmla="*/ 1 w 45"/>
                <a:gd name="T29" fmla="*/ 1 h 84"/>
                <a:gd name="T30" fmla="*/ 1 w 45"/>
                <a:gd name="T31" fmla="*/ 1 h 84"/>
                <a:gd name="T32" fmla="*/ 1 w 45"/>
                <a:gd name="T33" fmla="*/ 1 h 84"/>
                <a:gd name="T34" fmla="*/ 1 w 45"/>
                <a:gd name="T35" fmla="*/ 1 h 84"/>
                <a:gd name="T36" fmla="*/ 1 w 45"/>
                <a:gd name="T37" fmla="*/ 1 h 84"/>
                <a:gd name="T38" fmla="*/ 1 w 45"/>
                <a:gd name="T39" fmla="*/ 1 h 84"/>
                <a:gd name="T40" fmla="*/ 1 w 45"/>
                <a:gd name="T41" fmla="*/ 1 h 84"/>
                <a:gd name="T42" fmla="*/ 1 w 45"/>
                <a:gd name="T43" fmla="*/ 1 h 84"/>
                <a:gd name="T44" fmla="*/ 1 w 45"/>
                <a:gd name="T45" fmla="*/ 1 h 84"/>
                <a:gd name="T46" fmla="*/ 1 w 45"/>
                <a:gd name="T47" fmla="*/ 1 h 84"/>
                <a:gd name="T48" fmla="*/ 1 w 45"/>
                <a:gd name="T49" fmla="*/ 1 h 84"/>
                <a:gd name="T50" fmla="*/ 1 w 45"/>
                <a:gd name="T51" fmla="*/ 1 h 84"/>
                <a:gd name="T52" fmla="*/ 1 w 45"/>
                <a:gd name="T53" fmla="*/ 1 h 84"/>
                <a:gd name="T54" fmla="*/ 1 w 45"/>
                <a:gd name="T55" fmla="*/ 1 h 84"/>
                <a:gd name="T56" fmla="*/ 1 w 45"/>
                <a:gd name="T57" fmla="*/ 1 h 84"/>
                <a:gd name="T58" fmla="*/ 1 w 45"/>
                <a:gd name="T59" fmla="*/ 1 h 84"/>
                <a:gd name="T60" fmla="*/ 1 w 45"/>
                <a:gd name="T61" fmla="*/ 0 h 84"/>
                <a:gd name="T62" fmla="*/ 1 w 45"/>
                <a:gd name="T63" fmla="*/ 1 h 84"/>
                <a:gd name="T64" fmla="*/ 1 w 45"/>
                <a:gd name="T65" fmla="*/ 1 h 84"/>
                <a:gd name="T66" fmla="*/ 1 w 45"/>
                <a:gd name="T67" fmla="*/ 1 h 84"/>
                <a:gd name="T68" fmla="*/ 1 w 45"/>
                <a:gd name="T69" fmla="*/ 1 h 84"/>
                <a:gd name="T70" fmla="*/ 1 w 45"/>
                <a:gd name="T71" fmla="*/ 1 h 84"/>
                <a:gd name="T72" fmla="*/ 1 w 45"/>
                <a:gd name="T73" fmla="*/ 1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84"/>
                <a:gd name="T113" fmla="*/ 45 w 45"/>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84">
                  <a:moveTo>
                    <a:pt x="6" y="37"/>
                  </a:moveTo>
                  <a:lnTo>
                    <a:pt x="9" y="38"/>
                  </a:lnTo>
                  <a:lnTo>
                    <a:pt x="12" y="40"/>
                  </a:lnTo>
                  <a:lnTo>
                    <a:pt x="15" y="41"/>
                  </a:lnTo>
                  <a:lnTo>
                    <a:pt x="20" y="43"/>
                  </a:lnTo>
                  <a:lnTo>
                    <a:pt x="20" y="68"/>
                  </a:lnTo>
                  <a:lnTo>
                    <a:pt x="17" y="68"/>
                  </a:lnTo>
                  <a:lnTo>
                    <a:pt x="14" y="67"/>
                  </a:lnTo>
                  <a:lnTo>
                    <a:pt x="11" y="65"/>
                  </a:lnTo>
                  <a:lnTo>
                    <a:pt x="9" y="62"/>
                  </a:lnTo>
                  <a:lnTo>
                    <a:pt x="7" y="60"/>
                  </a:lnTo>
                  <a:lnTo>
                    <a:pt x="7" y="59"/>
                  </a:lnTo>
                  <a:lnTo>
                    <a:pt x="7" y="56"/>
                  </a:lnTo>
                  <a:lnTo>
                    <a:pt x="7" y="54"/>
                  </a:lnTo>
                  <a:lnTo>
                    <a:pt x="0" y="54"/>
                  </a:lnTo>
                  <a:lnTo>
                    <a:pt x="0" y="57"/>
                  </a:lnTo>
                  <a:lnTo>
                    <a:pt x="0" y="60"/>
                  </a:lnTo>
                  <a:lnTo>
                    <a:pt x="0" y="63"/>
                  </a:lnTo>
                  <a:lnTo>
                    <a:pt x="1" y="65"/>
                  </a:lnTo>
                  <a:lnTo>
                    <a:pt x="4" y="70"/>
                  </a:lnTo>
                  <a:lnTo>
                    <a:pt x="9" y="71"/>
                  </a:lnTo>
                  <a:lnTo>
                    <a:pt x="14" y="74"/>
                  </a:lnTo>
                  <a:lnTo>
                    <a:pt x="20" y="74"/>
                  </a:lnTo>
                  <a:lnTo>
                    <a:pt x="20" y="84"/>
                  </a:lnTo>
                  <a:lnTo>
                    <a:pt x="25" y="84"/>
                  </a:lnTo>
                  <a:lnTo>
                    <a:pt x="25" y="74"/>
                  </a:lnTo>
                  <a:lnTo>
                    <a:pt x="28" y="74"/>
                  </a:lnTo>
                  <a:lnTo>
                    <a:pt x="31" y="73"/>
                  </a:lnTo>
                  <a:lnTo>
                    <a:pt x="34" y="73"/>
                  </a:lnTo>
                  <a:lnTo>
                    <a:pt x="37" y="71"/>
                  </a:lnTo>
                  <a:lnTo>
                    <a:pt x="41" y="68"/>
                  </a:lnTo>
                  <a:lnTo>
                    <a:pt x="44" y="65"/>
                  </a:lnTo>
                  <a:lnTo>
                    <a:pt x="45" y="60"/>
                  </a:lnTo>
                  <a:lnTo>
                    <a:pt x="45" y="54"/>
                  </a:lnTo>
                  <a:lnTo>
                    <a:pt x="45" y="51"/>
                  </a:lnTo>
                  <a:lnTo>
                    <a:pt x="44" y="48"/>
                  </a:lnTo>
                  <a:lnTo>
                    <a:pt x="41" y="45"/>
                  </a:lnTo>
                  <a:lnTo>
                    <a:pt x="39" y="41"/>
                  </a:lnTo>
                  <a:lnTo>
                    <a:pt x="36" y="40"/>
                  </a:lnTo>
                  <a:lnTo>
                    <a:pt x="33" y="38"/>
                  </a:lnTo>
                  <a:lnTo>
                    <a:pt x="29" y="38"/>
                  </a:lnTo>
                  <a:lnTo>
                    <a:pt x="25" y="37"/>
                  </a:lnTo>
                  <a:lnTo>
                    <a:pt x="25" y="13"/>
                  </a:lnTo>
                  <a:lnTo>
                    <a:pt x="26" y="15"/>
                  </a:lnTo>
                  <a:lnTo>
                    <a:pt x="29" y="16"/>
                  </a:lnTo>
                  <a:lnTo>
                    <a:pt x="31" y="18"/>
                  </a:lnTo>
                  <a:lnTo>
                    <a:pt x="33" y="19"/>
                  </a:lnTo>
                  <a:lnTo>
                    <a:pt x="34" y="21"/>
                  </a:lnTo>
                  <a:lnTo>
                    <a:pt x="34" y="22"/>
                  </a:lnTo>
                  <a:lnTo>
                    <a:pt x="36" y="24"/>
                  </a:lnTo>
                  <a:lnTo>
                    <a:pt x="44" y="24"/>
                  </a:lnTo>
                  <a:lnTo>
                    <a:pt x="44" y="21"/>
                  </a:lnTo>
                  <a:lnTo>
                    <a:pt x="42" y="18"/>
                  </a:lnTo>
                  <a:lnTo>
                    <a:pt x="41" y="15"/>
                  </a:lnTo>
                  <a:lnTo>
                    <a:pt x="37" y="11"/>
                  </a:lnTo>
                  <a:lnTo>
                    <a:pt x="34" y="10"/>
                  </a:lnTo>
                  <a:lnTo>
                    <a:pt x="31" y="8"/>
                  </a:lnTo>
                  <a:lnTo>
                    <a:pt x="28" y="7"/>
                  </a:lnTo>
                  <a:lnTo>
                    <a:pt x="25" y="7"/>
                  </a:lnTo>
                  <a:lnTo>
                    <a:pt x="25" y="0"/>
                  </a:lnTo>
                  <a:lnTo>
                    <a:pt x="20" y="0"/>
                  </a:lnTo>
                  <a:lnTo>
                    <a:pt x="20" y="7"/>
                  </a:lnTo>
                  <a:lnTo>
                    <a:pt x="15" y="7"/>
                  </a:lnTo>
                  <a:lnTo>
                    <a:pt x="12" y="8"/>
                  </a:lnTo>
                  <a:lnTo>
                    <a:pt x="9" y="10"/>
                  </a:lnTo>
                  <a:lnTo>
                    <a:pt x="6" y="13"/>
                  </a:lnTo>
                  <a:lnTo>
                    <a:pt x="4" y="16"/>
                  </a:lnTo>
                  <a:lnTo>
                    <a:pt x="3" y="19"/>
                  </a:lnTo>
                  <a:lnTo>
                    <a:pt x="1" y="22"/>
                  </a:lnTo>
                  <a:lnTo>
                    <a:pt x="1" y="26"/>
                  </a:lnTo>
                  <a:lnTo>
                    <a:pt x="1" y="29"/>
                  </a:lnTo>
                  <a:lnTo>
                    <a:pt x="3" y="32"/>
                  </a:lnTo>
                  <a:lnTo>
                    <a:pt x="4" y="34"/>
                  </a:lnTo>
                  <a:lnTo>
                    <a:pt x="6" y="37"/>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09" name="Freeform 40">
              <a:extLst>
                <a:ext uri="{FF2B5EF4-FFF2-40B4-BE49-F238E27FC236}">
                  <a16:creationId xmlns:a16="http://schemas.microsoft.com/office/drawing/2014/main" id="{3212560A-A1F0-BD41-A1F4-200F94700D2F}"/>
                </a:ext>
              </a:extLst>
            </p:cNvPr>
            <p:cNvSpPr>
              <a:spLocks/>
            </p:cNvSpPr>
            <p:nvPr/>
          </p:nvSpPr>
          <p:spPr bwMode="auto">
            <a:xfrm>
              <a:off x="3554" y="3464"/>
              <a:ext cx="15" cy="10"/>
            </a:xfrm>
            <a:custGeom>
              <a:avLst/>
              <a:gdLst>
                <a:gd name="T0" fmla="*/ 1 w 29"/>
                <a:gd name="T1" fmla="*/ 0 h 21"/>
                <a:gd name="T2" fmla="*/ 1 w 29"/>
                <a:gd name="T3" fmla="*/ 0 h 21"/>
                <a:gd name="T4" fmla="*/ 0 w 29"/>
                <a:gd name="T5" fmla="*/ 0 h 21"/>
                <a:gd name="T6" fmla="*/ 1 w 29"/>
                <a:gd name="T7" fmla="*/ 0 h 21"/>
                <a:gd name="T8" fmla="*/ 1 w 29"/>
                <a:gd name="T9" fmla="*/ 0 h 21"/>
                <a:gd name="T10" fmla="*/ 0 60000 65536"/>
                <a:gd name="T11" fmla="*/ 0 60000 65536"/>
                <a:gd name="T12" fmla="*/ 0 60000 65536"/>
                <a:gd name="T13" fmla="*/ 0 60000 65536"/>
                <a:gd name="T14" fmla="*/ 0 60000 65536"/>
                <a:gd name="T15" fmla="*/ 0 w 29"/>
                <a:gd name="T16" fmla="*/ 0 h 21"/>
                <a:gd name="T17" fmla="*/ 29 w 29"/>
                <a:gd name="T18" fmla="*/ 21 h 21"/>
              </a:gdLst>
              <a:ahLst/>
              <a:cxnLst>
                <a:cxn ang="T10">
                  <a:pos x="T0" y="T1"/>
                </a:cxn>
                <a:cxn ang="T11">
                  <a:pos x="T2" y="T3"/>
                </a:cxn>
                <a:cxn ang="T12">
                  <a:pos x="T4" y="T5"/>
                </a:cxn>
                <a:cxn ang="T13">
                  <a:pos x="T6" y="T7"/>
                </a:cxn>
                <a:cxn ang="T14">
                  <a:pos x="T8" y="T9"/>
                </a:cxn>
              </a:cxnLst>
              <a:rect l="T15" t="T16" r="T17" b="T18"/>
              <a:pathLst>
                <a:path w="29" h="21">
                  <a:moveTo>
                    <a:pt x="29" y="10"/>
                  </a:moveTo>
                  <a:lnTo>
                    <a:pt x="4" y="0"/>
                  </a:lnTo>
                  <a:lnTo>
                    <a:pt x="0" y="11"/>
                  </a:lnTo>
                  <a:lnTo>
                    <a:pt x="25" y="21"/>
                  </a:lnTo>
                  <a:lnTo>
                    <a:pt x="29" y="1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0" name="Freeform 41">
              <a:extLst>
                <a:ext uri="{FF2B5EF4-FFF2-40B4-BE49-F238E27FC236}">
                  <a16:creationId xmlns:a16="http://schemas.microsoft.com/office/drawing/2014/main" id="{44AB50A0-E232-F744-B22C-92837EA82A05}"/>
                </a:ext>
              </a:extLst>
            </p:cNvPr>
            <p:cNvSpPr>
              <a:spLocks/>
            </p:cNvSpPr>
            <p:nvPr/>
          </p:nvSpPr>
          <p:spPr bwMode="auto">
            <a:xfrm>
              <a:off x="3566" y="3447"/>
              <a:ext cx="13" cy="14"/>
            </a:xfrm>
            <a:custGeom>
              <a:avLst/>
              <a:gdLst>
                <a:gd name="T0" fmla="*/ 0 w 27"/>
                <a:gd name="T1" fmla="*/ 1 h 28"/>
                <a:gd name="T2" fmla="*/ 0 w 27"/>
                <a:gd name="T3" fmla="*/ 0 h 28"/>
                <a:gd name="T4" fmla="*/ 0 w 27"/>
                <a:gd name="T5" fmla="*/ 1 h 28"/>
                <a:gd name="T6" fmla="*/ 0 w 27"/>
                <a:gd name="T7" fmla="*/ 1 h 28"/>
                <a:gd name="T8" fmla="*/ 0 w 27"/>
                <a:gd name="T9" fmla="*/ 1 h 28"/>
                <a:gd name="T10" fmla="*/ 0 60000 65536"/>
                <a:gd name="T11" fmla="*/ 0 60000 65536"/>
                <a:gd name="T12" fmla="*/ 0 60000 65536"/>
                <a:gd name="T13" fmla="*/ 0 60000 65536"/>
                <a:gd name="T14" fmla="*/ 0 60000 65536"/>
                <a:gd name="T15" fmla="*/ 0 w 27"/>
                <a:gd name="T16" fmla="*/ 0 h 28"/>
                <a:gd name="T17" fmla="*/ 27 w 27"/>
                <a:gd name="T18" fmla="*/ 28 h 28"/>
              </a:gdLst>
              <a:ahLst/>
              <a:cxnLst>
                <a:cxn ang="T10">
                  <a:pos x="T0" y="T1"/>
                </a:cxn>
                <a:cxn ang="T11">
                  <a:pos x="T2" y="T3"/>
                </a:cxn>
                <a:cxn ang="T12">
                  <a:pos x="T4" y="T5"/>
                </a:cxn>
                <a:cxn ang="T13">
                  <a:pos x="T6" y="T7"/>
                </a:cxn>
                <a:cxn ang="T14">
                  <a:pos x="T8" y="T9"/>
                </a:cxn>
              </a:cxnLst>
              <a:rect l="T15" t="T16" r="T17" b="T18"/>
              <a:pathLst>
                <a:path w="27" h="28">
                  <a:moveTo>
                    <a:pt x="27" y="20"/>
                  </a:moveTo>
                  <a:lnTo>
                    <a:pt x="10" y="0"/>
                  </a:lnTo>
                  <a:lnTo>
                    <a:pt x="0" y="6"/>
                  </a:lnTo>
                  <a:lnTo>
                    <a:pt x="17" y="28"/>
                  </a:lnTo>
                  <a:lnTo>
                    <a:pt x="27" y="2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1" name="Rectangle 42">
              <a:extLst>
                <a:ext uri="{FF2B5EF4-FFF2-40B4-BE49-F238E27FC236}">
                  <a16:creationId xmlns:a16="http://schemas.microsoft.com/office/drawing/2014/main" id="{DE0BE382-8CC1-F24B-88BA-382A84DFF18D}"/>
                </a:ext>
              </a:extLst>
            </p:cNvPr>
            <p:cNvSpPr>
              <a:spLocks noChangeArrowheads="1"/>
            </p:cNvSpPr>
            <p:nvPr/>
          </p:nvSpPr>
          <p:spPr bwMode="auto">
            <a:xfrm>
              <a:off x="3585" y="3440"/>
              <a:ext cx="6" cy="13"/>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712" name="Freeform 43">
              <a:extLst>
                <a:ext uri="{FF2B5EF4-FFF2-40B4-BE49-F238E27FC236}">
                  <a16:creationId xmlns:a16="http://schemas.microsoft.com/office/drawing/2014/main" id="{A9C611CD-51FE-814D-94B2-8D173444816A}"/>
                </a:ext>
              </a:extLst>
            </p:cNvPr>
            <p:cNvSpPr>
              <a:spLocks/>
            </p:cNvSpPr>
            <p:nvPr/>
          </p:nvSpPr>
          <p:spPr bwMode="auto">
            <a:xfrm>
              <a:off x="3599" y="3448"/>
              <a:ext cx="11" cy="14"/>
            </a:xfrm>
            <a:custGeom>
              <a:avLst/>
              <a:gdLst>
                <a:gd name="T0" fmla="*/ 0 w 24"/>
                <a:gd name="T1" fmla="*/ 1 h 27"/>
                <a:gd name="T2" fmla="*/ 0 w 24"/>
                <a:gd name="T3" fmla="*/ 1 h 27"/>
                <a:gd name="T4" fmla="*/ 0 w 24"/>
                <a:gd name="T5" fmla="*/ 0 h 27"/>
                <a:gd name="T6" fmla="*/ 0 w 24"/>
                <a:gd name="T7" fmla="*/ 1 h 27"/>
                <a:gd name="T8" fmla="*/ 0 w 24"/>
                <a:gd name="T9" fmla="*/ 1 h 27"/>
                <a:gd name="T10" fmla="*/ 0 60000 65536"/>
                <a:gd name="T11" fmla="*/ 0 60000 65536"/>
                <a:gd name="T12" fmla="*/ 0 60000 65536"/>
                <a:gd name="T13" fmla="*/ 0 60000 65536"/>
                <a:gd name="T14" fmla="*/ 0 60000 65536"/>
                <a:gd name="T15" fmla="*/ 0 w 24"/>
                <a:gd name="T16" fmla="*/ 0 h 27"/>
                <a:gd name="T17" fmla="*/ 24 w 24"/>
                <a:gd name="T18" fmla="*/ 27 h 27"/>
              </a:gdLst>
              <a:ahLst/>
              <a:cxnLst>
                <a:cxn ang="T10">
                  <a:pos x="T0" y="T1"/>
                </a:cxn>
                <a:cxn ang="T11">
                  <a:pos x="T2" y="T3"/>
                </a:cxn>
                <a:cxn ang="T12">
                  <a:pos x="T4" y="T5"/>
                </a:cxn>
                <a:cxn ang="T13">
                  <a:pos x="T6" y="T7"/>
                </a:cxn>
                <a:cxn ang="T14">
                  <a:pos x="T8" y="T9"/>
                </a:cxn>
              </a:cxnLst>
              <a:rect l="T15" t="T16" r="T17" b="T18"/>
              <a:pathLst>
                <a:path w="24" h="27">
                  <a:moveTo>
                    <a:pt x="10" y="27"/>
                  </a:moveTo>
                  <a:lnTo>
                    <a:pt x="24" y="5"/>
                  </a:lnTo>
                  <a:lnTo>
                    <a:pt x="15" y="0"/>
                  </a:lnTo>
                  <a:lnTo>
                    <a:pt x="0" y="20"/>
                  </a:lnTo>
                  <a:lnTo>
                    <a:pt x="10" y="27"/>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3" name="Freeform 44">
              <a:extLst>
                <a:ext uri="{FF2B5EF4-FFF2-40B4-BE49-F238E27FC236}">
                  <a16:creationId xmlns:a16="http://schemas.microsoft.com/office/drawing/2014/main" id="{99B9E626-5C0A-D048-B450-3A9504831247}"/>
                </a:ext>
              </a:extLst>
            </p:cNvPr>
            <p:cNvSpPr>
              <a:spLocks/>
            </p:cNvSpPr>
            <p:nvPr/>
          </p:nvSpPr>
          <p:spPr bwMode="auto">
            <a:xfrm>
              <a:off x="3608" y="3461"/>
              <a:ext cx="15" cy="13"/>
            </a:xfrm>
            <a:custGeom>
              <a:avLst/>
              <a:gdLst>
                <a:gd name="T0" fmla="*/ 1 w 30"/>
                <a:gd name="T1" fmla="*/ 1 h 25"/>
                <a:gd name="T2" fmla="*/ 1 w 30"/>
                <a:gd name="T3" fmla="*/ 1 h 25"/>
                <a:gd name="T4" fmla="*/ 1 w 30"/>
                <a:gd name="T5" fmla="*/ 0 h 25"/>
                <a:gd name="T6" fmla="*/ 0 w 30"/>
                <a:gd name="T7" fmla="*/ 1 h 25"/>
                <a:gd name="T8" fmla="*/ 1 w 30"/>
                <a:gd name="T9" fmla="*/ 1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7" y="25"/>
                  </a:moveTo>
                  <a:lnTo>
                    <a:pt x="30" y="10"/>
                  </a:lnTo>
                  <a:lnTo>
                    <a:pt x="24" y="0"/>
                  </a:lnTo>
                  <a:lnTo>
                    <a:pt x="0" y="14"/>
                  </a:lnTo>
                  <a:lnTo>
                    <a:pt x="7" y="25"/>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4" name="Freeform 45">
              <a:extLst>
                <a:ext uri="{FF2B5EF4-FFF2-40B4-BE49-F238E27FC236}">
                  <a16:creationId xmlns:a16="http://schemas.microsoft.com/office/drawing/2014/main" id="{EAFE517D-9274-EB48-B809-1DDAEF9F2681}"/>
                </a:ext>
              </a:extLst>
            </p:cNvPr>
            <p:cNvSpPr>
              <a:spLocks/>
            </p:cNvSpPr>
            <p:nvPr/>
          </p:nvSpPr>
          <p:spPr bwMode="auto">
            <a:xfrm>
              <a:off x="3592" y="3486"/>
              <a:ext cx="6" cy="12"/>
            </a:xfrm>
            <a:custGeom>
              <a:avLst/>
              <a:gdLst>
                <a:gd name="T0" fmla="*/ 0 w 11"/>
                <a:gd name="T1" fmla="*/ 0 h 23"/>
                <a:gd name="T2" fmla="*/ 1 w 11"/>
                <a:gd name="T3" fmla="*/ 1 h 23"/>
                <a:gd name="T4" fmla="*/ 1 w 11"/>
                <a:gd name="T5" fmla="*/ 1 h 23"/>
                <a:gd name="T6" fmla="*/ 1 w 11"/>
                <a:gd name="T7" fmla="*/ 1 h 23"/>
                <a:gd name="T8" fmla="*/ 1 w 11"/>
                <a:gd name="T9" fmla="*/ 1 h 23"/>
                <a:gd name="T10" fmla="*/ 1 w 11"/>
                <a:gd name="T11" fmla="*/ 1 h 23"/>
                <a:gd name="T12" fmla="*/ 1 w 11"/>
                <a:gd name="T13" fmla="*/ 1 h 23"/>
                <a:gd name="T14" fmla="*/ 1 w 11"/>
                <a:gd name="T15" fmla="*/ 1 h 23"/>
                <a:gd name="T16" fmla="*/ 1 w 11"/>
                <a:gd name="T17" fmla="*/ 1 h 23"/>
                <a:gd name="T18" fmla="*/ 1 w 11"/>
                <a:gd name="T19" fmla="*/ 1 h 23"/>
                <a:gd name="T20" fmla="*/ 1 w 11"/>
                <a:gd name="T21" fmla="*/ 1 h 23"/>
                <a:gd name="T22" fmla="*/ 1 w 11"/>
                <a:gd name="T23" fmla="*/ 1 h 23"/>
                <a:gd name="T24" fmla="*/ 1 w 11"/>
                <a:gd name="T25" fmla="*/ 1 h 23"/>
                <a:gd name="T26" fmla="*/ 1 w 11"/>
                <a:gd name="T27" fmla="*/ 1 h 23"/>
                <a:gd name="T28" fmla="*/ 1 w 11"/>
                <a:gd name="T29" fmla="*/ 1 h 23"/>
                <a:gd name="T30" fmla="*/ 1 w 11"/>
                <a:gd name="T31" fmla="*/ 1 h 23"/>
                <a:gd name="T32" fmla="*/ 0 w 11"/>
                <a:gd name="T33" fmla="*/ 1 h 23"/>
                <a:gd name="T34" fmla="*/ 0 w 11"/>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3"/>
                <a:gd name="T56" fmla="*/ 11 w 11"/>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3">
                  <a:moveTo>
                    <a:pt x="0" y="0"/>
                  </a:moveTo>
                  <a:lnTo>
                    <a:pt x="1" y="1"/>
                  </a:lnTo>
                  <a:lnTo>
                    <a:pt x="4" y="1"/>
                  </a:lnTo>
                  <a:lnTo>
                    <a:pt x="6" y="1"/>
                  </a:lnTo>
                  <a:lnTo>
                    <a:pt x="8" y="3"/>
                  </a:lnTo>
                  <a:lnTo>
                    <a:pt x="9" y="4"/>
                  </a:lnTo>
                  <a:lnTo>
                    <a:pt x="11" y="6"/>
                  </a:lnTo>
                  <a:lnTo>
                    <a:pt x="11" y="9"/>
                  </a:lnTo>
                  <a:lnTo>
                    <a:pt x="11" y="12"/>
                  </a:lnTo>
                  <a:lnTo>
                    <a:pt x="11" y="14"/>
                  </a:lnTo>
                  <a:lnTo>
                    <a:pt x="11" y="15"/>
                  </a:lnTo>
                  <a:lnTo>
                    <a:pt x="11" y="17"/>
                  </a:lnTo>
                  <a:lnTo>
                    <a:pt x="9" y="18"/>
                  </a:lnTo>
                  <a:lnTo>
                    <a:pt x="8" y="20"/>
                  </a:lnTo>
                  <a:lnTo>
                    <a:pt x="6" y="22"/>
                  </a:lnTo>
                  <a:lnTo>
                    <a:pt x="3" y="23"/>
                  </a:lnTo>
                  <a:lnTo>
                    <a:pt x="0"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5" name="Freeform 46">
              <a:extLst>
                <a:ext uri="{FF2B5EF4-FFF2-40B4-BE49-F238E27FC236}">
                  <a16:creationId xmlns:a16="http://schemas.microsoft.com/office/drawing/2014/main" id="{951D39B4-475D-A040-A453-0D11C8D38A63}"/>
                </a:ext>
              </a:extLst>
            </p:cNvPr>
            <p:cNvSpPr>
              <a:spLocks/>
            </p:cNvSpPr>
            <p:nvPr/>
          </p:nvSpPr>
          <p:spPr bwMode="auto">
            <a:xfrm>
              <a:off x="3584" y="3471"/>
              <a:ext cx="6" cy="11"/>
            </a:xfrm>
            <a:custGeom>
              <a:avLst/>
              <a:gdLst>
                <a:gd name="T0" fmla="*/ 1 w 11"/>
                <a:gd name="T1" fmla="*/ 1 h 22"/>
                <a:gd name="T2" fmla="*/ 1 w 11"/>
                <a:gd name="T3" fmla="*/ 1 h 22"/>
                <a:gd name="T4" fmla="*/ 1 w 11"/>
                <a:gd name="T5" fmla="*/ 1 h 22"/>
                <a:gd name="T6" fmla="*/ 1 w 11"/>
                <a:gd name="T7" fmla="*/ 0 h 22"/>
                <a:gd name="T8" fmla="*/ 1 w 11"/>
                <a:gd name="T9" fmla="*/ 0 h 22"/>
                <a:gd name="T10" fmla="*/ 1 w 11"/>
                <a:gd name="T11" fmla="*/ 1 h 22"/>
                <a:gd name="T12" fmla="*/ 1 w 11"/>
                <a:gd name="T13" fmla="*/ 1 h 22"/>
                <a:gd name="T14" fmla="*/ 1 w 11"/>
                <a:gd name="T15" fmla="*/ 1 h 22"/>
                <a:gd name="T16" fmla="*/ 1 w 11"/>
                <a:gd name="T17" fmla="*/ 1 h 22"/>
                <a:gd name="T18" fmla="*/ 1 w 11"/>
                <a:gd name="T19" fmla="*/ 1 h 22"/>
                <a:gd name="T20" fmla="*/ 1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1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2" y="5"/>
                  </a:moveTo>
                  <a:lnTo>
                    <a:pt x="3" y="3"/>
                  </a:lnTo>
                  <a:lnTo>
                    <a:pt x="5" y="2"/>
                  </a:lnTo>
                  <a:lnTo>
                    <a:pt x="8" y="0"/>
                  </a:lnTo>
                  <a:lnTo>
                    <a:pt x="11" y="0"/>
                  </a:lnTo>
                  <a:lnTo>
                    <a:pt x="11" y="22"/>
                  </a:lnTo>
                  <a:lnTo>
                    <a:pt x="9" y="22"/>
                  </a:lnTo>
                  <a:lnTo>
                    <a:pt x="6" y="21"/>
                  </a:lnTo>
                  <a:lnTo>
                    <a:pt x="5" y="21"/>
                  </a:lnTo>
                  <a:lnTo>
                    <a:pt x="3" y="19"/>
                  </a:lnTo>
                  <a:lnTo>
                    <a:pt x="2" y="17"/>
                  </a:lnTo>
                  <a:lnTo>
                    <a:pt x="0" y="16"/>
                  </a:lnTo>
                  <a:lnTo>
                    <a:pt x="0" y="13"/>
                  </a:lnTo>
                  <a:lnTo>
                    <a:pt x="0" y="11"/>
                  </a:lnTo>
                  <a:lnTo>
                    <a:pt x="0" y="9"/>
                  </a:lnTo>
                  <a:lnTo>
                    <a:pt x="0" y="8"/>
                  </a:lnTo>
                  <a:lnTo>
                    <a:pt x="0" y="6"/>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6" name="Freeform 47">
              <a:extLst>
                <a:ext uri="{FF2B5EF4-FFF2-40B4-BE49-F238E27FC236}">
                  <a16:creationId xmlns:a16="http://schemas.microsoft.com/office/drawing/2014/main" id="{70573487-DC0C-2149-A981-43408B1DA871}"/>
                </a:ext>
              </a:extLst>
            </p:cNvPr>
            <p:cNvSpPr>
              <a:spLocks/>
            </p:cNvSpPr>
            <p:nvPr/>
          </p:nvSpPr>
          <p:spPr bwMode="auto">
            <a:xfrm>
              <a:off x="2164" y="3313"/>
              <a:ext cx="309" cy="308"/>
            </a:xfrm>
            <a:custGeom>
              <a:avLst/>
              <a:gdLst>
                <a:gd name="T0" fmla="*/ 1 w 616"/>
                <a:gd name="T1" fmla="*/ 1 h 616"/>
                <a:gd name="T2" fmla="*/ 1 w 616"/>
                <a:gd name="T3" fmla="*/ 1 h 616"/>
                <a:gd name="T4" fmla="*/ 0 w 616"/>
                <a:gd name="T5" fmla="*/ 1 h 616"/>
                <a:gd name="T6" fmla="*/ 1 w 616"/>
                <a:gd name="T7" fmla="*/ 1 h 616"/>
                <a:gd name="T8" fmla="*/ 1 w 616"/>
                <a:gd name="T9" fmla="*/ 1 h 616"/>
                <a:gd name="T10" fmla="*/ 1 w 616"/>
                <a:gd name="T11" fmla="*/ 1 h 616"/>
                <a:gd name="T12" fmla="*/ 1 w 616"/>
                <a:gd name="T13" fmla="*/ 1 h 616"/>
                <a:gd name="T14" fmla="*/ 1 w 616"/>
                <a:gd name="T15" fmla="*/ 1 h 616"/>
                <a:gd name="T16" fmla="*/ 1 w 616"/>
                <a:gd name="T17" fmla="*/ 1 h 616"/>
                <a:gd name="T18" fmla="*/ 1 w 616"/>
                <a:gd name="T19" fmla="*/ 1 h 616"/>
                <a:gd name="T20" fmla="*/ 1 w 616"/>
                <a:gd name="T21" fmla="*/ 1 h 616"/>
                <a:gd name="T22" fmla="*/ 1 w 616"/>
                <a:gd name="T23" fmla="*/ 1 h 616"/>
                <a:gd name="T24" fmla="*/ 1 w 616"/>
                <a:gd name="T25" fmla="*/ 1 h 616"/>
                <a:gd name="T26" fmla="*/ 1 w 616"/>
                <a:gd name="T27" fmla="*/ 1 h 616"/>
                <a:gd name="T28" fmla="*/ 1 w 616"/>
                <a:gd name="T29" fmla="*/ 1 h 616"/>
                <a:gd name="T30" fmla="*/ 1 w 616"/>
                <a:gd name="T31" fmla="*/ 0 h 616"/>
                <a:gd name="T32" fmla="*/ 1 w 616"/>
                <a:gd name="T33" fmla="*/ 0 h 616"/>
                <a:gd name="T34" fmla="*/ 1 w 616"/>
                <a:gd name="T35" fmla="*/ 1 h 616"/>
                <a:gd name="T36" fmla="*/ 1 w 616"/>
                <a:gd name="T37" fmla="*/ 1 h 616"/>
                <a:gd name="T38" fmla="*/ 1 w 616"/>
                <a:gd name="T39" fmla="*/ 1 h 616"/>
                <a:gd name="T40" fmla="*/ 1 w 616"/>
                <a:gd name="T41" fmla="*/ 1 h 616"/>
                <a:gd name="T42" fmla="*/ 1 w 616"/>
                <a:gd name="T43" fmla="*/ 1 h 616"/>
                <a:gd name="T44" fmla="*/ 1 w 616"/>
                <a:gd name="T45" fmla="*/ 1 h 616"/>
                <a:gd name="T46" fmla="*/ 1 w 616"/>
                <a:gd name="T47" fmla="*/ 1 h 616"/>
                <a:gd name="T48" fmla="*/ 1 w 616"/>
                <a:gd name="T49" fmla="*/ 1 h 616"/>
                <a:gd name="T50" fmla="*/ 1 w 616"/>
                <a:gd name="T51" fmla="*/ 1 h 616"/>
                <a:gd name="T52" fmla="*/ 1 w 616"/>
                <a:gd name="T53" fmla="*/ 1 h 616"/>
                <a:gd name="T54" fmla="*/ 1 w 616"/>
                <a:gd name="T55" fmla="*/ 1 h 616"/>
                <a:gd name="T56" fmla="*/ 1 w 616"/>
                <a:gd name="T57" fmla="*/ 1 h 616"/>
                <a:gd name="T58" fmla="*/ 1 w 616"/>
                <a:gd name="T59" fmla="*/ 1 h 616"/>
                <a:gd name="T60" fmla="*/ 1 w 616"/>
                <a:gd name="T61" fmla="*/ 1 h 616"/>
                <a:gd name="T62" fmla="*/ 1 w 616"/>
                <a:gd name="T63" fmla="*/ 1 h 616"/>
                <a:gd name="T64" fmla="*/ 1 w 616"/>
                <a:gd name="T65" fmla="*/ 1 h 616"/>
                <a:gd name="T66" fmla="*/ 1 w 616"/>
                <a:gd name="T67" fmla="*/ 1 h 616"/>
                <a:gd name="T68" fmla="*/ 1 w 616"/>
                <a:gd name="T69" fmla="*/ 1 h 616"/>
                <a:gd name="T70" fmla="*/ 1 w 616"/>
                <a:gd name="T71" fmla="*/ 1 h 616"/>
                <a:gd name="T72" fmla="*/ 1 w 616"/>
                <a:gd name="T73" fmla="*/ 1 h 616"/>
                <a:gd name="T74" fmla="*/ 1 w 616"/>
                <a:gd name="T75" fmla="*/ 1 h 616"/>
                <a:gd name="T76" fmla="*/ 1 w 616"/>
                <a:gd name="T77" fmla="*/ 1 h 616"/>
                <a:gd name="T78" fmla="*/ 1 w 616"/>
                <a:gd name="T79" fmla="*/ 1 h 616"/>
                <a:gd name="T80" fmla="*/ 1 w 616"/>
                <a:gd name="T81" fmla="*/ 1 h 616"/>
                <a:gd name="T82" fmla="*/ 1 w 616"/>
                <a:gd name="T83" fmla="*/ 1 h 616"/>
                <a:gd name="T84" fmla="*/ 1 w 616"/>
                <a:gd name="T85" fmla="*/ 1 h 616"/>
                <a:gd name="T86" fmla="*/ 1 w 616"/>
                <a:gd name="T87" fmla="*/ 1 h 616"/>
                <a:gd name="T88" fmla="*/ 1 w 616"/>
                <a:gd name="T89" fmla="*/ 1 h 616"/>
                <a:gd name="T90" fmla="*/ 1 w 616"/>
                <a:gd name="T91" fmla="*/ 1 h 616"/>
                <a:gd name="T92" fmla="*/ 1 w 616"/>
                <a:gd name="T93" fmla="*/ 1 h 616"/>
                <a:gd name="T94" fmla="*/ 1 w 616"/>
                <a:gd name="T95" fmla="*/ 1 h 616"/>
                <a:gd name="T96" fmla="*/ 1 w 616"/>
                <a:gd name="T97" fmla="*/ 1 h 616"/>
                <a:gd name="T98" fmla="*/ 1 w 616"/>
                <a:gd name="T99" fmla="*/ 1 h 616"/>
                <a:gd name="T100" fmla="*/ 1 w 616"/>
                <a:gd name="T101" fmla="*/ 1 h 616"/>
                <a:gd name="T102" fmla="*/ 1 w 616"/>
                <a:gd name="T103" fmla="*/ 1 h 616"/>
                <a:gd name="T104" fmla="*/ 1 w 616"/>
                <a:gd name="T105" fmla="*/ 1 h 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6"/>
                <a:gd name="T160" fmla="*/ 0 h 616"/>
                <a:gd name="T161" fmla="*/ 616 w 616"/>
                <a:gd name="T162" fmla="*/ 616 h 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6" h="616">
                  <a:moveTo>
                    <a:pt x="16" y="408"/>
                  </a:moveTo>
                  <a:lnTo>
                    <a:pt x="1" y="349"/>
                  </a:lnTo>
                  <a:lnTo>
                    <a:pt x="0" y="290"/>
                  </a:lnTo>
                  <a:lnTo>
                    <a:pt x="9" y="231"/>
                  </a:lnTo>
                  <a:lnTo>
                    <a:pt x="30" y="175"/>
                  </a:lnTo>
                  <a:lnTo>
                    <a:pt x="44" y="148"/>
                  </a:lnTo>
                  <a:lnTo>
                    <a:pt x="61" y="123"/>
                  </a:lnTo>
                  <a:lnTo>
                    <a:pt x="82" y="99"/>
                  </a:lnTo>
                  <a:lnTo>
                    <a:pt x="102" y="78"/>
                  </a:lnTo>
                  <a:lnTo>
                    <a:pt x="126" y="59"/>
                  </a:lnTo>
                  <a:lnTo>
                    <a:pt x="151" y="42"/>
                  </a:lnTo>
                  <a:lnTo>
                    <a:pt x="178" y="28"/>
                  </a:lnTo>
                  <a:lnTo>
                    <a:pt x="206" y="17"/>
                  </a:lnTo>
                  <a:lnTo>
                    <a:pt x="236" y="9"/>
                  </a:lnTo>
                  <a:lnTo>
                    <a:pt x="266" y="3"/>
                  </a:lnTo>
                  <a:lnTo>
                    <a:pt x="296" y="0"/>
                  </a:lnTo>
                  <a:lnTo>
                    <a:pt x="326" y="0"/>
                  </a:lnTo>
                  <a:lnTo>
                    <a:pt x="356" y="4"/>
                  </a:lnTo>
                  <a:lnTo>
                    <a:pt x="386" y="9"/>
                  </a:lnTo>
                  <a:lnTo>
                    <a:pt x="414" y="19"/>
                  </a:lnTo>
                  <a:lnTo>
                    <a:pt x="443" y="31"/>
                  </a:lnTo>
                  <a:lnTo>
                    <a:pt x="470" y="45"/>
                  </a:lnTo>
                  <a:lnTo>
                    <a:pt x="495" y="63"/>
                  </a:lnTo>
                  <a:lnTo>
                    <a:pt x="518" y="82"/>
                  </a:lnTo>
                  <a:lnTo>
                    <a:pt x="539" y="102"/>
                  </a:lnTo>
                  <a:lnTo>
                    <a:pt x="558" y="126"/>
                  </a:lnTo>
                  <a:lnTo>
                    <a:pt x="574" y="151"/>
                  </a:lnTo>
                  <a:lnTo>
                    <a:pt x="588" y="179"/>
                  </a:lnTo>
                  <a:lnTo>
                    <a:pt x="600" y="208"/>
                  </a:lnTo>
                  <a:lnTo>
                    <a:pt x="615" y="267"/>
                  </a:lnTo>
                  <a:lnTo>
                    <a:pt x="616" y="327"/>
                  </a:lnTo>
                  <a:lnTo>
                    <a:pt x="607" y="387"/>
                  </a:lnTo>
                  <a:lnTo>
                    <a:pt x="586" y="442"/>
                  </a:lnTo>
                  <a:lnTo>
                    <a:pt x="555" y="493"/>
                  </a:lnTo>
                  <a:lnTo>
                    <a:pt x="515" y="537"/>
                  </a:lnTo>
                  <a:lnTo>
                    <a:pt x="466" y="572"/>
                  </a:lnTo>
                  <a:lnTo>
                    <a:pt x="410" y="598"/>
                  </a:lnTo>
                  <a:lnTo>
                    <a:pt x="380" y="606"/>
                  </a:lnTo>
                  <a:lnTo>
                    <a:pt x="350" y="613"/>
                  </a:lnTo>
                  <a:lnTo>
                    <a:pt x="320" y="616"/>
                  </a:lnTo>
                  <a:lnTo>
                    <a:pt x="290" y="614"/>
                  </a:lnTo>
                  <a:lnTo>
                    <a:pt x="260" y="611"/>
                  </a:lnTo>
                  <a:lnTo>
                    <a:pt x="230" y="605"/>
                  </a:lnTo>
                  <a:lnTo>
                    <a:pt x="202" y="597"/>
                  </a:lnTo>
                  <a:lnTo>
                    <a:pt x="173" y="584"/>
                  </a:lnTo>
                  <a:lnTo>
                    <a:pt x="146" y="570"/>
                  </a:lnTo>
                  <a:lnTo>
                    <a:pt x="121" y="553"/>
                  </a:lnTo>
                  <a:lnTo>
                    <a:pt x="98" y="534"/>
                  </a:lnTo>
                  <a:lnTo>
                    <a:pt x="77" y="512"/>
                  </a:lnTo>
                  <a:lnTo>
                    <a:pt x="58" y="490"/>
                  </a:lnTo>
                  <a:lnTo>
                    <a:pt x="42" y="463"/>
                  </a:lnTo>
                  <a:lnTo>
                    <a:pt x="28" y="436"/>
                  </a:lnTo>
                  <a:lnTo>
                    <a:pt x="16" y="4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7" name="Freeform 48">
              <a:extLst>
                <a:ext uri="{FF2B5EF4-FFF2-40B4-BE49-F238E27FC236}">
                  <a16:creationId xmlns:a16="http://schemas.microsoft.com/office/drawing/2014/main" id="{E30C33AF-C956-BF4A-8354-42489A17C840}"/>
                </a:ext>
              </a:extLst>
            </p:cNvPr>
            <p:cNvSpPr>
              <a:spLocks/>
            </p:cNvSpPr>
            <p:nvPr/>
          </p:nvSpPr>
          <p:spPr bwMode="auto">
            <a:xfrm>
              <a:off x="2168" y="3316"/>
              <a:ext cx="301" cy="302"/>
            </a:xfrm>
            <a:custGeom>
              <a:avLst/>
              <a:gdLst>
                <a:gd name="T0" fmla="*/ 0 w 604"/>
                <a:gd name="T1" fmla="*/ 1 h 603"/>
                <a:gd name="T2" fmla="*/ 0 w 604"/>
                <a:gd name="T3" fmla="*/ 1 h 603"/>
                <a:gd name="T4" fmla="*/ 0 w 604"/>
                <a:gd name="T5" fmla="*/ 1 h 603"/>
                <a:gd name="T6" fmla="*/ 0 w 604"/>
                <a:gd name="T7" fmla="*/ 1 h 603"/>
                <a:gd name="T8" fmla="*/ 0 w 604"/>
                <a:gd name="T9" fmla="*/ 1 h 603"/>
                <a:gd name="T10" fmla="*/ 0 w 604"/>
                <a:gd name="T11" fmla="*/ 1 h 603"/>
                <a:gd name="T12" fmla="*/ 0 w 604"/>
                <a:gd name="T13" fmla="*/ 1 h 603"/>
                <a:gd name="T14" fmla="*/ 0 w 604"/>
                <a:gd name="T15" fmla="*/ 1 h 603"/>
                <a:gd name="T16" fmla="*/ 0 w 604"/>
                <a:gd name="T17" fmla="*/ 1 h 603"/>
                <a:gd name="T18" fmla="*/ 0 w 604"/>
                <a:gd name="T19" fmla="*/ 1 h 603"/>
                <a:gd name="T20" fmla="*/ 0 w 604"/>
                <a:gd name="T21" fmla="*/ 1 h 603"/>
                <a:gd name="T22" fmla="*/ 0 w 604"/>
                <a:gd name="T23" fmla="*/ 1 h 603"/>
                <a:gd name="T24" fmla="*/ 0 w 604"/>
                <a:gd name="T25" fmla="*/ 1 h 603"/>
                <a:gd name="T26" fmla="*/ 0 w 604"/>
                <a:gd name="T27" fmla="*/ 1 h 603"/>
                <a:gd name="T28" fmla="*/ 0 w 604"/>
                <a:gd name="T29" fmla="*/ 1 h 603"/>
                <a:gd name="T30" fmla="*/ 0 w 604"/>
                <a:gd name="T31" fmla="*/ 1 h 603"/>
                <a:gd name="T32" fmla="*/ 0 w 604"/>
                <a:gd name="T33" fmla="*/ 1 h 603"/>
                <a:gd name="T34" fmla="*/ 0 w 604"/>
                <a:gd name="T35" fmla="*/ 1 h 603"/>
                <a:gd name="T36" fmla="*/ 0 w 604"/>
                <a:gd name="T37" fmla="*/ 1 h 603"/>
                <a:gd name="T38" fmla="*/ 0 w 604"/>
                <a:gd name="T39" fmla="*/ 1 h 603"/>
                <a:gd name="T40" fmla="*/ 0 w 604"/>
                <a:gd name="T41" fmla="*/ 1 h 603"/>
                <a:gd name="T42" fmla="*/ 0 w 604"/>
                <a:gd name="T43" fmla="*/ 0 h 603"/>
                <a:gd name="T44" fmla="*/ 0 w 604"/>
                <a:gd name="T45" fmla="*/ 1 h 603"/>
                <a:gd name="T46" fmla="*/ 0 w 604"/>
                <a:gd name="T47" fmla="*/ 1 h 603"/>
                <a:gd name="T48" fmla="*/ 0 w 604"/>
                <a:gd name="T49" fmla="*/ 1 h 603"/>
                <a:gd name="T50" fmla="*/ 0 w 604"/>
                <a:gd name="T51" fmla="*/ 1 h 603"/>
                <a:gd name="T52" fmla="*/ 0 w 604"/>
                <a:gd name="T53" fmla="*/ 1 h 603"/>
                <a:gd name="T54" fmla="*/ 0 w 604"/>
                <a:gd name="T55" fmla="*/ 1 h 603"/>
                <a:gd name="T56" fmla="*/ 0 w 604"/>
                <a:gd name="T57" fmla="*/ 1 h 603"/>
                <a:gd name="T58" fmla="*/ 0 w 604"/>
                <a:gd name="T59" fmla="*/ 1 h 603"/>
                <a:gd name="T60" fmla="*/ 0 w 604"/>
                <a:gd name="T61" fmla="*/ 1 h 603"/>
                <a:gd name="T62" fmla="*/ 0 w 604"/>
                <a:gd name="T63" fmla="*/ 1 h 603"/>
                <a:gd name="T64" fmla="*/ 0 w 604"/>
                <a:gd name="T65" fmla="*/ 1 h 603"/>
                <a:gd name="T66" fmla="*/ 0 w 604"/>
                <a:gd name="T67" fmla="*/ 1 h 603"/>
                <a:gd name="T68" fmla="*/ 0 w 604"/>
                <a:gd name="T69" fmla="*/ 1 h 603"/>
                <a:gd name="T70" fmla="*/ 0 w 604"/>
                <a:gd name="T71" fmla="*/ 1 h 603"/>
                <a:gd name="T72" fmla="*/ 0 w 604"/>
                <a:gd name="T73" fmla="*/ 1 h 603"/>
                <a:gd name="T74" fmla="*/ 0 w 604"/>
                <a:gd name="T75" fmla="*/ 1 h 603"/>
                <a:gd name="T76" fmla="*/ 0 w 604"/>
                <a:gd name="T77" fmla="*/ 1 h 603"/>
                <a:gd name="T78" fmla="*/ 0 w 604"/>
                <a:gd name="T79" fmla="*/ 1 h 603"/>
                <a:gd name="T80" fmla="*/ 0 w 604"/>
                <a:gd name="T81" fmla="*/ 1 h 603"/>
                <a:gd name="T82" fmla="*/ 0 w 604"/>
                <a:gd name="T83" fmla="*/ 1 h 603"/>
                <a:gd name="T84" fmla="*/ 0 w 604"/>
                <a:gd name="T85" fmla="*/ 1 h 603"/>
                <a:gd name="T86" fmla="*/ 0 w 604"/>
                <a:gd name="T87" fmla="*/ 1 h 603"/>
                <a:gd name="T88" fmla="*/ 0 w 604"/>
                <a:gd name="T89" fmla="*/ 1 h 603"/>
                <a:gd name="T90" fmla="*/ 0 w 604"/>
                <a:gd name="T91" fmla="*/ 1 h 603"/>
                <a:gd name="T92" fmla="*/ 0 w 604"/>
                <a:gd name="T93" fmla="*/ 1 h 603"/>
                <a:gd name="T94" fmla="*/ 0 w 604"/>
                <a:gd name="T95" fmla="*/ 1 h 603"/>
                <a:gd name="T96" fmla="*/ 0 w 604"/>
                <a:gd name="T97" fmla="*/ 1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4"/>
                <a:gd name="T148" fmla="*/ 0 h 603"/>
                <a:gd name="T149" fmla="*/ 604 w 604"/>
                <a:gd name="T150" fmla="*/ 603 h 6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4" h="603">
                  <a:moveTo>
                    <a:pt x="402" y="586"/>
                  </a:moveTo>
                  <a:lnTo>
                    <a:pt x="457" y="561"/>
                  </a:lnTo>
                  <a:lnTo>
                    <a:pt x="506" y="525"/>
                  </a:lnTo>
                  <a:lnTo>
                    <a:pt x="546" y="482"/>
                  </a:lnTo>
                  <a:lnTo>
                    <a:pt x="575" y="432"/>
                  </a:lnTo>
                  <a:lnTo>
                    <a:pt x="594" y="378"/>
                  </a:lnTo>
                  <a:lnTo>
                    <a:pt x="604" y="321"/>
                  </a:lnTo>
                  <a:lnTo>
                    <a:pt x="602" y="261"/>
                  </a:lnTo>
                  <a:lnTo>
                    <a:pt x="588" y="203"/>
                  </a:lnTo>
                  <a:lnTo>
                    <a:pt x="577" y="175"/>
                  </a:lnTo>
                  <a:lnTo>
                    <a:pt x="563" y="148"/>
                  </a:lnTo>
                  <a:lnTo>
                    <a:pt x="546" y="123"/>
                  </a:lnTo>
                  <a:lnTo>
                    <a:pt x="527" y="99"/>
                  </a:lnTo>
                  <a:lnTo>
                    <a:pt x="506" y="79"/>
                  </a:lnTo>
                  <a:lnTo>
                    <a:pt x="484" y="60"/>
                  </a:lnTo>
                  <a:lnTo>
                    <a:pt x="459" y="44"/>
                  </a:lnTo>
                  <a:lnTo>
                    <a:pt x="434" y="30"/>
                  </a:lnTo>
                  <a:lnTo>
                    <a:pt x="407" y="19"/>
                  </a:lnTo>
                  <a:lnTo>
                    <a:pt x="380" y="11"/>
                  </a:lnTo>
                  <a:lnTo>
                    <a:pt x="352" y="5"/>
                  </a:lnTo>
                  <a:lnTo>
                    <a:pt x="322" y="1"/>
                  </a:lnTo>
                  <a:lnTo>
                    <a:pt x="292" y="0"/>
                  </a:lnTo>
                  <a:lnTo>
                    <a:pt x="262" y="3"/>
                  </a:lnTo>
                  <a:lnTo>
                    <a:pt x="232" y="8"/>
                  </a:lnTo>
                  <a:lnTo>
                    <a:pt x="202" y="17"/>
                  </a:lnTo>
                  <a:lnTo>
                    <a:pt x="147" y="42"/>
                  </a:lnTo>
                  <a:lnTo>
                    <a:pt x="98" y="79"/>
                  </a:lnTo>
                  <a:lnTo>
                    <a:pt x="58" y="121"/>
                  </a:lnTo>
                  <a:lnTo>
                    <a:pt x="29" y="170"/>
                  </a:lnTo>
                  <a:lnTo>
                    <a:pt x="10" y="225"/>
                  </a:lnTo>
                  <a:lnTo>
                    <a:pt x="0" y="282"/>
                  </a:lnTo>
                  <a:lnTo>
                    <a:pt x="2" y="342"/>
                  </a:lnTo>
                  <a:lnTo>
                    <a:pt x="16" y="400"/>
                  </a:lnTo>
                  <a:lnTo>
                    <a:pt x="27" y="429"/>
                  </a:lnTo>
                  <a:lnTo>
                    <a:pt x="41" y="455"/>
                  </a:lnTo>
                  <a:lnTo>
                    <a:pt x="58" y="481"/>
                  </a:lnTo>
                  <a:lnTo>
                    <a:pt x="77" y="504"/>
                  </a:lnTo>
                  <a:lnTo>
                    <a:pt x="98" y="525"/>
                  </a:lnTo>
                  <a:lnTo>
                    <a:pt x="120" y="544"/>
                  </a:lnTo>
                  <a:lnTo>
                    <a:pt x="145" y="559"/>
                  </a:lnTo>
                  <a:lnTo>
                    <a:pt x="170" y="574"/>
                  </a:lnTo>
                  <a:lnTo>
                    <a:pt x="197" y="585"/>
                  </a:lnTo>
                  <a:lnTo>
                    <a:pt x="224" y="592"/>
                  </a:lnTo>
                  <a:lnTo>
                    <a:pt x="252" y="599"/>
                  </a:lnTo>
                  <a:lnTo>
                    <a:pt x="282" y="602"/>
                  </a:lnTo>
                  <a:lnTo>
                    <a:pt x="312" y="603"/>
                  </a:lnTo>
                  <a:lnTo>
                    <a:pt x="342" y="600"/>
                  </a:lnTo>
                  <a:lnTo>
                    <a:pt x="372" y="596"/>
                  </a:lnTo>
                  <a:lnTo>
                    <a:pt x="402" y="586"/>
                  </a:lnTo>
                  <a:close/>
                </a:path>
              </a:pathLst>
            </a:custGeom>
            <a:solidFill>
              <a:srgbClr val="B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8" name="Freeform 49">
              <a:extLst>
                <a:ext uri="{FF2B5EF4-FFF2-40B4-BE49-F238E27FC236}">
                  <a16:creationId xmlns:a16="http://schemas.microsoft.com/office/drawing/2014/main" id="{A085DA1D-3F3C-1D42-B542-223EE81FB824}"/>
                </a:ext>
              </a:extLst>
            </p:cNvPr>
            <p:cNvSpPr>
              <a:spLocks/>
            </p:cNvSpPr>
            <p:nvPr/>
          </p:nvSpPr>
          <p:spPr bwMode="auto">
            <a:xfrm>
              <a:off x="2187" y="3335"/>
              <a:ext cx="263" cy="264"/>
            </a:xfrm>
            <a:custGeom>
              <a:avLst/>
              <a:gdLst>
                <a:gd name="T0" fmla="*/ 0 w 528"/>
                <a:gd name="T1" fmla="*/ 1 h 528"/>
                <a:gd name="T2" fmla="*/ 0 w 528"/>
                <a:gd name="T3" fmla="*/ 1 h 528"/>
                <a:gd name="T4" fmla="*/ 0 w 528"/>
                <a:gd name="T5" fmla="*/ 1 h 528"/>
                <a:gd name="T6" fmla="*/ 0 w 528"/>
                <a:gd name="T7" fmla="*/ 1 h 528"/>
                <a:gd name="T8" fmla="*/ 0 w 528"/>
                <a:gd name="T9" fmla="*/ 1 h 528"/>
                <a:gd name="T10" fmla="*/ 0 w 528"/>
                <a:gd name="T11" fmla="*/ 1 h 528"/>
                <a:gd name="T12" fmla="*/ 0 w 528"/>
                <a:gd name="T13" fmla="*/ 1 h 528"/>
                <a:gd name="T14" fmla="*/ 0 w 528"/>
                <a:gd name="T15" fmla="*/ 1 h 528"/>
                <a:gd name="T16" fmla="*/ 0 w 528"/>
                <a:gd name="T17" fmla="*/ 1 h 528"/>
                <a:gd name="T18" fmla="*/ 0 w 528"/>
                <a:gd name="T19" fmla="*/ 1 h 528"/>
                <a:gd name="T20" fmla="*/ 0 w 528"/>
                <a:gd name="T21" fmla="*/ 1 h 528"/>
                <a:gd name="T22" fmla="*/ 0 w 528"/>
                <a:gd name="T23" fmla="*/ 1 h 528"/>
                <a:gd name="T24" fmla="*/ 0 w 528"/>
                <a:gd name="T25" fmla="*/ 1 h 528"/>
                <a:gd name="T26" fmla="*/ 0 w 528"/>
                <a:gd name="T27" fmla="*/ 1 h 528"/>
                <a:gd name="T28" fmla="*/ 0 w 528"/>
                <a:gd name="T29" fmla="*/ 1 h 528"/>
                <a:gd name="T30" fmla="*/ 0 w 528"/>
                <a:gd name="T31" fmla="*/ 0 h 528"/>
                <a:gd name="T32" fmla="*/ 0 w 528"/>
                <a:gd name="T33" fmla="*/ 0 h 528"/>
                <a:gd name="T34" fmla="*/ 0 w 528"/>
                <a:gd name="T35" fmla="*/ 1 h 528"/>
                <a:gd name="T36" fmla="*/ 0 w 528"/>
                <a:gd name="T37" fmla="*/ 1 h 528"/>
                <a:gd name="T38" fmla="*/ 0 w 528"/>
                <a:gd name="T39" fmla="*/ 1 h 528"/>
                <a:gd name="T40" fmla="*/ 0 w 528"/>
                <a:gd name="T41" fmla="*/ 1 h 528"/>
                <a:gd name="T42" fmla="*/ 0 w 528"/>
                <a:gd name="T43" fmla="*/ 1 h 528"/>
                <a:gd name="T44" fmla="*/ 0 w 528"/>
                <a:gd name="T45" fmla="*/ 1 h 528"/>
                <a:gd name="T46" fmla="*/ 0 w 528"/>
                <a:gd name="T47" fmla="*/ 1 h 528"/>
                <a:gd name="T48" fmla="*/ 0 w 528"/>
                <a:gd name="T49" fmla="*/ 1 h 528"/>
                <a:gd name="T50" fmla="*/ 0 w 528"/>
                <a:gd name="T51" fmla="*/ 1 h 528"/>
                <a:gd name="T52" fmla="*/ 0 w 528"/>
                <a:gd name="T53" fmla="*/ 1 h 528"/>
                <a:gd name="T54" fmla="*/ 0 w 528"/>
                <a:gd name="T55" fmla="*/ 1 h 528"/>
                <a:gd name="T56" fmla="*/ 0 w 528"/>
                <a:gd name="T57" fmla="*/ 1 h 528"/>
                <a:gd name="T58" fmla="*/ 0 w 528"/>
                <a:gd name="T59" fmla="*/ 1 h 528"/>
                <a:gd name="T60" fmla="*/ 0 w 528"/>
                <a:gd name="T61" fmla="*/ 1 h 528"/>
                <a:gd name="T62" fmla="*/ 0 w 528"/>
                <a:gd name="T63" fmla="*/ 1 h 528"/>
                <a:gd name="T64" fmla="*/ 0 w 528"/>
                <a:gd name="T65" fmla="*/ 1 h 528"/>
                <a:gd name="T66" fmla="*/ 0 w 528"/>
                <a:gd name="T67" fmla="*/ 1 h 528"/>
                <a:gd name="T68" fmla="*/ 0 w 528"/>
                <a:gd name="T69" fmla="*/ 1 h 528"/>
                <a:gd name="T70" fmla="*/ 0 w 528"/>
                <a:gd name="T71" fmla="*/ 1 h 528"/>
                <a:gd name="T72" fmla="*/ 0 w 528"/>
                <a:gd name="T73" fmla="*/ 1 h 528"/>
                <a:gd name="T74" fmla="*/ 0 w 528"/>
                <a:gd name="T75" fmla="*/ 1 h 528"/>
                <a:gd name="T76" fmla="*/ 0 w 528"/>
                <a:gd name="T77" fmla="*/ 1 h 528"/>
                <a:gd name="T78" fmla="*/ 0 w 528"/>
                <a:gd name="T79" fmla="*/ 1 h 528"/>
                <a:gd name="T80" fmla="*/ 0 w 528"/>
                <a:gd name="T81" fmla="*/ 1 h 528"/>
                <a:gd name="T82" fmla="*/ 0 w 528"/>
                <a:gd name="T83" fmla="*/ 1 h 528"/>
                <a:gd name="T84" fmla="*/ 0 w 528"/>
                <a:gd name="T85" fmla="*/ 1 h 528"/>
                <a:gd name="T86" fmla="*/ 0 w 528"/>
                <a:gd name="T87" fmla="*/ 1 h 528"/>
                <a:gd name="T88" fmla="*/ 0 w 528"/>
                <a:gd name="T89" fmla="*/ 1 h 528"/>
                <a:gd name="T90" fmla="*/ 0 w 528"/>
                <a:gd name="T91" fmla="*/ 1 h 528"/>
                <a:gd name="T92" fmla="*/ 0 w 528"/>
                <a:gd name="T93" fmla="*/ 1 h 528"/>
                <a:gd name="T94" fmla="*/ 0 w 528"/>
                <a:gd name="T95" fmla="*/ 1 h 528"/>
                <a:gd name="T96" fmla="*/ 0 w 528"/>
                <a:gd name="T97" fmla="*/ 1 h 528"/>
                <a:gd name="T98" fmla="*/ 0 w 528"/>
                <a:gd name="T99" fmla="*/ 1 h 528"/>
                <a:gd name="T100" fmla="*/ 0 w 528"/>
                <a:gd name="T101" fmla="*/ 1 h 528"/>
                <a:gd name="T102" fmla="*/ 0 w 528"/>
                <a:gd name="T103" fmla="*/ 1 h 528"/>
                <a:gd name="T104" fmla="*/ 0 w 528"/>
                <a:gd name="T105" fmla="*/ 1 h 5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8"/>
                <a:gd name="T160" fmla="*/ 0 h 528"/>
                <a:gd name="T161" fmla="*/ 528 w 528"/>
                <a:gd name="T162" fmla="*/ 528 h 5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8" h="528">
                  <a:moveTo>
                    <a:pt x="14" y="350"/>
                  </a:moveTo>
                  <a:lnTo>
                    <a:pt x="2" y="299"/>
                  </a:lnTo>
                  <a:lnTo>
                    <a:pt x="0" y="249"/>
                  </a:lnTo>
                  <a:lnTo>
                    <a:pt x="8" y="198"/>
                  </a:lnTo>
                  <a:lnTo>
                    <a:pt x="25" y="149"/>
                  </a:lnTo>
                  <a:lnTo>
                    <a:pt x="38" y="126"/>
                  </a:lnTo>
                  <a:lnTo>
                    <a:pt x="54" y="104"/>
                  </a:lnTo>
                  <a:lnTo>
                    <a:pt x="69" y="85"/>
                  </a:lnTo>
                  <a:lnTo>
                    <a:pt x="88" y="66"/>
                  </a:lnTo>
                  <a:lnTo>
                    <a:pt x="107" y="50"/>
                  </a:lnTo>
                  <a:lnTo>
                    <a:pt x="129" y="36"/>
                  </a:lnTo>
                  <a:lnTo>
                    <a:pt x="153" y="23"/>
                  </a:lnTo>
                  <a:lnTo>
                    <a:pt x="177" y="14"/>
                  </a:lnTo>
                  <a:lnTo>
                    <a:pt x="202" y="8"/>
                  </a:lnTo>
                  <a:lnTo>
                    <a:pt x="229" y="3"/>
                  </a:lnTo>
                  <a:lnTo>
                    <a:pt x="254" y="0"/>
                  </a:lnTo>
                  <a:lnTo>
                    <a:pt x="279" y="0"/>
                  </a:lnTo>
                  <a:lnTo>
                    <a:pt x="306" y="3"/>
                  </a:lnTo>
                  <a:lnTo>
                    <a:pt x="331" y="8"/>
                  </a:lnTo>
                  <a:lnTo>
                    <a:pt x="355" y="15"/>
                  </a:lnTo>
                  <a:lnTo>
                    <a:pt x="380" y="27"/>
                  </a:lnTo>
                  <a:lnTo>
                    <a:pt x="403" y="39"/>
                  </a:lnTo>
                  <a:lnTo>
                    <a:pt x="424" y="53"/>
                  </a:lnTo>
                  <a:lnTo>
                    <a:pt x="444" y="69"/>
                  </a:lnTo>
                  <a:lnTo>
                    <a:pt x="462" y="88"/>
                  </a:lnTo>
                  <a:lnTo>
                    <a:pt x="478" y="108"/>
                  </a:lnTo>
                  <a:lnTo>
                    <a:pt x="492" y="131"/>
                  </a:lnTo>
                  <a:lnTo>
                    <a:pt x="504" y="153"/>
                  </a:lnTo>
                  <a:lnTo>
                    <a:pt x="514" y="178"/>
                  </a:lnTo>
                  <a:lnTo>
                    <a:pt x="526" y="230"/>
                  </a:lnTo>
                  <a:lnTo>
                    <a:pt x="528" y="280"/>
                  </a:lnTo>
                  <a:lnTo>
                    <a:pt x="520" y="331"/>
                  </a:lnTo>
                  <a:lnTo>
                    <a:pt x="503" y="378"/>
                  </a:lnTo>
                  <a:lnTo>
                    <a:pt x="476" y="422"/>
                  </a:lnTo>
                  <a:lnTo>
                    <a:pt x="441" y="460"/>
                  </a:lnTo>
                  <a:lnTo>
                    <a:pt x="400" y="490"/>
                  </a:lnTo>
                  <a:lnTo>
                    <a:pt x="351" y="513"/>
                  </a:lnTo>
                  <a:lnTo>
                    <a:pt x="326" y="520"/>
                  </a:lnTo>
                  <a:lnTo>
                    <a:pt x="299" y="524"/>
                  </a:lnTo>
                  <a:lnTo>
                    <a:pt x="274" y="528"/>
                  </a:lnTo>
                  <a:lnTo>
                    <a:pt x="249" y="528"/>
                  </a:lnTo>
                  <a:lnTo>
                    <a:pt x="222" y="524"/>
                  </a:lnTo>
                  <a:lnTo>
                    <a:pt x="197" y="520"/>
                  </a:lnTo>
                  <a:lnTo>
                    <a:pt x="173" y="512"/>
                  </a:lnTo>
                  <a:lnTo>
                    <a:pt x="148" y="501"/>
                  </a:lnTo>
                  <a:lnTo>
                    <a:pt x="125" y="488"/>
                  </a:lnTo>
                  <a:lnTo>
                    <a:pt x="104" y="474"/>
                  </a:lnTo>
                  <a:lnTo>
                    <a:pt x="84" y="458"/>
                  </a:lnTo>
                  <a:lnTo>
                    <a:pt x="66" y="439"/>
                  </a:lnTo>
                  <a:lnTo>
                    <a:pt x="50" y="419"/>
                  </a:lnTo>
                  <a:lnTo>
                    <a:pt x="36" y="397"/>
                  </a:lnTo>
                  <a:lnTo>
                    <a:pt x="24" y="375"/>
                  </a:lnTo>
                  <a:lnTo>
                    <a:pt x="14" y="3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19" name="Freeform 50">
              <a:extLst>
                <a:ext uri="{FF2B5EF4-FFF2-40B4-BE49-F238E27FC236}">
                  <a16:creationId xmlns:a16="http://schemas.microsoft.com/office/drawing/2014/main" id="{4B3E6A90-297A-1249-8294-BFFD66D06C71}"/>
                </a:ext>
              </a:extLst>
            </p:cNvPr>
            <p:cNvSpPr>
              <a:spLocks/>
            </p:cNvSpPr>
            <p:nvPr/>
          </p:nvSpPr>
          <p:spPr bwMode="auto">
            <a:xfrm>
              <a:off x="2190" y="3338"/>
              <a:ext cx="257" cy="258"/>
            </a:xfrm>
            <a:custGeom>
              <a:avLst/>
              <a:gdLst>
                <a:gd name="T0" fmla="*/ 0 w 516"/>
                <a:gd name="T1" fmla="*/ 1 h 515"/>
                <a:gd name="T2" fmla="*/ 0 w 516"/>
                <a:gd name="T3" fmla="*/ 1 h 515"/>
                <a:gd name="T4" fmla="*/ 0 w 516"/>
                <a:gd name="T5" fmla="*/ 1 h 515"/>
                <a:gd name="T6" fmla="*/ 0 w 516"/>
                <a:gd name="T7" fmla="*/ 1 h 515"/>
                <a:gd name="T8" fmla="*/ 0 w 516"/>
                <a:gd name="T9" fmla="*/ 1 h 515"/>
                <a:gd name="T10" fmla="*/ 0 w 516"/>
                <a:gd name="T11" fmla="*/ 1 h 515"/>
                <a:gd name="T12" fmla="*/ 0 w 516"/>
                <a:gd name="T13" fmla="*/ 1 h 515"/>
                <a:gd name="T14" fmla="*/ 0 w 516"/>
                <a:gd name="T15" fmla="*/ 1 h 515"/>
                <a:gd name="T16" fmla="*/ 0 w 516"/>
                <a:gd name="T17" fmla="*/ 1 h 515"/>
                <a:gd name="T18" fmla="*/ 0 w 516"/>
                <a:gd name="T19" fmla="*/ 1 h 515"/>
                <a:gd name="T20" fmla="*/ 0 w 516"/>
                <a:gd name="T21" fmla="*/ 1 h 515"/>
                <a:gd name="T22" fmla="*/ 0 w 516"/>
                <a:gd name="T23" fmla="*/ 1 h 515"/>
                <a:gd name="T24" fmla="*/ 0 w 516"/>
                <a:gd name="T25" fmla="*/ 1 h 515"/>
                <a:gd name="T26" fmla="*/ 0 w 516"/>
                <a:gd name="T27" fmla="*/ 1 h 515"/>
                <a:gd name="T28" fmla="*/ 0 w 516"/>
                <a:gd name="T29" fmla="*/ 1 h 515"/>
                <a:gd name="T30" fmla="*/ 0 w 516"/>
                <a:gd name="T31" fmla="*/ 0 h 515"/>
                <a:gd name="T32" fmla="*/ 0 w 516"/>
                <a:gd name="T33" fmla="*/ 0 h 515"/>
                <a:gd name="T34" fmla="*/ 0 w 516"/>
                <a:gd name="T35" fmla="*/ 1 h 515"/>
                <a:gd name="T36" fmla="*/ 0 w 516"/>
                <a:gd name="T37" fmla="*/ 1 h 515"/>
                <a:gd name="T38" fmla="*/ 0 w 516"/>
                <a:gd name="T39" fmla="*/ 1 h 515"/>
                <a:gd name="T40" fmla="*/ 0 w 516"/>
                <a:gd name="T41" fmla="*/ 1 h 515"/>
                <a:gd name="T42" fmla="*/ 0 w 516"/>
                <a:gd name="T43" fmla="*/ 1 h 515"/>
                <a:gd name="T44" fmla="*/ 0 w 516"/>
                <a:gd name="T45" fmla="*/ 1 h 515"/>
                <a:gd name="T46" fmla="*/ 0 w 516"/>
                <a:gd name="T47" fmla="*/ 1 h 515"/>
                <a:gd name="T48" fmla="*/ 0 w 516"/>
                <a:gd name="T49" fmla="*/ 1 h 515"/>
                <a:gd name="T50" fmla="*/ 0 w 516"/>
                <a:gd name="T51" fmla="*/ 1 h 515"/>
                <a:gd name="T52" fmla="*/ 0 w 516"/>
                <a:gd name="T53" fmla="*/ 1 h 515"/>
                <a:gd name="T54" fmla="*/ 0 w 516"/>
                <a:gd name="T55" fmla="*/ 1 h 515"/>
                <a:gd name="T56" fmla="*/ 0 w 516"/>
                <a:gd name="T57" fmla="*/ 1 h 515"/>
                <a:gd name="T58" fmla="*/ 0 w 516"/>
                <a:gd name="T59" fmla="*/ 1 h 515"/>
                <a:gd name="T60" fmla="*/ 0 w 516"/>
                <a:gd name="T61" fmla="*/ 1 h 515"/>
                <a:gd name="T62" fmla="*/ 0 w 516"/>
                <a:gd name="T63" fmla="*/ 1 h 515"/>
                <a:gd name="T64" fmla="*/ 0 w 516"/>
                <a:gd name="T65" fmla="*/ 1 h 515"/>
                <a:gd name="T66" fmla="*/ 0 w 516"/>
                <a:gd name="T67" fmla="*/ 1 h 515"/>
                <a:gd name="T68" fmla="*/ 0 w 516"/>
                <a:gd name="T69" fmla="*/ 1 h 515"/>
                <a:gd name="T70" fmla="*/ 0 w 516"/>
                <a:gd name="T71" fmla="*/ 1 h 515"/>
                <a:gd name="T72" fmla="*/ 0 w 516"/>
                <a:gd name="T73" fmla="*/ 1 h 515"/>
                <a:gd name="T74" fmla="*/ 0 w 516"/>
                <a:gd name="T75" fmla="*/ 1 h 515"/>
                <a:gd name="T76" fmla="*/ 0 w 516"/>
                <a:gd name="T77" fmla="*/ 1 h 515"/>
                <a:gd name="T78" fmla="*/ 0 w 516"/>
                <a:gd name="T79" fmla="*/ 1 h 515"/>
                <a:gd name="T80" fmla="*/ 0 w 516"/>
                <a:gd name="T81" fmla="*/ 1 h 515"/>
                <a:gd name="T82" fmla="*/ 0 w 516"/>
                <a:gd name="T83" fmla="*/ 1 h 515"/>
                <a:gd name="T84" fmla="*/ 0 w 516"/>
                <a:gd name="T85" fmla="*/ 1 h 515"/>
                <a:gd name="T86" fmla="*/ 0 w 516"/>
                <a:gd name="T87" fmla="*/ 1 h 515"/>
                <a:gd name="T88" fmla="*/ 0 w 516"/>
                <a:gd name="T89" fmla="*/ 1 h 515"/>
                <a:gd name="T90" fmla="*/ 0 w 516"/>
                <a:gd name="T91" fmla="*/ 1 h 515"/>
                <a:gd name="T92" fmla="*/ 0 w 516"/>
                <a:gd name="T93" fmla="*/ 1 h 515"/>
                <a:gd name="T94" fmla="*/ 0 w 516"/>
                <a:gd name="T95" fmla="*/ 1 h 515"/>
                <a:gd name="T96" fmla="*/ 0 w 516"/>
                <a:gd name="T97" fmla="*/ 1 h 515"/>
                <a:gd name="T98" fmla="*/ 0 w 516"/>
                <a:gd name="T99" fmla="*/ 1 h 515"/>
                <a:gd name="T100" fmla="*/ 0 w 516"/>
                <a:gd name="T101" fmla="*/ 1 h 515"/>
                <a:gd name="T102" fmla="*/ 0 w 516"/>
                <a:gd name="T103" fmla="*/ 1 h 515"/>
                <a:gd name="T104" fmla="*/ 0 w 516"/>
                <a:gd name="T105" fmla="*/ 1 h 5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6"/>
                <a:gd name="T160" fmla="*/ 0 h 515"/>
                <a:gd name="T161" fmla="*/ 516 w 516"/>
                <a:gd name="T162" fmla="*/ 515 h 51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6" h="515">
                  <a:moveTo>
                    <a:pt x="14" y="342"/>
                  </a:moveTo>
                  <a:lnTo>
                    <a:pt x="2" y="293"/>
                  </a:lnTo>
                  <a:lnTo>
                    <a:pt x="0" y="243"/>
                  </a:lnTo>
                  <a:lnTo>
                    <a:pt x="8" y="194"/>
                  </a:lnTo>
                  <a:lnTo>
                    <a:pt x="26" y="147"/>
                  </a:lnTo>
                  <a:lnTo>
                    <a:pt x="38" y="123"/>
                  </a:lnTo>
                  <a:lnTo>
                    <a:pt x="52" y="102"/>
                  </a:lnTo>
                  <a:lnTo>
                    <a:pt x="68" y="84"/>
                  </a:lnTo>
                  <a:lnTo>
                    <a:pt x="85" y="65"/>
                  </a:lnTo>
                  <a:lnTo>
                    <a:pt x="106" y="49"/>
                  </a:lnTo>
                  <a:lnTo>
                    <a:pt x="126" y="35"/>
                  </a:lnTo>
                  <a:lnTo>
                    <a:pt x="150" y="24"/>
                  </a:lnTo>
                  <a:lnTo>
                    <a:pt x="174" y="14"/>
                  </a:lnTo>
                  <a:lnTo>
                    <a:pt x="199" y="8"/>
                  </a:lnTo>
                  <a:lnTo>
                    <a:pt x="223" y="3"/>
                  </a:lnTo>
                  <a:lnTo>
                    <a:pt x="248" y="0"/>
                  </a:lnTo>
                  <a:lnTo>
                    <a:pt x="273" y="0"/>
                  </a:lnTo>
                  <a:lnTo>
                    <a:pt x="298" y="3"/>
                  </a:lnTo>
                  <a:lnTo>
                    <a:pt x="322" y="8"/>
                  </a:lnTo>
                  <a:lnTo>
                    <a:pt x="347" y="16"/>
                  </a:lnTo>
                  <a:lnTo>
                    <a:pt x="371" y="25"/>
                  </a:lnTo>
                  <a:lnTo>
                    <a:pt x="393" y="38"/>
                  </a:lnTo>
                  <a:lnTo>
                    <a:pt x="413" y="52"/>
                  </a:lnTo>
                  <a:lnTo>
                    <a:pt x="434" y="68"/>
                  </a:lnTo>
                  <a:lnTo>
                    <a:pt x="451" y="87"/>
                  </a:lnTo>
                  <a:lnTo>
                    <a:pt x="467" y="106"/>
                  </a:lnTo>
                  <a:lnTo>
                    <a:pt x="481" y="128"/>
                  </a:lnTo>
                  <a:lnTo>
                    <a:pt x="492" y="150"/>
                  </a:lnTo>
                  <a:lnTo>
                    <a:pt x="502" y="173"/>
                  </a:lnTo>
                  <a:lnTo>
                    <a:pt x="514" y="224"/>
                  </a:lnTo>
                  <a:lnTo>
                    <a:pt x="516" y="274"/>
                  </a:lnTo>
                  <a:lnTo>
                    <a:pt x="508" y="323"/>
                  </a:lnTo>
                  <a:lnTo>
                    <a:pt x="490" y="370"/>
                  </a:lnTo>
                  <a:lnTo>
                    <a:pt x="465" y="411"/>
                  </a:lnTo>
                  <a:lnTo>
                    <a:pt x="431" y="449"/>
                  </a:lnTo>
                  <a:lnTo>
                    <a:pt x="390" y="479"/>
                  </a:lnTo>
                  <a:lnTo>
                    <a:pt x="342" y="501"/>
                  </a:lnTo>
                  <a:lnTo>
                    <a:pt x="317" y="507"/>
                  </a:lnTo>
                  <a:lnTo>
                    <a:pt x="293" y="512"/>
                  </a:lnTo>
                  <a:lnTo>
                    <a:pt x="268" y="515"/>
                  </a:lnTo>
                  <a:lnTo>
                    <a:pt x="243" y="515"/>
                  </a:lnTo>
                  <a:lnTo>
                    <a:pt x="218" y="512"/>
                  </a:lnTo>
                  <a:lnTo>
                    <a:pt x="194" y="507"/>
                  </a:lnTo>
                  <a:lnTo>
                    <a:pt x="169" y="500"/>
                  </a:lnTo>
                  <a:lnTo>
                    <a:pt x="145" y="490"/>
                  </a:lnTo>
                  <a:lnTo>
                    <a:pt x="123" y="478"/>
                  </a:lnTo>
                  <a:lnTo>
                    <a:pt x="103" y="463"/>
                  </a:lnTo>
                  <a:lnTo>
                    <a:pt x="82" y="448"/>
                  </a:lnTo>
                  <a:lnTo>
                    <a:pt x="65" y="429"/>
                  </a:lnTo>
                  <a:lnTo>
                    <a:pt x="49" y="410"/>
                  </a:lnTo>
                  <a:lnTo>
                    <a:pt x="35" y="388"/>
                  </a:lnTo>
                  <a:lnTo>
                    <a:pt x="24" y="366"/>
                  </a:lnTo>
                  <a:lnTo>
                    <a:pt x="14" y="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0" name="Freeform 51">
              <a:extLst>
                <a:ext uri="{FF2B5EF4-FFF2-40B4-BE49-F238E27FC236}">
                  <a16:creationId xmlns:a16="http://schemas.microsoft.com/office/drawing/2014/main" id="{A7BB7BB9-B052-2440-8991-657E51C98BAC}"/>
                </a:ext>
              </a:extLst>
            </p:cNvPr>
            <p:cNvSpPr>
              <a:spLocks/>
            </p:cNvSpPr>
            <p:nvPr/>
          </p:nvSpPr>
          <p:spPr bwMode="auto">
            <a:xfrm>
              <a:off x="2281" y="3381"/>
              <a:ext cx="34" cy="33"/>
            </a:xfrm>
            <a:custGeom>
              <a:avLst/>
              <a:gdLst>
                <a:gd name="T0" fmla="*/ 1 w 68"/>
                <a:gd name="T1" fmla="*/ 1 h 66"/>
                <a:gd name="T2" fmla="*/ 1 w 68"/>
                <a:gd name="T3" fmla="*/ 1 h 66"/>
                <a:gd name="T4" fmla="*/ 0 w 68"/>
                <a:gd name="T5" fmla="*/ 1 h 66"/>
                <a:gd name="T6" fmla="*/ 1 w 68"/>
                <a:gd name="T7" fmla="*/ 1 h 66"/>
                <a:gd name="T8" fmla="*/ 1 w 68"/>
                <a:gd name="T9" fmla="*/ 1 h 66"/>
                <a:gd name="T10" fmla="*/ 1 w 68"/>
                <a:gd name="T11" fmla="*/ 0 h 66"/>
                <a:gd name="T12" fmla="*/ 1 w 68"/>
                <a:gd name="T13" fmla="*/ 1 h 66"/>
                <a:gd name="T14" fmla="*/ 1 w 68"/>
                <a:gd name="T15" fmla="*/ 1 h 66"/>
                <a:gd name="T16" fmla="*/ 1 w 68"/>
                <a:gd name="T17" fmla="*/ 1 h 66"/>
                <a:gd name="T18" fmla="*/ 1 w 68"/>
                <a:gd name="T19" fmla="*/ 1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6"/>
                <a:gd name="T32" fmla="*/ 68 w 68"/>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6">
                  <a:moveTo>
                    <a:pt x="57" y="47"/>
                  </a:moveTo>
                  <a:lnTo>
                    <a:pt x="11" y="63"/>
                  </a:lnTo>
                  <a:lnTo>
                    <a:pt x="0" y="66"/>
                  </a:lnTo>
                  <a:lnTo>
                    <a:pt x="3" y="55"/>
                  </a:lnTo>
                  <a:lnTo>
                    <a:pt x="13" y="10"/>
                  </a:lnTo>
                  <a:lnTo>
                    <a:pt x="14" y="0"/>
                  </a:lnTo>
                  <a:lnTo>
                    <a:pt x="22" y="6"/>
                  </a:lnTo>
                  <a:lnTo>
                    <a:pt x="58" y="36"/>
                  </a:lnTo>
                  <a:lnTo>
                    <a:pt x="68" y="43"/>
                  </a:lnTo>
                  <a:lnTo>
                    <a:pt x="57"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1" name="Freeform 52">
              <a:extLst>
                <a:ext uri="{FF2B5EF4-FFF2-40B4-BE49-F238E27FC236}">
                  <a16:creationId xmlns:a16="http://schemas.microsoft.com/office/drawing/2014/main" id="{36778129-BA77-894F-8780-D6F66B03B736}"/>
                </a:ext>
              </a:extLst>
            </p:cNvPr>
            <p:cNvSpPr>
              <a:spLocks/>
            </p:cNvSpPr>
            <p:nvPr/>
          </p:nvSpPr>
          <p:spPr bwMode="auto">
            <a:xfrm>
              <a:off x="2287" y="3392"/>
              <a:ext cx="38" cy="77"/>
            </a:xfrm>
            <a:custGeom>
              <a:avLst/>
              <a:gdLst>
                <a:gd name="T0" fmla="*/ 0 w 77"/>
                <a:gd name="T1" fmla="*/ 1 h 153"/>
                <a:gd name="T2" fmla="*/ 0 w 77"/>
                <a:gd name="T3" fmla="*/ 1 h 153"/>
                <a:gd name="T4" fmla="*/ 0 w 77"/>
                <a:gd name="T5" fmla="*/ 1 h 153"/>
                <a:gd name="T6" fmla="*/ 0 w 77"/>
                <a:gd name="T7" fmla="*/ 1 h 153"/>
                <a:gd name="T8" fmla="*/ 0 w 77"/>
                <a:gd name="T9" fmla="*/ 1 h 153"/>
                <a:gd name="T10" fmla="*/ 0 w 77"/>
                <a:gd name="T11" fmla="*/ 0 h 153"/>
                <a:gd name="T12" fmla="*/ 0 w 77"/>
                <a:gd name="T13" fmla="*/ 1 h 153"/>
                <a:gd name="T14" fmla="*/ 0 w 77"/>
                <a:gd name="T15" fmla="*/ 1 h 153"/>
                <a:gd name="T16" fmla="*/ 0 w 77"/>
                <a:gd name="T17" fmla="*/ 1 h 153"/>
                <a:gd name="T18" fmla="*/ 0 w 77"/>
                <a:gd name="T19" fmla="*/ 1 h 153"/>
                <a:gd name="T20" fmla="*/ 0 w 77"/>
                <a:gd name="T21" fmla="*/ 1 h 153"/>
                <a:gd name="T22" fmla="*/ 0 w 77"/>
                <a:gd name="T23" fmla="*/ 1 h 153"/>
                <a:gd name="T24" fmla="*/ 0 w 77"/>
                <a:gd name="T25" fmla="*/ 1 h 1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
                <a:gd name="T40" fmla="*/ 0 h 153"/>
                <a:gd name="T41" fmla="*/ 77 w 77"/>
                <a:gd name="T42" fmla="*/ 153 h 1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 h="153">
                  <a:moveTo>
                    <a:pt x="49" y="148"/>
                  </a:moveTo>
                  <a:lnTo>
                    <a:pt x="2" y="16"/>
                  </a:lnTo>
                  <a:lnTo>
                    <a:pt x="0" y="9"/>
                  </a:lnTo>
                  <a:lnTo>
                    <a:pt x="6" y="8"/>
                  </a:lnTo>
                  <a:lnTo>
                    <a:pt x="22" y="1"/>
                  </a:lnTo>
                  <a:lnTo>
                    <a:pt x="27" y="0"/>
                  </a:lnTo>
                  <a:lnTo>
                    <a:pt x="30" y="6"/>
                  </a:lnTo>
                  <a:lnTo>
                    <a:pt x="76" y="138"/>
                  </a:lnTo>
                  <a:lnTo>
                    <a:pt x="77" y="145"/>
                  </a:lnTo>
                  <a:lnTo>
                    <a:pt x="73" y="146"/>
                  </a:lnTo>
                  <a:lnTo>
                    <a:pt x="57" y="149"/>
                  </a:lnTo>
                  <a:lnTo>
                    <a:pt x="51" y="153"/>
                  </a:lnTo>
                  <a:lnTo>
                    <a:pt x="49"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2" name="Freeform 53">
              <a:extLst>
                <a:ext uri="{FF2B5EF4-FFF2-40B4-BE49-F238E27FC236}">
                  <a16:creationId xmlns:a16="http://schemas.microsoft.com/office/drawing/2014/main" id="{1028F84A-A256-E04E-B38B-3E5A9CEDBE7D}"/>
                </a:ext>
              </a:extLst>
            </p:cNvPr>
            <p:cNvSpPr>
              <a:spLocks/>
            </p:cNvSpPr>
            <p:nvPr/>
          </p:nvSpPr>
          <p:spPr bwMode="auto">
            <a:xfrm>
              <a:off x="2291" y="3396"/>
              <a:ext cx="30" cy="70"/>
            </a:xfrm>
            <a:custGeom>
              <a:avLst/>
              <a:gdLst>
                <a:gd name="T0" fmla="*/ 0 w 62"/>
                <a:gd name="T1" fmla="*/ 1 h 138"/>
                <a:gd name="T2" fmla="*/ 0 w 62"/>
                <a:gd name="T3" fmla="*/ 0 h 138"/>
                <a:gd name="T4" fmla="*/ 0 w 62"/>
                <a:gd name="T5" fmla="*/ 1 h 138"/>
                <a:gd name="T6" fmla="*/ 0 w 62"/>
                <a:gd name="T7" fmla="*/ 1 h 138"/>
                <a:gd name="T8" fmla="*/ 0 w 62"/>
                <a:gd name="T9" fmla="*/ 1 h 138"/>
                <a:gd name="T10" fmla="*/ 0 60000 65536"/>
                <a:gd name="T11" fmla="*/ 0 60000 65536"/>
                <a:gd name="T12" fmla="*/ 0 60000 65536"/>
                <a:gd name="T13" fmla="*/ 0 60000 65536"/>
                <a:gd name="T14" fmla="*/ 0 60000 65536"/>
                <a:gd name="T15" fmla="*/ 0 w 62"/>
                <a:gd name="T16" fmla="*/ 0 h 138"/>
                <a:gd name="T17" fmla="*/ 62 w 62"/>
                <a:gd name="T18" fmla="*/ 138 h 138"/>
              </a:gdLst>
              <a:ahLst/>
              <a:cxnLst>
                <a:cxn ang="T10">
                  <a:pos x="T0" y="T1"/>
                </a:cxn>
                <a:cxn ang="T11">
                  <a:pos x="T2" y="T3"/>
                </a:cxn>
                <a:cxn ang="T12">
                  <a:pos x="T4" y="T5"/>
                </a:cxn>
                <a:cxn ang="T13">
                  <a:pos x="T6" y="T7"/>
                </a:cxn>
                <a:cxn ang="T14">
                  <a:pos x="T8" y="T9"/>
                </a:cxn>
              </a:cxnLst>
              <a:rect l="T15" t="T16" r="T17" b="T18"/>
              <a:pathLst>
                <a:path w="62" h="138">
                  <a:moveTo>
                    <a:pt x="62" y="132"/>
                  </a:moveTo>
                  <a:lnTo>
                    <a:pt x="16" y="0"/>
                  </a:lnTo>
                  <a:lnTo>
                    <a:pt x="0" y="4"/>
                  </a:lnTo>
                  <a:lnTo>
                    <a:pt x="47" y="138"/>
                  </a:lnTo>
                  <a:lnTo>
                    <a:pt x="62" y="132"/>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3" name="Freeform 54">
              <a:extLst>
                <a:ext uri="{FF2B5EF4-FFF2-40B4-BE49-F238E27FC236}">
                  <a16:creationId xmlns:a16="http://schemas.microsoft.com/office/drawing/2014/main" id="{DB63CA76-59AF-064D-8001-C0EC50F7325F}"/>
                </a:ext>
              </a:extLst>
            </p:cNvPr>
            <p:cNvSpPr>
              <a:spLocks/>
            </p:cNvSpPr>
            <p:nvPr/>
          </p:nvSpPr>
          <p:spPr bwMode="auto">
            <a:xfrm>
              <a:off x="2348" y="3489"/>
              <a:ext cx="34" cy="32"/>
            </a:xfrm>
            <a:custGeom>
              <a:avLst/>
              <a:gdLst>
                <a:gd name="T0" fmla="*/ 1 w 68"/>
                <a:gd name="T1" fmla="*/ 0 h 65"/>
                <a:gd name="T2" fmla="*/ 1 w 68"/>
                <a:gd name="T3" fmla="*/ 0 h 65"/>
                <a:gd name="T4" fmla="*/ 1 w 68"/>
                <a:gd name="T5" fmla="*/ 0 h 65"/>
                <a:gd name="T6" fmla="*/ 1 w 68"/>
                <a:gd name="T7" fmla="*/ 0 h 65"/>
                <a:gd name="T8" fmla="*/ 1 w 68"/>
                <a:gd name="T9" fmla="*/ 0 h 65"/>
                <a:gd name="T10" fmla="*/ 1 w 68"/>
                <a:gd name="T11" fmla="*/ 0 h 65"/>
                <a:gd name="T12" fmla="*/ 1 w 68"/>
                <a:gd name="T13" fmla="*/ 0 h 65"/>
                <a:gd name="T14" fmla="*/ 1 w 68"/>
                <a:gd name="T15" fmla="*/ 0 h 65"/>
                <a:gd name="T16" fmla="*/ 0 w 68"/>
                <a:gd name="T17" fmla="*/ 0 h 65"/>
                <a:gd name="T18" fmla="*/ 1 w 68"/>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5"/>
                <a:gd name="T32" fmla="*/ 68 w 68"/>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5">
                  <a:moveTo>
                    <a:pt x="8" y="46"/>
                  </a:moveTo>
                  <a:lnTo>
                    <a:pt x="41" y="9"/>
                  </a:lnTo>
                  <a:lnTo>
                    <a:pt x="47" y="0"/>
                  </a:lnTo>
                  <a:lnTo>
                    <a:pt x="51" y="11"/>
                  </a:lnTo>
                  <a:lnTo>
                    <a:pt x="65" y="55"/>
                  </a:lnTo>
                  <a:lnTo>
                    <a:pt x="68" y="65"/>
                  </a:lnTo>
                  <a:lnTo>
                    <a:pt x="57" y="63"/>
                  </a:lnTo>
                  <a:lnTo>
                    <a:pt x="11" y="55"/>
                  </a:lnTo>
                  <a:lnTo>
                    <a:pt x="0" y="54"/>
                  </a:lnTo>
                  <a:lnTo>
                    <a:pt x="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4" name="Freeform 55">
              <a:extLst>
                <a:ext uri="{FF2B5EF4-FFF2-40B4-BE49-F238E27FC236}">
                  <a16:creationId xmlns:a16="http://schemas.microsoft.com/office/drawing/2014/main" id="{29BF98AB-448A-C847-8A29-2BE83B7A2861}"/>
                </a:ext>
              </a:extLst>
            </p:cNvPr>
            <p:cNvSpPr>
              <a:spLocks/>
            </p:cNvSpPr>
            <p:nvPr/>
          </p:nvSpPr>
          <p:spPr bwMode="auto">
            <a:xfrm>
              <a:off x="2309" y="3456"/>
              <a:ext cx="66" cy="61"/>
            </a:xfrm>
            <a:custGeom>
              <a:avLst/>
              <a:gdLst>
                <a:gd name="T0" fmla="*/ 0 w 133"/>
                <a:gd name="T1" fmla="*/ 1 h 122"/>
                <a:gd name="T2" fmla="*/ 0 w 133"/>
                <a:gd name="T3" fmla="*/ 1 h 122"/>
                <a:gd name="T4" fmla="*/ 0 w 133"/>
                <a:gd name="T5" fmla="*/ 1 h 122"/>
                <a:gd name="T6" fmla="*/ 0 w 133"/>
                <a:gd name="T7" fmla="*/ 1 h 122"/>
                <a:gd name="T8" fmla="*/ 0 w 133"/>
                <a:gd name="T9" fmla="*/ 1 h 122"/>
                <a:gd name="T10" fmla="*/ 0 w 133"/>
                <a:gd name="T11" fmla="*/ 1 h 122"/>
                <a:gd name="T12" fmla="*/ 0 w 133"/>
                <a:gd name="T13" fmla="*/ 1 h 122"/>
                <a:gd name="T14" fmla="*/ 0 w 133"/>
                <a:gd name="T15" fmla="*/ 1 h 122"/>
                <a:gd name="T16" fmla="*/ 0 w 133"/>
                <a:gd name="T17" fmla="*/ 1 h 122"/>
                <a:gd name="T18" fmla="*/ 0 w 133"/>
                <a:gd name="T19" fmla="*/ 1 h 122"/>
                <a:gd name="T20" fmla="*/ 0 w 133"/>
                <a:gd name="T21" fmla="*/ 1 h 122"/>
                <a:gd name="T22" fmla="*/ 0 w 133"/>
                <a:gd name="T23" fmla="*/ 0 h 122"/>
                <a:gd name="T24" fmla="*/ 0 w 133"/>
                <a:gd name="T25" fmla="*/ 1 h 1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122"/>
                <a:gd name="T41" fmla="*/ 133 w 133"/>
                <a:gd name="T42" fmla="*/ 122 h 1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122">
                  <a:moveTo>
                    <a:pt x="24" y="4"/>
                  </a:moveTo>
                  <a:lnTo>
                    <a:pt x="128" y="97"/>
                  </a:lnTo>
                  <a:lnTo>
                    <a:pt x="133" y="100"/>
                  </a:lnTo>
                  <a:lnTo>
                    <a:pt x="130" y="104"/>
                  </a:lnTo>
                  <a:lnTo>
                    <a:pt x="119" y="117"/>
                  </a:lnTo>
                  <a:lnTo>
                    <a:pt x="114" y="122"/>
                  </a:lnTo>
                  <a:lnTo>
                    <a:pt x="109" y="117"/>
                  </a:lnTo>
                  <a:lnTo>
                    <a:pt x="5" y="24"/>
                  </a:lnTo>
                  <a:lnTo>
                    <a:pt x="0" y="21"/>
                  </a:lnTo>
                  <a:lnTo>
                    <a:pt x="3" y="16"/>
                  </a:lnTo>
                  <a:lnTo>
                    <a:pt x="14" y="5"/>
                  </a:lnTo>
                  <a:lnTo>
                    <a:pt x="19" y="0"/>
                  </a:lnTo>
                  <a:lnTo>
                    <a:pt x="2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5" name="Freeform 56">
              <a:extLst>
                <a:ext uri="{FF2B5EF4-FFF2-40B4-BE49-F238E27FC236}">
                  <a16:creationId xmlns:a16="http://schemas.microsoft.com/office/drawing/2014/main" id="{8B55B672-D655-D246-82E4-1300A28DBF77}"/>
                </a:ext>
              </a:extLst>
            </p:cNvPr>
            <p:cNvSpPr>
              <a:spLocks/>
            </p:cNvSpPr>
            <p:nvPr/>
          </p:nvSpPr>
          <p:spPr bwMode="auto">
            <a:xfrm>
              <a:off x="2313" y="3460"/>
              <a:ext cx="58" cy="52"/>
            </a:xfrm>
            <a:custGeom>
              <a:avLst/>
              <a:gdLst>
                <a:gd name="T0" fmla="*/ 0 w 117"/>
                <a:gd name="T1" fmla="*/ 1 h 104"/>
                <a:gd name="T2" fmla="*/ 0 w 117"/>
                <a:gd name="T3" fmla="*/ 1 h 104"/>
                <a:gd name="T4" fmla="*/ 0 w 117"/>
                <a:gd name="T5" fmla="*/ 1 h 104"/>
                <a:gd name="T6" fmla="*/ 0 w 117"/>
                <a:gd name="T7" fmla="*/ 0 h 104"/>
                <a:gd name="T8" fmla="*/ 0 w 117"/>
                <a:gd name="T9" fmla="*/ 1 h 104"/>
                <a:gd name="T10" fmla="*/ 0 60000 65536"/>
                <a:gd name="T11" fmla="*/ 0 60000 65536"/>
                <a:gd name="T12" fmla="*/ 0 60000 65536"/>
                <a:gd name="T13" fmla="*/ 0 60000 65536"/>
                <a:gd name="T14" fmla="*/ 0 60000 65536"/>
                <a:gd name="T15" fmla="*/ 0 w 117"/>
                <a:gd name="T16" fmla="*/ 0 h 104"/>
                <a:gd name="T17" fmla="*/ 117 w 117"/>
                <a:gd name="T18" fmla="*/ 104 h 104"/>
              </a:gdLst>
              <a:ahLst/>
              <a:cxnLst>
                <a:cxn ang="T10">
                  <a:pos x="T0" y="T1"/>
                </a:cxn>
                <a:cxn ang="T11">
                  <a:pos x="T2" y="T3"/>
                </a:cxn>
                <a:cxn ang="T12">
                  <a:pos x="T4" y="T5"/>
                </a:cxn>
                <a:cxn ang="T13">
                  <a:pos x="T6" y="T7"/>
                </a:cxn>
                <a:cxn ang="T14">
                  <a:pos x="T8" y="T9"/>
                </a:cxn>
              </a:cxnLst>
              <a:rect l="T15" t="T16" r="T17" b="T18"/>
              <a:pathLst>
                <a:path w="117" h="104">
                  <a:moveTo>
                    <a:pt x="0" y="13"/>
                  </a:moveTo>
                  <a:lnTo>
                    <a:pt x="106" y="104"/>
                  </a:lnTo>
                  <a:lnTo>
                    <a:pt x="117" y="92"/>
                  </a:lnTo>
                  <a:lnTo>
                    <a:pt x="11" y="0"/>
                  </a:lnTo>
                  <a:lnTo>
                    <a:pt x="0" y="13"/>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6" name="Freeform 57">
              <a:extLst>
                <a:ext uri="{FF2B5EF4-FFF2-40B4-BE49-F238E27FC236}">
                  <a16:creationId xmlns:a16="http://schemas.microsoft.com/office/drawing/2014/main" id="{D7EF9233-487D-534B-A0DF-AC4F361F41DA}"/>
                </a:ext>
              </a:extLst>
            </p:cNvPr>
            <p:cNvSpPr>
              <a:spLocks/>
            </p:cNvSpPr>
            <p:nvPr/>
          </p:nvSpPr>
          <p:spPr bwMode="auto">
            <a:xfrm>
              <a:off x="2265" y="3350"/>
              <a:ext cx="17" cy="26"/>
            </a:xfrm>
            <a:custGeom>
              <a:avLst/>
              <a:gdLst>
                <a:gd name="T0" fmla="*/ 0 w 35"/>
                <a:gd name="T1" fmla="*/ 1 h 52"/>
                <a:gd name="T2" fmla="*/ 0 w 35"/>
                <a:gd name="T3" fmla="*/ 1 h 52"/>
                <a:gd name="T4" fmla="*/ 0 w 35"/>
                <a:gd name="T5" fmla="*/ 1 h 52"/>
                <a:gd name="T6" fmla="*/ 0 w 35"/>
                <a:gd name="T7" fmla="*/ 1 h 52"/>
                <a:gd name="T8" fmla="*/ 0 w 35"/>
                <a:gd name="T9" fmla="*/ 1 h 52"/>
                <a:gd name="T10" fmla="*/ 0 w 35"/>
                <a:gd name="T11" fmla="*/ 1 h 52"/>
                <a:gd name="T12" fmla="*/ 0 w 35"/>
                <a:gd name="T13" fmla="*/ 1 h 52"/>
                <a:gd name="T14" fmla="*/ 0 w 35"/>
                <a:gd name="T15" fmla="*/ 1 h 52"/>
                <a:gd name="T16" fmla="*/ 0 w 35"/>
                <a:gd name="T17" fmla="*/ 1 h 52"/>
                <a:gd name="T18" fmla="*/ 0 w 35"/>
                <a:gd name="T19" fmla="*/ 1 h 52"/>
                <a:gd name="T20" fmla="*/ 0 w 35"/>
                <a:gd name="T21" fmla="*/ 1 h 52"/>
                <a:gd name="T22" fmla="*/ 0 w 35"/>
                <a:gd name="T23" fmla="*/ 1 h 52"/>
                <a:gd name="T24" fmla="*/ 0 w 35"/>
                <a:gd name="T25" fmla="*/ 1 h 52"/>
                <a:gd name="T26" fmla="*/ 0 w 35"/>
                <a:gd name="T27" fmla="*/ 1 h 52"/>
                <a:gd name="T28" fmla="*/ 0 w 35"/>
                <a:gd name="T29" fmla="*/ 1 h 52"/>
                <a:gd name="T30" fmla="*/ 0 w 35"/>
                <a:gd name="T31" fmla="*/ 1 h 52"/>
                <a:gd name="T32" fmla="*/ 0 w 35"/>
                <a:gd name="T33" fmla="*/ 1 h 52"/>
                <a:gd name="T34" fmla="*/ 0 w 35"/>
                <a:gd name="T35" fmla="*/ 1 h 52"/>
                <a:gd name="T36" fmla="*/ 0 w 35"/>
                <a:gd name="T37" fmla="*/ 0 h 52"/>
                <a:gd name="T38" fmla="*/ 0 w 35"/>
                <a:gd name="T39" fmla="*/ 1 h 52"/>
                <a:gd name="T40" fmla="*/ 0 w 35"/>
                <a:gd name="T41" fmla="*/ 1 h 52"/>
                <a:gd name="T42" fmla="*/ 0 w 35"/>
                <a:gd name="T43" fmla="*/ 1 h 52"/>
                <a:gd name="T44" fmla="*/ 0 w 35"/>
                <a:gd name="T45" fmla="*/ 1 h 52"/>
                <a:gd name="T46" fmla="*/ 0 w 35"/>
                <a:gd name="T47" fmla="*/ 1 h 52"/>
                <a:gd name="T48" fmla="*/ 0 w 35"/>
                <a:gd name="T49" fmla="*/ 1 h 52"/>
                <a:gd name="T50" fmla="*/ 0 w 35"/>
                <a:gd name="T51" fmla="*/ 1 h 52"/>
                <a:gd name="T52" fmla="*/ 0 w 35"/>
                <a:gd name="T53" fmla="*/ 1 h 52"/>
                <a:gd name="T54" fmla="*/ 0 w 35"/>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
                <a:gd name="T85" fmla="*/ 0 h 52"/>
                <a:gd name="T86" fmla="*/ 35 w 35"/>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 h="52">
                  <a:moveTo>
                    <a:pt x="17" y="22"/>
                  </a:moveTo>
                  <a:lnTo>
                    <a:pt x="6" y="25"/>
                  </a:lnTo>
                  <a:lnTo>
                    <a:pt x="3" y="25"/>
                  </a:lnTo>
                  <a:lnTo>
                    <a:pt x="3" y="23"/>
                  </a:lnTo>
                  <a:lnTo>
                    <a:pt x="2" y="19"/>
                  </a:lnTo>
                  <a:lnTo>
                    <a:pt x="0" y="15"/>
                  </a:lnTo>
                  <a:lnTo>
                    <a:pt x="3" y="15"/>
                  </a:lnTo>
                  <a:lnTo>
                    <a:pt x="6" y="14"/>
                  </a:lnTo>
                  <a:lnTo>
                    <a:pt x="8" y="12"/>
                  </a:lnTo>
                  <a:lnTo>
                    <a:pt x="9" y="12"/>
                  </a:lnTo>
                  <a:lnTo>
                    <a:pt x="9" y="11"/>
                  </a:lnTo>
                  <a:lnTo>
                    <a:pt x="9" y="9"/>
                  </a:lnTo>
                  <a:lnTo>
                    <a:pt x="9" y="8"/>
                  </a:lnTo>
                  <a:lnTo>
                    <a:pt x="9" y="6"/>
                  </a:lnTo>
                  <a:lnTo>
                    <a:pt x="9" y="3"/>
                  </a:lnTo>
                  <a:lnTo>
                    <a:pt x="13" y="3"/>
                  </a:lnTo>
                  <a:lnTo>
                    <a:pt x="16" y="1"/>
                  </a:lnTo>
                  <a:lnTo>
                    <a:pt x="19" y="0"/>
                  </a:lnTo>
                  <a:lnTo>
                    <a:pt x="21" y="3"/>
                  </a:lnTo>
                  <a:lnTo>
                    <a:pt x="35" y="45"/>
                  </a:lnTo>
                  <a:lnTo>
                    <a:pt x="35" y="47"/>
                  </a:lnTo>
                  <a:lnTo>
                    <a:pt x="33" y="49"/>
                  </a:lnTo>
                  <a:lnTo>
                    <a:pt x="27" y="50"/>
                  </a:lnTo>
                  <a:lnTo>
                    <a:pt x="24" y="52"/>
                  </a:lnTo>
                  <a:lnTo>
                    <a:pt x="24" y="49"/>
                  </a:lnTo>
                  <a:lnTo>
                    <a:pt x="13" y="19"/>
                  </a:lnTo>
                  <a:lnTo>
                    <a:pt x="1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7" name="Freeform 58">
              <a:extLst>
                <a:ext uri="{FF2B5EF4-FFF2-40B4-BE49-F238E27FC236}">
                  <a16:creationId xmlns:a16="http://schemas.microsoft.com/office/drawing/2014/main" id="{256FD8E4-66FC-BA4D-B3E2-6EAA02E4751B}"/>
                </a:ext>
              </a:extLst>
            </p:cNvPr>
            <p:cNvSpPr>
              <a:spLocks/>
            </p:cNvSpPr>
            <p:nvPr/>
          </p:nvSpPr>
          <p:spPr bwMode="auto">
            <a:xfrm>
              <a:off x="2267" y="3352"/>
              <a:ext cx="13" cy="21"/>
            </a:xfrm>
            <a:custGeom>
              <a:avLst/>
              <a:gdLst>
                <a:gd name="T0" fmla="*/ 0 w 27"/>
                <a:gd name="T1" fmla="*/ 0 h 43"/>
                <a:gd name="T2" fmla="*/ 0 w 27"/>
                <a:gd name="T3" fmla="*/ 0 h 43"/>
                <a:gd name="T4" fmla="*/ 0 w 27"/>
                <a:gd name="T5" fmla="*/ 0 h 43"/>
                <a:gd name="T6" fmla="*/ 0 w 27"/>
                <a:gd name="T7" fmla="*/ 0 h 43"/>
                <a:gd name="T8" fmla="*/ 0 w 27"/>
                <a:gd name="T9" fmla="*/ 0 h 43"/>
                <a:gd name="T10" fmla="*/ 0 w 27"/>
                <a:gd name="T11" fmla="*/ 0 h 43"/>
                <a:gd name="T12" fmla="*/ 0 w 27"/>
                <a:gd name="T13" fmla="*/ 0 h 43"/>
                <a:gd name="T14" fmla="*/ 0 w 27"/>
                <a:gd name="T15" fmla="*/ 0 h 43"/>
                <a:gd name="T16" fmla="*/ 0 w 27"/>
                <a:gd name="T17" fmla="*/ 0 h 43"/>
                <a:gd name="T18" fmla="*/ 0 w 27"/>
                <a:gd name="T19" fmla="*/ 0 h 43"/>
                <a:gd name="T20" fmla="*/ 0 w 27"/>
                <a:gd name="T21" fmla="*/ 0 h 43"/>
                <a:gd name="T22" fmla="*/ 0 w 27"/>
                <a:gd name="T23" fmla="*/ 0 h 43"/>
                <a:gd name="T24" fmla="*/ 0 w 27"/>
                <a:gd name="T25" fmla="*/ 0 h 43"/>
                <a:gd name="T26" fmla="*/ 0 w 27"/>
                <a:gd name="T27" fmla="*/ 0 h 43"/>
                <a:gd name="T28" fmla="*/ 0 w 2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3"/>
                <a:gd name="T47" fmla="*/ 27 w 2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3">
                  <a:moveTo>
                    <a:pt x="11" y="15"/>
                  </a:moveTo>
                  <a:lnTo>
                    <a:pt x="1" y="18"/>
                  </a:lnTo>
                  <a:lnTo>
                    <a:pt x="0" y="13"/>
                  </a:lnTo>
                  <a:lnTo>
                    <a:pt x="1" y="11"/>
                  </a:lnTo>
                  <a:lnTo>
                    <a:pt x="4" y="10"/>
                  </a:lnTo>
                  <a:lnTo>
                    <a:pt x="6"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8" name="Freeform 59">
              <a:extLst>
                <a:ext uri="{FF2B5EF4-FFF2-40B4-BE49-F238E27FC236}">
                  <a16:creationId xmlns:a16="http://schemas.microsoft.com/office/drawing/2014/main" id="{2E2E5AE7-DE23-9C44-8E49-62806204096B}"/>
                </a:ext>
              </a:extLst>
            </p:cNvPr>
            <p:cNvSpPr>
              <a:spLocks/>
            </p:cNvSpPr>
            <p:nvPr/>
          </p:nvSpPr>
          <p:spPr bwMode="auto">
            <a:xfrm>
              <a:off x="2278" y="3346"/>
              <a:ext cx="23" cy="27"/>
            </a:xfrm>
            <a:custGeom>
              <a:avLst/>
              <a:gdLst>
                <a:gd name="T0" fmla="*/ 1 w 46"/>
                <a:gd name="T1" fmla="*/ 0 h 55"/>
                <a:gd name="T2" fmla="*/ 1 w 46"/>
                <a:gd name="T3" fmla="*/ 0 h 55"/>
                <a:gd name="T4" fmla="*/ 1 w 46"/>
                <a:gd name="T5" fmla="*/ 0 h 55"/>
                <a:gd name="T6" fmla="*/ 1 w 46"/>
                <a:gd name="T7" fmla="*/ 0 h 55"/>
                <a:gd name="T8" fmla="*/ 1 w 46"/>
                <a:gd name="T9" fmla="*/ 0 h 55"/>
                <a:gd name="T10" fmla="*/ 1 w 46"/>
                <a:gd name="T11" fmla="*/ 0 h 55"/>
                <a:gd name="T12" fmla="*/ 1 w 46"/>
                <a:gd name="T13" fmla="*/ 0 h 55"/>
                <a:gd name="T14" fmla="*/ 1 w 46"/>
                <a:gd name="T15" fmla="*/ 0 h 55"/>
                <a:gd name="T16" fmla="*/ 1 w 46"/>
                <a:gd name="T17" fmla="*/ 0 h 55"/>
                <a:gd name="T18" fmla="*/ 1 w 46"/>
                <a:gd name="T19" fmla="*/ 0 h 55"/>
                <a:gd name="T20" fmla="*/ 1 w 46"/>
                <a:gd name="T21" fmla="*/ 0 h 55"/>
                <a:gd name="T22" fmla="*/ 1 w 46"/>
                <a:gd name="T23" fmla="*/ 0 h 55"/>
                <a:gd name="T24" fmla="*/ 1 w 46"/>
                <a:gd name="T25" fmla="*/ 0 h 55"/>
                <a:gd name="T26" fmla="*/ 1 w 46"/>
                <a:gd name="T27" fmla="*/ 0 h 55"/>
                <a:gd name="T28" fmla="*/ 1 w 46"/>
                <a:gd name="T29" fmla="*/ 0 h 55"/>
                <a:gd name="T30" fmla="*/ 1 w 46"/>
                <a:gd name="T31" fmla="*/ 0 h 55"/>
                <a:gd name="T32" fmla="*/ 1 w 46"/>
                <a:gd name="T33" fmla="*/ 0 h 55"/>
                <a:gd name="T34" fmla="*/ 1 w 46"/>
                <a:gd name="T35" fmla="*/ 0 h 55"/>
                <a:gd name="T36" fmla="*/ 1 w 46"/>
                <a:gd name="T37" fmla="*/ 0 h 55"/>
                <a:gd name="T38" fmla="*/ 1 w 46"/>
                <a:gd name="T39" fmla="*/ 0 h 55"/>
                <a:gd name="T40" fmla="*/ 1 w 46"/>
                <a:gd name="T41" fmla="*/ 0 h 55"/>
                <a:gd name="T42" fmla="*/ 0 w 46"/>
                <a:gd name="T43" fmla="*/ 0 h 55"/>
                <a:gd name="T44" fmla="*/ 0 w 46"/>
                <a:gd name="T45" fmla="*/ 0 h 55"/>
                <a:gd name="T46" fmla="*/ 1 w 46"/>
                <a:gd name="T47" fmla="*/ 0 h 55"/>
                <a:gd name="T48" fmla="*/ 1 w 46"/>
                <a:gd name="T49" fmla="*/ 0 h 55"/>
                <a:gd name="T50" fmla="*/ 1 w 46"/>
                <a:gd name="T51" fmla="*/ 0 h 55"/>
                <a:gd name="T52" fmla="*/ 1 w 46"/>
                <a:gd name="T53" fmla="*/ 0 h 55"/>
                <a:gd name="T54" fmla="*/ 1 w 46"/>
                <a:gd name="T55" fmla="*/ 0 h 55"/>
                <a:gd name="T56" fmla="*/ 1 w 46"/>
                <a:gd name="T57" fmla="*/ 0 h 55"/>
                <a:gd name="T58" fmla="*/ 1 w 46"/>
                <a:gd name="T59" fmla="*/ 0 h 55"/>
                <a:gd name="T60" fmla="*/ 1 w 46"/>
                <a:gd name="T61" fmla="*/ 0 h 55"/>
                <a:gd name="T62" fmla="*/ 1 w 46"/>
                <a:gd name="T63" fmla="*/ 0 h 55"/>
                <a:gd name="T64" fmla="*/ 1 w 46"/>
                <a:gd name="T65" fmla="*/ 0 h 55"/>
                <a:gd name="T66" fmla="*/ 1 w 46"/>
                <a:gd name="T67" fmla="*/ 0 h 55"/>
                <a:gd name="T68" fmla="*/ 1 w 46"/>
                <a:gd name="T69" fmla="*/ 0 h 55"/>
                <a:gd name="T70" fmla="*/ 1 w 46"/>
                <a:gd name="T71" fmla="*/ 0 h 55"/>
                <a:gd name="T72" fmla="*/ 1 w 46"/>
                <a:gd name="T73" fmla="*/ 0 h 55"/>
                <a:gd name="T74" fmla="*/ 1 w 46"/>
                <a:gd name="T75" fmla="*/ 0 h 55"/>
                <a:gd name="T76" fmla="*/ 1 w 46"/>
                <a:gd name="T77" fmla="*/ 0 h 55"/>
                <a:gd name="T78" fmla="*/ 1 w 46"/>
                <a:gd name="T79" fmla="*/ 0 h 55"/>
                <a:gd name="T80" fmla="*/ 1 w 46"/>
                <a:gd name="T81" fmla="*/ 0 h 55"/>
                <a:gd name="T82" fmla="*/ 1 w 46"/>
                <a:gd name="T83" fmla="*/ 0 h 55"/>
                <a:gd name="T84" fmla="*/ 1 w 46"/>
                <a:gd name="T85" fmla="*/ 0 h 55"/>
                <a:gd name="T86" fmla="*/ 1 w 46"/>
                <a:gd name="T87" fmla="*/ 0 h 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6"/>
                <a:gd name="T133" fmla="*/ 0 h 55"/>
                <a:gd name="T134" fmla="*/ 46 w 46"/>
                <a:gd name="T135" fmla="*/ 55 h 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6" h="55">
                  <a:moveTo>
                    <a:pt x="9" y="52"/>
                  </a:moveTo>
                  <a:lnTo>
                    <a:pt x="8" y="49"/>
                  </a:lnTo>
                  <a:lnTo>
                    <a:pt x="8" y="45"/>
                  </a:lnTo>
                  <a:lnTo>
                    <a:pt x="8" y="44"/>
                  </a:lnTo>
                  <a:lnTo>
                    <a:pt x="8" y="41"/>
                  </a:lnTo>
                  <a:lnTo>
                    <a:pt x="9" y="38"/>
                  </a:lnTo>
                  <a:lnTo>
                    <a:pt x="11" y="34"/>
                  </a:lnTo>
                  <a:lnTo>
                    <a:pt x="12" y="31"/>
                  </a:lnTo>
                  <a:lnTo>
                    <a:pt x="14" y="28"/>
                  </a:lnTo>
                  <a:lnTo>
                    <a:pt x="17" y="25"/>
                  </a:lnTo>
                  <a:lnTo>
                    <a:pt x="19" y="23"/>
                  </a:lnTo>
                  <a:lnTo>
                    <a:pt x="20" y="22"/>
                  </a:lnTo>
                  <a:lnTo>
                    <a:pt x="20" y="20"/>
                  </a:lnTo>
                  <a:lnTo>
                    <a:pt x="22" y="20"/>
                  </a:lnTo>
                  <a:lnTo>
                    <a:pt x="22" y="19"/>
                  </a:lnTo>
                  <a:lnTo>
                    <a:pt x="22" y="17"/>
                  </a:lnTo>
                  <a:lnTo>
                    <a:pt x="22" y="16"/>
                  </a:lnTo>
                  <a:lnTo>
                    <a:pt x="22" y="14"/>
                  </a:lnTo>
                  <a:lnTo>
                    <a:pt x="20" y="12"/>
                  </a:lnTo>
                  <a:lnTo>
                    <a:pt x="19" y="11"/>
                  </a:lnTo>
                  <a:lnTo>
                    <a:pt x="17" y="11"/>
                  </a:lnTo>
                  <a:lnTo>
                    <a:pt x="16" y="12"/>
                  </a:lnTo>
                  <a:lnTo>
                    <a:pt x="14" y="12"/>
                  </a:lnTo>
                  <a:lnTo>
                    <a:pt x="12" y="14"/>
                  </a:lnTo>
                  <a:lnTo>
                    <a:pt x="11" y="16"/>
                  </a:lnTo>
                  <a:lnTo>
                    <a:pt x="11" y="17"/>
                  </a:lnTo>
                  <a:lnTo>
                    <a:pt x="11" y="19"/>
                  </a:lnTo>
                  <a:lnTo>
                    <a:pt x="12" y="20"/>
                  </a:lnTo>
                  <a:lnTo>
                    <a:pt x="14" y="23"/>
                  </a:lnTo>
                  <a:lnTo>
                    <a:pt x="11" y="25"/>
                  </a:lnTo>
                  <a:lnTo>
                    <a:pt x="5" y="27"/>
                  </a:lnTo>
                  <a:lnTo>
                    <a:pt x="1" y="28"/>
                  </a:lnTo>
                  <a:lnTo>
                    <a:pt x="1" y="25"/>
                  </a:lnTo>
                  <a:lnTo>
                    <a:pt x="0" y="22"/>
                  </a:lnTo>
                  <a:lnTo>
                    <a:pt x="0" y="19"/>
                  </a:lnTo>
                  <a:lnTo>
                    <a:pt x="0" y="17"/>
                  </a:lnTo>
                  <a:lnTo>
                    <a:pt x="0" y="14"/>
                  </a:lnTo>
                  <a:lnTo>
                    <a:pt x="1" y="9"/>
                  </a:lnTo>
                  <a:lnTo>
                    <a:pt x="5" y="6"/>
                  </a:lnTo>
                  <a:lnTo>
                    <a:pt x="8" y="3"/>
                  </a:lnTo>
                  <a:lnTo>
                    <a:pt x="12" y="1"/>
                  </a:lnTo>
                  <a:lnTo>
                    <a:pt x="16" y="0"/>
                  </a:lnTo>
                  <a:lnTo>
                    <a:pt x="20" y="0"/>
                  </a:lnTo>
                  <a:lnTo>
                    <a:pt x="23" y="0"/>
                  </a:lnTo>
                  <a:lnTo>
                    <a:pt x="27" y="1"/>
                  </a:lnTo>
                  <a:lnTo>
                    <a:pt x="28" y="3"/>
                  </a:lnTo>
                  <a:lnTo>
                    <a:pt x="31" y="5"/>
                  </a:lnTo>
                  <a:lnTo>
                    <a:pt x="33" y="8"/>
                  </a:lnTo>
                  <a:lnTo>
                    <a:pt x="35" y="11"/>
                  </a:lnTo>
                  <a:lnTo>
                    <a:pt x="35" y="14"/>
                  </a:lnTo>
                  <a:lnTo>
                    <a:pt x="35" y="17"/>
                  </a:lnTo>
                  <a:lnTo>
                    <a:pt x="35" y="20"/>
                  </a:lnTo>
                  <a:lnTo>
                    <a:pt x="33" y="23"/>
                  </a:lnTo>
                  <a:lnTo>
                    <a:pt x="33" y="25"/>
                  </a:lnTo>
                  <a:lnTo>
                    <a:pt x="31" y="27"/>
                  </a:lnTo>
                  <a:lnTo>
                    <a:pt x="28" y="30"/>
                  </a:lnTo>
                  <a:lnTo>
                    <a:pt x="27" y="31"/>
                  </a:lnTo>
                  <a:lnTo>
                    <a:pt x="25" y="33"/>
                  </a:lnTo>
                  <a:lnTo>
                    <a:pt x="23" y="34"/>
                  </a:lnTo>
                  <a:lnTo>
                    <a:pt x="22" y="36"/>
                  </a:lnTo>
                  <a:lnTo>
                    <a:pt x="22" y="38"/>
                  </a:lnTo>
                  <a:lnTo>
                    <a:pt x="20" y="39"/>
                  </a:lnTo>
                  <a:lnTo>
                    <a:pt x="20" y="41"/>
                  </a:lnTo>
                  <a:lnTo>
                    <a:pt x="20" y="42"/>
                  </a:lnTo>
                  <a:lnTo>
                    <a:pt x="20" y="44"/>
                  </a:lnTo>
                  <a:lnTo>
                    <a:pt x="16" y="41"/>
                  </a:lnTo>
                  <a:lnTo>
                    <a:pt x="38" y="33"/>
                  </a:lnTo>
                  <a:lnTo>
                    <a:pt x="41" y="31"/>
                  </a:lnTo>
                  <a:lnTo>
                    <a:pt x="42" y="34"/>
                  </a:lnTo>
                  <a:lnTo>
                    <a:pt x="44" y="39"/>
                  </a:lnTo>
                  <a:lnTo>
                    <a:pt x="46" y="42"/>
                  </a:lnTo>
                  <a:lnTo>
                    <a:pt x="42" y="44"/>
                  </a:lnTo>
                  <a:lnTo>
                    <a:pt x="14" y="53"/>
                  </a:lnTo>
                  <a:lnTo>
                    <a:pt x="11" y="55"/>
                  </a:lnTo>
                  <a:lnTo>
                    <a:pt x="9"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29" name="Freeform 60">
              <a:extLst>
                <a:ext uri="{FF2B5EF4-FFF2-40B4-BE49-F238E27FC236}">
                  <a16:creationId xmlns:a16="http://schemas.microsoft.com/office/drawing/2014/main" id="{4ED440DD-47F7-554B-88B4-CAFE5DD689A8}"/>
                </a:ext>
              </a:extLst>
            </p:cNvPr>
            <p:cNvSpPr>
              <a:spLocks/>
            </p:cNvSpPr>
            <p:nvPr/>
          </p:nvSpPr>
          <p:spPr bwMode="auto">
            <a:xfrm>
              <a:off x="2279" y="3347"/>
              <a:ext cx="19" cy="24"/>
            </a:xfrm>
            <a:custGeom>
              <a:avLst/>
              <a:gdLst>
                <a:gd name="T0" fmla="*/ 1 w 38"/>
                <a:gd name="T1" fmla="*/ 1 h 47"/>
                <a:gd name="T2" fmla="*/ 1 w 38"/>
                <a:gd name="T3" fmla="*/ 1 h 47"/>
                <a:gd name="T4" fmla="*/ 1 w 38"/>
                <a:gd name="T5" fmla="*/ 1 h 47"/>
                <a:gd name="T6" fmla="*/ 1 w 38"/>
                <a:gd name="T7" fmla="*/ 1 h 47"/>
                <a:gd name="T8" fmla="*/ 1 w 38"/>
                <a:gd name="T9" fmla="*/ 1 h 47"/>
                <a:gd name="T10" fmla="*/ 1 w 38"/>
                <a:gd name="T11" fmla="*/ 1 h 47"/>
                <a:gd name="T12" fmla="*/ 1 w 38"/>
                <a:gd name="T13" fmla="*/ 1 h 47"/>
                <a:gd name="T14" fmla="*/ 1 w 38"/>
                <a:gd name="T15" fmla="*/ 1 h 47"/>
                <a:gd name="T16" fmla="*/ 1 w 38"/>
                <a:gd name="T17" fmla="*/ 1 h 47"/>
                <a:gd name="T18" fmla="*/ 1 w 38"/>
                <a:gd name="T19" fmla="*/ 1 h 47"/>
                <a:gd name="T20" fmla="*/ 1 w 38"/>
                <a:gd name="T21" fmla="*/ 1 h 47"/>
                <a:gd name="T22" fmla="*/ 1 w 38"/>
                <a:gd name="T23" fmla="*/ 1 h 47"/>
                <a:gd name="T24" fmla="*/ 1 w 38"/>
                <a:gd name="T25" fmla="*/ 1 h 47"/>
                <a:gd name="T26" fmla="*/ 1 w 38"/>
                <a:gd name="T27" fmla="*/ 1 h 47"/>
                <a:gd name="T28" fmla="*/ 1 w 38"/>
                <a:gd name="T29" fmla="*/ 1 h 47"/>
                <a:gd name="T30" fmla="*/ 1 w 38"/>
                <a:gd name="T31" fmla="*/ 1 h 47"/>
                <a:gd name="T32" fmla="*/ 1 w 38"/>
                <a:gd name="T33" fmla="*/ 1 h 47"/>
                <a:gd name="T34" fmla="*/ 0 w 38"/>
                <a:gd name="T35" fmla="*/ 1 h 47"/>
                <a:gd name="T36" fmla="*/ 0 w 38"/>
                <a:gd name="T37" fmla="*/ 1 h 47"/>
                <a:gd name="T38" fmla="*/ 1 w 38"/>
                <a:gd name="T39" fmla="*/ 1 h 47"/>
                <a:gd name="T40" fmla="*/ 1 w 38"/>
                <a:gd name="T41" fmla="*/ 1 h 47"/>
                <a:gd name="T42" fmla="*/ 1 w 38"/>
                <a:gd name="T43" fmla="*/ 0 h 47"/>
                <a:gd name="T44" fmla="*/ 1 w 38"/>
                <a:gd name="T45" fmla="*/ 0 h 47"/>
                <a:gd name="T46" fmla="*/ 1 w 38"/>
                <a:gd name="T47" fmla="*/ 1 h 47"/>
                <a:gd name="T48" fmla="*/ 1 w 38"/>
                <a:gd name="T49" fmla="*/ 1 h 47"/>
                <a:gd name="T50" fmla="*/ 1 w 38"/>
                <a:gd name="T51" fmla="*/ 1 h 47"/>
                <a:gd name="T52" fmla="*/ 1 w 38"/>
                <a:gd name="T53" fmla="*/ 1 h 47"/>
                <a:gd name="T54" fmla="*/ 1 w 38"/>
                <a:gd name="T55" fmla="*/ 1 h 47"/>
                <a:gd name="T56" fmla="*/ 1 w 38"/>
                <a:gd name="T57" fmla="*/ 1 h 47"/>
                <a:gd name="T58" fmla="*/ 1 w 38"/>
                <a:gd name="T59" fmla="*/ 1 h 47"/>
                <a:gd name="T60" fmla="*/ 1 w 38"/>
                <a:gd name="T61" fmla="*/ 1 h 47"/>
                <a:gd name="T62" fmla="*/ 1 w 38"/>
                <a:gd name="T63" fmla="*/ 1 h 47"/>
                <a:gd name="T64" fmla="*/ 1 w 38"/>
                <a:gd name="T65" fmla="*/ 1 h 47"/>
                <a:gd name="T66" fmla="*/ 1 w 38"/>
                <a:gd name="T67" fmla="*/ 1 h 47"/>
                <a:gd name="T68" fmla="*/ 1 w 38"/>
                <a:gd name="T69" fmla="*/ 1 h 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7"/>
                <a:gd name="T107" fmla="*/ 38 w 38"/>
                <a:gd name="T108" fmla="*/ 47 h 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7">
                  <a:moveTo>
                    <a:pt x="9" y="47"/>
                  </a:moveTo>
                  <a:lnTo>
                    <a:pt x="8" y="44"/>
                  </a:lnTo>
                  <a:lnTo>
                    <a:pt x="8" y="42"/>
                  </a:lnTo>
                  <a:lnTo>
                    <a:pt x="8" y="39"/>
                  </a:lnTo>
                  <a:lnTo>
                    <a:pt x="8" y="38"/>
                  </a:lnTo>
                  <a:lnTo>
                    <a:pt x="9" y="35"/>
                  </a:lnTo>
                  <a:lnTo>
                    <a:pt x="11" y="33"/>
                  </a:lnTo>
                  <a:lnTo>
                    <a:pt x="11" y="30"/>
                  </a:lnTo>
                  <a:lnTo>
                    <a:pt x="13" y="28"/>
                  </a:lnTo>
                  <a:lnTo>
                    <a:pt x="17" y="24"/>
                  </a:lnTo>
                  <a:lnTo>
                    <a:pt x="19" y="22"/>
                  </a:lnTo>
                  <a:lnTo>
                    <a:pt x="20" y="20"/>
                  </a:lnTo>
                  <a:lnTo>
                    <a:pt x="20" y="19"/>
                  </a:lnTo>
                  <a:lnTo>
                    <a:pt x="22" y="17"/>
                  </a:lnTo>
                  <a:lnTo>
                    <a:pt x="22" y="16"/>
                  </a:lnTo>
                  <a:lnTo>
                    <a:pt x="22" y="14"/>
                  </a:lnTo>
                  <a:lnTo>
                    <a:pt x="22" y="13"/>
                  </a:lnTo>
                  <a:lnTo>
                    <a:pt x="22" y="11"/>
                  </a:lnTo>
                  <a:lnTo>
                    <a:pt x="22" y="9"/>
                  </a:lnTo>
                  <a:lnTo>
                    <a:pt x="20" y="8"/>
                  </a:lnTo>
                  <a:lnTo>
                    <a:pt x="19" y="6"/>
                  </a:lnTo>
                  <a:lnTo>
                    <a:pt x="17" y="6"/>
                  </a:lnTo>
                  <a:lnTo>
                    <a:pt x="16" y="5"/>
                  </a:lnTo>
                  <a:lnTo>
                    <a:pt x="14" y="5"/>
                  </a:lnTo>
                  <a:lnTo>
                    <a:pt x="13" y="5"/>
                  </a:lnTo>
                  <a:lnTo>
                    <a:pt x="11" y="6"/>
                  </a:lnTo>
                  <a:lnTo>
                    <a:pt x="9" y="8"/>
                  </a:lnTo>
                  <a:lnTo>
                    <a:pt x="8" y="9"/>
                  </a:lnTo>
                  <a:lnTo>
                    <a:pt x="6" y="11"/>
                  </a:lnTo>
                  <a:lnTo>
                    <a:pt x="5" y="13"/>
                  </a:lnTo>
                  <a:lnTo>
                    <a:pt x="5" y="14"/>
                  </a:lnTo>
                  <a:lnTo>
                    <a:pt x="6" y="16"/>
                  </a:lnTo>
                  <a:lnTo>
                    <a:pt x="6" y="17"/>
                  </a:lnTo>
                  <a:lnTo>
                    <a:pt x="6" y="19"/>
                  </a:lnTo>
                  <a:lnTo>
                    <a:pt x="2" y="20"/>
                  </a:lnTo>
                  <a:lnTo>
                    <a:pt x="0" y="17"/>
                  </a:lnTo>
                  <a:lnTo>
                    <a:pt x="0" y="16"/>
                  </a:lnTo>
                  <a:lnTo>
                    <a:pt x="0" y="13"/>
                  </a:lnTo>
                  <a:lnTo>
                    <a:pt x="0" y="11"/>
                  </a:lnTo>
                  <a:lnTo>
                    <a:pt x="2" y="8"/>
                  </a:lnTo>
                  <a:lnTo>
                    <a:pt x="3" y="5"/>
                  </a:lnTo>
                  <a:lnTo>
                    <a:pt x="6" y="3"/>
                  </a:lnTo>
                  <a:lnTo>
                    <a:pt x="9" y="2"/>
                  </a:lnTo>
                  <a:lnTo>
                    <a:pt x="13" y="0"/>
                  </a:lnTo>
                  <a:lnTo>
                    <a:pt x="16" y="0"/>
                  </a:lnTo>
                  <a:lnTo>
                    <a:pt x="19" y="0"/>
                  </a:lnTo>
                  <a:lnTo>
                    <a:pt x="22" y="2"/>
                  </a:lnTo>
                  <a:lnTo>
                    <a:pt x="24" y="3"/>
                  </a:lnTo>
                  <a:lnTo>
                    <a:pt x="25" y="5"/>
                  </a:lnTo>
                  <a:lnTo>
                    <a:pt x="27" y="8"/>
                  </a:lnTo>
                  <a:lnTo>
                    <a:pt x="28" y="9"/>
                  </a:lnTo>
                  <a:lnTo>
                    <a:pt x="28" y="11"/>
                  </a:lnTo>
                  <a:lnTo>
                    <a:pt x="28" y="14"/>
                  </a:lnTo>
                  <a:lnTo>
                    <a:pt x="28" y="16"/>
                  </a:lnTo>
                  <a:lnTo>
                    <a:pt x="27" y="19"/>
                  </a:lnTo>
                  <a:lnTo>
                    <a:pt x="27" y="20"/>
                  </a:lnTo>
                  <a:lnTo>
                    <a:pt x="25" y="22"/>
                  </a:lnTo>
                  <a:lnTo>
                    <a:pt x="24" y="24"/>
                  </a:lnTo>
                  <a:lnTo>
                    <a:pt x="22" y="27"/>
                  </a:lnTo>
                  <a:lnTo>
                    <a:pt x="19" y="30"/>
                  </a:lnTo>
                  <a:lnTo>
                    <a:pt x="17" y="31"/>
                  </a:lnTo>
                  <a:lnTo>
                    <a:pt x="16" y="33"/>
                  </a:lnTo>
                  <a:lnTo>
                    <a:pt x="16" y="35"/>
                  </a:lnTo>
                  <a:lnTo>
                    <a:pt x="14" y="36"/>
                  </a:lnTo>
                  <a:lnTo>
                    <a:pt x="14" y="38"/>
                  </a:lnTo>
                  <a:lnTo>
                    <a:pt x="14" y="39"/>
                  </a:lnTo>
                  <a:lnTo>
                    <a:pt x="14" y="41"/>
                  </a:lnTo>
                  <a:lnTo>
                    <a:pt x="36" y="33"/>
                  </a:lnTo>
                  <a:lnTo>
                    <a:pt x="38" y="38"/>
                  </a:lnTo>
                  <a:lnTo>
                    <a:pt x="9" y="47"/>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0" name="Freeform 61">
              <a:extLst>
                <a:ext uri="{FF2B5EF4-FFF2-40B4-BE49-F238E27FC236}">
                  <a16:creationId xmlns:a16="http://schemas.microsoft.com/office/drawing/2014/main" id="{4B110909-E222-3944-AE1B-22A389054084}"/>
                </a:ext>
              </a:extLst>
            </p:cNvPr>
            <p:cNvSpPr>
              <a:spLocks/>
            </p:cNvSpPr>
            <p:nvPr/>
          </p:nvSpPr>
          <p:spPr bwMode="auto">
            <a:xfrm>
              <a:off x="2346" y="3559"/>
              <a:ext cx="20" cy="26"/>
            </a:xfrm>
            <a:custGeom>
              <a:avLst/>
              <a:gdLst>
                <a:gd name="T0" fmla="*/ 1 w 39"/>
                <a:gd name="T1" fmla="*/ 1 h 52"/>
                <a:gd name="T2" fmla="*/ 1 w 39"/>
                <a:gd name="T3" fmla="*/ 1 h 52"/>
                <a:gd name="T4" fmla="*/ 1 w 39"/>
                <a:gd name="T5" fmla="*/ 1 h 52"/>
                <a:gd name="T6" fmla="*/ 1 w 39"/>
                <a:gd name="T7" fmla="*/ 1 h 52"/>
                <a:gd name="T8" fmla="*/ 1 w 39"/>
                <a:gd name="T9" fmla="*/ 1 h 52"/>
                <a:gd name="T10" fmla="*/ 1 w 39"/>
                <a:gd name="T11" fmla="*/ 1 h 52"/>
                <a:gd name="T12" fmla="*/ 1 w 39"/>
                <a:gd name="T13" fmla="*/ 1 h 52"/>
                <a:gd name="T14" fmla="*/ 1 w 39"/>
                <a:gd name="T15" fmla="*/ 1 h 52"/>
                <a:gd name="T16" fmla="*/ 1 w 39"/>
                <a:gd name="T17" fmla="*/ 1 h 52"/>
                <a:gd name="T18" fmla="*/ 1 w 39"/>
                <a:gd name="T19" fmla="*/ 1 h 52"/>
                <a:gd name="T20" fmla="*/ 1 w 39"/>
                <a:gd name="T21" fmla="*/ 1 h 52"/>
                <a:gd name="T22" fmla="*/ 1 w 39"/>
                <a:gd name="T23" fmla="*/ 1 h 52"/>
                <a:gd name="T24" fmla="*/ 1 w 39"/>
                <a:gd name="T25" fmla="*/ 0 h 52"/>
                <a:gd name="T26" fmla="*/ 1 w 39"/>
                <a:gd name="T27" fmla="*/ 0 h 52"/>
                <a:gd name="T28" fmla="*/ 1 w 39"/>
                <a:gd name="T29" fmla="*/ 0 h 52"/>
                <a:gd name="T30" fmla="*/ 1 w 39"/>
                <a:gd name="T31" fmla="*/ 1 h 52"/>
                <a:gd name="T32" fmla="*/ 1 w 39"/>
                <a:gd name="T33" fmla="*/ 1 h 52"/>
                <a:gd name="T34" fmla="*/ 1 w 39"/>
                <a:gd name="T35" fmla="*/ 1 h 52"/>
                <a:gd name="T36" fmla="*/ 1 w 39"/>
                <a:gd name="T37" fmla="*/ 1 h 52"/>
                <a:gd name="T38" fmla="*/ 0 w 39"/>
                <a:gd name="T39" fmla="*/ 1 h 52"/>
                <a:gd name="T40" fmla="*/ 0 w 39"/>
                <a:gd name="T41" fmla="*/ 1 h 52"/>
                <a:gd name="T42" fmla="*/ 0 w 39"/>
                <a:gd name="T43" fmla="*/ 1 h 52"/>
                <a:gd name="T44" fmla="*/ 0 w 39"/>
                <a:gd name="T45" fmla="*/ 1 h 52"/>
                <a:gd name="T46" fmla="*/ 1 w 39"/>
                <a:gd name="T47" fmla="*/ 1 h 52"/>
                <a:gd name="T48" fmla="*/ 1 w 39"/>
                <a:gd name="T49" fmla="*/ 1 h 52"/>
                <a:gd name="T50" fmla="*/ 1 w 39"/>
                <a:gd name="T51" fmla="*/ 1 h 52"/>
                <a:gd name="T52" fmla="*/ 1 w 39"/>
                <a:gd name="T53" fmla="*/ 1 h 52"/>
                <a:gd name="T54" fmla="*/ 1 w 39"/>
                <a:gd name="T55" fmla="*/ 1 h 52"/>
                <a:gd name="T56" fmla="*/ 1 w 39"/>
                <a:gd name="T57" fmla="*/ 1 h 52"/>
                <a:gd name="T58" fmla="*/ 1 w 39"/>
                <a:gd name="T59" fmla="*/ 1 h 52"/>
                <a:gd name="T60" fmla="*/ 1 w 39"/>
                <a:gd name="T61" fmla="*/ 1 h 52"/>
                <a:gd name="T62" fmla="*/ 1 w 39"/>
                <a:gd name="T63" fmla="*/ 1 h 52"/>
                <a:gd name="T64" fmla="*/ 1 w 39"/>
                <a:gd name="T65" fmla="*/ 1 h 52"/>
                <a:gd name="T66" fmla="*/ 1 w 39"/>
                <a:gd name="T67" fmla="*/ 1 h 52"/>
                <a:gd name="T68" fmla="*/ 1 w 39"/>
                <a:gd name="T69" fmla="*/ 1 h 52"/>
                <a:gd name="T70" fmla="*/ 1 w 39"/>
                <a:gd name="T71" fmla="*/ 1 h 52"/>
                <a:gd name="T72" fmla="*/ 1 w 39"/>
                <a:gd name="T73" fmla="*/ 1 h 52"/>
                <a:gd name="T74" fmla="*/ 1 w 39"/>
                <a:gd name="T75" fmla="*/ 1 h 52"/>
                <a:gd name="T76" fmla="*/ 1 w 39"/>
                <a:gd name="T77" fmla="*/ 1 h 52"/>
                <a:gd name="T78" fmla="*/ 1 w 39"/>
                <a:gd name="T79" fmla="*/ 1 h 52"/>
                <a:gd name="T80" fmla="*/ 1 w 39"/>
                <a:gd name="T81" fmla="*/ 1 h 52"/>
                <a:gd name="T82" fmla="*/ 1 w 39"/>
                <a:gd name="T83" fmla="*/ 1 h 52"/>
                <a:gd name="T84" fmla="*/ 1 w 39"/>
                <a:gd name="T85" fmla="*/ 1 h 52"/>
                <a:gd name="T86" fmla="*/ 1 w 39"/>
                <a:gd name="T87" fmla="*/ 1 h 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
                <a:gd name="T133" fmla="*/ 0 h 52"/>
                <a:gd name="T134" fmla="*/ 39 w 39"/>
                <a:gd name="T135" fmla="*/ 52 h 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 h="52">
                  <a:moveTo>
                    <a:pt x="28" y="17"/>
                  </a:moveTo>
                  <a:lnTo>
                    <a:pt x="28" y="16"/>
                  </a:lnTo>
                  <a:lnTo>
                    <a:pt x="27" y="16"/>
                  </a:lnTo>
                  <a:lnTo>
                    <a:pt x="25" y="16"/>
                  </a:lnTo>
                  <a:lnTo>
                    <a:pt x="30" y="14"/>
                  </a:lnTo>
                  <a:lnTo>
                    <a:pt x="33" y="12"/>
                  </a:lnTo>
                  <a:lnTo>
                    <a:pt x="31" y="9"/>
                  </a:lnTo>
                  <a:lnTo>
                    <a:pt x="30" y="8"/>
                  </a:lnTo>
                  <a:lnTo>
                    <a:pt x="28" y="5"/>
                  </a:lnTo>
                  <a:lnTo>
                    <a:pt x="27" y="3"/>
                  </a:lnTo>
                  <a:lnTo>
                    <a:pt x="25" y="1"/>
                  </a:lnTo>
                  <a:lnTo>
                    <a:pt x="22" y="0"/>
                  </a:lnTo>
                  <a:lnTo>
                    <a:pt x="19" y="0"/>
                  </a:lnTo>
                  <a:lnTo>
                    <a:pt x="16" y="0"/>
                  </a:lnTo>
                  <a:lnTo>
                    <a:pt x="11" y="1"/>
                  </a:lnTo>
                  <a:lnTo>
                    <a:pt x="8" y="3"/>
                  </a:lnTo>
                  <a:lnTo>
                    <a:pt x="3" y="6"/>
                  </a:lnTo>
                  <a:lnTo>
                    <a:pt x="2" y="11"/>
                  </a:lnTo>
                  <a:lnTo>
                    <a:pt x="0" y="19"/>
                  </a:lnTo>
                  <a:lnTo>
                    <a:pt x="0" y="22"/>
                  </a:lnTo>
                  <a:lnTo>
                    <a:pt x="0" y="27"/>
                  </a:lnTo>
                  <a:lnTo>
                    <a:pt x="0" y="30"/>
                  </a:lnTo>
                  <a:lnTo>
                    <a:pt x="2" y="35"/>
                  </a:lnTo>
                  <a:lnTo>
                    <a:pt x="5" y="39"/>
                  </a:lnTo>
                  <a:lnTo>
                    <a:pt x="6" y="44"/>
                  </a:lnTo>
                  <a:lnTo>
                    <a:pt x="9" y="47"/>
                  </a:lnTo>
                  <a:lnTo>
                    <a:pt x="13" y="49"/>
                  </a:lnTo>
                  <a:lnTo>
                    <a:pt x="16" y="50"/>
                  </a:lnTo>
                  <a:lnTo>
                    <a:pt x="20" y="52"/>
                  </a:lnTo>
                  <a:lnTo>
                    <a:pt x="24" y="52"/>
                  </a:lnTo>
                  <a:lnTo>
                    <a:pt x="27" y="50"/>
                  </a:lnTo>
                  <a:lnTo>
                    <a:pt x="31" y="49"/>
                  </a:lnTo>
                  <a:lnTo>
                    <a:pt x="35" y="47"/>
                  </a:lnTo>
                  <a:lnTo>
                    <a:pt x="36" y="44"/>
                  </a:lnTo>
                  <a:lnTo>
                    <a:pt x="38" y="41"/>
                  </a:lnTo>
                  <a:lnTo>
                    <a:pt x="39" y="38"/>
                  </a:lnTo>
                  <a:lnTo>
                    <a:pt x="39" y="33"/>
                  </a:lnTo>
                  <a:lnTo>
                    <a:pt x="39" y="30"/>
                  </a:lnTo>
                  <a:lnTo>
                    <a:pt x="38" y="27"/>
                  </a:lnTo>
                  <a:lnTo>
                    <a:pt x="36" y="23"/>
                  </a:lnTo>
                  <a:lnTo>
                    <a:pt x="35" y="20"/>
                  </a:lnTo>
                  <a:lnTo>
                    <a:pt x="31" y="19"/>
                  </a:lnTo>
                  <a:lnTo>
                    <a:pt x="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1" name="Freeform 62">
              <a:extLst>
                <a:ext uri="{FF2B5EF4-FFF2-40B4-BE49-F238E27FC236}">
                  <a16:creationId xmlns:a16="http://schemas.microsoft.com/office/drawing/2014/main" id="{61397A3E-59F9-F24A-88CD-83DE73ED2E15}"/>
                </a:ext>
              </a:extLst>
            </p:cNvPr>
            <p:cNvSpPr>
              <a:spLocks/>
            </p:cNvSpPr>
            <p:nvPr/>
          </p:nvSpPr>
          <p:spPr bwMode="auto">
            <a:xfrm>
              <a:off x="2352" y="3565"/>
              <a:ext cx="5" cy="5"/>
            </a:xfrm>
            <a:custGeom>
              <a:avLst/>
              <a:gdLst>
                <a:gd name="T0" fmla="*/ 1 w 9"/>
                <a:gd name="T1" fmla="*/ 1 h 9"/>
                <a:gd name="T2" fmla="*/ 1 w 9"/>
                <a:gd name="T3" fmla="*/ 0 h 9"/>
                <a:gd name="T4" fmla="*/ 1 w 9"/>
                <a:gd name="T5" fmla="*/ 0 h 9"/>
                <a:gd name="T6" fmla="*/ 1 w 9"/>
                <a:gd name="T7" fmla="*/ 0 h 9"/>
                <a:gd name="T8" fmla="*/ 1 w 9"/>
                <a:gd name="T9" fmla="*/ 1 h 9"/>
                <a:gd name="T10" fmla="*/ 1 w 9"/>
                <a:gd name="T11" fmla="*/ 1 h 9"/>
                <a:gd name="T12" fmla="*/ 1 w 9"/>
                <a:gd name="T13" fmla="*/ 1 h 9"/>
                <a:gd name="T14" fmla="*/ 1 w 9"/>
                <a:gd name="T15" fmla="*/ 1 h 9"/>
                <a:gd name="T16" fmla="*/ 1 w 9"/>
                <a:gd name="T17" fmla="*/ 1 h 9"/>
                <a:gd name="T18" fmla="*/ 1 w 9"/>
                <a:gd name="T19" fmla="*/ 1 h 9"/>
                <a:gd name="T20" fmla="*/ 1 w 9"/>
                <a:gd name="T21" fmla="*/ 1 h 9"/>
                <a:gd name="T22" fmla="*/ 1 w 9"/>
                <a:gd name="T23" fmla="*/ 1 h 9"/>
                <a:gd name="T24" fmla="*/ 1 w 9"/>
                <a:gd name="T25" fmla="*/ 1 h 9"/>
                <a:gd name="T26" fmla="*/ 1 w 9"/>
                <a:gd name="T27" fmla="*/ 1 h 9"/>
                <a:gd name="T28" fmla="*/ 1 w 9"/>
                <a:gd name="T29" fmla="*/ 1 h 9"/>
                <a:gd name="T30" fmla="*/ 1 w 9"/>
                <a:gd name="T31" fmla="*/ 1 h 9"/>
                <a:gd name="T32" fmla="*/ 1 w 9"/>
                <a:gd name="T33" fmla="*/ 1 h 9"/>
                <a:gd name="T34" fmla="*/ 0 w 9"/>
                <a:gd name="T35" fmla="*/ 1 h 9"/>
                <a:gd name="T36" fmla="*/ 0 w 9"/>
                <a:gd name="T37" fmla="*/ 1 h 9"/>
                <a:gd name="T38" fmla="*/ 0 w 9"/>
                <a:gd name="T39" fmla="*/ 1 h 9"/>
                <a:gd name="T40" fmla="*/ 0 w 9"/>
                <a:gd name="T41" fmla="*/ 1 h 9"/>
                <a:gd name="T42" fmla="*/ 0 w 9"/>
                <a:gd name="T43" fmla="*/ 1 h 9"/>
                <a:gd name="T44" fmla="*/ 0 w 9"/>
                <a:gd name="T45" fmla="*/ 1 h 9"/>
                <a:gd name="T46" fmla="*/ 1 w 9"/>
                <a:gd name="T47" fmla="*/ 1 h 9"/>
                <a:gd name="T48" fmla="*/ 1 w 9"/>
                <a:gd name="T49" fmla="*/ 1 h 9"/>
                <a:gd name="T50" fmla="*/ 1 w 9"/>
                <a:gd name="T51" fmla="*/ 1 h 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9"/>
                <a:gd name="T80" fmla="*/ 9 w 9"/>
                <a:gd name="T81" fmla="*/ 9 h 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9">
                  <a:moveTo>
                    <a:pt x="3" y="1"/>
                  </a:moveTo>
                  <a:lnTo>
                    <a:pt x="5" y="0"/>
                  </a:lnTo>
                  <a:lnTo>
                    <a:pt x="6" y="0"/>
                  </a:lnTo>
                  <a:lnTo>
                    <a:pt x="8" y="1"/>
                  </a:lnTo>
                  <a:lnTo>
                    <a:pt x="9" y="3"/>
                  </a:lnTo>
                  <a:lnTo>
                    <a:pt x="9" y="5"/>
                  </a:lnTo>
                  <a:lnTo>
                    <a:pt x="8" y="5"/>
                  </a:lnTo>
                  <a:lnTo>
                    <a:pt x="6" y="5"/>
                  </a:lnTo>
                  <a:lnTo>
                    <a:pt x="5" y="6"/>
                  </a:lnTo>
                  <a:lnTo>
                    <a:pt x="3" y="6"/>
                  </a:lnTo>
                  <a:lnTo>
                    <a:pt x="2" y="8"/>
                  </a:lnTo>
                  <a:lnTo>
                    <a:pt x="0" y="9"/>
                  </a:lnTo>
                  <a:lnTo>
                    <a:pt x="0" y="8"/>
                  </a:lnTo>
                  <a:lnTo>
                    <a:pt x="0" y="6"/>
                  </a:lnTo>
                  <a:lnTo>
                    <a:pt x="0" y="5"/>
                  </a:lnTo>
                  <a:lnTo>
                    <a:pt x="0" y="3"/>
                  </a:lnTo>
                  <a:lnTo>
                    <a:pt x="2" y="3"/>
                  </a:lnTo>
                  <a:lnTo>
                    <a:pt x="2"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2" name="Freeform 63">
              <a:extLst>
                <a:ext uri="{FF2B5EF4-FFF2-40B4-BE49-F238E27FC236}">
                  <a16:creationId xmlns:a16="http://schemas.microsoft.com/office/drawing/2014/main" id="{AE272294-3698-8A4B-B4A6-C6DD61E0582E}"/>
                </a:ext>
              </a:extLst>
            </p:cNvPr>
            <p:cNvSpPr>
              <a:spLocks/>
            </p:cNvSpPr>
            <p:nvPr/>
          </p:nvSpPr>
          <p:spPr bwMode="auto">
            <a:xfrm>
              <a:off x="2348" y="3561"/>
              <a:ext cx="17" cy="23"/>
            </a:xfrm>
            <a:custGeom>
              <a:avLst/>
              <a:gdLst>
                <a:gd name="T0" fmla="*/ 0 w 33"/>
                <a:gd name="T1" fmla="*/ 1 h 46"/>
                <a:gd name="T2" fmla="*/ 0 w 33"/>
                <a:gd name="T3" fmla="*/ 1 h 46"/>
                <a:gd name="T4" fmla="*/ 1 w 33"/>
                <a:gd name="T5" fmla="*/ 1 h 46"/>
                <a:gd name="T6" fmla="*/ 1 w 33"/>
                <a:gd name="T7" fmla="*/ 1 h 46"/>
                <a:gd name="T8" fmla="*/ 1 w 33"/>
                <a:gd name="T9" fmla="*/ 1 h 46"/>
                <a:gd name="T10" fmla="*/ 1 w 33"/>
                <a:gd name="T11" fmla="*/ 1 h 46"/>
                <a:gd name="T12" fmla="*/ 1 w 33"/>
                <a:gd name="T13" fmla="*/ 1 h 46"/>
                <a:gd name="T14" fmla="*/ 1 w 33"/>
                <a:gd name="T15" fmla="*/ 1 h 46"/>
                <a:gd name="T16" fmla="*/ 1 w 33"/>
                <a:gd name="T17" fmla="*/ 1 h 46"/>
                <a:gd name="T18" fmla="*/ 1 w 33"/>
                <a:gd name="T19" fmla="*/ 1 h 46"/>
                <a:gd name="T20" fmla="*/ 1 w 33"/>
                <a:gd name="T21" fmla="*/ 1 h 46"/>
                <a:gd name="T22" fmla="*/ 1 w 33"/>
                <a:gd name="T23" fmla="*/ 1 h 46"/>
                <a:gd name="T24" fmla="*/ 1 w 33"/>
                <a:gd name="T25" fmla="*/ 1 h 46"/>
                <a:gd name="T26" fmla="*/ 1 w 33"/>
                <a:gd name="T27" fmla="*/ 1 h 46"/>
                <a:gd name="T28" fmla="*/ 1 w 33"/>
                <a:gd name="T29" fmla="*/ 1 h 46"/>
                <a:gd name="T30" fmla="*/ 1 w 33"/>
                <a:gd name="T31" fmla="*/ 1 h 46"/>
                <a:gd name="T32" fmla="*/ 1 w 33"/>
                <a:gd name="T33" fmla="*/ 1 h 46"/>
                <a:gd name="T34" fmla="*/ 1 w 33"/>
                <a:gd name="T35" fmla="*/ 1 h 46"/>
                <a:gd name="T36" fmla="*/ 1 w 33"/>
                <a:gd name="T37" fmla="*/ 1 h 46"/>
                <a:gd name="T38" fmla="*/ 1 w 33"/>
                <a:gd name="T39" fmla="*/ 1 h 46"/>
                <a:gd name="T40" fmla="*/ 1 w 33"/>
                <a:gd name="T41" fmla="*/ 1 h 46"/>
                <a:gd name="T42" fmla="*/ 1 w 33"/>
                <a:gd name="T43" fmla="*/ 1 h 46"/>
                <a:gd name="T44" fmla="*/ 1 w 33"/>
                <a:gd name="T45" fmla="*/ 1 h 46"/>
                <a:gd name="T46" fmla="*/ 1 w 33"/>
                <a:gd name="T47" fmla="*/ 1 h 46"/>
                <a:gd name="T48" fmla="*/ 1 w 33"/>
                <a:gd name="T49" fmla="*/ 1 h 46"/>
                <a:gd name="T50" fmla="*/ 1 w 33"/>
                <a:gd name="T51" fmla="*/ 1 h 46"/>
                <a:gd name="T52" fmla="*/ 1 w 33"/>
                <a:gd name="T53" fmla="*/ 1 h 46"/>
                <a:gd name="T54" fmla="*/ 1 w 33"/>
                <a:gd name="T55" fmla="*/ 1 h 46"/>
                <a:gd name="T56" fmla="*/ 1 w 33"/>
                <a:gd name="T57" fmla="*/ 1 h 46"/>
                <a:gd name="T58" fmla="*/ 1 w 33"/>
                <a:gd name="T59" fmla="*/ 0 h 46"/>
                <a:gd name="T60" fmla="*/ 1 w 33"/>
                <a:gd name="T61" fmla="*/ 1 h 46"/>
                <a:gd name="T62" fmla="*/ 1 w 33"/>
                <a:gd name="T63" fmla="*/ 1 h 46"/>
                <a:gd name="T64" fmla="*/ 0 w 33"/>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6"/>
                <a:gd name="T101" fmla="*/ 33 w 33"/>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6">
                  <a:moveTo>
                    <a:pt x="0" y="16"/>
                  </a:moveTo>
                  <a:lnTo>
                    <a:pt x="0" y="19"/>
                  </a:lnTo>
                  <a:lnTo>
                    <a:pt x="0" y="22"/>
                  </a:lnTo>
                  <a:lnTo>
                    <a:pt x="0" y="27"/>
                  </a:lnTo>
                  <a:lnTo>
                    <a:pt x="2" y="30"/>
                  </a:lnTo>
                  <a:lnTo>
                    <a:pt x="5" y="35"/>
                  </a:lnTo>
                  <a:lnTo>
                    <a:pt x="6" y="39"/>
                  </a:lnTo>
                  <a:lnTo>
                    <a:pt x="10" y="41"/>
                  </a:lnTo>
                  <a:lnTo>
                    <a:pt x="11" y="44"/>
                  </a:lnTo>
                  <a:lnTo>
                    <a:pt x="14" y="46"/>
                  </a:lnTo>
                  <a:lnTo>
                    <a:pt x="17" y="46"/>
                  </a:lnTo>
                  <a:lnTo>
                    <a:pt x="21" y="46"/>
                  </a:lnTo>
                  <a:lnTo>
                    <a:pt x="24" y="44"/>
                  </a:lnTo>
                  <a:lnTo>
                    <a:pt x="25" y="43"/>
                  </a:lnTo>
                  <a:lnTo>
                    <a:pt x="28" y="41"/>
                  </a:lnTo>
                  <a:lnTo>
                    <a:pt x="30" y="38"/>
                  </a:lnTo>
                  <a:lnTo>
                    <a:pt x="32" y="36"/>
                  </a:lnTo>
                  <a:lnTo>
                    <a:pt x="33" y="33"/>
                  </a:lnTo>
                  <a:lnTo>
                    <a:pt x="33" y="30"/>
                  </a:lnTo>
                  <a:lnTo>
                    <a:pt x="33" y="28"/>
                  </a:lnTo>
                  <a:lnTo>
                    <a:pt x="32" y="25"/>
                  </a:lnTo>
                  <a:lnTo>
                    <a:pt x="30" y="22"/>
                  </a:lnTo>
                  <a:lnTo>
                    <a:pt x="28" y="19"/>
                  </a:lnTo>
                  <a:lnTo>
                    <a:pt x="27" y="17"/>
                  </a:lnTo>
                  <a:lnTo>
                    <a:pt x="25" y="16"/>
                  </a:lnTo>
                  <a:lnTo>
                    <a:pt x="22" y="16"/>
                  </a:lnTo>
                  <a:lnTo>
                    <a:pt x="21" y="16"/>
                  </a:lnTo>
                  <a:lnTo>
                    <a:pt x="17" y="16"/>
                  </a:lnTo>
                  <a:lnTo>
                    <a:pt x="14" y="16"/>
                  </a:lnTo>
                  <a:lnTo>
                    <a:pt x="13" y="17"/>
                  </a:lnTo>
                  <a:lnTo>
                    <a:pt x="11" y="17"/>
                  </a:lnTo>
                  <a:lnTo>
                    <a:pt x="10" y="19"/>
                  </a:lnTo>
                  <a:lnTo>
                    <a:pt x="8" y="20"/>
                  </a:lnTo>
                  <a:lnTo>
                    <a:pt x="8" y="22"/>
                  </a:lnTo>
                  <a:lnTo>
                    <a:pt x="6" y="24"/>
                  </a:lnTo>
                  <a:lnTo>
                    <a:pt x="6" y="25"/>
                  </a:lnTo>
                  <a:lnTo>
                    <a:pt x="5" y="22"/>
                  </a:lnTo>
                  <a:lnTo>
                    <a:pt x="5" y="19"/>
                  </a:lnTo>
                  <a:lnTo>
                    <a:pt x="5" y="16"/>
                  </a:lnTo>
                  <a:lnTo>
                    <a:pt x="5" y="13"/>
                  </a:lnTo>
                  <a:lnTo>
                    <a:pt x="6" y="11"/>
                  </a:lnTo>
                  <a:lnTo>
                    <a:pt x="8" y="8"/>
                  </a:lnTo>
                  <a:lnTo>
                    <a:pt x="10" y="6"/>
                  </a:lnTo>
                  <a:lnTo>
                    <a:pt x="11" y="6"/>
                  </a:lnTo>
                  <a:lnTo>
                    <a:pt x="13" y="5"/>
                  </a:lnTo>
                  <a:lnTo>
                    <a:pt x="14" y="5"/>
                  </a:lnTo>
                  <a:lnTo>
                    <a:pt x="16" y="5"/>
                  </a:lnTo>
                  <a:lnTo>
                    <a:pt x="17" y="6"/>
                  </a:lnTo>
                  <a:lnTo>
                    <a:pt x="19" y="8"/>
                  </a:lnTo>
                  <a:lnTo>
                    <a:pt x="21" y="9"/>
                  </a:lnTo>
                  <a:lnTo>
                    <a:pt x="25" y="8"/>
                  </a:lnTo>
                  <a:lnTo>
                    <a:pt x="24" y="6"/>
                  </a:lnTo>
                  <a:lnTo>
                    <a:pt x="24" y="5"/>
                  </a:lnTo>
                  <a:lnTo>
                    <a:pt x="22" y="3"/>
                  </a:lnTo>
                  <a:lnTo>
                    <a:pt x="21" y="2"/>
                  </a:lnTo>
                  <a:lnTo>
                    <a:pt x="17" y="0"/>
                  </a:lnTo>
                  <a:lnTo>
                    <a:pt x="16" y="0"/>
                  </a:lnTo>
                  <a:lnTo>
                    <a:pt x="13" y="0"/>
                  </a:lnTo>
                  <a:lnTo>
                    <a:pt x="10" y="2"/>
                  </a:lnTo>
                  <a:lnTo>
                    <a:pt x="5" y="3"/>
                  </a:lnTo>
                  <a:lnTo>
                    <a:pt x="3" y="6"/>
                  </a:lnTo>
                  <a:lnTo>
                    <a:pt x="0" y="11"/>
                  </a:lnTo>
                  <a:lnTo>
                    <a:pt x="0" y="16"/>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3" name="Freeform 64">
              <a:extLst>
                <a:ext uri="{FF2B5EF4-FFF2-40B4-BE49-F238E27FC236}">
                  <a16:creationId xmlns:a16="http://schemas.microsoft.com/office/drawing/2014/main" id="{A0536994-D4A1-9B4A-B0C7-BCDD0C7646B1}"/>
                </a:ext>
              </a:extLst>
            </p:cNvPr>
            <p:cNvSpPr>
              <a:spLocks/>
            </p:cNvSpPr>
            <p:nvPr/>
          </p:nvSpPr>
          <p:spPr bwMode="auto">
            <a:xfrm>
              <a:off x="2353" y="3571"/>
              <a:ext cx="9" cy="10"/>
            </a:xfrm>
            <a:custGeom>
              <a:avLst/>
              <a:gdLst>
                <a:gd name="T0" fmla="*/ 1 w 18"/>
                <a:gd name="T1" fmla="*/ 0 h 21"/>
                <a:gd name="T2" fmla="*/ 1 w 18"/>
                <a:gd name="T3" fmla="*/ 0 h 21"/>
                <a:gd name="T4" fmla="*/ 1 w 18"/>
                <a:gd name="T5" fmla="*/ 0 h 21"/>
                <a:gd name="T6" fmla="*/ 1 w 18"/>
                <a:gd name="T7" fmla="*/ 0 h 21"/>
                <a:gd name="T8" fmla="*/ 0 w 18"/>
                <a:gd name="T9" fmla="*/ 0 h 21"/>
                <a:gd name="T10" fmla="*/ 0 w 18"/>
                <a:gd name="T11" fmla="*/ 0 h 21"/>
                <a:gd name="T12" fmla="*/ 0 w 18"/>
                <a:gd name="T13" fmla="*/ 0 h 21"/>
                <a:gd name="T14" fmla="*/ 0 w 18"/>
                <a:gd name="T15" fmla="*/ 0 h 21"/>
                <a:gd name="T16" fmla="*/ 0 w 18"/>
                <a:gd name="T17" fmla="*/ 0 h 21"/>
                <a:gd name="T18" fmla="*/ 1 w 18"/>
                <a:gd name="T19" fmla="*/ 0 h 21"/>
                <a:gd name="T20" fmla="*/ 1 w 18"/>
                <a:gd name="T21" fmla="*/ 0 h 21"/>
                <a:gd name="T22" fmla="*/ 1 w 18"/>
                <a:gd name="T23" fmla="*/ 0 h 21"/>
                <a:gd name="T24" fmla="*/ 1 w 18"/>
                <a:gd name="T25" fmla="*/ 0 h 21"/>
                <a:gd name="T26" fmla="*/ 1 w 18"/>
                <a:gd name="T27" fmla="*/ 0 h 21"/>
                <a:gd name="T28" fmla="*/ 1 w 18"/>
                <a:gd name="T29" fmla="*/ 0 h 21"/>
                <a:gd name="T30" fmla="*/ 1 w 18"/>
                <a:gd name="T31" fmla="*/ 0 h 21"/>
                <a:gd name="T32" fmla="*/ 1 w 18"/>
                <a:gd name="T33" fmla="*/ 0 h 21"/>
                <a:gd name="T34" fmla="*/ 1 w 18"/>
                <a:gd name="T35" fmla="*/ 0 h 21"/>
                <a:gd name="T36" fmla="*/ 1 w 18"/>
                <a:gd name="T37" fmla="*/ 0 h 21"/>
                <a:gd name="T38" fmla="*/ 1 w 18"/>
                <a:gd name="T39" fmla="*/ 0 h 21"/>
                <a:gd name="T40" fmla="*/ 1 w 18"/>
                <a:gd name="T41" fmla="*/ 0 h 21"/>
                <a:gd name="T42" fmla="*/ 1 w 18"/>
                <a:gd name="T43" fmla="*/ 0 h 21"/>
                <a:gd name="T44" fmla="*/ 1 w 18"/>
                <a:gd name="T45" fmla="*/ 0 h 21"/>
                <a:gd name="T46" fmla="*/ 1 w 18"/>
                <a:gd name="T47" fmla="*/ 0 h 21"/>
                <a:gd name="T48" fmla="*/ 1 w 18"/>
                <a:gd name="T49" fmla="*/ 0 h 21"/>
                <a:gd name="T50" fmla="*/ 1 w 18"/>
                <a:gd name="T51" fmla="*/ 0 h 21"/>
                <a:gd name="T52" fmla="*/ 1 w 18"/>
                <a:gd name="T53" fmla="*/ 0 h 21"/>
                <a:gd name="T54" fmla="*/ 1 w 18"/>
                <a:gd name="T55" fmla="*/ 0 h 21"/>
                <a:gd name="T56" fmla="*/ 1 w 18"/>
                <a:gd name="T57" fmla="*/ 0 h 21"/>
                <a:gd name="T58" fmla="*/ 1 w 18"/>
                <a:gd name="T59" fmla="*/ 0 h 21"/>
                <a:gd name="T60" fmla="*/ 1 w 18"/>
                <a:gd name="T61" fmla="*/ 0 h 21"/>
                <a:gd name="T62" fmla="*/ 1 w 18"/>
                <a:gd name="T63" fmla="*/ 0 h 21"/>
                <a:gd name="T64" fmla="*/ 1 w 18"/>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21"/>
                <a:gd name="T101" fmla="*/ 18 w 18"/>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21">
                  <a:moveTo>
                    <a:pt x="4" y="19"/>
                  </a:moveTo>
                  <a:lnTo>
                    <a:pt x="3" y="18"/>
                  </a:lnTo>
                  <a:lnTo>
                    <a:pt x="3" y="16"/>
                  </a:lnTo>
                  <a:lnTo>
                    <a:pt x="1" y="15"/>
                  </a:lnTo>
                  <a:lnTo>
                    <a:pt x="0" y="13"/>
                  </a:lnTo>
                  <a:lnTo>
                    <a:pt x="0" y="12"/>
                  </a:lnTo>
                  <a:lnTo>
                    <a:pt x="0" y="8"/>
                  </a:lnTo>
                  <a:lnTo>
                    <a:pt x="0" y="7"/>
                  </a:lnTo>
                  <a:lnTo>
                    <a:pt x="0" y="5"/>
                  </a:lnTo>
                  <a:lnTo>
                    <a:pt x="1" y="4"/>
                  </a:lnTo>
                  <a:lnTo>
                    <a:pt x="3" y="4"/>
                  </a:lnTo>
                  <a:lnTo>
                    <a:pt x="4" y="2"/>
                  </a:lnTo>
                  <a:lnTo>
                    <a:pt x="6" y="2"/>
                  </a:lnTo>
                  <a:lnTo>
                    <a:pt x="7" y="0"/>
                  </a:lnTo>
                  <a:lnTo>
                    <a:pt x="9" y="0"/>
                  </a:lnTo>
                  <a:lnTo>
                    <a:pt x="11" y="0"/>
                  </a:lnTo>
                  <a:lnTo>
                    <a:pt x="12" y="2"/>
                  </a:lnTo>
                  <a:lnTo>
                    <a:pt x="14" y="4"/>
                  </a:lnTo>
                  <a:lnTo>
                    <a:pt x="15" y="4"/>
                  </a:lnTo>
                  <a:lnTo>
                    <a:pt x="17" y="5"/>
                  </a:lnTo>
                  <a:lnTo>
                    <a:pt x="17" y="7"/>
                  </a:lnTo>
                  <a:lnTo>
                    <a:pt x="18" y="8"/>
                  </a:lnTo>
                  <a:lnTo>
                    <a:pt x="18" y="12"/>
                  </a:lnTo>
                  <a:lnTo>
                    <a:pt x="18" y="13"/>
                  </a:lnTo>
                  <a:lnTo>
                    <a:pt x="17" y="15"/>
                  </a:lnTo>
                  <a:lnTo>
                    <a:pt x="17" y="16"/>
                  </a:lnTo>
                  <a:lnTo>
                    <a:pt x="15" y="18"/>
                  </a:lnTo>
                  <a:lnTo>
                    <a:pt x="14" y="19"/>
                  </a:lnTo>
                  <a:lnTo>
                    <a:pt x="12" y="19"/>
                  </a:lnTo>
                  <a:lnTo>
                    <a:pt x="11" y="21"/>
                  </a:lnTo>
                  <a:lnTo>
                    <a:pt x="9" y="21"/>
                  </a:lnTo>
                  <a:lnTo>
                    <a:pt x="6" y="21"/>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4" name="Freeform 65">
              <a:extLst>
                <a:ext uri="{FF2B5EF4-FFF2-40B4-BE49-F238E27FC236}">
                  <a16:creationId xmlns:a16="http://schemas.microsoft.com/office/drawing/2014/main" id="{CD0D5141-3A32-5147-AE78-7EF0E54E6A5D}"/>
                </a:ext>
              </a:extLst>
            </p:cNvPr>
            <p:cNvSpPr>
              <a:spLocks/>
            </p:cNvSpPr>
            <p:nvPr/>
          </p:nvSpPr>
          <p:spPr bwMode="auto">
            <a:xfrm>
              <a:off x="2417" y="3417"/>
              <a:ext cx="20" cy="26"/>
            </a:xfrm>
            <a:custGeom>
              <a:avLst/>
              <a:gdLst>
                <a:gd name="T0" fmla="*/ 0 w 41"/>
                <a:gd name="T1" fmla="*/ 1 h 52"/>
                <a:gd name="T2" fmla="*/ 0 w 41"/>
                <a:gd name="T3" fmla="*/ 1 h 52"/>
                <a:gd name="T4" fmla="*/ 0 w 41"/>
                <a:gd name="T5" fmla="*/ 1 h 52"/>
                <a:gd name="T6" fmla="*/ 0 w 41"/>
                <a:gd name="T7" fmla="*/ 1 h 52"/>
                <a:gd name="T8" fmla="*/ 0 w 41"/>
                <a:gd name="T9" fmla="*/ 1 h 52"/>
                <a:gd name="T10" fmla="*/ 0 w 41"/>
                <a:gd name="T11" fmla="*/ 1 h 52"/>
                <a:gd name="T12" fmla="*/ 0 w 41"/>
                <a:gd name="T13" fmla="*/ 1 h 52"/>
                <a:gd name="T14" fmla="*/ 0 w 41"/>
                <a:gd name="T15" fmla="*/ 1 h 52"/>
                <a:gd name="T16" fmla="*/ 0 w 41"/>
                <a:gd name="T17" fmla="*/ 0 h 52"/>
                <a:gd name="T18" fmla="*/ 0 w 41"/>
                <a:gd name="T19" fmla="*/ 0 h 52"/>
                <a:gd name="T20" fmla="*/ 0 w 41"/>
                <a:gd name="T21" fmla="*/ 1 h 52"/>
                <a:gd name="T22" fmla="*/ 0 w 41"/>
                <a:gd name="T23" fmla="*/ 1 h 52"/>
                <a:gd name="T24" fmla="*/ 0 w 41"/>
                <a:gd name="T25" fmla="*/ 1 h 52"/>
                <a:gd name="T26" fmla="*/ 0 w 41"/>
                <a:gd name="T27" fmla="*/ 1 h 52"/>
                <a:gd name="T28" fmla="*/ 0 w 41"/>
                <a:gd name="T29" fmla="*/ 1 h 52"/>
                <a:gd name="T30" fmla="*/ 0 w 41"/>
                <a:gd name="T31" fmla="*/ 1 h 52"/>
                <a:gd name="T32" fmla="*/ 0 w 41"/>
                <a:gd name="T33" fmla="*/ 1 h 52"/>
                <a:gd name="T34" fmla="*/ 0 w 41"/>
                <a:gd name="T35" fmla="*/ 1 h 52"/>
                <a:gd name="T36" fmla="*/ 0 w 41"/>
                <a:gd name="T37" fmla="*/ 1 h 52"/>
                <a:gd name="T38" fmla="*/ 0 w 41"/>
                <a:gd name="T39" fmla="*/ 1 h 52"/>
                <a:gd name="T40" fmla="*/ 0 w 41"/>
                <a:gd name="T41" fmla="*/ 1 h 52"/>
                <a:gd name="T42" fmla="*/ 0 w 41"/>
                <a:gd name="T43" fmla="*/ 1 h 52"/>
                <a:gd name="T44" fmla="*/ 0 w 41"/>
                <a:gd name="T45" fmla="*/ 1 h 52"/>
                <a:gd name="T46" fmla="*/ 0 w 41"/>
                <a:gd name="T47" fmla="*/ 1 h 52"/>
                <a:gd name="T48" fmla="*/ 0 w 41"/>
                <a:gd name="T49" fmla="*/ 1 h 52"/>
                <a:gd name="T50" fmla="*/ 0 w 41"/>
                <a:gd name="T51" fmla="*/ 1 h 52"/>
                <a:gd name="T52" fmla="*/ 0 w 41"/>
                <a:gd name="T53" fmla="*/ 1 h 52"/>
                <a:gd name="T54" fmla="*/ 0 w 41"/>
                <a:gd name="T55" fmla="*/ 1 h 52"/>
                <a:gd name="T56" fmla="*/ 0 w 41"/>
                <a:gd name="T57" fmla="*/ 1 h 52"/>
                <a:gd name="T58" fmla="*/ 0 w 41"/>
                <a:gd name="T59" fmla="*/ 1 h 52"/>
                <a:gd name="T60" fmla="*/ 0 w 41"/>
                <a:gd name="T61" fmla="*/ 1 h 52"/>
                <a:gd name="T62" fmla="*/ 0 w 41"/>
                <a:gd name="T63" fmla="*/ 1 h 52"/>
                <a:gd name="T64" fmla="*/ 0 w 41"/>
                <a:gd name="T65" fmla="*/ 1 h 52"/>
                <a:gd name="T66" fmla="*/ 0 w 41"/>
                <a:gd name="T67" fmla="*/ 1 h 52"/>
                <a:gd name="T68" fmla="*/ 0 w 41"/>
                <a:gd name="T69" fmla="*/ 1 h 52"/>
                <a:gd name="T70" fmla="*/ 0 w 41"/>
                <a:gd name="T71" fmla="*/ 1 h 52"/>
                <a:gd name="T72" fmla="*/ 0 w 41"/>
                <a:gd name="T73" fmla="*/ 1 h 52"/>
                <a:gd name="T74" fmla="*/ 0 w 41"/>
                <a:gd name="T75" fmla="*/ 1 h 52"/>
                <a:gd name="T76" fmla="*/ 0 w 41"/>
                <a:gd name="T77" fmla="*/ 1 h 52"/>
                <a:gd name="T78" fmla="*/ 0 w 41"/>
                <a:gd name="T79" fmla="*/ 1 h 52"/>
                <a:gd name="T80" fmla="*/ 0 w 41"/>
                <a:gd name="T81" fmla="*/ 1 h 52"/>
                <a:gd name="T82" fmla="*/ 0 w 41"/>
                <a:gd name="T83" fmla="*/ 1 h 52"/>
                <a:gd name="T84" fmla="*/ 0 w 41"/>
                <a:gd name="T85" fmla="*/ 1 h 52"/>
                <a:gd name="T86" fmla="*/ 0 w 41"/>
                <a:gd name="T87" fmla="*/ 1 h 52"/>
                <a:gd name="T88" fmla="*/ 0 w 41"/>
                <a:gd name="T89" fmla="*/ 1 h 52"/>
                <a:gd name="T90" fmla="*/ 0 w 41"/>
                <a:gd name="T91" fmla="*/ 1 h 52"/>
                <a:gd name="T92" fmla="*/ 0 w 41"/>
                <a:gd name="T93" fmla="*/ 1 h 52"/>
                <a:gd name="T94" fmla="*/ 0 w 41"/>
                <a:gd name="T95" fmla="*/ 1 h 52"/>
                <a:gd name="T96" fmla="*/ 0 w 41"/>
                <a:gd name="T97" fmla="*/ 1 h 52"/>
                <a:gd name="T98" fmla="*/ 0 w 41"/>
                <a:gd name="T99" fmla="*/ 1 h 52"/>
                <a:gd name="T100" fmla="*/ 0 w 41"/>
                <a:gd name="T101" fmla="*/ 1 h 52"/>
                <a:gd name="T102" fmla="*/ 0 w 41"/>
                <a:gd name="T103" fmla="*/ 1 h 52"/>
                <a:gd name="T104" fmla="*/ 0 w 41"/>
                <a:gd name="T105" fmla="*/ 1 h 52"/>
                <a:gd name="T106" fmla="*/ 0 w 41"/>
                <a:gd name="T107" fmla="*/ 1 h 52"/>
                <a:gd name="T108" fmla="*/ 0 w 41"/>
                <a:gd name="T109" fmla="*/ 1 h 52"/>
                <a:gd name="T110" fmla="*/ 0 w 41"/>
                <a:gd name="T111" fmla="*/ 1 h 52"/>
                <a:gd name="T112" fmla="*/ 0 w 41"/>
                <a:gd name="T113" fmla="*/ 1 h 52"/>
                <a:gd name="T114" fmla="*/ 0 w 41"/>
                <a:gd name="T115" fmla="*/ 1 h 52"/>
                <a:gd name="T116" fmla="*/ 0 w 41"/>
                <a:gd name="T117" fmla="*/ 1 h 52"/>
                <a:gd name="T118" fmla="*/ 0 w 41"/>
                <a:gd name="T119" fmla="*/ 1 h 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1"/>
                <a:gd name="T181" fmla="*/ 0 h 52"/>
                <a:gd name="T182" fmla="*/ 41 w 41"/>
                <a:gd name="T183" fmla="*/ 52 h 5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1" h="52">
                  <a:moveTo>
                    <a:pt x="35" y="20"/>
                  </a:moveTo>
                  <a:lnTo>
                    <a:pt x="35" y="20"/>
                  </a:lnTo>
                  <a:lnTo>
                    <a:pt x="33" y="20"/>
                  </a:lnTo>
                  <a:lnTo>
                    <a:pt x="33" y="19"/>
                  </a:lnTo>
                  <a:lnTo>
                    <a:pt x="33" y="17"/>
                  </a:lnTo>
                  <a:lnTo>
                    <a:pt x="33" y="15"/>
                  </a:lnTo>
                  <a:lnTo>
                    <a:pt x="33" y="12"/>
                  </a:lnTo>
                  <a:lnTo>
                    <a:pt x="33" y="11"/>
                  </a:lnTo>
                  <a:lnTo>
                    <a:pt x="32" y="7"/>
                  </a:lnTo>
                  <a:lnTo>
                    <a:pt x="30" y="4"/>
                  </a:lnTo>
                  <a:lnTo>
                    <a:pt x="27" y="3"/>
                  </a:lnTo>
                  <a:lnTo>
                    <a:pt x="24" y="1"/>
                  </a:lnTo>
                  <a:lnTo>
                    <a:pt x="21" y="0"/>
                  </a:lnTo>
                  <a:lnTo>
                    <a:pt x="18" y="0"/>
                  </a:lnTo>
                  <a:lnTo>
                    <a:pt x="14" y="0"/>
                  </a:lnTo>
                  <a:lnTo>
                    <a:pt x="11" y="1"/>
                  </a:lnTo>
                  <a:lnTo>
                    <a:pt x="7" y="4"/>
                  </a:lnTo>
                  <a:lnTo>
                    <a:pt x="3" y="7"/>
                  </a:lnTo>
                  <a:lnTo>
                    <a:pt x="0" y="11"/>
                  </a:lnTo>
                  <a:lnTo>
                    <a:pt x="0" y="14"/>
                  </a:lnTo>
                  <a:lnTo>
                    <a:pt x="0" y="15"/>
                  </a:lnTo>
                  <a:lnTo>
                    <a:pt x="0" y="19"/>
                  </a:lnTo>
                  <a:lnTo>
                    <a:pt x="0" y="20"/>
                  </a:lnTo>
                  <a:lnTo>
                    <a:pt x="2" y="23"/>
                  </a:lnTo>
                  <a:lnTo>
                    <a:pt x="2" y="26"/>
                  </a:lnTo>
                  <a:lnTo>
                    <a:pt x="13" y="23"/>
                  </a:lnTo>
                  <a:lnTo>
                    <a:pt x="13" y="20"/>
                  </a:lnTo>
                  <a:lnTo>
                    <a:pt x="11" y="19"/>
                  </a:lnTo>
                  <a:lnTo>
                    <a:pt x="11" y="17"/>
                  </a:lnTo>
                  <a:lnTo>
                    <a:pt x="11" y="15"/>
                  </a:lnTo>
                  <a:lnTo>
                    <a:pt x="13" y="14"/>
                  </a:lnTo>
                  <a:lnTo>
                    <a:pt x="14" y="14"/>
                  </a:lnTo>
                  <a:lnTo>
                    <a:pt x="16" y="12"/>
                  </a:lnTo>
                  <a:lnTo>
                    <a:pt x="18" y="12"/>
                  </a:lnTo>
                  <a:lnTo>
                    <a:pt x="19" y="12"/>
                  </a:lnTo>
                  <a:lnTo>
                    <a:pt x="21" y="12"/>
                  </a:lnTo>
                  <a:lnTo>
                    <a:pt x="21" y="14"/>
                  </a:lnTo>
                  <a:lnTo>
                    <a:pt x="21" y="15"/>
                  </a:lnTo>
                  <a:lnTo>
                    <a:pt x="21" y="17"/>
                  </a:lnTo>
                  <a:lnTo>
                    <a:pt x="21" y="19"/>
                  </a:lnTo>
                  <a:lnTo>
                    <a:pt x="19" y="19"/>
                  </a:lnTo>
                  <a:lnTo>
                    <a:pt x="18" y="20"/>
                  </a:lnTo>
                  <a:lnTo>
                    <a:pt x="16" y="20"/>
                  </a:lnTo>
                  <a:lnTo>
                    <a:pt x="14" y="20"/>
                  </a:lnTo>
                  <a:lnTo>
                    <a:pt x="14" y="22"/>
                  </a:lnTo>
                  <a:lnTo>
                    <a:pt x="16" y="25"/>
                  </a:lnTo>
                  <a:lnTo>
                    <a:pt x="18" y="30"/>
                  </a:lnTo>
                  <a:lnTo>
                    <a:pt x="18" y="31"/>
                  </a:lnTo>
                  <a:lnTo>
                    <a:pt x="19" y="31"/>
                  </a:lnTo>
                  <a:lnTo>
                    <a:pt x="21" y="31"/>
                  </a:lnTo>
                  <a:lnTo>
                    <a:pt x="21" y="30"/>
                  </a:lnTo>
                  <a:lnTo>
                    <a:pt x="22" y="30"/>
                  </a:lnTo>
                  <a:lnTo>
                    <a:pt x="24" y="30"/>
                  </a:lnTo>
                  <a:lnTo>
                    <a:pt x="25" y="30"/>
                  </a:lnTo>
                  <a:lnTo>
                    <a:pt x="27" y="30"/>
                  </a:lnTo>
                  <a:lnTo>
                    <a:pt x="29" y="30"/>
                  </a:lnTo>
                  <a:lnTo>
                    <a:pt x="29" y="31"/>
                  </a:lnTo>
                  <a:lnTo>
                    <a:pt x="29" y="33"/>
                  </a:lnTo>
                  <a:lnTo>
                    <a:pt x="30" y="34"/>
                  </a:lnTo>
                  <a:lnTo>
                    <a:pt x="30" y="36"/>
                  </a:lnTo>
                  <a:lnTo>
                    <a:pt x="29" y="36"/>
                  </a:lnTo>
                  <a:lnTo>
                    <a:pt x="29" y="37"/>
                  </a:lnTo>
                  <a:lnTo>
                    <a:pt x="27" y="37"/>
                  </a:lnTo>
                  <a:lnTo>
                    <a:pt x="27" y="39"/>
                  </a:lnTo>
                  <a:lnTo>
                    <a:pt x="25" y="39"/>
                  </a:lnTo>
                  <a:lnTo>
                    <a:pt x="22" y="39"/>
                  </a:lnTo>
                  <a:lnTo>
                    <a:pt x="21" y="39"/>
                  </a:lnTo>
                  <a:lnTo>
                    <a:pt x="19" y="39"/>
                  </a:lnTo>
                  <a:lnTo>
                    <a:pt x="18" y="37"/>
                  </a:lnTo>
                  <a:lnTo>
                    <a:pt x="16" y="36"/>
                  </a:lnTo>
                  <a:lnTo>
                    <a:pt x="16" y="33"/>
                  </a:lnTo>
                  <a:lnTo>
                    <a:pt x="5" y="36"/>
                  </a:lnTo>
                  <a:lnTo>
                    <a:pt x="5" y="39"/>
                  </a:lnTo>
                  <a:lnTo>
                    <a:pt x="7" y="42"/>
                  </a:lnTo>
                  <a:lnTo>
                    <a:pt x="8" y="45"/>
                  </a:lnTo>
                  <a:lnTo>
                    <a:pt x="11" y="47"/>
                  </a:lnTo>
                  <a:lnTo>
                    <a:pt x="13" y="50"/>
                  </a:lnTo>
                  <a:lnTo>
                    <a:pt x="16" y="52"/>
                  </a:lnTo>
                  <a:lnTo>
                    <a:pt x="21" y="52"/>
                  </a:lnTo>
                  <a:lnTo>
                    <a:pt x="24" y="52"/>
                  </a:lnTo>
                  <a:lnTo>
                    <a:pt x="29" y="50"/>
                  </a:lnTo>
                  <a:lnTo>
                    <a:pt x="32" y="48"/>
                  </a:lnTo>
                  <a:lnTo>
                    <a:pt x="35" y="47"/>
                  </a:lnTo>
                  <a:lnTo>
                    <a:pt x="38" y="44"/>
                  </a:lnTo>
                  <a:lnTo>
                    <a:pt x="40" y="41"/>
                  </a:lnTo>
                  <a:lnTo>
                    <a:pt x="41" y="37"/>
                  </a:lnTo>
                  <a:lnTo>
                    <a:pt x="41" y="34"/>
                  </a:lnTo>
                  <a:lnTo>
                    <a:pt x="41" y="31"/>
                  </a:lnTo>
                  <a:lnTo>
                    <a:pt x="41" y="28"/>
                  </a:lnTo>
                  <a:lnTo>
                    <a:pt x="40" y="26"/>
                  </a:lnTo>
                  <a:lnTo>
                    <a:pt x="38" y="23"/>
                  </a:lnTo>
                  <a:lnTo>
                    <a:pt x="36" y="22"/>
                  </a:lnTo>
                  <a:lnTo>
                    <a:pt x="3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5" name="Freeform 66">
              <a:extLst>
                <a:ext uri="{FF2B5EF4-FFF2-40B4-BE49-F238E27FC236}">
                  <a16:creationId xmlns:a16="http://schemas.microsoft.com/office/drawing/2014/main" id="{0A2DC340-3CDF-064B-AC39-6C056476E16D}"/>
                </a:ext>
              </a:extLst>
            </p:cNvPr>
            <p:cNvSpPr>
              <a:spLocks/>
            </p:cNvSpPr>
            <p:nvPr/>
          </p:nvSpPr>
          <p:spPr bwMode="auto">
            <a:xfrm>
              <a:off x="2418" y="3418"/>
              <a:ext cx="18" cy="23"/>
            </a:xfrm>
            <a:custGeom>
              <a:avLst/>
              <a:gdLst>
                <a:gd name="T0" fmla="*/ 1 w 35"/>
                <a:gd name="T1" fmla="*/ 1 h 45"/>
                <a:gd name="T2" fmla="*/ 1 w 35"/>
                <a:gd name="T3" fmla="*/ 1 h 45"/>
                <a:gd name="T4" fmla="*/ 1 w 35"/>
                <a:gd name="T5" fmla="*/ 1 h 45"/>
                <a:gd name="T6" fmla="*/ 1 w 35"/>
                <a:gd name="T7" fmla="*/ 1 h 45"/>
                <a:gd name="T8" fmla="*/ 1 w 35"/>
                <a:gd name="T9" fmla="*/ 1 h 45"/>
                <a:gd name="T10" fmla="*/ 1 w 35"/>
                <a:gd name="T11" fmla="*/ 1 h 45"/>
                <a:gd name="T12" fmla="*/ 1 w 35"/>
                <a:gd name="T13" fmla="*/ 1 h 45"/>
                <a:gd name="T14" fmla="*/ 1 w 35"/>
                <a:gd name="T15" fmla="*/ 1 h 45"/>
                <a:gd name="T16" fmla="*/ 1 w 35"/>
                <a:gd name="T17" fmla="*/ 0 h 45"/>
                <a:gd name="T18" fmla="*/ 1 w 35"/>
                <a:gd name="T19" fmla="*/ 0 h 45"/>
                <a:gd name="T20" fmla="*/ 1 w 35"/>
                <a:gd name="T21" fmla="*/ 1 h 45"/>
                <a:gd name="T22" fmla="*/ 0 w 35"/>
                <a:gd name="T23" fmla="*/ 1 h 45"/>
                <a:gd name="T24" fmla="*/ 0 w 35"/>
                <a:gd name="T25" fmla="*/ 1 h 45"/>
                <a:gd name="T26" fmla="*/ 0 w 35"/>
                <a:gd name="T27" fmla="*/ 1 h 45"/>
                <a:gd name="T28" fmla="*/ 1 w 35"/>
                <a:gd name="T29" fmla="*/ 1 h 45"/>
                <a:gd name="T30" fmla="*/ 1 w 35"/>
                <a:gd name="T31" fmla="*/ 1 h 45"/>
                <a:gd name="T32" fmla="*/ 1 w 35"/>
                <a:gd name="T33" fmla="*/ 1 h 45"/>
                <a:gd name="T34" fmla="*/ 1 w 35"/>
                <a:gd name="T35" fmla="*/ 1 h 45"/>
                <a:gd name="T36" fmla="*/ 1 w 35"/>
                <a:gd name="T37" fmla="*/ 1 h 45"/>
                <a:gd name="T38" fmla="*/ 1 w 35"/>
                <a:gd name="T39" fmla="*/ 1 h 45"/>
                <a:gd name="T40" fmla="*/ 1 w 35"/>
                <a:gd name="T41" fmla="*/ 1 h 45"/>
                <a:gd name="T42" fmla="*/ 1 w 35"/>
                <a:gd name="T43" fmla="*/ 1 h 45"/>
                <a:gd name="T44" fmla="*/ 1 w 35"/>
                <a:gd name="T45" fmla="*/ 1 h 45"/>
                <a:gd name="T46" fmla="*/ 1 w 35"/>
                <a:gd name="T47" fmla="*/ 1 h 45"/>
                <a:gd name="T48" fmla="*/ 1 w 35"/>
                <a:gd name="T49" fmla="*/ 1 h 45"/>
                <a:gd name="T50" fmla="*/ 1 w 35"/>
                <a:gd name="T51" fmla="*/ 1 h 45"/>
                <a:gd name="T52" fmla="*/ 1 w 35"/>
                <a:gd name="T53" fmla="*/ 1 h 45"/>
                <a:gd name="T54" fmla="*/ 1 w 35"/>
                <a:gd name="T55" fmla="*/ 1 h 45"/>
                <a:gd name="T56" fmla="*/ 1 w 35"/>
                <a:gd name="T57" fmla="*/ 1 h 45"/>
                <a:gd name="T58" fmla="*/ 1 w 35"/>
                <a:gd name="T59" fmla="*/ 1 h 45"/>
                <a:gd name="T60" fmla="*/ 1 w 35"/>
                <a:gd name="T61" fmla="*/ 1 h 45"/>
                <a:gd name="T62" fmla="*/ 1 w 35"/>
                <a:gd name="T63" fmla="*/ 1 h 45"/>
                <a:gd name="T64" fmla="*/ 1 w 35"/>
                <a:gd name="T65" fmla="*/ 1 h 45"/>
                <a:gd name="T66" fmla="*/ 1 w 35"/>
                <a:gd name="T67" fmla="*/ 1 h 45"/>
                <a:gd name="T68" fmla="*/ 1 w 35"/>
                <a:gd name="T69" fmla="*/ 1 h 45"/>
                <a:gd name="T70" fmla="*/ 1 w 35"/>
                <a:gd name="T71" fmla="*/ 1 h 45"/>
                <a:gd name="T72" fmla="*/ 1 w 35"/>
                <a:gd name="T73" fmla="*/ 1 h 45"/>
                <a:gd name="T74" fmla="*/ 1 w 35"/>
                <a:gd name="T75" fmla="*/ 1 h 45"/>
                <a:gd name="T76" fmla="*/ 1 w 35"/>
                <a:gd name="T77" fmla="*/ 1 h 45"/>
                <a:gd name="T78" fmla="*/ 1 w 35"/>
                <a:gd name="T79" fmla="*/ 1 h 45"/>
                <a:gd name="T80" fmla="*/ 1 w 35"/>
                <a:gd name="T81" fmla="*/ 1 h 45"/>
                <a:gd name="T82" fmla="*/ 1 w 35"/>
                <a:gd name="T83" fmla="*/ 1 h 45"/>
                <a:gd name="T84" fmla="*/ 1 w 35"/>
                <a:gd name="T85" fmla="*/ 1 h 45"/>
                <a:gd name="T86" fmla="*/ 1 w 35"/>
                <a:gd name="T87" fmla="*/ 1 h 45"/>
                <a:gd name="T88" fmla="*/ 1 w 35"/>
                <a:gd name="T89" fmla="*/ 1 h 45"/>
                <a:gd name="T90" fmla="*/ 1 w 35"/>
                <a:gd name="T91" fmla="*/ 1 h 45"/>
                <a:gd name="T92" fmla="*/ 1 w 35"/>
                <a:gd name="T93" fmla="*/ 1 h 45"/>
                <a:gd name="T94" fmla="*/ 1 w 35"/>
                <a:gd name="T95" fmla="*/ 1 h 45"/>
                <a:gd name="T96" fmla="*/ 1 w 35"/>
                <a:gd name="T97" fmla="*/ 1 h 45"/>
                <a:gd name="T98" fmla="*/ 1 w 35"/>
                <a:gd name="T99" fmla="*/ 1 h 45"/>
                <a:gd name="T100" fmla="*/ 1 w 35"/>
                <a:gd name="T101" fmla="*/ 1 h 45"/>
                <a:gd name="T102" fmla="*/ 1 w 35"/>
                <a:gd name="T103" fmla="*/ 1 h 45"/>
                <a:gd name="T104" fmla="*/ 1 w 35"/>
                <a:gd name="T105" fmla="*/ 1 h 45"/>
                <a:gd name="T106" fmla="*/ 1 w 35"/>
                <a:gd name="T107" fmla="*/ 1 h 45"/>
                <a:gd name="T108" fmla="*/ 1 w 35"/>
                <a:gd name="T109" fmla="*/ 1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
                <a:gd name="T166" fmla="*/ 0 h 45"/>
                <a:gd name="T167" fmla="*/ 35 w 35"/>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 h="45">
                  <a:moveTo>
                    <a:pt x="30" y="20"/>
                  </a:moveTo>
                  <a:lnTo>
                    <a:pt x="29" y="19"/>
                  </a:lnTo>
                  <a:lnTo>
                    <a:pt x="27" y="19"/>
                  </a:lnTo>
                  <a:lnTo>
                    <a:pt x="26" y="19"/>
                  </a:lnTo>
                  <a:lnTo>
                    <a:pt x="24" y="19"/>
                  </a:lnTo>
                  <a:lnTo>
                    <a:pt x="26" y="17"/>
                  </a:lnTo>
                  <a:lnTo>
                    <a:pt x="26" y="16"/>
                  </a:lnTo>
                  <a:lnTo>
                    <a:pt x="27" y="16"/>
                  </a:lnTo>
                  <a:lnTo>
                    <a:pt x="27" y="14"/>
                  </a:lnTo>
                  <a:lnTo>
                    <a:pt x="27" y="11"/>
                  </a:lnTo>
                  <a:lnTo>
                    <a:pt x="27" y="9"/>
                  </a:lnTo>
                  <a:lnTo>
                    <a:pt x="27" y="8"/>
                  </a:lnTo>
                  <a:lnTo>
                    <a:pt x="26" y="6"/>
                  </a:lnTo>
                  <a:lnTo>
                    <a:pt x="24" y="3"/>
                  </a:lnTo>
                  <a:lnTo>
                    <a:pt x="22" y="1"/>
                  </a:lnTo>
                  <a:lnTo>
                    <a:pt x="21" y="1"/>
                  </a:lnTo>
                  <a:lnTo>
                    <a:pt x="18" y="0"/>
                  </a:lnTo>
                  <a:lnTo>
                    <a:pt x="16" y="0"/>
                  </a:lnTo>
                  <a:lnTo>
                    <a:pt x="13" y="0"/>
                  </a:lnTo>
                  <a:lnTo>
                    <a:pt x="10" y="1"/>
                  </a:lnTo>
                  <a:lnTo>
                    <a:pt x="5" y="3"/>
                  </a:lnTo>
                  <a:lnTo>
                    <a:pt x="4" y="4"/>
                  </a:lnTo>
                  <a:lnTo>
                    <a:pt x="0" y="8"/>
                  </a:lnTo>
                  <a:lnTo>
                    <a:pt x="0" y="11"/>
                  </a:lnTo>
                  <a:lnTo>
                    <a:pt x="0" y="12"/>
                  </a:lnTo>
                  <a:lnTo>
                    <a:pt x="0" y="16"/>
                  </a:lnTo>
                  <a:lnTo>
                    <a:pt x="0" y="17"/>
                  </a:lnTo>
                  <a:lnTo>
                    <a:pt x="0" y="20"/>
                  </a:lnTo>
                  <a:lnTo>
                    <a:pt x="7" y="19"/>
                  </a:lnTo>
                  <a:lnTo>
                    <a:pt x="5" y="17"/>
                  </a:lnTo>
                  <a:lnTo>
                    <a:pt x="5" y="16"/>
                  </a:lnTo>
                  <a:lnTo>
                    <a:pt x="5" y="14"/>
                  </a:lnTo>
                  <a:lnTo>
                    <a:pt x="5" y="12"/>
                  </a:lnTo>
                  <a:lnTo>
                    <a:pt x="7" y="11"/>
                  </a:lnTo>
                  <a:lnTo>
                    <a:pt x="8" y="9"/>
                  </a:lnTo>
                  <a:lnTo>
                    <a:pt x="10" y="8"/>
                  </a:lnTo>
                  <a:lnTo>
                    <a:pt x="11" y="6"/>
                  </a:lnTo>
                  <a:lnTo>
                    <a:pt x="13" y="6"/>
                  </a:lnTo>
                  <a:lnTo>
                    <a:pt x="15" y="6"/>
                  </a:lnTo>
                  <a:lnTo>
                    <a:pt x="16" y="6"/>
                  </a:lnTo>
                  <a:lnTo>
                    <a:pt x="18" y="6"/>
                  </a:lnTo>
                  <a:lnTo>
                    <a:pt x="19" y="6"/>
                  </a:lnTo>
                  <a:lnTo>
                    <a:pt x="19" y="8"/>
                  </a:lnTo>
                  <a:lnTo>
                    <a:pt x="21" y="9"/>
                  </a:lnTo>
                  <a:lnTo>
                    <a:pt x="21" y="11"/>
                  </a:lnTo>
                  <a:lnTo>
                    <a:pt x="22" y="12"/>
                  </a:lnTo>
                  <a:lnTo>
                    <a:pt x="22" y="14"/>
                  </a:lnTo>
                  <a:lnTo>
                    <a:pt x="21" y="16"/>
                  </a:lnTo>
                  <a:lnTo>
                    <a:pt x="19" y="17"/>
                  </a:lnTo>
                  <a:lnTo>
                    <a:pt x="19" y="19"/>
                  </a:lnTo>
                  <a:lnTo>
                    <a:pt x="18" y="19"/>
                  </a:lnTo>
                  <a:lnTo>
                    <a:pt x="16" y="20"/>
                  </a:lnTo>
                  <a:lnTo>
                    <a:pt x="15" y="20"/>
                  </a:lnTo>
                  <a:lnTo>
                    <a:pt x="15" y="22"/>
                  </a:lnTo>
                  <a:lnTo>
                    <a:pt x="15" y="25"/>
                  </a:lnTo>
                  <a:lnTo>
                    <a:pt x="16" y="25"/>
                  </a:lnTo>
                  <a:lnTo>
                    <a:pt x="18" y="23"/>
                  </a:lnTo>
                  <a:lnTo>
                    <a:pt x="21" y="23"/>
                  </a:lnTo>
                  <a:lnTo>
                    <a:pt x="22" y="23"/>
                  </a:lnTo>
                  <a:lnTo>
                    <a:pt x="24" y="23"/>
                  </a:lnTo>
                  <a:lnTo>
                    <a:pt x="26" y="23"/>
                  </a:lnTo>
                  <a:lnTo>
                    <a:pt x="27" y="25"/>
                  </a:lnTo>
                  <a:lnTo>
                    <a:pt x="29" y="27"/>
                  </a:lnTo>
                  <a:lnTo>
                    <a:pt x="29" y="28"/>
                  </a:lnTo>
                  <a:lnTo>
                    <a:pt x="30" y="30"/>
                  </a:lnTo>
                  <a:lnTo>
                    <a:pt x="30" y="31"/>
                  </a:lnTo>
                  <a:lnTo>
                    <a:pt x="30" y="33"/>
                  </a:lnTo>
                  <a:lnTo>
                    <a:pt x="29" y="34"/>
                  </a:lnTo>
                  <a:lnTo>
                    <a:pt x="27" y="36"/>
                  </a:lnTo>
                  <a:lnTo>
                    <a:pt x="26" y="38"/>
                  </a:lnTo>
                  <a:lnTo>
                    <a:pt x="24" y="39"/>
                  </a:lnTo>
                  <a:lnTo>
                    <a:pt x="22" y="39"/>
                  </a:lnTo>
                  <a:lnTo>
                    <a:pt x="21" y="41"/>
                  </a:lnTo>
                  <a:lnTo>
                    <a:pt x="18" y="41"/>
                  </a:lnTo>
                  <a:lnTo>
                    <a:pt x="16" y="41"/>
                  </a:lnTo>
                  <a:lnTo>
                    <a:pt x="15" y="39"/>
                  </a:lnTo>
                  <a:lnTo>
                    <a:pt x="13" y="38"/>
                  </a:lnTo>
                  <a:lnTo>
                    <a:pt x="13" y="36"/>
                  </a:lnTo>
                  <a:lnTo>
                    <a:pt x="11" y="34"/>
                  </a:lnTo>
                  <a:lnTo>
                    <a:pt x="11" y="33"/>
                  </a:lnTo>
                  <a:lnTo>
                    <a:pt x="5" y="36"/>
                  </a:lnTo>
                  <a:lnTo>
                    <a:pt x="7" y="38"/>
                  </a:lnTo>
                  <a:lnTo>
                    <a:pt x="8" y="41"/>
                  </a:lnTo>
                  <a:lnTo>
                    <a:pt x="10" y="42"/>
                  </a:lnTo>
                  <a:lnTo>
                    <a:pt x="11" y="44"/>
                  </a:lnTo>
                  <a:lnTo>
                    <a:pt x="15" y="45"/>
                  </a:lnTo>
                  <a:lnTo>
                    <a:pt x="18" y="45"/>
                  </a:lnTo>
                  <a:lnTo>
                    <a:pt x="21" y="45"/>
                  </a:lnTo>
                  <a:lnTo>
                    <a:pt x="24" y="44"/>
                  </a:lnTo>
                  <a:lnTo>
                    <a:pt x="27" y="42"/>
                  </a:lnTo>
                  <a:lnTo>
                    <a:pt x="30" y="41"/>
                  </a:lnTo>
                  <a:lnTo>
                    <a:pt x="32" y="39"/>
                  </a:lnTo>
                  <a:lnTo>
                    <a:pt x="33" y="36"/>
                  </a:lnTo>
                  <a:lnTo>
                    <a:pt x="35" y="33"/>
                  </a:lnTo>
                  <a:lnTo>
                    <a:pt x="35" y="31"/>
                  </a:lnTo>
                  <a:lnTo>
                    <a:pt x="35" y="28"/>
                  </a:lnTo>
                  <a:lnTo>
                    <a:pt x="35" y="25"/>
                  </a:lnTo>
                  <a:lnTo>
                    <a:pt x="33" y="23"/>
                  </a:lnTo>
                  <a:lnTo>
                    <a:pt x="33" y="22"/>
                  </a:lnTo>
                  <a:lnTo>
                    <a:pt x="32" y="22"/>
                  </a:lnTo>
                  <a:lnTo>
                    <a:pt x="30" y="2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6" name="Freeform 67">
              <a:extLst>
                <a:ext uri="{FF2B5EF4-FFF2-40B4-BE49-F238E27FC236}">
                  <a16:creationId xmlns:a16="http://schemas.microsoft.com/office/drawing/2014/main" id="{1A2A4E1F-AEFE-9447-B6EC-AFA74EA0B339}"/>
                </a:ext>
              </a:extLst>
            </p:cNvPr>
            <p:cNvSpPr>
              <a:spLocks/>
            </p:cNvSpPr>
            <p:nvPr/>
          </p:nvSpPr>
          <p:spPr bwMode="auto">
            <a:xfrm>
              <a:off x="2199" y="3492"/>
              <a:ext cx="21" cy="26"/>
            </a:xfrm>
            <a:custGeom>
              <a:avLst/>
              <a:gdLst>
                <a:gd name="T0" fmla="*/ 1 w 41"/>
                <a:gd name="T1" fmla="*/ 1 h 52"/>
                <a:gd name="T2" fmla="*/ 1 w 41"/>
                <a:gd name="T3" fmla="*/ 1 h 52"/>
                <a:gd name="T4" fmla="*/ 1 w 41"/>
                <a:gd name="T5" fmla="*/ 0 h 52"/>
                <a:gd name="T6" fmla="*/ 1 w 41"/>
                <a:gd name="T7" fmla="*/ 0 h 52"/>
                <a:gd name="T8" fmla="*/ 1 w 41"/>
                <a:gd name="T9" fmla="*/ 1 h 52"/>
                <a:gd name="T10" fmla="*/ 1 w 41"/>
                <a:gd name="T11" fmla="*/ 1 h 52"/>
                <a:gd name="T12" fmla="*/ 1 w 41"/>
                <a:gd name="T13" fmla="*/ 1 h 52"/>
                <a:gd name="T14" fmla="*/ 1 w 41"/>
                <a:gd name="T15" fmla="*/ 1 h 52"/>
                <a:gd name="T16" fmla="*/ 1 w 41"/>
                <a:gd name="T17" fmla="*/ 1 h 52"/>
                <a:gd name="T18" fmla="*/ 0 w 41"/>
                <a:gd name="T19" fmla="*/ 1 h 52"/>
                <a:gd name="T20" fmla="*/ 0 w 41"/>
                <a:gd name="T21" fmla="*/ 1 h 52"/>
                <a:gd name="T22" fmla="*/ 0 w 41"/>
                <a:gd name="T23" fmla="*/ 1 h 52"/>
                <a:gd name="T24" fmla="*/ 1 w 41"/>
                <a:gd name="T25" fmla="*/ 1 h 52"/>
                <a:gd name="T26" fmla="*/ 1 w 41"/>
                <a:gd name="T27" fmla="*/ 1 h 52"/>
                <a:gd name="T28" fmla="*/ 1 w 41"/>
                <a:gd name="T29" fmla="*/ 1 h 52"/>
                <a:gd name="T30" fmla="*/ 1 w 41"/>
                <a:gd name="T31" fmla="*/ 1 h 52"/>
                <a:gd name="T32" fmla="*/ 1 w 41"/>
                <a:gd name="T33" fmla="*/ 1 h 52"/>
                <a:gd name="T34" fmla="*/ 1 w 41"/>
                <a:gd name="T35" fmla="*/ 1 h 52"/>
                <a:gd name="T36" fmla="*/ 1 w 41"/>
                <a:gd name="T37" fmla="*/ 1 h 52"/>
                <a:gd name="T38" fmla="*/ 1 w 41"/>
                <a:gd name="T39" fmla="*/ 1 h 52"/>
                <a:gd name="T40" fmla="*/ 1 w 41"/>
                <a:gd name="T41" fmla="*/ 1 h 52"/>
                <a:gd name="T42" fmla="*/ 1 w 41"/>
                <a:gd name="T43" fmla="*/ 1 h 52"/>
                <a:gd name="T44" fmla="*/ 1 w 41"/>
                <a:gd name="T45" fmla="*/ 1 h 52"/>
                <a:gd name="T46" fmla="*/ 1 w 41"/>
                <a:gd name="T47" fmla="*/ 1 h 52"/>
                <a:gd name="T48" fmla="*/ 1 w 41"/>
                <a:gd name="T49" fmla="*/ 1 h 52"/>
                <a:gd name="T50" fmla="*/ 1 w 41"/>
                <a:gd name="T51" fmla="*/ 1 h 52"/>
                <a:gd name="T52" fmla="*/ 1 w 41"/>
                <a:gd name="T53" fmla="*/ 1 h 52"/>
                <a:gd name="T54" fmla="*/ 1 w 41"/>
                <a:gd name="T55" fmla="*/ 1 h 52"/>
                <a:gd name="T56" fmla="*/ 1 w 41"/>
                <a:gd name="T57" fmla="*/ 1 h 52"/>
                <a:gd name="T58" fmla="*/ 1 w 41"/>
                <a:gd name="T59" fmla="*/ 1 h 52"/>
                <a:gd name="T60" fmla="*/ 1 w 41"/>
                <a:gd name="T61" fmla="*/ 1 h 52"/>
                <a:gd name="T62" fmla="*/ 1 w 41"/>
                <a:gd name="T63" fmla="*/ 1 h 52"/>
                <a:gd name="T64" fmla="*/ 1 w 41"/>
                <a:gd name="T65" fmla="*/ 1 h 52"/>
                <a:gd name="T66" fmla="*/ 1 w 41"/>
                <a:gd name="T67" fmla="*/ 1 h 52"/>
                <a:gd name="T68" fmla="*/ 1 w 41"/>
                <a:gd name="T69" fmla="*/ 1 h 52"/>
                <a:gd name="T70" fmla="*/ 1 w 41"/>
                <a:gd name="T71" fmla="*/ 1 h 52"/>
                <a:gd name="T72" fmla="*/ 1 w 41"/>
                <a:gd name="T73" fmla="*/ 1 h 52"/>
                <a:gd name="T74" fmla="*/ 1 w 41"/>
                <a:gd name="T75" fmla="*/ 1 h 52"/>
                <a:gd name="T76" fmla="*/ 1 w 41"/>
                <a:gd name="T77" fmla="*/ 1 h 52"/>
                <a:gd name="T78" fmla="*/ 1 w 41"/>
                <a:gd name="T79" fmla="*/ 1 h 52"/>
                <a:gd name="T80" fmla="*/ 1 w 41"/>
                <a:gd name="T81" fmla="*/ 1 h 52"/>
                <a:gd name="T82" fmla="*/ 1 w 41"/>
                <a:gd name="T83" fmla="*/ 1 h 52"/>
                <a:gd name="T84" fmla="*/ 1 w 41"/>
                <a:gd name="T85" fmla="*/ 1 h 52"/>
                <a:gd name="T86" fmla="*/ 1 w 41"/>
                <a:gd name="T87" fmla="*/ 1 h 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
                <a:gd name="T133" fmla="*/ 0 h 52"/>
                <a:gd name="T134" fmla="*/ 41 w 41"/>
                <a:gd name="T135" fmla="*/ 52 h 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 h="52">
                  <a:moveTo>
                    <a:pt x="32" y="7"/>
                  </a:moveTo>
                  <a:lnTo>
                    <a:pt x="29" y="3"/>
                  </a:lnTo>
                  <a:lnTo>
                    <a:pt x="24" y="0"/>
                  </a:lnTo>
                  <a:lnTo>
                    <a:pt x="19" y="0"/>
                  </a:lnTo>
                  <a:lnTo>
                    <a:pt x="13" y="2"/>
                  </a:lnTo>
                  <a:lnTo>
                    <a:pt x="8" y="3"/>
                  </a:lnTo>
                  <a:lnTo>
                    <a:pt x="5" y="5"/>
                  </a:lnTo>
                  <a:lnTo>
                    <a:pt x="3" y="8"/>
                  </a:lnTo>
                  <a:lnTo>
                    <a:pt x="2" y="11"/>
                  </a:lnTo>
                  <a:lnTo>
                    <a:pt x="0" y="15"/>
                  </a:lnTo>
                  <a:lnTo>
                    <a:pt x="0" y="18"/>
                  </a:lnTo>
                  <a:lnTo>
                    <a:pt x="0" y="22"/>
                  </a:lnTo>
                  <a:lnTo>
                    <a:pt x="2" y="26"/>
                  </a:lnTo>
                  <a:lnTo>
                    <a:pt x="3" y="29"/>
                  </a:lnTo>
                  <a:lnTo>
                    <a:pt x="5" y="32"/>
                  </a:lnTo>
                  <a:lnTo>
                    <a:pt x="8" y="33"/>
                  </a:lnTo>
                  <a:lnTo>
                    <a:pt x="10" y="35"/>
                  </a:lnTo>
                  <a:lnTo>
                    <a:pt x="11" y="37"/>
                  </a:lnTo>
                  <a:lnTo>
                    <a:pt x="13" y="37"/>
                  </a:lnTo>
                  <a:lnTo>
                    <a:pt x="14" y="37"/>
                  </a:lnTo>
                  <a:lnTo>
                    <a:pt x="11" y="38"/>
                  </a:lnTo>
                  <a:lnTo>
                    <a:pt x="8" y="40"/>
                  </a:lnTo>
                  <a:lnTo>
                    <a:pt x="8" y="43"/>
                  </a:lnTo>
                  <a:lnTo>
                    <a:pt x="10" y="44"/>
                  </a:lnTo>
                  <a:lnTo>
                    <a:pt x="11" y="48"/>
                  </a:lnTo>
                  <a:lnTo>
                    <a:pt x="14" y="49"/>
                  </a:lnTo>
                  <a:lnTo>
                    <a:pt x="16" y="51"/>
                  </a:lnTo>
                  <a:lnTo>
                    <a:pt x="19" y="52"/>
                  </a:lnTo>
                  <a:lnTo>
                    <a:pt x="22" y="52"/>
                  </a:lnTo>
                  <a:lnTo>
                    <a:pt x="25" y="52"/>
                  </a:lnTo>
                  <a:lnTo>
                    <a:pt x="29" y="51"/>
                  </a:lnTo>
                  <a:lnTo>
                    <a:pt x="32" y="49"/>
                  </a:lnTo>
                  <a:lnTo>
                    <a:pt x="36" y="46"/>
                  </a:lnTo>
                  <a:lnTo>
                    <a:pt x="40" y="41"/>
                  </a:lnTo>
                  <a:lnTo>
                    <a:pt x="41" y="33"/>
                  </a:lnTo>
                  <a:lnTo>
                    <a:pt x="41" y="30"/>
                  </a:lnTo>
                  <a:lnTo>
                    <a:pt x="40" y="26"/>
                  </a:lnTo>
                  <a:lnTo>
                    <a:pt x="40" y="22"/>
                  </a:lnTo>
                  <a:lnTo>
                    <a:pt x="38" y="18"/>
                  </a:lnTo>
                  <a:lnTo>
                    <a:pt x="36" y="15"/>
                  </a:lnTo>
                  <a:lnTo>
                    <a:pt x="35" y="11"/>
                  </a:lnTo>
                  <a:lnTo>
                    <a:pt x="33" y="10"/>
                  </a:lnTo>
                  <a:lnTo>
                    <a:pt x="3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7" name="Freeform 68">
              <a:extLst>
                <a:ext uri="{FF2B5EF4-FFF2-40B4-BE49-F238E27FC236}">
                  <a16:creationId xmlns:a16="http://schemas.microsoft.com/office/drawing/2014/main" id="{7DC6687B-D7DD-B747-8415-A81E1B655A11}"/>
                </a:ext>
              </a:extLst>
            </p:cNvPr>
            <p:cNvSpPr>
              <a:spLocks/>
            </p:cNvSpPr>
            <p:nvPr/>
          </p:nvSpPr>
          <p:spPr bwMode="auto">
            <a:xfrm>
              <a:off x="2209" y="3508"/>
              <a:ext cx="4" cy="4"/>
            </a:xfrm>
            <a:custGeom>
              <a:avLst/>
              <a:gdLst>
                <a:gd name="T0" fmla="*/ 0 w 10"/>
                <a:gd name="T1" fmla="*/ 1 h 8"/>
                <a:gd name="T2" fmla="*/ 0 w 10"/>
                <a:gd name="T3" fmla="*/ 1 h 8"/>
                <a:gd name="T4" fmla="*/ 0 w 10"/>
                <a:gd name="T5" fmla="*/ 1 h 8"/>
                <a:gd name="T6" fmla="*/ 0 w 10"/>
                <a:gd name="T7" fmla="*/ 1 h 8"/>
                <a:gd name="T8" fmla="*/ 0 w 10"/>
                <a:gd name="T9" fmla="*/ 1 h 8"/>
                <a:gd name="T10" fmla="*/ 0 w 10"/>
                <a:gd name="T11" fmla="*/ 1 h 8"/>
                <a:gd name="T12" fmla="*/ 0 w 10"/>
                <a:gd name="T13" fmla="*/ 1 h 8"/>
                <a:gd name="T14" fmla="*/ 0 w 10"/>
                <a:gd name="T15" fmla="*/ 1 h 8"/>
                <a:gd name="T16" fmla="*/ 0 w 10"/>
                <a:gd name="T17" fmla="*/ 1 h 8"/>
                <a:gd name="T18" fmla="*/ 0 w 10"/>
                <a:gd name="T19" fmla="*/ 1 h 8"/>
                <a:gd name="T20" fmla="*/ 0 w 10"/>
                <a:gd name="T21" fmla="*/ 1 h 8"/>
                <a:gd name="T22" fmla="*/ 0 w 10"/>
                <a:gd name="T23" fmla="*/ 1 h 8"/>
                <a:gd name="T24" fmla="*/ 0 w 10"/>
                <a:gd name="T25" fmla="*/ 1 h 8"/>
                <a:gd name="T26" fmla="*/ 0 w 10"/>
                <a:gd name="T27" fmla="*/ 1 h 8"/>
                <a:gd name="T28" fmla="*/ 0 w 10"/>
                <a:gd name="T29" fmla="*/ 1 h 8"/>
                <a:gd name="T30" fmla="*/ 0 w 10"/>
                <a:gd name="T31" fmla="*/ 0 h 8"/>
                <a:gd name="T32" fmla="*/ 0 w 10"/>
                <a:gd name="T33" fmla="*/ 0 h 8"/>
                <a:gd name="T34" fmla="*/ 0 w 10"/>
                <a:gd name="T35" fmla="*/ 0 h 8"/>
                <a:gd name="T36" fmla="*/ 0 w 10"/>
                <a:gd name="T37" fmla="*/ 1 h 8"/>
                <a:gd name="T38" fmla="*/ 0 w 10"/>
                <a:gd name="T39" fmla="*/ 1 h 8"/>
                <a:gd name="T40" fmla="*/ 0 w 10"/>
                <a:gd name="T41" fmla="*/ 1 h 8"/>
                <a:gd name="T42" fmla="*/ 0 w 10"/>
                <a:gd name="T43" fmla="*/ 1 h 8"/>
                <a:gd name="T44" fmla="*/ 0 w 10"/>
                <a:gd name="T45" fmla="*/ 1 h 8"/>
                <a:gd name="T46" fmla="*/ 0 w 10"/>
                <a:gd name="T47" fmla="*/ 1 h 8"/>
                <a:gd name="T48" fmla="*/ 0 w 10"/>
                <a:gd name="T49" fmla="*/ 1 h 8"/>
                <a:gd name="T50" fmla="*/ 0 w 10"/>
                <a:gd name="T51" fmla="*/ 1 h 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
                <a:gd name="T79" fmla="*/ 0 h 8"/>
                <a:gd name="T80" fmla="*/ 10 w 10"/>
                <a:gd name="T81" fmla="*/ 8 h 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 h="8">
                  <a:moveTo>
                    <a:pt x="6" y="8"/>
                  </a:moveTo>
                  <a:lnTo>
                    <a:pt x="5" y="8"/>
                  </a:lnTo>
                  <a:lnTo>
                    <a:pt x="3" y="8"/>
                  </a:lnTo>
                  <a:lnTo>
                    <a:pt x="2" y="7"/>
                  </a:lnTo>
                  <a:lnTo>
                    <a:pt x="0" y="5"/>
                  </a:lnTo>
                  <a:lnTo>
                    <a:pt x="0" y="4"/>
                  </a:lnTo>
                  <a:lnTo>
                    <a:pt x="2" y="4"/>
                  </a:lnTo>
                  <a:lnTo>
                    <a:pt x="3" y="4"/>
                  </a:lnTo>
                  <a:lnTo>
                    <a:pt x="5" y="2"/>
                  </a:lnTo>
                  <a:lnTo>
                    <a:pt x="6" y="2"/>
                  </a:lnTo>
                  <a:lnTo>
                    <a:pt x="8" y="0"/>
                  </a:lnTo>
                  <a:lnTo>
                    <a:pt x="10" y="0"/>
                  </a:lnTo>
                  <a:lnTo>
                    <a:pt x="10" y="2"/>
                  </a:lnTo>
                  <a:lnTo>
                    <a:pt x="10" y="4"/>
                  </a:lnTo>
                  <a:lnTo>
                    <a:pt x="10" y="5"/>
                  </a:lnTo>
                  <a:lnTo>
                    <a:pt x="8" y="7"/>
                  </a:lnTo>
                  <a:lnTo>
                    <a:pt x="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8" name="Freeform 69">
              <a:extLst>
                <a:ext uri="{FF2B5EF4-FFF2-40B4-BE49-F238E27FC236}">
                  <a16:creationId xmlns:a16="http://schemas.microsoft.com/office/drawing/2014/main" id="{4978BB31-0744-2941-B1CF-91469AA56E00}"/>
                </a:ext>
              </a:extLst>
            </p:cNvPr>
            <p:cNvSpPr>
              <a:spLocks/>
            </p:cNvSpPr>
            <p:nvPr/>
          </p:nvSpPr>
          <p:spPr bwMode="auto">
            <a:xfrm>
              <a:off x="2201" y="3493"/>
              <a:ext cx="17" cy="23"/>
            </a:xfrm>
            <a:custGeom>
              <a:avLst/>
              <a:gdLst>
                <a:gd name="T0" fmla="*/ 0 w 35"/>
                <a:gd name="T1" fmla="*/ 1 h 46"/>
                <a:gd name="T2" fmla="*/ 0 w 35"/>
                <a:gd name="T3" fmla="*/ 1 h 46"/>
                <a:gd name="T4" fmla="*/ 0 w 35"/>
                <a:gd name="T5" fmla="*/ 1 h 46"/>
                <a:gd name="T6" fmla="*/ 0 w 35"/>
                <a:gd name="T7" fmla="*/ 1 h 46"/>
                <a:gd name="T8" fmla="*/ 0 w 35"/>
                <a:gd name="T9" fmla="*/ 1 h 46"/>
                <a:gd name="T10" fmla="*/ 0 w 35"/>
                <a:gd name="T11" fmla="*/ 1 h 46"/>
                <a:gd name="T12" fmla="*/ 0 w 35"/>
                <a:gd name="T13" fmla="*/ 1 h 46"/>
                <a:gd name="T14" fmla="*/ 0 w 35"/>
                <a:gd name="T15" fmla="*/ 1 h 46"/>
                <a:gd name="T16" fmla="*/ 0 w 35"/>
                <a:gd name="T17" fmla="*/ 1 h 46"/>
                <a:gd name="T18" fmla="*/ 0 w 35"/>
                <a:gd name="T19" fmla="*/ 0 h 46"/>
                <a:gd name="T20" fmla="*/ 0 w 35"/>
                <a:gd name="T21" fmla="*/ 1 h 46"/>
                <a:gd name="T22" fmla="*/ 0 w 35"/>
                <a:gd name="T23" fmla="*/ 1 h 46"/>
                <a:gd name="T24" fmla="*/ 0 w 35"/>
                <a:gd name="T25" fmla="*/ 1 h 46"/>
                <a:gd name="T26" fmla="*/ 0 w 35"/>
                <a:gd name="T27" fmla="*/ 1 h 46"/>
                <a:gd name="T28" fmla="*/ 0 w 35"/>
                <a:gd name="T29" fmla="*/ 1 h 46"/>
                <a:gd name="T30" fmla="*/ 0 w 35"/>
                <a:gd name="T31" fmla="*/ 1 h 46"/>
                <a:gd name="T32" fmla="*/ 0 w 35"/>
                <a:gd name="T33" fmla="*/ 1 h 46"/>
                <a:gd name="T34" fmla="*/ 0 w 35"/>
                <a:gd name="T35" fmla="*/ 1 h 46"/>
                <a:gd name="T36" fmla="*/ 0 w 35"/>
                <a:gd name="T37" fmla="*/ 1 h 46"/>
                <a:gd name="T38" fmla="*/ 0 w 35"/>
                <a:gd name="T39" fmla="*/ 1 h 46"/>
                <a:gd name="T40" fmla="*/ 0 w 35"/>
                <a:gd name="T41" fmla="*/ 1 h 46"/>
                <a:gd name="T42" fmla="*/ 0 w 35"/>
                <a:gd name="T43" fmla="*/ 1 h 46"/>
                <a:gd name="T44" fmla="*/ 0 w 35"/>
                <a:gd name="T45" fmla="*/ 1 h 46"/>
                <a:gd name="T46" fmla="*/ 0 w 35"/>
                <a:gd name="T47" fmla="*/ 1 h 46"/>
                <a:gd name="T48" fmla="*/ 0 w 35"/>
                <a:gd name="T49" fmla="*/ 1 h 46"/>
                <a:gd name="T50" fmla="*/ 0 w 35"/>
                <a:gd name="T51" fmla="*/ 1 h 46"/>
                <a:gd name="T52" fmla="*/ 0 w 35"/>
                <a:gd name="T53" fmla="*/ 1 h 46"/>
                <a:gd name="T54" fmla="*/ 0 w 35"/>
                <a:gd name="T55" fmla="*/ 1 h 46"/>
                <a:gd name="T56" fmla="*/ 0 w 35"/>
                <a:gd name="T57" fmla="*/ 1 h 46"/>
                <a:gd name="T58" fmla="*/ 0 w 35"/>
                <a:gd name="T59" fmla="*/ 1 h 46"/>
                <a:gd name="T60" fmla="*/ 0 w 35"/>
                <a:gd name="T61" fmla="*/ 1 h 46"/>
                <a:gd name="T62" fmla="*/ 0 w 35"/>
                <a:gd name="T63" fmla="*/ 1 h 46"/>
                <a:gd name="T64" fmla="*/ 0 w 35"/>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
                <a:gd name="T100" fmla="*/ 0 h 46"/>
                <a:gd name="T101" fmla="*/ 35 w 35"/>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 h="46">
                  <a:moveTo>
                    <a:pt x="15" y="45"/>
                  </a:moveTo>
                  <a:lnTo>
                    <a:pt x="18" y="46"/>
                  </a:lnTo>
                  <a:lnTo>
                    <a:pt x="19" y="46"/>
                  </a:lnTo>
                  <a:lnTo>
                    <a:pt x="22" y="46"/>
                  </a:lnTo>
                  <a:lnTo>
                    <a:pt x="26" y="45"/>
                  </a:lnTo>
                  <a:lnTo>
                    <a:pt x="29" y="43"/>
                  </a:lnTo>
                  <a:lnTo>
                    <a:pt x="32" y="40"/>
                  </a:lnTo>
                  <a:lnTo>
                    <a:pt x="33" y="35"/>
                  </a:lnTo>
                  <a:lnTo>
                    <a:pt x="35" y="30"/>
                  </a:lnTo>
                  <a:lnTo>
                    <a:pt x="35" y="27"/>
                  </a:lnTo>
                  <a:lnTo>
                    <a:pt x="33" y="23"/>
                  </a:lnTo>
                  <a:lnTo>
                    <a:pt x="33" y="19"/>
                  </a:lnTo>
                  <a:lnTo>
                    <a:pt x="32" y="16"/>
                  </a:lnTo>
                  <a:lnTo>
                    <a:pt x="30" y="13"/>
                  </a:lnTo>
                  <a:lnTo>
                    <a:pt x="29" y="10"/>
                  </a:lnTo>
                  <a:lnTo>
                    <a:pt x="27" y="8"/>
                  </a:lnTo>
                  <a:lnTo>
                    <a:pt x="26" y="5"/>
                  </a:lnTo>
                  <a:lnTo>
                    <a:pt x="22" y="2"/>
                  </a:lnTo>
                  <a:lnTo>
                    <a:pt x="19" y="0"/>
                  </a:lnTo>
                  <a:lnTo>
                    <a:pt x="15" y="0"/>
                  </a:lnTo>
                  <a:lnTo>
                    <a:pt x="11" y="2"/>
                  </a:lnTo>
                  <a:lnTo>
                    <a:pt x="8" y="4"/>
                  </a:lnTo>
                  <a:lnTo>
                    <a:pt x="5" y="5"/>
                  </a:lnTo>
                  <a:lnTo>
                    <a:pt x="4" y="8"/>
                  </a:lnTo>
                  <a:lnTo>
                    <a:pt x="2" y="10"/>
                  </a:lnTo>
                  <a:lnTo>
                    <a:pt x="0" y="13"/>
                  </a:lnTo>
                  <a:lnTo>
                    <a:pt x="0" y="15"/>
                  </a:lnTo>
                  <a:lnTo>
                    <a:pt x="0" y="18"/>
                  </a:lnTo>
                  <a:lnTo>
                    <a:pt x="2" y="21"/>
                  </a:lnTo>
                  <a:lnTo>
                    <a:pt x="4" y="23"/>
                  </a:lnTo>
                  <a:lnTo>
                    <a:pt x="5" y="26"/>
                  </a:lnTo>
                  <a:lnTo>
                    <a:pt x="7" y="27"/>
                  </a:lnTo>
                  <a:lnTo>
                    <a:pt x="8" y="29"/>
                  </a:lnTo>
                  <a:lnTo>
                    <a:pt x="11" y="30"/>
                  </a:lnTo>
                  <a:lnTo>
                    <a:pt x="15" y="30"/>
                  </a:lnTo>
                  <a:lnTo>
                    <a:pt x="16" y="30"/>
                  </a:lnTo>
                  <a:lnTo>
                    <a:pt x="19" y="30"/>
                  </a:lnTo>
                  <a:lnTo>
                    <a:pt x="21" y="29"/>
                  </a:lnTo>
                  <a:lnTo>
                    <a:pt x="22" y="29"/>
                  </a:lnTo>
                  <a:lnTo>
                    <a:pt x="24" y="29"/>
                  </a:lnTo>
                  <a:lnTo>
                    <a:pt x="26" y="27"/>
                  </a:lnTo>
                  <a:lnTo>
                    <a:pt x="26" y="26"/>
                  </a:lnTo>
                  <a:lnTo>
                    <a:pt x="27" y="24"/>
                  </a:lnTo>
                  <a:lnTo>
                    <a:pt x="27" y="23"/>
                  </a:lnTo>
                  <a:lnTo>
                    <a:pt x="27" y="21"/>
                  </a:lnTo>
                  <a:lnTo>
                    <a:pt x="29" y="26"/>
                  </a:lnTo>
                  <a:lnTo>
                    <a:pt x="29" y="29"/>
                  </a:lnTo>
                  <a:lnTo>
                    <a:pt x="29" y="32"/>
                  </a:lnTo>
                  <a:lnTo>
                    <a:pt x="29" y="35"/>
                  </a:lnTo>
                  <a:lnTo>
                    <a:pt x="27" y="37"/>
                  </a:lnTo>
                  <a:lnTo>
                    <a:pt x="26" y="38"/>
                  </a:lnTo>
                  <a:lnTo>
                    <a:pt x="24" y="40"/>
                  </a:lnTo>
                  <a:lnTo>
                    <a:pt x="22" y="41"/>
                  </a:lnTo>
                  <a:lnTo>
                    <a:pt x="21" y="41"/>
                  </a:lnTo>
                  <a:lnTo>
                    <a:pt x="19" y="41"/>
                  </a:lnTo>
                  <a:lnTo>
                    <a:pt x="18" y="41"/>
                  </a:lnTo>
                  <a:lnTo>
                    <a:pt x="16" y="40"/>
                  </a:lnTo>
                  <a:lnTo>
                    <a:pt x="15" y="38"/>
                  </a:lnTo>
                  <a:lnTo>
                    <a:pt x="15" y="37"/>
                  </a:lnTo>
                  <a:lnTo>
                    <a:pt x="8" y="38"/>
                  </a:lnTo>
                  <a:lnTo>
                    <a:pt x="10" y="40"/>
                  </a:lnTo>
                  <a:lnTo>
                    <a:pt x="11" y="41"/>
                  </a:lnTo>
                  <a:lnTo>
                    <a:pt x="13" y="43"/>
                  </a:lnTo>
                  <a:lnTo>
                    <a:pt x="15" y="4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39" name="Freeform 70">
              <a:extLst>
                <a:ext uri="{FF2B5EF4-FFF2-40B4-BE49-F238E27FC236}">
                  <a16:creationId xmlns:a16="http://schemas.microsoft.com/office/drawing/2014/main" id="{895F2E53-5097-AF40-8530-19120F83C509}"/>
                </a:ext>
              </a:extLst>
            </p:cNvPr>
            <p:cNvSpPr>
              <a:spLocks/>
            </p:cNvSpPr>
            <p:nvPr/>
          </p:nvSpPr>
          <p:spPr bwMode="auto">
            <a:xfrm>
              <a:off x="2204" y="3496"/>
              <a:ext cx="9" cy="10"/>
            </a:xfrm>
            <a:custGeom>
              <a:avLst/>
              <a:gdLst>
                <a:gd name="T0" fmla="*/ 0 w 19"/>
                <a:gd name="T1" fmla="*/ 0 h 21"/>
                <a:gd name="T2" fmla="*/ 0 w 19"/>
                <a:gd name="T3" fmla="*/ 0 h 21"/>
                <a:gd name="T4" fmla="*/ 0 w 19"/>
                <a:gd name="T5" fmla="*/ 0 h 21"/>
                <a:gd name="T6" fmla="*/ 0 w 19"/>
                <a:gd name="T7" fmla="*/ 0 h 21"/>
                <a:gd name="T8" fmla="*/ 0 w 19"/>
                <a:gd name="T9" fmla="*/ 0 h 21"/>
                <a:gd name="T10" fmla="*/ 0 w 19"/>
                <a:gd name="T11" fmla="*/ 0 h 21"/>
                <a:gd name="T12" fmla="*/ 0 w 19"/>
                <a:gd name="T13" fmla="*/ 0 h 21"/>
                <a:gd name="T14" fmla="*/ 0 w 19"/>
                <a:gd name="T15" fmla="*/ 0 h 21"/>
                <a:gd name="T16" fmla="*/ 0 w 19"/>
                <a:gd name="T17" fmla="*/ 0 h 21"/>
                <a:gd name="T18" fmla="*/ 0 w 19"/>
                <a:gd name="T19" fmla="*/ 0 h 21"/>
                <a:gd name="T20" fmla="*/ 0 w 19"/>
                <a:gd name="T21" fmla="*/ 0 h 21"/>
                <a:gd name="T22" fmla="*/ 0 w 19"/>
                <a:gd name="T23" fmla="*/ 0 h 21"/>
                <a:gd name="T24" fmla="*/ 0 w 19"/>
                <a:gd name="T25" fmla="*/ 0 h 21"/>
                <a:gd name="T26" fmla="*/ 0 w 19"/>
                <a:gd name="T27" fmla="*/ 0 h 21"/>
                <a:gd name="T28" fmla="*/ 0 w 19"/>
                <a:gd name="T29" fmla="*/ 0 h 21"/>
                <a:gd name="T30" fmla="*/ 0 w 19"/>
                <a:gd name="T31" fmla="*/ 0 h 21"/>
                <a:gd name="T32" fmla="*/ 0 w 19"/>
                <a:gd name="T33" fmla="*/ 0 h 21"/>
                <a:gd name="T34" fmla="*/ 0 w 19"/>
                <a:gd name="T35" fmla="*/ 0 h 21"/>
                <a:gd name="T36" fmla="*/ 0 w 19"/>
                <a:gd name="T37" fmla="*/ 0 h 21"/>
                <a:gd name="T38" fmla="*/ 0 w 19"/>
                <a:gd name="T39" fmla="*/ 0 h 21"/>
                <a:gd name="T40" fmla="*/ 0 w 19"/>
                <a:gd name="T41" fmla="*/ 0 h 21"/>
                <a:gd name="T42" fmla="*/ 0 w 19"/>
                <a:gd name="T43" fmla="*/ 0 h 21"/>
                <a:gd name="T44" fmla="*/ 0 w 19"/>
                <a:gd name="T45" fmla="*/ 0 h 21"/>
                <a:gd name="T46" fmla="*/ 0 w 19"/>
                <a:gd name="T47" fmla="*/ 0 h 21"/>
                <a:gd name="T48" fmla="*/ 0 w 19"/>
                <a:gd name="T49" fmla="*/ 0 h 21"/>
                <a:gd name="T50" fmla="*/ 0 w 19"/>
                <a:gd name="T51" fmla="*/ 0 h 21"/>
                <a:gd name="T52" fmla="*/ 0 w 19"/>
                <a:gd name="T53" fmla="*/ 0 h 21"/>
                <a:gd name="T54" fmla="*/ 0 w 19"/>
                <a:gd name="T55" fmla="*/ 0 h 21"/>
                <a:gd name="T56" fmla="*/ 0 w 19"/>
                <a:gd name="T57" fmla="*/ 0 h 21"/>
                <a:gd name="T58" fmla="*/ 0 w 19"/>
                <a:gd name="T59" fmla="*/ 0 h 21"/>
                <a:gd name="T60" fmla="*/ 0 w 19"/>
                <a:gd name="T61" fmla="*/ 0 h 21"/>
                <a:gd name="T62" fmla="*/ 0 w 19"/>
                <a:gd name="T63" fmla="*/ 0 h 21"/>
                <a:gd name="T64" fmla="*/ 0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4" y="19"/>
                  </a:moveTo>
                  <a:lnTo>
                    <a:pt x="3" y="19"/>
                  </a:lnTo>
                  <a:lnTo>
                    <a:pt x="3" y="18"/>
                  </a:lnTo>
                  <a:lnTo>
                    <a:pt x="1" y="16"/>
                  </a:lnTo>
                  <a:lnTo>
                    <a:pt x="0" y="14"/>
                  </a:lnTo>
                  <a:lnTo>
                    <a:pt x="0" y="13"/>
                  </a:lnTo>
                  <a:lnTo>
                    <a:pt x="0" y="10"/>
                  </a:lnTo>
                  <a:lnTo>
                    <a:pt x="0" y="8"/>
                  </a:lnTo>
                  <a:lnTo>
                    <a:pt x="0" y="7"/>
                  </a:lnTo>
                  <a:lnTo>
                    <a:pt x="1" y="5"/>
                  </a:lnTo>
                  <a:lnTo>
                    <a:pt x="3" y="3"/>
                  </a:lnTo>
                  <a:lnTo>
                    <a:pt x="4" y="2"/>
                  </a:lnTo>
                  <a:lnTo>
                    <a:pt x="6" y="2"/>
                  </a:lnTo>
                  <a:lnTo>
                    <a:pt x="8" y="0"/>
                  </a:lnTo>
                  <a:lnTo>
                    <a:pt x="9" y="0"/>
                  </a:lnTo>
                  <a:lnTo>
                    <a:pt x="11" y="0"/>
                  </a:lnTo>
                  <a:lnTo>
                    <a:pt x="12" y="2"/>
                  </a:lnTo>
                  <a:lnTo>
                    <a:pt x="14" y="3"/>
                  </a:lnTo>
                  <a:lnTo>
                    <a:pt x="15" y="5"/>
                  </a:lnTo>
                  <a:lnTo>
                    <a:pt x="15" y="7"/>
                  </a:lnTo>
                  <a:lnTo>
                    <a:pt x="17" y="8"/>
                  </a:lnTo>
                  <a:lnTo>
                    <a:pt x="19" y="10"/>
                  </a:lnTo>
                  <a:lnTo>
                    <a:pt x="19" y="13"/>
                  </a:lnTo>
                  <a:lnTo>
                    <a:pt x="19" y="14"/>
                  </a:lnTo>
                  <a:lnTo>
                    <a:pt x="17" y="16"/>
                  </a:lnTo>
                  <a:lnTo>
                    <a:pt x="15" y="18"/>
                  </a:lnTo>
                  <a:lnTo>
                    <a:pt x="14" y="19"/>
                  </a:lnTo>
                  <a:lnTo>
                    <a:pt x="12" y="21"/>
                  </a:lnTo>
                  <a:lnTo>
                    <a:pt x="11" y="21"/>
                  </a:lnTo>
                  <a:lnTo>
                    <a:pt x="8" y="21"/>
                  </a:lnTo>
                  <a:lnTo>
                    <a:pt x="6" y="21"/>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0" name="Freeform 71">
              <a:extLst>
                <a:ext uri="{FF2B5EF4-FFF2-40B4-BE49-F238E27FC236}">
                  <a16:creationId xmlns:a16="http://schemas.microsoft.com/office/drawing/2014/main" id="{6E89A4FD-269D-0B42-861F-2C90AD357E28}"/>
                </a:ext>
              </a:extLst>
            </p:cNvPr>
            <p:cNvSpPr>
              <a:spLocks/>
            </p:cNvSpPr>
            <p:nvPr/>
          </p:nvSpPr>
          <p:spPr bwMode="auto">
            <a:xfrm>
              <a:off x="2328" y="3346"/>
              <a:ext cx="18" cy="26"/>
            </a:xfrm>
            <a:custGeom>
              <a:avLst/>
              <a:gdLst>
                <a:gd name="T0" fmla="*/ 1 w 34"/>
                <a:gd name="T1" fmla="*/ 1 h 52"/>
                <a:gd name="T2" fmla="*/ 1 w 34"/>
                <a:gd name="T3" fmla="*/ 1 h 52"/>
                <a:gd name="T4" fmla="*/ 1 w 34"/>
                <a:gd name="T5" fmla="*/ 1 h 52"/>
                <a:gd name="T6" fmla="*/ 1 w 34"/>
                <a:gd name="T7" fmla="*/ 1 h 52"/>
                <a:gd name="T8" fmla="*/ 0 w 34"/>
                <a:gd name="T9" fmla="*/ 1 h 52"/>
                <a:gd name="T10" fmla="*/ 0 w 34"/>
                <a:gd name="T11" fmla="*/ 1 h 52"/>
                <a:gd name="T12" fmla="*/ 1 w 34"/>
                <a:gd name="T13" fmla="*/ 1 h 52"/>
                <a:gd name="T14" fmla="*/ 1 w 34"/>
                <a:gd name="T15" fmla="*/ 1 h 52"/>
                <a:gd name="T16" fmla="*/ 1 w 34"/>
                <a:gd name="T17" fmla="*/ 1 h 52"/>
                <a:gd name="T18" fmla="*/ 1 w 34"/>
                <a:gd name="T19" fmla="*/ 1 h 52"/>
                <a:gd name="T20" fmla="*/ 1 w 34"/>
                <a:gd name="T21" fmla="*/ 1 h 52"/>
                <a:gd name="T22" fmla="*/ 1 w 34"/>
                <a:gd name="T23" fmla="*/ 1 h 52"/>
                <a:gd name="T24" fmla="*/ 1 w 34"/>
                <a:gd name="T25" fmla="*/ 1 h 52"/>
                <a:gd name="T26" fmla="*/ 1 w 34"/>
                <a:gd name="T27" fmla="*/ 1 h 52"/>
                <a:gd name="T28" fmla="*/ 1 w 34"/>
                <a:gd name="T29" fmla="*/ 1 h 52"/>
                <a:gd name="T30" fmla="*/ 1 w 34"/>
                <a:gd name="T31" fmla="*/ 1 h 52"/>
                <a:gd name="T32" fmla="*/ 1 w 34"/>
                <a:gd name="T33" fmla="*/ 1 h 52"/>
                <a:gd name="T34" fmla="*/ 1 w 34"/>
                <a:gd name="T35" fmla="*/ 1 h 52"/>
                <a:gd name="T36" fmla="*/ 1 w 34"/>
                <a:gd name="T37" fmla="*/ 0 h 52"/>
                <a:gd name="T38" fmla="*/ 1 w 34"/>
                <a:gd name="T39" fmla="*/ 1 h 52"/>
                <a:gd name="T40" fmla="*/ 1 w 34"/>
                <a:gd name="T41" fmla="*/ 1 h 52"/>
                <a:gd name="T42" fmla="*/ 1 w 34"/>
                <a:gd name="T43" fmla="*/ 1 h 52"/>
                <a:gd name="T44" fmla="*/ 1 w 34"/>
                <a:gd name="T45" fmla="*/ 1 h 52"/>
                <a:gd name="T46" fmla="*/ 1 w 34"/>
                <a:gd name="T47" fmla="*/ 1 h 52"/>
                <a:gd name="T48" fmla="*/ 1 w 34"/>
                <a:gd name="T49" fmla="*/ 1 h 52"/>
                <a:gd name="T50" fmla="*/ 1 w 34"/>
                <a:gd name="T51" fmla="*/ 1 h 52"/>
                <a:gd name="T52" fmla="*/ 1 w 34"/>
                <a:gd name="T53" fmla="*/ 1 h 52"/>
                <a:gd name="T54" fmla="*/ 1 w 34"/>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
                <a:gd name="T85" fmla="*/ 0 h 52"/>
                <a:gd name="T86" fmla="*/ 34 w 34"/>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 h="52">
                  <a:moveTo>
                    <a:pt x="15" y="20"/>
                  </a:moveTo>
                  <a:lnTo>
                    <a:pt x="6" y="23"/>
                  </a:lnTo>
                  <a:lnTo>
                    <a:pt x="3" y="25"/>
                  </a:lnTo>
                  <a:lnTo>
                    <a:pt x="1" y="22"/>
                  </a:lnTo>
                  <a:lnTo>
                    <a:pt x="0" y="19"/>
                  </a:lnTo>
                  <a:lnTo>
                    <a:pt x="0" y="16"/>
                  </a:lnTo>
                  <a:lnTo>
                    <a:pt x="1" y="14"/>
                  </a:lnTo>
                  <a:lnTo>
                    <a:pt x="4" y="12"/>
                  </a:lnTo>
                  <a:lnTo>
                    <a:pt x="6" y="12"/>
                  </a:lnTo>
                  <a:lnTo>
                    <a:pt x="8" y="11"/>
                  </a:lnTo>
                  <a:lnTo>
                    <a:pt x="8" y="9"/>
                  </a:lnTo>
                  <a:lnTo>
                    <a:pt x="8" y="8"/>
                  </a:lnTo>
                  <a:lnTo>
                    <a:pt x="8" y="6"/>
                  </a:lnTo>
                  <a:lnTo>
                    <a:pt x="8" y="3"/>
                  </a:lnTo>
                  <a:lnTo>
                    <a:pt x="11" y="3"/>
                  </a:lnTo>
                  <a:lnTo>
                    <a:pt x="14" y="1"/>
                  </a:lnTo>
                  <a:lnTo>
                    <a:pt x="17" y="0"/>
                  </a:lnTo>
                  <a:lnTo>
                    <a:pt x="19" y="3"/>
                  </a:lnTo>
                  <a:lnTo>
                    <a:pt x="33" y="44"/>
                  </a:lnTo>
                  <a:lnTo>
                    <a:pt x="34" y="47"/>
                  </a:lnTo>
                  <a:lnTo>
                    <a:pt x="31" y="49"/>
                  </a:lnTo>
                  <a:lnTo>
                    <a:pt x="25" y="50"/>
                  </a:lnTo>
                  <a:lnTo>
                    <a:pt x="22" y="52"/>
                  </a:lnTo>
                  <a:lnTo>
                    <a:pt x="22" y="49"/>
                  </a:lnTo>
                  <a:lnTo>
                    <a:pt x="11" y="19"/>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1" name="Freeform 72">
              <a:extLst>
                <a:ext uri="{FF2B5EF4-FFF2-40B4-BE49-F238E27FC236}">
                  <a16:creationId xmlns:a16="http://schemas.microsoft.com/office/drawing/2014/main" id="{9565FBB1-99F0-A843-B4BB-770F0C3D8B03}"/>
                </a:ext>
              </a:extLst>
            </p:cNvPr>
            <p:cNvSpPr>
              <a:spLocks/>
            </p:cNvSpPr>
            <p:nvPr/>
          </p:nvSpPr>
          <p:spPr bwMode="auto">
            <a:xfrm>
              <a:off x="2330" y="3348"/>
              <a:ext cx="13" cy="22"/>
            </a:xfrm>
            <a:custGeom>
              <a:avLst/>
              <a:gdLst>
                <a:gd name="T0" fmla="*/ 0 w 27"/>
                <a:gd name="T1" fmla="*/ 1 h 42"/>
                <a:gd name="T2" fmla="*/ 0 w 27"/>
                <a:gd name="T3" fmla="*/ 1 h 42"/>
                <a:gd name="T4" fmla="*/ 0 w 27"/>
                <a:gd name="T5" fmla="*/ 1 h 42"/>
                <a:gd name="T6" fmla="*/ 0 w 27"/>
                <a:gd name="T7" fmla="*/ 1 h 42"/>
                <a:gd name="T8" fmla="*/ 0 w 27"/>
                <a:gd name="T9" fmla="*/ 1 h 42"/>
                <a:gd name="T10" fmla="*/ 0 w 27"/>
                <a:gd name="T11" fmla="*/ 1 h 42"/>
                <a:gd name="T12" fmla="*/ 0 w 27"/>
                <a:gd name="T13" fmla="*/ 1 h 42"/>
                <a:gd name="T14" fmla="*/ 0 w 27"/>
                <a:gd name="T15" fmla="*/ 1 h 42"/>
                <a:gd name="T16" fmla="*/ 0 w 27"/>
                <a:gd name="T17" fmla="*/ 1 h 42"/>
                <a:gd name="T18" fmla="*/ 0 w 27"/>
                <a:gd name="T19" fmla="*/ 1 h 42"/>
                <a:gd name="T20" fmla="*/ 0 w 27"/>
                <a:gd name="T21" fmla="*/ 0 h 42"/>
                <a:gd name="T22" fmla="*/ 0 w 27"/>
                <a:gd name="T23" fmla="*/ 0 h 42"/>
                <a:gd name="T24" fmla="*/ 0 w 27"/>
                <a:gd name="T25" fmla="*/ 1 h 42"/>
                <a:gd name="T26" fmla="*/ 0 w 27"/>
                <a:gd name="T27" fmla="*/ 1 h 42"/>
                <a:gd name="T28" fmla="*/ 0 w 27"/>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2"/>
                <a:gd name="T47" fmla="*/ 27 w 27"/>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2">
                  <a:moveTo>
                    <a:pt x="11" y="12"/>
                  </a:moveTo>
                  <a:lnTo>
                    <a:pt x="1" y="17"/>
                  </a:lnTo>
                  <a:lnTo>
                    <a:pt x="0" y="12"/>
                  </a:lnTo>
                  <a:lnTo>
                    <a:pt x="1" y="11"/>
                  </a:lnTo>
                  <a:lnTo>
                    <a:pt x="5" y="9"/>
                  </a:lnTo>
                  <a:lnTo>
                    <a:pt x="6" y="9"/>
                  </a:lnTo>
                  <a:lnTo>
                    <a:pt x="8" y="7"/>
                  </a:lnTo>
                  <a:lnTo>
                    <a:pt x="8" y="6"/>
                  </a:lnTo>
                  <a:lnTo>
                    <a:pt x="8" y="4"/>
                  </a:lnTo>
                  <a:lnTo>
                    <a:pt x="8" y="3"/>
                  </a:lnTo>
                  <a:lnTo>
                    <a:pt x="8" y="0"/>
                  </a:lnTo>
                  <a:lnTo>
                    <a:pt x="12" y="0"/>
                  </a:lnTo>
                  <a:lnTo>
                    <a:pt x="27" y="40"/>
                  </a:lnTo>
                  <a:lnTo>
                    <a:pt x="22" y="42"/>
                  </a:lnTo>
                  <a:lnTo>
                    <a:pt x="11" y="1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2" name="Freeform 73">
              <a:extLst>
                <a:ext uri="{FF2B5EF4-FFF2-40B4-BE49-F238E27FC236}">
                  <a16:creationId xmlns:a16="http://schemas.microsoft.com/office/drawing/2014/main" id="{C23C8C64-8C9C-0241-9FCF-80924B3FD06C}"/>
                </a:ext>
              </a:extLst>
            </p:cNvPr>
            <p:cNvSpPr>
              <a:spLocks/>
            </p:cNvSpPr>
            <p:nvPr/>
          </p:nvSpPr>
          <p:spPr bwMode="auto">
            <a:xfrm>
              <a:off x="2222" y="3383"/>
              <a:ext cx="17" cy="25"/>
            </a:xfrm>
            <a:custGeom>
              <a:avLst/>
              <a:gdLst>
                <a:gd name="T0" fmla="*/ 0 w 35"/>
                <a:gd name="T1" fmla="*/ 1 h 50"/>
                <a:gd name="T2" fmla="*/ 0 w 35"/>
                <a:gd name="T3" fmla="*/ 1 h 50"/>
                <a:gd name="T4" fmla="*/ 0 w 35"/>
                <a:gd name="T5" fmla="*/ 1 h 50"/>
                <a:gd name="T6" fmla="*/ 0 w 35"/>
                <a:gd name="T7" fmla="*/ 1 h 50"/>
                <a:gd name="T8" fmla="*/ 0 w 35"/>
                <a:gd name="T9" fmla="*/ 1 h 50"/>
                <a:gd name="T10" fmla="*/ 0 w 35"/>
                <a:gd name="T11" fmla="*/ 1 h 50"/>
                <a:gd name="T12" fmla="*/ 0 w 35"/>
                <a:gd name="T13" fmla="*/ 1 h 50"/>
                <a:gd name="T14" fmla="*/ 0 w 35"/>
                <a:gd name="T15" fmla="*/ 1 h 50"/>
                <a:gd name="T16" fmla="*/ 0 w 35"/>
                <a:gd name="T17" fmla="*/ 1 h 50"/>
                <a:gd name="T18" fmla="*/ 0 w 35"/>
                <a:gd name="T19" fmla="*/ 1 h 50"/>
                <a:gd name="T20" fmla="*/ 0 w 35"/>
                <a:gd name="T21" fmla="*/ 1 h 50"/>
                <a:gd name="T22" fmla="*/ 0 w 35"/>
                <a:gd name="T23" fmla="*/ 1 h 50"/>
                <a:gd name="T24" fmla="*/ 0 w 35"/>
                <a:gd name="T25" fmla="*/ 1 h 50"/>
                <a:gd name="T26" fmla="*/ 0 w 35"/>
                <a:gd name="T27" fmla="*/ 1 h 50"/>
                <a:gd name="T28" fmla="*/ 0 w 35"/>
                <a:gd name="T29" fmla="*/ 1 h 50"/>
                <a:gd name="T30" fmla="*/ 0 w 35"/>
                <a:gd name="T31" fmla="*/ 1 h 50"/>
                <a:gd name="T32" fmla="*/ 0 w 35"/>
                <a:gd name="T33" fmla="*/ 1 h 50"/>
                <a:gd name="T34" fmla="*/ 0 w 35"/>
                <a:gd name="T35" fmla="*/ 1 h 50"/>
                <a:gd name="T36" fmla="*/ 0 w 35"/>
                <a:gd name="T37" fmla="*/ 1 h 50"/>
                <a:gd name="T38" fmla="*/ 0 w 35"/>
                <a:gd name="T39" fmla="*/ 1 h 50"/>
                <a:gd name="T40" fmla="*/ 0 w 35"/>
                <a:gd name="T41" fmla="*/ 1 h 50"/>
                <a:gd name="T42" fmla="*/ 0 w 35"/>
                <a:gd name="T43" fmla="*/ 1 h 50"/>
                <a:gd name="T44" fmla="*/ 0 w 35"/>
                <a:gd name="T45" fmla="*/ 1 h 50"/>
                <a:gd name="T46" fmla="*/ 0 w 35"/>
                <a:gd name="T47" fmla="*/ 1 h 50"/>
                <a:gd name="T48" fmla="*/ 0 w 35"/>
                <a:gd name="T49" fmla="*/ 1 h 50"/>
                <a:gd name="T50" fmla="*/ 0 w 35"/>
                <a:gd name="T51" fmla="*/ 0 h 50"/>
                <a:gd name="T52" fmla="*/ 0 w 35"/>
                <a:gd name="T53" fmla="*/ 1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50"/>
                <a:gd name="T83" fmla="*/ 35 w 35"/>
                <a:gd name="T84" fmla="*/ 50 h 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50">
                  <a:moveTo>
                    <a:pt x="16" y="1"/>
                  </a:moveTo>
                  <a:lnTo>
                    <a:pt x="11" y="1"/>
                  </a:lnTo>
                  <a:lnTo>
                    <a:pt x="9" y="3"/>
                  </a:lnTo>
                  <a:lnTo>
                    <a:pt x="9" y="6"/>
                  </a:lnTo>
                  <a:lnTo>
                    <a:pt x="9" y="8"/>
                  </a:lnTo>
                  <a:lnTo>
                    <a:pt x="9" y="9"/>
                  </a:lnTo>
                  <a:lnTo>
                    <a:pt x="9" y="11"/>
                  </a:lnTo>
                  <a:lnTo>
                    <a:pt x="8" y="11"/>
                  </a:lnTo>
                  <a:lnTo>
                    <a:pt x="6" y="12"/>
                  </a:lnTo>
                  <a:lnTo>
                    <a:pt x="5" y="12"/>
                  </a:lnTo>
                  <a:lnTo>
                    <a:pt x="3" y="14"/>
                  </a:lnTo>
                  <a:lnTo>
                    <a:pt x="0" y="16"/>
                  </a:lnTo>
                  <a:lnTo>
                    <a:pt x="2" y="17"/>
                  </a:lnTo>
                  <a:lnTo>
                    <a:pt x="2" y="22"/>
                  </a:lnTo>
                  <a:lnTo>
                    <a:pt x="3" y="25"/>
                  </a:lnTo>
                  <a:lnTo>
                    <a:pt x="6" y="23"/>
                  </a:lnTo>
                  <a:lnTo>
                    <a:pt x="13" y="22"/>
                  </a:lnTo>
                  <a:lnTo>
                    <a:pt x="22" y="49"/>
                  </a:lnTo>
                  <a:lnTo>
                    <a:pt x="24" y="50"/>
                  </a:lnTo>
                  <a:lnTo>
                    <a:pt x="27" y="50"/>
                  </a:lnTo>
                  <a:lnTo>
                    <a:pt x="31" y="49"/>
                  </a:lnTo>
                  <a:lnTo>
                    <a:pt x="35" y="47"/>
                  </a:lnTo>
                  <a:lnTo>
                    <a:pt x="35" y="44"/>
                  </a:lnTo>
                  <a:lnTo>
                    <a:pt x="19" y="3"/>
                  </a:lnTo>
                  <a:lnTo>
                    <a:pt x="19"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3" name="Freeform 74">
              <a:extLst>
                <a:ext uri="{FF2B5EF4-FFF2-40B4-BE49-F238E27FC236}">
                  <a16:creationId xmlns:a16="http://schemas.microsoft.com/office/drawing/2014/main" id="{F441FC3B-1952-5942-9438-EA7B14AF495E}"/>
                </a:ext>
              </a:extLst>
            </p:cNvPr>
            <p:cNvSpPr>
              <a:spLocks/>
            </p:cNvSpPr>
            <p:nvPr/>
          </p:nvSpPr>
          <p:spPr bwMode="auto">
            <a:xfrm>
              <a:off x="2224" y="3385"/>
              <a:ext cx="14" cy="22"/>
            </a:xfrm>
            <a:custGeom>
              <a:avLst/>
              <a:gdLst>
                <a:gd name="T0" fmla="*/ 1 w 28"/>
                <a:gd name="T1" fmla="*/ 1 h 44"/>
                <a:gd name="T2" fmla="*/ 1 w 28"/>
                <a:gd name="T3" fmla="*/ 1 h 44"/>
                <a:gd name="T4" fmla="*/ 0 w 28"/>
                <a:gd name="T5" fmla="*/ 1 h 44"/>
                <a:gd name="T6" fmla="*/ 1 w 28"/>
                <a:gd name="T7" fmla="*/ 1 h 44"/>
                <a:gd name="T8" fmla="*/ 1 w 28"/>
                <a:gd name="T9" fmla="*/ 1 h 44"/>
                <a:gd name="T10" fmla="*/ 1 w 28"/>
                <a:gd name="T11" fmla="*/ 1 h 44"/>
                <a:gd name="T12" fmla="*/ 1 w 28"/>
                <a:gd name="T13" fmla="*/ 1 h 44"/>
                <a:gd name="T14" fmla="*/ 1 w 28"/>
                <a:gd name="T15" fmla="*/ 1 h 44"/>
                <a:gd name="T16" fmla="*/ 1 w 28"/>
                <a:gd name="T17" fmla="*/ 1 h 44"/>
                <a:gd name="T18" fmla="*/ 1 w 28"/>
                <a:gd name="T19" fmla="*/ 1 h 44"/>
                <a:gd name="T20" fmla="*/ 1 w 28"/>
                <a:gd name="T21" fmla="*/ 1 h 44"/>
                <a:gd name="T22" fmla="*/ 1 w 28"/>
                <a:gd name="T23" fmla="*/ 0 h 44"/>
                <a:gd name="T24" fmla="*/ 1 w 28"/>
                <a:gd name="T25" fmla="*/ 1 h 44"/>
                <a:gd name="T26" fmla="*/ 1 w 28"/>
                <a:gd name="T27" fmla="*/ 1 h 44"/>
                <a:gd name="T28" fmla="*/ 1 w 28"/>
                <a:gd name="T29" fmla="*/ 1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4"/>
                <a:gd name="T47" fmla="*/ 28 w 28"/>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4">
                  <a:moveTo>
                    <a:pt x="13" y="14"/>
                  </a:moveTo>
                  <a:lnTo>
                    <a:pt x="2" y="17"/>
                  </a:lnTo>
                  <a:lnTo>
                    <a:pt x="0" y="14"/>
                  </a:lnTo>
                  <a:lnTo>
                    <a:pt x="3" y="13"/>
                  </a:lnTo>
                  <a:lnTo>
                    <a:pt x="5" y="11"/>
                  </a:lnTo>
                  <a:lnTo>
                    <a:pt x="6" y="11"/>
                  </a:lnTo>
                  <a:lnTo>
                    <a:pt x="8" y="9"/>
                  </a:lnTo>
                  <a:lnTo>
                    <a:pt x="10" y="8"/>
                  </a:lnTo>
                  <a:lnTo>
                    <a:pt x="10" y="6"/>
                  </a:lnTo>
                  <a:lnTo>
                    <a:pt x="10" y="3"/>
                  </a:lnTo>
                  <a:lnTo>
                    <a:pt x="10" y="2"/>
                  </a:lnTo>
                  <a:lnTo>
                    <a:pt x="13" y="0"/>
                  </a:lnTo>
                  <a:lnTo>
                    <a:pt x="28" y="43"/>
                  </a:lnTo>
                  <a:lnTo>
                    <a:pt x="22" y="44"/>
                  </a:lnTo>
                  <a:lnTo>
                    <a:pt x="13" y="14"/>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4" name="Freeform 75">
              <a:extLst>
                <a:ext uri="{FF2B5EF4-FFF2-40B4-BE49-F238E27FC236}">
                  <a16:creationId xmlns:a16="http://schemas.microsoft.com/office/drawing/2014/main" id="{F114608F-F32D-2B4A-91A2-36B9BE41E33B}"/>
                </a:ext>
              </a:extLst>
            </p:cNvPr>
            <p:cNvSpPr>
              <a:spLocks/>
            </p:cNvSpPr>
            <p:nvPr/>
          </p:nvSpPr>
          <p:spPr bwMode="auto">
            <a:xfrm>
              <a:off x="2233" y="3379"/>
              <a:ext cx="18" cy="25"/>
            </a:xfrm>
            <a:custGeom>
              <a:avLst/>
              <a:gdLst>
                <a:gd name="T0" fmla="*/ 1 w 36"/>
                <a:gd name="T1" fmla="*/ 0 h 50"/>
                <a:gd name="T2" fmla="*/ 1 w 36"/>
                <a:gd name="T3" fmla="*/ 1 h 50"/>
                <a:gd name="T4" fmla="*/ 1 w 36"/>
                <a:gd name="T5" fmla="*/ 1 h 50"/>
                <a:gd name="T6" fmla="*/ 1 w 36"/>
                <a:gd name="T7" fmla="*/ 1 h 50"/>
                <a:gd name="T8" fmla="*/ 1 w 36"/>
                <a:gd name="T9" fmla="*/ 1 h 50"/>
                <a:gd name="T10" fmla="*/ 1 w 36"/>
                <a:gd name="T11" fmla="*/ 1 h 50"/>
                <a:gd name="T12" fmla="*/ 1 w 36"/>
                <a:gd name="T13" fmla="*/ 1 h 50"/>
                <a:gd name="T14" fmla="*/ 1 w 36"/>
                <a:gd name="T15" fmla="*/ 1 h 50"/>
                <a:gd name="T16" fmla="*/ 1 w 36"/>
                <a:gd name="T17" fmla="*/ 1 h 50"/>
                <a:gd name="T18" fmla="*/ 1 w 36"/>
                <a:gd name="T19" fmla="*/ 1 h 50"/>
                <a:gd name="T20" fmla="*/ 1 w 36"/>
                <a:gd name="T21" fmla="*/ 1 h 50"/>
                <a:gd name="T22" fmla="*/ 1 w 36"/>
                <a:gd name="T23" fmla="*/ 1 h 50"/>
                <a:gd name="T24" fmla="*/ 0 w 36"/>
                <a:gd name="T25" fmla="*/ 1 h 50"/>
                <a:gd name="T26" fmla="*/ 1 w 36"/>
                <a:gd name="T27" fmla="*/ 1 h 50"/>
                <a:gd name="T28" fmla="*/ 1 w 36"/>
                <a:gd name="T29" fmla="*/ 1 h 50"/>
                <a:gd name="T30" fmla="*/ 1 w 36"/>
                <a:gd name="T31" fmla="*/ 1 h 50"/>
                <a:gd name="T32" fmla="*/ 1 w 36"/>
                <a:gd name="T33" fmla="*/ 1 h 50"/>
                <a:gd name="T34" fmla="*/ 1 w 36"/>
                <a:gd name="T35" fmla="*/ 1 h 50"/>
                <a:gd name="T36" fmla="*/ 1 w 36"/>
                <a:gd name="T37" fmla="*/ 1 h 50"/>
                <a:gd name="T38" fmla="*/ 1 w 36"/>
                <a:gd name="T39" fmla="*/ 1 h 50"/>
                <a:gd name="T40" fmla="*/ 1 w 36"/>
                <a:gd name="T41" fmla="*/ 1 h 50"/>
                <a:gd name="T42" fmla="*/ 1 w 36"/>
                <a:gd name="T43" fmla="*/ 1 h 50"/>
                <a:gd name="T44" fmla="*/ 1 w 36"/>
                <a:gd name="T45" fmla="*/ 1 h 50"/>
                <a:gd name="T46" fmla="*/ 1 w 36"/>
                <a:gd name="T47" fmla="*/ 1 h 50"/>
                <a:gd name="T48" fmla="*/ 1 w 36"/>
                <a:gd name="T49" fmla="*/ 1 h 50"/>
                <a:gd name="T50" fmla="*/ 1 w 36"/>
                <a:gd name="T51" fmla="*/ 0 h 50"/>
                <a:gd name="T52" fmla="*/ 1 w 36"/>
                <a:gd name="T53" fmla="*/ 0 h 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
                <a:gd name="T82" fmla="*/ 0 h 50"/>
                <a:gd name="T83" fmla="*/ 36 w 36"/>
                <a:gd name="T84" fmla="*/ 50 h 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 h="50">
                  <a:moveTo>
                    <a:pt x="16" y="0"/>
                  </a:moveTo>
                  <a:lnTo>
                    <a:pt x="13" y="2"/>
                  </a:lnTo>
                  <a:lnTo>
                    <a:pt x="9" y="3"/>
                  </a:lnTo>
                  <a:lnTo>
                    <a:pt x="9" y="6"/>
                  </a:lnTo>
                  <a:lnTo>
                    <a:pt x="9" y="8"/>
                  </a:lnTo>
                  <a:lnTo>
                    <a:pt x="9" y="9"/>
                  </a:lnTo>
                  <a:lnTo>
                    <a:pt x="9" y="11"/>
                  </a:lnTo>
                  <a:lnTo>
                    <a:pt x="8" y="13"/>
                  </a:lnTo>
                  <a:lnTo>
                    <a:pt x="6" y="13"/>
                  </a:lnTo>
                  <a:lnTo>
                    <a:pt x="3" y="14"/>
                  </a:lnTo>
                  <a:lnTo>
                    <a:pt x="0" y="16"/>
                  </a:lnTo>
                  <a:lnTo>
                    <a:pt x="2" y="17"/>
                  </a:lnTo>
                  <a:lnTo>
                    <a:pt x="3" y="22"/>
                  </a:lnTo>
                  <a:lnTo>
                    <a:pt x="5" y="25"/>
                  </a:lnTo>
                  <a:lnTo>
                    <a:pt x="6" y="24"/>
                  </a:lnTo>
                  <a:lnTo>
                    <a:pt x="14" y="22"/>
                  </a:lnTo>
                  <a:lnTo>
                    <a:pt x="24" y="49"/>
                  </a:lnTo>
                  <a:lnTo>
                    <a:pt x="24" y="50"/>
                  </a:lnTo>
                  <a:lnTo>
                    <a:pt x="27" y="50"/>
                  </a:lnTo>
                  <a:lnTo>
                    <a:pt x="33" y="49"/>
                  </a:lnTo>
                  <a:lnTo>
                    <a:pt x="36" y="47"/>
                  </a:lnTo>
                  <a:lnTo>
                    <a:pt x="35" y="44"/>
                  </a:lnTo>
                  <a:lnTo>
                    <a:pt x="20" y="3"/>
                  </a:lnTo>
                  <a:lnTo>
                    <a:pt x="19"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5" name="Freeform 76">
              <a:extLst>
                <a:ext uri="{FF2B5EF4-FFF2-40B4-BE49-F238E27FC236}">
                  <a16:creationId xmlns:a16="http://schemas.microsoft.com/office/drawing/2014/main" id="{FAE7B669-0A9C-BF48-B706-09DA549F4563}"/>
                </a:ext>
              </a:extLst>
            </p:cNvPr>
            <p:cNvSpPr>
              <a:spLocks/>
            </p:cNvSpPr>
            <p:nvPr/>
          </p:nvSpPr>
          <p:spPr bwMode="auto">
            <a:xfrm>
              <a:off x="2235" y="3381"/>
              <a:ext cx="14" cy="22"/>
            </a:xfrm>
            <a:custGeom>
              <a:avLst/>
              <a:gdLst>
                <a:gd name="T0" fmla="*/ 1 w 27"/>
                <a:gd name="T1" fmla="*/ 1 h 44"/>
                <a:gd name="T2" fmla="*/ 1 w 27"/>
                <a:gd name="T3" fmla="*/ 1 h 44"/>
                <a:gd name="T4" fmla="*/ 0 w 27"/>
                <a:gd name="T5" fmla="*/ 1 h 44"/>
                <a:gd name="T6" fmla="*/ 1 w 27"/>
                <a:gd name="T7" fmla="*/ 1 h 44"/>
                <a:gd name="T8" fmla="*/ 1 w 27"/>
                <a:gd name="T9" fmla="*/ 1 h 44"/>
                <a:gd name="T10" fmla="*/ 1 w 27"/>
                <a:gd name="T11" fmla="*/ 1 h 44"/>
                <a:gd name="T12" fmla="*/ 1 w 27"/>
                <a:gd name="T13" fmla="*/ 1 h 44"/>
                <a:gd name="T14" fmla="*/ 1 w 27"/>
                <a:gd name="T15" fmla="*/ 1 h 44"/>
                <a:gd name="T16" fmla="*/ 1 w 27"/>
                <a:gd name="T17" fmla="*/ 1 h 44"/>
                <a:gd name="T18" fmla="*/ 1 w 27"/>
                <a:gd name="T19" fmla="*/ 1 h 44"/>
                <a:gd name="T20" fmla="*/ 1 w 27"/>
                <a:gd name="T21" fmla="*/ 1 h 44"/>
                <a:gd name="T22" fmla="*/ 1 w 27"/>
                <a:gd name="T23" fmla="*/ 0 h 44"/>
                <a:gd name="T24" fmla="*/ 1 w 27"/>
                <a:gd name="T25" fmla="*/ 1 h 44"/>
                <a:gd name="T26" fmla="*/ 1 w 27"/>
                <a:gd name="T27" fmla="*/ 1 h 44"/>
                <a:gd name="T28" fmla="*/ 1 w 27"/>
                <a:gd name="T29" fmla="*/ 1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4"/>
                <a:gd name="T47" fmla="*/ 27 w 27"/>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4">
                  <a:moveTo>
                    <a:pt x="11" y="14"/>
                  </a:moveTo>
                  <a:lnTo>
                    <a:pt x="1" y="17"/>
                  </a:lnTo>
                  <a:lnTo>
                    <a:pt x="0" y="14"/>
                  </a:lnTo>
                  <a:lnTo>
                    <a:pt x="1" y="13"/>
                  </a:lnTo>
                  <a:lnTo>
                    <a:pt x="4" y="11"/>
                  </a:lnTo>
                  <a:lnTo>
                    <a:pt x="6" y="11"/>
                  </a:lnTo>
                  <a:lnTo>
                    <a:pt x="6" y="10"/>
                  </a:lnTo>
                  <a:lnTo>
                    <a:pt x="8" y="8"/>
                  </a:lnTo>
                  <a:lnTo>
                    <a:pt x="8" y="6"/>
                  </a:lnTo>
                  <a:lnTo>
                    <a:pt x="8" y="3"/>
                  </a:lnTo>
                  <a:lnTo>
                    <a:pt x="8" y="2"/>
                  </a:lnTo>
                  <a:lnTo>
                    <a:pt x="12" y="0"/>
                  </a:lnTo>
                  <a:lnTo>
                    <a:pt x="27" y="43"/>
                  </a:lnTo>
                  <a:lnTo>
                    <a:pt x="20" y="44"/>
                  </a:lnTo>
                  <a:lnTo>
                    <a:pt x="11" y="14"/>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6" name="Freeform 77">
              <a:extLst>
                <a:ext uri="{FF2B5EF4-FFF2-40B4-BE49-F238E27FC236}">
                  <a16:creationId xmlns:a16="http://schemas.microsoft.com/office/drawing/2014/main" id="{24CF23EF-498C-D949-9CCE-DEDA26BB8646}"/>
                </a:ext>
              </a:extLst>
            </p:cNvPr>
            <p:cNvSpPr>
              <a:spLocks/>
            </p:cNvSpPr>
            <p:nvPr/>
          </p:nvSpPr>
          <p:spPr bwMode="auto">
            <a:xfrm>
              <a:off x="2391" y="3525"/>
              <a:ext cx="20" cy="27"/>
            </a:xfrm>
            <a:custGeom>
              <a:avLst/>
              <a:gdLst>
                <a:gd name="T0" fmla="*/ 0 w 41"/>
                <a:gd name="T1" fmla="*/ 0 h 55"/>
                <a:gd name="T2" fmla="*/ 0 w 41"/>
                <a:gd name="T3" fmla="*/ 0 h 55"/>
                <a:gd name="T4" fmla="*/ 0 w 41"/>
                <a:gd name="T5" fmla="*/ 0 h 55"/>
                <a:gd name="T6" fmla="*/ 0 w 41"/>
                <a:gd name="T7" fmla="*/ 0 h 55"/>
                <a:gd name="T8" fmla="*/ 0 w 41"/>
                <a:gd name="T9" fmla="*/ 0 h 55"/>
                <a:gd name="T10" fmla="*/ 0 w 41"/>
                <a:gd name="T11" fmla="*/ 0 h 55"/>
                <a:gd name="T12" fmla="*/ 0 w 41"/>
                <a:gd name="T13" fmla="*/ 0 h 55"/>
                <a:gd name="T14" fmla="*/ 0 w 41"/>
                <a:gd name="T15" fmla="*/ 0 h 55"/>
                <a:gd name="T16" fmla="*/ 0 w 41"/>
                <a:gd name="T17" fmla="*/ 0 h 55"/>
                <a:gd name="T18" fmla="*/ 0 w 41"/>
                <a:gd name="T19" fmla="*/ 0 h 55"/>
                <a:gd name="T20" fmla="*/ 0 w 41"/>
                <a:gd name="T21" fmla="*/ 0 h 55"/>
                <a:gd name="T22" fmla="*/ 0 w 41"/>
                <a:gd name="T23" fmla="*/ 0 h 55"/>
                <a:gd name="T24" fmla="*/ 0 w 41"/>
                <a:gd name="T25" fmla="*/ 0 h 55"/>
                <a:gd name="T26" fmla="*/ 0 w 41"/>
                <a:gd name="T27" fmla="*/ 0 h 55"/>
                <a:gd name="T28" fmla="*/ 0 w 41"/>
                <a:gd name="T29" fmla="*/ 0 h 55"/>
                <a:gd name="T30" fmla="*/ 0 w 41"/>
                <a:gd name="T31" fmla="*/ 0 h 55"/>
                <a:gd name="T32" fmla="*/ 0 w 41"/>
                <a:gd name="T33" fmla="*/ 0 h 55"/>
                <a:gd name="T34" fmla="*/ 0 w 41"/>
                <a:gd name="T35" fmla="*/ 0 h 55"/>
                <a:gd name="T36" fmla="*/ 0 w 41"/>
                <a:gd name="T37" fmla="*/ 0 h 55"/>
                <a:gd name="T38" fmla="*/ 0 w 41"/>
                <a:gd name="T39" fmla="*/ 0 h 55"/>
                <a:gd name="T40" fmla="*/ 0 w 41"/>
                <a:gd name="T41" fmla="*/ 0 h 55"/>
                <a:gd name="T42" fmla="*/ 0 w 41"/>
                <a:gd name="T43" fmla="*/ 0 h 55"/>
                <a:gd name="T44" fmla="*/ 0 w 41"/>
                <a:gd name="T45" fmla="*/ 0 h 55"/>
                <a:gd name="T46" fmla="*/ 0 w 41"/>
                <a:gd name="T47" fmla="*/ 0 h 55"/>
                <a:gd name="T48" fmla="*/ 0 w 41"/>
                <a:gd name="T49" fmla="*/ 0 h 55"/>
                <a:gd name="T50" fmla="*/ 0 w 41"/>
                <a:gd name="T51" fmla="*/ 0 h 55"/>
                <a:gd name="T52" fmla="*/ 0 w 41"/>
                <a:gd name="T53" fmla="*/ 0 h 55"/>
                <a:gd name="T54" fmla="*/ 0 w 41"/>
                <a:gd name="T55" fmla="*/ 0 h 55"/>
                <a:gd name="T56" fmla="*/ 0 w 41"/>
                <a:gd name="T57" fmla="*/ 0 h 55"/>
                <a:gd name="T58" fmla="*/ 0 w 41"/>
                <a:gd name="T59" fmla="*/ 0 h 55"/>
                <a:gd name="T60" fmla="*/ 0 w 41"/>
                <a:gd name="T61" fmla="*/ 0 h 55"/>
                <a:gd name="T62" fmla="*/ 0 w 41"/>
                <a:gd name="T63" fmla="*/ 0 h 55"/>
                <a:gd name="T64" fmla="*/ 0 w 41"/>
                <a:gd name="T65" fmla="*/ 0 h 55"/>
                <a:gd name="T66" fmla="*/ 0 w 41"/>
                <a:gd name="T67" fmla="*/ 0 h 55"/>
                <a:gd name="T68" fmla="*/ 0 w 41"/>
                <a:gd name="T69" fmla="*/ 0 h 55"/>
                <a:gd name="T70" fmla="*/ 0 w 41"/>
                <a:gd name="T71" fmla="*/ 0 h 55"/>
                <a:gd name="T72" fmla="*/ 0 w 41"/>
                <a:gd name="T73" fmla="*/ 0 h 55"/>
                <a:gd name="T74" fmla="*/ 0 w 41"/>
                <a:gd name="T75" fmla="*/ 0 h 55"/>
                <a:gd name="T76" fmla="*/ 0 w 41"/>
                <a:gd name="T77" fmla="*/ 0 h 55"/>
                <a:gd name="T78" fmla="*/ 0 w 41"/>
                <a:gd name="T79" fmla="*/ 0 h 55"/>
                <a:gd name="T80" fmla="*/ 0 w 41"/>
                <a:gd name="T81" fmla="*/ 0 h 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
                <a:gd name="T124" fmla="*/ 0 h 55"/>
                <a:gd name="T125" fmla="*/ 41 w 41"/>
                <a:gd name="T126" fmla="*/ 55 h 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 h="55">
                  <a:moveTo>
                    <a:pt x="30" y="20"/>
                  </a:moveTo>
                  <a:lnTo>
                    <a:pt x="27" y="18"/>
                  </a:lnTo>
                  <a:lnTo>
                    <a:pt x="24" y="18"/>
                  </a:lnTo>
                  <a:lnTo>
                    <a:pt x="21" y="18"/>
                  </a:lnTo>
                  <a:lnTo>
                    <a:pt x="18" y="18"/>
                  </a:lnTo>
                  <a:lnTo>
                    <a:pt x="16" y="20"/>
                  </a:lnTo>
                  <a:lnTo>
                    <a:pt x="14" y="20"/>
                  </a:lnTo>
                  <a:lnTo>
                    <a:pt x="13" y="22"/>
                  </a:lnTo>
                  <a:lnTo>
                    <a:pt x="13" y="17"/>
                  </a:lnTo>
                  <a:lnTo>
                    <a:pt x="27" y="12"/>
                  </a:lnTo>
                  <a:lnTo>
                    <a:pt x="30" y="11"/>
                  </a:lnTo>
                  <a:lnTo>
                    <a:pt x="30" y="9"/>
                  </a:lnTo>
                  <a:lnTo>
                    <a:pt x="27" y="3"/>
                  </a:lnTo>
                  <a:lnTo>
                    <a:pt x="27" y="0"/>
                  </a:lnTo>
                  <a:lnTo>
                    <a:pt x="24" y="1"/>
                  </a:lnTo>
                  <a:lnTo>
                    <a:pt x="2" y="9"/>
                  </a:lnTo>
                  <a:lnTo>
                    <a:pt x="0" y="9"/>
                  </a:lnTo>
                  <a:lnTo>
                    <a:pt x="0" y="12"/>
                  </a:lnTo>
                  <a:lnTo>
                    <a:pt x="5" y="36"/>
                  </a:lnTo>
                  <a:lnTo>
                    <a:pt x="5" y="39"/>
                  </a:lnTo>
                  <a:lnTo>
                    <a:pt x="8" y="39"/>
                  </a:lnTo>
                  <a:lnTo>
                    <a:pt x="13" y="37"/>
                  </a:lnTo>
                  <a:lnTo>
                    <a:pt x="14" y="36"/>
                  </a:lnTo>
                  <a:lnTo>
                    <a:pt x="16" y="34"/>
                  </a:lnTo>
                  <a:lnTo>
                    <a:pt x="16" y="33"/>
                  </a:lnTo>
                  <a:lnTo>
                    <a:pt x="18" y="33"/>
                  </a:lnTo>
                  <a:lnTo>
                    <a:pt x="18" y="31"/>
                  </a:lnTo>
                  <a:lnTo>
                    <a:pt x="19" y="31"/>
                  </a:lnTo>
                  <a:lnTo>
                    <a:pt x="21" y="29"/>
                  </a:lnTo>
                  <a:lnTo>
                    <a:pt x="22" y="29"/>
                  </a:lnTo>
                  <a:lnTo>
                    <a:pt x="24" y="29"/>
                  </a:lnTo>
                  <a:lnTo>
                    <a:pt x="25" y="31"/>
                  </a:lnTo>
                  <a:lnTo>
                    <a:pt x="27" y="31"/>
                  </a:lnTo>
                  <a:lnTo>
                    <a:pt x="27" y="33"/>
                  </a:lnTo>
                  <a:lnTo>
                    <a:pt x="29" y="34"/>
                  </a:lnTo>
                  <a:lnTo>
                    <a:pt x="29" y="36"/>
                  </a:lnTo>
                  <a:lnTo>
                    <a:pt x="29" y="37"/>
                  </a:lnTo>
                  <a:lnTo>
                    <a:pt x="29" y="39"/>
                  </a:lnTo>
                  <a:lnTo>
                    <a:pt x="29" y="40"/>
                  </a:lnTo>
                  <a:lnTo>
                    <a:pt x="27" y="40"/>
                  </a:lnTo>
                  <a:lnTo>
                    <a:pt x="25" y="42"/>
                  </a:lnTo>
                  <a:lnTo>
                    <a:pt x="24" y="44"/>
                  </a:lnTo>
                  <a:lnTo>
                    <a:pt x="22" y="44"/>
                  </a:lnTo>
                  <a:lnTo>
                    <a:pt x="21" y="44"/>
                  </a:lnTo>
                  <a:lnTo>
                    <a:pt x="19" y="42"/>
                  </a:lnTo>
                  <a:lnTo>
                    <a:pt x="18" y="40"/>
                  </a:lnTo>
                  <a:lnTo>
                    <a:pt x="16" y="37"/>
                  </a:lnTo>
                  <a:lnTo>
                    <a:pt x="13" y="39"/>
                  </a:lnTo>
                  <a:lnTo>
                    <a:pt x="8" y="40"/>
                  </a:lnTo>
                  <a:lnTo>
                    <a:pt x="5" y="42"/>
                  </a:lnTo>
                  <a:lnTo>
                    <a:pt x="7" y="45"/>
                  </a:lnTo>
                  <a:lnTo>
                    <a:pt x="8" y="48"/>
                  </a:lnTo>
                  <a:lnTo>
                    <a:pt x="10" y="52"/>
                  </a:lnTo>
                  <a:lnTo>
                    <a:pt x="13" y="53"/>
                  </a:lnTo>
                  <a:lnTo>
                    <a:pt x="16" y="55"/>
                  </a:lnTo>
                  <a:lnTo>
                    <a:pt x="19" y="55"/>
                  </a:lnTo>
                  <a:lnTo>
                    <a:pt x="22" y="55"/>
                  </a:lnTo>
                  <a:lnTo>
                    <a:pt x="24" y="55"/>
                  </a:lnTo>
                  <a:lnTo>
                    <a:pt x="27" y="53"/>
                  </a:lnTo>
                  <a:lnTo>
                    <a:pt x="32" y="52"/>
                  </a:lnTo>
                  <a:lnTo>
                    <a:pt x="35" y="50"/>
                  </a:lnTo>
                  <a:lnTo>
                    <a:pt x="38" y="47"/>
                  </a:lnTo>
                  <a:lnTo>
                    <a:pt x="40" y="44"/>
                  </a:lnTo>
                  <a:lnTo>
                    <a:pt x="41" y="40"/>
                  </a:lnTo>
                  <a:lnTo>
                    <a:pt x="41" y="36"/>
                  </a:lnTo>
                  <a:lnTo>
                    <a:pt x="41" y="33"/>
                  </a:lnTo>
                  <a:lnTo>
                    <a:pt x="40" y="29"/>
                  </a:lnTo>
                  <a:lnTo>
                    <a:pt x="38" y="26"/>
                  </a:lnTo>
                  <a:lnTo>
                    <a:pt x="36" y="23"/>
                  </a:lnTo>
                  <a:lnTo>
                    <a:pt x="33" y="22"/>
                  </a:lnTo>
                  <a:lnTo>
                    <a:pt x="3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7" name="Freeform 78">
              <a:extLst>
                <a:ext uri="{FF2B5EF4-FFF2-40B4-BE49-F238E27FC236}">
                  <a16:creationId xmlns:a16="http://schemas.microsoft.com/office/drawing/2014/main" id="{313CFEEB-359A-3D4E-86E6-2CBDCF92BCA2}"/>
                </a:ext>
              </a:extLst>
            </p:cNvPr>
            <p:cNvSpPr>
              <a:spLocks/>
            </p:cNvSpPr>
            <p:nvPr/>
          </p:nvSpPr>
          <p:spPr bwMode="auto">
            <a:xfrm>
              <a:off x="2392" y="3527"/>
              <a:ext cx="18" cy="24"/>
            </a:xfrm>
            <a:custGeom>
              <a:avLst/>
              <a:gdLst>
                <a:gd name="T0" fmla="*/ 1 w 35"/>
                <a:gd name="T1" fmla="*/ 1 h 48"/>
                <a:gd name="T2" fmla="*/ 1 w 35"/>
                <a:gd name="T3" fmla="*/ 1 h 48"/>
                <a:gd name="T4" fmla="*/ 1 w 35"/>
                <a:gd name="T5" fmla="*/ 1 h 48"/>
                <a:gd name="T6" fmla="*/ 1 w 35"/>
                <a:gd name="T7" fmla="*/ 1 h 48"/>
                <a:gd name="T8" fmla="*/ 1 w 35"/>
                <a:gd name="T9" fmla="*/ 1 h 48"/>
                <a:gd name="T10" fmla="*/ 1 w 35"/>
                <a:gd name="T11" fmla="*/ 1 h 48"/>
                <a:gd name="T12" fmla="*/ 1 w 35"/>
                <a:gd name="T13" fmla="*/ 1 h 48"/>
                <a:gd name="T14" fmla="*/ 1 w 35"/>
                <a:gd name="T15" fmla="*/ 1 h 48"/>
                <a:gd name="T16" fmla="*/ 1 w 35"/>
                <a:gd name="T17" fmla="*/ 1 h 48"/>
                <a:gd name="T18" fmla="*/ 1 w 35"/>
                <a:gd name="T19" fmla="*/ 1 h 48"/>
                <a:gd name="T20" fmla="*/ 1 w 35"/>
                <a:gd name="T21" fmla="*/ 1 h 48"/>
                <a:gd name="T22" fmla="*/ 1 w 35"/>
                <a:gd name="T23" fmla="*/ 1 h 48"/>
                <a:gd name="T24" fmla="*/ 1 w 35"/>
                <a:gd name="T25" fmla="*/ 1 h 48"/>
                <a:gd name="T26" fmla="*/ 1 w 35"/>
                <a:gd name="T27" fmla="*/ 1 h 48"/>
                <a:gd name="T28" fmla="*/ 1 w 35"/>
                <a:gd name="T29" fmla="*/ 1 h 48"/>
                <a:gd name="T30" fmla="*/ 1 w 35"/>
                <a:gd name="T31" fmla="*/ 1 h 48"/>
                <a:gd name="T32" fmla="*/ 1 w 35"/>
                <a:gd name="T33" fmla="*/ 1 h 48"/>
                <a:gd name="T34" fmla="*/ 0 w 35"/>
                <a:gd name="T35" fmla="*/ 1 h 48"/>
                <a:gd name="T36" fmla="*/ 1 w 35"/>
                <a:gd name="T37" fmla="*/ 1 h 48"/>
                <a:gd name="T38" fmla="*/ 1 w 35"/>
                <a:gd name="T39" fmla="*/ 1 h 48"/>
                <a:gd name="T40" fmla="*/ 1 w 35"/>
                <a:gd name="T41" fmla="*/ 1 h 48"/>
                <a:gd name="T42" fmla="*/ 1 w 35"/>
                <a:gd name="T43" fmla="*/ 1 h 48"/>
                <a:gd name="T44" fmla="*/ 1 w 35"/>
                <a:gd name="T45" fmla="*/ 1 h 48"/>
                <a:gd name="T46" fmla="*/ 1 w 35"/>
                <a:gd name="T47" fmla="*/ 1 h 48"/>
                <a:gd name="T48" fmla="*/ 1 w 35"/>
                <a:gd name="T49" fmla="*/ 1 h 48"/>
                <a:gd name="T50" fmla="*/ 1 w 35"/>
                <a:gd name="T51" fmla="*/ 1 h 48"/>
                <a:gd name="T52" fmla="*/ 1 w 35"/>
                <a:gd name="T53" fmla="*/ 1 h 48"/>
                <a:gd name="T54" fmla="*/ 1 w 35"/>
                <a:gd name="T55" fmla="*/ 1 h 48"/>
                <a:gd name="T56" fmla="*/ 1 w 35"/>
                <a:gd name="T57" fmla="*/ 1 h 48"/>
                <a:gd name="T58" fmla="*/ 1 w 35"/>
                <a:gd name="T59" fmla="*/ 1 h 48"/>
                <a:gd name="T60" fmla="*/ 1 w 35"/>
                <a:gd name="T61" fmla="*/ 1 h 48"/>
                <a:gd name="T62" fmla="*/ 1 w 35"/>
                <a:gd name="T63" fmla="*/ 1 h 48"/>
                <a:gd name="T64" fmla="*/ 1 w 35"/>
                <a:gd name="T65" fmla="*/ 1 h 48"/>
                <a:gd name="T66" fmla="*/ 1 w 35"/>
                <a:gd name="T67" fmla="*/ 1 h 48"/>
                <a:gd name="T68" fmla="*/ 1 w 35"/>
                <a:gd name="T69" fmla="*/ 1 h 48"/>
                <a:gd name="T70" fmla="*/ 1 w 35"/>
                <a:gd name="T71" fmla="*/ 1 h 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48"/>
                <a:gd name="T110" fmla="*/ 35 w 35"/>
                <a:gd name="T111" fmla="*/ 48 h 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48">
                  <a:moveTo>
                    <a:pt x="7" y="40"/>
                  </a:moveTo>
                  <a:lnTo>
                    <a:pt x="11" y="38"/>
                  </a:lnTo>
                  <a:lnTo>
                    <a:pt x="13" y="40"/>
                  </a:lnTo>
                  <a:lnTo>
                    <a:pt x="15" y="41"/>
                  </a:lnTo>
                  <a:lnTo>
                    <a:pt x="16" y="43"/>
                  </a:lnTo>
                  <a:lnTo>
                    <a:pt x="18" y="43"/>
                  </a:lnTo>
                  <a:lnTo>
                    <a:pt x="19" y="43"/>
                  </a:lnTo>
                  <a:lnTo>
                    <a:pt x="21" y="43"/>
                  </a:lnTo>
                  <a:lnTo>
                    <a:pt x="22" y="41"/>
                  </a:lnTo>
                  <a:lnTo>
                    <a:pt x="24" y="41"/>
                  </a:lnTo>
                  <a:lnTo>
                    <a:pt x="26" y="40"/>
                  </a:lnTo>
                  <a:lnTo>
                    <a:pt x="27" y="38"/>
                  </a:lnTo>
                  <a:lnTo>
                    <a:pt x="29" y="36"/>
                  </a:lnTo>
                  <a:lnTo>
                    <a:pt x="29" y="35"/>
                  </a:lnTo>
                  <a:lnTo>
                    <a:pt x="29" y="32"/>
                  </a:lnTo>
                  <a:lnTo>
                    <a:pt x="29" y="30"/>
                  </a:lnTo>
                  <a:lnTo>
                    <a:pt x="29" y="29"/>
                  </a:lnTo>
                  <a:lnTo>
                    <a:pt x="27" y="27"/>
                  </a:lnTo>
                  <a:lnTo>
                    <a:pt x="26" y="25"/>
                  </a:lnTo>
                  <a:lnTo>
                    <a:pt x="24" y="24"/>
                  </a:lnTo>
                  <a:lnTo>
                    <a:pt x="22" y="24"/>
                  </a:lnTo>
                  <a:lnTo>
                    <a:pt x="21" y="22"/>
                  </a:lnTo>
                  <a:lnTo>
                    <a:pt x="19" y="22"/>
                  </a:lnTo>
                  <a:lnTo>
                    <a:pt x="18" y="22"/>
                  </a:lnTo>
                  <a:lnTo>
                    <a:pt x="16" y="24"/>
                  </a:lnTo>
                  <a:lnTo>
                    <a:pt x="15" y="24"/>
                  </a:lnTo>
                  <a:lnTo>
                    <a:pt x="13" y="25"/>
                  </a:lnTo>
                  <a:lnTo>
                    <a:pt x="11" y="25"/>
                  </a:lnTo>
                  <a:lnTo>
                    <a:pt x="11" y="27"/>
                  </a:lnTo>
                  <a:lnTo>
                    <a:pt x="10" y="29"/>
                  </a:lnTo>
                  <a:lnTo>
                    <a:pt x="10" y="30"/>
                  </a:lnTo>
                  <a:lnTo>
                    <a:pt x="5" y="32"/>
                  </a:lnTo>
                  <a:lnTo>
                    <a:pt x="0" y="8"/>
                  </a:lnTo>
                  <a:lnTo>
                    <a:pt x="22" y="0"/>
                  </a:lnTo>
                  <a:lnTo>
                    <a:pt x="24" y="5"/>
                  </a:lnTo>
                  <a:lnTo>
                    <a:pt x="5" y="11"/>
                  </a:lnTo>
                  <a:lnTo>
                    <a:pt x="8" y="24"/>
                  </a:lnTo>
                  <a:lnTo>
                    <a:pt x="8" y="22"/>
                  </a:lnTo>
                  <a:lnTo>
                    <a:pt x="10" y="22"/>
                  </a:lnTo>
                  <a:lnTo>
                    <a:pt x="10" y="21"/>
                  </a:lnTo>
                  <a:lnTo>
                    <a:pt x="11" y="19"/>
                  </a:lnTo>
                  <a:lnTo>
                    <a:pt x="13" y="19"/>
                  </a:lnTo>
                  <a:lnTo>
                    <a:pt x="15" y="18"/>
                  </a:lnTo>
                  <a:lnTo>
                    <a:pt x="18" y="18"/>
                  </a:lnTo>
                  <a:lnTo>
                    <a:pt x="21" y="18"/>
                  </a:lnTo>
                  <a:lnTo>
                    <a:pt x="22" y="18"/>
                  </a:lnTo>
                  <a:lnTo>
                    <a:pt x="26" y="19"/>
                  </a:lnTo>
                  <a:lnTo>
                    <a:pt x="29" y="21"/>
                  </a:lnTo>
                  <a:lnTo>
                    <a:pt x="30" y="22"/>
                  </a:lnTo>
                  <a:lnTo>
                    <a:pt x="32" y="24"/>
                  </a:lnTo>
                  <a:lnTo>
                    <a:pt x="33" y="27"/>
                  </a:lnTo>
                  <a:lnTo>
                    <a:pt x="35" y="30"/>
                  </a:lnTo>
                  <a:lnTo>
                    <a:pt x="35" y="32"/>
                  </a:lnTo>
                  <a:lnTo>
                    <a:pt x="35" y="35"/>
                  </a:lnTo>
                  <a:lnTo>
                    <a:pt x="33" y="38"/>
                  </a:lnTo>
                  <a:lnTo>
                    <a:pt x="32" y="40"/>
                  </a:lnTo>
                  <a:lnTo>
                    <a:pt x="30" y="43"/>
                  </a:lnTo>
                  <a:lnTo>
                    <a:pt x="27" y="44"/>
                  </a:lnTo>
                  <a:lnTo>
                    <a:pt x="24" y="46"/>
                  </a:lnTo>
                  <a:lnTo>
                    <a:pt x="21" y="48"/>
                  </a:lnTo>
                  <a:lnTo>
                    <a:pt x="18" y="48"/>
                  </a:lnTo>
                  <a:lnTo>
                    <a:pt x="16" y="48"/>
                  </a:lnTo>
                  <a:lnTo>
                    <a:pt x="13" y="48"/>
                  </a:lnTo>
                  <a:lnTo>
                    <a:pt x="11" y="46"/>
                  </a:lnTo>
                  <a:lnTo>
                    <a:pt x="10" y="44"/>
                  </a:lnTo>
                  <a:lnTo>
                    <a:pt x="8" y="41"/>
                  </a:lnTo>
                  <a:lnTo>
                    <a:pt x="7" y="4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8" name="Freeform 79">
              <a:extLst>
                <a:ext uri="{FF2B5EF4-FFF2-40B4-BE49-F238E27FC236}">
                  <a16:creationId xmlns:a16="http://schemas.microsoft.com/office/drawing/2014/main" id="{C4DB6E6E-8E9B-6542-A23E-135A3D80524C}"/>
                </a:ext>
              </a:extLst>
            </p:cNvPr>
            <p:cNvSpPr>
              <a:spLocks/>
            </p:cNvSpPr>
            <p:nvPr/>
          </p:nvSpPr>
          <p:spPr bwMode="auto">
            <a:xfrm>
              <a:off x="2284" y="3561"/>
              <a:ext cx="19" cy="28"/>
            </a:xfrm>
            <a:custGeom>
              <a:avLst/>
              <a:gdLst>
                <a:gd name="T0" fmla="*/ 1 w 38"/>
                <a:gd name="T1" fmla="*/ 0 h 57"/>
                <a:gd name="T2" fmla="*/ 1 w 38"/>
                <a:gd name="T3" fmla="*/ 0 h 57"/>
                <a:gd name="T4" fmla="*/ 0 w 38"/>
                <a:gd name="T5" fmla="*/ 0 h 57"/>
                <a:gd name="T6" fmla="*/ 0 w 38"/>
                <a:gd name="T7" fmla="*/ 0 h 57"/>
                <a:gd name="T8" fmla="*/ 1 w 38"/>
                <a:gd name="T9" fmla="*/ 0 h 57"/>
                <a:gd name="T10" fmla="*/ 1 w 38"/>
                <a:gd name="T11" fmla="*/ 0 h 57"/>
                <a:gd name="T12" fmla="*/ 1 w 38"/>
                <a:gd name="T13" fmla="*/ 0 h 57"/>
                <a:gd name="T14" fmla="*/ 1 w 38"/>
                <a:gd name="T15" fmla="*/ 0 h 57"/>
                <a:gd name="T16" fmla="*/ 1 w 38"/>
                <a:gd name="T17" fmla="*/ 0 h 57"/>
                <a:gd name="T18" fmla="*/ 1 w 38"/>
                <a:gd name="T19" fmla="*/ 0 h 57"/>
                <a:gd name="T20" fmla="*/ 1 w 38"/>
                <a:gd name="T21" fmla="*/ 0 h 57"/>
                <a:gd name="T22" fmla="*/ 1 w 38"/>
                <a:gd name="T23" fmla="*/ 0 h 57"/>
                <a:gd name="T24" fmla="*/ 1 w 38"/>
                <a:gd name="T25" fmla="*/ 0 h 57"/>
                <a:gd name="T26" fmla="*/ 1 w 38"/>
                <a:gd name="T27" fmla="*/ 0 h 57"/>
                <a:gd name="T28" fmla="*/ 1 w 38"/>
                <a:gd name="T29" fmla="*/ 0 h 57"/>
                <a:gd name="T30" fmla="*/ 1 w 38"/>
                <a:gd name="T31" fmla="*/ 0 h 57"/>
                <a:gd name="T32" fmla="*/ 1 w 38"/>
                <a:gd name="T33" fmla="*/ 0 h 57"/>
                <a:gd name="T34" fmla="*/ 1 w 38"/>
                <a:gd name="T35" fmla="*/ 0 h 57"/>
                <a:gd name="T36" fmla="*/ 1 w 38"/>
                <a:gd name="T37" fmla="*/ 0 h 57"/>
                <a:gd name="T38" fmla="*/ 1 w 38"/>
                <a:gd name="T39" fmla="*/ 0 h 57"/>
                <a:gd name="T40" fmla="*/ 1 w 38"/>
                <a:gd name="T41" fmla="*/ 0 h 57"/>
                <a:gd name="T42" fmla="*/ 1 w 38"/>
                <a:gd name="T43" fmla="*/ 0 h 57"/>
                <a:gd name="T44" fmla="*/ 1 w 38"/>
                <a:gd name="T45" fmla="*/ 0 h 57"/>
                <a:gd name="T46" fmla="*/ 1 w 38"/>
                <a:gd name="T47" fmla="*/ 0 h 57"/>
                <a:gd name="T48" fmla="*/ 1 w 38"/>
                <a:gd name="T49" fmla="*/ 0 h 57"/>
                <a:gd name="T50" fmla="*/ 1 w 38"/>
                <a:gd name="T51" fmla="*/ 0 h 57"/>
                <a:gd name="T52" fmla="*/ 1 w 38"/>
                <a:gd name="T53" fmla="*/ 0 h 57"/>
                <a:gd name="T54" fmla="*/ 1 w 38"/>
                <a:gd name="T55" fmla="*/ 0 h 57"/>
                <a:gd name="T56" fmla="*/ 1 w 38"/>
                <a:gd name="T57" fmla="*/ 0 h 57"/>
                <a:gd name="T58" fmla="*/ 1 w 38"/>
                <a:gd name="T59" fmla="*/ 0 h 57"/>
                <a:gd name="T60" fmla="*/ 1 w 38"/>
                <a:gd name="T61" fmla="*/ 0 h 57"/>
                <a:gd name="T62" fmla="*/ 1 w 38"/>
                <a:gd name="T63" fmla="*/ 0 h 57"/>
                <a:gd name="T64" fmla="*/ 1 w 38"/>
                <a:gd name="T65" fmla="*/ 0 h 57"/>
                <a:gd name="T66" fmla="*/ 1 w 38"/>
                <a:gd name="T67" fmla="*/ 0 h 57"/>
                <a:gd name="T68" fmla="*/ 1 w 38"/>
                <a:gd name="T69" fmla="*/ 0 h 57"/>
                <a:gd name="T70" fmla="*/ 1 w 38"/>
                <a:gd name="T71" fmla="*/ 0 h 57"/>
                <a:gd name="T72" fmla="*/ 1 w 38"/>
                <a:gd name="T73" fmla="*/ 0 h 57"/>
                <a:gd name="T74" fmla="*/ 1 w 38"/>
                <a:gd name="T75" fmla="*/ 0 h 57"/>
                <a:gd name="T76" fmla="*/ 1 w 38"/>
                <a:gd name="T77" fmla="*/ 0 h 57"/>
                <a:gd name="T78" fmla="*/ 1 w 38"/>
                <a:gd name="T79" fmla="*/ 0 h 57"/>
                <a:gd name="T80" fmla="*/ 1 w 38"/>
                <a:gd name="T81" fmla="*/ 0 h 57"/>
                <a:gd name="T82" fmla="*/ 1 w 38"/>
                <a:gd name="T83" fmla="*/ 0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
                <a:gd name="T127" fmla="*/ 0 h 57"/>
                <a:gd name="T128" fmla="*/ 38 w 38"/>
                <a:gd name="T129" fmla="*/ 57 h 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 h="57">
                  <a:moveTo>
                    <a:pt x="32" y="0"/>
                  </a:moveTo>
                  <a:lnTo>
                    <a:pt x="4" y="11"/>
                  </a:lnTo>
                  <a:lnTo>
                    <a:pt x="0" y="11"/>
                  </a:lnTo>
                  <a:lnTo>
                    <a:pt x="0" y="14"/>
                  </a:lnTo>
                  <a:lnTo>
                    <a:pt x="4" y="20"/>
                  </a:lnTo>
                  <a:lnTo>
                    <a:pt x="4" y="22"/>
                  </a:lnTo>
                  <a:lnTo>
                    <a:pt x="7" y="22"/>
                  </a:lnTo>
                  <a:lnTo>
                    <a:pt x="24" y="16"/>
                  </a:lnTo>
                  <a:lnTo>
                    <a:pt x="23" y="17"/>
                  </a:lnTo>
                  <a:lnTo>
                    <a:pt x="23" y="20"/>
                  </a:lnTo>
                  <a:lnTo>
                    <a:pt x="23" y="22"/>
                  </a:lnTo>
                  <a:lnTo>
                    <a:pt x="21" y="25"/>
                  </a:lnTo>
                  <a:lnTo>
                    <a:pt x="19" y="32"/>
                  </a:lnTo>
                  <a:lnTo>
                    <a:pt x="19" y="39"/>
                  </a:lnTo>
                  <a:lnTo>
                    <a:pt x="19" y="46"/>
                  </a:lnTo>
                  <a:lnTo>
                    <a:pt x="21" y="54"/>
                  </a:lnTo>
                  <a:lnTo>
                    <a:pt x="21" y="57"/>
                  </a:lnTo>
                  <a:lnTo>
                    <a:pt x="26" y="55"/>
                  </a:lnTo>
                  <a:lnTo>
                    <a:pt x="30" y="54"/>
                  </a:lnTo>
                  <a:lnTo>
                    <a:pt x="34" y="52"/>
                  </a:lnTo>
                  <a:lnTo>
                    <a:pt x="34" y="50"/>
                  </a:lnTo>
                  <a:lnTo>
                    <a:pt x="32" y="47"/>
                  </a:lnTo>
                  <a:lnTo>
                    <a:pt x="32" y="44"/>
                  </a:lnTo>
                  <a:lnTo>
                    <a:pt x="32" y="43"/>
                  </a:lnTo>
                  <a:lnTo>
                    <a:pt x="32" y="39"/>
                  </a:lnTo>
                  <a:lnTo>
                    <a:pt x="32" y="38"/>
                  </a:lnTo>
                  <a:lnTo>
                    <a:pt x="32" y="35"/>
                  </a:lnTo>
                  <a:lnTo>
                    <a:pt x="32" y="33"/>
                  </a:lnTo>
                  <a:lnTo>
                    <a:pt x="32" y="30"/>
                  </a:lnTo>
                  <a:lnTo>
                    <a:pt x="34" y="27"/>
                  </a:lnTo>
                  <a:lnTo>
                    <a:pt x="34" y="24"/>
                  </a:lnTo>
                  <a:lnTo>
                    <a:pt x="34" y="20"/>
                  </a:lnTo>
                  <a:lnTo>
                    <a:pt x="35" y="17"/>
                  </a:lnTo>
                  <a:lnTo>
                    <a:pt x="35" y="16"/>
                  </a:lnTo>
                  <a:lnTo>
                    <a:pt x="37" y="13"/>
                  </a:lnTo>
                  <a:lnTo>
                    <a:pt x="37" y="11"/>
                  </a:lnTo>
                  <a:lnTo>
                    <a:pt x="37" y="9"/>
                  </a:lnTo>
                  <a:lnTo>
                    <a:pt x="38" y="8"/>
                  </a:lnTo>
                  <a:lnTo>
                    <a:pt x="37" y="6"/>
                  </a:lnTo>
                  <a:lnTo>
                    <a:pt x="35" y="3"/>
                  </a:lnTo>
                  <a:lnTo>
                    <a:pt x="35"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49" name="Freeform 80">
              <a:extLst>
                <a:ext uri="{FF2B5EF4-FFF2-40B4-BE49-F238E27FC236}">
                  <a16:creationId xmlns:a16="http://schemas.microsoft.com/office/drawing/2014/main" id="{3A0814FF-C3AF-9F4B-AEF1-DB6293B2FCD7}"/>
                </a:ext>
              </a:extLst>
            </p:cNvPr>
            <p:cNvSpPr>
              <a:spLocks/>
            </p:cNvSpPr>
            <p:nvPr/>
          </p:nvSpPr>
          <p:spPr bwMode="auto">
            <a:xfrm>
              <a:off x="2286" y="3563"/>
              <a:ext cx="16" cy="24"/>
            </a:xfrm>
            <a:custGeom>
              <a:avLst/>
              <a:gdLst>
                <a:gd name="T0" fmla="*/ 0 w 31"/>
                <a:gd name="T1" fmla="*/ 0 h 49"/>
                <a:gd name="T2" fmla="*/ 1 w 31"/>
                <a:gd name="T3" fmla="*/ 0 h 49"/>
                <a:gd name="T4" fmla="*/ 1 w 31"/>
                <a:gd name="T5" fmla="*/ 0 h 49"/>
                <a:gd name="T6" fmla="*/ 1 w 31"/>
                <a:gd name="T7" fmla="*/ 0 h 49"/>
                <a:gd name="T8" fmla="*/ 1 w 31"/>
                <a:gd name="T9" fmla="*/ 0 h 49"/>
                <a:gd name="T10" fmla="*/ 1 w 31"/>
                <a:gd name="T11" fmla="*/ 0 h 49"/>
                <a:gd name="T12" fmla="*/ 1 w 31"/>
                <a:gd name="T13" fmla="*/ 0 h 49"/>
                <a:gd name="T14" fmla="*/ 1 w 31"/>
                <a:gd name="T15" fmla="*/ 0 h 49"/>
                <a:gd name="T16" fmla="*/ 1 w 31"/>
                <a:gd name="T17" fmla="*/ 0 h 49"/>
                <a:gd name="T18" fmla="*/ 1 w 31"/>
                <a:gd name="T19" fmla="*/ 0 h 49"/>
                <a:gd name="T20" fmla="*/ 1 w 31"/>
                <a:gd name="T21" fmla="*/ 0 h 49"/>
                <a:gd name="T22" fmla="*/ 1 w 31"/>
                <a:gd name="T23" fmla="*/ 0 h 49"/>
                <a:gd name="T24" fmla="*/ 1 w 31"/>
                <a:gd name="T25" fmla="*/ 0 h 49"/>
                <a:gd name="T26" fmla="*/ 1 w 31"/>
                <a:gd name="T27" fmla="*/ 0 h 49"/>
                <a:gd name="T28" fmla="*/ 1 w 31"/>
                <a:gd name="T29" fmla="*/ 0 h 49"/>
                <a:gd name="T30" fmla="*/ 1 w 31"/>
                <a:gd name="T31" fmla="*/ 0 h 49"/>
                <a:gd name="T32" fmla="*/ 1 w 31"/>
                <a:gd name="T33" fmla="*/ 0 h 49"/>
                <a:gd name="T34" fmla="*/ 1 w 31"/>
                <a:gd name="T35" fmla="*/ 0 h 49"/>
                <a:gd name="T36" fmla="*/ 1 w 31"/>
                <a:gd name="T37" fmla="*/ 0 h 49"/>
                <a:gd name="T38" fmla="*/ 1 w 31"/>
                <a:gd name="T39" fmla="*/ 0 h 49"/>
                <a:gd name="T40" fmla="*/ 1 w 31"/>
                <a:gd name="T41" fmla="*/ 0 h 49"/>
                <a:gd name="T42" fmla="*/ 1 w 31"/>
                <a:gd name="T43" fmla="*/ 0 h 49"/>
                <a:gd name="T44" fmla="*/ 1 w 31"/>
                <a:gd name="T45" fmla="*/ 0 h 49"/>
                <a:gd name="T46" fmla="*/ 1 w 31"/>
                <a:gd name="T47" fmla="*/ 0 h 49"/>
                <a:gd name="T48" fmla="*/ 1 w 31"/>
                <a:gd name="T49" fmla="*/ 0 h 49"/>
                <a:gd name="T50" fmla="*/ 1 w 31"/>
                <a:gd name="T51" fmla="*/ 0 h 49"/>
                <a:gd name="T52" fmla="*/ 1 w 31"/>
                <a:gd name="T53" fmla="*/ 0 h 49"/>
                <a:gd name="T54" fmla="*/ 1 w 31"/>
                <a:gd name="T55" fmla="*/ 0 h 49"/>
                <a:gd name="T56" fmla="*/ 1 w 31"/>
                <a:gd name="T57" fmla="*/ 0 h 49"/>
                <a:gd name="T58" fmla="*/ 0 w 31"/>
                <a:gd name="T59" fmla="*/ 0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
                <a:gd name="T91" fmla="*/ 0 h 49"/>
                <a:gd name="T92" fmla="*/ 31 w 31"/>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 h="49">
                  <a:moveTo>
                    <a:pt x="0" y="11"/>
                  </a:moveTo>
                  <a:lnTo>
                    <a:pt x="30" y="0"/>
                  </a:lnTo>
                  <a:lnTo>
                    <a:pt x="31" y="5"/>
                  </a:lnTo>
                  <a:lnTo>
                    <a:pt x="30" y="6"/>
                  </a:lnTo>
                  <a:lnTo>
                    <a:pt x="30" y="8"/>
                  </a:lnTo>
                  <a:lnTo>
                    <a:pt x="28" y="11"/>
                  </a:lnTo>
                  <a:lnTo>
                    <a:pt x="28" y="14"/>
                  </a:lnTo>
                  <a:lnTo>
                    <a:pt x="26" y="17"/>
                  </a:lnTo>
                  <a:lnTo>
                    <a:pt x="26" y="19"/>
                  </a:lnTo>
                  <a:lnTo>
                    <a:pt x="26" y="22"/>
                  </a:lnTo>
                  <a:lnTo>
                    <a:pt x="25" y="25"/>
                  </a:lnTo>
                  <a:lnTo>
                    <a:pt x="25" y="29"/>
                  </a:lnTo>
                  <a:lnTo>
                    <a:pt x="25" y="32"/>
                  </a:lnTo>
                  <a:lnTo>
                    <a:pt x="25" y="35"/>
                  </a:lnTo>
                  <a:lnTo>
                    <a:pt x="25" y="38"/>
                  </a:lnTo>
                  <a:lnTo>
                    <a:pt x="25" y="40"/>
                  </a:lnTo>
                  <a:lnTo>
                    <a:pt x="25" y="41"/>
                  </a:lnTo>
                  <a:lnTo>
                    <a:pt x="25" y="44"/>
                  </a:lnTo>
                  <a:lnTo>
                    <a:pt x="26" y="47"/>
                  </a:lnTo>
                  <a:lnTo>
                    <a:pt x="20" y="49"/>
                  </a:lnTo>
                  <a:lnTo>
                    <a:pt x="19" y="43"/>
                  </a:lnTo>
                  <a:lnTo>
                    <a:pt x="19" y="36"/>
                  </a:lnTo>
                  <a:lnTo>
                    <a:pt x="19" y="29"/>
                  </a:lnTo>
                  <a:lnTo>
                    <a:pt x="20" y="22"/>
                  </a:lnTo>
                  <a:lnTo>
                    <a:pt x="22" y="19"/>
                  </a:lnTo>
                  <a:lnTo>
                    <a:pt x="23" y="14"/>
                  </a:lnTo>
                  <a:lnTo>
                    <a:pt x="23" y="11"/>
                  </a:lnTo>
                  <a:lnTo>
                    <a:pt x="25" y="8"/>
                  </a:lnTo>
                  <a:lnTo>
                    <a:pt x="1" y="16"/>
                  </a:lnTo>
                  <a:lnTo>
                    <a:pt x="0" y="11"/>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0" name="Freeform 81">
              <a:extLst>
                <a:ext uri="{FF2B5EF4-FFF2-40B4-BE49-F238E27FC236}">
                  <a16:creationId xmlns:a16="http://schemas.microsoft.com/office/drawing/2014/main" id="{DB704BBF-364E-5748-A6F3-C4D3D629E34D}"/>
                </a:ext>
              </a:extLst>
            </p:cNvPr>
            <p:cNvSpPr>
              <a:spLocks/>
            </p:cNvSpPr>
            <p:nvPr/>
          </p:nvSpPr>
          <p:spPr bwMode="auto">
            <a:xfrm>
              <a:off x="2380" y="3370"/>
              <a:ext cx="22" cy="29"/>
            </a:xfrm>
            <a:custGeom>
              <a:avLst/>
              <a:gdLst>
                <a:gd name="T0" fmla="*/ 1 w 44"/>
                <a:gd name="T1" fmla="*/ 1 h 56"/>
                <a:gd name="T2" fmla="*/ 1 w 44"/>
                <a:gd name="T3" fmla="*/ 1 h 56"/>
                <a:gd name="T4" fmla="*/ 1 w 44"/>
                <a:gd name="T5" fmla="*/ 1 h 56"/>
                <a:gd name="T6" fmla="*/ 1 w 44"/>
                <a:gd name="T7" fmla="*/ 1 h 56"/>
                <a:gd name="T8" fmla="*/ 1 w 44"/>
                <a:gd name="T9" fmla="*/ 1 h 56"/>
                <a:gd name="T10" fmla="*/ 1 w 44"/>
                <a:gd name="T11" fmla="*/ 1 h 56"/>
                <a:gd name="T12" fmla="*/ 1 w 44"/>
                <a:gd name="T13" fmla="*/ 1 h 56"/>
                <a:gd name="T14" fmla="*/ 1 w 44"/>
                <a:gd name="T15" fmla="*/ 1 h 56"/>
                <a:gd name="T16" fmla="*/ 1 w 44"/>
                <a:gd name="T17" fmla="*/ 1 h 56"/>
                <a:gd name="T18" fmla="*/ 1 w 44"/>
                <a:gd name="T19" fmla="*/ 1 h 56"/>
                <a:gd name="T20" fmla="*/ 1 w 44"/>
                <a:gd name="T21" fmla="*/ 1 h 56"/>
                <a:gd name="T22" fmla="*/ 1 w 44"/>
                <a:gd name="T23" fmla="*/ 1 h 56"/>
                <a:gd name="T24" fmla="*/ 1 w 44"/>
                <a:gd name="T25" fmla="*/ 1 h 56"/>
                <a:gd name="T26" fmla="*/ 1 w 44"/>
                <a:gd name="T27" fmla="*/ 0 h 56"/>
                <a:gd name="T28" fmla="*/ 1 w 44"/>
                <a:gd name="T29" fmla="*/ 1 h 56"/>
                <a:gd name="T30" fmla="*/ 1 w 44"/>
                <a:gd name="T31" fmla="*/ 1 h 56"/>
                <a:gd name="T32" fmla="*/ 0 w 44"/>
                <a:gd name="T33" fmla="*/ 1 h 56"/>
                <a:gd name="T34" fmla="*/ 0 w 44"/>
                <a:gd name="T35" fmla="*/ 1 h 56"/>
                <a:gd name="T36" fmla="*/ 1 w 44"/>
                <a:gd name="T37" fmla="*/ 1 h 56"/>
                <a:gd name="T38" fmla="*/ 1 w 44"/>
                <a:gd name="T39" fmla="*/ 1 h 56"/>
                <a:gd name="T40" fmla="*/ 1 w 44"/>
                <a:gd name="T41" fmla="*/ 1 h 56"/>
                <a:gd name="T42" fmla="*/ 1 w 44"/>
                <a:gd name="T43" fmla="*/ 1 h 56"/>
                <a:gd name="T44" fmla="*/ 1 w 44"/>
                <a:gd name="T45" fmla="*/ 1 h 56"/>
                <a:gd name="T46" fmla="*/ 1 w 44"/>
                <a:gd name="T47" fmla="*/ 1 h 56"/>
                <a:gd name="T48" fmla="*/ 1 w 44"/>
                <a:gd name="T49" fmla="*/ 1 h 56"/>
                <a:gd name="T50" fmla="*/ 1 w 44"/>
                <a:gd name="T51" fmla="*/ 1 h 56"/>
                <a:gd name="T52" fmla="*/ 1 w 44"/>
                <a:gd name="T53" fmla="*/ 1 h 56"/>
                <a:gd name="T54" fmla="*/ 1 w 44"/>
                <a:gd name="T55" fmla="*/ 1 h 56"/>
                <a:gd name="T56" fmla="*/ 1 w 44"/>
                <a:gd name="T57" fmla="*/ 1 h 56"/>
                <a:gd name="T58" fmla="*/ 1 w 44"/>
                <a:gd name="T59" fmla="*/ 1 h 56"/>
                <a:gd name="T60" fmla="*/ 1 w 44"/>
                <a:gd name="T61" fmla="*/ 1 h 56"/>
                <a:gd name="T62" fmla="*/ 1 w 44"/>
                <a:gd name="T63" fmla="*/ 1 h 56"/>
                <a:gd name="T64" fmla="*/ 1 w 44"/>
                <a:gd name="T65" fmla="*/ 1 h 56"/>
                <a:gd name="T66" fmla="*/ 1 w 44"/>
                <a:gd name="T67" fmla="*/ 1 h 56"/>
                <a:gd name="T68" fmla="*/ 1 w 44"/>
                <a:gd name="T69" fmla="*/ 1 h 56"/>
                <a:gd name="T70" fmla="*/ 1 w 44"/>
                <a:gd name="T71" fmla="*/ 1 h 56"/>
                <a:gd name="T72" fmla="*/ 1 w 44"/>
                <a:gd name="T73" fmla="*/ 1 h 56"/>
                <a:gd name="T74" fmla="*/ 1 w 44"/>
                <a:gd name="T75" fmla="*/ 1 h 56"/>
                <a:gd name="T76" fmla="*/ 1 w 44"/>
                <a:gd name="T77" fmla="*/ 1 h 56"/>
                <a:gd name="T78" fmla="*/ 1 w 44"/>
                <a:gd name="T79" fmla="*/ 1 h 56"/>
                <a:gd name="T80" fmla="*/ 1 w 44"/>
                <a:gd name="T81" fmla="*/ 1 h 56"/>
                <a:gd name="T82" fmla="*/ 1 w 44"/>
                <a:gd name="T83" fmla="*/ 1 h 56"/>
                <a:gd name="T84" fmla="*/ 1 w 44"/>
                <a:gd name="T85" fmla="*/ 1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
                <a:gd name="T130" fmla="*/ 0 h 56"/>
                <a:gd name="T131" fmla="*/ 44 w 44"/>
                <a:gd name="T132" fmla="*/ 56 h 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 h="56">
                  <a:moveTo>
                    <a:pt x="21" y="41"/>
                  </a:moveTo>
                  <a:lnTo>
                    <a:pt x="21" y="39"/>
                  </a:lnTo>
                  <a:lnTo>
                    <a:pt x="22" y="37"/>
                  </a:lnTo>
                  <a:lnTo>
                    <a:pt x="24" y="36"/>
                  </a:lnTo>
                  <a:lnTo>
                    <a:pt x="25" y="33"/>
                  </a:lnTo>
                  <a:lnTo>
                    <a:pt x="27" y="31"/>
                  </a:lnTo>
                  <a:lnTo>
                    <a:pt x="29" y="30"/>
                  </a:lnTo>
                  <a:lnTo>
                    <a:pt x="30" y="26"/>
                  </a:lnTo>
                  <a:lnTo>
                    <a:pt x="32" y="25"/>
                  </a:lnTo>
                  <a:lnTo>
                    <a:pt x="33" y="23"/>
                  </a:lnTo>
                  <a:lnTo>
                    <a:pt x="35" y="20"/>
                  </a:lnTo>
                  <a:lnTo>
                    <a:pt x="35" y="17"/>
                  </a:lnTo>
                  <a:lnTo>
                    <a:pt x="35" y="14"/>
                  </a:lnTo>
                  <a:lnTo>
                    <a:pt x="33" y="11"/>
                  </a:lnTo>
                  <a:lnTo>
                    <a:pt x="32" y="9"/>
                  </a:lnTo>
                  <a:lnTo>
                    <a:pt x="30" y="6"/>
                  </a:lnTo>
                  <a:lnTo>
                    <a:pt x="29" y="4"/>
                  </a:lnTo>
                  <a:lnTo>
                    <a:pt x="25" y="3"/>
                  </a:lnTo>
                  <a:lnTo>
                    <a:pt x="22" y="1"/>
                  </a:lnTo>
                  <a:lnTo>
                    <a:pt x="19" y="0"/>
                  </a:lnTo>
                  <a:lnTo>
                    <a:pt x="16" y="0"/>
                  </a:lnTo>
                  <a:lnTo>
                    <a:pt x="11" y="1"/>
                  </a:lnTo>
                  <a:lnTo>
                    <a:pt x="6" y="4"/>
                  </a:lnTo>
                  <a:lnTo>
                    <a:pt x="3" y="8"/>
                  </a:lnTo>
                  <a:lnTo>
                    <a:pt x="2" y="11"/>
                  </a:lnTo>
                  <a:lnTo>
                    <a:pt x="0" y="14"/>
                  </a:lnTo>
                  <a:lnTo>
                    <a:pt x="0" y="17"/>
                  </a:lnTo>
                  <a:lnTo>
                    <a:pt x="0" y="19"/>
                  </a:lnTo>
                  <a:lnTo>
                    <a:pt x="0" y="22"/>
                  </a:lnTo>
                  <a:lnTo>
                    <a:pt x="0" y="25"/>
                  </a:lnTo>
                  <a:lnTo>
                    <a:pt x="2" y="28"/>
                  </a:lnTo>
                  <a:lnTo>
                    <a:pt x="5" y="28"/>
                  </a:lnTo>
                  <a:lnTo>
                    <a:pt x="10" y="25"/>
                  </a:lnTo>
                  <a:lnTo>
                    <a:pt x="13" y="25"/>
                  </a:lnTo>
                  <a:lnTo>
                    <a:pt x="13" y="22"/>
                  </a:lnTo>
                  <a:lnTo>
                    <a:pt x="11" y="20"/>
                  </a:lnTo>
                  <a:lnTo>
                    <a:pt x="11" y="19"/>
                  </a:lnTo>
                  <a:lnTo>
                    <a:pt x="11" y="17"/>
                  </a:lnTo>
                  <a:lnTo>
                    <a:pt x="11" y="15"/>
                  </a:lnTo>
                  <a:lnTo>
                    <a:pt x="13" y="14"/>
                  </a:lnTo>
                  <a:lnTo>
                    <a:pt x="14" y="14"/>
                  </a:lnTo>
                  <a:lnTo>
                    <a:pt x="16" y="12"/>
                  </a:lnTo>
                  <a:lnTo>
                    <a:pt x="17" y="12"/>
                  </a:lnTo>
                  <a:lnTo>
                    <a:pt x="19" y="12"/>
                  </a:lnTo>
                  <a:lnTo>
                    <a:pt x="21" y="14"/>
                  </a:lnTo>
                  <a:lnTo>
                    <a:pt x="22" y="14"/>
                  </a:lnTo>
                  <a:lnTo>
                    <a:pt x="22" y="15"/>
                  </a:lnTo>
                  <a:lnTo>
                    <a:pt x="22" y="17"/>
                  </a:lnTo>
                  <a:lnTo>
                    <a:pt x="22" y="19"/>
                  </a:lnTo>
                  <a:lnTo>
                    <a:pt x="22" y="20"/>
                  </a:lnTo>
                  <a:lnTo>
                    <a:pt x="21" y="20"/>
                  </a:lnTo>
                  <a:lnTo>
                    <a:pt x="21" y="22"/>
                  </a:lnTo>
                  <a:lnTo>
                    <a:pt x="19" y="23"/>
                  </a:lnTo>
                  <a:lnTo>
                    <a:pt x="17" y="25"/>
                  </a:lnTo>
                  <a:lnTo>
                    <a:pt x="16" y="26"/>
                  </a:lnTo>
                  <a:lnTo>
                    <a:pt x="14" y="30"/>
                  </a:lnTo>
                  <a:lnTo>
                    <a:pt x="11" y="33"/>
                  </a:lnTo>
                  <a:lnTo>
                    <a:pt x="10" y="36"/>
                  </a:lnTo>
                  <a:lnTo>
                    <a:pt x="8" y="37"/>
                  </a:lnTo>
                  <a:lnTo>
                    <a:pt x="8" y="41"/>
                  </a:lnTo>
                  <a:lnTo>
                    <a:pt x="8" y="44"/>
                  </a:lnTo>
                  <a:lnTo>
                    <a:pt x="8" y="47"/>
                  </a:lnTo>
                  <a:lnTo>
                    <a:pt x="8" y="50"/>
                  </a:lnTo>
                  <a:lnTo>
                    <a:pt x="10" y="53"/>
                  </a:lnTo>
                  <a:lnTo>
                    <a:pt x="10" y="56"/>
                  </a:lnTo>
                  <a:lnTo>
                    <a:pt x="13" y="55"/>
                  </a:lnTo>
                  <a:lnTo>
                    <a:pt x="41" y="45"/>
                  </a:lnTo>
                  <a:lnTo>
                    <a:pt x="44" y="44"/>
                  </a:lnTo>
                  <a:lnTo>
                    <a:pt x="44" y="41"/>
                  </a:lnTo>
                  <a:lnTo>
                    <a:pt x="41" y="36"/>
                  </a:lnTo>
                  <a:lnTo>
                    <a:pt x="41" y="33"/>
                  </a:lnTo>
                  <a:lnTo>
                    <a:pt x="38" y="34"/>
                  </a:lnTo>
                  <a:lnTo>
                    <a:pt x="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1" name="Freeform 82">
              <a:extLst>
                <a:ext uri="{FF2B5EF4-FFF2-40B4-BE49-F238E27FC236}">
                  <a16:creationId xmlns:a16="http://schemas.microsoft.com/office/drawing/2014/main" id="{926CF552-C982-DC4D-BF5E-D5DACE5C986B}"/>
                </a:ext>
              </a:extLst>
            </p:cNvPr>
            <p:cNvSpPr>
              <a:spLocks/>
            </p:cNvSpPr>
            <p:nvPr/>
          </p:nvSpPr>
          <p:spPr bwMode="auto">
            <a:xfrm>
              <a:off x="2381" y="3372"/>
              <a:ext cx="19" cy="24"/>
            </a:xfrm>
            <a:custGeom>
              <a:avLst/>
              <a:gdLst>
                <a:gd name="T0" fmla="*/ 1 w 38"/>
                <a:gd name="T1" fmla="*/ 0 h 49"/>
                <a:gd name="T2" fmla="*/ 1 w 38"/>
                <a:gd name="T3" fmla="*/ 0 h 49"/>
                <a:gd name="T4" fmla="*/ 1 w 38"/>
                <a:gd name="T5" fmla="*/ 0 h 49"/>
                <a:gd name="T6" fmla="*/ 1 w 38"/>
                <a:gd name="T7" fmla="*/ 0 h 49"/>
                <a:gd name="T8" fmla="*/ 1 w 38"/>
                <a:gd name="T9" fmla="*/ 0 h 49"/>
                <a:gd name="T10" fmla="*/ 1 w 38"/>
                <a:gd name="T11" fmla="*/ 0 h 49"/>
                <a:gd name="T12" fmla="*/ 1 w 38"/>
                <a:gd name="T13" fmla="*/ 0 h 49"/>
                <a:gd name="T14" fmla="*/ 1 w 38"/>
                <a:gd name="T15" fmla="*/ 0 h 49"/>
                <a:gd name="T16" fmla="*/ 1 w 38"/>
                <a:gd name="T17" fmla="*/ 0 h 49"/>
                <a:gd name="T18" fmla="*/ 1 w 38"/>
                <a:gd name="T19" fmla="*/ 0 h 49"/>
                <a:gd name="T20" fmla="*/ 1 w 38"/>
                <a:gd name="T21" fmla="*/ 0 h 49"/>
                <a:gd name="T22" fmla="*/ 1 w 38"/>
                <a:gd name="T23" fmla="*/ 0 h 49"/>
                <a:gd name="T24" fmla="*/ 1 w 38"/>
                <a:gd name="T25" fmla="*/ 0 h 49"/>
                <a:gd name="T26" fmla="*/ 1 w 38"/>
                <a:gd name="T27" fmla="*/ 0 h 49"/>
                <a:gd name="T28" fmla="*/ 1 w 38"/>
                <a:gd name="T29" fmla="*/ 0 h 49"/>
                <a:gd name="T30" fmla="*/ 1 w 38"/>
                <a:gd name="T31" fmla="*/ 0 h 49"/>
                <a:gd name="T32" fmla="*/ 1 w 38"/>
                <a:gd name="T33" fmla="*/ 0 h 49"/>
                <a:gd name="T34" fmla="*/ 0 w 38"/>
                <a:gd name="T35" fmla="*/ 0 h 49"/>
                <a:gd name="T36" fmla="*/ 0 w 38"/>
                <a:gd name="T37" fmla="*/ 0 h 49"/>
                <a:gd name="T38" fmla="*/ 0 w 38"/>
                <a:gd name="T39" fmla="*/ 0 h 49"/>
                <a:gd name="T40" fmla="*/ 1 w 38"/>
                <a:gd name="T41" fmla="*/ 0 h 49"/>
                <a:gd name="T42" fmla="*/ 1 w 38"/>
                <a:gd name="T43" fmla="*/ 0 h 49"/>
                <a:gd name="T44" fmla="*/ 1 w 38"/>
                <a:gd name="T45" fmla="*/ 0 h 49"/>
                <a:gd name="T46" fmla="*/ 1 w 38"/>
                <a:gd name="T47" fmla="*/ 0 h 49"/>
                <a:gd name="T48" fmla="*/ 1 w 38"/>
                <a:gd name="T49" fmla="*/ 0 h 49"/>
                <a:gd name="T50" fmla="*/ 1 w 38"/>
                <a:gd name="T51" fmla="*/ 0 h 49"/>
                <a:gd name="T52" fmla="*/ 1 w 38"/>
                <a:gd name="T53" fmla="*/ 0 h 49"/>
                <a:gd name="T54" fmla="*/ 1 w 38"/>
                <a:gd name="T55" fmla="*/ 0 h 49"/>
                <a:gd name="T56" fmla="*/ 1 w 38"/>
                <a:gd name="T57" fmla="*/ 0 h 49"/>
                <a:gd name="T58" fmla="*/ 1 w 38"/>
                <a:gd name="T59" fmla="*/ 0 h 49"/>
                <a:gd name="T60" fmla="*/ 1 w 38"/>
                <a:gd name="T61" fmla="*/ 0 h 49"/>
                <a:gd name="T62" fmla="*/ 1 w 38"/>
                <a:gd name="T63" fmla="*/ 0 h 49"/>
                <a:gd name="T64" fmla="*/ 1 w 38"/>
                <a:gd name="T65" fmla="*/ 0 h 49"/>
                <a:gd name="T66" fmla="*/ 1 w 38"/>
                <a:gd name="T67" fmla="*/ 0 h 49"/>
                <a:gd name="T68" fmla="*/ 1 w 38"/>
                <a:gd name="T69" fmla="*/ 0 h 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9"/>
                <a:gd name="T107" fmla="*/ 38 w 38"/>
                <a:gd name="T108" fmla="*/ 49 h 4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9">
                  <a:moveTo>
                    <a:pt x="10" y="49"/>
                  </a:moveTo>
                  <a:lnTo>
                    <a:pt x="8" y="45"/>
                  </a:lnTo>
                  <a:lnTo>
                    <a:pt x="8" y="44"/>
                  </a:lnTo>
                  <a:lnTo>
                    <a:pt x="8" y="41"/>
                  </a:lnTo>
                  <a:lnTo>
                    <a:pt x="8" y="39"/>
                  </a:lnTo>
                  <a:lnTo>
                    <a:pt x="8" y="36"/>
                  </a:lnTo>
                  <a:lnTo>
                    <a:pt x="10" y="34"/>
                  </a:lnTo>
                  <a:lnTo>
                    <a:pt x="11" y="31"/>
                  </a:lnTo>
                  <a:lnTo>
                    <a:pt x="13" y="28"/>
                  </a:lnTo>
                  <a:lnTo>
                    <a:pt x="18" y="23"/>
                  </a:lnTo>
                  <a:lnTo>
                    <a:pt x="19" y="22"/>
                  </a:lnTo>
                  <a:lnTo>
                    <a:pt x="19" y="20"/>
                  </a:lnTo>
                  <a:lnTo>
                    <a:pt x="21" y="19"/>
                  </a:lnTo>
                  <a:lnTo>
                    <a:pt x="22" y="17"/>
                  </a:lnTo>
                  <a:lnTo>
                    <a:pt x="22" y="16"/>
                  </a:lnTo>
                  <a:lnTo>
                    <a:pt x="22" y="14"/>
                  </a:lnTo>
                  <a:lnTo>
                    <a:pt x="22" y="12"/>
                  </a:lnTo>
                  <a:lnTo>
                    <a:pt x="21" y="11"/>
                  </a:lnTo>
                  <a:lnTo>
                    <a:pt x="21" y="9"/>
                  </a:lnTo>
                  <a:lnTo>
                    <a:pt x="19" y="8"/>
                  </a:lnTo>
                  <a:lnTo>
                    <a:pt x="18" y="6"/>
                  </a:lnTo>
                  <a:lnTo>
                    <a:pt x="16" y="6"/>
                  </a:lnTo>
                  <a:lnTo>
                    <a:pt x="14" y="6"/>
                  </a:lnTo>
                  <a:lnTo>
                    <a:pt x="13" y="6"/>
                  </a:lnTo>
                  <a:lnTo>
                    <a:pt x="11" y="6"/>
                  </a:lnTo>
                  <a:lnTo>
                    <a:pt x="10" y="8"/>
                  </a:lnTo>
                  <a:lnTo>
                    <a:pt x="7" y="9"/>
                  </a:lnTo>
                  <a:lnTo>
                    <a:pt x="5" y="11"/>
                  </a:lnTo>
                  <a:lnTo>
                    <a:pt x="5" y="14"/>
                  </a:lnTo>
                  <a:lnTo>
                    <a:pt x="5" y="16"/>
                  </a:lnTo>
                  <a:lnTo>
                    <a:pt x="5" y="17"/>
                  </a:lnTo>
                  <a:lnTo>
                    <a:pt x="5" y="19"/>
                  </a:lnTo>
                  <a:lnTo>
                    <a:pt x="7" y="20"/>
                  </a:lnTo>
                  <a:lnTo>
                    <a:pt x="0" y="22"/>
                  </a:lnTo>
                  <a:lnTo>
                    <a:pt x="0" y="19"/>
                  </a:lnTo>
                  <a:lnTo>
                    <a:pt x="0" y="16"/>
                  </a:lnTo>
                  <a:lnTo>
                    <a:pt x="0" y="14"/>
                  </a:lnTo>
                  <a:lnTo>
                    <a:pt x="0" y="12"/>
                  </a:lnTo>
                  <a:lnTo>
                    <a:pt x="0" y="9"/>
                  </a:lnTo>
                  <a:lnTo>
                    <a:pt x="3" y="6"/>
                  </a:lnTo>
                  <a:lnTo>
                    <a:pt x="5" y="5"/>
                  </a:lnTo>
                  <a:lnTo>
                    <a:pt x="10" y="1"/>
                  </a:lnTo>
                  <a:lnTo>
                    <a:pt x="13" y="0"/>
                  </a:lnTo>
                  <a:lnTo>
                    <a:pt x="16" y="0"/>
                  </a:lnTo>
                  <a:lnTo>
                    <a:pt x="18" y="0"/>
                  </a:lnTo>
                  <a:lnTo>
                    <a:pt x="21" y="1"/>
                  </a:lnTo>
                  <a:lnTo>
                    <a:pt x="22" y="3"/>
                  </a:lnTo>
                  <a:lnTo>
                    <a:pt x="26" y="5"/>
                  </a:lnTo>
                  <a:lnTo>
                    <a:pt x="27" y="8"/>
                  </a:lnTo>
                  <a:lnTo>
                    <a:pt x="27" y="9"/>
                  </a:lnTo>
                  <a:lnTo>
                    <a:pt x="29" y="11"/>
                  </a:lnTo>
                  <a:lnTo>
                    <a:pt x="29" y="14"/>
                  </a:lnTo>
                  <a:lnTo>
                    <a:pt x="29" y="16"/>
                  </a:lnTo>
                  <a:lnTo>
                    <a:pt x="27" y="19"/>
                  </a:lnTo>
                  <a:lnTo>
                    <a:pt x="26" y="20"/>
                  </a:lnTo>
                  <a:lnTo>
                    <a:pt x="24" y="22"/>
                  </a:lnTo>
                  <a:lnTo>
                    <a:pt x="22" y="25"/>
                  </a:lnTo>
                  <a:lnTo>
                    <a:pt x="21" y="27"/>
                  </a:lnTo>
                  <a:lnTo>
                    <a:pt x="18" y="30"/>
                  </a:lnTo>
                  <a:lnTo>
                    <a:pt x="16" y="31"/>
                  </a:lnTo>
                  <a:lnTo>
                    <a:pt x="16" y="33"/>
                  </a:lnTo>
                  <a:lnTo>
                    <a:pt x="14" y="34"/>
                  </a:lnTo>
                  <a:lnTo>
                    <a:pt x="13" y="36"/>
                  </a:lnTo>
                  <a:lnTo>
                    <a:pt x="13" y="38"/>
                  </a:lnTo>
                  <a:lnTo>
                    <a:pt x="13" y="41"/>
                  </a:lnTo>
                  <a:lnTo>
                    <a:pt x="13" y="42"/>
                  </a:lnTo>
                  <a:lnTo>
                    <a:pt x="37" y="34"/>
                  </a:lnTo>
                  <a:lnTo>
                    <a:pt x="38" y="39"/>
                  </a:lnTo>
                  <a:lnTo>
                    <a:pt x="10" y="49"/>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2" name="Freeform 83">
              <a:extLst>
                <a:ext uri="{FF2B5EF4-FFF2-40B4-BE49-F238E27FC236}">
                  <a16:creationId xmlns:a16="http://schemas.microsoft.com/office/drawing/2014/main" id="{083B399C-3819-3646-8FC7-36EB973800AA}"/>
                </a:ext>
              </a:extLst>
            </p:cNvPr>
            <p:cNvSpPr>
              <a:spLocks/>
            </p:cNvSpPr>
            <p:nvPr/>
          </p:nvSpPr>
          <p:spPr bwMode="auto">
            <a:xfrm>
              <a:off x="2198" y="3433"/>
              <a:ext cx="17" cy="26"/>
            </a:xfrm>
            <a:custGeom>
              <a:avLst/>
              <a:gdLst>
                <a:gd name="T0" fmla="*/ 0 w 35"/>
                <a:gd name="T1" fmla="*/ 1 h 52"/>
                <a:gd name="T2" fmla="*/ 0 w 35"/>
                <a:gd name="T3" fmla="*/ 1 h 52"/>
                <a:gd name="T4" fmla="*/ 0 w 35"/>
                <a:gd name="T5" fmla="*/ 1 h 52"/>
                <a:gd name="T6" fmla="*/ 0 w 35"/>
                <a:gd name="T7" fmla="*/ 1 h 52"/>
                <a:gd name="T8" fmla="*/ 0 w 35"/>
                <a:gd name="T9" fmla="*/ 1 h 52"/>
                <a:gd name="T10" fmla="*/ 0 w 35"/>
                <a:gd name="T11" fmla="*/ 1 h 52"/>
                <a:gd name="T12" fmla="*/ 0 w 35"/>
                <a:gd name="T13" fmla="*/ 1 h 52"/>
                <a:gd name="T14" fmla="*/ 0 w 35"/>
                <a:gd name="T15" fmla="*/ 1 h 52"/>
                <a:gd name="T16" fmla="*/ 0 w 35"/>
                <a:gd name="T17" fmla="*/ 1 h 52"/>
                <a:gd name="T18" fmla="*/ 0 w 35"/>
                <a:gd name="T19" fmla="*/ 1 h 52"/>
                <a:gd name="T20" fmla="*/ 0 w 35"/>
                <a:gd name="T21" fmla="*/ 1 h 52"/>
                <a:gd name="T22" fmla="*/ 0 w 35"/>
                <a:gd name="T23" fmla="*/ 1 h 52"/>
                <a:gd name="T24" fmla="*/ 0 w 35"/>
                <a:gd name="T25" fmla="*/ 1 h 52"/>
                <a:gd name="T26" fmla="*/ 0 w 35"/>
                <a:gd name="T27" fmla="*/ 1 h 52"/>
                <a:gd name="T28" fmla="*/ 0 w 35"/>
                <a:gd name="T29" fmla="*/ 1 h 52"/>
                <a:gd name="T30" fmla="*/ 0 w 35"/>
                <a:gd name="T31" fmla="*/ 1 h 52"/>
                <a:gd name="T32" fmla="*/ 0 w 35"/>
                <a:gd name="T33" fmla="*/ 1 h 52"/>
                <a:gd name="T34" fmla="*/ 0 w 35"/>
                <a:gd name="T35" fmla="*/ 1 h 52"/>
                <a:gd name="T36" fmla="*/ 0 w 35"/>
                <a:gd name="T37" fmla="*/ 1 h 52"/>
                <a:gd name="T38" fmla="*/ 0 w 35"/>
                <a:gd name="T39" fmla="*/ 1 h 52"/>
                <a:gd name="T40" fmla="*/ 0 w 35"/>
                <a:gd name="T41" fmla="*/ 1 h 52"/>
                <a:gd name="T42" fmla="*/ 0 w 35"/>
                <a:gd name="T43" fmla="*/ 1 h 52"/>
                <a:gd name="T44" fmla="*/ 0 w 35"/>
                <a:gd name="T45" fmla="*/ 1 h 52"/>
                <a:gd name="T46" fmla="*/ 0 w 35"/>
                <a:gd name="T47" fmla="*/ 1 h 52"/>
                <a:gd name="T48" fmla="*/ 0 w 35"/>
                <a:gd name="T49" fmla="*/ 1 h 52"/>
                <a:gd name="T50" fmla="*/ 0 w 35"/>
                <a:gd name="T51" fmla="*/ 0 h 52"/>
                <a:gd name="T52" fmla="*/ 0 w 35"/>
                <a:gd name="T53" fmla="*/ 1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52"/>
                <a:gd name="T83" fmla="*/ 35 w 35"/>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52">
                  <a:moveTo>
                    <a:pt x="16" y="1"/>
                  </a:moveTo>
                  <a:lnTo>
                    <a:pt x="11" y="3"/>
                  </a:lnTo>
                  <a:lnTo>
                    <a:pt x="10" y="3"/>
                  </a:lnTo>
                  <a:lnTo>
                    <a:pt x="10" y="6"/>
                  </a:lnTo>
                  <a:lnTo>
                    <a:pt x="10" y="8"/>
                  </a:lnTo>
                  <a:lnTo>
                    <a:pt x="10" y="9"/>
                  </a:lnTo>
                  <a:lnTo>
                    <a:pt x="10" y="11"/>
                  </a:lnTo>
                  <a:lnTo>
                    <a:pt x="8" y="12"/>
                  </a:lnTo>
                  <a:lnTo>
                    <a:pt x="6" y="12"/>
                  </a:lnTo>
                  <a:lnTo>
                    <a:pt x="5" y="14"/>
                  </a:lnTo>
                  <a:lnTo>
                    <a:pt x="3" y="15"/>
                  </a:lnTo>
                  <a:lnTo>
                    <a:pt x="0" y="15"/>
                  </a:lnTo>
                  <a:lnTo>
                    <a:pt x="2" y="19"/>
                  </a:lnTo>
                  <a:lnTo>
                    <a:pt x="3" y="23"/>
                  </a:lnTo>
                  <a:lnTo>
                    <a:pt x="3" y="25"/>
                  </a:lnTo>
                  <a:lnTo>
                    <a:pt x="6" y="25"/>
                  </a:lnTo>
                  <a:lnTo>
                    <a:pt x="13" y="22"/>
                  </a:lnTo>
                  <a:lnTo>
                    <a:pt x="22" y="49"/>
                  </a:lnTo>
                  <a:lnTo>
                    <a:pt x="24" y="52"/>
                  </a:lnTo>
                  <a:lnTo>
                    <a:pt x="27" y="50"/>
                  </a:lnTo>
                  <a:lnTo>
                    <a:pt x="32" y="49"/>
                  </a:lnTo>
                  <a:lnTo>
                    <a:pt x="35" y="47"/>
                  </a:lnTo>
                  <a:lnTo>
                    <a:pt x="35" y="45"/>
                  </a:lnTo>
                  <a:lnTo>
                    <a:pt x="19" y="3"/>
                  </a:lnTo>
                  <a:lnTo>
                    <a:pt x="19" y="0"/>
                  </a:lnTo>
                  <a:lnTo>
                    <a:pt x="1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3" name="Freeform 84">
              <a:extLst>
                <a:ext uri="{FF2B5EF4-FFF2-40B4-BE49-F238E27FC236}">
                  <a16:creationId xmlns:a16="http://schemas.microsoft.com/office/drawing/2014/main" id="{60DA8368-E6E5-9D45-B20D-179B098AE0EA}"/>
                </a:ext>
              </a:extLst>
            </p:cNvPr>
            <p:cNvSpPr>
              <a:spLocks/>
            </p:cNvSpPr>
            <p:nvPr/>
          </p:nvSpPr>
          <p:spPr bwMode="auto">
            <a:xfrm>
              <a:off x="2200" y="3436"/>
              <a:ext cx="13" cy="21"/>
            </a:xfrm>
            <a:custGeom>
              <a:avLst/>
              <a:gdLst>
                <a:gd name="T0" fmla="*/ 0 w 27"/>
                <a:gd name="T1" fmla="*/ 0 h 43"/>
                <a:gd name="T2" fmla="*/ 0 w 27"/>
                <a:gd name="T3" fmla="*/ 0 h 43"/>
                <a:gd name="T4" fmla="*/ 0 w 27"/>
                <a:gd name="T5" fmla="*/ 0 h 43"/>
                <a:gd name="T6" fmla="*/ 0 w 27"/>
                <a:gd name="T7" fmla="*/ 0 h 43"/>
                <a:gd name="T8" fmla="*/ 0 w 27"/>
                <a:gd name="T9" fmla="*/ 0 h 43"/>
                <a:gd name="T10" fmla="*/ 0 w 27"/>
                <a:gd name="T11" fmla="*/ 0 h 43"/>
                <a:gd name="T12" fmla="*/ 0 w 27"/>
                <a:gd name="T13" fmla="*/ 0 h 43"/>
                <a:gd name="T14" fmla="*/ 0 w 27"/>
                <a:gd name="T15" fmla="*/ 0 h 43"/>
                <a:gd name="T16" fmla="*/ 0 w 27"/>
                <a:gd name="T17" fmla="*/ 0 h 43"/>
                <a:gd name="T18" fmla="*/ 0 w 27"/>
                <a:gd name="T19" fmla="*/ 0 h 43"/>
                <a:gd name="T20" fmla="*/ 0 w 27"/>
                <a:gd name="T21" fmla="*/ 0 h 43"/>
                <a:gd name="T22" fmla="*/ 0 w 27"/>
                <a:gd name="T23" fmla="*/ 0 h 43"/>
                <a:gd name="T24" fmla="*/ 0 w 27"/>
                <a:gd name="T25" fmla="*/ 0 h 43"/>
                <a:gd name="T26" fmla="*/ 0 w 27"/>
                <a:gd name="T27" fmla="*/ 0 h 43"/>
                <a:gd name="T28" fmla="*/ 0 w 2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43"/>
                <a:gd name="T47" fmla="*/ 27 w 2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43">
                  <a:moveTo>
                    <a:pt x="11" y="15"/>
                  </a:moveTo>
                  <a:lnTo>
                    <a:pt x="0" y="18"/>
                  </a:lnTo>
                  <a:lnTo>
                    <a:pt x="0" y="13"/>
                  </a:lnTo>
                  <a:lnTo>
                    <a:pt x="1" y="11"/>
                  </a:lnTo>
                  <a:lnTo>
                    <a:pt x="3" y="10"/>
                  </a:lnTo>
                  <a:lnTo>
                    <a:pt x="5"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4" name="Freeform 85">
              <a:extLst>
                <a:ext uri="{FF2B5EF4-FFF2-40B4-BE49-F238E27FC236}">
                  <a16:creationId xmlns:a16="http://schemas.microsoft.com/office/drawing/2014/main" id="{7CD28630-4411-5545-BA4D-A03C9C67C833}"/>
                </a:ext>
              </a:extLst>
            </p:cNvPr>
            <p:cNvSpPr>
              <a:spLocks/>
            </p:cNvSpPr>
            <p:nvPr/>
          </p:nvSpPr>
          <p:spPr bwMode="auto">
            <a:xfrm>
              <a:off x="2211" y="3429"/>
              <a:ext cx="20" cy="26"/>
            </a:xfrm>
            <a:custGeom>
              <a:avLst/>
              <a:gdLst>
                <a:gd name="T0" fmla="*/ 1 w 39"/>
                <a:gd name="T1" fmla="*/ 1 h 52"/>
                <a:gd name="T2" fmla="*/ 1 w 39"/>
                <a:gd name="T3" fmla="*/ 1 h 52"/>
                <a:gd name="T4" fmla="*/ 1 w 39"/>
                <a:gd name="T5" fmla="*/ 0 h 52"/>
                <a:gd name="T6" fmla="*/ 1 w 39"/>
                <a:gd name="T7" fmla="*/ 0 h 52"/>
                <a:gd name="T8" fmla="*/ 1 w 39"/>
                <a:gd name="T9" fmla="*/ 1 h 52"/>
                <a:gd name="T10" fmla="*/ 1 w 39"/>
                <a:gd name="T11" fmla="*/ 1 h 52"/>
                <a:gd name="T12" fmla="*/ 1 w 39"/>
                <a:gd name="T13" fmla="*/ 1 h 52"/>
                <a:gd name="T14" fmla="*/ 1 w 39"/>
                <a:gd name="T15" fmla="*/ 1 h 52"/>
                <a:gd name="T16" fmla="*/ 0 w 39"/>
                <a:gd name="T17" fmla="*/ 1 h 52"/>
                <a:gd name="T18" fmla="*/ 0 w 39"/>
                <a:gd name="T19" fmla="*/ 1 h 52"/>
                <a:gd name="T20" fmla="*/ 0 w 39"/>
                <a:gd name="T21" fmla="*/ 1 h 52"/>
                <a:gd name="T22" fmla="*/ 0 w 39"/>
                <a:gd name="T23" fmla="*/ 1 h 52"/>
                <a:gd name="T24" fmla="*/ 1 w 39"/>
                <a:gd name="T25" fmla="*/ 1 h 52"/>
                <a:gd name="T26" fmla="*/ 1 w 39"/>
                <a:gd name="T27" fmla="*/ 1 h 52"/>
                <a:gd name="T28" fmla="*/ 1 w 39"/>
                <a:gd name="T29" fmla="*/ 1 h 52"/>
                <a:gd name="T30" fmla="*/ 1 w 39"/>
                <a:gd name="T31" fmla="*/ 1 h 52"/>
                <a:gd name="T32" fmla="*/ 1 w 39"/>
                <a:gd name="T33" fmla="*/ 1 h 52"/>
                <a:gd name="T34" fmla="*/ 1 w 39"/>
                <a:gd name="T35" fmla="*/ 1 h 52"/>
                <a:gd name="T36" fmla="*/ 1 w 39"/>
                <a:gd name="T37" fmla="*/ 1 h 52"/>
                <a:gd name="T38" fmla="*/ 1 w 39"/>
                <a:gd name="T39" fmla="*/ 1 h 52"/>
                <a:gd name="T40" fmla="*/ 1 w 39"/>
                <a:gd name="T41" fmla="*/ 1 h 52"/>
                <a:gd name="T42" fmla="*/ 1 w 39"/>
                <a:gd name="T43" fmla="*/ 1 h 52"/>
                <a:gd name="T44" fmla="*/ 1 w 39"/>
                <a:gd name="T45" fmla="*/ 1 h 52"/>
                <a:gd name="T46" fmla="*/ 1 w 39"/>
                <a:gd name="T47" fmla="*/ 1 h 52"/>
                <a:gd name="T48" fmla="*/ 1 w 39"/>
                <a:gd name="T49" fmla="*/ 1 h 52"/>
                <a:gd name="T50" fmla="*/ 1 w 39"/>
                <a:gd name="T51" fmla="*/ 1 h 52"/>
                <a:gd name="T52" fmla="*/ 1 w 39"/>
                <a:gd name="T53" fmla="*/ 1 h 52"/>
                <a:gd name="T54" fmla="*/ 1 w 39"/>
                <a:gd name="T55" fmla="*/ 1 h 52"/>
                <a:gd name="T56" fmla="*/ 1 w 39"/>
                <a:gd name="T57" fmla="*/ 1 h 52"/>
                <a:gd name="T58" fmla="*/ 1 w 39"/>
                <a:gd name="T59" fmla="*/ 1 h 52"/>
                <a:gd name="T60" fmla="*/ 1 w 39"/>
                <a:gd name="T61" fmla="*/ 1 h 52"/>
                <a:gd name="T62" fmla="*/ 1 w 39"/>
                <a:gd name="T63" fmla="*/ 1 h 52"/>
                <a:gd name="T64" fmla="*/ 1 w 39"/>
                <a:gd name="T65" fmla="*/ 1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52"/>
                <a:gd name="T101" fmla="*/ 39 w 39"/>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52">
                  <a:moveTo>
                    <a:pt x="28" y="5"/>
                  </a:moveTo>
                  <a:lnTo>
                    <a:pt x="25" y="1"/>
                  </a:lnTo>
                  <a:lnTo>
                    <a:pt x="20" y="0"/>
                  </a:lnTo>
                  <a:lnTo>
                    <a:pt x="16" y="0"/>
                  </a:lnTo>
                  <a:lnTo>
                    <a:pt x="11" y="1"/>
                  </a:lnTo>
                  <a:lnTo>
                    <a:pt x="8" y="3"/>
                  </a:lnTo>
                  <a:lnTo>
                    <a:pt x="3" y="6"/>
                  </a:lnTo>
                  <a:lnTo>
                    <a:pt x="1" y="11"/>
                  </a:lnTo>
                  <a:lnTo>
                    <a:pt x="0" y="19"/>
                  </a:lnTo>
                  <a:lnTo>
                    <a:pt x="0" y="22"/>
                  </a:lnTo>
                  <a:lnTo>
                    <a:pt x="0" y="25"/>
                  </a:lnTo>
                  <a:lnTo>
                    <a:pt x="0" y="28"/>
                  </a:lnTo>
                  <a:lnTo>
                    <a:pt x="1" y="31"/>
                  </a:lnTo>
                  <a:lnTo>
                    <a:pt x="5" y="36"/>
                  </a:lnTo>
                  <a:lnTo>
                    <a:pt x="6" y="41"/>
                  </a:lnTo>
                  <a:lnTo>
                    <a:pt x="9" y="44"/>
                  </a:lnTo>
                  <a:lnTo>
                    <a:pt x="11" y="47"/>
                  </a:lnTo>
                  <a:lnTo>
                    <a:pt x="14" y="50"/>
                  </a:lnTo>
                  <a:lnTo>
                    <a:pt x="19" y="50"/>
                  </a:lnTo>
                  <a:lnTo>
                    <a:pt x="24" y="52"/>
                  </a:lnTo>
                  <a:lnTo>
                    <a:pt x="28" y="50"/>
                  </a:lnTo>
                  <a:lnTo>
                    <a:pt x="33" y="47"/>
                  </a:lnTo>
                  <a:lnTo>
                    <a:pt x="36" y="44"/>
                  </a:lnTo>
                  <a:lnTo>
                    <a:pt x="38" y="41"/>
                  </a:lnTo>
                  <a:lnTo>
                    <a:pt x="39" y="36"/>
                  </a:lnTo>
                  <a:lnTo>
                    <a:pt x="39" y="33"/>
                  </a:lnTo>
                  <a:lnTo>
                    <a:pt x="39" y="28"/>
                  </a:lnTo>
                  <a:lnTo>
                    <a:pt x="38" y="23"/>
                  </a:lnTo>
                  <a:lnTo>
                    <a:pt x="36" y="19"/>
                  </a:lnTo>
                  <a:lnTo>
                    <a:pt x="35" y="14"/>
                  </a:lnTo>
                  <a:lnTo>
                    <a:pt x="33" y="11"/>
                  </a:lnTo>
                  <a:lnTo>
                    <a:pt x="30" y="8"/>
                  </a:lnTo>
                  <a:lnTo>
                    <a:pt x="2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5" name="Freeform 86">
              <a:extLst>
                <a:ext uri="{FF2B5EF4-FFF2-40B4-BE49-F238E27FC236}">
                  <a16:creationId xmlns:a16="http://schemas.microsoft.com/office/drawing/2014/main" id="{A3C2CF38-6CC0-A64D-8C4C-74371FA380A7}"/>
                </a:ext>
              </a:extLst>
            </p:cNvPr>
            <p:cNvSpPr>
              <a:spLocks/>
            </p:cNvSpPr>
            <p:nvPr/>
          </p:nvSpPr>
          <p:spPr bwMode="auto">
            <a:xfrm>
              <a:off x="2213" y="3431"/>
              <a:ext cx="16" cy="23"/>
            </a:xfrm>
            <a:custGeom>
              <a:avLst/>
              <a:gdLst>
                <a:gd name="T0" fmla="*/ 0 w 33"/>
                <a:gd name="T1" fmla="*/ 1 h 46"/>
                <a:gd name="T2" fmla="*/ 0 w 33"/>
                <a:gd name="T3" fmla="*/ 1 h 46"/>
                <a:gd name="T4" fmla="*/ 0 w 33"/>
                <a:gd name="T5" fmla="*/ 1 h 46"/>
                <a:gd name="T6" fmla="*/ 0 w 33"/>
                <a:gd name="T7" fmla="*/ 1 h 46"/>
                <a:gd name="T8" fmla="*/ 0 w 33"/>
                <a:gd name="T9" fmla="*/ 1 h 46"/>
                <a:gd name="T10" fmla="*/ 0 w 33"/>
                <a:gd name="T11" fmla="*/ 1 h 46"/>
                <a:gd name="T12" fmla="*/ 0 w 33"/>
                <a:gd name="T13" fmla="*/ 1 h 46"/>
                <a:gd name="T14" fmla="*/ 0 w 33"/>
                <a:gd name="T15" fmla="*/ 1 h 46"/>
                <a:gd name="T16" fmla="*/ 0 w 33"/>
                <a:gd name="T17" fmla="*/ 1 h 46"/>
                <a:gd name="T18" fmla="*/ 0 w 33"/>
                <a:gd name="T19" fmla="*/ 1 h 46"/>
                <a:gd name="T20" fmla="*/ 0 w 33"/>
                <a:gd name="T21" fmla="*/ 1 h 46"/>
                <a:gd name="T22" fmla="*/ 0 w 33"/>
                <a:gd name="T23" fmla="*/ 1 h 46"/>
                <a:gd name="T24" fmla="*/ 0 w 33"/>
                <a:gd name="T25" fmla="*/ 1 h 46"/>
                <a:gd name="T26" fmla="*/ 0 w 33"/>
                <a:gd name="T27" fmla="*/ 1 h 46"/>
                <a:gd name="T28" fmla="*/ 0 w 33"/>
                <a:gd name="T29" fmla="*/ 1 h 46"/>
                <a:gd name="T30" fmla="*/ 0 w 33"/>
                <a:gd name="T31" fmla="*/ 1 h 46"/>
                <a:gd name="T32" fmla="*/ 0 w 33"/>
                <a:gd name="T33" fmla="*/ 1 h 46"/>
                <a:gd name="T34" fmla="*/ 0 w 33"/>
                <a:gd name="T35" fmla="*/ 1 h 46"/>
                <a:gd name="T36" fmla="*/ 0 w 33"/>
                <a:gd name="T37" fmla="*/ 1 h 46"/>
                <a:gd name="T38" fmla="*/ 0 w 33"/>
                <a:gd name="T39" fmla="*/ 1 h 46"/>
                <a:gd name="T40" fmla="*/ 0 w 33"/>
                <a:gd name="T41" fmla="*/ 1 h 46"/>
                <a:gd name="T42" fmla="*/ 0 w 33"/>
                <a:gd name="T43" fmla="*/ 1 h 46"/>
                <a:gd name="T44" fmla="*/ 0 w 33"/>
                <a:gd name="T45" fmla="*/ 1 h 46"/>
                <a:gd name="T46" fmla="*/ 0 w 33"/>
                <a:gd name="T47" fmla="*/ 1 h 46"/>
                <a:gd name="T48" fmla="*/ 0 w 33"/>
                <a:gd name="T49" fmla="*/ 1 h 46"/>
                <a:gd name="T50" fmla="*/ 0 w 33"/>
                <a:gd name="T51" fmla="*/ 1 h 46"/>
                <a:gd name="T52" fmla="*/ 0 w 33"/>
                <a:gd name="T53" fmla="*/ 0 h 46"/>
                <a:gd name="T54" fmla="*/ 0 w 33"/>
                <a:gd name="T55" fmla="*/ 0 h 46"/>
                <a:gd name="T56" fmla="*/ 0 w 33"/>
                <a:gd name="T57" fmla="*/ 1 h 46"/>
                <a:gd name="T58" fmla="*/ 0 w 33"/>
                <a:gd name="T59" fmla="*/ 1 h 46"/>
                <a:gd name="T60" fmla="*/ 0 w 33"/>
                <a:gd name="T61" fmla="*/ 1 h 46"/>
                <a:gd name="T62" fmla="*/ 0 w 33"/>
                <a:gd name="T63" fmla="*/ 1 h 46"/>
                <a:gd name="T64" fmla="*/ 0 w 33"/>
                <a:gd name="T65" fmla="*/ 1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
                <a:gd name="T100" fmla="*/ 0 h 46"/>
                <a:gd name="T101" fmla="*/ 33 w 33"/>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 h="46">
                  <a:moveTo>
                    <a:pt x="0" y="16"/>
                  </a:moveTo>
                  <a:lnTo>
                    <a:pt x="0" y="19"/>
                  </a:lnTo>
                  <a:lnTo>
                    <a:pt x="0" y="22"/>
                  </a:lnTo>
                  <a:lnTo>
                    <a:pt x="0" y="25"/>
                  </a:lnTo>
                  <a:lnTo>
                    <a:pt x="2" y="28"/>
                  </a:lnTo>
                  <a:lnTo>
                    <a:pt x="3" y="33"/>
                  </a:lnTo>
                  <a:lnTo>
                    <a:pt x="6" y="36"/>
                  </a:lnTo>
                  <a:lnTo>
                    <a:pt x="8" y="39"/>
                  </a:lnTo>
                  <a:lnTo>
                    <a:pt x="11" y="41"/>
                  </a:lnTo>
                  <a:lnTo>
                    <a:pt x="14" y="44"/>
                  </a:lnTo>
                  <a:lnTo>
                    <a:pt x="17" y="44"/>
                  </a:lnTo>
                  <a:lnTo>
                    <a:pt x="21" y="46"/>
                  </a:lnTo>
                  <a:lnTo>
                    <a:pt x="24" y="44"/>
                  </a:lnTo>
                  <a:lnTo>
                    <a:pt x="27" y="43"/>
                  </a:lnTo>
                  <a:lnTo>
                    <a:pt x="30" y="39"/>
                  </a:lnTo>
                  <a:lnTo>
                    <a:pt x="32" y="36"/>
                  </a:lnTo>
                  <a:lnTo>
                    <a:pt x="33" y="31"/>
                  </a:lnTo>
                  <a:lnTo>
                    <a:pt x="33" y="28"/>
                  </a:lnTo>
                  <a:lnTo>
                    <a:pt x="33" y="25"/>
                  </a:lnTo>
                  <a:lnTo>
                    <a:pt x="32" y="20"/>
                  </a:lnTo>
                  <a:lnTo>
                    <a:pt x="30" y="17"/>
                  </a:lnTo>
                  <a:lnTo>
                    <a:pt x="28" y="13"/>
                  </a:lnTo>
                  <a:lnTo>
                    <a:pt x="27" y="9"/>
                  </a:lnTo>
                  <a:lnTo>
                    <a:pt x="24" y="6"/>
                  </a:lnTo>
                  <a:lnTo>
                    <a:pt x="22" y="5"/>
                  </a:lnTo>
                  <a:lnTo>
                    <a:pt x="19" y="2"/>
                  </a:lnTo>
                  <a:lnTo>
                    <a:pt x="16" y="0"/>
                  </a:lnTo>
                  <a:lnTo>
                    <a:pt x="13" y="0"/>
                  </a:lnTo>
                  <a:lnTo>
                    <a:pt x="9" y="2"/>
                  </a:lnTo>
                  <a:lnTo>
                    <a:pt x="5" y="3"/>
                  </a:lnTo>
                  <a:lnTo>
                    <a:pt x="3" y="6"/>
                  </a:lnTo>
                  <a:lnTo>
                    <a:pt x="0" y="11"/>
                  </a:lnTo>
                  <a:lnTo>
                    <a:pt x="0" y="16"/>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6" name="Freeform 87">
              <a:extLst>
                <a:ext uri="{FF2B5EF4-FFF2-40B4-BE49-F238E27FC236}">
                  <a16:creationId xmlns:a16="http://schemas.microsoft.com/office/drawing/2014/main" id="{655A9698-260F-4B46-8699-91DCBC1F902C}"/>
                </a:ext>
              </a:extLst>
            </p:cNvPr>
            <p:cNvSpPr>
              <a:spLocks/>
            </p:cNvSpPr>
            <p:nvPr/>
          </p:nvSpPr>
          <p:spPr bwMode="auto">
            <a:xfrm>
              <a:off x="2216" y="3434"/>
              <a:ext cx="10" cy="17"/>
            </a:xfrm>
            <a:custGeom>
              <a:avLst/>
              <a:gdLst>
                <a:gd name="T0" fmla="*/ 0 w 21"/>
                <a:gd name="T1" fmla="*/ 1 h 33"/>
                <a:gd name="T2" fmla="*/ 0 w 21"/>
                <a:gd name="T3" fmla="*/ 1 h 33"/>
                <a:gd name="T4" fmla="*/ 0 w 21"/>
                <a:gd name="T5" fmla="*/ 1 h 33"/>
                <a:gd name="T6" fmla="*/ 0 w 21"/>
                <a:gd name="T7" fmla="*/ 1 h 33"/>
                <a:gd name="T8" fmla="*/ 0 w 21"/>
                <a:gd name="T9" fmla="*/ 1 h 33"/>
                <a:gd name="T10" fmla="*/ 0 w 21"/>
                <a:gd name="T11" fmla="*/ 1 h 33"/>
                <a:gd name="T12" fmla="*/ 0 w 21"/>
                <a:gd name="T13" fmla="*/ 1 h 33"/>
                <a:gd name="T14" fmla="*/ 0 w 21"/>
                <a:gd name="T15" fmla="*/ 1 h 33"/>
                <a:gd name="T16" fmla="*/ 0 w 21"/>
                <a:gd name="T17" fmla="*/ 1 h 33"/>
                <a:gd name="T18" fmla="*/ 0 w 21"/>
                <a:gd name="T19" fmla="*/ 1 h 33"/>
                <a:gd name="T20" fmla="*/ 0 w 21"/>
                <a:gd name="T21" fmla="*/ 1 h 33"/>
                <a:gd name="T22" fmla="*/ 0 w 21"/>
                <a:gd name="T23" fmla="*/ 1 h 33"/>
                <a:gd name="T24" fmla="*/ 0 w 21"/>
                <a:gd name="T25" fmla="*/ 0 h 33"/>
                <a:gd name="T26" fmla="*/ 0 w 21"/>
                <a:gd name="T27" fmla="*/ 0 h 33"/>
                <a:gd name="T28" fmla="*/ 0 w 21"/>
                <a:gd name="T29" fmla="*/ 0 h 33"/>
                <a:gd name="T30" fmla="*/ 0 w 21"/>
                <a:gd name="T31" fmla="*/ 0 h 33"/>
                <a:gd name="T32" fmla="*/ 0 w 21"/>
                <a:gd name="T33" fmla="*/ 1 h 33"/>
                <a:gd name="T34" fmla="*/ 0 w 21"/>
                <a:gd name="T35" fmla="*/ 1 h 33"/>
                <a:gd name="T36" fmla="*/ 0 w 21"/>
                <a:gd name="T37" fmla="*/ 1 h 33"/>
                <a:gd name="T38" fmla="*/ 0 w 21"/>
                <a:gd name="T39" fmla="*/ 1 h 33"/>
                <a:gd name="T40" fmla="*/ 0 w 21"/>
                <a:gd name="T41" fmla="*/ 1 h 33"/>
                <a:gd name="T42" fmla="*/ 0 w 21"/>
                <a:gd name="T43" fmla="*/ 1 h 33"/>
                <a:gd name="T44" fmla="*/ 0 w 21"/>
                <a:gd name="T45" fmla="*/ 1 h 33"/>
                <a:gd name="T46" fmla="*/ 0 w 21"/>
                <a:gd name="T47" fmla="*/ 1 h 33"/>
                <a:gd name="T48" fmla="*/ 0 w 21"/>
                <a:gd name="T49" fmla="*/ 1 h 33"/>
                <a:gd name="T50" fmla="*/ 0 w 21"/>
                <a:gd name="T51" fmla="*/ 1 h 33"/>
                <a:gd name="T52" fmla="*/ 0 w 21"/>
                <a:gd name="T53" fmla="*/ 1 h 33"/>
                <a:gd name="T54" fmla="*/ 0 w 21"/>
                <a:gd name="T55" fmla="*/ 1 h 33"/>
                <a:gd name="T56" fmla="*/ 0 w 21"/>
                <a:gd name="T57" fmla="*/ 1 h 33"/>
                <a:gd name="T58" fmla="*/ 0 w 21"/>
                <a:gd name="T59" fmla="*/ 1 h 33"/>
                <a:gd name="T60" fmla="*/ 0 w 21"/>
                <a:gd name="T61" fmla="*/ 1 h 33"/>
                <a:gd name="T62" fmla="*/ 0 w 21"/>
                <a:gd name="T63" fmla="*/ 1 h 33"/>
                <a:gd name="T64" fmla="*/ 0 w 21"/>
                <a:gd name="T65" fmla="*/ 1 h 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
                <a:gd name="T100" fmla="*/ 0 h 33"/>
                <a:gd name="T101" fmla="*/ 21 w 21"/>
                <a:gd name="T102" fmla="*/ 33 h 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 h="33">
                  <a:moveTo>
                    <a:pt x="7" y="30"/>
                  </a:moveTo>
                  <a:lnTo>
                    <a:pt x="5" y="27"/>
                  </a:lnTo>
                  <a:lnTo>
                    <a:pt x="5" y="25"/>
                  </a:lnTo>
                  <a:lnTo>
                    <a:pt x="3" y="22"/>
                  </a:lnTo>
                  <a:lnTo>
                    <a:pt x="2" y="21"/>
                  </a:lnTo>
                  <a:lnTo>
                    <a:pt x="0" y="16"/>
                  </a:lnTo>
                  <a:lnTo>
                    <a:pt x="0" y="13"/>
                  </a:lnTo>
                  <a:lnTo>
                    <a:pt x="0" y="10"/>
                  </a:lnTo>
                  <a:lnTo>
                    <a:pt x="0" y="7"/>
                  </a:lnTo>
                  <a:lnTo>
                    <a:pt x="0" y="5"/>
                  </a:lnTo>
                  <a:lnTo>
                    <a:pt x="2" y="3"/>
                  </a:lnTo>
                  <a:lnTo>
                    <a:pt x="3" y="2"/>
                  </a:lnTo>
                  <a:lnTo>
                    <a:pt x="5" y="0"/>
                  </a:lnTo>
                  <a:lnTo>
                    <a:pt x="7" y="0"/>
                  </a:lnTo>
                  <a:lnTo>
                    <a:pt x="10" y="0"/>
                  </a:lnTo>
                  <a:lnTo>
                    <a:pt x="11" y="0"/>
                  </a:lnTo>
                  <a:lnTo>
                    <a:pt x="13" y="2"/>
                  </a:lnTo>
                  <a:lnTo>
                    <a:pt x="15" y="5"/>
                  </a:lnTo>
                  <a:lnTo>
                    <a:pt x="16" y="7"/>
                  </a:lnTo>
                  <a:lnTo>
                    <a:pt x="18" y="10"/>
                  </a:lnTo>
                  <a:lnTo>
                    <a:pt x="19" y="13"/>
                  </a:lnTo>
                  <a:lnTo>
                    <a:pt x="21" y="18"/>
                  </a:lnTo>
                  <a:lnTo>
                    <a:pt x="21" y="21"/>
                  </a:lnTo>
                  <a:lnTo>
                    <a:pt x="21" y="24"/>
                  </a:lnTo>
                  <a:lnTo>
                    <a:pt x="21" y="27"/>
                  </a:lnTo>
                  <a:lnTo>
                    <a:pt x="21" y="29"/>
                  </a:lnTo>
                  <a:lnTo>
                    <a:pt x="19" y="30"/>
                  </a:lnTo>
                  <a:lnTo>
                    <a:pt x="18" y="32"/>
                  </a:lnTo>
                  <a:lnTo>
                    <a:pt x="16" y="33"/>
                  </a:lnTo>
                  <a:lnTo>
                    <a:pt x="15" y="33"/>
                  </a:lnTo>
                  <a:lnTo>
                    <a:pt x="11" y="33"/>
                  </a:lnTo>
                  <a:lnTo>
                    <a:pt x="10" y="32"/>
                  </a:lnTo>
                  <a:lnTo>
                    <a:pt x="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7" name="Freeform 88">
              <a:extLst>
                <a:ext uri="{FF2B5EF4-FFF2-40B4-BE49-F238E27FC236}">
                  <a16:creationId xmlns:a16="http://schemas.microsoft.com/office/drawing/2014/main" id="{386567DE-65FE-0A4C-BD83-8F84C92E9622}"/>
                </a:ext>
              </a:extLst>
            </p:cNvPr>
            <p:cNvSpPr>
              <a:spLocks/>
            </p:cNvSpPr>
            <p:nvPr/>
          </p:nvSpPr>
          <p:spPr bwMode="auto">
            <a:xfrm>
              <a:off x="2237" y="3538"/>
              <a:ext cx="21" cy="26"/>
            </a:xfrm>
            <a:custGeom>
              <a:avLst/>
              <a:gdLst>
                <a:gd name="T0" fmla="*/ 1 w 42"/>
                <a:gd name="T1" fmla="*/ 1 h 52"/>
                <a:gd name="T2" fmla="*/ 1 w 42"/>
                <a:gd name="T3" fmla="*/ 1 h 52"/>
                <a:gd name="T4" fmla="*/ 1 w 42"/>
                <a:gd name="T5" fmla="*/ 1 h 52"/>
                <a:gd name="T6" fmla="*/ 1 w 42"/>
                <a:gd name="T7" fmla="*/ 1 h 52"/>
                <a:gd name="T8" fmla="*/ 1 w 42"/>
                <a:gd name="T9" fmla="*/ 1 h 52"/>
                <a:gd name="T10" fmla="*/ 1 w 42"/>
                <a:gd name="T11" fmla="*/ 1 h 52"/>
                <a:gd name="T12" fmla="*/ 1 w 42"/>
                <a:gd name="T13" fmla="*/ 1 h 52"/>
                <a:gd name="T14" fmla="*/ 1 w 42"/>
                <a:gd name="T15" fmla="*/ 1 h 52"/>
                <a:gd name="T16" fmla="*/ 1 w 42"/>
                <a:gd name="T17" fmla="*/ 0 h 52"/>
                <a:gd name="T18" fmla="*/ 1 w 42"/>
                <a:gd name="T19" fmla="*/ 0 h 52"/>
                <a:gd name="T20" fmla="*/ 1 w 42"/>
                <a:gd name="T21" fmla="*/ 1 h 52"/>
                <a:gd name="T22" fmla="*/ 1 w 42"/>
                <a:gd name="T23" fmla="*/ 1 h 52"/>
                <a:gd name="T24" fmla="*/ 0 w 42"/>
                <a:gd name="T25" fmla="*/ 1 h 52"/>
                <a:gd name="T26" fmla="*/ 0 w 42"/>
                <a:gd name="T27" fmla="*/ 1 h 52"/>
                <a:gd name="T28" fmla="*/ 1 w 42"/>
                <a:gd name="T29" fmla="*/ 1 h 52"/>
                <a:gd name="T30" fmla="*/ 1 w 42"/>
                <a:gd name="T31" fmla="*/ 1 h 52"/>
                <a:gd name="T32" fmla="*/ 1 w 42"/>
                <a:gd name="T33" fmla="*/ 1 h 52"/>
                <a:gd name="T34" fmla="*/ 1 w 42"/>
                <a:gd name="T35" fmla="*/ 1 h 52"/>
                <a:gd name="T36" fmla="*/ 1 w 42"/>
                <a:gd name="T37" fmla="*/ 1 h 52"/>
                <a:gd name="T38" fmla="*/ 1 w 42"/>
                <a:gd name="T39" fmla="*/ 1 h 52"/>
                <a:gd name="T40" fmla="*/ 1 w 42"/>
                <a:gd name="T41" fmla="*/ 1 h 52"/>
                <a:gd name="T42" fmla="*/ 1 w 42"/>
                <a:gd name="T43" fmla="*/ 1 h 52"/>
                <a:gd name="T44" fmla="*/ 1 w 42"/>
                <a:gd name="T45" fmla="*/ 1 h 52"/>
                <a:gd name="T46" fmla="*/ 1 w 42"/>
                <a:gd name="T47" fmla="*/ 1 h 52"/>
                <a:gd name="T48" fmla="*/ 1 w 42"/>
                <a:gd name="T49" fmla="*/ 1 h 52"/>
                <a:gd name="T50" fmla="*/ 1 w 42"/>
                <a:gd name="T51" fmla="*/ 1 h 52"/>
                <a:gd name="T52" fmla="*/ 1 w 42"/>
                <a:gd name="T53" fmla="*/ 1 h 52"/>
                <a:gd name="T54" fmla="*/ 1 w 42"/>
                <a:gd name="T55" fmla="*/ 1 h 52"/>
                <a:gd name="T56" fmla="*/ 1 w 42"/>
                <a:gd name="T57" fmla="*/ 1 h 52"/>
                <a:gd name="T58" fmla="*/ 1 w 42"/>
                <a:gd name="T59" fmla="*/ 1 h 52"/>
                <a:gd name="T60" fmla="*/ 1 w 42"/>
                <a:gd name="T61" fmla="*/ 1 h 52"/>
                <a:gd name="T62" fmla="*/ 1 w 42"/>
                <a:gd name="T63" fmla="*/ 1 h 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
                <a:gd name="T97" fmla="*/ 0 h 52"/>
                <a:gd name="T98" fmla="*/ 42 w 42"/>
                <a:gd name="T99" fmla="*/ 52 h 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 h="52">
                  <a:moveTo>
                    <a:pt x="33" y="21"/>
                  </a:moveTo>
                  <a:lnTo>
                    <a:pt x="33" y="21"/>
                  </a:lnTo>
                  <a:lnTo>
                    <a:pt x="33" y="19"/>
                  </a:lnTo>
                  <a:lnTo>
                    <a:pt x="33" y="16"/>
                  </a:lnTo>
                  <a:lnTo>
                    <a:pt x="33" y="14"/>
                  </a:lnTo>
                  <a:lnTo>
                    <a:pt x="33" y="11"/>
                  </a:lnTo>
                  <a:lnTo>
                    <a:pt x="33" y="10"/>
                  </a:lnTo>
                  <a:lnTo>
                    <a:pt x="31" y="8"/>
                  </a:lnTo>
                  <a:lnTo>
                    <a:pt x="30" y="5"/>
                  </a:lnTo>
                  <a:lnTo>
                    <a:pt x="27" y="3"/>
                  </a:lnTo>
                  <a:lnTo>
                    <a:pt x="25" y="2"/>
                  </a:lnTo>
                  <a:lnTo>
                    <a:pt x="22" y="0"/>
                  </a:lnTo>
                  <a:lnTo>
                    <a:pt x="19" y="0"/>
                  </a:lnTo>
                  <a:lnTo>
                    <a:pt x="16" y="0"/>
                  </a:lnTo>
                  <a:lnTo>
                    <a:pt x="12" y="2"/>
                  </a:lnTo>
                  <a:lnTo>
                    <a:pt x="9" y="3"/>
                  </a:lnTo>
                  <a:lnTo>
                    <a:pt x="6" y="5"/>
                  </a:lnTo>
                  <a:lnTo>
                    <a:pt x="3" y="8"/>
                  </a:lnTo>
                  <a:lnTo>
                    <a:pt x="1" y="10"/>
                  </a:lnTo>
                  <a:lnTo>
                    <a:pt x="0" y="13"/>
                  </a:lnTo>
                  <a:lnTo>
                    <a:pt x="0" y="16"/>
                  </a:lnTo>
                  <a:lnTo>
                    <a:pt x="0" y="19"/>
                  </a:lnTo>
                  <a:lnTo>
                    <a:pt x="1" y="22"/>
                  </a:lnTo>
                  <a:lnTo>
                    <a:pt x="3" y="24"/>
                  </a:lnTo>
                  <a:lnTo>
                    <a:pt x="5" y="26"/>
                  </a:lnTo>
                  <a:lnTo>
                    <a:pt x="6" y="27"/>
                  </a:lnTo>
                  <a:lnTo>
                    <a:pt x="8" y="29"/>
                  </a:lnTo>
                  <a:lnTo>
                    <a:pt x="6" y="30"/>
                  </a:lnTo>
                  <a:lnTo>
                    <a:pt x="6" y="32"/>
                  </a:lnTo>
                  <a:lnTo>
                    <a:pt x="5" y="33"/>
                  </a:lnTo>
                  <a:lnTo>
                    <a:pt x="5" y="37"/>
                  </a:lnTo>
                  <a:lnTo>
                    <a:pt x="5" y="38"/>
                  </a:lnTo>
                  <a:lnTo>
                    <a:pt x="6" y="41"/>
                  </a:lnTo>
                  <a:lnTo>
                    <a:pt x="8" y="44"/>
                  </a:lnTo>
                  <a:lnTo>
                    <a:pt x="9" y="48"/>
                  </a:lnTo>
                  <a:lnTo>
                    <a:pt x="12" y="49"/>
                  </a:lnTo>
                  <a:lnTo>
                    <a:pt x="16" y="51"/>
                  </a:lnTo>
                  <a:lnTo>
                    <a:pt x="19" y="52"/>
                  </a:lnTo>
                  <a:lnTo>
                    <a:pt x="24" y="52"/>
                  </a:lnTo>
                  <a:lnTo>
                    <a:pt x="27" y="52"/>
                  </a:lnTo>
                  <a:lnTo>
                    <a:pt x="30" y="51"/>
                  </a:lnTo>
                  <a:lnTo>
                    <a:pt x="33" y="49"/>
                  </a:lnTo>
                  <a:lnTo>
                    <a:pt x="36" y="48"/>
                  </a:lnTo>
                  <a:lnTo>
                    <a:pt x="38" y="44"/>
                  </a:lnTo>
                  <a:lnTo>
                    <a:pt x="41" y="41"/>
                  </a:lnTo>
                  <a:lnTo>
                    <a:pt x="42" y="38"/>
                  </a:lnTo>
                  <a:lnTo>
                    <a:pt x="42" y="35"/>
                  </a:lnTo>
                  <a:lnTo>
                    <a:pt x="42" y="32"/>
                  </a:lnTo>
                  <a:lnTo>
                    <a:pt x="41" y="29"/>
                  </a:lnTo>
                  <a:lnTo>
                    <a:pt x="39" y="27"/>
                  </a:lnTo>
                  <a:lnTo>
                    <a:pt x="38" y="24"/>
                  </a:lnTo>
                  <a:lnTo>
                    <a:pt x="36" y="22"/>
                  </a:lnTo>
                  <a:lnTo>
                    <a:pt x="3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8" name="Freeform 89">
              <a:extLst>
                <a:ext uri="{FF2B5EF4-FFF2-40B4-BE49-F238E27FC236}">
                  <a16:creationId xmlns:a16="http://schemas.microsoft.com/office/drawing/2014/main" id="{09234986-B5A1-B445-B7EA-51772CFEB35B}"/>
                </a:ext>
              </a:extLst>
            </p:cNvPr>
            <p:cNvSpPr>
              <a:spLocks/>
            </p:cNvSpPr>
            <p:nvPr/>
          </p:nvSpPr>
          <p:spPr bwMode="auto">
            <a:xfrm>
              <a:off x="2239" y="3540"/>
              <a:ext cx="18" cy="23"/>
            </a:xfrm>
            <a:custGeom>
              <a:avLst/>
              <a:gdLst>
                <a:gd name="T0" fmla="*/ 1 w 36"/>
                <a:gd name="T1" fmla="*/ 1 h 46"/>
                <a:gd name="T2" fmla="*/ 1 w 36"/>
                <a:gd name="T3" fmla="*/ 1 h 46"/>
                <a:gd name="T4" fmla="*/ 1 w 36"/>
                <a:gd name="T5" fmla="*/ 1 h 46"/>
                <a:gd name="T6" fmla="*/ 1 w 36"/>
                <a:gd name="T7" fmla="*/ 1 h 46"/>
                <a:gd name="T8" fmla="*/ 1 w 36"/>
                <a:gd name="T9" fmla="*/ 1 h 46"/>
                <a:gd name="T10" fmla="*/ 1 w 36"/>
                <a:gd name="T11" fmla="*/ 1 h 46"/>
                <a:gd name="T12" fmla="*/ 1 w 36"/>
                <a:gd name="T13" fmla="*/ 1 h 46"/>
                <a:gd name="T14" fmla="*/ 1 w 36"/>
                <a:gd name="T15" fmla="*/ 1 h 46"/>
                <a:gd name="T16" fmla="*/ 1 w 36"/>
                <a:gd name="T17" fmla="*/ 1 h 46"/>
                <a:gd name="T18" fmla="*/ 1 w 36"/>
                <a:gd name="T19" fmla="*/ 1 h 46"/>
                <a:gd name="T20" fmla="*/ 1 w 36"/>
                <a:gd name="T21" fmla="*/ 1 h 46"/>
                <a:gd name="T22" fmla="*/ 1 w 36"/>
                <a:gd name="T23" fmla="*/ 1 h 46"/>
                <a:gd name="T24" fmla="*/ 1 w 36"/>
                <a:gd name="T25" fmla="*/ 1 h 46"/>
                <a:gd name="T26" fmla="*/ 1 w 36"/>
                <a:gd name="T27" fmla="*/ 1 h 46"/>
                <a:gd name="T28" fmla="*/ 1 w 36"/>
                <a:gd name="T29" fmla="*/ 1 h 46"/>
                <a:gd name="T30" fmla="*/ 1 w 36"/>
                <a:gd name="T31" fmla="*/ 1 h 46"/>
                <a:gd name="T32" fmla="*/ 1 w 36"/>
                <a:gd name="T33" fmla="*/ 1 h 46"/>
                <a:gd name="T34" fmla="*/ 1 w 36"/>
                <a:gd name="T35" fmla="*/ 1 h 46"/>
                <a:gd name="T36" fmla="*/ 1 w 36"/>
                <a:gd name="T37" fmla="*/ 1 h 46"/>
                <a:gd name="T38" fmla="*/ 1 w 36"/>
                <a:gd name="T39" fmla="*/ 1 h 46"/>
                <a:gd name="T40" fmla="*/ 1 w 36"/>
                <a:gd name="T41" fmla="*/ 0 h 46"/>
                <a:gd name="T42" fmla="*/ 1 w 36"/>
                <a:gd name="T43" fmla="*/ 0 h 46"/>
                <a:gd name="T44" fmla="*/ 1 w 36"/>
                <a:gd name="T45" fmla="*/ 1 h 46"/>
                <a:gd name="T46" fmla="*/ 1 w 36"/>
                <a:gd name="T47" fmla="*/ 1 h 46"/>
                <a:gd name="T48" fmla="*/ 0 w 36"/>
                <a:gd name="T49" fmla="*/ 1 h 46"/>
                <a:gd name="T50" fmla="*/ 0 w 36"/>
                <a:gd name="T51" fmla="*/ 1 h 46"/>
                <a:gd name="T52" fmla="*/ 1 w 36"/>
                <a:gd name="T53" fmla="*/ 1 h 46"/>
                <a:gd name="T54" fmla="*/ 1 w 36"/>
                <a:gd name="T55" fmla="*/ 1 h 46"/>
                <a:gd name="T56" fmla="*/ 1 w 36"/>
                <a:gd name="T57" fmla="*/ 1 h 46"/>
                <a:gd name="T58" fmla="*/ 1 w 36"/>
                <a:gd name="T59" fmla="*/ 1 h 46"/>
                <a:gd name="T60" fmla="*/ 1 w 36"/>
                <a:gd name="T61" fmla="*/ 1 h 46"/>
                <a:gd name="T62" fmla="*/ 1 w 36"/>
                <a:gd name="T63" fmla="*/ 1 h 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46"/>
                <a:gd name="T98" fmla="*/ 36 w 36"/>
                <a:gd name="T99" fmla="*/ 46 h 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46">
                  <a:moveTo>
                    <a:pt x="6" y="30"/>
                  </a:moveTo>
                  <a:lnTo>
                    <a:pt x="5" y="32"/>
                  </a:lnTo>
                  <a:lnTo>
                    <a:pt x="5" y="34"/>
                  </a:lnTo>
                  <a:lnTo>
                    <a:pt x="5" y="35"/>
                  </a:lnTo>
                  <a:lnTo>
                    <a:pt x="6" y="37"/>
                  </a:lnTo>
                  <a:lnTo>
                    <a:pt x="8" y="40"/>
                  </a:lnTo>
                  <a:lnTo>
                    <a:pt x="9" y="41"/>
                  </a:lnTo>
                  <a:lnTo>
                    <a:pt x="11" y="43"/>
                  </a:lnTo>
                  <a:lnTo>
                    <a:pt x="14" y="45"/>
                  </a:lnTo>
                  <a:lnTo>
                    <a:pt x="17" y="46"/>
                  </a:lnTo>
                  <a:lnTo>
                    <a:pt x="19" y="46"/>
                  </a:lnTo>
                  <a:lnTo>
                    <a:pt x="22" y="46"/>
                  </a:lnTo>
                  <a:lnTo>
                    <a:pt x="25" y="45"/>
                  </a:lnTo>
                  <a:lnTo>
                    <a:pt x="28" y="43"/>
                  </a:lnTo>
                  <a:lnTo>
                    <a:pt x="32" y="41"/>
                  </a:lnTo>
                  <a:lnTo>
                    <a:pt x="33" y="40"/>
                  </a:lnTo>
                  <a:lnTo>
                    <a:pt x="35" y="37"/>
                  </a:lnTo>
                  <a:lnTo>
                    <a:pt x="36" y="34"/>
                  </a:lnTo>
                  <a:lnTo>
                    <a:pt x="36" y="32"/>
                  </a:lnTo>
                  <a:lnTo>
                    <a:pt x="36" y="29"/>
                  </a:lnTo>
                  <a:lnTo>
                    <a:pt x="35" y="27"/>
                  </a:lnTo>
                  <a:lnTo>
                    <a:pt x="33" y="26"/>
                  </a:lnTo>
                  <a:lnTo>
                    <a:pt x="33" y="23"/>
                  </a:lnTo>
                  <a:lnTo>
                    <a:pt x="32" y="21"/>
                  </a:lnTo>
                  <a:lnTo>
                    <a:pt x="30" y="19"/>
                  </a:lnTo>
                  <a:lnTo>
                    <a:pt x="28" y="19"/>
                  </a:lnTo>
                  <a:lnTo>
                    <a:pt x="27" y="19"/>
                  </a:lnTo>
                  <a:lnTo>
                    <a:pt x="25" y="19"/>
                  </a:lnTo>
                  <a:lnTo>
                    <a:pt x="24" y="19"/>
                  </a:lnTo>
                  <a:lnTo>
                    <a:pt x="25" y="18"/>
                  </a:lnTo>
                  <a:lnTo>
                    <a:pt x="25" y="16"/>
                  </a:lnTo>
                  <a:lnTo>
                    <a:pt x="27" y="16"/>
                  </a:lnTo>
                  <a:lnTo>
                    <a:pt x="27" y="15"/>
                  </a:lnTo>
                  <a:lnTo>
                    <a:pt x="27" y="13"/>
                  </a:lnTo>
                  <a:lnTo>
                    <a:pt x="27" y="11"/>
                  </a:lnTo>
                  <a:lnTo>
                    <a:pt x="27" y="10"/>
                  </a:lnTo>
                  <a:lnTo>
                    <a:pt x="27" y="8"/>
                  </a:lnTo>
                  <a:lnTo>
                    <a:pt x="25" y="7"/>
                  </a:lnTo>
                  <a:lnTo>
                    <a:pt x="24" y="5"/>
                  </a:lnTo>
                  <a:lnTo>
                    <a:pt x="22" y="4"/>
                  </a:lnTo>
                  <a:lnTo>
                    <a:pt x="21" y="2"/>
                  </a:lnTo>
                  <a:lnTo>
                    <a:pt x="17" y="0"/>
                  </a:lnTo>
                  <a:lnTo>
                    <a:pt x="16" y="0"/>
                  </a:lnTo>
                  <a:lnTo>
                    <a:pt x="13" y="0"/>
                  </a:lnTo>
                  <a:lnTo>
                    <a:pt x="9" y="2"/>
                  </a:lnTo>
                  <a:lnTo>
                    <a:pt x="8" y="4"/>
                  </a:lnTo>
                  <a:lnTo>
                    <a:pt x="5" y="5"/>
                  </a:lnTo>
                  <a:lnTo>
                    <a:pt x="3" y="7"/>
                  </a:lnTo>
                  <a:lnTo>
                    <a:pt x="2" y="8"/>
                  </a:lnTo>
                  <a:lnTo>
                    <a:pt x="0" y="10"/>
                  </a:lnTo>
                  <a:lnTo>
                    <a:pt x="0" y="13"/>
                  </a:lnTo>
                  <a:lnTo>
                    <a:pt x="0" y="15"/>
                  </a:lnTo>
                  <a:lnTo>
                    <a:pt x="2" y="18"/>
                  </a:lnTo>
                  <a:lnTo>
                    <a:pt x="2" y="19"/>
                  </a:lnTo>
                  <a:lnTo>
                    <a:pt x="3" y="21"/>
                  </a:lnTo>
                  <a:lnTo>
                    <a:pt x="5" y="23"/>
                  </a:lnTo>
                  <a:lnTo>
                    <a:pt x="6" y="23"/>
                  </a:lnTo>
                  <a:lnTo>
                    <a:pt x="6" y="24"/>
                  </a:lnTo>
                  <a:lnTo>
                    <a:pt x="8" y="24"/>
                  </a:lnTo>
                  <a:lnTo>
                    <a:pt x="9" y="24"/>
                  </a:lnTo>
                  <a:lnTo>
                    <a:pt x="8" y="26"/>
                  </a:lnTo>
                  <a:lnTo>
                    <a:pt x="8" y="27"/>
                  </a:lnTo>
                  <a:lnTo>
                    <a:pt x="6" y="29"/>
                  </a:lnTo>
                  <a:lnTo>
                    <a:pt x="6"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59" name="Freeform 90">
              <a:extLst>
                <a:ext uri="{FF2B5EF4-FFF2-40B4-BE49-F238E27FC236}">
                  <a16:creationId xmlns:a16="http://schemas.microsoft.com/office/drawing/2014/main" id="{D6742BB5-A4EF-EA45-AC82-445CF6F7967E}"/>
                </a:ext>
              </a:extLst>
            </p:cNvPr>
            <p:cNvSpPr>
              <a:spLocks/>
            </p:cNvSpPr>
            <p:nvPr/>
          </p:nvSpPr>
          <p:spPr bwMode="auto">
            <a:xfrm>
              <a:off x="2242" y="3542"/>
              <a:ext cx="8" cy="7"/>
            </a:xfrm>
            <a:custGeom>
              <a:avLst/>
              <a:gdLst>
                <a:gd name="T0" fmla="*/ 1 w 16"/>
                <a:gd name="T1" fmla="*/ 1 h 14"/>
                <a:gd name="T2" fmla="*/ 1 w 16"/>
                <a:gd name="T3" fmla="*/ 1 h 14"/>
                <a:gd name="T4" fmla="*/ 1 w 16"/>
                <a:gd name="T5" fmla="*/ 1 h 14"/>
                <a:gd name="T6" fmla="*/ 1 w 16"/>
                <a:gd name="T7" fmla="*/ 1 h 14"/>
                <a:gd name="T8" fmla="*/ 0 w 16"/>
                <a:gd name="T9" fmla="*/ 1 h 14"/>
                <a:gd name="T10" fmla="*/ 0 w 16"/>
                <a:gd name="T11" fmla="*/ 1 h 14"/>
                <a:gd name="T12" fmla="*/ 0 w 16"/>
                <a:gd name="T13" fmla="*/ 1 h 14"/>
                <a:gd name="T14" fmla="*/ 0 w 16"/>
                <a:gd name="T15" fmla="*/ 1 h 14"/>
                <a:gd name="T16" fmla="*/ 0 w 16"/>
                <a:gd name="T17" fmla="*/ 1 h 14"/>
                <a:gd name="T18" fmla="*/ 1 w 16"/>
                <a:gd name="T19" fmla="*/ 1 h 14"/>
                <a:gd name="T20" fmla="*/ 1 w 16"/>
                <a:gd name="T21" fmla="*/ 1 h 14"/>
                <a:gd name="T22" fmla="*/ 1 w 16"/>
                <a:gd name="T23" fmla="*/ 1 h 14"/>
                <a:gd name="T24" fmla="*/ 1 w 16"/>
                <a:gd name="T25" fmla="*/ 1 h 14"/>
                <a:gd name="T26" fmla="*/ 1 w 16"/>
                <a:gd name="T27" fmla="*/ 0 h 14"/>
                <a:gd name="T28" fmla="*/ 1 w 16"/>
                <a:gd name="T29" fmla="*/ 0 h 14"/>
                <a:gd name="T30" fmla="*/ 1 w 16"/>
                <a:gd name="T31" fmla="*/ 0 h 14"/>
                <a:gd name="T32" fmla="*/ 1 w 16"/>
                <a:gd name="T33" fmla="*/ 1 h 14"/>
                <a:gd name="T34" fmla="*/ 1 w 16"/>
                <a:gd name="T35" fmla="*/ 1 h 14"/>
                <a:gd name="T36" fmla="*/ 1 w 16"/>
                <a:gd name="T37" fmla="*/ 1 h 14"/>
                <a:gd name="T38" fmla="*/ 1 w 16"/>
                <a:gd name="T39" fmla="*/ 1 h 14"/>
                <a:gd name="T40" fmla="*/ 1 w 16"/>
                <a:gd name="T41" fmla="*/ 1 h 14"/>
                <a:gd name="T42" fmla="*/ 1 w 16"/>
                <a:gd name="T43" fmla="*/ 1 h 14"/>
                <a:gd name="T44" fmla="*/ 1 w 16"/>
                <a:gd name="T45" fmla="*/ 1 h 14"/>
                <a:gd name="T46" fmla="*/ 1 w 16"/>
                <a:gd name="T47" fmla="*/ 1 h 14"/>
                <a:gd name="T48" fmla="*/ 1 w 16"/>
                <a:gd name="T49" fmla="*/ 1 h 14"/>
                <a:gd name="T50" fmla="*/ 1 w 16"/>
                <a:gd name="T51" fmla="*/ 1 h 14"/>
                <a:gd name="T52" fmla="*/ 1 w 16"/>
                <a:gd name="T53" fmla="*/ 1 h 14"/>
                <a:gd name="T54" fmla="*/ 1 w 16"/>
                <a:gd name="T55" fmla="*/ 1 h 14"/>
                <a:gd name="T56" fmla="*/ 1 w 16"/>
                <a:gd name="T57" fmla="*/ 1 h 14"/>
                <a:gd name="T58" fmla="*/ 1 w 16"/>
                <a:gd name="T59" fmla="*/ 1 h 14"/>
                <a:gd name="T60" fmla="*/ 1 w 16"/>
                <a:gd name="T61" fmla="*/ 1 h 14"/>
                <a:gd name="T62" fmla="*/ 1 w 16"/>
                <a:gd name="T63" fmla="*/ 1 h 14"/>
                <a:gd name="T64" fmla="*/ 1 w 16"/>
                <a:gd name="T65" fmla="*/ 1 h 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14"/>
                <a:gd name="T101" fmla="*/ 16 w 16"/>
                <a:gd name="T102" fmla="*/ 14 h 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14">
                  <a:moveTo>
                    <a:pt x="5" y="14"/>
                  </a:moveTo>
                  <a:lnTo>
                    <a:pt x="3" y="14"/>
                  </a:lnTo>
                  <a:lnTo>
                    <a:pt x="2" y="13"/>
                  </a:lnTo>
                  <a:lnTo>
                    <a:pt x="0" y="11"/>
                  </a:lnTo>
                  <a:lnTo>
                    <a:pt x="0" y="10"/>
                  </a:lnTo>
                  <a:lnTo>
                    <a:pt x="0" y="8"/>
                  </a:lnTo>
                  <a:lnTo>
                    <a:pt x="0" y="6"/>
                  </a:lnTo>
                  <a:lnTo>
                    <a:pt x="0" y="5"/>
                  </a:lnTo>
                  <a:lnTo>
                    <a:pt x="2" y="3"/>
                  </a:lnTo>
                  <a:lnTo>
                    <a:pt x="3" y="3"/>
                  </a:lnTo>
                  <a:lnTo>
                    <a:pt x="5" y="2"/>
                  </a:lnTo>
                  <a:lnTo>
                    <a:pt x="7" y="0"/>
                  </a:lnTo>
                  <a:lnTo>
                    <a:pt x="8" y="0"/>
                  </a:lnTo>
                  <a:lnTo>
                    <a:pt x="10" y="0"/>
                  </a:lnTo>
                  <a:lnTo>
                    <a:pt x="11" y="2"/>
                  </a:lnTo>
                  <a:lnTo>
                    <a:pt x="13" y="3"/>
                  </a:lnTo>
                  <a:lnTo>
                    <a:pt x="15" y="3"/>
                  </a:lnTo>
                  <a:lnTo>
                    <a:pt x="15" y="5"/>
                  </a:lnTo>
                  <a:lnTo>
                    <a:pt x="16" y="6"/>
                  </a:lnTo>
                  <a:lnTo>
                    <a:pt x="16" y="8"/>
                  </a:lnTo>
                  <a:lnTo>
                    <a:pt x="16" y="10"/>
                  </a:lnTo>
                  <a:lnTo>
                    <a:pt x="15" y="11"/>
                  </a:lnTo>
                  <a:lnTo>
                    <a:pt x="15" y="13"/>
                  </a:lnTo>
                  <a:lnTo>
                    <a:pt x="13" y="13"/>
                  </a:lnTo>
                  <a:lnTo>
                    <a:pt x="11" y="14"/>
                  </a:lnTo>
                  <a:lnTo>
                    <a:pt x="10" y="14"/>
                  </a:lnTo>
                  <a:lnTo>
                    <a:pt x="8" y="14"/>
                  </a:lnTo>
                  <a:lnTo>
                    <a:pt x="7" y="14"/>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0" name="Freeform 91">
              <a:extLst>
                <a:ext uri="{FF2B5EF4-FFF2-40B4-BE49-F238E27FC236}">
                  <a16:creationId xmlns:a16="http://schemas.microsoft.com/office/drawing/2014/main" id="{5FBA6D48-27DB-2F49-B193-CD6B90C53D1A}"/>
                </a:ext>
              </a:extLst>
            </p:cNvPr>
            <p:cNvSpPr>
              <a:spLocks/>
            </p:cNvSpPr>
            <p:nvPr/>
          </p:nvSpPr>
          <p:spPr bwMode="auto">
            <a:xfrm>
              <a:off x="2244" y="3551"/>
              <a:ext cx="9" cy="9"/>
            </a:xfrm>
            <a:custGeom>
              <a:avLst/>
              <a:gdLst>
                <a:gd name="T0" fmla="*/ 0 w 19"/>
                <a:gd name="T1" fmla="*/ 1 h 18"/>
                <a:gd name="T2" fmla="*/ 0 w 19"/>
                <a:gd name="T3" fmla="*/ 1 h 18"/>
                <a:gd name="T4" fmla="*/ 0 w 19"/>
                <a:gd name="T5" fmla="*/ 1 h 18"/>
                <a:gd name="T6" fmla="*/ 0 w 19"/>
                <a:gd name="T7" fmla="*/ 1 h 18"/>
                <a:gd name="T8" fmla="*/ 0 w 19"/>
                <a:gd name="T9" fmla="*/ 1 h 18"/>
                <a:gd name="T10" fmla="*/ 0 w 19"/>
                <a:gd name="T11" fmla="*/ 1 h 18"/>
                <a:gd name="T12" fmla="*/ 0 w 19"/>
                <a:gd name="T13" fmla="*/ 1 h 18"/>
                <a:gd name="T14" fmla="*/ 0 w 19"/>
                <a:gd name="T15" fmla="*/ 1 h 18"/>
                <a:gd name="T16" fmla="*/ 0 w 19"/>
                <a:gd name="T17" fmla="*/ 1 h 18"/>
                <a:gd name="T18" fmla="*/ 0 w 19"/>
                <a:gd name="T19" fmla="*/ 1 h 18"/>
                <a:gd name="T20" fmla="*/ 0 w 19"/>
                <a:gd name="T21" fmla="*/ 1 h 18"/>
                <a:gd name="T22" fmla="*/ 0 w 19"/>
                <a:gd name="T23" fmla="*/ 1 h 18"/>
                <a:gd name="T24" fmla="*/ 0 w 19"/>
                <a:gd name="T25" fmla="*/ 1 h 18"/>
                <a:gd name="T26" fmla="*/ 0 w 19"/>
                <a:gd name="T27" fmla="*/ 0 h 18"/>
                <a:gd name="T28" fmla="*/ 0 w 19"/>
                <a:gd name="T29" fmla="*/ 0 h 18"/>
                <a:gd name="T30" fmla="*/ 0 w 19"/>
                <a:gd name="T31" fmla="*/ 0 h 18"/>
                <a:gd name="T32" fmla="*/ 0 w 19"/>
                <a:gd name="T33" fmla="*/ 1 h 18"/>
                <a:gd name="T34" fmla="*/ 0 w 19"/>
                <a:gd name="T35" fmla="*/ 1 h 18"/>
                <a:gd name="T36" fmla="*/ 0 w 19"/>
                <a:gd name="T37" fmla="*/ 1 h 18"/>
                <a:gd name="T38" fmla="*/ 0 w 19"/>
                <a:gd name="T39" fmla="*/ 1 h 18"/>
                <a:gd name="T40" fmla="*/ 0 w 19"/>
                <a:gd name="T41" fmla="*/ 1 h 18"/>
                <a:gd name="T42" fmla="*/ 0 w 19"/>
                <a:gd name="T43" fmla="*/ 1 h 18"/>
                <a:gd name="T44" fmla="*/ 0 w 19"/>
                <a:gd name="T45" fmla="*/ 1 h 18"/>
                <a:gd name="T46" fmla="*/ 0 w 19"/>
                <a:gd name="T47" fmla="*/ 1 h 18"/>
                <a:gd name="T48" fmla="*/ 0 w 19"/>
                <a:gd name="T49" fmla="*/ 1 h 18"/>
                <a:gd name="T50" fmla="*/ 0 w 19"/>
                <a:gd name="T51" fmla="*/ 1 h 18"/>
                <a:gd name="T52" fmla="*/ 0 w 19"/>
                <a:gd name="T53" fmla="*/ 1 h 18"/>
                <a:gd name="T54" fmla="*/ 0 w 19"/>
                <a:gd name="T55" fmla="*/ 1 h 18"/>
                <a:gd name="T56" fmla="*/ 0 w 19"/>
                <a:gd name="T57" fmla="*/ 1 h 18"/>
                <a:gd name="T58" fmla="*/ 0 w 19"/>
                <a:gd name="T59" fmla="*/ 1 h 18"/>
                <a:gd name="T60" fmla="*/ 0 w 19"/>
                <a:gd name="T61" fmla="*/ 1 h 18"/>
                <a:gd name="T62" fmla="*/ 0 w 19"/>
                <a:gd name="T63" fmla="*/ 1 h 18"/>
                <a:gd name="T64" fmla="*/ 0 w 19"/>
                <a:gd name="T65" fmla="*/ 1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8"/>
                <a:gd name="T101" fmla="*/ 19 w 19"/>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8">
                  <a:moveTo>
                    <a:pt x="5" y="17"/>
                  </a:moveTo>
                  <a:lnTo>
                    <a:pt x="3" y="15"/>
                  </a:lnTo>
                  <a:lnTo>
                    <a:pt x="3" y="14"/>
                  </a:lnTo>
                  <a:lnTo>
                    <a:pt x="2" y="14"/>
                  </a:lnTo>
                  <a:lnTo>
                    <a:pt x="2" y="12"/>
                  </a:lnTo>
                  <a:lnTo>
                    <a:pt x="0" y="11"/>
                  </a:lnTo>
                  <a:lnTo>
                    <a:pt x="0" y="9"/>
                  </a:lnTo>
                  <a:lnTo>
                    <a:pt x="0" y="7"/>
                  </a:lnTo>
                  <a:lnTo>
                    <a:pt x="2" y="6"/>
                  </a:lnTo>
                  <a:lnTo>
                    <a:pt x="2" y="4"/>
                  </a:lnTo>
                  <a:lnTo>
                    <a:pt x="3" y="3"/>
                  </a:lnTo>
                  <a:lnTo>
                    <a:pt x="5" y="3"/>
                  </a:lnTo>
                  <a:lnTo>
                    <a:pt x="6" y="1"/>
                  </a:lnTo>
                  <a:lnTo>
                    <a:pt x="8" y="0"/>
                  </a:lnTo>
                  <a:lnTo>
                    <a:pt x="11" y="0"/>
                  </a:lnTo>
                  <a:lnTo>
                    <a:pt x="13" y="0"/>
                  </a:lnTo>
                  <a:lnTo>
                    <a:pt x="14" y="1"/>
                  </a:lnTo>
                  <a:lnTo>
                    <a:pt x="16" y="1"/>
                  </a:lnTo>
                  <a:lnTo>
                    <a:pt x="17" y="3"/>
                  </a:lnTo>
                  <a:lnTo>
                    <a:pt x="17" y="4"/>
                  </a:lnTo>
                  <a:lnTo>
                    <a:pt x="19" y="6"/>
                  </a:lnTo>
                  <a:lnTo>
                    <a:pt x="19" y="7"/>
                  </a:lnTo>
                  <a:lnTo>
                    <a:pt x="19" y="9"/>
                  </a:lnTo>
                  <a:lnTo>
                    <a:pt x="19" y="11"/>
                  </a:lnTo>
                  <a:lnTo>
                    <a:pt x="17" y="12"/>
                  </a:lnTo>
                  <a:lnTo>
                    <a:pt x="17" y="14"/>
                  </a:lnTo>
                  <a:lnTo>
                    <a:pt x="16" y="15"/>
                  </a:lnTo>
                  <a:lnTo>
                    <a:pt x="14" y="15"/>
                  </a:lnTo>
                  <a:lnTo>
                    <a:pt x="13" y="17"/>
                  </a:lnTo>
                  <a:lnTo>
                    <a:pt x="11" y="18"/>
                  </a:lnTo>
                  <a:lnTo>
                    <a:pt x="8" y="18"/>
                  </a:lnTo>
                  <a:lnTo>
                    <a:pt x="6" y="18"/>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1" name="Freeform 92">
              <a:extLst>
                <a:ext uri="{FF2B5EF4-FFF2-40B4-BE49-F238E27FC236}">
                  <a16:creationId xmlns:a16="http://schemas.microsoft.com/office/drawing/2014/main" id="{5122E842-F212-1847-819B-535AC639A7C2}"/>
                </a:ext>
              </a:extLst>
            </p:cNvPr>
            <p:cNvSpPr>
              <a:spLocks/>
            </p:cNvSpPr>
            <p:nvPr/>
          </p:nvSpPr>
          <p:spPr bwMode="auto">
            <a:xfrm>
              <a:off x="2418" y="3476"/>
              <a:ext cx="20" cy="26"/>
            </a:xfrm>
            <a:custGeom>
              <a:avLst/>
              <a:gdLst>
                <a:gd name="T0" fmla="*/ 1 w 40"/>
                <a:gd name="T1" fmla="*/ 1 h 52"/>
                <a:gd name="T2" fmla="*/ 1 w 40"/>
                <a:gd name="T3" fmla="*/ 1 h 52"/>
                <a:gd name="T4" fmla="*/ 1 w 40"/>
                <a:gd name="T5" fmla="*/ 1 h 52"/>
                <a:gd name="T6" fmla="*/ 1 w 40"/>
                <a:gd name="T7" fmla="*/ 0 h 52"/>
                <a:gd name="T8" fmla="*/ 1 w 40"/>
                <a:gd name="T9" fmla="*/ 0 h 52"/>
                <a:gd name="T10" fmla="*/ 1 w 40"/>
                <a:gd name="T11" fmla="*/ 1 h 52"/>
                <a:gd name="T12" fmla="*/ 1 w 40"/>
                <a:gd name="T13" fmla="*/ 1 h 52"/>
                <a:gd name="T14" fmla="*/ 1 w 40"/>
                <a:gd name="T15" fmla="*/ 1 h 52"/>
                <a:gd name="T16" fmla="*/ 0 w 40"/>
                <a:gd name="T17" fmla="*/ 1 h 52"/>
                <a:gd name="T18" fmla="*/ 0 w 40"/>
                <a:gd name="T19" fmla="*/ 1 h 52"/>
                <a:gd name="T20" fmla="*/ 0 w 40"/>
                <a:gd name="T21" fmla="*/ 1 h 52"/>
                <a:gd name="T22" fmla="*/ 1 w 40"/>
                <a:gd name="T23" fmla="*/ 1 h 52"/>
                <a:gd name="T24" fmla="*/ 1 w 40"/>
                <a:gd name="T25" fmla="*/ 1 h 52"/>
                <a:gd name="T26" fmla="*/ 1 w 40"/>
                <a:gd name="T27" fmla="*/ 1 h 52"/>
                <a:gd name="T28" fmla="*/ 1 w 40"/>
                <a:gd name="T29" fmla="*/ 1 h 52"/>
                <a:gd name="T30" fmla="*/ 1 w 40"/>
                <a:gd name="T31" fmla="*/ 1 h 52"/>
                <a:gd name="T32" fmla="*/ 1 w 40"/>
                <a:gd name="T33" fmla="*/ 1 h 52"/>
                <a:gd name="T34" fmla="*/ 1 w 40"/>
                <a:gd name="T35" fmla="*/ 1 h 52"/>
                <a:gd name="T36" fmla="*/ 1 w 40"/>
                <a:gd name="T37" fmla="*/ 1 h 52"/>
                <a:gd name="T38" fmla="*/ 1 w 40"/>
                <a:gd name="T39" fmla="*/ 1 h 52"/>
                <a:gd name="T40" fmla="*/ 1 w 40"/>
                <a:gd name="T41" fmla="*/ 1 h 52"/>
                <a:gd name="T42" fmla="*/ 1 w 40"/>
                <a:gd name="T43" fmla="*/ 1 h 52"/>
                <a:gd name="T44" fmla="*/ 1 w 40"/>
                <a:gd name="T45" fmla="*/ 1 h 52"/>
                <a:gd name="T46" fmla="*/ 1 w 40"/>
                <a:gd name="T47" fmla="*/ 1 h 52"/>
                <a:gd name="T48" fmla="*/ 1 w 40"/>
                <a:gd name="T49" fmla="*/ 1 h 52"/>
                <a:gd name="T50" fmla="*/ 1 w 40"/>
                <a:gd name="T51" fmla="*/ 1 h 52"/>
                <a:gd name="T52" fmla="*/ 1 w 40"/>
                <a:gd name="T53" fmla="*/ 1 h 52"/>
                <a:gd name="T54" fmla="*/ 1 w 40"/>
                <a:gd name="T55" fmla="*/ 1 h 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52"/>
                <a:gd name="T86" fmla="*/ 40 w 40"/>
                <a:gd name="T87" fmla="*/ 52 h 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52">
                  <a:moveTo>
                    <a:pt x="33" y="25"/>
                  </a:moveTo>
                  <a:lnTo>
                    <a:pt x="30" y="27"/>
                  </a:lnTo>
                  <a:lnTo>
                    <a:pt x="21" y="3"/>
                  </a:lnTo>
                  <a:lnTo>
                    <a:pt x="21" y="0"/>
                  </a:lnTo>
                  <a:lnTo>
                    <a:pt x="18" y="0"/>
                  </a:lnTo>
                  <a:lnTo>
                    <a:pt x="13" y="1"/>
                  </a:lnTo>
                  <a:lnTo>
                    <a:pt x="11" y="3"/>
                  </a:lnTo>
                  <a:lnTo>
                    <a:pt x="11" y="5"/>
                  </a:lnTo>
                  <a:lnTo>
                    <a:pt x="0" y="38"/>
                  </a:lnTo>
                  <a:lnTo>
                    <a:pt x="0" y="39"/>
                  </a:lnTo>
                  <a:lnTo>
                    <a:pt x="4" y="44"/>
                  </a:lnTo>
                  <a:lnTo>
                    <a:pt x="4" y="47"/>
                  </a:lnTo>
                  <a:lnTo>
                    <a:pt x="7" y="46"/>
                  </a:lnTo>
                  <a:lnTo>
                    <a:pt x="22" y="41"/>
                  </a:lnTo>
                  <a:lnTo>
                    <a:pt x="24" y="49"/>
                  </a:lnTo>
                  <a:lnTo>
                    <a:pt x="26" y="52"/>
                  </a:lnTo>
                  <a:lnTo>
                    <a:pt x="29" y="50"/>
                  </a:lnTo>
                  <a:lnTo>
                    <a:pt x="33" y="49"/>
                  </a:lnTo>
                  <a:lnTo>
                    <a:pt x="37" y="47"/>
                  </a:lnTo>
                  <a:lnTo>
                    <a:pt x="35" y="44"/>
                  </a:lnTo>
                  <a:lnTo>
                    <a:pt x="33" y="38"/>
                  </a:lnTo>
                  <a:lnTo>
                    <a:pt x="37" y="36"/>
                  </a:lnTo>
                  <a:lnTo>
                    <a:pt x="40" y="34"/>
                  </a:lnTo>
                  <a:lnTo>
                    <a:pt x="38" y="31"/>
                  </a:lnTo>
                  <a:lnTo>
                    <a:pt x="37" y="27"/>
                  </a:lnTo>
                  <a:lnTo>
                    <a:pt x="35" y="25"/>
                  </a:lnTo>
                  <a:lnTo>
                    <a:pt x="3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2" name="Freeform 93">
              <a:extLst>
                <a:ext uri="{FF2B5EF4-FFF2-40B4-BE49-F238E27FC236}">
                  <a16:creationId xmlns:a16="http://schemas.microsoft.com/office/drawing/2014/main" id="{A527052F-8A9E-E44D-92F2-7CA264D27459}"/>
                </a:ext>
              </a:extLst>
            </p:cNvPr>
            <p:cNvSpPr>
              <a:spLocks/>
            </p:cNvSpPr>
            <p:nvPr/>
          </p:nvSpPr>
          <p:spPr bwMode="auto">
            <a:xfrm>
              <a:off x="2420" y="3477"/>
              <a:ext cx="16" cy="23"/>
            </a:xfrm>
            <a:custGeom>
              <a:avLst/>
              <a:gdLst>
                <a:gd name="T0" fmla="*/ 1 w 31"/>
                <a:gd name="T1" fmla="*/ 1 h 44"/>
                <a:gd name="T2" fmla="*/ 1 w 31"/>
                <a:gd name="T3" fmla="*/ 0 h 44"/>
                <a:gd name="T4" fmla="*/ 1 w 31"/>
                <a:gd name="T5" fmla="*/ 1 h 44"/>
                <a:gd name="T6" fmla="*/ 0 w 31"/>
                <a:gd name="T7" fmla="*/ 1 h 44"/>
                <a:gd name="T8" fmla="*/ 1 w 31"/>
                <a:gd name="T9" fmla="*/ 1 h 44"/>
                <a:gd name="T10" fmla="*/ 1 w 31"/>
                <a:gd name="T11" fmla="*/ 1 h 44"/>
                <a:gd name="T12" fmla="*/ 1 w 31"/>
                <a:gd name="T13" fmla="*/ 1 h 44"/>
                <a:gd name="T14" fmla="*/ 1 w 31"/>
                <a:gd name="T15" fmla="*/ 1 h 44"/>
                <a:gd name="T16" fmla="*/ 1 w 31"/>
                <a:gd name="T17" fmla="*/ 1 h 44"/>
                <a:gd name="T18" fmla="*/ 1 w 31"/>
                <a:gd name="T19" fmla="*/ 1 h 44"/>
                <a:gd name="T20" fmla="*/ 1 w 31"/>
                <a:gd name="T21" fmla="*/ 1 h 44"/>
                <a:gd name="T22" fmla="*/ 1 w 31"/>
                <a:gd name="T23" fmla="*/ 1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44"/>
                <a:gd name="T38" fmla="*/ 31 w 31"/>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44">
                  <a:moveTo>
                    <a:pt x="23" y="27"/>
                  </a:moveTo>
                  <a:lnTo>
                    <a:pt x="14" y="0"/>
                  </a:lnTo>
                  <a:lnTo>
                    <a:pt x="11" y="2"/>
                  </a:lnTo>
                  <a:lnTo>
                    <a:pt x="0" y="35"/>
                  </a:lnTo>
                  <a:lnTo>
                    <a:pt x="1" y="41"/>
                  </a:lnTo>
                  <a:lnTo>
                    <a:pt x="20" y="35"/>
                  </a:lnTo>
                  <a:lnTo>
                    <a:pt x="23" y="44"/>
                  </a:lnTo>
                  <a:lnTo>
                    <a:pt x="29" y="43"/>
                  </a:lnTo>
                  <a:lnTo>
                    <a:pt x="25" y="31"/>
                  </a:lnTo>
                  <a:lnTo>
                    <a:pt x="31" y="30"/>
                  </a:lnTo>
                  <a:lnTo>
                    <a:pt x="29" y="25"/>
                  </a:lnTo>
                  <a:lnTo>
                    <a:pt x="23" y="27"/>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3" name="Freeform 94">
              <a:extLst>
                <a:ext uri="{FF2B5EF4-FFF2-40B4-BE49-F238E27FC236}">
                  <a16:creationId xmlns:a16="http://schemas.microsoft.com/office/drawing/2014/main" id="{906E2FD4-2B68-B44D-AB64-A373D18AA379}"/>
                </a:ext>
              </a:extLst>
            </p:cNvPr>
            <p:cNvSpPr>
              <a:spLocks/>
            </p:cNvSpPr>
            <p:nvPr/>
          </p:nvSpPr>
          <p:spPr bwMode="auto">
            <a:xfrm>
              <a:off x="2422" y="3483"/>
              <a:ext cx="7" cy="12"/>
            </a:xfrm>
            <a:custGeom>
              <a:avLst/>
              <a:gdLst>
                <a:gd name="T0" fmla="*/ 1 w 14"/>
                <a:gd name="T1" fmla="*/ 1 h 24"/>
                <a:gd name="T2" fmla="*/ 0 w 14"/>
                <a:gd name="T3" fmla="*/ 1 h 24"/>
                <a:gd name="T4" fmla="*/ 1 w 14"/>
                <a:gd name="T5" fmla="*/ 0 h 24"/>
                <a:gd name="T6" fmla="*/ 1 w 14"/>
                <a:gd name="T7" fmla="*/ 1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14" y="19"/>
                  </a:moveTo>
                  <a:lnTo>
                    <a:pt x="0" y="24"/>
                  </a:lnTo>
                  <a:lnTo>
                    <a:pt x="8" y="0"/>
                  </a:lnTo>
                  <a:lnTo>
                    <a:pt x="1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4" name="Freeform 95">
              <a:extLst>
                <a:ext uri="{FF2B5EF4-FFF2-40B4-BE49-F238E27FC236}">
                  <a16:creationId xmlns:a16="http://schemas.microsoft.com/office/drawing/2014/main" id="{215B2772-76EF-4845-A58A-19119D6497B3}"/>
                </a:ext>
              </a:extLst>
            </p:cNvPr>
            <p:cNvSpPr>
              <a:spLocks/>
            </p:cNvSpPr>
            <p:nvPr/>
          </p:nvSpPr>
          <p:spPr bwMode="auto">
            <a:xfrm>
              <a:off x="2303" y="3451"/>
              <a:ext cx="31" cy="30"/>
            </a:xfrm>
            <a:custGeom>
              <a:avLst/>
              <a:gdLst>
                <a:gd name="T0" fmla="*/ 1 w 62"/>
                <a:gd name="T1" fmla="*/ 1 h 60"/>
                <a:gd name="T2" fmla="*/ 0 w 62"/>
                <a:gd name="T3" fmla="*/ 1 h 60"/>
                <a:gd name="T4" fmla="*/ 0 w 62"/>
                <a:gd name="T5" fmla="*/ 1 h 60"/>
                <a:gd name="T6" fmla="*/ 1 w 62"/>
                <a:gd name="T7" fmla="*/ 1 h 60"/>
                <a:gd name="T8" fmla="*/ 1 w 62"/>
                <a:gd name="T9" fmla="*/ 1 h 60"/>
                <a:gd name="T10" fmla="*/ 1 w 62"/>
                <a:gd name="T11" fmla="*/ 1 h 60"/>
                <a:gd name="T12" fmla="*/ 1 w 62"/>
                <a:gd name="T13" fmla="*/ 1 h 60"/>
                <a:gd name="T14" fmla="*/ 1 w 62"/>
                <a:gd name="T15" fmla="*/ 1 h 60"/>
                <a:gd name="T16" fmla="*/ 1 w 62"/>
                <a:gd name="T17" fmla="*/ 1 h 60"/>
                <a:gd name="T18" fmla="*/ 1 w 62"/>
                <a:gd name="T19" fmla="*/ 0 h 60"/>
                <a:gd name="T20" fmla="*/ 1 w 62"/>
                <a:gd name="T21" fmla="*/ 0 h 60"/>
                <a:gd name="T22" fmla="*/ 1 w 62"/>
                <a:gd name="T23" fmla="*/ 1 h 60"/>
                <a:gd name="T24" fmla="*/ 1 w 62"/>
                <a:gd name="T25" fmla="*/ 1 h 60"/>
                <a:gd name="T26" fmla="*/ 1 w 62"/>
                <a:gd name="T27" fmla="*/ 1 h 60"/>
                <a:gd name="T28" fmla="*/ 1 w 62"/>
                <a:gd name="T29" fmla="*/ 1 h 60"/>
                <a:gd name="T30" fmla="*/ 1 w 62"/>
                <a:gd name="T31" fmla="*/ 1 h 60"/>
                <a:gd name="T32" fmla="*/ 1 w 62"/>
                <a:gd name="T33" fmla="*/ 1 h 60"/>
                <a:gd name="T34" fmla="*/ 1 w 62"/>
                <a:gd name="T35" fmla="*/ 1 h 60"/>
                <a:gd name="T36" fmla="*/ 1 w 62"/>
                <a:gd name="T37" fmla="*/ 1 h 60"/>
                <a:gd name="T38" fmla="*/ 1 w 62"/>
                <a:gd name="T39" fmla="*/ 1 h 60"/>
                <a:gd name="T40" fmla="*/ 1 w 62"/>
                <a:gd name="T41" fmla="*/ 1 h 60"/>
                <a:gd name="T42" fmla="*/ 1 w 62"/>
                <a:gd name="T43" fmla="*/ 1 h 60"/>
                <a:gd name="T44" fmla="*/ 1 w 62"/>
                <a:gd name="T45" fmla="*/ 1 h 60"/>
                <a:gd name="T46" fmla="*/ 1 w 62"/>
                <a:gd name="T47" fmla="*/ 1 h 60"/>
                <a:gd name="T48" fmla="*/ 1 w 62"/>
                <a:gd name="T49" fmla="*/ 1 h 60"/>
                <a:gd name="T50" fmla="*/ 1 w 62"/>
                <a:gd name="T51" fmla="*/ 1 h 60"/>
                <a:gd name="T52" fmla="*/ 1 w 62"/>
                <a:gd name="T53" fmla="*/ 1 h 60"/>
                <a:gd name="T54" fmla="*/ 1 w 62"/>
                <a:gd name="T55" fmla="*/ 1 h 60"/>
                <a:gd name="T56" fmla="*/ 1 w 62"/>
                <a:gd name="T57" fmla="*/ 1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60"/>
                <a:gd name="T89" fmla="*/ 62 w 62"/>
                <a:gd name="T90" fmla="*/ 60 h 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60">
                  <a:moveTo>
                    <a:pt x="2" y="39"/>
                  </a:moveTo>
                  <a:lnTo>
                    <a:pt x="0" y="33"/>
                  </a:lnTo>
                  <a:lnTo>
                    <a:pt x="0" y="28"/>
                  </a:lnTo>
                  <a:lnTo>
                    <a:pt x="2" y="24"/>
                  </a:lnTo>
                  <a:lnTo>
                    <a:pt x="3" y="17"/>
                  </a:lnTo>
                  <a:lnTo>
                    <a:pt x="7" y="13"/>
                  </a:lnTo>
                  <a:lnTo>
                    <a:pt x="10" y="8"/>
                  </a:lnTo>
                  <a:lnTo>
                    <a:pt x="14" y="5"/>
                  </a:lnTo>
                  <a:lnTo>
                    <a:pt x="21" y="2"/>
                  </a:lnTo>
                  <a:lnTo>
                    <a:pt x="27" y="0"/>
                  </a:lnTo>
                  <a:lnTo>
                    <a:pt x="33" y="0"/>
                  </a:lnTo>
                  <a:lnTo>
                    <a:pt x="40" y="2"/>
                  </a:lnTo>
                  <a:lnTo>
                    <a:pt x="44" y="3"/>
                  </a:lnTo>
                  <a:lnTo>
                    <a:pt x="49" y="6"/>
                  </a:lnTo>
                  <a:lnTo>
                    <a:pt x="54" y="9"/>
                  </a:lnTo>
                  <a:lnTo>
                    <a:pt x="57" y="14"/>
                  </a:lnTo>
                  <a:lnTo>
                    <a:pt x="60" y="20"/>
                  </a:lnTo>
                  <a:lnTo>
                    <a:pt x="62" y="31"/>
                  </a:lnTo>
                  <a:lnTo>
                    <a:pt x="59" y="42"/>
                  </a:lnTo>
                  <a:lnTo>
                    <a:pt x="52" y="52"/>
                  </a:lnTo>
                  <a:lnTo>
                    <a:pt x="41" y="58"/>
                  </a:lnTo>
                  <a:lnTo>
                    <a:pt x="35" y="60"/>
                  </a:lnTo>
                  <a:lnTo>
                    <a:pt x="30" y="60"/>
                  </a:lnTo>
                  <a:lnTo>
                    <a:pt x="24" y="58"/>
                  </a:lnTo>
                  <a:lnTo>
                    <a:pt x="18" y="57"/>
                  </a:lnTo>
                  <a:lnTo>
                    <a:pt x="13" y="54"/>
                  </a:lnTo>
                  <a:lnTo>
                    <a:pt x="8" y="50"/>
                  </a:lnTo>
                  <a:lnTo>
                    <a:pt x="5" y="46"/>
                  </a:lnTo>
                  <a:lnTo>
                    <a:pt x="2"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5" name="Freeform 96">
              <a:extLst>
                <a:ext uri="{FF2B5EF4-FFF2-40B4-BE49-F238E27FC236}">
                  <a16:creationId xmlns:a16="http://schemas.microsoft.com/office/drawing/2014/main" id="{27BBDAF0-1946-624D-979C-EBFBEC2C9D72}"/>
                </a:ext>
              </a:extLst>
            </p:cNvPr>
            <p:cNvSpPr>
              <a:spLocks/>
            </p:cNvSpPr>
            <p:nvPr/>
          </p:nvSpPr>
          <p:spPr bwMode="auto">
            <a:xfrm>
              <a:off x="2306" y="3455"/>
              <a:ext cx="25" cy="23"/>
            </a:xfrm>
            <a:custGeom>
              <a:avLst/>
              <a:gdLst>
                <a:gd name="T0" fmla="*/ 1 w 48"/>
                <a:gd name="T1" fmla="*/ 0 h 48"/>
                <a:gd name="T2" fmla="*/ 1 w 48"/>
                <a:gd name="T3" fmla="*/ 0 h 48"/>
                <a:gd name="T4" fmla="*/ 1 w 48"/>
                <a:gd name="T5" fmla="*/ 0 h 48"/>
                <a:gd name="T6" fmla="*/ 1 w 48"/>
                <a:gd name="T7" fmla="*/ 0 h 48"/>
                <a:gd name="T8" fmla="*/ 1 w 48"/>
                <a:gd name="T9" fmla="*/ 0 h 48"/>
                <a:gd name="T10" fmla="*/ 1 w 48"/>
                <a:gd name="T11" fmla="*/ 0 h 48"/>
                <a:gd name="T12" fmla="*/ 1 w 48"/>
                <a:gd name="T13" fmla="*/ 0 h 48"/>
                <a:gd name="T14" fmla="*/ 1 w 48"/>
                <a:gd name="T15" fmla="*/ 0 h 48"/>
                <a:gd name="T16" fmla="*/ 1 w 48"/>
                <a:gd name="T17" fmla="*/ 0 h 48"/>
                <a:gd name="T18" fmla="*/ 1 w 48"/>
                <a:gd name="T19" fmla="*/ 0 h 48"/>
                <a:gd name="T20" fmla="*/ 1 w 48"/>
                <a:gd name="T21" fmla="*/ 0 h 48"/>
                <a:gd name="T22" fmla="*/ 0 w 48"/>
                <a:gd name="T23" fmla="*/ 0 h 48"/>
                <a:gd name="T24" fmla="*/ 1 w 48"/>
                <a:gd name="T25" fmla="*/ 0 h 48"/>
                <a:gd name="T26" fmla="*/ 1 w 48"/>
                <a:gd name="T27" fmla="*/ 0 h 48"/>
                <a:gd name="T28" fmla="*/ 1 w 48"/>
                <a:gd name="T29" fmla="*/ 0 h 48"/>
                <a:gd name="T30" fmla="*/ 1 w 48"/>
                <a:gd name="T31" fmla="*/ 0 h 48"/>
                <a:gd name="T32" fmla="*/ 1 w 48"/>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48"/>
                <a:gd name="T53" fmla="*/ 48 w 48"/>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48">
                  <a:moveTo>
                    <a:pt x="33" y="46"/>
                  </a:moveTo>
                  <a:lnTo>
                    <a:pt x="41" y="41"/>
                  </a:lnTo>
                  <a:lnTo>
                    <a:pt x="47" y="33"/>
                  </a:lnTo>
                  <a:lnTo>
                    <a:pt x="48" y="25"/>
                  </a:lnTo>
                  <a:lnTo>
                    <a:pt x="47" y="16"/>
                  </a:lnTo>
                  <a:lnTo>
                    <a:pt x="42" y="8"/>
                  </a:lnTo>
                  <a:lnTo>
                    <a:pt x="36" y="2"/>
                  </a:lnTo>
                  <a:lnTo>
                    <a:pt x="26" y="0"/>
                  </a:lnTo>
                  <a:lnTo>
                    <a:pt x="17" y="2"/>
                  </a:lnTo>
                  <a:lnTo>
                    <a:pt x="7" y="7"/>
                  </a:lnTo>
                  <a:lnTo>
                    <a:pt x="3" y="14"/>
                  </a:lnTo>
                  <a:lnTo>
                    <a:pt x="0" y="22"/>
                  </a:lnTo>
                  <a:lnTo>
                    <a:pt x="1" y="32"/>
                  </a:lnTo>
                  <a:lnTo>
                    <a:pt x="6" y="40"/>
                  </a:lnTo>
                  <a:lnTo>
                    <a:pt x="14" y="46"/>
                  </a:lnTo>
                  <a:lnTo>
                    <a:pt x="23" y="48"/>
                  </a:lnTo>
                  <a:lnTo>
                    <a:pt x="33" y="46"/>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6" name="Freeform 97">
              <a:extLst>
                <a:ext uri="{FF2B5EF4-FFF2-40B4-BE49-F238E27FC236}">
                  <a16:creationId xmlns:a16="http://schemas.microsoft.com/office/drawing/2014/main" id="{991C766F-911D-FE49-899C-680A45889EDD}"/>
                </a:ext>
              </a:extLst>
            </p:cNvPr>
            <p:cNvSpPr>
              <a:spLocks/>
            </p:cNvSpPr>
            <p:nvPr/>
          </p:nvSpPr>
          <p:spPr bwMode="auto">
            <a:xfrm>
              <a:off x="2354" y="3495"/>
              <a:ext cx="23" cy="22"/>
            </a:xfrm>
            <a:custGeom>
              <a:avLst/>
              <a:gdLst>
                <a:gd name="T0" fmla="*/ 1 w 45"/>
                <a:gd name="T1" fmla="*/ 1 h 44"/>
                <a:gd name="T2" fmla="*/ 1 w 45"/>
                <a:gd name="T3" fmla="*/ 0 h 44"/>
                <a:gd name="T4" fmla="*/ 0 w 45"/>
                <a:gd name="T5" fmla="*/ 1 h 44"/>
                <a:gd name="T6" fmla="*/ 1 w 45"/>
                <a:gd name="T7" fmla="*/ 1 h 44"/>
                <a:gd name="T8" fmla="*/ 0 60000 65536"/>
                <a:gd name="T9" fmla="*/ 0 60000 65536"/>
                <a:gd name="T10" fmla="*/ 0 60000 65536"/>
                <a:gd name="T11" fmla="*/ 0 60000 65536"/>
                <a:gd name="T12" fmla="*/ 0 w 45"/>
                <a:gd name="T13" fmla="*/ 0 h 44"/>
                <a:gd name="T14" fmla="*/ 45 w 45"/>
                <a:gd name="T15" fmla="*/ 44 h 44"/>
              </a:gdLst>
              <a:ahLst/>
              <a:cxnLst>
                <a:cxn ang="T8">
                  <a:pos x="T0" y="T1"/>
                </a:cxn>
                <a:cxn ang="T9">
                  <a:pos x="T2" y="T3"/>
                </a:cxn>
                <a:cxn ang="T10">
                  <a:pos x="T4" y="T5"/>
                </a:cxn>
                <a:cxn ang="T11">
                  <a:pos x="T6" y="T7"/>
                </a:cxn>
              </a:cxnLst>
              <a:rect l="T12" t="T13" r="T14" b="T15"/>
              <a:pathLst>
                <a:path w="45" h="44">
                  <a:moveTo>
                    <a:pt x="45" y="44"/>
                  </a:moveTo>
                  <a:lnTo>
                    <a:pt x="31" y="0"/>
                  </a:lnTo>
                  <a:lnTo>
                    <a:pt x="0" y="36"/>
                  </a:lnTo>
                  <a:lnTo>
                    <a:pt x="45" y="4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7" name="Freeform 98">
              <a:extLst>
                <a:ext uri="{FF2B5EF4-FFF2-40B4-BE49-F238E27FC236}">
                  <a16:creationId xmlns:a16="http://schemas.microsoft.com/office/drawing/2014/main" id="{80367132-C2D9-5641-9AB8-6D90B57ACC22}"/>
                </a:ext>
              </a:extLst>
            </p:cNvPr>
            <p:cNvSpPr>
              <a:spLocks/>
            </p:cNvSpPr>
            <p:nvPr/>
          </p:nvSpPr>
          <p:spPr bwMode="auto">
            <a:xfrm>
              <a:off x="2286" y="3386"/>
              <a:ext cx="23" cy="23"/>
            </a:xfrm>
            <a:custGeom>
              <a:avLst/>
              <a:gdLst>
                <a:gd name="T0" fmla="*/ 1 w 45"/>
                <a:gd name="T1" fmla="*/ 0 h 46"/>
                <a:gd name="T2" fmla="*/ 0 w 45"/>
                <a:gd name="T3" fmla="*/ 1 h 46"/>
                <a:gd name="T4" fmla="*/ 1 w 45"/>
                <a:gd name="T5" fmla="*/ 1 h 46"/>
                <a:gd name="T6" fmla="*/ 1 w 45"/>
                <a:gd name="T7" fmla="*/ 0 h 46"/>
                <a:gd name="T8" fmla="*/ 0 60000 65536"/>
                <a:gd name="T9" fmla="*/ 0 60000 65536"/>
                <a:gd name="T10" fmla="*/ 0 60000 65536"/>
                <a:gd name="T11" fmla="*/ 0 60000 65536"/>
                <a:gd name="T12" fmla="*/ 0 w 45"/>
                <a:gd name="T13" fmla="*/ 0 h 46"/>
                <a:gd name="T14" fmla="*/ 45 w 45"/>
                <a:gd name="T15" fmla="*/ 46 h 46"/>
              </a:gdLst>
              <a:ahLst/>
              <a:cxnLst>
                <a:cxn ang="T8">
                  <a:pos x="T0" y="T1"/>
                </a:cxn>
                <a:cxn ang="T9">
                  <a:pos x="T2" y="T3"/>
                </a:cxn>
                <a:cxn ang="T10">
                  <a:pos x="T4" y="T5"/>
                </a:cxn>
                <a:cxn ang="T11">
                  <a:pos x="T6" y="T7"/>
                </a:cxn>
              </a:cxnLst>
              <a:rect l="T12" t="T13" r="T14" b="T15"/>
              <a:pathLst>
                <a:path w="45" h="46">
                  <a:moveTo>
                    <a:pt x="9" y="0"/>
                  </a:moveTo>
                  <a:lnTo>
                    <a:pt x="0" y="46"/>
                  </a:lnTo>
                  <a:lnTo>
                    <a:pt x="45" y="30"/>
                  </a:lnTo>
                  <a:lnTo>
                    <a:pt x="9" y="0"/>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8" name="Freeform 99">
              <a:extLst>
                <a:ext uri="{FF2B5EF4-FFF2-40B4-BE49-F238E27FC236}">
                  <a16:creationId xmlns:a16="http://schemas.microsoft.com/office/drawing/2014/main" id="{A91DF700-AF2A-7842-AD81-A06E61813688}"/>
                </a:ext>
              </a:extLst>
            </p:cNvPr>
            <p:cNvSpPr>
              <a:spLocks/>
            </p:cNvSpPr>
            <p:nvPr/>
          </p:nvSpPr>
          <p:spPr bwMode="auto">
            <a:xfrm>
              <a:off x="2217" y="3435"/>
              <a:ext cx="8" cy="14"/>
            </a:xfrm>
            <a:custGeom>
              <a:avLst/>
              <a:gdLst>
                <a:gd name="T0" fmla="*/ 1 w 16"/>
                <a:gd name="T1" fmla="*/ 1 h 28"/>
                <a:gd name="T2" fmla="*/ 1 w 16"/>
                <a:gd name="T3" fmla="*/ 1 h 28"/>
                <a:gd name="T4" fmla="*/ 1 w 16"/>
                <a:gd name="T5" fmla="*/ 1 h 28"/>
                <a:gd name="T6" fmla="*/ 1 w 16"/>
                <a:gd name="T7" fmla="*/ 1 h 28"/>
                <a:gd name="T8" fmla="*/ 1 w 16"/>
                <a:gd name="T9" fmla="*/ 1 h 28"/>
                <a:gd name="T10" fmla="*/ 1 w 16"/>
                <a:gd name="T11" fmla="*/ 1 h 28"/>
                <a:gd name="T12" fmla="*/ 1 w 16"/>
                <a:gd name="T13" fmla="*/ 1 h 28"/>
                <a:gd name="T14" fmla="*/ 1 w 16"/>
                <a:gd name="T15" fmla="*/ 1 h 28"/>
                <a:gd name="T16" fmla="*/ 1 w 16"/>
                <a:gd name="T17" fmla="*/ 1 h 28"/>
                <a:gd name="T18" fmla="*/ 1 w 16"/>
                <a:gd name="T19" fmla="*/ 1 h 28"/>
                <a:gd name="T20" fmla="*/ 1 w 16"/>
                <a:gd name="T21" fmla="*/ 1 h 28"/>
                <a:gd name="T22" fmla="*/ 1 w 16"/>
                <a:gd name="T23" fmla="*/ 1 h 28"/>
                <a:gd name="T24" fmla="*/ 1 w 16"/>
                <a:gd name="T25" fmla="*/ 1 h 28"/>
                <a:gd name="T26" fmla="*/ 0 w 16"/>
                <a:gd name="T27" fmla="*/ 1 h 28"/>
                <a:gd name="T28" fmla="*/ 0 w 16"/>
                <a:gd name="T29" fmla="*/ 1 h 28"/>
                <a:gd name="T30" fmla="*/ 0 w 16"/>
                <a:gd name="T31" fmla="*/ 1 h 28"/>
                <a:gd name="T32" fmla="*/ 0 w 16"/>
                <a:gd name="T33" fmla="*/ 1 h 28"/>
                <a:gd name="T34" fmla="*/ 0 w 16"/>
                <a:gd name="T35" fmla="*/ 1 h 28"/>
                <a:gd name="T36" fmla="*/ 0 w 16"/>
                <a:gd name="T37" fmla="*/ 1 h 28"/>
                <a:gd name="T38" fmla="*/ 1 w 16"/>
                <a:gd name="T39" fmla="*/ 1 h 28"/>
                <a:gd name="T40" fmla="*/ 1 w 16"/>
                <a:gd name="T41" fmla="*/ 1 h 28"/>
                <a:gd name="T42" fmla="*/ 1 w 16"/>
                <a:gd name="T43" fmla="*/ 0 h 28"/>
                <a:gd name="T44" fmla="*/ 1 w 16"/>
                <a:gd name="T45" fmla="*/ 0 h 28"/>
                <a:gd name="T46" fmla="*/ 1 w 16"/>
                <a:gd name="T47" fmla="*/ 1 h 28"/>
                <a:gd name="T48" fmla="*/ 1 w 16"/>
                <a:gd name="T49" fmla="*/ 1 h 28"/>
                <a:gd name="T50" fmla="*/ 1 w 16"/>
                <a:gd name="T51" fmla="*/ 1 h 28"/>
                <a:gd name="T52" fmla="*/ 1 w 16"/>
                <a:gd name="T53" fmla="*/ 1 h 28"/>
                <a:gd name="T54" fmla="*/ 1 w 16"/>
                <a:gd name="T55" fmla="*/ 1 h 28"/>
                <a:gd name="T56" fmla="*/ 1 w 16"/>
                <a:gd name="T57" fmla="*/ 1 h 28"/>
                <a:gd name="T58" fmla="*/ 1 w 16"/>
                <a:gd name="T59" fmla="*/ 1 h 28"/>
                <a:gd name="T60" fmla="*/ 1 w 16"/>
                <a:gd name="T61" fmla="*/ 1 h 28"/>
                <a:gd name="T62" fmla="*/ 1 w 16"/>
                <a:gd name="T63" fmla="*/ 1 h 28"/>
                <a:gd name="T64" fmla="*/ 1 w 16"/>
                <a:gd name="T65" fmla="*/ 1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
                <a:gd name="T100" fmla="*/ 0 h 28"/>
                <a:gd name="T101" fmla="*/ 16 w 16"/>
                <a:gd name="T102" fmla="*/ 28 h 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 h="28">
                  <a:moveTo>
                    <a:pt x="15" y="25"/>
                  </a:moveTo>
                  <a:lnTo>
                    <a:pt x="15" y="27"/>
                  </a:lnTo>
                  <a:lnTo>
                    <a:pt x="13" y="27"/>
                  </a:lnTo>
                  <a:lnTo>
                    <a:pt x="13" y="28"/>
                  </a:lnTo>
                  <a:lnTo>
                    <a:pt x="12" y="28"/>
                  </a:lnTo>
                  <a:lnTo>
                    <a:pt x="10" y="28"/>
                  </a:lnTo>
                  <a:lnTo>
                    <a:pt x="8" y="28"/>
                  </a:lnTo>
                  <a:lnTo>
                    <a:pt x="7" y="27"/>
                  </a:lnTo>
                  <a:lnTo>
                    <a:pt x="5" y="23"/>
                  </a:lnTo>
                  <a:lnTo>
                    <a:pt x="5" y="22"/>
                  </a:lnTo>
                  <a:lnTo>
                    <a:pt x="4" y="19"/>
                  </a:lnTo>
                  <a:lnTo>
                    <a:pt x="2" y="17"/>
                  </a:lnTo>
                  <a:lnTo>
                    <a:pt x="0" y="14"/>
                  </a:lnTo>
                  <a:lnTo>
                    <a:pt x="0" y="11"/>
                  </a:lnTo>
                  <a:lnTo>
                    <a:pt x="0" y="8"/>
                  </a:lnTo>
                  <a:lnTo>
                    <a:pt x="0" y="5"/>
                  </a:lnTo>
                  <a:lnTo>
                    <a:pt x="0" y="3"/>
                  </a:lnTo>
                  <a:lnTo>
                    <a:pt x="2" y="1"/>
                  </a:lnTo>
                  <a:lnTo>
                    <a:pt x="4" y="1"/>
                  </a:lnTo>
                  <a:lnTo>
                    <a:pt x="5" y="0"/>
                  </a:lnTo>
                  <a:lnTo>
                    <a:pt x="7" y="0"/>
                  </a:lnTo>
                  <a:lnTo>
                    <a:pt x="7" y="1"/>
                  </a:lnTo>
                  <a:lnTo>
                    <a:pt x="8" y="3"/>
                  </a:lnTo>
                  <a:lnTo>
                    <a:pt x="10" y="5"/>
                  </a:lnTo>
                  <a:lnTo>
                    <a:pt x="12" y="6"/>
                  </a:lnTo>
                  <a:lnTo>
                    <a:pt x="12" y="9"/>
                  </a:lnTo>
                  <a:lnTo>
                    <a:pt x="13" y="12"/>
                  </a:lnTo>
                  <a:lnTo>
                    <a:pt x="15" y="17"/>
                  </a:lnTo>
                  <a:lnTo>
                    <a:pt x="16" y="20"/>
                  </a:lnTo>
                  <a:lnTo>
                    <a:pt x="16" y="23"/>
                  </a:lnTo>
                  <a:lnTo>
                    <a:pt x="1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69" name="Freeform 100">
              <a:extLst>
                <a:ext uri="{FF2B5EF4-FFF2-40B4-BE49-F238E27FC236}">
                  <a16:creationId xmlns:a16="http://schemas.microsoft.com/office/drawing/2014/main" id="{57F84E16-876D-5D48-B3F1-8A1E58AF450C}"/>
                </a:ext>
              </a:extLst>
            </p:cNvPr>
            <p:cNvSpPr>
              <a:spLocks/>
            </p:cNvSpPr>
            <p:nvPr/>
          </p:nvSpPr>
          <p:spPr bwMode="auto">
            <a:xfrm>
              <a:off x="2205" y="3497"/>
              <a:ext cx="6" cy="7"/>
            </a:xfrm>
            <a:custGeom>
              <a:avLst/>
              <a:gdLst>
                <a:gd name="T0" fmla="*/ 0 w 11"/>
                <a:gd name="T1" fmla="*/ 0 h 15"/>
                <a:gd name="T2" fmla="*/ 1 w 11"/>
                <a:gd name="T3" fmla="*/ 0 h 15"/>
                <a:gd name="T4" fmla="*/ 1 w 11"/>
                <a:gd name="T5" fmla="*/ 0 h 15"/>
                <a:gd name="T6" fmla="*/ 1 w 11"/>
                <a:gd name="T7" fmla="*/ 0 h 15"/>
                <a:gd name="T8" fmla="*/ 1 w 11"/>
                <a:gd name="T9" fmla="*/ 0 h 15"/>
                <a:gd name="T10" fmla="*/ 1 w 11"/>
                <a:gd name="T11" fmla="*/ 0 h 15"/>
                <a:gd name="T12" fmla="*/ 1 w 11"/>
                <a:gd name="T13" fmla="*/ 0 h 15"/>
                <a:gd name="T14" fmla="*/ 1 w 11"/>
                <a:gd name="T15" fmla="*/ 0 h 15"/>
                <a:gd name="T16" fmla="*/ 1 w 11"/>
                <a:gd name="T17" fmla="*/ 0 h 15"/>
                <a:gd name="T18" fmla="*/ 1 w 11"/>
                <a:gd name="T19" fmla="*/ 0 h 15"/>
                <a:gd name="T20" fmla="*/ 1 w 11"/>
                <a:gd name="T21" fmla="*/ 0 h 15"/>
                <a:gd name="T22" fmla="*/ 1 w 11"/>
                <a:gd name="T23" fmla="*/ 0 h 15"/>
                <a:gd name="T24" fmla="*/ 1 w 11"/>
                <a:gd name="T25" fmla="*/ 0 h 15"/>
                <a:gd name="T26" fmla="*/ 1 w 11"/>
                <a:gd name="T27" fmla="*/ 0 h 15"/>
                <a:gd name="T28" fmla="*/ 1 w 11"/>
                <a:gd name="T29" fmla="*/ 0 h 15"/>
                <a:gd name="T30" fmla="*/ 1 w 11"/>
                <a:gd name="T31" fmla="*/ 0 h 15"/>
                <a:gd name="T32" fmla="*/ 1 w 11"/>
                <a:gd name="T33" fmla="*/ 0 h 15"/>
                <a:gd name="T34" fmla="*/ 1 w 11"/>
                <a:gd name="T35" fmla="*/ 0 h 15"/>
                <a:gd name="T36" fmla="*/ 1 w 11"/>
                <a:gd name="T37" fmla="*/ 0 h 15"/>
                <a:gd name="T38" fmla="*/ 1 w 11"/>
                <a:gd name="T39" fmla="*/ 0 h 15"/>
                <a:gd name="T40" fmla="*/ 1 w 11"/>
                <a:gd name="T41" fmla="*/ 0 h 15"/>
                <a:gd name="T42" fmla="*/ 1 w 11"/>
                <a:gd name="T43" fmla="*/ 0 h 15"/>
                <a:gd name="T44" fmla="*/ 1 w 11"/>
                <a:gd name="T45" fmla="*/ 0 h 15"/>
                <a:gd name="T46" fmla="*/ 1 w 11"/>
                <a:gd name="T47" fmla="*/ 0 h 15"/>
                <a:gd name="T48" fmla="*/ 1 w 11"/>
                <a:gd name="T49" fmla="*/ 0 h 15"/>
                <a:gd name="T50" fmla="*/ 1 w 11"/>
                <a:gd name="T51" fmla="*/ 0 h 15"/>
                <a:gd name="T52" fmla="*/ 1 w 11"/>
                <a:gd name="T53" fmla="*/ 0 h 15"/>
                <a:gd name="T54" fmla="*/ 1 w 11"/>
                <a:gd name="T55" fmla="*/ 0 h 15"/>
                <a:gd name="T56" fmla="*/ 0 w 11"/>
                <a:gd name="T57" fmla="*/ 0 h 15"/>
                <a:gd name="T58" fmla="*/ 0 w 11"/>
                <a:gd name="T59" fmla="*/ 0 h 15"/>
                <a:gd name="T60" fmla="*/ 0 w 11"/>
                <a:gd name="T61" fmla="*/ 0 h 15"/>
                <a:gd name="T62" fmla="*/ 0 w 11"/>
                <a:gd name="T63" fmla="*/ 0 h 15"/>
                <a:gd name="T64" fmla="*/ 0 w 11"/>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15"/>
                <a:gd name="T101" fmla="*/ 11 w 11"/>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15">
                  <a:moveTo>
                    <a:pt x="0" y="5"/>
                  </a:moveTo>
                  <a:lnTo>
                    <a:pt x="1" y="4"/>
                  </a:lnTo>
                  <a:lnTo>
                    <a:pt x="1" y="2"/>
                  </a:lnTo>
                  <a:lnTo>
                    <a:pt x="3" y="2"/>
                  </a:lnTo>
                  <a:lnTo>
                    <a:pt x="5" y="0"/>
                  </a:lnTo>
                  <a:lnTo>
                    <a:pt x="6" y="0"/>
                  </a:lnTo>
                  <a:lnTo>
                    <a:pt x="8" y="2"/>
                  </a:lnTo>
                  <a:lnTo>
                    <a:pt x="9" y="2"/>
                  </a:lnTo>
                  <a:lnTo>
                    <a:pt x="9" y="4"/>
                  </a:lnTo>
                  <a:lnTo>
                    <a:pt x="11" y="5"/>
                  </a:lnTo>
                  <a:lnTo>
                    <a:pt x="11" y="7"/>
                  </a:lnTo>
                  <a:lnTo>
                    <a:pt x="11" y="8"/>
                  </a:lnTo>
                  <a:lnTo>
                    <a:pt x="11" y="10"/>
                  </a:lnTo>
                  <a:lnTo>
                    <a:pt x="11" y="11"/>
                  </a:lnTo>
                  <a:lnTo>
                    <a:pt x="11" y="13"/>
                  </a:lnTo>
                  <a:lnTo>
                    <a:pt x="9" y="13"/>
                  </a:lnTo>
                  <a:lnTo>
                    <a:pt x="8" y="15"/>
                  </a:lnTo>
                  <a:lnTo>
                    <a:pt x="6" y="15"/>
                  </a:lnTo>
                  <a:lnTo>
                    <a:pt x="5" y="15"/>
                  </a:lnTo>
                  <a:lnTo>
                    <a:pt x="3" y="15"/>
                  </a:lnTo>
                  <a:lnTo>
                    <a:pt x="1" y="13"/>
                  </a:lnTo>
                  <a:lnTo>
                    <a:pt x="1" y="11"/>
                  </a:lnTo>
                  <a:lnTo>
                    <a:pt x="0" y="10"/>
                  </a:lnTo>
                  <a:lnTo>
                    <a:pt x="0" y="8"/>
                  </a:lnTo>
                  <a:lnTo>
                    <a:pt x="0" y="7"/>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0" name="Freeform 101">
              <a:extLst>
                <a:ext uri="{FF2B5EF4-FFF2-40B4-BE49-F238E27FC236}">
                  <a16:creationId xmlns:a16="http://schemas.microsoft.com/office/drawing/2014/main" id="{8A10DFB7-B325-A344-B677-0DE8F4D9041E}"/>
                </a:ext>
              </a:extLst>
            </p:cNvPr>
            <p:cNvSpPr>
              <a:spLocks/>
            </p:cNvSpPr>
            <p:nvPr/>
          </p:nvSpPr>
          <p:spPr bwMode="auto">
            <a:xfrm>
              <a:off x="2243" y="3544"/>
              <a:ext cx="5" cy="4"/>
            </a:xfrm>
            <a:custGeom>
              <a:avLst/>
              <a:gdLst>
                <a:gd name="T0" fmla="*/ 0 w 10"/>
                <a:gd name="T1" fmla="*/ 1 h 6"/>
                <a:gd name="T2" fmla="*/ 0 w 10"/>
                <a:gd name="T3" fmla="*/ 1 h 6"/>
                <a:gd name="T4" fmla="*/ 1 w 10"/>
                <a:gd name="T5" fmla="*/ 0 h 6"/>
                <a:gd name="T6" fmla="*/ 1 w 10"/>
                <a:gd name="T7" fmla="*/ 0 h 6"/>
                <a:gd name="T8" fmla="*/ 1 w 10"/>
                <a:gd name="T9" fmla="*/ 0 h 6"/>
                <a:gd name="T10" fmla="*/ 1 w 10"/>
                <a:gd name="T11" fmla="*/ 0 h 6"/>
                <a:gd name="T12" fmla="*/ 1 w 10"/>
                <a:gd name="T13" fmla="*/ 0 h 6"/>
                <a:gd name="T14" fmla="*/ 1 w 10"/>
                <a:gd name="T15" fmla="*/ 0 h 6"/>
                <a:gd name="T16" fmla="*/ 1 w 10"/>
                <a:gd name="T17" fmla="*/ 0 h 6"/>
                <a:gd name="T18" fmla="*/ 1 w 10"/>
                <a:gd name="T19" fmla="*/ 0 h 6"/>
                <a:gd name="T20" fmla="*/ 1 w 10"/>
                <a:gd name="T21" fmla="*/ 0 h 6"/>
                <a:gd name="T22" fmla="*/ 1 w 10"/>
                <a:gd name="T23" fmla="*/ 1 h 6"/>
                <a:gd name="T24" fmla="*/ 1 w 10"/>
                <a:gd name="T25" fmla="*/ 1 h 6"/>
                <a:gd name="T26" fmla="*/ 1 w 10"/>
                <a:gd name="T27" fmla="*/ 1 h 6"/>
                <a:gd name="T28" fmla="*/ 1 w 10"/>
                <a:gd name="T29" fmla="*/ 1 h 6"/>
                <a:gd name="T30" fmla="*/ 1 w 10"/>
                <a:gd name="T31" fmla="*/ 1 h 6"/>
                <a:gd name="T32" fmla="*/ 1 w 10"/>
                <a:gd name="T33" fmla="*/ 1 h 6"/>
                <a:gd name="T34" fmla="*/ 1 w 10"/>
                <a:gd name="T35" fmla="*/ 1 h 6"/>
                <a:gd name="T36" fmla="*/ 1 w 10"/>
                <a:gd name="T37" fmla="*/ 1 h 6"/>
                <a:gd name="T38" fmla="*/ 1 w 10"/>
                <a:gd name="T39" fmla="*/ 1 h 6"/>
                <a:gd name="T40" fmla="*/ 1 w 10"/>
                <a:gd name="T41" fmla="*/ 1 h 6"/>
                <a:gd name="T42" fmla="*/ 1 w 10"/>
                <a:gd name="T43" fmla="*/ 1 h 6"/>
                <a:gd name="T44" fmla="*/ 1 w 10"/>
                <a:gd name="T45" fmla="*/ 1 h 6"/>
                <a:gd name="T46" fmla="*/ 1 w 10"/>
                <a:gd name="T47" fmla="*/ 1 h 6"/>
                <a:gd name="T48" fmla="*/ 1 w 10"/>
                <a:gd name="T49" fmla="*/ 1 h 6"/>
                <a:gd name="T50" fmla="*/ 1 w 10"/>
                <a:gd name="T51" fmla="*/ 1 h 6"/>
                <a:gd name="T52" fmla="*/ 1 w 10"/>
                <a:gd name="T53" fmla="*/ 1 h 6"/>
                <a:gd name="T54" fmla="*/ 0 w 10"/>
                <a:gd name="T55" fmla="*/ 1 h 6"/>
                <a:gd name="T56" fmla="*/ 0 w 10"/>
                <a:gd name="T57" fmla="*/ 1 h 6"/>
                <a:gd name="T58" fmla="*/ 0 w 10"/>
                <a:gd name="T59" fmla="*/ 1 h 6"/>
                <a:gd name="T60" fmla="*/ 0 w 10"/>
                <a:gd name="T61" fmla="*/ 1 h 6"/>
                <a:gd name="T62" fmla="*/ 0 w 10"/>
                <a:gd name="T63" fmla="*/ 1 h 6"/>
                <a:gd name="T64" fmla="*/ 0 w 10"/>
                <a:gd name="T65" fmla="*/ 1 h 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
                <a:gd name="T100" fmla="*/ 0 h 6"/>
                <a:gd name="T101" fmla="*/ 10 w 10"/>
                <a:gd name="T102" fmla="*/ 6 h 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 h="6">
                  <a:moveTo>
                    <a:pt x="0" y="1"/>
                  </a:moveTo>
                  <a:lnTo>
                    <a:pt x="0" y="1"/>
                  </a:lnTo>
                  <a:lnTo>
                    <a:pt x="2" y="0"/>
                  </a:lnTo>
                  <a:lnTo>
                    <a:pt x="4" y="0"/>
                  </a:lnTo>
                  <a:lnTo>
                    <a:pt x="5" y="0"/>
                  </a:lnTo>
                  <a:lnTo>
                    <a:pt x="7" y="0"/>
                  </a:lnTo>
                  <a:lnTo>
                    <a:pt x="8" y="0"/>
                  </a:lnTo>
                  <a:lnTo>
                    <a:pt x="8" y="1"/>
                  </a:lnTo>
                  <a:lnTo>
                    <a:pt x="10" y="1"/>
                  </a:lnTo>
                  <a:lnTo>
                    <a:pt x="10" y="3"/>
                  </a:lnTo>
                  <a:lnTo>
                    <a:pt x="8" y="5"/>
                  </a:lnTo>
                  <a:lnTo>
                    <a:pt x="8" y="6"/>
                  </a:lnTo>
                  <a:lnTo>
                    <a:pt x="7" y="6"/>
                  </a:lnTo>
                  <a:lnTo>
                    <a:pt x="5" y="6"/>
                  </a:lnTo>
                  <a:lnTo>
                    <a:pt x="4" y="6"/>
                  </a:lnTo>
                  <a:lnTo>
                    <a:pt x="2" y="6"/>
                  </a:lnTo>
                  <a:lnTo>
                    <a:pt x="0" y="6"/>
                  </a:lnTo>
                  <a:lnTo>
                    <a:pt x="0" y="5"/>
                  </a:lnTo>
                  <a:lnTo>
                    <a:pt x="0" y="3"/>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1" name="Freeform 102">
              <a:extLst>
                <a:ext uri="{FF2B5EF4-FFF2-40B4-BE49-F238E27FC236}">
                  <a16:creationId xmlns:a16="http://schemas.microsoft.com/office/drawing/2014/main" id="{4F6F1C8B-BCD1-584F-B6E9-7BA24C951FB6}"/>
                </a:ext>
              </a:extLst>
            </p:cNvPr>
            <p:cNvSpPr>
              <a:spLocks/>
            </p:cNvSpPr>
            <p:nvPr/>
          </p:nvSpPr>
          <p:spPr bwMode="auto">
            <a:xfrm>
              <a:off x="2246" y="3552"/>
              <a:ext cx="6" cy="7"/>
            </a:xfrm>
            <a:custGeom>
              <a:avLst/>
              <a:gdLst>
                <a:gd name="T0" fmla="*/ 0 w 13"/>
                <a:gd name="T1" fmla="*/ 1 h 12"/>
                <a:gd name="T2" fmla="*/ 0 w 13"/>
                <a:gd name="T3" fmla="*/ 1 h 12"/>
                <a:gd name="T4" fmla="*/ 0 w 13"/>
                <a:gd name="T5" fmla="*/ 1 h 12"/>
                <a:gd name="T6" fmla="*/ 0 w 13"/>
                <a:gd name="T7" fmla="*/ 1 h 12"/>
                <a:gd name="T8" fmla="*/ 0 w 13"/>
                <a:gd name="T9" fmla="*/ 1 h 12"/>
                <a:gd name="T10" fmla="*/ 0 w 13"/>
                <a:gd name="T11" fmla="*/ 1 h 12"/>
                <a:gd name="T12" fmla="*/ 0 w 13"/>
                <a:gd name="T13" fmla="*/ 1 h 12"/>
                <a:gd name="T14" fmla="*/ 0 w 13"/>
                <a:gd name="T15" fmla="*/ 1 h 12"/>
                <a:gd name="T16" fmla="*/ 0 w 13"/>
                <a:gd name="T17" fmla="*/ 1 h 12"/>
                <a:gd name="T18" fmla="*/ 0 w 13"/>
                <a:gd name="T19" fmla="*/ 1 h 12"/>
                <a:gd name="T20" fmla="*/ 0 w 13"/>
                <a:gd name="T21" fmla="*/ 1 h 12"/>
                <a:gd name="T22" fmla="*/ 0 w 13"/>
                <a:gd name="T23" fmla="*/ 1 h 12"/>
                <a:gd name="T24" fmla="*/ 0 w 13"/>
                <a:gd name="T25" fmla="*/ 1 h 12"/>
                <a:gd name="T26" fmla="*/ 0 w 13"/>
                <a:gd name="T27" fmla="*/ 1 h 12"/>
                <a:gd name="T28" fmla="*/ 0 w 13"/>
                <a:gd name="T29" fmla="*/ 1 h 12"/>
                <a:gd name="T30" fmla="*/ 0 w 13"/>
                <a:gd name="T31" fmla="*/ 1 h 12"/>
                <a:gd name="T32" fmla="*/ 0 w 13"/>
                <a:gd name="T33" fmla="*/ 1 h 12"/>
                <a:gd name="T34" fmla="*/ 0 w 13"/>
                <a:gd name="T35" fmla="*/ 1 h 12"/>
                <a:gd name="T36" fmla="*/ 0 w 13"/>
                <a:gd name="T37" fmla="*/ 1 h 12"/>
                <a:gd name="T38" fmla="*/ 0 w 13"/>
                <a:gd name="T39" fmla="*/ 1 h 12"/>
                <a:gd name="T40" fmla="*/ 0 w 13"/>
                <a:gd name="T41" fmla="*/ 1 h 12"/>
                <a:gd name="T42" fmla="*/ 0 w 13"/>
                <a:gd name="T43" fmla="*/ 0 h 12"/>
                <a:gd name="T44" fmla="*/ 0 w 13"/>
                <a:gd name="T45" fmla="*/ 0 h 12"/>
                <a:gd name="T46" fmla="*/ 0 w 13"/>
                <a:gd name="T47" fmla="*/ 0 h 12"/>
                <a:gd name="T48" fmla="*/ 0 w 13"/>
                <a:gd name="T49" fmla="*/ 1 h 12"/>
                <a:gd name="T50" fmla="*/ 0 w 13"/>
                <a:gd name="T51" fmla="*/ 1 h 12"/>
                <a:gd name="T52" fmla="*/ 0 w 13"/>
                <a:gd name="T53" fmla="*/ 1 h 12"/>
                <a:gd name="T54" fmla="*/ 0 w 13"/>
                <a:gd name="T55" fmla="*/ 1 h 12"/>
                <a:gd name="T56" fmla="*/ 0 w 13"/>
                <a:gd name="T57" fmla="*/ 1 h 12"/>
                <a:gd name="T58" fmla="*/ 0 w 13"/>
                <a:gd name="T59" fmla="*/ 1 h 12"/>
                <a:gd name="T60" fmla="*/ 0 w 13"/>
                <a:gd name="T61" fmla="*/ 1 h 12"/>
                <a:gd name="T62" fmla="*/ 0 w 13"/>
                <a:gd name="T63" fmla="*/ 1 h 12"/>
                <a:gd name="T64" fmla="*/ 0 w 13"/>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12"/>
                <a:gd name="T101" fmla="*/ 13 w 13"/>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12">
                  <a:moveTo>
                    <a:pt x="13" y="8"/>
                  </a:moveTo>
                  <a:lnTo>
                    <a:pt x="11" y="9"/>
                  </a:lnTo>
                  <a:lnTo>
                    <a:pt x="10" y="11"/>
                  </a:lnTo>
                  <a:lnTo>
                    <a:pt x="8" y="11"/>
                  </a:lnTo>
                  <a:lnTo>
                    <a:pt x="7" y="12"/>
                  </a:lnTo>
                  <a:lnTo>
                    <a:pt x="5" y="12"/>
                  </a:lnTo>
                  <a:lnTo>
                    <a:pt x="3" y="11"/>
                  </a:lnTo>
                  <a:lnTo>
                    <a:pt x="2" y="11"/>
                  </a:lnTo>
                  <a:lnTo>
                    <a:pt x="2" y="9"/>
                  </a:lnTo>
                  <a:lnTo>
                    <a:pt x="0" y="8"/>
                  </a:lnTo>
                  <a:lnTo>
                    <a:pt x="0" y="6"/>
                  </a:lnTo>
                  <a:lnTo>
                    <a:pt x="0" y="4"/>
                  </a:lnTo>
                  <a:lnTo>
                    <a:pt x="2" y="4"/>
                  </a:lnTo>
                  <a:lnTo>
                    <a:pt x="2" y="3"/>
                  </a:lnTo>
                  <a:lnTo>
                    <a:pt x="3" y="3"/>
                  </a:lnTo>
                  <a:lnTo>
                    <a:pt x="3" y="1"/>
                  </a:lnTo>
                  <a:lnTo>
                    <a:pt x="5" y="1"/>
                  </a:lnTo>
                  <a:lnTo>
                    <a:pt x="7" y="0"/>
                  </a:lnTo>
                  <a:lnTo>
                    <a:pt x="8" y="0"/>
                  </a:lnTo>
                  <a:lnTo>
                    <a:pt x="10" y="1"/>
                  </a:lnTo>
                  <a:lnTo>
                    <a:pt x="11" y="1"/>
                  </a:lnTo>
                  <a:lnTo>
                    <a:pt x="11" y="3"/>
                  </a:lnTo>
                  <a:lnTo>
                    <a:pt x="13" y="4"/>
                  </a:lnTo>
                  <a:lnTo>
                    <a:pt x="13" y="6"/>
                  </a:lnTo>
                  <a:lnTo>
                    <a:pt x="1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2" name="Freeform 103">
              <a:extLst>
                <a:ext uri="{FF2B5EF4-FFF2-40B4-BE49-F238E27FC236}">
                  <a16:creationId xmlns:a16="http://schemas.microsoft.com/office/drawing/2014/main" id="{282D344E-02EE-4E47-A98E-6FBA5DD82D94}"/>
                </a:ext>
              </a:extLst>
            </p:cNvPr>
            <p:cNvSpPr>
              <a:spLocks/>
            </p:cNvSpPr>
            <p:nvPr/>
          </p:nvSpPr>
          <p:spPr bwMode="auto">
            <a:xfrm>
              <a:off x="2354" y="3573"/>
              <a:ext cx="7" cy="6"/>
            </a:xfrm>
            <a:custGeom>
              <a:avLst/>
              <a:gdLst>
                <a:gd name="T0" fmla="*/ 1 w 12"/>
                <a:gd name="T1" fmla="*/ 1 h 12"/>
                <a:gd name="T2" fmla="*/ 1 w 12"/>
                <a:gd name="T3" fmla="*/ 1 h 12"/>
                <a:gd name="T4" fmla="*/ 1 w 12"/>
                <a:gd name="T5" fmla="*/ 1 h 12"/>
                <a:gd name="T6" fmla="*/ 1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1 h 12"/>
                <a:gd name="T20" fmla="*/ 1 w 12"/>
                <a:gd name="T21" fmla="*/ 1 h 12"/>
                <a:gd name="T22" fmla="*/ 1 w 12"/>
                <a:gd name="T23" fmla="*/ 1 h 12"/>
                <a:gd name="T24" fmla="*/ 0 w 12"/>
                <a:gd name="T25" fmla="*/ 1 h 12"/>
                <a:gd name="T26" fmla="*/ 0 w 12"/>
                <a:gd name="T27" fmla="*/ 1 h 12"/>
                <a:gd name="T28" fmla="*/ 0 w 12"/>
                <a:gd name="T29" fmla="*/ 1 h 12"/>
                <a:gd name="T30" fmla="*/ 0 w 12"/>
                <a:gd name="T31" fmla="*/ 1 h 12"/>
                <a:gd name="T32" fmla="*/ 0 w 12"/>
                <a:gd name="T33" fmla="*/ 1 h 12"/>
                <a:gd name="T34" fmla="*/ 1 w 12"/>
                <a:gd name="T35" fmla="*/ 1 h 12"/>
                <a:gd name="T36" fmla="*/ 1 w 12"/>
                <a:gd name="T37" fmla="*/ 1 h 12"/>
                <a:gd name="T38" fmla="*/ 1 w 12"/>
                <a:gd name="T39" fmla="*/ 1 h 12"/>
                <a:gd name="T40" fmla="*/ 1 w 12"/>
                <a:gd name="T41" fmla="*/ 0 h 12"/>
                <a:gd name="T42" fmla="*/ 1 w 12"/>
                <a:gd name="T43" fmla="*/ 0 h 12"/>
                <a:gd name="T44" fmla="*/ 1 w 12"/>
                <a:gd name="T45" fmla="*/ 0 h 12"/>
                <a:gd name="T46" fmla="*/ 1 w 12"/>
                <a:gd name="T47" fmla="*/ 0 h 12"/>
                <a:gd name="T48" fmla="*/ 1 w 12"/>
                <a:gd name="T49" fmla="*/ 1 h 12"/>
                <a:gd name="T50" fmla="*/ 1 w 12"/>
                <a:gd name="T51" fmla="*/ 1 h 12"/>
                <a:gd name="T52" fmla="*/ 1 w 12"/>
                <a:gd name="T53" fmla="*/ 1 h 12"/>
                <a:gd name="T54" fmla="*/ 1 w 12"/>
                <a:gd name="T55" fmla="*/ 1 h 12"/>
                <a:gd name="T56" fmla="*/ 1 w 12"/>
                <a:gd name="T57" fmla="*/ 1 h 12"/>
                <a:gd name="T58" fmla="*/ 1 w 12"/>
                <a:gd name="T59" fmla="*/ 1 h 12"/>
                <a:gd name="T60" fmla="*/ 1 w 12"/>
                <a:gd name="T61" fmla="*/ 1 h 12"/>
                <a:gd name="T62" fmla="*/ 1 w 12"/>
                <a:gd name="T63" fmla="*/ 1 h 12"/>
                <a:gd name="T64" fmla="*/ 1 w 12"/>
                <a:gd name="T65" fmla="*/ 1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12"/>
                <a:gd name="T101" fmla="*/ 12 w 12"/>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12">
                  <a:moveTo>
                    <a:pt x="11" y="9"/>
                  </a:moveTo>
                  <a:lnTo>
                    <a:pt x="11" y="11"/>
                  </a:lnTo>
                  <a:lnTo>
                    <a:pt x="9" y="12"/>
                  </a:lnTo>
                  <a:lnTo>
                    <a:pt x="8" y="12"/>
                  </a:lnTo>
                  <a:lnTo>
                    <a:pt x="6" y="12"/>
                  </a:lnTo>
                  <a:lnTo>
                    <a:pt x="4" y="12"/>
                  </a:lnTo>
                  <a:lnTo>
                    <a:pt x="3" y="12"/>
                  </a:lnTo>
                  <a:lnTo>
                    <a:pt x="1" y="12"/>
                  </a:lnTo>
                  <a:lnTo>
                    <a:pt x="1" y="11"/>
                  </a:lnTo>
                  <a:lnTo>
                    <a:pt x="0" y="9"/>
                  </a:lnTo>
                  <a:lnTo>
                    <a:pt x="0" y="8"/>
                  </a:lnTo>
                  <a:lnTo>
                    <a:pt x="0" y="6"/>
                  </a:lnTo>
                  <a:lnTo>
                    <a:pt x="0" y="4"/>
                  </a:lnTo>
                  <a:lnTo>
                    <a:pt x="0" y="3"/>
                  </a:lnTo>
                  <a:lnTo>
                    <a:pt x="1" y="1"/>
                  </a:lnTo>
                  <a:lnTo>
                    <a:pt x="3" y="0"/>
                  </a:lnTo>
                  <a:lnTo>
                    <a:pt x="4" y="0"/>
                  </a:lnTo>
                  <a:lnTo>
                    <a:pt x="6" y="0"/>
                  </a:lnTo>
                  <a:lnTo>
                    <a:pt x="8" y="0"/>
                  </a:lnTo>
                  <a:lnTo>
                    <a:pt x="8" y="1"/>
                  </a:lnTo>
                  <a:lnTo>
                    <a:pt x="9" y="1"/>
                  </a:lnTo>
                  <a:lnTo>
                    <a:pt x="9" y="3"/>
                  </a:lnTo>
                  <a:lnTo>
                    <a:pt x="11" y="3"/>
                  </a:lnTo>
                  <a:lnTo>
                    <a:pt x="11" y="4"/>
                  </a:lnTo>
                  <a:lnTo>
                    <a:pt x="12" y="6"/>
                  </a:lnTo>
                  <a:lnTo>
                    <a:pt x="12" y="8"/>
                  </a:lnTo>
                  <a:lnTo>
                    <a:pt x="1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3" name="Freeform 105">
              <a:extLst>
                <a:ext uri="{FF2B5EF4-FFF2-40B4-BE49-F238E27FC236}">
                  <a16:creationId xmlns:a16="http://schemas.microsoft.com/office/drawing/2014/main" id="{4AFEC449-E9AF-6F40-AE29-86288843DADE}"/>
                </a:ext>
              </a:extLst>
            </p:cNvPr>
            <p:cNvSpPr>
              <a:spLocks/>
            </p:cNvSpPr>
            <p:nvPr/>
          </p:nvSpPr>
          <p:spPr bwMode="auto">
            <a:xfrm>
              <a:off x="3320" y="3378"/>
              <a:ext cx="350" cy="267"/>
            </a:xfrm>
            <a:custGeom>
              <a:avLst/>
              <a:gdLst>
                <a:gd name="T0" fmla="*/ 1 w 700"/>
                <a:gd name="T1" fmla="*/ 1 h 534"/>
                <a:gd name="T2" fmla="*/ 1 w 700"/>
                <a:gd name="T3" fmla="*/ 1 h 534"/>
                <a:gd name="T4" fmla="*/ 1 w 700"/>
                <a:gd name="T5" fmla="*/ 0 h 534"/>
                <a:gd name="T6" fmla="*/ 1 w 700"/>
                <a:gd name="T7" fmla="*/ 1 h 534"/>
                <a:gd name="T8" fmla="*/ 1 w 700"/>
                <a:gd name="T9" fmla="*/ 1 h 534"/>
                <a:gd name="T10" fmla="*/ 1 w 700"/>
                <a:gd name="T11" fmla="*/ 1 h 534"/>
                <a:gd name="T12" fmla="*/ 1 w 700"/>
                <a:gd name="T13" fmla="*/ 1 h 534"/>
                <a:gd name="T14" fmla="*/ 1 w 700"/>
                <a:gd name="T15" fmla="*/ 1 h 534"/>
                <a:gd name="T16" fmla="*/ 1 w 700"/>
                <a:gd name="T17" fmla="*/ 1 h 534"/>
                <a:gd name="T18" fmla="*/ 1 w 700"/>
                <a:gd name="T19" fmla="*/ 1 h 534"/>
                <a:gd name="T20" fmla="*/ 1 w 700"/>
                <a:gd name="T21" fmla="*/ 1 h 534"/>
                <a:gd name="T22" fmla="*/ 0 w 700"/>
                <a:gd name="T23" fmla="*/ 1 h 534"/>
                <a:gd name="T24" fmla="*/ 1 w 700"/>
                <a:gd name="T25" fmla="*/ 1 h 5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0"/>
                <a:gd name="T40" fmla="*/ 0 h 534"/>
                <a:gd name="T41" fmla="*/ 700 w 700"/>
                <a:gd name="T42" fmla="*/ 534 h 5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0" h="534">
                  <a:moveTo>
                    <a:pt x="4" y="249"/>
                  </a:moveTo>
                  <a:lnTo>
                    <a:pt x="120" y="9"/>
                  </a:lnTo>
                  <a:lnTo>
                    <a:pt x="125" y="0"/>
                  </a:lnTo>
                  <a:lnTo>
                    <a:pt x="133" y="4"/>
                  </a:lnTo>
                  <a:lnTo>
                    <a:pt x="691" y="271"/>
                  </a:lnTo>
                  <a:lnTo>
                    <a:pt x="700" y="275"/>
                  </a:lnTo>
                  <a:lnTo>
                    <a:pt x="695" y="283"/>
                  </a:lnTo>
                  <a:lnTo>
                    <a:pt x="579" y="526"/>
                  </a:lnTo>
                  <a:lnTo>
                    <a:pt x="576" y="534"/>
                  </a:lnTo>
                  <a:lnTo>
                    <a:pt x="566" y="531"/>
                  </a:lnTo>
                  <a:lnTo>
                    <a:pt x="8" y="261"/>
                  </a:lnTo>
                  <a:lnTo>
                    <a:pt x="0" y="258"/>
                  </a:lnTo>
                  <a:lnTo>
                    <a:pt x="4"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4" name="Freeform 106">
              <a:extLst>
                <a:ext uri="{FF2B5EF4-FFF2-40B4-BE49-F238E27FC236}">
                  <a16:creationId xmlns:a16="http://schemas.microsoft.com/office/drawing/2014/main" id="{938628C1-5F74-6C40-8578-C46016D89AA9}"/>
                </a:ext>
              </a:extLst>
            </p:cNvPr>
            <p:cNvSpPr>
              <a:spLocks/>
            </p:cNvSpPr>
            <p:nvPr/>
          </p:nvSpPr>
          <p:spPr bwMode="auto">
            <a:xfrm>
              <a:off x="3325" y="3385"/>
              <a:ext cx="338" cy="254"/>
            </a:xfrm>
            <a:custGeom>
              <a:avLst/>
              <a:gdLst>
                <a:gd name="T0" fmla="*/ 0 w 677"/>
                <a:gd name="T1" fmla="*/ 0 h 509"/>
                <a:gd name="T2" fmla="*/ 0 w 677"/>
                <a:gd name="T3" fmla="*/ 0 h 509"/>
                <a:gd name="T4" fmla="*/ 0 w 677"/>
                <a:gd name="T5" fmla="*/ 0 h 509"/>
                <a:gd name="T6" fmla="*/ 0 w 677"/>
                <a:gd name="T7" fmla="*/ 0 h 509"/>
                <a:gd name="T8" fmla="*/ 0 w 677"/>
                <a:gd name="T9" fmla="*/ 0 h 509"/>
                <a:gd name="T10" fmla="*/ 0 60000 65536"/>
                <a:gd name="T11" fmla="*/ 0 60000 65536"/>
                <a:gd name="T12" fmla="*/ 0 60000 65536"/>
                <a:gd name="T13" fmla="*/ 0 60000 65536"/>
                <a:gd name="T14" fmla="*/ 0 60000 65536"/>
                <a:gd name="T15" fmla="*/ 0 w 677"/>
                <a:gd name="T16" fmla="*/ 0 h 509"/>
                <a:gd name="T17" fmla="*/ 677 w 677"/>
                <a:gd name="T18" fmla="*/ 509 h 509"/>
              </a:gdLst>
              <a:ahLst/>
              <a:cxnLst>
                <a:cxn ang="T10">
                  <a:pos x="T0" y="T1"/>
                </a:cxn>
                <a:cxn ang="T11">
                  <a:pos x="T2" y="T3"/>
                </a:cxn>
                <a:cxn ang="T12">
                  <a:pos x="T4" y="T5"/>
                </a:cxn>
                <a:cxn ang="T13">
                  <a:pos x="T6" y="T7"/>
                </a:cxn>
                <a:cxn ang="T14">
                  <a:pos x="T8" y="T9"/>
                </a:cxn>
              </a:cxnLst>
              <a:rect l="T15" t="T16" r="T17" b="T18"/>
              <a:pathLst>
                <a:path w="677" h="509">
                  <a:moveTo>
                    <a:pt x="560" y="509"/>
                  </a:moveTo>
                  <a:lnTo>
                    <a:pt x="677" y="268"/>
                  </a:lnTo>
                  <a:lnTo>
                    <a:pt x="117" y="0"/>
                  </a:lnTo>
                  <a:lnTo>
                    <a:pt x="0" y="241"/>
                  </a:lnTo>
                  <a:lnTo>
                    <a:pt x="560" y="509"/>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5" name="Freeform 107">
              <a:extLst>
                <a:ext uri="{FF2B5EF4-FFF2-40B4-BE49-F238E27FC236}">
                  <a16:creationId xmlns:a16="http://schemas.microsoft.com/office/drawing/2014/main" id="{51A5EF80-162B-424D-A052-9763119B67B0}"/>
                </a:ext>
              </a:extLst>
            </p:cNvPr>
            <p:cNvSpPr>
              <a:spLocks/>
            </p:cNvSpPr>
            <p:nvPr/>
          </p:nvSpPr>
          <p:spPr bwMode="auto">
            <a:xfrm>
              <a:off x="3553" y="3504"/>
              <a:ext cx="77" cy="104"/>
            </a:xfrm>
            <a:custGeom>
              <a:avLst/>
              <a:gdLst>
                <a:gd name="T0" fmla="*/ 1 w 154"/>
                <a:gd name="T1" fmla="*/ 1 h 208"/>
                <a:gd name="T2" fmla="*/ 1 w 154"/>
                <a:gd name="T3" fmla="*/ 1 h 208"/>
                <a:gd name="T4" fmla="*/ 1 w 154"/>
                <a:gd name="T5" fmla="*/ 1 h 208"/>
                <a:gd name="T6" fmla="*/ 1 w 154"/>
                <a:gd name="T7" fmla="*/ 1 h 208"/>
                <a:gd name="T8" fmla="*/ 1 w 154"/>
                <a:gd name="T9" fmla="*/ 1 h 208"/>
                <a:gd name="T10" fmla="*/ 1 w 154"/>
                <a:gd name="T11" fmla="*/ 1 h 208"/>
                <a:gd name="T12" fmla="*/ 1 w 154"/>
                <a:gd name="T13" fmla="*/ 1 h 208"/>
                <a:gd name="T14" fmla="*/ 1 w 154"/>
                <a:gd name="T15" fmla="*/ 1 h 208"/>
                <a:gd name="T16" fmla="*/ 1 w 154"/>
                <a:gd name="T17" fmla="*/ 1 h 208"/>
                <a:gd name="T18" fmla="*/ 1 w 154"/>
                <a:gd name="T19" fmla="*/ 1 h 208"/>
                <a:gd name="T20" fmla="*/ 1 w 154"/>
                <a:gd name="T21" fmla="*/ 1 h 208"/>
                <a:gd name="T22" fmla="*/ 1 w 154"/>
                <a:gd name="T23" fmla="*/ 1 h 208"/>
                <a:gd name="T24" fmla="*/ 1 w 154"/>
                <a:gd name="T25" fmla="*/ 1 h 208"/>
                <a:gd name="T26" fmla="*/ 1 w 154"/>
                <a:gd name="T27" fmla="*/ 1 h 208"/>
                <a:gd name="T28" fmla="*/ 1 w 154"/>
                <a:gd name="T29" fmla="*/ 1 h 208"/>
                <a:gd name="T30" fmla="*/ 1 w 154"/>
                <a:gd name="T31" fmla="*/ 0 h 208"/>
                <a:gd name="T32" fmla="*/ 1 w 154"/>
                <a:gd name="T33" fmla="*/ 1 h 208"/>
                <a:gd name="T34" fmla="*/ 1 w 154"/>
                <a:gd name="T35" fmla="*/ 1 h 208"/>
                <a:gd name="T36" fmla="*/ 1 w 154"/>
                <a:gd name="T37" fmla="*/ 1 h 208"/>
                <a:gd name="T38" fmla="*/ 1 w 154"/>
                <a:gd name="T39" fmla="*/ 1 h 208"/>
                <a:gd name="T40" fmla="*/ 1 w 154"/>
                <a:gd name="T41" fmla="*/ 1 h 208"/>
                <a:gd name="T42" fmla="*/ 1 w 154"/>
                <a:gd name="T43" fmla="*/ 1 h 208"/>
                <a:gd name="T44" fmla="*/ 1 w 154"/>
                <a:gd name="T45" fmla="*/ 1 h 208"/>
                <a:gd name="T46" fmla="*/ 1 w 154"/>
                <a:gd name="T47" fmla="*/ 1 h 208"/>
                <a:gd name="T48" fmla="*/ 1 w 154"/>
                <a:gd name="T49" fmla="*/ 1 h 208"/>
                <a:gd name="T50" fmla="*/ 1 w 154"/>
                <a:gd name="T51" fmla="*/ 1 h 208"/>
                <a:gd name="T52" fmla="*/ 1 w 154"/>
                <a:gd name="T53" fmla="*/ 1 h 208"/>
                <a:gd name="T54" fmla="*/ 1 w 154"/>
                <a:gd name="T55" fmla="*/ 1 h 208"/>
                <a:gd name="T56" fmla="*/ 1 w 154"/>
                <a:gd name="T57" fmla="*/ 1 h 208"/>
                <a:gd name="T58" fmla="*/ 1 w 154"/>
                <a:gd name="T59" fmla="*/ 1 h 208"/>
                <a:gd name="T60" fmla="*/ 1 w 154"/>
                <a:gd name="T61" fmla="*/ 1 h 208"/>
                <a:gd name="T62" fmla="*/ 1 w 154"/>
                <a:gd name="T63" fmla="*/ 1 h 208"/>
                <a:gd name="T64" fmla="*/ 1 w 154"/>
                <a:gd name="T65" fmla="*/ 1 h 208"/>
                <a:gd name="T66" fmla="*/ 0 w 154"/>
                <a:gd name="T67" fmla="*/ 1 h 208"/>
                <a:gd name="T68" fmla="*/ 1 w 154"/>
                <a:gd name="T69" fmla="*/ 1 h 208"/>
                <a:gd name="T70" fmla="*/ 1 w 154"/>
                <a:gd name="T71" fmla="*/ 1 h 208"/>
                <a:gd name="T72" fmla="*/ 1 w 154"/>
                <a:gd name="T73" fmla="*/ 1 h 208"/>
                <a:gd name="T74" fmla="*/ 1 w 154"/>
                <a:gd name="T75" fmla="*/ 1 h 208"/>
                <a:gd name="T76" fmla="*/ 1 w 154"/>
                <a:gd name="T77" fmla="*/ 1 h 208"/>
                <a:gd name="T78" fmla="*/ 1 w 154"/>
                <a:gd name="T79" fmla="*/ 1 h 208"/>
                <a:gd name="T80" fmla="*/ 1 w 154"/>
                <a:gd name="T81" fmla="*/ 1 h 208"/>
                <a:gd name="T82" fmla="*/ 1 w 154"/>
                <a:gd name="T83" fmla="*/ 1 h 208"/>
                <a:gd name="T84" fmla="*/ 1 w 154"/>
                <a:gd name="T85" fmla="*/ 1 h 208"/>
                <a:gd name="T86" fmla="*/ 1 w 154"/>
                <a:gd name="T87" fmla="*/ 1 h 208"/>
                <a:gd name="T88" fmla="*/ 1 w 154"/>
                <a:gd name="T89" fmla="*/ 1 h 2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4"/>
                <a:gd name="T136" fmla="*/ 0 h 208"/>
                <a:gd name="T137" fmla="*/ 154 w 154"/>
                <a:gd name="T138" fmla="*/ 208 h 2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4" h="208">
                  <a:moveTo>
                    <a:pt x="121" y="115"/>
                  </a:moveTo>
                  <a:lnTo>
                    <a:pt x="118" y="110"/>
                  </a:lnTo>
                  <a:lnTo>
                    <a:pt x="113" y="104"/>
                  </a:lnTo>
                  <a:lnTo>
                    <a:pt x="107" y="97"/>
                  </a:lnTo>
                  <a:lnTo>
                    <a:pt x="99" y="90"/>
                  </a:lnTo>
                  <a:lnTo>
                    <a:pt x="113" y="60"/>
                  </a:lnTo>
                  <a:lnTo>
                    <a:pt x="115" y="61"/>
                  </a:lnTo>
                  <a:lnTo>
                    <a:pt x="115" y="63"/>
                  </a:lnTo>
                  <a:lnTo>
                    <a:pt x="117" y="64"/>
                  </a:lnTo>
                  <a:lnTo>
                    <a:pt x="117" y="66"/>
                  </a:lnTo>
                  <a:lnTo>
                    <a:pt x="117" y="68"/>
                  </a:lnTo>
                  <a:lnTo>
                    <a:pt x="117" y="71"/>
                  </a:lnTo>
                  <a:lnTo>
                    <a:pt x="117" y="72"/>
                  </a:lnTo>
                  <a:lnTo>
                    <a:pt x="115" y="75"/>
                  </a:lnTo>
                  <a:lnTo>
                    <a:pt x="112" y="83"/>
                  </a:lnTo>
                  <a:lnTo>
                    <a:pt x="120" y="88"/>
                  </a:lnTo>
                  <a:lnTo>
                    <a:pt x="137" y="96"/>
                  </a:lnTo>
                  <a:lnTo>
                    <a:pt x="145" y="101"/>
                  </a:lnTo>
                  <a:lnTo>
                    <a:pt x="150" y="91"/>
                  </a:lnTo>
                  <a:lnTo>
                    <a:pt x="153" y="82"/>
                  </a:lnTo>
                  <a:lnTo>
                    <a:pt x="154" y="71"/>
                  </a:lnTo>
                  <a:lnTo>
                    <a:pt x="154" y="61"/>
                  </a:lnTo>
                  <a:lnTo>
                    <a:pt x="151" y="52"/>
                  </a:lnTo>
                  <a:lnTo>
                    <a:pt x="148" y="45"/>
                  </a:lnTo>
                  <a:lnTo>
                    <a:pt x="143" y="38"/>
                  </a:lnTo>
                  <a:lnTo>
                    <a:pt x="137" y="31"/>
                  </a:lnTo>
                  <a:lnTo>
                    <a:pt x="129" y="27"/>
                  </a:lnTo>
                  <a:lnTo>
                    <a:pt x="132" y="20"/>
                  </a:lnTo>
                  <a:lnTo>
                    <a:pt x="137" y="12"/>
                  </a:lnTo>
                  <a:lnTo>
                    <a:pt x="128" y="8"/>
                  </a:lnTo>
                  <a:lnTo>
                    <a:pt x="118" y="5"/>
                  </a:lnTo>
                  <a:lnTo>
                    <a:pt x="110" y="0"/>
                  </a:lnTo>
                  <a:lnTo>
                    <a:pt x="107" y="8"/>
                  </a:lnTo>
                  <a:lnTo>
                    <a:pt x="104" y="14"/>
                  </a:lnTo>
                  <a:lnTo>
                    <a:pt x="95" y="11"/>
                  </a:lnTo>
                  <a:lnTo>
                    <a:pt x="87" y="11"/>
                  </a:lnTo>
                  <a:lnTo>
                    <a:pt x="77" y="11"/>
                  </a:lnTo>
                  <a:lnTo>
                    <a:pt x="69" y="14"/>
                  </a:lnTo>
                  <a:lnTo>
                    <a:pt x="60" y="19"/>
                  </a:lnTo>
                  <a:lnTo>
                    <a:pt x="52" y="25"/>
                  </a:lnTo>
                  <a:lnTo>
                    <a:pt x="44" y="31"/>
                  </a:lnTo>
                  <a:lnTo>
                    <a:pt x="39" y="41"/>
                  </a:lnTo>
                  <a:lnTo>
                    <a:pt x="36" y="50"/>
                  </a:lnTo>
                  <a:lnTo>
                    <a:pt x="35" y="60"/>
                  </a:lnTo>
                  <a:lnTo>
                    <a:pt x="35" y="69"/>
                  </a:lnTo>
                  <a:lnTo>
                    <a:pt x="38" y="79"/>
                  </a:lnTo>
                  <a:lnTo>
                    <a:pt x="41" y="85"/>
                  </a:lnTo>
                  <a:lnTo>
                    <a:pt x="46" y="93"/>
                  </a:lnTo>
                  <a:lnTo>
                    <a:pt x="52" y="99"/>
                  </a:lnTo>
                  <a:lnTo>
                    <a:pt x="58" y="107"/>
                  </a:lnTo>
                  <a:lnTo>
                    <a:pt x="41" y="143"/>
                  </a:lnTo>
                  <a:lnTo>
                    <a:pt x="39" y="140"/>
                  </a:lnTo>
                  <a:lnTo>
                    <a:pt x="38" y="137"/>
                  </a:lnTo>
                  <a:lnTo>
                    <a:pt x="38" y="135"/>
                  </a:lnTo>
                  <a:lnTo>
                    <a:pt x="38" y="134"/>
                  </a:lnTo>
                  <a:lnTo>
                    <a:pt x="38" y="131"/>
                  </a:lnTo>
                  <a:lnTo>
                    <a:pt x="38" y="127"/>
                  </a:lnTo>
                  <a:lnTo>
                    <a:pt x="39" y="123"/>
                  </a:lnTo>
                  <a:lnTo>
                    <a:pt x="42" y="116"/>
                  </a:lnTo>
                  <a:lnTo>
                    <a:pt x="46" y="107"/>
                  </a:lnTo>
                  <a:lnTo>
                    <a:pt x="38" y="104"/>
                  </a:lnTo>
                  <a:lnTo>
                    <a:pt x="20" y="96"/>
                  </a:lnTo>
                  <a:lnTo>
                    <a:pt x="11" y="91"/>
                  </a:lnTo>
                  <a:lnTo>
                    <a:pt x="8" y="101"/>
                  </a:lnTo>
                  <a:lnTo>
                    <a:pt x="3" y="110"/>
                  </a:lnTo>
                  <a:lnTo>
                    <a:pt x="2" y="118"/>
                  </a:lnTo>
                  <a:lnTo>
                    <a:pt x="0" y="126"/>
                  </a:lnTo>
                  <a:lnTo>
                    <a:pt x="0" y="134"/>
                  </a:lnTo>
                  <a:lnTo>
                    <a:pt x="2" y="146"/>
                  </a:lnTo>
                  <a:lnTo>
                    <a:pt x="6" y="156"/>
                  </a:lnTo>
                  <a:lnTo>
                    <a:pt x="16" y="167"/>
                  </a:lnTo>
                  <a:lnTo>
                    <a:pt x="27" y="175"/>
                  </a:lnTo>
                  <a:lnTo>
                    <a:pt x="20" y="187"/>
                  </a:lnTo>
                  <a:lnTo>
                    <a:pt x="16" y="195"/>
                  </a:lnTo>
                  <a:lnTo>
                    <a:pt x="25" y="200"/>
                  </a:lnTo>
                  <a:lnTo>
                    <a:pt x="35" y="205"/>
                  </a:lnTo>
                  <a:lnTo>
                    <a:pt x="42" y="208"/>
                  </a:lnTo>
                  <a:lnTo>
                    <a:pt x="46" y="200"/>
                  </a:lnTo>
                  <a:lnTo>
                    <a:pt x="52" y="187"/>
                  </a:lnTo>
                  <a:lnTo>
                    <a:pt x="60" y="189"/>
                  </a:lnTo>
                  <a:lnTo>
                    <a:pt x="66" y="190"/>
                  </a:lnTo>
                  <a:lnTo>
                    <a:pt x="72" y="190"/>
                  </a:lnTo>
                  <a:lnTo>
                    <a:pt x="79" y="190"/>
                  </a:lnTo>
                  <a:lnTo>
                    <a:pt x="91" y="187"/>
                  </a:lnTo>
                  <a:lnTo>
                    <a:pt x="104" y="181"/>
                  </a:lnTo>
                  <a:lnTo>
                    <a:pt x="113" y="172"/>
                  </a:lnTo>
                  <a:lnTo>
                    <a:pt x="121" y="157"/>
                  </a:lnTo>
                  <a:lnTo>
                    <a:pt x="126" y="146"/>
                  </a:lnTo>
                  <a:lnTo>
                    <a:pt x="128" y="135"/>
                  </a:lnTo>
                  <a:lnTo>
                    <a:pt x="126" y="124"/>
                  </a:lnTo>
                  <a:lnTo>
                    <a:pt x="12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6" name="Freeform 108">
              <a:extLst>
                <a:ext uri="{FF2B5EF4-FFF2-40B4-BE49-F238E27FC236}">
                  <a16:creationId xmlns:a16="http://schemas.microsoft.com/office/drawing/2014/main" id="{DE95F2C7-740A-3546-974D-3BD9E4449432}"/>
                </a:ext>
              </a:extLst>
            </p:cNvPr>
            <p:cNvSpPr>
              <a:spLocks/>
            </p:cNvSpPr>
            <p:nvPr/>
          </p:nvSpPr>
          <p:spPr bwMode="auto">
            <a:xfrm>
              <a:off x="3558" y="3511"/>
              <a:ext cx="67" cy="91"/>
            </a:xfrm>
            <a:custGeom>
              <a:avLst/>
              <a:gdLst>
                <a:gd name="T0" fmla="*/ 0 w 136"/>
                <a:gd name="T1" fmla="*/ 0 h 183"/>
                <a:gd name="T2" fmla="*/ 0 w 136"/>
                <a:gd name="T3" fmla="*/ 0 h 183"/>
                <a:gd name="T4" fmla="*/ 0 w 136"/>
                <a:gd name="T5" fmla="*/ 0 h 183"/>
                <a:gd name="T6" fmla="*/ 0 w 136"/>
                <a:gd name="T7" fmla="*/ 0 h 183"/>
                <a:gd name="T8" fmla="*/ 0 w 136"/>
                <a:gd name="T9" fmla="*/ 0 h 183"/>
                <a:gd name="T10" fmla="*/ 0 w 136"/>
                <a:gd name="T11" fmla="*/ 0 h 183"/>
                <a:gd name="T12" fmla="*/ 0 w 136"/>
                <a:gd name="T13" fmla="*/ 0 h 183"/>
                <a:gd name="T14" fmla="*/ 0 w 136"/>
                <a:gd name="T15" fmla="*/ 0 h 183"/>
                <a:gd name="T16" fmla="*/ 0 w 136"/>
                <a:gd name="T17" fmla="*/ 0 h 183"/>
                <a:gd name="T18" fmla="*/ 0 w 136"/>
                <a:gd name="T19" fmla="*/ 0 h 183"/>
                <a:gd name="T20" fmla="*/ 0 w 136"/>
                <a:gd name="T21" fmla="*/ 0 h 183"/>
                <a:gd name="T22" fmla="*/ 0 w 136"/>
                <a:gd name="T23" fmla="*/ 0 h 183"/>
                <a:gd name="T24" fmla="*/ 0 w 136"/>
                <a:gd name="T25" fmla="*/ 0 h 183"/>
                <a:gd name="T26" fmla="*/ 0 w 136"/>
                <a:gd name="T27" fmla="*/ 0 h 183"/>
                <a:gd name="T28" fmla="*/ 0 w 136"/>
                <a:gd name="T29" fmla="*/ 0 h 183"/>
                <a:gd name="T30" fmla="*/ 0 w 136"/>
                <a:gd name="T31" fmla="*/ 0 h 183"/>
                <a:gd name="T32" fmla="*/ 0 w 136"/>
                <a:gd name="T33" fmla="*/ 0 h 183"/>
                <a:gd name="T34" fmla="*/ 0 w 136"/>
                <a:gd name="T35" fmla="*/ 0 h 183"/>
                <a:gd name="T36" fmla="*/ 0 w 136"/>
                <a:gd name="T37" fmla="*/ 0 h 183"/>
                <a:gd name="T38" fmla="*/ 0 w 136"/>
                <a:gd name="T39" fmla="*/ 0 h 183"/>
                <a:gd name="T40" fmla="*/ 0 w 136"/>
                <a:gd name="T41" fmla="*/ 0 h 183"/>
                <a:gd name="T42" fmla="*/ 0 w 136"/>
                <a:gd name="T43" fmla="*/ 0 h 183"/>
                <a:gd name="T44" fmla="*/ 0 w 136"/>
                <a:gd name="T45" fmla="*/ 0 h 183"/>
                <a:gd name="T46" fmla="*/ 0 w 136"/>
                <a:gd name="T47" fmla="*/ 0 h 183"/>
                <a:gd name="T48" fmla="*/ 0 w 136"/>
                <a:gd name="T49" fmla="*/ 0 h 183"/>
                <a:gd name="T50" fmla="*/ 0 w 136"/>
                <a:gd name="T51" fmla="*/ 0 h 183"/>
                <a:gd name="T52" fmla="*/ 0 w 136"/>
                <a:gd name="T53" fmla="*/ 0 h 183"/>
                <a:gd name="T54" fmla="*/ 0 w 136"/>
                <a:gd name="T55" fmla="*/ 0 h 183"/>
                <a:gd name="T56" fmla="*/ 0 w 136"/>
                <a:gd name="T57" fmla="*/ 0 h 183"/>
                <a:gd name="T58" fmla="*/ 0 w 136"/>
                <a:gd name="T59" fmla="*/ 0 h 183"/>
                <a:gd name="T60" fmla="*/ 0 w 136"/>
                <a:gd name="T61" fmla="*/ 0 h 183"/>
                <a:gd name="T62" fmla="*/ 0 w 136"/>
                <a:gd name="T63" fmla="*/ 0 h 183"/>
                <a:gd name="T64" fmla="*/ 0 w 136"/>
                <a:gd name="T65" fmla="*/ 0 h 183"/>
                <a:gd name="T66" fmla="*/ 0 w 136"/>
                <a:gd name="T67" fmla="*/ 0 h 183"/>
                <a:gd name="T68" fmla="*/ 0 w 136"/>
                <a:gd name="T69" fmla="*/ 0 h 183"/>
                <a:gd name="T70" fmla="*/ 0 w 136"/>
                <a:gd name="T71" fmla="*/ 0 h 183"/>
                <a:gd name="T72" fmla="*/ 0 w 136"/>
                <a:gd name="T73" fmla="*/ 0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6"/>
                <a:gd name="T112" fmla="*/ 0 h 183"/>
                <a:gd name="T113" fmla="*/ 136 w 136"/>
                <a:gd name="T114" fmla="*/ 183 h 1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6" h="183">
                  <a:moveTo>
                    <a:pt x="37" y="63"/>
                  </a:moveTo>
                  <a:lnTo>
                    <a:pt x="40" y="70"/>
                  </a:lnTo>
                  <a:lnTo>
                    <a:pt x="46" y="78"/>
                  </a:lnTo>
                  <a:lnTo>
                    <a:pt x="52" y="84"/>
                  </a:lnTo>
                  <a:lnTo>
                    <a:pt x="62" y="92"/>
                  </a:lnTo>
                  <a:lnTo>
                    <a:pt x="35" y="145"/>
                  </a:lnTo>
                  <a:lnTo>
                    <a:pt x="29" y="141"/>
                  </a:lnTo>
                  <a:lnTo>
                    <a:pt x="24" y="134"/>
                  </a:lnTo>
                  <a:lnTo>
                    <a:pt x="21" y="128"/>
                  </a:lnTo>
                  <a:lnTo>
                    <a:pt x="19" y="122"/>
                  </a:lnTo>
                  <a:lnTo>
                    <a:pt x="19" y="117"/>
                  </a:lnTo>
                  <a:lnTo>
                    <a:pt x="21" y="112"/>
                  </a:lnTo>
                  <a:lnTo>
                    <a:pt x="22" y="106"/>
                  </a:lnTo>
                  <a:lnTo>
                    <a:pt x="24" y="100"/>
                  </a:lnTo>
                  <a:lnTo>
                    <a:pt x="7" y="92"/>
                  </a:lnTo>
                  <a:lnTo>
                    <a:pt x="4" y="100"/>
                  </a:lnTo>
                  <a:lnTo>
                    <a:pt x="2" y="108"/>
                  </a:lnTo>
                  <a:lnTo>
                    <a:pt x="0" y="114"/>
                  </a:lnTo>
                  <a:lnTo>
                    <a:pt x="0" y="122"/>
                  </a:lnTo>
                  <a:lnTo>
                    <a:pt x="2" y="133"/>
                  </a:lnTo>
                  <a:lnTo>
                    <a:pt x="8" y="142"/>
                  </a:lnTo>
                  <a:lnTo>
                    <a:pt x="16" y="152"/>
                  </a:lnTo>
                  <a:lnTo>
                    <a:pt x="29" y="160"/>
                  </a:lnTo>
                  <a:lnTo>
                    <a:pt x="19" y="180"/>
                  </a:lnTo>
                  <a:lnTo>
                    <a:pt x="29" y="183"/>
                  </a:lnTo>
                  <a:lnTo>
                    <a:pt x="38" y="164"/>
                  </a:lnTo>
                  <a:lnTo>
                    <a:pt x="48" y="167"/>
                  </a:lnTo>
                  <a:lnTo>
                    <a:pt x="56" y="169"/>
                  </a:lnTo>
                  <a:lnTo>
                    <a:pt x="62" y="171"/>
                  </a:lnTo>
                  <a:lnTo>
                    <a:pt x="70" y="171"/>
                  </a:lnTo>
                  <a:lnTo>
                    <a:pt x="79" y="167"/>
                  </a:lnTo>
                  <a:lnTo>
                    <a:pt x="89" y="161"/>
                  </a:lnTo>
                  <a:lnTo>
                    <a:pt x="97" y="152"/>
                  </a:lnTo>
                  <a:lnTo>
                    <a:pt x="104" y="141"/>
                  </a:lnTo>
                  <a:lnTo>
                    <a:pt x="108" y="133"/>
                  </a:lnTo>
                  <a:lnTo>
                    <a:pt x="108" y="123"/>
                  </a:lnTo>
                  <a:lnTo>
                    <a:pt x="108" y="115"/>
                  </a:lnTo>
                  <a:lnTo>
                    <a:pt x="104" y="108"/>
                  </a:lnTo>
                  <a:lnTo>
                    <a:pt x="100" y="103"/>
                  </a:lnTo>
                  <a:lnTo>
                    <a:pt x="95" y="97"/>
                  </a:lnTo>
                  <a:lnTo>
                    <a:pt x="87" y="89"/>
                  </a:lnTo>
                  <a:lnTo>
                    <a:pt x="79" y="81"/>
                  </a:lnTo>
                  <a:lnTo>
                    <a:pt x="101" y="32"/>
                  </a:lnTo>
                  <a:lnTo>
                    <a:pt x="108" y="37"/>
                  </a:lnTo>
                  <a:lnTo>
                    <a:pt x="112" y="41"/>
                  </a:lnTo>
                  <a:lnTo>
                    <a:pt x="115" y="46"/>
                  </a:lnTo>
                  <a:lnTo>
                    <a:pt x="117" y="52"/>
                  </a:lnTo>
                  <a:lnTo>
                    <a:pt x="117" y="56"/>
                  </a:lnTo>
                  <a:lnTo>
                    <a:pt x="117" y="59"/>
                  </a:lnTo>
                  <a:lnTo>
                    <a:pt x="115" y="63"/>
                  </a:lnTo>
                  <a:lnTo>
                    <a:pt x="114" y="67"/>
                  </a:lnTo>
                  <a:lnTo>
                    <a:pt x="131" y="76"/>
                  </a:lnTo>
                  <a:lnTo>
                    <a:pt x="134" y="68"/>
                  </a:lnTo>
                  <a:lnTo>
                    <a:pt x="136" y="59"/>
                  </a:lnTo>
                  <a:lnTo>
                    <a:pt x="136" y="51"/>
                  </a:lnTo>
                  <a:lnTo>
                    <a:pt x="133" y="43"/>
                  </a:lnTo>
                  <a:lnTo>
                    <a:pt x="130" y="37"/>
                  </a:lnTo>
                  <a:lnTo>
                    <a:pt x="125" y="29"/>
                  </a:lnTo>
                  <a:lnTo>
                    <a:pt x="117" y="22"/>
                  </a:lnTo>
                  <a:lnTo>
                    <a:pt x="109" y="18"/>
                  </a:lnTo>
                  <a:lnTo>
                    <a:pt x="115" y="5"/>
                  </a:lnTo>
                  <a:lnTo>
                    <a:pt x="106" y="0"/>
                  </a:lnTo>
                  <a:lnTo>
                    <a:pt x="100" y="13"/>
                  </a:lnTo>
                  <a:lnTo>
                    <a:pt x="90" y="10"/>
                  </a:lnTo>
                  <a:lnTo>
                    <a:pt x="81" y="8"/>
                  </a:lnTo>
                  <a:lnTo>
                    <a:pt x="71" y="8"/>
                  </a:lnTo>
                  <a:lnTo>
                    <a:pt x="63" y="10"/>
                  </a:lnTo>
                  <a:lnTo>
                    <a:pt x="56" y="15"/>
                  </a:lnTo>
                  <a:lnTo>
                    <a:pt x="49" y="19"/>
                  </a:lnTo>
                  <a:lnTo>
                    <a:pt x="45" y="26"/>
                  </a:lnTo>
                  <a:lnTo>
                    <a:pt x="40" y="32"/>
                  </a:lnTo>
                  <a:lnTo>
                    <a:pt x="37" y="40"/>
                  </a:lnTo>
                  <a:lnTo>
                    <a:pt x="35" y="48"/>
                  </a:lnTo>
                  <a:lnTo>
                    <a:pt x="35" y="56"/>
                  </a:lnTo>
                  <a:lnTo>
                    <a:pt x="37" y="63"/>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7" name="Freeform 109">
              <a:extLst>
                <a:ext uri="{FF2B5EF4-FFF2-40B4-BE49-F238E27FC236}">
                  <a16:creationId xmlns:a16="http://schemas.microsoft.com/office/drawing/2014/main" id="{CCC5E946-39A4-AC4D-9463-E6D863CE0F66}"/>
                </a:ext>
              </a:extLst>
            </p:cNvPr>
            <p:cNvSpPr>
              <a:spLocks/>
            </p:cNvSpPr>
            <p:nvPr/>
          </p:nvSpPr>
          <p:spPr bwMode="auto">
            <a:xfrm>
              <a:off x="3362" y="3414"/>
              <a:ext cx="77" cy="103"/>
            </a:xfrm>
            <a:custGeom>
              <a:avLst/>
              <a:gdLst>
                <a:gd name="T0" fmla="*/ 1 w 154"/>
                <a:gd name="T1" fmla="*/ 1 h 206"/>
                <a:gd name="T2" fmla="*/ 1 w 154"/>
                <a:gd name="T3" fmla="*/ 1 h 206"/>
                <a:gd name="T4" fmla="*/ 1 w 154"/>
                <a:gd name="T5" fmla="*/ 1 h 206"/>
                <a:gd name="T6" fmla="*/ 1 w 154"/>
                <a:gd name="T7" fmla="*/ 1 h 206"/>
                <a:gd name="T8" fmla="*/ 1 w 154"/>
                <a:gd name="T9" fmla="*/ 1 h 206"/>
                <a:gd name="T10" fmla="*/ 1 w 154"/>
                <a:gd name="T11" fmla="*/ 1 h 206"/>
                <a:gd name="T12" fmla="*/ 1 w 154"/>
                <a:gd name="T13" fmla="*/ 1 h 206"/>
                <a:gd name="T14" fmla="*/ 1 w 154"/>
                <a:gd name="T15" fmla="*/ 1 h 206"/>
                <a:gd name="T16" fmla="*/ 1 w 154"/>
                <a:gd name="T17" fmla="*/ 1 h 206"/>
                <a:gd name="T18" fmla="*/ 1 w 154"/>
                <a:gd name="T19" fmla="*/ 1 h 206"/>
                <a:gd name="T20" fmla="*/ 1 w 154"/>
                <a:gd name="T21" fmla="*/ 1 h 206"/>
                <a:gd name="T22" fmla="*/ 1 w 154"/>
                <a:gd name="T23" fmla="*/ 1 h 206"/>
                <a:gd name="T24" fmla="*/ 1 w 154"/>
                <a:gd name="T25" fmla="*/ 1 h 206"/>
                <a:gd name="T26" fmla="*/ 1 w 154"/>
                <a:gd name="T27" fmla="*/ 1 h 206"/>
                <a:gd name="T28" fmla="*/ 1 w 154"/>
                <a:gd name="T29" fmla="*/ 1 h 206"/>
                <a:gd name="T30" fmla="*/ 1 w 154"/>
                <a:gd name="T31" fmla="*/ 0 h 206"/>
                <a:gd name="T32" fmla="*/ 1 w 154"/>
                <a:gd name="T33" fmla="*/ 1 h 206"/>
                <a:gd name="T34" fmla="*/ 1 w 154"/>
                <a:gd name="T35" fmla="*/ 1 h 206"/>
                <a:gd name="T36" fmla="*/ 1 w 154"/>
                <a:gd name="T37" fmla="*/ 1 h 206"/>
                <a:gd name="T38" fmla="*/ 1 w 154"/>
                <a:gd name="T39" fmla="*/ 1 h 206"/>
                <a:gd name="T40" fmla="*/ 1 w 154"/>
                <a:gd name="T41" fmla="*/ 1 h 206"/>
                <a:gd name="T42" fmla="*/ 1 w 154"/>
                <a:gd name="T43" fmla="*/ 1 h 206"/>
                <a:gd name="T44" fmla="*/ 1 w 154"/>
                <a:gd name="T45" fmla="*/ 1 h 206"/>
                <a:gd name="T46" fmla="*/ 1 w 154"/>
                <a:gd name="T47" fmla="*/ 1 h 206"/>
                <a:gd name="T48" fmla="*/ 1 w 154"/>
                <a:gd name="T49" fmla="*/ 1 h 206"/>
                <a:gd name="T50" fmla="*/ 1 w 154"/>
                <a:gd name="T51" fmla="*/ 1 h 206"/>
                <a:gd name="T52" fmla="*/ 1 w 154"/>
                <a:gd name="T53" fmla="*/ 1 h 206"/>
                <a:gd name="T54" fmla="*/ 1 w 154"/>
                <a:gd name="T55" fmla="*/ 1 h 206"/>
                <a:gd name="T56" fmla="*/ 1 w 154"/>
                <a:gd name="T57" fmla="*/ 1 h 206"/>
                <a:gd name="T58" fmla="*/ 1 w 154"/>
                <a:gd name="T59" fmla="*/ 1 h 206"/>
                <a:gd name="T60" fmla="*/ 1 w 154"/>
                <a:gd name="T61" fmla="*/ 1 h 206"/>
                <a:gd name="T62" fmla="*/ 1 w 154"/>
                <a:gd name="T63" fmla="*/ 1 h 206"/>
                <a:gd name="T64" fmla="*/ 1 w 154"/>
                <a:gd name="T65" fmla="*/ 1 h 206"/>
                <a:gd name="T66" fmla="*/ 0 w 154"/>
                <a:gd name="T67" fmla="*/ 1 h 206"/>
                <a:gd name="T68" fmla="*/ 1 w 154"/>
                <a:gd name="T69" fmla="*/ 1 h 206"/>
                <a:gd name="T70" fmla="*/ 1 w 154"/>
                <a:gd name="T71" fmla="*/ 1 h 206"/>
                <a:gd name="T72" fmla="*/ 1 w 154"/>
                <a:gd name="T73" fmla="*/ 1 h 206"/>
                <a:gd name="T74" fmla="*/ 1 w 154"/>
                <a:gd name="T75" fmla="*/ 1 h 206"/>
                <a:gd name="T76" fmla="*/ 1 w 154"/>
                <a:gd name="T77" fmla="*/ 1 h 206"/>
                <a:gd name="T78" fmla="*/ 1 w 154"/>
                <a:gd name="T79" fmla="*/ 1 h 206"/>
                <a:gd name="T80" fmla="*/ 1 w 154"/>
                <a:gd name="T81" fmla="*/ 1 h 206"/>
                <a:gd name="T82" fmla="*/ 1 w 154"/>
                <a:gd name="T83" fmla="*/ 1 h 206"/>
                <a:gd name="T84" fmla="*/ 1 w 154"/>
                <a:gd name="T85" fmla="*/ 1 h 206"/>
                <a:gd name="T86" fmla="*/ 1 w 154"/>
                <a:gd name="T87" fmla="*/ 1 h 206"/>
                <a:gd name="T88" fmla="*/ 1 w 154"/>
                <a:gd name="T89" fmla="*/ 1 h 2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4"/>
                <a:gd name="T136" fmla="*/ 0 h 206"/>
                <a:gd name="T137" fmla="*/ 154 w 154"/>
                <a:gd name="T138" fmla="*/ 206 h 2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4" h="206">
                  <a:moveTo>
                    <a:pt x="121" y="113"/>
                  </a:moveTo>
                  <a:lnTo>
                    <a:pt x="118" y="108"/>
                  </a:lnTo>
                  <a:lnTo>
                    <a:pt x="113" y="102"/>
                  </a:lnTo>
                  <a:lnTo>
                    <a:pt x="107" y="96"/>
                  </a:lnTo>
                  <a:lnTo>
                    <a:pt x="99" y="88"/>
                  </a:lnTo>
                  <a:lnTo>
                    <a:pt x="115" y="59"/>
                  </a:lnTo>
                  <a:lnTo>
                    <a:pt x="116" y="61"/>
                  </a:lnTo>
                  <a:lnTo>
                    <a:pt x="116" y="63"/>
                  </a:lnTo>
                  <a:lnTo>
                    <a:pt x="116" y="64"/>
                  </a:lnTo>
                  <a:lnTo>
                    <a:pt x="116" y="66"/>
                  </a:lnTo>
                  <a:lnTo>
                    <a:pt x="116" y="67"/>
                  </a:lnTo>
                  <a:lnTo>
                    <a:pt x="116" y="69"/>
                  </a:lnTo>
                  <a:lnTo>
                    <a:pt x="116" y="72"/>
                  </a:lnTo>
                  <a:lnTo>
                    <a:pt x="115" y="74"/>
                  </a:lnTo>
                  <a:lnTo>
                    <a:pt x="111" y="81"/>
                  </a:lnTo>
                  <a:lnTo>
                    <a:pt x="119" y="86"/>
                  </a:lnTo>
                  <a:lnTo>
                    <a:pt x="137" y="94"/>
                  </a:lnTo>
                  <a:lnTo>
                    <a:pt x="146" y="99"/>
                  </a:lnTo>
                  <a:lnTo>
                    <a:pt x="149" y="89"/>
                  </a:lnTo>
                  <a:lnTo>
                    <a:pt x="152" y="80"/>
                  </a:lnTo>
                  <a:lnTo>
                    <a:pt x="154" y="70"/>
                  </a:lnTo>
                  <a:lnTo>
                    <a:pt x="154" y="61"/>
                  </a:lnTo>
                  <a:lnTo>
                    <a:pt x="151" y="52"/>
                  </a:lnTo>
                  <a:lnTo>
                    <a:pt x="148" y="45"/>
                  </a:lnTo>
                  <a:lnTo>
                    <a:pt x="143" y="37"/>
                  </a:lnTo>
                  <a:lnTo>
                    <a:pt x="138" y="31"/>
                  </a:lnTo>
                  <a:lnTo>
                    <a:pt x="130" y="26"/>
                  </a:lnTo>
                  <a:lnTo>
                    <a:pt x="133" y="20"/>
                  </a:lnTo>
                  <a:lnTo>
                    <a:pt x="137" y="12"/>
                  </a:lnTo>
                  <a:lnTo>
                    <a:pt x="129" y="7"/>
                  </a:lnTo>
                  <a:lnTo>
                    <a:pt x="119" y="3"/>
                  </a:lnTo>
                  <a:lnTo>
                    <a:pt x="111" y="0"/>
                  </a:lnTo>
                  <a:lnTo>
                    <a:pt x="107" y="7"/>
                  </a:lnTo>
                  <a:lnTo>
                    <a:pt x="104" y="14"/>
                  </a:lnTo>
                  <a:lnTo>
                    <a:pt x="96" y="11"/>
                  </a:lnTo>
                  <a:lnTo>
                    <a:pt x="86" y="11"/>
                  </a:lnTo>
                  <a:lnTo>
                    <a:pt x="77" y="11"/>
                  </a:lnTo>
                  <a:lnTo>
                    <a:pt x="69" y="14"/>
                  </a:lnTo>
                  <a:lnTo>
                    <a:pt x="59" y="18"/>
                  </a:lnTo>
                  <a:lnTo>
                    <a:pt x="52" y="25"/>
                  </a:lnTo>
                  <a:lnTo>
                    <a:pt x="45" y="31"/>
                  </a:lnTo>
                  <a:lnTo>
                    <a:pt x="41" y="41"/>
                  </a:lnTo>
                  <a:lnTo>
                    <a:pt x="37" y="50"/>
                  </a:lnTo>
                  <a:lnTo>
                    <a:pt x="34" y="59"/>
                  </a:lnTo>
                  <a:lnTo>
                    <a:pt x="34" y="69"/>
                  </a:lnTo>
                  <a:lnTo>
                    <a:pt x="37" y="77"/>
                  </a:lnTo>
                  <a:lnTo>
                    <a:pt x="41" y="83"/>
                  </a:lnTo>
                  <a:lnTo>
                    <a:pt x="45" y="91"/>
                  </a:lnTo>
                  <a:lnTo>
                    <a:pt x="52" y="97"/>
                  </a:lnTo>
                  <a:lnTo>
                    <a:pt x="59" y="104"/>
                  </a:lnTo>
                  <a:lnTo>
                    <a:pt x="42" y="141"/>
                  </a:lnTo>
                  <a:lnTo>
                    <a:pt x="41" y="138"/>
                  </a:lnTo>
                  <a:lnTo>
                    <a:pt x="39" y="135"/>
                  </a:lnTo>
                  <a:lnTo>
                    <a:pt x="37" y="134"/>
                  </a:lnTo>
                  <a:lnTo>
                    <a:pt x="37" y="132"/>
                  </a:lnTo>
                  <a:lnTo>
                    <a:pt x="37" y="129"/>
                  </a:lnTo>
                  <a:lnTo>
                    <a:pt x="37" y="126"/>
                  </a:lnTo>
                  <a:lnTo>
                    <a:pt x="39" y="121"/>
                  </a:lnTo>
                  <a:lnTo>
                    <a:pt x="42" y="113"/>
                  </a:lnTo>
                  <a:lnTo>
                    <a:pt x="45" y="105"/>
                  </a:lnTo>
                  <a:lnTo>
                    <a:pt x="37" y="102"/>
                  </a:lnTo>
                  <a:lnTo>
                    <a:pt x="20" y="94"/>
                  </a:lnTo>
                  <a:lnTo>
                    <a:pt x="12" y="89"/>
                  </a:lnTo>
                  <a:lnTo>
                    <a:pt x="7" y="97"/>
                  </a:lnTo>
                  <a:lnTo>
                    <a:pt x="4" y="107"/>
                  </a:lnTo>
                  <a:lnTo>
                    <a:pt x="1" y="116"/>
                  </a:lnTo>
                  <a:lnTo>
                    <a:pt x="0" y="124"/>
                  </a:lnTo>
                  <a:lnTo>
                    <a:pt x="0" y="132"/>
                  </a:lnTo>
                  <a:lnTo>
                    <a:pt x="3" y="143"/>
                  </a:lnTo>
                  <a:lnTo>
                    <a:pt x="7" y="154"/>
                  </a:lnTo>
                  <a:lnTo>
                    <a:pt x="15" y="163"/>
                  </a:lnTo>
                  <a:lnTo>
                    <a:pt x="26" y="173"/>
                  </a:lnTo>
                  <a:lnTo>
                    <a:pt x="20" y="186"/>
                  </a:lnTo>
                  <a:lnTo>
                    <a:pt x="17" y="193"/>
                  </a:lnTo>
                  <a:lnTo>
                    <a:pt x="25" y="198"/>
                  </a:lnTo>
                  <a:lnTo>
                    <a:pt x="34" y="203"/>
                  </a:lnTo>
                  <a:lnTo>
                    <a:pt x="42" y="206"/>
                  </a:lnTo>
                  <a:lnTo>
                    <a:pt x="47" y="198"/>
                  </a:lnTo>
                  <a:lnTo>
                    <a:pt x="53" y="186"/>
                  </a:lnTo>
                  <a:lnTo>
                    <a:pt x="59" y="187"/>
                  </a:lnTo>
                  <a:lnTo>
                    <a:pt x="67" y="189"/>
                  </a:lnTo>
                  <a:lnTo>
                    <a:pt x="74" y="189"/>
                  </a:lnTo>
                  <a:lnTo>
                    <a:pt x="80" y="189"/>
                  </a:lnTo>
                  <a:lnTo>
                    <a:pt x="93" y="186"/>
                  </a:lnTo>
                  <a:lnTo>
                    <a:pt x="104" y="179"/>
                  </a:lnTo>
                  <a:lnTo>
                    <a:pt x="113" y="168"/>
                  </a:lnTo>
                  <a:lnTo>
                    <a:pt x="122" y="156"/>
                  </a:lnTo>
                  <a:lnTo>
                    <a:pt x="126" y="145"/>
                  </a:lnTo>
                  <a:lnTo>
                    <a:pt x="127" y="134"/>
                  </a:lnTo>
                  <a:lnTo>
                    <a:pt x="126" y="122"/>
                  </a:lnTo>
                  <a:lnTo>
                    <a:pt x="121"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8" name="Freeform 110">
              <a:extLst>
                <a:ext uri="{FF2B5EF4-FFF2-40B4-BE49-F238E27FC236}">
                  <a16:creationId xmlns:a16="http://schemas.microsoft.com/office/drawing/2014/main" id="{C3175716-0C94-B641-8272-4737FFFA4040}"/>
                </a:ext>
              </a:extLst>
            </p:cNvPr>
            <p:cNvSpPr>
              <a:spLocks/>
            </p:cNvSpPr>
            <p:nvPr/>
          </p:nvSpPr>
          <p:spPr bwMode="auto">
            <a:xfrm>
              <a:off x="3367" y="3420"/>
              <a:ext cx="68" cy="91"/>
            </a:xfrm>
            <a:custGeom>
              <a:avLst/>
              <a:gdLst>
                <a:gd name="T0" fmla="*/ 1 w 136"/>
                <a:gd name="T1" fmla="*/ 1 h 181"/>
                <a:gd name="T2" fmla="*/ 1 w 136"/>
                <a:gd name="T3" fmla="*/ 1 h 181"/>
                <a:gd name="T4" fmla="*/ 1 w 136"/>
                <a:gd name="T5" fmla="*/ 1 h 181"/>
                <a:gd name="T6" fmla="*/ 1 w 136"/>
                <a:gd name="T7" fmla="*/ 1 h 181"/>
                <a:gd name="T8" fmla="*/ 1 w 136"/>
                <a:gd name="T9" fmla="*/ 1 h 181"/>
                <a:gd name="T10" fmla="*/ 1 w 136"/>
                <a:gd name="T11" fmla="*/ 1 h 181"/>
                <a:gd name="T12" fmla="*/ 1 w 136"/>
                <a:gd name="T13" fmla="*/ 1 h 181"/>
                <a:gd name="T14" fmla="*/ 1 w 136"/>
                <a:gd name="T15" fmla="*/ 1 h 181"/>
                <a:gd name="T16" fmla="*/ 0 w 136"/>
                <a:gd name="T17" fmla="*/ 1 h 181"/>
                <a:gd name="T18" fmla="*/ 1 w 136"/>
                <a:gd name="T19" fmla="*/ 1 h 181"/>
                <a:gd name="T20" fmla="*/ 1 w 136"/>
                <a:gd name="T21" fmla="*/ 1 h 181"/>
                <a:gd name="T22" fmla="*/ 1 w 136"/>
                <a:gd name="T23" fmla="*/ 1 h 181"/>
                <a:gd name="T24" fmla="*/ 1 w 136"/>
                <a:gd name="T25" fmla="*/ 1 h 181"/>
                <a:gd name="T26" fmla="*/ 1 w 136"/>
                <a:gd name="T27" fmla="*/ 1 h 181"/>
                <a:gd name="T28" fmla="*/ 1 w 136"/>
                <a:gd name="T29" fmla="*/ 1 h 181"/>
                <a:gd name="T30" fmla="*/ 1 w 136"/>
                <a:gd name="T31" fmla="*/ 1 h 181"/>
                <a:gd name="T32" fmla="*/ 1 w 136"/>
                <a:gd name="T33" fmla="*/ 1 h 181"/>
                <a:gd name="T34" fmla="*/ 1 w 136"/>
                <a:gd name="T35" fmla="*/ 1 h 181"/>
                <a:gd name="T36" fmla="*/ 1 w 136"/>
                <a:gd name="T37" fmla="*/ 1 h 181"/>
                <a:gd name="T38" fmla="*/ 1 w 136"/>
                <a:gd name="T39" fmla="*/ 1 h 181"/>
                <a:gd name="T40" fmla="*/ 1 w 136"/>
                <a:gd name="T41" fmla="*/ 1 h 181"/>
                <a:gd name="T42" fmla="*/ 1 w 136"/>
                <a:gd name="T43" fmla="*/ 1 h 181"/>
                <a:gd name="T44" fmla="*/ 1 w 136"/>
                <a:gd name="T45" fmla="*/ 1 h 181"/>
                <a:gd name="T46" fmla="*/ 1 w 136"/>
                <a:gd name="T47" fmla="*/ 1 h 181"/>
                <a:gd name="T48" fmla="*/ 1 w 136"/>
                <a:gd name="T49" fmla="*/ 1 h 181"/>
                <a:gd name="T50" fmla="*/ 1 w 136"/>
                <a:gd name="T51" fmla="*/ 1 h 181"/>
                <a:gd name="T52" fmla="*/ 1 w 136"/>
                <a:gd name="T53" fmla="*/ 1 h 181"/>
                <a:gd name="T54" fmla="*/ 1 w 136"/>
                <a:gd name="T55" fmla="*/ 1 h 181"/>
                <a:gd name="T56" fmla="*/ 1 w 136"/>
                <a:gd name="T57" fmla="*/ 1 h 181"/>
                <a:gd name="T58" fmla="*/ 1 w 136"/>
                <a:gd name="T59" fmla="*/ 1 h 181"/>
                <a:gd name="T60" fmla="*/ 1 w 136"/>
                <a:gd name="T61" fmla="*/ 0 h 181"/>
                <a:gd name="T62" fmla="*/ 1 w 136"/>
                <a:gd name="T63" fmla="*/ 1 h 181"/>
                <a:gd name="T64" fmla="*/ 1 w 136"/>
                <a:gd name="T65" fmla="*/ 1 h 181"/>
                <a:gd name="T66" fmla="*/ 1 w 136"/>
                <a:gd name="T67" fmla="*/ 1 h 181"/>
                <a:gd name="T68" fmla="*/ 1 w 136"/>
                <a:gd name="T69" fmla="*/ 1 h 181"/>
                <a:gd name="T70" fmla="*/ 1 w 136"/>
                <a:gd name="T71" fmla="*/ 1 h 181"/>
                <a:gd name="T72" fmla="*/ 1 w 136"/>
                <a:gd name="T73" fmla="*/ 1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6"/>
                <a:gd name="T112" fmla="*/ 0 h 181"/>
                <a:gd name="T113" fmla="*/ 136 w 136"/>
                <a:gd name="T114" fmla="*/ 181 h 1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6" h="181">
                  <a:moveTo>
                    <a:pt x="38" y="62"/>
                  </a:moveTo>
                  <a:lnTo>
                    <a:pt x="41" y="68"/>
                  </a:lnTo>
                  <a:lnTo>
                    <a:pt x="46" y="76"/>
                  </a:lnTo>
                  <a:lnTo>
                    <a:pt x="54" y="82"/>
                  </a:lnTo>
                  <a:lnTo>
                    <a:pt x="61" y="90"/>
                  </a:lnTo>
                  <a:lnTo>
                    <a:pt x="36" y="144"/>
                  </a:lnTo>
                  <a:lnTo>
                    <a:pt x="28" y="139"/>
                  </a:lnTo>
                  <a:lnTo>
                    <a:pt x="24" y="133"/>
                  </a:lnTo>
                  <a:lnTo>
                    <a:pt x="20" y="126"/>
                  </a:lnTo>
                  <a:lnTo>
                    <a:pt x="19" y="120"/>
                  </a:lnTo>
                  <a:lnTo>
                    <a:pt x="19" y="115"/>
                  </a:lnTo>
                  <a:lnTo>
                    <a:pt x="20" y="110"/>
                  </a:lnTo>
                  <a:lnTo>
                    <a:pt x="22" y="104"/>
                  </a:lnTo>
                  <a:lnTo>
                    <a:pt x="25" y="98"/>
                  </a:lnTo>
                  <a:lnTo>
                    <a:pt x="8" y="90"/>
                  </a:lnTo>
                  <a:lnTo>
                    <a:pt x="5" y="98"/>
                  </a:lnTo>
                  <a:lnTo>
                    <a:pt x="2" y="106"/>
                  </a:lnTo>
                  <a:lnTo>
                    <a:pt x="0" y="112"/>
                  </a:lnTo>
                  <a:lnTo>
                    <a:pt x="0" y="120"/>
                  </a:lnTo>
                  <a:lnTo>
                    <a:pt x="3" y="131"/>
                  </a:lnTo>
                  <a:lnTo>
                    <a:pt x="8" y="140"/>
                  </a:lnTo>
                  <a:lnTo>
                    <a:pt x="17" y="150"/>
                  </a:lnTo>
                  <a:lnTo>
                    <a:pt x="30" y="158"/>
                  </a:lnTo>
                  <a:lnTo>
                    <a:pt x="20" y="177"/>
                  </a:lnTo>
                  <a:lnTo>
                    <a:pt x="30" y="181"/>
                  </a:lnTo>
                  <a:lnTo>
                    <a:pt x="38" y="162"/>
                  </a:lnTo>
                  <a:lnTo>
                    <a:pt x="47" y="166"/>
                  </a:lnTo>
                  <a:lnTo>
                    <a:pt x="55" y="167"/>
                  </a:lnTo>
                  <a:lnTo>
                    <a:pt x="63" y="167"/>
                  </a:lnTo>
                  <a:lnTo>
                    <a:pt x="69" y="167"/>
                  </a:lnTo>
                  <a:lnTo>
                    <a:pt x="80" y="164"/>
                  </a:lnTo>
                  <a:lnTo>
                    <a:pt x="90" y="159"/>
                  </a:lnTo>
                  <a:lnTo>
                    <a:pt x="98" y="150"/>
                  </a:lnTo>
                  <a:lnTo>
                    <a:pt x="104" y="139"/>
                  </a:lnTo>
                  <a:lnTo>
                    <a:pt x="107" y="129"/>
                  </a:lnTo>
                  <a:lnTo>
                    <a:pt x="109" y="122"/>
                  </a:lnTo>
                  <a:lnTo>
                    <a:pt x="107" y="114"/>
                  </a:lnTo>
                  <a:lnTo>
                    <a:pt x="104" y="106"/>
                  </a:lnTo>
                  <a:lnTo>
                    <a:pt x="101" y="101"/>
                  </a:lnTo>
                  <a:lnTo>
                    <a:pt x="96" y="95"/>
                  </a:lnTo>
                  <a:lnTo>
                    <a:pt x="88" y="87"/>
                  </a:lnTo>
                  <a:lnTo>
                    <a:pt x="79" y="79"/>
                  </a:lnTo>
                  <a:lnTo>
                    <a:pt x="102" y="32"/>
                  </a:lnTo>
                  <a:lnTo>
                    <a:pt x="109" y="35"/>
                  </a:lnTo>
                  <a:lnTo>
                    <a:pt x="112" y="40"/>
                  </a:lnTo>
                  <a:lnTo>
                    <a:pt x="115" y="46"/>
                  </a:lnTo>
                  <a:lnTo>
                    <a:pt x="117" y="52"/>
                  </a:lnTo>
                  <a:lnTo>
                    <a:pt x="117" y="55"/>
                  </a:lnTo>
                  <a:lnTo>
                    <a:pt x="117" y="58"/>
                  </a:lnTo>
                  <a:lnTo>
                    <a:pt x="117" y="62"/>
                  </a:lnTo>
                  <a:lnTo>
                    <a:pt x="115" y="65"/>
                  </a:lnTo>
                  <a:lnTo>
                    <a:pt x="132" y="74"/>
                  </a:lnTo>
                  <a:lnTo>
                    <a:pt x="136" y="65"/>
                  </a:lnTo>
                  <a:lnTo>
                    <a:pt x="136" y="58"/>
                  </a:lnTo>
                  <a:lnTo>
                    <a:pt x="136" y="51"/>
                  </a:lnTo>
                  <a:lnTo>
                    <a:pt x="134" y="43"/>
                  </a:lnTo>
                  <a:lnTo>
                    <a:pt x="131" y="36"/>
                  </a:lnTo>
                  <a:lnTo>
                    <a:pt x="124" y="29"/>
                  </a:lnTo>
                  <a:lnTo>
                    <a:pt x="118" y="22"/>
                  </a:lnTo>
                  <a:lnTo>
                    <a:pt x="109" y="17"/>
                  </a:lnTo>
                  <a:lnTo>
                    <a:pt x="115" y="5"/>
                  </a:lnTo>
                  <a:lnTo>
                    <a:pt x="106" y="0"/>
                  </a:lnTo>
                  <a:lnTo>
                    <a:pt x="99" y="13"/>
                  </a:lnTo>
                  <a:lnTo>
                    <a:pt x="90" y="10"/>
                  </a:lnTo>
                  <a:lnTo>
                    <a:pt x="80" y="6"/>
                  </a:lnTo>
                  <a:lnTo>
                    <a:pt x="71" y="6"/>
                  </a:lnTo>
                  <a:lnTo>
                    <a:pt x="63" y="10"/>
                  </a:lnTo>
                  <a:lnTo>
                    <a:pt x="55" y="14"/>
                  </a:lnTo>
                  <a:lnTo>
                    <a:pt x="49" y="19"/>
                  </a:lnTo>
                  <a:lnTo>
                    <a:pt x="44" y="25"/>
                  </a:lnTo>
                  <a:lnTo>
                    <a:pt x="39" y="32"/>
                  </a:lnTo>
                  <a:lnTo>
                    <a:pt x="36" y="40"/>
                  </a:lnTo>
                  <a:lnTo>
                    <a:pt x="35" y="47"/>
                  </a:lnTo>
                  <a:lnTo>
                    <a:pt x="35" y="55"/>
                  </a:lnTo>
                  <a:lnTo>
                    <a:pt x="38" y="62"/>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79" name="Freeform 111">
              <a:extLst>
                <a:ext uri="{FF2B5EF4-FFF2-40B4-BE49-F238E27FC236}">
                  <a16:creationId xmlns:a16="http://schemas.microsoft.com/office/drawing/2014/main" id="{AEE8CD3C-C222-CC40-A302-6CF10C91E137}"/>
                </a:ext>
              </a:extLst>
            </p:cNvPr>
            <p:cNvSpPr>
              <a:spLocks/>
            </p:cNvSpPr>
            <p:nvPr/>
          </p:nvSpPr>
          <p:spPr bwMode="auto">
            <a:xfrm>
              <a:off x="3390" y="3468"/>
              <a:ext cx="21" cy="28"/>
            </a:xfrm>
            <a:custGeom>
              <a:avLst/>
              <a:gdLst>
                <a:gd name="T0" fmla="*/ 1 w 42"/>
                <a:gd name="T1" fmla="*/ 1 h 55"/>
                <a:gd name="T2" fmla="*/ 1 w 42"/>
                <a:gd name="T3" fmla="*/ 1 h 55"/>
                <a:gd name="T4" fmla="*/ 1 w 42"/>
                <a:gd name="T5" fmla="*/ 1 h 55"/>
                <a:gd name="T6" fmla="*/ 1 w 42"/>
                <a:gd name="T7" fmla="*/ 1 h 55"/>
                <a:gd name="T8" fmla="*/ 1 w 42"/>
                <a:gd name="T9" fmla="*/ 0 h 55"/>
                <a:gd name="T10" fmla="*/ 0 w 42"/>
                <a:gd name="T11" fmla="*/ 1 h 55"/>
                <a:gd name="T12" fmla="*/ 1 w 42"/>
                <a:gd name="T13" fmla="*/ 1 h 55"/>
                <a:gd name="T14" fmla="*/ 1 w 42"/>
                <a:gd name="T15" fmla="*/ 1 h 55"/>
                <a:gd name="T16" fmla="*/ 1 w 42"/>
                <a:gd name="T17" fmla="*/ 1 h 55"/>
                <a:gd name="T18" fmla="*/ 1 w 42"/>
                <a:gd name="T19" fmla="*/ 1 h 55"/>
                <a:gd name="T20" fmla="*/ 1 w 42"/>
                <a:gd name="T21" fmla="*/ 1 h 55"/>
                <a:gd name="T22" fmla="*/ 1 w 42"/>
                <a:gd name="T23" fmla="*/ 1 h 55"/>
                <a:gd name="T24" fmla="*/ 1 w 42"/>
                <a:gd name="T25" fmla="*/ 1 h 55"/>
                <a:gd name="T26" fmla="*/ 1 w 42"/>
                <a:gd name="T27" fmla="*/ 1 h 55"/>
                <a:gd name="T28" fmla="*/ 1 w 42"/>
                <a:gd name="T29" fmla="*/ 1 h 55"/>
                <a:gd name="T30" fmla="*/ 1 w 42"/>
                <a:gd name="T31" fmla="*/ 1 h 55"/>
                <a:gd name="T32" fmla="*/ 1 w 42"/>
                <a:gd name="T33" fmla="*/ 1 h 55"/>
                <a:gd name="T34" fmla="*/ 1 w 42"/>
                <a:gd name="T35" fmla="*/ 1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55"/>
                <a:gd name="T56" fmla="*/ 42 w 42"/>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55">
                  <a:moveTo>
                    <a:pt x="39" y="16"/>
                  </a:moveTo>
                  <a:lnTo>
                    <a:pt x="36" y="13"/>
                  </a:lnTo>
                  <a:lnTo>
                    <a:pt x="33" y="8"/>
                  </a:lnTo>
                  <a:lnTo>
                    <a:pt x="30" y="5"/>
                  </a:lnTo>
                  <a:lnTo>
                    <a:pt x="25" y="0"/>
                  </a:lnTo>
                  <a:lnTo>
                    <a:pt x="0" y="52"/>
                  </a:lnTo>
                  <a:lnTo>
                    <a:pt x="8" y="55"/>
                  </a:lnTo>
                  <a:lnTo>
                    <a:pt x="15" y="55"/>
                  </a:lnTo>
                  <a:lnTo>
                    <a:pt x="22" y="54"/>
                  </a:lnTo>
                  <a:lnTo>
                    <a:pt x="28" y="51"/>
                  </a:lnTo>
                  <a:lnTo>
                    <a:pt x="31" y="49"/>
                  </a:lnTo>
                  <a:lnTo>
                    <a:pt x="34" y="46"/>
                  </a:lnTo>
                  <a:lnTo>
                    <a:pt x="36" y="43"/>
                  </a:lnTo>
                  <a:lnTo>
                    <a:pt x="39" y="40"/>
                  </a:lnTo>
                  <a:lnTo>
                    <a:pt x="41" y="33"/>
                  </a:lnTo>
                  <a:lnTo>
                    <a:pt x="42" y="27"/>
                  </a:lnTo>
                  <a:lnTo>
                    <a:pt x="41" y="22"/>
                  </a:lnTo>
                  <a:lnTo>
                    <a:pt x="3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0" name="Freeform 112">
              <a:extLst>
                <a:ext uri="{FF2B5EF4-FFF2-40B4-BE49-F238E27FC236}">
                  <a16:creationId xmlns:a16="http://schemas.microsoft.com/office/drawing/2014/main" id="{A3172E30-4F04-7649-862A-E83783DC4648}"/>
                </a:ext>
              </a:extLst>
            </p:cNvPr>
            <p:cNvSpPr>
              <a:spLocks/>
            </p:cNvSpPr>
            <p:nvPr/>
          </p:nvSpPr>
          <p:spPr bwMode="auto">
            <a:xfrm>
              <a:off x="3396" y="3476"/>
              <a:ext cx="10" cy="15"/>
            </a:xfrm>
            <a:custGeom>
              <a:avLst/>
              <a:gdLst>
                <a:gd name="T0" fmla="*/ 0 w 21"/>
                <a:gd name="T1" fmla="*/ 1 h 30"/>
                <a:gd name="T2" fmla="*/ 0 w 21"/>
                <a:gd name="T3" fmla="*/ 1 h 30"/>
                <a:gd name="T4" fmla="*/ 0 w 21"/>
                <a:gd name="T5" fmla="*/ 1 h 30"/>
                <a:gd name="T6" fmla="*/ 0 w 21"/>
                <a:gd name="T7" fmla="*/ 1 h 30"/>
                <a:gd name="T8" fmla="*/ 0 w 21"/>
                <a:gd name="T9" fmla="*/ 0 h 30"/>
                <a:gd name="T10" fmla="*/ 0 w 21"/>
                <a:gd name="T11" fmla="*/ 1 h 30"/>
                <a:gd name="T12" fmla="*/ 0 w 21"/>
                <a:gd name="T13" fmla="*/ 1 h 30"/>
                <a:gd name="T14" fmla="*/ 0 w 21"/>
                <a:gd name="T15" fmla="*/ 1 h 30"/>
                <a:gd name="T16" fmla="*/ 0 w 21"/>
                <a:gd name="T17" fmla="*/ 1 h 30"/>
                <a:gd name="T18" fmla="*/ 0 w 21"/>
                <a:gd name="T19" fmla="*/ 1 h 30"/>
                <a:gd name="T20" fmla="*/ 0 w 21"/>
                <a:gd name="T21" fmla="*/ 1 h 30"/>
                <a:gd name="T22" fmla="*/ 0 w 21"/>
                <a:gd name="T23" fmla="*/ 1 h 30"/>
                <a:gd name="T24" fmla="*/ 0 w 21"/>
                <a:gd name="T25" fmla="*/ 1 h 30"/>
                <a:gd name="T26" fmla="*/ 0 w 21"/>
                <a:gd name="T27" fmla="*/ 1 h 30"/>
                <a:gd name="T28" fmla="*/ 0 w 21"/>
                <a:gd name="T29" fmla="*/ 1 h 30"/>
                <a:gd name="T30" fmla="*/ 0 w 21"/>
                <a:gd name="T31" fmla="*/ 1 h 30"/>
                <a:gd name="T32" fmla="*/ 0 w 21"/>
                <a:gd name="T33" fmla="*/ 1 h 30"/>
                <a:gd name="T34" fmla="*/ 0 w 21"/>
                <a:gd name="T35" fmla="*/ 1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0"/>
                <a:gd name="T56" fmla="*/ 21 w 21"/>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0">
                  <a:moveTo>
                    <a:pt x="18" y="5"/>
                  </a:moveTo>
                  <a:lnTo>
                    <a:pt x="18" y="3"/>
                  </a:lnTo>
                  <a:lnTo>
                    <a:pt x="16" y="2"/>
                  </a:lnTo>
                  <a:lnTo>
                    <a:pt x="14" y="0"/>
                  </a:lnTo>
                  <a:lnTo>
                    <a:pt x="0" y="30"/>
                  </a:lnTo>
                  <a:lnTo>
                    <a:pt x="3" y="30"/>
                  </a:lnTo>
                  <a:lnTo>
                    <a:pt x="7" y="28"/>
                  </a:lnTo>
                  <a:lnTo>
                    <a:pt x="10" y="28"/>
                  </a:lnTo>
                  <a:lnTo>
                    <a:pt x="11" y="27"/>
                  </a:lnTo>
                  <a:lnTo>
                    <a:pt x="13" y="25"/>
                  </a:lnTo>
                  <a:lnTo>
                    <a:pt x="14" y="24"/>
                  </a:lnTo>
                  <a:lnTo>
                    <a:pt x="16" y="21"/>
                  </a:lnTo>
                  <a:lnTo>
                    <a:pt x="18" y="19"/>
                  </a:lnTo>
                  <a:lnTo>
                    <a:pt x="19" y="16"/>
                  </a:lnTo>
                  <a:lnTo>
                    <a:pt x="21" y="11"/>
                  </a:lnTo>
                  <a:lnTo>
                    <a:pt x="19" y="8"/>
                  </a:lnTo>
                  <a:lnTo>
                    <a:pt x="18" y="5"/>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1" name="Freeform 113">
              <a:extLst>
                <a:ext uri="{FF2B5EF4-FFF2-40B4-BE49-F238E27FC236}">
                  <a16:creationId xmlns:a16="http://schemas.microsoft.com/office/drawing/2014/main" id="{247AE832-D146-CC4C-A582-0D30FB5FCE54}"/>
                </a:ext>
              </a:extLst>
            </p:cNvPr>
            <p:cNvSpPr>
              <a:spLocks/>
            </p:cNvSpPr>
            <p:nvPr/>
          </p:nvSpPr>
          <p:spPr bwMode="auto">
            <a:xfrm>
              <a:off x="3395" y="3432"/>
              <a:ext cx="18" cy="24"/>
            </a:xfrm>
            <a:custGeom>
              <a:avLst/>
              <a:gdLst>
                <a:gd name="T0" fmla="*/ 0 w 38"/>
                <a:gd name="T1" fmla="*/ 1 h 47"/>
                <a:gd name="T2" fmla="*/ 0 w 38"/>
                <a:gd name="T3" fmla="*/ 1 h 47"/>
                <a:gd name="T4" fmla="*/ 0 w 38"/>
                <a:gd name="T5" fmla="*/ 0 h 47"/>
                <a:gd name="T6" fmla="*/ 0 w 38"/>
                <a:gd name="T7" fmla="*/ 1 h 47"/>
                <a:gd name="T8" fmla="*/ 0 w 38"/>
                <a:gd name="T9" fmla="*/ 1 h 47"/>
                <a:gd name="T10" fmla="*/ 0 w 38"/>
                <a:gd name="T11" fmla="*/ 1 h 47"/>
                <a:gd name="T12" fmla="*/ 0 w 38"/>
                <a:gd name="T13" fmla="*/ 1 h 47"/>
                <a:gd name="T14" fmla="*/ 0 w 38"/>
                <a:gd name="T15" fmla="*/ 1 h 47"/>
                <a:gd name="T16" fmla="*/ 0 w 38"/>
                <a:gd name="T17" fmla="*/ 1 h 47"/>
                <a:gd name="T18" fmla="*/ 0 w 38"/>
                <a:gd name="T19" fmla="*/ 1 h 47"/>
                <a:gd name="T20" fmla="*/ 0 w 38"/>
                <a:gd name="T21" fmla="*/ 1 h 47"/>
                <a:gd name="T22" fmla="*/ 0 w 38"/>
                <a:gd name="T23" fmla="*/ 1 h 47"/>
                <a:gd name="T24" fmla="*/ 0 w 38"/>
                <a:gd name="T25" fmla="*/ 1 h 47"/>
                <a:gd name="T26" fmla="*/ 0 w 38"/>
                <a:gd name="T27" fmla="*/ 1 h 47"/>
                <a:gd name="T28" fmla="*/ 0 w 38"/>
                <a:gd name="T29" fmla="*/ 1 h 47"/>
                <a:gd name="T30" fmla="*/ 0 w 38"/>
                <a:gd name="T31" fmla="*/ 1 h 47"/>
                <a:gd name="T32" fmla="*/ 0 w 38"/>
                <a:gd name="T33" fmla="*/ 1 h 47"/>
                <a:gd name="T34" fmla="*/ 0 w 38"/>
                <a:gd name="T35" fmla="*/ 1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47"/>
                <a:gd name="T56" fmla="*/ 38 w 38"/>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47">
                  <a:moveTo>
                    <a:pt x="16" y="3"/>
                  </a:moveTo>
                  <a:lnTo>
                    <a:pt x="21" y="1"/>
                  </a:lnTo>
                  <a:lnTo>
                    <a:pt x="25" y="0"/>
                  </a:lnTo>
                  <a:lnTo>
                    <a:pt x="32" y="1"/>
                  </a:lnTo>
                  <a:lnTo>
                    <a:pt x="38" y="3"/>
                  </a:lnTo>
                  <a:lnTo>
                    <a:pt x="16" y="47"/>
                  </a:lnTo>
                  <a:lnTo>
                    <a:pt x="11" y="44"/>
                  </a:lnTo>
                  <a:lnTo>
                    <a:pt x="8" y="39"/>
                  </a:lnTo>
                  <a:lnTo>
                    <a:pt x="5" y="36"/>
                  </a:lnTo>
                  <a:lnTo>
                    <a:pt x="2" y="33"/>
                  </a:lnTo>
                  <a:lnTo>
                    <a:pt x="0" y="30"/>
                  </a:lnTo>
                  <a:lnTo>
                    <a:pt x="0" y="25"/>
                  </a:lnTo>
                  <a:lnTo>
                    <a:pt x="2" y="20"/>
                  </a:lnTo>
                  <a:lnTo>
                    <a:pt x="3" y="16"/>
                  </a:lnTo>
                  <a:lnTo>
                    <a:pt x="5" y="11"/>
                  </a:lnTo>
                  <a:lnTo>
                    <a:pt x="8" y="8"/>
                  </a:lnTo>
                  <a:lnTo>
                    <a:pt x="11" y="6"/>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2" name="Freeform 114">
              <a:extLst>
                <a:ext uri="{FF2B5EF4-FFF2-40B4-BE49-F238E27FC236}">
                  <a16:creationId xmlns:a16="http://schemas.microsoft.com/office/drawing/2014/main" id="{9024AD93-5A07-BE49-99FA-32666E160BCB}"/>
                </a:ext>
              </a:extLst>
            </p:cNvPr>
            <p:cNvSpPr>
              <a:spLocks/>
            </p:cNvSpPr>
            <p:nvPr/>
          </p:nvSpPr>
          <p:spPr bwMode="auto">
            <a:xfrm>
              <a:off x="3399" y="3437"/>
              <a:ext cx="7" cy="11"/>
            </a:xfrm>
            <a:custGeom>
              <a:avLst/>
              <a:gdLst>
                <a:gd name="T0" fmla="*/ 1 w 14"/>
                <a:gd name="T1" fmla="*/ 0 h 24"/>
                <a:gd name="T2" fmla="*/ 1 w 14"/>
                <a:gd name="T3" fmla="*/ 0 h 24"/>
                <a:gd name="T4" fmla="*/ 1 w 14"/>
                <a:gd name="T5" fmla="*/ 0 h 24"/>
                <a:gd name="T6" fmla="*/ 1 w 14"/>
                <a:gd name="T7" fmla="*/ 0 h 24"/>
                <a:gd name="T8" fmla="*/ 1 w 14"/>
                <a:gd name="T9" fmla="*/ 0 h 24"/>
                <a:gd name="T10" fmla="*/ 0 w 14"/>
                <a:gd name="T11" fmla="*/ 0 h 24"/>
                <a:gd name="T12" fmla="*/ 0 w 14"/>
                <a:gd name="T13" fmla="*/ 0 h 24"/>
                <a:gd name="T14" fmla="*/ 0 w 14"/>
                <a:gd name="T15" fmla="*/ 0 h 24"/>
                <a:gd name="T16" fmla="*/ 0 w 14"/>
                <a:gd name="T17" fmla="*/ 0 h 24"/>
                <a:gd name="T18" fmla="*/ 1 w 14"/>
                <a:gd name="T19" fmla="*/ 0 h 24"/>
                <a:gd name="T20" fmla="*/ 1 w 14"/>
                <a:gd name="T21" fmla="*/ 0 h 24"/>
                <a:gd name="T22" fmla="*/ 1 w 14"/>
                <a:gd name="T23" fmla="*/ 0 h 24"/>
                <a:gd name="T24" fmla="*/ 1 w 14"/>
                <a:gd name="T25" fmla="*/ 0 h 24"/>
                <a:gd name="T26" fmla="*/ 1 w 14"/>
                <a:gd name="T27" fmla="*/ 0 h 24"/>
                <a:gd name="T28" fmla="*/ 1 w 14"/>
                <a:gd name="T29" fmla="*/ 0 h 24"/>
                <a:gd name="T30" fmla="*/ 1 w 14"/>
                <a:gd name="T31" fmla="*/ 0 h 24"/>
                <a:gd name="T32" fmla="*/ 1 w 14"/>
                <a:gd name="T33" fmla="*/ 0 h 24"/>
                <a:gd name="T34" fmla="*/ 1 w 14"/>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4"/>
                <a:gd name="T56" fmla="*/ 14 w 14"/>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4">
                  <a:moveTo>
                    <a:pt x="11" y="2"/>
                  </a:moveTo>
                  <a:lnTo>
                    <a:pt x="7" y="3"/>
                  </a:lnTo>
                  <a:lnTo>
                    <a:pt x="4" y="5"/>
                  </a:lnTo>
                  <a:lnTo>
                    <a:pt x="3" y="8"/>
                  </a:lnTo>
                  <a:lnTo>
                    <a:pt x="1" y="10"/>
                  </a:lnTo>
                  <a:lnTo>
                    <a:pt x="0" y="14"/>
                  </a:lnTo>
                  <a:lnTo>
                    <a:pt x="0" y="18"/>
                  </a:lnTo>
                  <a:lnTo>
                    <a:pt x="0" y="19"/>
                  </a:lnTo>
                  <a:lnTo>
                    <a:pt x="0" y="21"/>
                  </a:lnTo>
                  <a:lnTo>
                    <a:pt x="1" y="22"/>
                  </a:lnTo>
                  <a:lnTo>
                    <a:pt x="1" y="24"/>
                  </a:lnTo>
                  <a:lnTo>
                    <a:pt x="3" y="24"/>
                  </a:lnTo>
                  <a:lnTo>
                    <a:pt x="14" y="0"/>
                  </a:lnTo>
                  <a:lnTo>
                    <a:pt x="12" y="0"/>
                  </a:lnTo>
                  <a:lnTo>
                    <a:pt x="11" y="0"/>
                  </a:lnTo>
                  <a:lnTo>
                    <a:pt x="11" y="2"/>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3" name="Freeform 115">
              <a:extLst>
                <a:ext uri="{FF2B5EF4-FFF2-40B4-BE49-F238E27FC236}">
                  <a16:creationId xmlns:a16="http://schemas.microsoft.com/office/drawing/2014/main" id="{1A56C7BF-24A6-574D-BC30-FB562E11386B}"/>
                </a:ext>
              </a:extLst>
            </p:cNvPr>
            <p:cNvSpPr>
              <a:spLocks/>
            </p:cNvSpPr>
            <p:nvPr/>
          </p:nvSpPr>
          <p:spPr bwMode="auto">
            <a:xfrm>
              <a:off x="3580" y="3560"/>
              <a:ext cx="21" cy="27"/>
            </a:xfrm>
            <a:custGeom>
              <a:avLst/>
              <a:gdLst>
                <a:gd name="T0" fmla="*/ 1 w 42"/>
                <a:gd name="T1" fmla="*/ 0 h 55"/>
                <a:gd name="T2" fmla="*/ 1 w 42"/>
                <a:gd name="T3" fmla="*/ 0 h 55"/>
                <a:gd name="T4" fmla="*/ 1 w 42"/>
                <a:gd name="T5" fmla="*/ 0 h 55"/>
                <a:gd name="T6" fmla="*/ 1 w 42"/>
                <a:gd name="T7" fmla="*/ 0 h 55"/>
                <a:gd name="T8" fmla="*/ 1 w 42"/>
                <a:gd name="T9" fmla="*/ 0 h 55"/>
                <a:gd name="T10" fmla="*/ 1 w 42"/>
                <a:gd name="T11" fmla="*/ 0 h 55"/>
                <a:gd name="T12" fmla="*/ 1 w 42"/>
                <a:gd name="T13" fmla="*/ 0 h 55"/>
                <a:gd name="T14" fmla="*/ 1 w 42"/>
                <a:gd name="T15" fmla="*/ 0 h 55"/>
                <a:gd name="T16" fmla="*/ 1 w 42"/>
                <a:gd name="T17" fmla="*/ 0 h 55"/>
                <a:gd name="T18" fmla="*/ 1 w 42"/>
                <a:gd name="T19" fmla="*/ 0 h 55"/>
                <a:gd name="T20" fmla="*/ 1 w 42"/>
                <a:gd name="T21" fmla="*/ 0 h 55"/>
                <a:gd name="T22" fmla="*/ 1 w 42"/>
                <a:gd name="T23" fmla="*/ 0 h 55"/>
                <a:gd name="T24" fmla="*/ 1 w 42"/>
                <a:gd name="T25" fmla="*/ 0 h 55"/>
                <a:gd name="T26" fmla="*/ 1 w 42"/>
                <a:gd name="T27" fmla="*/ 0 h 55"/>
                <a:gd name="T28" fmla="*/ 1 w 42"/>
                <a:gd name="T29" fmla="*/ 0 h 55"/>
                <a:gd name="T30" fmla="*/ 1 w 42"/>
                <a:gd name="T31" fmla="*/ 0 h 55"/>
                <a:gd name="T32" fmla="*/ 0 w 42"/>
                <a:gd name="T33" fmla="*/ 0 h 55"/>
                <a:gd name="T34" fmla="*/ 1 w 42"/>
                <a:gd name="T35" fmla="*/ 0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55"/>
                <a:gd name="T56" fmla="*/ 42 w 42"/>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55">
                  <a:moveTo>
                    <a:pt x="25" y="0"/>
                  </a:moveTo>
                  <a:lnTo>
                    <a:pt x="29" y="5"/>
                  </a:lnTo>
                  <a:lnTo>
                    <a:pt x="34" y="10"/>
                  </a:lnTo>
                  <a:lnTo>
                    <a:pt x="37" y="13"/>
                  </a:lnTo>
                  <a:lnTo>
                    <a:pt x="39" y="16"/>
                  </a:lnTo>
                  <a:lnTo>
                    <a:pt x="42" y="22"/>
                  </a:lnTo>
                  <a:lnTo>
                    <a:pt x="42" y="27"/>
                  </a:lnTo>
                  <a:lnTo>
                    <a:pt x="42" y="33"/>
                  </a:lnTo>
                  <a:lnTo>
                    <a:pt x="39" y="39"/>
                  </a:lnTo>
                  <a:lnTo>
                    <a:pt x="37" y="43"/>
                  </a:lnTo>
                  <a:lnTo>
                    <a:pt x="34" y="46"/>
                  </a:lnTo>
                  <a:lnTo>
                    <a:pt x="33" y="49"/>
                  </a:lnTo>
                  <a:lnTo>
                    <a:pt x="29" y="51"/>
                  </a:lnTo>
                  <a:lnTo>
                    <a:pt x="23" y="54"/>
                  </a:lnTo>
                  <a:lnTo>
                    <a:pt x="17" y="55"/>
                  </a:lnTo>
                  <a:lnTo>
                    <a:pt x="9" y="55"/>
                  </a:lnTo>
                  <a:lnTo>
                    <a:pt x="0" y="5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4" name="Freeform 116">
              <a:extLst>
                <a:ext uri="{FF2B5EF4-FFF2-40B4-BE49-F238E27FC236}">
                  <a16:creationId xmlns:a16="http://schemas.microsoft.com/office/drawing/2014/main" id="{232BADC6-AD1D-2645-B362-9813E46688DE}"/>
                </a:ext>
              </a:extLst>
            </p:cNvPr>
            <p:cNvSpPr>
              <a:spLocks/>
            </p:cNvSpPr>
            <p:nvPr/>
          </p:nvSpPr>
          <p:spPr bwMode="auto">
            <a:xfrm>
              <a:off x="3587" y="3567"/>
              <a:ext cx="9" cy="15"/>
            </a:xfrm>
            <a:custGeom>
              <a:avLst/>
              <a:gdLst>
                <a:gd name="T0" fmla="*/ 0 w 19"/>
                <a:gd name="T1" fmla="*/ 1 h 30"/>
                <a:gd name="T2" fmla="*/ 0 w 19"/>
                <a:gd name="T3" fmla="*/ 1 h 30"/>
                <a:gd name="T4" fmla="*/ 0 w 19"/>
                <a:gd name="T5" fmla="*/ 1 h 30"/>
                <a:gd name="T6" fmla="*/ 0 w 19"/>
                <a:gd name="T7" fmla="*/ 1 h 30"/>
                <a:gd name="T8" fmla="*/ 0 w 19"/>
                <a:gd name="T9" fmla="*/ 0 h 30"/>
                <a:gd name="T10" fmla="*/ 0 w 19"/>
                <a:gd name="T11" fmla="*/ 1 h 30"/>
                <a:gd name="T12" fmla="*/ 0 w 19"/>
                <a:gd name="T13" fmla="*/ 1 h 30"/>
                <a:gd name="T14" fmla="*/ 0 w 19"/>
                <a:gd name="T15" fmla="*/ 1 h 30"/>
                <a:gd name="T16" fmla="*/ 0 w 19"/>
                <a:gd name="T17" fmla="*/ 1 h 30"/>
                <a:gd name="T18" fmla="*/ 0 w 19"/>
                <a:gd name="T19" fmla="*/ 1 h 30"/>
                <a:gd name="T20" fmla="*/ 0 w 19"/>
                <a:gd name="T21" fmla="*/ 1 h 30"/>
                <a:gd name="T22" fmla="*/ 0 w 19"/>
                <a:gd name="T23" fmla="*/ 1 h 30"/>
                <a:gd name="T24" fmla="*/ 0 w 19"/>
                <a:gd name="T25" fmla="*/ 1 h 30"/>
                <a:gd name="T26" fmla="*/ 0 w 19"/>
                <a:gd name="T27" fmla="*/ 1 h 30"/>
                <a:gd name="T28" fmla="*/ 0 w 19"/>
                <a:gd name="T29" fmla="*/ 1 h 30"/>
                <a:gd name="T30" fmla="*/ 0 w 19"/>
                <a:gd name="T31" fmla="*/ 1 h 30"/>
                <a:gd name="T32" fmla="*/ 0 w 19"/>
                <a:gd name="T33" fmla="*/ 1 h 30"/>
                <a:gd name="T34" fmla="*/ 0 w 19"/>
                <a:gd name="T35" fmla="*/ 1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30"/>
                <a:gd name="T56" fmla="*/ 19 w 19"/>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30">
                  <a:moveTo>
                    <a:pt x="17" y="5"/>
                  </a:moveTo>
                  <a:lnTo>
                    <a:pt x="17" y="5"/>
                  </a:lnTo>
                  <a:lnTo>
                    <a:pt x="15" y="3"/>
                  </a:lnTo>
                  <a:lnTo>
                    <a:pt x="15" y="1"/>
                  </a:lnTo>
                  <a:lnTo>
                    <a:pt x="14" y="0"/>
                  </a:lnTo>
                  <a:lnTo>
                    <a:pt x="0" y="30"/>
                  </a:lnTo>
                  <a:lnTo>
                    <a:pt x="3" y="30"/>
                  </a:lnTo>
                  <a:lnTo>
                    <a:pt x="6" y="30"/>
                  </a:lnTo>
                  <a:lnTo>
                    <a:pt x="8" y="30"/>
                  </a:lnTo>
                  <a:lnTo>
                    <a:pt x="9" y="28"/>
                  </a:lnTo>
                  <a:lnTo>
                    <a:pt x="11" y="27"/>
                  </a:lnTo>
                  <a:lnTo>
                    <a:pt x="14" y="23"/>
                  </a:lnTo>
                  <a:lnTo>
                    <a:pt x="15" y="22"/>
                  </a:lnTo>
                  <a:lnTo>
                    <a:pt x="17" y="19"/>
                  </a:lnTo>
                  <a:lnTo>
                    <a:pt x="19" y="16"/>
                  </a:lnTo>
                  <a:lnTo>
                    <a:pt x="19" y="11"/>
                  </a:lnTo>
                  <a:lnTo>
                    <a:pt x="19" y="8"/>
                  </a:lnTo>
                  <a:lnTo>
                    <a:pt x="17" y="5"/>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5" name="Freeform 117">
              <a:extLst>
                <a:ext uri="{FF2B5EF4-FFF2-40B4-BE49-F238E27FC236}">
                  <a16:creationId xmlns:a16="http://schemas.microsoft.com/office/drawing/2014/main" id="{DA051D1B-91DE-5046-AEED-A33807E92D85}"/>
                </a:ext>
              </a:extLst>
            </p:cNvPr>
            <p:cNvSpPr>
              <a:spLocks/>
            </p:cNvSpPr>
            <p:nvPr/>
          </p:nvSpPr>
          <p:spPr bwMode="auto">
            <a:xfrm>
              <a:off x="3585" y="3523"/>
              <a:ext cx="18" cy="25"/>
            </a:xfrm>
            <a:custGeom>
              <a:avLst/>
              <a:gdLst>
                <a:gd name="T0" fmla="*/ 1 w 36"/>
                <a:gd name="T1" fmla="*/ 1 h 50"/>
                <a:gd name="T2" fmla="*/ 1 w 36"/>
                <a:gd name="T3" fmla="*/ 1 h 50"/>
                <a:gd name="T4" fmla="*/ 1 w 36"/>
                <a:gd name="T5" fmla="*/ 0 h 50"/>
                <a:gd name="T6" fmla="*/ 1 w 36"/>
                <a:gd name="T7" fmla="*/ 1 h 50"/>
                <a:gd name="T8" fmla="*/ 1 w 36"/>
                <a:gd name="T9" fmla="*/ 1 h 50"/>
                <a:gd name="T10" fmla="*/ 1 w 36"/>
                <a:gd name="T11" fmla="*/ 1 h 50"/>
                <a:gd name="T12" fmla="*/ 1 w 36"/>
                <a:gd name="T13" fmla="*/ 1 h 50"/>
                <a:gd name="T14" fmla="*/ 1 w 36"/>
                <a:gd name="T15" fmla="*/ 1 h 50"/>
                <a:gd name="T16" fmla="*/ 1 w 36"/>
                <a:gd name="T17" fmla="*/ 1 h 50"/>
                <a:gd name="T18" fmla="*/ 1 w 36"/>
                <a:gd name="T19" fmla="*/ 1 h 50"/>
                <a:gd name="T20" fmla="*/ 0 w 36"/>
                <a:gd name="T21" fmla="*/ 1 h 50"/>
                <a:gd name="T22" fmla="*/ 0 w 36"/>
                <a:gd name="T23" fmla="*/ 1 h 50"/>
                <a:gd name="T24" fmla="*/ 0 w 36"/>
                <a:gd name="T25" fmla="*/ 1 h 50"/>
                <a:gd name="T26" fmla="*/ 1 w 36"/>
                <a:gd name="T27" fmla="*/ 1 h 50"/>
                <a:gd name="T28" fmla="*/ 1 w 36"/>
                <a:gd name="T29" fmla="*/ 1 h 50"/>
                <a:gd name="T30" fmla="*/ 1 w 36"/>
                <a:gd name="T31" fmla="*/ 1 h 50"/>
                <a:gd name="T32" fmla="*/ 1 w 36"/>
                <a:gd name="T33" fmla="*/ 1 h 50"/>
                <a:gd name="T34" fmla="*/ 1 w 36"/>
                <a:gd name="T35" fmla="*/ 1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50"/>
                <a:gd name="T56" fmla="*/ 36 w 36"/>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50">
                  <a:moveTo>
                    <a:pt x="14" y="3"/>
                  </a:moveTo>
                  <a:lnTo>
                    <a:pt x="18" y="2"/>
                  </a:lnTo>
                  <a:lnTo>
                    <a:pt x="25" y="0"/>
                  </a:lnTo>
                  <a:lnTo>
                    <a:pt x="30" y="2"/>
                  </a:lnTo>
                  <a:lnTo>
                    <a:pt x="36" y="3"/>
                  </a:lnTo>
                  <a:lnTo>
                    <a:pt x="14" y="50"/>
                  </a:lnTo>
                  <a:lnTo>
                    <a:pt x="9" y="47"/>
                  </a:lnTo>
                  <a:lnTo>
                    <a:pt x="6" y="43"/>
                  </a:lnTo>
                  <a:lnTo>
                    <a:pt x="3" y="38"/>
                  </a:lnTo>
                  <a:lnTo>
                    <a:pt x="1" y="33"/>
                  </a:lnTo>
                  <a:lnTo>
                    <a:pt x="0" y="30"/>
                  </a:lnTo>
                  <a:lnTo>
                    <a:pt x="0" y="25"/>
                  </a:lnTo>
                  <a:lnTo>
                    <a:pt x="0" y="21"/>
                  </a:lnTo>
                  <a:lnTo>
                    <a:pt x="1" y="16"/>
                  </a:lnTo>
                  <a:lnTo>
                    <a:pt x="4" y="11"/>
                  </a:lnTo>
                  <a:lnTo>
                    <a:pt x="7" y="8"/>
                  </a:lnTo>
                  <a:lnTo>
                    <a:pt x="11" y="6"/>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6" name="Freeform 118">
              <a:extLst>
                <a:ext uri="{FF2B5EF4-FFF2-40B4-BE49-F238E27FC236}">
                  <a16:creationId xmlns:a16="http://schemas.microsoft.com/office/drawing/2014/main" id="{5BE3178E-B262-E74E-9DD4-A6A3C38C0E42}"/>
                </a:ext>
              </a:extLst>
            </p:cNvPr>
            <p:cNvSpPr>
              <a:spLocks/>
            </p:cNvSpPr>
            <p:nvPr/>
          </p:nvSpPr>
          <p:spPr bwMode="auto">
            <a:xfrm>
              <a:off x="3589" y="3528"/>
              <a:ext cx="8" cy="12"/>
            </a:xfrm>
            <a:custGeom>
              <a:avLst/>
              <a:gdLst>
                <a:gd name="T0" fmla="*/ 1 w 16"/>
                <a:gd name="T1" fmla="*/ 0 h 24"/>
                <a:gd name="T2" fmla="*/ 1 w 16"/>
                <a:gd name="T3" fmla="*/ 1 h 24"/>
                <a:gd name="T4" fmla="*/ 1 w 16"/>
                <a:gd name="T5" fmla="*/ 1 h 24"/>
                <a:gd name="T6" fmla="*/ 1 w 16"/>
                <a:gd name="T7" fmla="*/ 1 h 24"/>
                <a:gd name="T8" fmla="*/ 1 w 16"/>
                <a:gd name="T9" fmla="*/ 1 h 24"/>
                <a:gd name="T10" fmla="*/ 0 w 16"/>
                <a:gd name="T11" fmla="*/ 1 h 24"/>
                <a:gd name="T12" fmla="*/ 0 w 16"/>
                <a:gd name="T13" fmla="*/ 1 h 24"/>
                <a:gd name="T14" fmla="*/ 0 w 16"/>
                <a:gd name="T15" fmla="*/ 1 h 24"/>
                <a:gd name="T16" fmla="*/ 1 w 16"/>
                <a:gd name="T17" fmla="*/ 1 h 24"/>
                <a:gd name="T18" fmla="*/ 1 w 16"/>
                <a:gd name="T19" fmla="*/ 1 h 24"/>
                <a:gd name="T20" fmla="*/ 1 w 16"/>
                <a:gd name="T21" fmla="*/ 1 h 24"/>
                <a:gd name="T22" fmla="*/ 1 w 16"/>
                <a:gd name="T23" fmla="*/ 1 h 24"/>
                <a:gd name="T24" fmla="*/ 1 w 16"/>
                <a:gd name="T25" fmla="*/ 1 h 24"/>
                <a:gd name="T26" fmla="*/ 1 w 16"/>
                <a:gd name="T27" fmla="*/ 0 h 24"/>
                <a:gd name="T28" fmla="*/ 1 w 16"/>
                <a:gd name="T29" fmla="*/ 0 h 24"/>
                <a:gd name="T30" fmla="*/ 1 w 16"/>
                <a:gd name="T31" fmla="*/ 0 h 24"/>
                <a:gd name="T32" fmla="*/ 1 w 16"/>
                <a:gd name="T33" fmla="*/ 0 h 24"/>
                <a:gd name="T34" fmla="*/ 1 w 16"/>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4"/>
                <a:gd name="T56" fmla="*/ 16 w 16"/>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4">
                  <a:moveTo>
                    <a:pt x="11" y="0"/>
                  </a:moveTo>
                  <a:lnTo>
                    <a:pt x="8" y="2"/>
                  </a:lnTo>
                  <a:lnTo>
                    <a:pt x="7" y="3"/>
                  </a:lnTo>
                  <a:lnTo>
                    <a:pt x="4" y="6"/>
                  </a:lnTo>
                  <a:lnTo>
                    <a:pt x="2" y="8"/>
                  </a:lnTo>
                  <a:lnTo>
                    <a:pt x="0" y="13"/>
                  </a:lnTo>
                  <a:lnTo>
                    <a:pt x="0" y="16"/>
                  </a:lnTo>
                  <a:lnTo>
                    <a:pt x="0" y="17"/>
                  </a:lnTo>
                  <a:lnTo>
                    <a:pt x="2" y="19"/>
                  </a:lnTo>
                  <a:lnTo>
                    <a:pt x="2" y="21"/>
                  </a:lnTo>
                  <a:lnTo>
                    <a:pt x="4" y="21"/>
                  </a:lnTo>
                  <a:lnTo>
                    <a:pt x="4" y="22"/>
                  </a:lnTo>
                  <a:lnTo>
                    <a:pt x="5" y="24"/>
                  </a:lnTo>
                  <a:lnTo>
                    <a:pt x="16" y="0"/>
                  </a:lnTo>
                  <a:lnTo>
                    <a:pt x="15" y="0"/>
                  </a:lnTo>
                  <a:lnTo>
                    <a:pt x="13" y="0"/>
                  </a:lnTo>
                  <a:lnTo>
                    <a:pt x="11"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7" name="Freeform 119">
              <a:extLst>
                <a:ext uri="{FF2B5EF4-FFF2-40B4-BE49-F238E27FC236}">
                  <a16:creationId xmlns:a16="http://schemas.microsoft.com/office/drawing/2014/main" id="{AA11FE35-BE22-BF4A-9017-DB4FAA8104B2}"/>
                </a:ext>
              </a:extLst>
            </p:cNvPr>
            <p:cNvSpPr>
              <a:spLocks/>
            </p:cNvSpPr>
            <p:nvPr/>
          </p:nvSpPr>
          <p:spPr bwMode="auto">
            <a:xfrm>
              <a:off x="3451" y="3453"/>
              <a:ext cx="85" cy="117"/>
            </a:xfrm>
            <a:custGeom>
              <a:avLst/>
              <a:gdLst>
                <a:gd name="T0" fmla="*/ 1 w 170"/>
                <a:gd name="T1" fmla="*/ 1 h 234"/>
                <a:gd name="T2" fmla="*/ 1 w 170"/>
                <a:gd name="T3" fmla="*/ 1 h 234"/>
                <a:gd name="T4" fmla="*/ 1 w 170"/>
                <a:gd name="T5" fmla="*/ 1 h 234"/>
                <a:gd name="T6" fmla="*/ 1 w 170"/>
                <a:gd name="T7" fmla="*/ 1 h 234"/>
                <a:gd name="T8" fmla="*/ 1 w 170"/>
                <a:gd name="T9" fmla="*/ 1 h 234"/>
                <a:gd name="T10" fmla="*/ 1 w 170"/>
                <a:gd name="T11" fmla="*/ 1 h 234"/>
                <a:gd name="T12" fmla="*/ 1 w 170"/>
                <a:gd name="T13" fmla="*/ 1 h 234"/>
                <a:gd name="T14" fmla="*/ 1 w 170"/>
                <a:gd name="T15" fmla="*/ 1 h 234"/>
                <a:gd name="T16" fmla="*/ 1 w 170"/>
                <a:gd name="T17" fmla="*/ 1 h 234"/>
                <a:gd name="T18" fmla="*/ 1 w 170"/>
                <a:gd name="T19" fmla="*/ 1 h 234"/>
                <a:gd name="T20" fmla="*/ 1 w 170"/>
                <a:gd name="T21" fmla="*/ 0 h 234"/>
                <a:gd name="T22" fmla="*/ 1 w 170"/>
                <a:gd name="T23" fmla="*/ 1 h 234"/>
                <a:gd name="T24" fmla="*/ 1 w 170"/>
                <a:gd name="T25" fmla="*/ 1 h 234"/>
                <a:gd name="T26" fmla="*/ 1 w 170"/>
                <a:gd name="T27" fmla="*/ 1 h 234"/>
                <a:gd name="T28" fmla="*/ 1 w 170"/>
                <a:gd name="T29" fmla="*/ 1 h 234"/>
                <a:gd name="T30" fmla="*/ 1 w 170"/>
                <a:gd name="T31" fmla="*/ 1 h 234"/>
                <a:gd name="T32" fmla="*/ 1 w 170"/>
                <a:gd name="T33" fmla="*/ 1 h 234"/>
                <a:gd name="T34" fmla="*/ 1 w 170"/>
                <a:gd name="T35" fmla="*/ 1 h 234"/>
                <a:gd name="T36" fmla="*/ 1 w 170"/>
                <a:gd name="T37" fmla="*/ 1 h 234"/>
                <a:gd name="T38" fmla="*/ 1 w 170"/>
                <a:gd name="T39" fmla="*/ 1 h 234"/>
                <a:gd name="T40" fmla="*/ 1 w 170"/>
                <a:gd name="T41" fmla="*/ 1 h 234"/>
                <a:gd name="T42" fmla="*/ 1 w 170"/>
                <a:gd name="T43" fmla="*/ 1 h 234"/>
                <a:gd name="T44" fmla="*/ 1 w 170"/>
                <a:gd name="T45" fmla="*/ 1 h 234"/>
                <a:gd name="T46" fmla="*/ 1 w 170"/>
                <a:gd name="T47" fmla="*/ 1 h 234"/>
                <a:gd name="T48" fmla="*/ 1 w 170"/>
                <a:gd name="T49" fmla="*/ 1 h 234"/>
                <a:gd name="T50" fmla="*/ 1 w 170"/>
                <a:gd name="T51" fmla="*/ 1 h 234"/>
                <a:gd name="T52" fmla="*/ 1 w 170"/>
                <a:gd name="T53" fmla="*/ 1 h 234"/>
                <a:gd name="T54" fmla="*/ 1 w 170"/>
                <a:gd name="T55" fmla="*/ 1 h 234"/>
                <a:gd name="T56" fmla="*/ 1 w 170"/>
                <a:gd name="T57" fmla="*/ 1 h 234"/>
                <a:gd name="T58" fmla="*/ 1 w 170"/>
                <a:gd name="T59" fmla="*/ 1 h 234"/>
                <a:gd name="T60" fmla="*/ 1 w 170"/>
                <a:gd name="T61" fmla="*/ 1 h 234"/>
                <a:gd name="T62" fmla="*/ 1 w 170"/>
                <a:gd name="T63" fmla="*/ 1 h 234"/>
                <a:gd name="T64" fmla="*/ 1 w 170"/>
                <a:gd name="T65" fmla="*/ 1 h 234"/>
                <a:gd name="T66" fmla="*/ 0 w 170"/>
                <a:gd name="T67" fmla="*/ 1 h 234"/>
                <a:gd name="T68" fmla="*/ 0 w 170"/>
                <a:gd name="T69" fmla="*/ 1 h 234"/>
                <a:gd name="T70" fmla="*/ 1 w 170"/>
                <a:gd name="T71" fmla="*/ 1 h 234"/>
                <a:gd name="T72" fmla="*/ 1 w 170"/>
                <a:gd name="T73" fmla="*/ 1 h 2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
                <a:gd name="T112" fmla="*/ 0 h 234"/>
                <a:gd name="T113" fmla="*/ 170 w 170"/>
                <a:gd name="T114" fmla="*/ 234 h 2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 h="234">
                  <a:moveTo>
                    <a:pt x="19" y="85"/>
                  </a:moveTo>
                  <a:lnTo>
                    <a:pt x="26" y="71"/>
                  </a:lnTo>
                  <a:lnTo>
                    <a:pt x="34" y="57"/>
                  </a:lnTo>
                  <a:lnTo>
                    <a:pt x="44" y="44"/>
                  </a:lnTo>
                  <a:lnTo>
                    <a:pt x="55" y="33"/>
                  </a:lnTo>
                  <a:lnTo>
                    <a:pt x="64" y="24"/>
                  </a:lnTo>
                  <a:lnTo>
                    <a:pt x="75" y="16"/>
                  </a:lnTo>
                  <a:lnTo>
                    <a:pt x="86" y="10"/>
                  </a:lnTo>
                  <a:lnTo>
                    <a:pt x="97" y="5"/>
                  </a:lnTo>
                  <a:lnTo>
                    <a:pt x="108" y="2"/>
                  </a:lnTo>
                  <a:lnTo>
                    <a:pt x="119" y="0"/>
                  </a:lnTo>
                  <a:lnTo>
                    <a:pt x="129" y="2"/>
                  </a:lnTo>
                  <a:lnTo>
                    <a:pt x="138" y="5"/>
                  </a:lnTo>
                  <a:lnTo>
                    <a:pt x="146" y="11"/>
                  </a:lnTo>
                  <a:lnTo>
                    <a:pt x="154" y="18"/>
                  </a:lnTo>
                  <a:lnTo>
                    <a:pt x="160" y="27"/>
                  </a:lnTo>
                  <a:lnTo>
                    <a:pt x="165" y="37"/>
                  </a:lnTo>
                  <a:lnTo>
                    <a:pt x="170" y="62"/>
                  </a:lnTo>
                  <a:lnTo>
                    <a:pt x="168" y="89"/>
                  </a:lnTo>
                  <a:lnTo>
                    <a:pt x="160" y="119"/>
                  </a:lnTo>
                  <a:lnTo>
                    <a:pt x="149" y="148"/>
                  </a:lnTo>
                  <a:lnTo>
                    <a:pt x="137" y="171"/>
                  </a:lnTo>
                  <a:lnTo>
                    <a:pt x="124" y="191"/>
                  </a:lnTo>
                  <a:lnTo>
                    <a:pt x="108" y="207"/>
                  </a:lnTo>
                  <a:lnTo>
                    <a:pt x="93" y="219"/>
                  </a:lnTo>
                  <a:lnTo>
                    <a:pt x="77" y="229"/>
                  </a:lnTo>
                  <a:lnTo>
                    <a:pt x="61" y="234"/>
                  </a:lnTo>
                  <a:lnTo>
                    <a:pt x="45" y="234"/>
                  </a:lnTo>
                  <a:lnTo>
                    <a:pt x="31" y="229"/>
                  </a:lnTo>
                  <a:lnTo>
                    <a:pt x="22" y="224"/>
                  </a:lnTo>
                  <a:lnTo>
                    <a:pt x="15" y="218"/>
                  </a:lnTo>
                  <a:lnTo>
                    <a:pt x="9" y="208"/>
                  </a:lnTo>
                  <a:lnTo>
                    <a:pt x="4" y="199"/>
                  </a:lnTo>
                  <a:lnTo>
                    <a:pt x="0" y="174"/>
                  </a:lnTo>
                  <a:lnTo>
                    <a:pt x="0" y="147"/>
                  </a:lnTo>
                  <a:lnTo>
                    <a:pt x="8" y="117"/>
                  </a:lnTo>
                  <a:lnTo>
                    <a:pt x="1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8" name="Freeform 120">
              <a:extLst>
                <a:ext uri="{FF2B5EF4-FFF2-40B4-BE49-F238E27FC236}">
                  <a16:creationId xmlns:a16="http://schemas.microsoft.com/office/drawing/2014/main" id="{3D789F8B-7F69-AB4C-8560-775CBF71BF84}"/>
                </a:ext>
              </a:extLst>
            </p:cNvPr>
            <p:cNvSpPr>
              <a:spLocks/>
            </p:cNvSpPr>
            <p:nvPr/>
          </p:nvSpPr>
          <p:spPr bwMode="auto">
            <a:xfrm>
              <a:off x="3456" y="3458"/>
              <a:ext cx="75" cy="107"/>
            </a:xfrm>
            <a:custGeom>
              <a:avLst/>
              <a:gdLst>
                <a:gd name="T0" fmla="*/ 1 w 150"/>
                <a:gd name="T1" fmla="*/ 1 h 214"/>
                <a:gd name="T2" fmla="*/ 1 w 150"/>
                <a:gd name="T3" fmla="*/ 1 h 214"/>
                <a:gd name="T4" fmla="*/ 1 w 150"/>
                <a:gd name="T5" fmla="*/ 1 h 214"/>
                <a:gd name="T6" fmla="*/ 1 w 150"/>
                <a:gd name="T7" fmla="*/ 1 h 214"/>
                <a:gd name="T8" fmla="*/ 1 w 150"/>
                <a:gd name="T9" fmla="*/ 1 h 214"/>
                <a:gd name="T10" fmla="*/ 1 w 150"/>
                <a:gd name="T11" fmla="*/ 1 h 214"/>
                <a:gd name="T12" fmla="*/ 1 w 150"/>
                <a:gd name="T13" fmla="*/ 1 h 214"/>
                <a:gd name="T14" fmla="*/ 1 w 150"/>
                <a:gd name="T15" fmla="*/ 1 h 214"/>
                <a:gd name="T16" fmla="*/ 1 w 150"/>
                <a:gd name="T17" fmla="*/ 1 h 214"/>
                <a:gd name="T18" fmla="*/ 1 w 150"/>
                <a:gd name="T19" fmla="*/ 1 h 214"/>
                <a:gd name="T20" fmla="*/ 1 w 150"/>
                <a:gd name="T21" fmla="*/ 1 h 214"/>
                <a:gd name="T22" fmla="*/ 1 w 150"/>
                <a:gd name="T23" fmla="*/ 1 h 214"/>
                <a:gd name="T24" fmla="*/ 1 w 150"/>
                <a:gd name="T25" fmla="*/ 1 h 214"/>
                <a:gd name="T26" fmla="*/ 1 w 150"/>
                <a:gd name="T27" fmla="*/ 0 h 214"/>
                <a:gd name="T28" fmla="*/ 1 w 150"/>
                <a:gd name="T29" fmla="*/ 1 h 214"/>
                <a:gd name="T30" fmla="*/ 1 w 150"/>
                <a:gd name="T31" fmla="*/ 1 h 214"/>
                <a:gd name="T32" fmla="*/ 1 w 150"/>
                <a:gd name="T33" fmla="*/ 1 h 214"/>
                <a:gd name="T34" fmla="*/ 1 w 150"/>
                <a:gd name="T35" fmla="*/ 1 h 214"/>
                <a:gd name="T36" fmla="*/ 1 w 150"/>
                <a:gd name="T37" fmla="*/ 1 h 214"/>
                <a:gd name="T38" fmla="*/ 1 w 150"/>
                <a:gd name="T39" fmla="*/ 1 h 214"/>
                <a:gd name="T40" fmla="*/ 1 w 150"/>
                <a:gd name="T41" fmla="*/ 1 h 214"/>
                <a:gd name="T42" fmla="*/ 1 w 150"/>
                <a:gd name="T43" fmla="*/ 1 h 214"/>
                <a:gd name="T44" fmla="*/ 0 w 150"/>
                <a:gd name="T45" fmla="*/ 1 h 214"/>
                <a:gd name="T46" fmla="*/ 1 w 150"/>
                <a:gd name="T47" fmla="*/ 1 h 214"/>
                <a:gd name="T48" fmla="*/ 1 w 150"/>
                <a:gd name="T49" fmla="*/ 1 h 2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214"/>
                <a:gd name="T77" fmla="*/ 150 w 150"/>
                <a:gd name="T78" fmla="*/ 214 h 2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214">
                  <a:moveTo>
                    <a:pt x="25" y="211"/>
                  </a:moveTo>
                  <a:lnTo>
                    <a:pt x="38" y="214"/>
                  </a:lnTo>
                  <a:lnTo>
                    <a:pt x="52" y="214"/>
                  </a:lnTo>
                  <a:lnTo>
                    <a:pt x="66" y="209"/>
                  </a:lnTo>
                  <a:lnTo>
                    <a:pt x="80" y="200"/>
                  </a:lnTo>
                  <a:lnTo>
                    <a:pt x="95" y="189"/>
                  </a:lnTo>
                  <a:lnTo>
                    <a:pt x="109" y="173"/>
                  </a:lnTo>
                  <a:lnTo>
                    <a:pt x="121" y="156"/>
                  </a:lnTo>
                  <a:lnTo>
                    <a:pt x="132" y="135"/>
                  </a:lnTo>
                  <a:lnTo>
                    <a:pt x="147" y="93"/>
                  </a:lnTo>
                  <a:lnTo>
                    <a:pt x="150" y="53"/>
                  </a:lnTo>
                  <a:lnTo>
                    <a:pt x="144" y="22"/>
                  </a:lnTo>
                  <a:lnTo>
                    <a:pt x="125" y="3"/>
                  </a:lnTo>
                  <a:lnTo>
                    <a:pt x="112" y="0"/>
                  </a:lnTo>
                  <a:lnTo>
                    <a:pt x="98" y="1"/>
                  </a:lnTo>
                  <a:lnTo>
                    <a:pt x="84" y="6"/>
                  </a:lnTo>
                  <a:lnTo>
                    <a:pt x="69" y="16"/>
                  </a:lnTo>
                  <a:lnTo>
                    <a:pt x="55" y="27"/>
                  </a:lnTo>
                  <a:lnTo>
                    <a:pt x="43" y="42"/>
                  </a:lnTo>
                  <a:lnTo>
                    <a:pt x="30" y="60"/>
                  </a:lnTo>
                  <a:lnTo>
                    <a:pt x="19" y="80"/>
                  </a:lnTo>
                  <a:lnTo>
                    <a:pt x="3" y="123"/>
                  </a:lnTo>
                  <a:lnTo>
                    <a:pt x="0" y="162"/>
                  </a:lnTo>
                  <a:lnTo>
                    <a:pt x="6" y="192"/>
                  </a:lnTo>
                  <a:lnTo>
                    <a:pt x="25" y="211"/>
                  </a:lnTo>
                  <a:close/>
                </a:path>
              </a:pathLst>
            </a:custGeom>
            <a:solidFill>
              <a:srgbClr val="3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89" name="Freeform 121">
              <a:extLst>
                <a:ext uri="{FF2B5EF4-FFF2-40B4-BE49-F238E27FC236}">
                  <a16:creationId xmlns:a16="http://schemas.microsoft.com/office/drawing/2014/main" id="{0164A4C4-F489-794A-97C1-CBBBCEA634B4}"/>
                </a:ext>
              </a:extLst>
            </p:cNvPr>
            <p:cNvSpPr>
              <a:spLocks/>
            </p:cNvSpPr>
            <p:nvPr/>
          </p:nvSpPr>
          <p:spPr bwMode="auto">
            <a:xfrm>
              <a:off x="3339" y="3485"/>
              <a:ext cx="89"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89"/>
                  </a:moveTo>
                  <a:lnTo>
                    <a:pt x="1" y="71"/>
                  </a:lnTo>
                  <a:lnTo>
                    <a:pt x="6" y="56"/>
                  </a:lnTo>
                  <a:lnTo>
                    <a:pt x="16" y="40"/>
                  </a:lnTo>
                  <a:lnTo>
                    <a:pt x="27" y="27"/>
                  </a:lnTo>
                  <a:lnTo>
                    <a:pt x="33" y="21"/>
                  </a:lnTo>
                  <a:lnTo>
                    <a:pt x="39" y="16"/>
                  </a:lnTo>
                  <a:lnTo>
                    <a:pt x="47" y="11"/>
                  </a:lnTo>
                  <a:lnTo>
                    <a:pt x="55" y="7"/>
                  </a:lnTo>
                  <a:lnTo>
                    <a:pt x="63" y="4"/>
                  </a:lnTo>
                  <a:lnTo>
                    <a:pt x="71" y="2"/>
                  </a:lnTo>
                  <a:lnTo>
                    <a:pt x="79" y="0"/>
                  </a:lnTo>
                  <a:lnTo>
                    <a:pt x="88" y="0"/>
                  </a:lnTo>
                  <a:lnTo>
                    <a:pt x="98" y="0"/>
                  </a:lnTo>
                  <a:lnTo>
                    <a:pt x="105" y="2"/>
                  </a:lnTo>
                  <a:lnTo>
                    <a:pt x="115" y="4"/>
                  </a:lnTo>
                  <a:lnTo>
                    <a:pt x="123" y="7"/>
                  </a:lnTo>
                  <a:lnTo>
                    <a:pt x="131" y="11"/>
                  </a:lnTo>
                  <a:lnTo>
                    <a:pt x="139" y="16"/>
                  </a:lnTo>
                  <a:lnTo>
                    <a:pt x="145" y="21"/>
                  </a:lnTo>
                  <a:lnTo>
                    <a:pt x="151" y="27"/>
                  </a:lnTo>
                  <a:lnTo>
                    <a:pt x="162" y="40"/>
                  </a:lnTo>
                  <a:lnTo>
                    <a:pt x="172" y="56"/>
                  </a:lnTo>
                  <a:lnTo>
                    <a:pt x="176" y="71"/>
                  </a:lnTo>
                  <a:lnTo>
                    <a:pt x="178" y="89"/>
                  </a:lnTo>
                  <a:lnTo>
                    <a:pt x="176" y="108"/>
                  </a:lnTo>
                  <a:lnTo>
                    <a:pt x="172" y="123"/>
                  </a:lnTo>
                  <a:lnTo>
                    <a:pt x="162" y="139"/>
                  </a:lnTo>
                  <a:lnTo>
                    <a:pt x="153" y="152"/>
                  </a:lnTo>
                  <a:lnTo>
                    <a:pt x="139" y="163"/>
                  </a:lnTo>
                  <a:lnTo>
                    <a:pt x="123" y="172"/>
                  </a:lnTo>
                  <a:lnTo>
                    <a:pt x="107" y="177"/>
                  </a:lnTo>
                  <a:lnTo>
                    <a:pt x="88" y="178"/>
                  </a:lnTo>
                  <a:lnTo>
                    <a:pt x="79" y="178"/>
                  </a:lnTo>
                  <a:lnTo>
                    <a:pt x="71" y="177"/>
                  </a:lnTo>
                  <a:lnTo>
                    <a:pt x="63" y="175"/>
                  </a:lnTo>
                  <a:lnTo>
                    <a:pt x="55" y="172"/>
                  </a:lnTo>
                  <a:lnTo>
                    <a:pt x="47" y="167"/>
                  </a:lnTo>
                  <a:lnTo>
                    <a:pt x="39" y="163"/>
                  </a:lnTo>
                  <a:lnTo>
                    <a:pt x="33" y="158"/>
                  </a:lnTo>
                  <a:lnTo>
                    <a:pt x="27" y="152"/>
                  </a:lnTo>
                  <a:lnTo>
                    <a:pt x="16" y="139"/>
                  </a:lnTo>
                  <a:lnTo>
                    <a:pt x="6" y="123"/>
                  </a:lnTo>
                  <a:lnTo>
                    <a:pt x="1" y="108"/>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0" name="Freeform 122">
              <a:extLst>
                <a:ext uri="{FF2B5EF4-FFF2-40B4-BE49-F238E27FC236}">
                  <a16:creationId xmlns:a16="http://schemas.microsoft.com/office/drawing/2014/main" id="{D7A3A45B-8532-7548-983F-7C83CC344BEF}"/>
                </a:ext>
              </a:extLst>
            </p:cNvPr>
            <p:cNvSpPr>
              <a:spLocks/>
            </p:cNvSpPr>
            <p:nvPr/>
          </p:nvSpPr>
          <p:spPr bwMode="auto">
            <a:xfrm>
              <a:off x="3343" y="3489"/>
              <a:ext cx="82" cy="81"/>
            </a:xfrm>
            <a:custGeom>
              <a:avLst/>
              <a:gdLst>
                <a:gd name="T0" fmla="*/ 1 w 162"/>
                <a:gd name="T1" fmla="*/ 0 h 163"/>
                <a:gd name="T2" fmla="*/ 1 w 162"/>
                <a:gd name="T3" fmla="*/ 0 h 163"/>
                <a:gd name="T4" fmla="*/ 1 w 162"/>
                <a:gd name="T5" fmla="*/ 0 h 163"/>
                <a:gd name="T6" fmla="*/ 1 w 162"/>
                <a:gd name="T7" fmla="*/ 0 h 163"/>
                <a:gd name="T8" fmla="*/ 1 w 162"/>
                <a:gd name="T9" fmla="*/ 0 h 163"/>
                <a:gd name="T10" fmla="*/ 1 w 162"/>
                <a:gd name="T11" fmla="*/ 0 h 163"/>
                <a:gd name="T12" fmla="*/ 1 w 162"/>
                <a:gd name="T13" fmla="*/ 0 h 163"/>
                <a:gd name="T14" fmla="*/ 1 w 162"/>
                <a:gd name="T15" fmla="*/ 0 h 163"/>
                <a:gd name="T16" fmla="*/ 1 w 162"/>
                <a:gd name="T17" fmla="*/ 0 h 163"/>
                <a:gd name="T18" fmla="*/ 1 w 162"/>
                <a:gd name="T19" fmla="*/ 0 h 163"/>
                <a:gd name="T20" fmla="*/ 1 w 162"/>
                <a:gd name="T21" fmla="*/ 0 h 163"/>
                <a:gd name="T22" fmla="*/ 1 w 162"/>
                <a:gd name="T23" fmla="*/ 0 h 163"/>
                <a:gd name="T24" fmla="*/ 1 w 162"/>
                <a:gd name="T25" fmla="*/ 0 h 163"/>
                <a:gd name="T26" fmla="*/ 1 w 162"/>
                <a:gd name="T27" fmla="*/ 0 h 163"/>
                <a:gd name="T28" fmla="*/ 1 w 162"/>
                <a:gd name="T29" fmla="*/ 0 h 163"/>
                <a:gd name="T30" fmla="*/ 1 w 162"/>
                <a:gd name="T31" fmla="*/ 0 h 163"/>
                <a:gd name="T32" fmla="*/ 1 w 162"/>
                <a:gd name="T33" fmla="*/ 0 h 163"/>
                <a:gd name="T34" fmla="*/ 1 w 162"/>
                <a:gd name="T35" fmla="*/ 0 h 163"/>
                <a:gd name="T36" fmla="*/ 1 w 162"/>
                <a:gd name="T37" fmla="*/ 0 h 163"/>
                <a:gd name="T38" fmla="*/ 1 w 162"/>
                <a:gd name="T39" fmla="*/ 0 h 163"/>
                <a:gd name="T40" fmla="*/ 1 w 162"/>
                <a:gd name="T41" fmla="*/ 0 h 163"/>
                <a:gd name="T42" fmla="*/ 1 w 162"/>
                <a:gd name="T43" fmla="*/ 0 h 163"/>
                <a:gd name="T44" fmla="*/ 1 w 162"/>
                <a:gd name="T45" fmla="*/ 0 h 163"/>
                <a:gd name="T46" fmla="*/ 1 w 162"/>
                <a:gd name="T47" fmla="*/ 0 h 163"/>
                <a:gd name="T48" fmla="*/ 0 w 162"/>
                <a:gd name="T49" fmla="*/ 0 h 163"/>
                <a:gd name="T50" fmla="*/ 1 w 162"/>
                <a:gd name="T51" fmla="*/ 0 h 163"/>
                <a:gd name="T52" fmla="*/ 1 w 162"/>
                <a:gd name="T53" fmla="*/ 0 h 163"/>
                <a:gd name="T54" fmla="*/ 1 w 162"/>
                <a:gd name="T55" fmla="*/ 0 h 163"/>
                <a:gd name="T56" fmla="*/ 1 w 162"/>
                <a:gd name="T57" fmla="*/ 0 h 163"/>
                <a:gd name="T58" fmla="*/ 1 w 162"/>
                <a:gd name="T59" fmla="*/ 0 h 163"/>
                <a:gd name="T60" fmla="*/ 1 w 162"/>
                <a:gd name="T61" fmla="*/ 0 h 163"/>
                <a:gd name="T62" fmla="*/ 1 w 162"/>
                <a:gd name="T63" fmla="*/ 0 h 163"/>
                <a:gd name="T64" fmla="*/ 1 w 162"/>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3"/>
                <a:gd name="T101" fmla="*/ 162 w 162"/>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3">
                  <a:moveTo>
                    <a:pt x="80" y="163"/>
                  </a:moveTo>
                  <a:lnTo>
                    <a:pt x="97" y="161"/>
                  </a:lnTo>
                  <a:lnTo>
                    <a:pt x="112" y="156"/>
                  </a:lnTo>
                  <a:lnTo>
                    <a:pt x="126" y="148"/>
                  </a:lnTo>
                  <a:lnTo>
                    <a:pt x="138" y="139"/>
                  </a:lnTo>
                  <a:lnTo>
                    <a:pt x="148" y="126"/>
                  </a:lnTo>
                  <a:lnTo>
                    <a:pt x="156" y="112"/>
                  </a:lnTo>
                  <a:lnTo>
                    <a:pt x="160" y="98"/>
                  </a:lnTo>
                  <a:lnTo>
                    <a:pt x="162" y="81"/>
                  </a:lnTo>
                  <a:lnTo>
                    <a:pt x="160" y="65"/>
                  </a:lnTo>
                  <a:lnTo>
                    <a:pt x="156" y="49"/>
                  </a:lnTo>
                  <a:lnTo>
                    <a:pt x="148" y="37"/>
                  </a:lnTo>
                  <a:lnTo>
                    <a:pt x="138" y="24"/>
                  </a:lnTo>
                  <a:lnTo>
                    <a:pt x="126" y="14"/>
                  </a:lnTo>
                  <a:lnTo>
                    <a:pt x="112" y="7"/>
                  </a:lnTo>
                  <a:lnTo>
                    <a:pt x="97" y="2"/>
                  </a:lnTo>
                  <a:lnTo>
                    <a:pt x="80" y="0"/>
                  </a:lnTo>
                  <a:lnTo>
                    <a:pt x="64" y="2"/>
                  </a:lnTo>
                  <a:lnTo>
                    <a:pt x="49" y="7"/>
                  </a:lnTo>
                  <a:lnTo>
                    <a:pt x="36" y="14"/>
                  </a:lnTo>
                  <a:lnTo>
                    <a:pt x="23" y="24"/>
                  </a:lnTo>
                  <a:lnTo>
                    <a:pt x="14" y="37"/>
                  </a:lnTo>
                  <a:lnTo>
                    <a:pt x="6" y="49"/>
                  </a:lnTo>
                  <a:lnTo>
                    <a:pt x="1" y="65"/>
                  </a:lnTo>
                  <a:lnTo>
                    <a:pt x="0" y="81"/>
                  </a:lnTo>
                  <a:lnTo>
                    <a:pt x="1" y="98"/>
                  </a:lnTo>
                  <a:lnTo>
                    <a:pt x="6" y="112"/>
                  </a:lnTo>
                  <a:lnTo>
                    <a:pt x="14" y="126"/>
                  </a:lnTo>
                  <a:lnTo>
                    <a:pt x="23" y="139"/>
                  </a:lnTo>
                  <a:lnTo>
                    <a:pt x="36" y="148"/>
                  </a:lnTo>
                  <a:lnTo>
                    <a:pt x="49" y="156"/>
                  </a:lnTo>
                  <a:lnTo>
                    <a:pt x="64" y="161"/>
                  </a:lnTo>
                  <a:lnTo>
                    <a:pt x="80" y="1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1" name="Freeform 123">
              <a:extLst>
                <a:ext uri="{FF2B5EF4-FFF2-40B4-BE49-F238E27FC236}">
                  <a16:creationId xmlns:a16="http://schemas.microsoft.com/office/drawing/2014/main" id="{7F52E076-72F4-DE43-81B4-D2C8D6E514BE}"/>
                </a:ext>
              </a:extLst>
            </p:cNvPr>
            <p:cNvSpPr>
              <a:spLocks/>
            </p:cNvSpPr>
            <p:nvPr/>
          </p:nvSpPr>
          <p:spPr bwMode="auto">
            <a:xfrm>
              <a:off x="3335" y="3479"/>
              <a:ext cx="90"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90"/>
                  </a:moveTo>
                  <a:lnTo>
                    <a:pt x="2" y="73"/>
                  </a:lnTo>
                  <a:lnTo>
                    <a:pt x="6" y="56"/>
                  </a:lnTo>
                  <a:lnTo>
                    <a:pt x="16" y="40"/>
                  </a:lnTo>
                  <a:lnTo>
                    <a:pt x="27" y="27"/>
                  </a:lnTo>
                  <a:lnTo>
                    <a:pt x="33" y="21"/>
                  </a:lnTo>
                  <a:lnTo>
                    <a:pt x="41" y="16"/>
                  </a:lnTo>
                  <a:lnTo>
                    <a:pt x="49" y="11"/>
                  </a:lnTo>
                  <a:lnTo>
                    <a:pt x="57" y="7"/>
                  </a:lnTo>
                  <a:lnTo>
                    <a:pt x="65" y="4"/>
                  </a:lnTo>
                  <a:lnTo>
                    <a:pt x="72" y="2"/>
                  </a:lnTo>
                  <a:lnTo>
                    <a:pt x="80" y="0"/>
                  </a:lnTo>
                  <a:lnTo>
                    <a:pt x="90" y="0"/>
                  </a:lnTo>
                  <a:lnTo>
                    <a:pt x="99" y="0"/>
                  </a:lnTo>
                  <a:lnTo>
                    <a:pt x="107" y="2"/>
                  </a:lnTo>
                  <a:lnTo>
                    <a:pt x="115" y="4"/>
                  </a:lnTo>
                  <a:lnTo>
                    <a:pt x="124" y="7"/>
                  </a:lnTo>
                  <a:lnTo>
                    <a:pt x="131" y="11"/>
                  </a:lnTo>
                  <a:lnTo>
                    <a:pt x="139" y="16"/>
                  </a:lnTo>
                  <a:lnTo>
                    <a:pt x="147" y="21"/>
                  </a:lnTo>
                  <a:lnTo>
                    <a:pt x="153" y="27"/>
                  </a:lnTo>
                  <a:lnTo>
                    <a:pt x="164" y="40"/>
                  </a:lnTo>
                  <a:lnTo>
                    <a:pt x="172" y="56"/>
                  </a:lnTo>
                  <a:lnTo>
                    <a:pt x="176" y="73"/>
                  </a:lnTo>
                  <a:lnTo>
                    <a:pt x="178" y="90"/>
                  </a:lnTo>
                  <a:lnTo>
                    <a:pt x="176" y="108"/>
                  </a:lnTo>
                  <a:lnTo>
                    <a:pt x="172" y="125"/>
                  </a:lnTo>
                  <a:lnTo>
                    <a:pt x="162" y="139"/>
                  </a:lnTo>
                  <a:lnTo>
                    <a:pt x="153" y="153"/>
                  </a:lnTo>
                  <a:lnTo>
                    <a:pt x="139" y="163"/>
                  </a:lnTo>
                  <a:lnTo>
                    <a:pt x="124" y="172"/>
                  </a:lnTo>
                  <a:lnTo>
                    <a:pt x="107" y="177"/>
                  </a:lnTo>
                  <a:lnTo>
                    <a:pt x="90" y="178"/>
                  </a:lnTo>
                  <a:lnTo>
                    <a:pt x="80" y="178"/>
                  </a:lnTo>
                  <a:lnTo>
                    <a:pt x="72" y="177"/>
                  </a:lnTo>
                  <a:lnTo>
                    <a:pt x="65" y="175"/>
                  </a:lnTo>
                  <a:lnTo>
                    <a:pt x="57" y="172"/>
                  </a:lnTo>
                  <a:lnTo>
                    <a:pt x="49" y="167"/>
                  </a:lnTo>
                  <a:lnTo>
                    <a:pt x="41" y="163"/>
                  </a:lnTo>
                  <a:lnTo>
                    <a:pt x="33" y="158"/>
                  </a:lnTo>
                  <a:lnTo>
                    <a:pt x="27" y="152"/>
                  </a:lnTo>
                  <a:lnTo>
                    <a:pt x="16" y="139"/>
                  </a:lnTo>
                  <a:lnTo>
                    <a:pt x="6" y="123"/>
                  </a:lnTo>
                  <a:lnTo>
                    <a:pt x="2" y="108"/>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2" name="Freeform 124">
              <a:extLst>
                <a:ext uri="{FF2B5EF4-FFF2-40B4-BE49-F238E27FC236}">
                  <a16:creationId xmlns:a16="http://schemas.microsoft.com/office/drawing/2014/main" id="{85E46041-C18E-9149-9AE1-7C72AE8391FC}"/>
                </a:ext>
              </a:extLst>
            </p:cNvPr>
            <p:cNvSpPr>
              <a:spLocks/>
            </p:cNvSpPr>
            <p:nvPr/>
          </p:nvSpPr>
          <p:spPr bwMode="auto">
            <a:xfrm>
              <a:off x="3340" y="3483"/>
              <a:ext cx="81" cy="81"/>
            </a:xfrm>
            <a:custGeom>
              <a:avLst/>
              <a:gdLst>
                <a:gd name="T0" fmla="*/ 1 w 161"/>
                <a:gd name="T1" fmla="*/ 0 h 163"/>
                <a:gd name="T2" fmla="*/ 1 w 161"/>
                <a:gd name="T3" fmla="*/ 0 h 163"/>
                <a:gd name="T4" fmla="*/ 1 w 161"/>
                <a:gd name="T5" fmla="*/ 0 h 163"/>
                <a:gd name="T6" fmla="*/ 1 w 161"/>
                <a:gd name="T7" fmla="*/ 0 h 163"/>
                <a:gd name="T8" fmla="*/ 1 w 161"/>
                <a:gd name="T9" fmla="*/ 0 h 163"/>
                <a:gd name="T10" fmla="*/ 1 w 161"/>
                <a:gd name="T11" fmla="*/ 0 h 163"/>
                <a:gd name="T12" fmla="*/ 1 w 161"/>
                <a:gd name="T13" fmla="*/ 0 h 163"/>
                <a:gd name="T14" fmla="*/ 1 w 161"/>
                <a:gd name="T15" fmla="*/ 0 h 163"/>
                <a:gd name="T16" fmla="*/ 1 w 161"/>
                <a:gd name="T17" fmla="*/ 0 h 163"/>
                <a:gd name="T18" fmla="*/ 1 w 161"/>
                <a:gd name="T19" fmla="*/ 0 h 163"/>
                <a:gd name="T20" fmla="*/ 1 w 161"/>
                <a:gd name="T21" fmla="*/ 0 h 163"/>
                <a:gd name="T22" fmla="*/ 1 w 161"/>
                <a:gd name="T23" fmla="*/ 0 h 163"/>
                <a:gd name="T24" fmla="*/ 1 w 161"/>
                <a:gd name="T25" fmla="*/ 0 h 163"/>
                <a:gd name="T26" fmla="*/ 1 w 161"/>
                <a:gd name="T27" fmla="*/ 0 h 163"/>
                <a:gd name="T28" fmla="*/ 1 w 161"/>
                <a:gd name="T29" fmla="*/ 0 h 163"/>
                <a:gd name="T30" fmla="*/ 1 w 161"/>
                <a:gd name="T31" fmla="*/ 0 h 163"/>
                <a:gd name="T32" fmla="*/ 1 w 161"/>
                <a:gd name="T33" fmla="*/ 0 h 163"/>
                <a:gd name="T34" fmla="*/ 1 w 161"/>
                <a:gd name="T35" fmla="*/ 0 h 163"/>
                <a:gd name="T36" fmla="*/ 1 w 161"/>
                <a:gd name="T37" fmla="*/ 0 h 163"/>
                <a:gd name="T38" fmla="*/ 1 w 161"/>
                <a:gd name="T39" fmla="*/ 0 h 163"/>
                <a:gd name="T40" fmla="*/ 1 w 161"/>
                <a:gd name="T41" fmla="*/ 0 h 163"/>
                <a:gd name="T42" fmla="*/ 1 w 161"/>
                <a:gd name="T43" fmla="*/ 0 h 163"/>
                <a:gd name="T44" fmla="*/ 1 w 161"/>
                <a:gd name="T45" fmla="*/ 0 h 163"/>
                <a:gd name="T46" fmla="*/ 1 w 161"/>
                <a:gd name="T47" fmla="*/ 0 h 163"/>
                <a:gd name="T48" fmla="*/ 0 w 161"/>
                <a:gd name="T49" fmla="*/ 0 h 163"/>
                <a:gd name="T50" fmla="*/ 1 w 161"/>
                <a:gd name="T51" fmla="*/ 0 h 163"/>
                <a:gd name="T52" fmla="*/ 1 w 161"/>
                <a:gd name="T53" fmla="*/ 0 h 163"/>
                <a:gd name="T54" fmla="*/ 1 w 161"/>
                <a:gd name="T55" fmla="*/ 0 h 163"/>
                <a:gd name="T56" fmla="*/ 1 w 161"/>
                <a:gd name="T57" fmla="*/ 0 h 163"/>
                <a:gd name="T58" fmla="*/ 1 w 161"/>
                <a:gd name="T59" fmla="*/ 0 h 163"/>
                <a:gd name="T60" fmla="*/ 1 w 161"/>
                <a:gd name="T61" fmla="*/ 0 h 163"/>
                <a:gd name="T62" fmla="*/ 1 w 161"/>
                <a:gd name="T63" fmla="*/ 0 h 163"/>
                <a:gd name="T64" fmla="*/ 1 w 161"/>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3"/>
                <a:gd name="T101" fmla="*/ 161 w 161"/>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3">
                  <a:moveTo>
                    <a:pt x="81" y="163"/>
                  </a:moveTo>
                  <a:lnTo>
                    <a:pt x="97" y="161"/>
                  </a:lnTo>
                  <a:lnTo>
                    <a:pt x="112" y="156"/>
                  </a:lnTo>
                  <a:lnTo>
                    <a:pt x="125" y="148"/>
                  </a:lnTo>
                  <a:lnTo>
                    <a:pt x="138" y="139"/>
                  </a:lnTo>
                  <a:lnTo>
                    <a:pt x="147" y="126"/>
                  </a:lnTo>
                  <a:lnTo>
                    <a:pt x="155" y="114"/>
                  </a:lnTo>
                  <a:lnTo>
                    <a:pt x="160" y="98"/>
                  </a:lnTo>
                  <a:lnTo>
                    <a:pt x="161" y="82"/>
                  </a:lnTo>
                  <a:lnTo>
                    <a:pt x="160" y="65"/>
                  </a:lnTo>
                  <a:lnTo>
                    <a:pt x="155" y="51"/>
                  </a:lnTo>
                  <a:lnTo>
                    <a:pt x="147" y="36"/>
                  </a:lnTo>
                  <a:lnTo>
                    <a:pt x="138" y="24"/>
                  </a:lnTo>
                  <a:lnTo>
                    <a:pt x="125" y="14"/>
                  </a:lnTo>
                  <a:lnTo>
                    <a:pt x="112" y="7"/>
                  </a:lnTo>
                  <a:lnTo>
                    <a:pt x="97" y="2"/>
                  </a:lnTo>
                  <a:lnTo>
                    <a:pt x="81" y="0"/>
                  </a:lnTo>
                  <a:lnTo>
                    <a:pt x="63" y="2"/>
                  </a:lnTo>
                  <a:lnTo>
                    <a:pt x="49" y="7"/>
                  </a:lnTo>
                  <a:lnTo>
                    <a:pt x="35" y="14"/>
                  </a:lnTo>
                  <a:lnTo>
                    <a:pt x="24" y="24"/>
                  </a:lnTo>
                  <a:lnTo>
                    <a:pt x="13" y="36"/>
                  </a:lnTo>
                  <a:lnTo>
                    <a:pt x="7" y="51"/>
                  </a:lnTo>
                  <a:lnTo>
                    <a:pt x="2" y="65"/>
                  </a:lnTo>
                  <a:lnTo>
                    <a:pt x="0" y="82"/>
                  </a:lnTo>
                  <a:lnTo>
                    <a:pt x="2" y="98"/>
                  </a:lnTo>
                  <a:lnTo>
                    <a:pt x="7" y="114"/>
                  </a:lnTo>
                  <a:lnTo>
                    <a:pt x="13" y="126"/>
                  </a:lnTo>
                  <a:lnTo>
                    <a:pt x="24" y="139"/>
                  </a:lnTo>
                  <a:lnTo>
                    <a:pt x="35" y="148"/>
                  </a:lnTo>
                  <a:lnTo>
                    <a:pt x="49" y="156"/>
                  </a:lnTo>
                  <a:lnTo>
                    <a:pt x="63" y="161"/>
                  </a:lnTo>
                  <a:lnTo>
                    <a:pt x="81" y="16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3" name="Rectangle 125">
              <a:extLst>
                <a:ext uri="{FF2B5EF4-FFF2-40B4-BE49-F238E27FC236}">
                  <a16:creationId xmlns:a16="http://schemas.microsoft.com/office/drawing/2014/main" id="{888946EE-3990-2844-AB84-FE9002C42EDB}"/>
                </a:ext>
              </a:extLst>
            </p:cNvPr>
            <p:cNvSpPr>
              <a:spLocks noChangeArrowheads="1"/>
            </p:cNvSpPr>
            <p:nvPr/>
          </p:nvSpPr>
          <p:spPr bwMode="auto">
            <a:xfrm>
              <a:off x="3379" y="3488"/>
              <a:ext cx="6"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794" name="Freeform 126">
              <a:extLst>
                <a:ext uri="{FF2B5EF4-FFF2-40B4-BE49-F238E27FC236}">
                  <a16:creationId xmlns:a16="http://schemas.microsoft.com/office/drawing/2014/main" id="{63C604F5-1277-F34A-96A3-56A80A812D6A}"/>
                </a:ext>
              </a:extLst>
            </p:cNvPr>
            <p:cNvSpPr>
              <a:spLocks/>
            </p:cNvSpPr>
            <p:nvPr/>
          </p:nvSpPr>
          <p:spPr bwMode="auto">
            <a:xfrm>
              <a:off x="3358" y="3495"/>
              <a:ext cx="13" cy="14"/>
            </a:xfrm>
            <a:custGeom>
              <a:avLst/>
              <a:gdLst>
                <a:gd name="T0" fmla="*/ 1 w 25"/>
                <a:gd name="T1" fmla="*/ 1 h 28"/>
                <a:gd name="T2" fmla="*/ 1 w 25"/>
                <a:gd name="T3" fmla="*/ 0 h 28"/>
                <a:gd name="T4" fmla="*/ 0 w 25"/>
                <a:gd name="T5" fmla="*/ 1 h 28"/>
                <a:gd name="T6" fmla="*/ 1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25" y="22"/>
                  </a:moveTo>
                  <a:lnTo>
                    <a:pt x="8" y="0"/>
                  </a:lnTo>
                  <a:lnTo>
                    <a:pt x="0" y="8"/>
                  </a:lnTo>
                  <a:lnTo>
                    <a:pt x="15" y="28"/>
                  </a:lnTo>
                  <a:lnTo>
                    <a:pt x="25" y="2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5" name="Freeform 127">
              <a:extLst>
                <a:ext uri="{FF2B5EF4-FFF2-40B4-BE49-F238E27FC236}">
                  <a16:creationId xmlns:a16="http://schemas.microsoft.com/office/drawing/2014/main" id="{9C2823D6-8E64-9D47-AF74-75A4AB0CCCB3}"/>
                </a:ext>
              </a:extLst>
            </p:cNvPr>
            <p:cNvSpPr>
              <a:spLocks/>
            </p:cNvSpPr>
            <p:nvPr/>
          </p:nvSpPr>
          <p:spPr bwMode="auto">
            <a:xfrm>
              <a:off x="3346" y="3511"/>
              <a:ext cx="15" cy="11"/>
            </a:xfrm>
            <a:custGeom>
              <a:avLst/>
              <a:gdLst>
                <a:gd name="T0" fmla="*/ 1 w 30"/>
                <a:gd name="T1" fmla="*/ 1 h 20"/>
                <a:gd name="T2" fmla="*/ 1 w 30"/>
                <a:gd name="T3" fmla="*/ 0 h 20"/>
                <a:gd name="T4" fmla="*/ 0 w 30"/>
                <a:gd name="T5" fmla="*/ 1 h 20"/>
                <a:gd name="T6" fmla="*/ 1 w 30"/>
                <a:gd name="T7" fmla="*/ 1 h 20"/>
                <a:gd name="T8" fmla="*/ 1 w 30"/>
                <a:gd name="T9" fmla="*/ 1 h 20"/>
                <a:gd name="T10" fmla="*/ 0 60000 65536"/>
                <a:gd name="T11" fmla="*/ 0 60000 65536"/>
                <a:gd name="T12" fmla="*/ 0 60000 65536"/>
                <a:gd name="T13" fmla="*/ 0 60000 65536"/>
                <a:gd name="T14" fmla="*/ 0 60000 65536"/>
                <a:gd name="T15" fmla="*/ 0 w 30"/>
                <a:gd name="T16" fmla="*/ 0 h 20"/>
                <a:gd name="T17" fmla="*/ 30 w 30"/>
                <a:gd name="T18" fmla="*/ 20 h 20"/>
              </a:gdLst>
              <a:ahLst/>
              <a:cxnLst>
                <a:cxn ang="T10">
                  <a:pos x="T0" y="T1"/>
                </a:cxn>
                <a:cxn ang="T11">
                  <a:pos x="T2" y="T3"/>
                </a:cxn>
                <a:cxn ang="T12">
                  <a:pos x="T4" y="T5"/>
                </a:cxn>
                <a:cxn ang="T13">
                  <a:pos x="T6" y="T7"/>
                </a:cxn>
                <a:cxn ang="T14">
                  <a:pos x="T8" y="T9"/>
                </a:cxn>
              </a:cxnLst>
              <a:rect l="T15" t="T16" r="T17" b="T18"/>
              <a:pathLst>
                <a:path w="30" h="20">
                  <a:moveTo>
                    <a:pt x="30" y="9"/>
                  </a:moveTo>
                  <a:lnTo>
                    <a:pt x="5" y="0"/>
                  </a:lnTo>
                  <a:lnTo>
                    <a:pt x="0" y="11"/>
                  </a:lnTo>
                  <a:lnTo>
                    <a:pt x="26" y="20"/>
                  </a:lnTo>
                  <a:lnTo>
                    <a:pt x="30" y="9"/>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6" name="Freeform 128">
              <a:extLst>
                <a:ext uri="{FF2B5EF4-FFF2-40B4-BE49-F238E27FC236}">
                  <a16:creationId xmlns:a16="http://schemas.microsoft.com/office/drawing/2014/main" id="{8623F127-3225-8649-BB3A-D31E7788B7F1}"/>
                </a:ext>
              </a:extLst>
            </p:cNvPr>
            <p:cNvSpPr>
              <a:spLocks/>
            </p:cNvSpPr>
            <p:nvPr/>
          </p:nvSpPr>
          <p:spPr bwMode="auto">
            <a:xfrm>
              <a:off x="3391" y="3495"/>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11" y="30"/>
                  </a:moveTo>
                  <a:lnTo>
                    <a:pt x="25" y="6"/>
                  </a:lnTo>
                  <a:lnTo>
                    <a:pt x="16" y="0"/>
                  </a:lnTo>
                  <a:lnTo>
                    <a:pt x="0" y="24"/>
                  </a:lnTo>
                  <a:lnTo>
                    <a:pt x="11"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7" name="Freeform 129">
              <a:extLst>
                <a:ext uri="{FF2B5EF4-FFF2-40B4-BE49-F238E27FC236}">
                  <a16:creationId xmlns:a16="http://schemas.microsoft.com/office/drawing/2014/main" id="{74FB5961-B166-6548-A2DA-38F21F2E945E}"/>
                </a:ext>
              </a:extLst>
            </p:cNvPr>
            <p:cNvSpPr>
              <a:spLocks/>
            </p:cNvSpPr>
            <p:nvPr/>
          </p:nvSpPr>
          <p:spPr bwMode="auto">
            <a:xfrm>
              <a:off x="3400" y="3509"/>
              <a:ext cx="15" cy="13"/>
            </a:xfrm>
            <a:custGeom>
              <a:avLst/>
              <a:gdLst>
                <a:gd name="T0" fmla="*/ 1 w 30"/>
                <a:gd name="T1" fmla="*/ 1 h 25"/>
                <a:gd name="T2" fmla="*/ 1 w 30"/>
                <a:gd name="T3" fmla="*/ 1 h 25"/>
                <a:gd name="T4" fmla="*/ 1 w 30"/>
                <a:gd name="T5" fmla="*/ 0 h 25"/>
                <a:gd name="T6" fmla="*/ 0 w 30"/>
                <a:gd name="T7" fmla="*/ 1 h 25"/>
                <a:gd name="T8" fmla="*/ 1 w 30"/>
                <a:gd name="T9" fmla="*/ 1 h 25"/>
                <a:gd name="T10" fmla="*/ 0 60000 65536"/>
                <a:gd name="T11" fmla="*/ 0 60000 65536"/>
                <a:gd name="T12" fmla="*/ 0 60000 65536"/>
                <a:gd name="T13" fmla="*/ 0 60000 65536"/>
                <a:gd name="T14" fmla="*/ 0 60000 65536"/>
                <a:gd name="T15" fmla="*/ 0 w 30"/>
                <a:gd name="T16" fmla="*/ 0 h 25"/>
                <a:gd name="T17" fmla="*/ 30 w 30"/>
                <a:gd name="T18" fmla="*/ 25 h 25"/>
              </a:gdLst>
              <a:ahLst/>
              <a:cxnLst>
                <a:cxn ang="T10">
                  <a:pos x="T0" y="T1"/>
                </a:cxn>
                <a:cxn ang="T11">
                  <a:pos x="T2" y="T3"/>
                </a:cxn>
                <a:cxn ang="T12">
                  <a:pos x="T4" y="T5"/>
                </a:cxn>
                <a:cxn ang="T13">
                  <a:pos x="T6" y="T7"/>
                </a:cxn>
                <a:cxn ang="T14">
                  <a:pos x="T8" y="T9"/>
                </a:cxn>
              </a:cxnLst>
              <a:rect l="T15" t="T16" r="T17" b="T18"/>
              <a:pathLst>
                <a:path w="30" h="25">
                  <a:moveTo>
                    <a:pt x="8" y="25"/>
                  </a:moveTo>
                  <a:lnTo>
                    <a:pt x="30" y="11"/>
                  </a:lnTo>
                  <a:lnTo>
                    <a:pt x="24" y="0"/>
                  </a:lnTo>
                  <a:lnTo>
                    <a:pt x="0" y="16"/>
                  </a:lnTo>
                  <a:lnTo>
                    <a:pt x="8"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8" name="Freeform 130">
              <a:extLst>
                <a:ext uri="{FF2B5EF4-FFF2-40B4-BE49-F238E27FC236}">
                  <a16:creationId xmlns:a16="http://schemas.microsoft.com/office/drawing/2014/main" id="{1D1A6760-C3EF-2045-97FE-A0AA9D6CDBE1}"/>
                </a:ext>
              </a:extLst>
            </p:cNvPr>
            <p:cNvSpPr>
              <a:spLocks/>
            </p:cNvSpPr>
            <p:nvPr/>
          </p:nvSpPr>
          <p:spPr bwMode="auto">
            <a:xfrm>
              <a:off x="3370" y="3508"/>
              <a:ext cx="31" cy="49"/>
            </a:xfrm>
            <a:custGeom>
              <a:avLst/>
              <a:gdLst>
                <a:gd name="T0" fmla="*/ 1 w 62"/>
                <a:gd name="T1" fmla="*/ 0 h 99"/>
                <a:gd name="T2" fmla="*/ 1 w 62"/>
                <a:gd name="T3" fmla="*/ 0 h 99"/>
                <a:gd name="T4" fmla="*/ 1 w 62"/>
                <a:gd name="T5" fmla="*/ 0 h 99"/>
                <a:gd name="T6" fmla="*/ 1 w 62"/>
                <a:gd name="T7" fmla="*/ 0 h 99"/>
                <a:gd name="T8" fmla="*/ 1 w 62"/>
                <a:gd name="T9" fmla="*/ 0 h 99"/>
                <a:gd name="T10" fmla="*/ 1 w 62"/>
                <a:gd name="T11" fmla="*/ 0 h 99"/>
                <a:gd name="T12" fmla="*/ 1 w 62"/>
                <a:gd name="T13" fmla="*/ 0 h 99"/>
                <a:gd name="T14" fmla="*/ 1 w 62"/>
                <a:gd name="T15" fmla="*/ 0 h 99"/>
                <a:gd name="T16" fmla="*/ 1 w 62"/>
                <a:gd name="T17" fmla="*/ 0 h 99"/>
                <a:gd name="T18" fmla="*/ 1 w 62"/>
                <a:gd name="T19" fmla="*/ 0 h 99"/>
                <a:gd name="T20" fmla="*/ 1 w 62"/>
                <a:gd name="T21" fmla="*/ 0 h 99"/>
                <a:gd name="T22" fmla="*/ 1 w 62"/>
                <a:gd name="T23" fmla="*/ 0 h 99"/>
                <a:gd name="T24" fmla="*/ 1 w 62"/>
                <a:gd name="T25" fmla="*/ 0 h 99"/>
                <a:gd name="T26" fmla="*/ 1 w 62"/>
                <a:gd name="T27" fmla="*/ 0 h 99"/>
                <a:gd name="T28" fmla="*/ 1 w 62"/>
                <a:gd name="T29" fmla="*/ 0 h 99"/>
                <a:gd name="T30" fmla="*/ 1 w 62"/>
                <a:gd name="T31" fmla="*/ 0 h 99"/>
                <a:gd name="T32" fmla="*/ 1 w 62"/>
                <a:gd name="T33" fmla="*/ 0 h 99"/>
                <a:gd name="T34" fmla="*/ 1 w 62"/>
                <a:gd name="T35" fmla="*/ 0 h 99"/>
                <a:gd name="T36" fmla="*/ 1 w 62"/>
                <a:gd name="T37" fmla="*/ 0 h 99"/>
                <a:gd name="T38" fmla="*/ 0 w 62"/>
                <a:gd name="T39" fmla="*/ 0 h 99"/>
                <a:gd name="T40" fmla="*/ 1 w 62"/>
                <a:gd name="T41" fmla="*/ 0 h 99"/>
                <a:gd name="T42" fmla="*/ 1 w 62"/>
                <a:gd name="T43" fmla="*/ 0 h 99"/>
                <a:gd name="T44" fmla="*/ 1 w 62"/>
                <a:gd name="T45" fmla="*/ 0 h 99"/>
                <a:gd name="T46" fmla="*/ 1 w 62"/>
                <a:gd name="T47" fmla="*/ 0 h 99"/>
                <a:gd name="T48" fmla="*/ 1 w 62"/>
                <a:gd name="T49" fmla="*/ 0 h 99"/>
                <a:gd name="T50" fmla="*/ 1 w 62"/>
                <a:gd name="T51" fmla="*/ 0 h 99"/>
                <a:gd name="T52" fmla="*/ 1 w 62"/>
                <a:gd name="T53" fmla="*/ 0 h 99"/>
                <a:gd name="T54" fmla="*/ 1 w 62"/>
                <a:gd name="T55" fmla="*/ 0 h 99"/>
                <a:gd name="T56" fmla="*/ 1 w 62"/>
                <a:gd name="T57" fmla="*/ 0 h 99"/>
                <a:gd name="T58" fmla="*/ 1 w 62"/>
                <a:gd name="T59" fmla="*/ 0 h 99"/>
                <a:gd name="T60" fmla="*/ 1 w 62"/>
                <a:gd name="T61" fmla="*/ 0 h 99"/>
                <a:gd name="T62" fmla="*/ 1 w 62"/>
                <a:gd name="T63" fmla="*/ 0 h 99"/>
                <a:gd name="T64" fmla="*/ 1 w 62"/>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99"/>
                <a:gd name="T101" fmla="*/ 62 w 62"/>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99">
                  <a:moveTo>
                    <a:pt x="52" y="43"/>
                  </a:moveTo>
                  <a:lnTo>
                    <a:pt x="51" y="41"/>
                  </a:lnTo>
                  <a:lnTo>
                    <a:pt x="49" y="41"/>
                  </a:lnTo>
                  <a:lnTo>
                    <a:pt x="48" y="39"/>
                  </a:lnTo>
                  <a:lnTo>
                    <a:pt x="52" y="39"/>
                  </a:lnTo>
                  <a:lnTo>
                    <a:pt x="60" y="39"/>
                  </a:lnTo>
                  <a:lnTo>
                    <a:pt x="60" y="32"/>
                  </a:lnTo>
                  <a:lnTo>
                    <a:pt x="60" y="27"/>
                  </a:lnTo>
                  <a:lnTo>
                    <a:pt x="59" y="22"/>
                  </a:lnTo>
                  <a:lnTo>
                    <a:pt x="57" y="17"/>
                  </a:lnTo>
                  <a:lnTo>
                    <a:pt x="54" y="14"/>
                  </a:lnTo>
                  <a:lnTo>
                    <a:pt x="51" y="13"/>
                  </a:lnTo>
                  <a:lnTo>
                    <a:pt x="48" y="11"/>
                  </a:lnTo>
                  <a:lnTo>
                    <a:pt x="44" y="10"/>
                  </a:lnTo>
                  <a:lnTo>
                    <a:pt x="41" y="8"/>
                  </a:lnTo>
                  <a:lnTo>
                    <a:pt x="41" y="0"/>
                  </a:lnTo>
                  <a:lnTo>
                    <a:pt x="33" y="0"/>
                  </a:lnTo>
                  <a:lnTo>
                    <a:pt x="29" y="0"/>
                  </a:lnTo>
                  <a:lnTo>
                    <a:pt x="21" y="0"/>
                  </a:lnTo>
                  <a:lnTo>
                    <a:pt x="21" y="8"/>
                  </a:lnTo>
                  <a:lnTo>
                    <a:pt x="18" y="10"/>
                  </a:lnTo>
                  <a:lnTo>
                    <a:pt x="14" y="11"/>
                  </a:lnTo>
                  <a:lnTo>
                    <a:pt x="13" y="13"/>
                  </a:lnTo>
                  <a:lnTo>
                    <a:pt x="10" y="14"/>
                  </a:lnTo>
                  <a:lnTo>
                    <a:pt x="7" y="19"/>
                  </a:lnTo>
                  <a:lnTo>
                    <a:pt x="3" y="24"/>
                  </a:lnTo>
                  <a:lnTo>
                    <a:pt x="2" y="28"/>
                  </a:lnTo>
                  <a:lnTo>
                    <a:pt x="2" y="33"/>
                  </a:lnTo>
                  <a:lnTo>
                    <a:pt x="3" y="39"/>
                  </a:lnTo>
                  <a:lnTo>
                    <a:pt x="5" y="44"/>
                  </a:lnTo>
                  <a:lnTo>
                    <a:pt x="7" y="47"/>
                  </a:lnTo>
                  <a:lnTo>
                    <a:pt x="10" y="51"/>
                  </a:lnTo>
                  <a:lnTo>
                    <a:pt x="10" y="52"/>
                  </a:lnTo>
                  <a:lnTo>
                    <a:pt x="11" y="52"/>
                  </a:lnTo>
                  <a:lnTo>
                    <a:pt x="13" y="54"/>
                  </a:lnTo>
                  <a:lnTo>
                    <a:pt x="8" y="54"/>
                  </a:lnTo>
                  <a:lnTo>
                    <a:pt x="0" y="54"/>
                  </a:lnTo>
                  <a:lnTo>
                    <a:pt x="0" y="62"/>
                  </a:lnTo>
                  <a:lnTo>
                    <a:pt x="0" y="66"/>
                  </a:lnTo>
                  <a:lnTo>
                    <a:pt x="2" y="69"/>
                  </a:lnTo>
                  <a:lnTo>
                    <a:pt x="3" y="74"/>
                  </a:lnTo>
                  <a:lnTo>
                    <a:pt x="5" y="77"/>
                  </a:lnTo>
                  <a:lnTo>
                    <a:pt x="7" y="80"/>
                  </a:lnTo>
                  <a:lnTo>
                    <a:pt x="10" y="84"/>
                  </a:lnTo>
                  <a:lnTo>
                    <a:pt x="14" y="87"/>
                  </a:lnTo>
                  <a:lnTo>
                    <a:pt x="21" y="90"/>
                  </a:lnTo>
                  <a:lnTo>
                    <a:pt x="21" y="91"/>
                  </a:lnTo>
                  <a:lnTo>
                    <a:pt x="21" y="99"/>
                  </a:lnTo>
                  <a:lnTo>
                    <a:pt x="29" y="99"/>
                  </a:lnTo>
                  <a:lnTo>
                    <a:pt x="33" y="99"/>
                  </a:lnTo>
                  <a:lnTo>
                    <a:pt x="41" y="99"/>
                  </a:lnTo>
                  <a:lnTo>
                    <a:pt x="41" y="91"/>
                  </a:lnTo>
                  <a:lnTo>
                    <a:pt x="41" y="90"/>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799" name="Freeform 131">
              <a:extLst>
                <a:ext uri="{FF2B5EF4-FFF2-40B4-BE49-F238E27FC236}">
                  <a16:creationId xmlns:a16="http://schemas.microsoft.com/office/drawing/2014/main" id="{FF6F2C46-E644-C84A-B0FD-D1BDC82FDC6A}"/>
                </a:ext>
              </a:extLst>
            </p:cNvPr>
            <p:cNvSpPr>
              <a:spLocks/>
            </p:cNvSpPr>
            <p:nvPr/>
          </p:nvSpPr>
          <p:spPr bwMode="auto">
            <a:xfrm>
              <a:off x="3387" y="3534"/>
              <a:ext cx="6" cy="11"/>
            </a:xfrm>
            <a:custGeom>
              <a:avLst/>
              <a:gdLst>
                <a:gd name="T0" fmla="*/ 0 w 13"/>
                <a:gd name="T1" fmla="*/ 0 h 24"/>
                <a:gd name="T2" fmla="*/ 0 w 13"/>
                <a:gd name="T3" fmla="*/ 0 h 24"/>
                <a:gd name="T4" fmla="*/ 0 w 13"/>
                <a:gd name="T5" fmla="*/ 0 h 24"/>
                <a:gd name="T6" fmla="*/ 0 w 13"/>
                <a:gd name="T7" fmla="*/ 0 h 24"/>
                <a:gd name="T8" fmla="*/ 0 w 13"/>
                <a:gd name="T9" fmla="*/ 0 h 24"/>
                <a:gd name="T10" fmla="*/ 0 w 13"/>
                <a:gd name="T11" fmla="*/ 0 h 24"/>
                <a:gd name="T12" fmla="*/ 0 w 13"/>
                <a:gd name="T13" fmla="*/ 0 h 24"/>
                <a:gd name="T14" fmla="*/ 0 w 13"/>
                <a:gd name="T15" fmla="*/ 0 h 24"/>
                <a:gd name="T16" fmla="*/ 0 w 13"/>
                <a:gd name="T17" fmla="*/ 0 h 24"/>
                <a:gd name="T18" fmla="*/ 0 w 13"/>
                <a:gd name="T19" fmla="*/ 0 h 24"/>
                <a:gd name="T20" fmla="*/ 0 w 13"/>
                <a:gd name="T21" fmla="*/ 0 h 24"/>
                <a:gd name="T22" fmla="*/ 0 w 13"/>
                <a:gd name="T23" fmla="*/ 0 h 24"/>
                <a:gd name="T24" fmla="*/ 0 w 13"/>
                <a:gd name="T25" fmla="*/ 0 h 24"/>
                <a:gd name="T26" fmla="*/ 0 w 13"/>
                <a:gd name="T27" fmla="*/ 0 h 24"/>
                <a:gd name="T28" fmla="*/ 0 w 13"/>
                <a:gd name="T29" fmla="*/ 0 h 24"/>
                <a:gd name="T30" fmla="*/ 0 w 13"/>
                <a:gd name="T31" fmla="*/ 0 h 24"/>
                <a:gd name="T32" fmla="*/ 0 w 13"/>
                <a:gd name="T33" fmla="*/ 0 h 24"/>
                <a:gd name="T34" fmla="*/ 0 w 1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4"/>
                <a:gd name="T56" fmla="*/ 13 w 1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4">
                  <a:moveTo>
                    <a:pt x="0" y="0"/>
                  </a:moveTo>
                  <a:lnTo>
                    <a:pt x="4" y="2"/>
                  </a:lnTo>
                  <a:lnTo>
                    <a:pt x="5" y="2"/>
                  </a:lnTo>
                  <a:lnTo>
                    <a:pt x="7" y="2"/>
                  </a:lnTo>
                  <a:lnTo>
                    <a:pt x="8" y="3"/>
                  </a:lnTo>
                  <a:lnTo>
                    <a:pt x="10" y="5"/>
                  </a:lnTo>
                  <a:lnTo>
                    <a:pt x="11" y="6"/>
                  </a:lnTo>
                  <a:lnTo>
                    <a:pt x="13" y="10"/>
                  </a:lnTo>
                  <a:lnTo>
                    <a:pt x="13" y="13"/>
                  </a:lnTo>
                  <a:lnTo>
                    <a:pt x="13" y="14"/>
                  </a:lnTo>
                  <a:lnTo>
                    <a:pt x="13" y="16"/>
                  </a:lnTo>
                  <a:lnTo>
                    <a:pt x="13" y="17"/>
                  </a:lnTo>
                  <a:lnTo>
                    <a:pt x="11" y="19"/>
                  </a:lnTo>
                  <a:lnTo>
                    <a:pt x="10" y="21"/>
                  </a:lnTo>
                  <a:lnTo>
                    <a:pt x="7" y="22"/>
                  </a:lnTo>
                  <a:lnTo>
                    <a:pt x="4" y="24"/>
                  </a:lnTo>
                  <a:lnTo>
                    <a:pt x="0" y="24"/>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0" name="Freeform 132">
              <a:extLst>
                <a:ext uri="{FF2B5EF4-FFF2-40B4-BE49-F238E27FC236}">
                  <a16:creationId xmlns:a16="http://schemas.microsoft.com/office/drawing/2014/main" id="{098AFDD5-0E2F-CC4C-B403-368EB0B88E6D}"/>
                </a:ext>
              </a:extLst>
            </p:cNvPr>
            <p:cNvSpPr>
              <a:spLocks/>
            </p:cNvSpPr>
            <p:nvPr/>
          </p:nvSpPr>
          <p:spPr bwMode="auto">
            <a:xfrm>
              <a:off x="3379" y="3518"/>
              <a:ext cx="5" cy="11"/>
            </a:xfrm>
            <a:custGeom>
              <a:avLst/>
              <a:gdLst>
                <a:gd name="T0" fmla="*/ 0 w 11"/>
                <a:gd name="T1" fmla="*/ 1 h 22"/>
                <a:gd name="T2" fmla="*/ 0 w 11"/>
                <a:gd name="T3" fmla="*/ 1 h 22"/>
                <a:gd name="T4" fmla="*/ 0 w 11"/>
                <a:gd name="T5" fmla="*/ 1 h 22"/>
                <a:gd name="T6" fmla="*/ 0 w 11"/>
                <a:gd name="T7" fmla="*/ 1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4"/>
                  </a:moveTo>
                  <a:lnTo>
                    <a:pt x="4" y="3"/>
                  </a:lnTo>
                  <a:lnTo>
                    <a:pt x="6" y="1"/>
                  </a:lnTo>
                  <a:lnTo>
                    <a:pt x="9" y="1"/>
                  </a:lnTo>
                  <a:lnTo>
                    <a:pt x="11" y="0"/>
                  </a:lnTo>
                  <a:lnTo>
                    <a:pt x="11" y="22"/>
                  </a:lnTo>
                  <a:lnTo>
                    <a:pt x="9" y="22"/>
                  </a:lnTo>
                  <a:lnTo>
                    <a:pt x="6" y="20"/>
                  </a:lnTo>
                  <a:lnTo>
                    <a:pt x="4" y="20"/>
                  </a:lnTo>
                  <a:lnTo>
                    <a:pt x="3" y="18"/>
                  </a:lnTo>
                  <a:lnTo>
                    <a:pt x="1" y="17"/>
                  </a:lnTo>
                  <a:lnTo>
                    <a:pt x="1" y="15"/>
                  </a:lnTo>
                  <a:lnTo>
                    <a:pt x="0" y="12"/>
                  </a:lnTo>
                  <a:lnTo>
                    <a:pt x="0" y="11"/>
                  </a:lnTo>
                  <a:lnTo>
                    <a:pt x="0" y="9"/>
                  </a:lnTo>
                  <a:lnTo>
                    <a:pt x="1" y="7"/>
                  </a:lnTo>
                  <a:lnTo>
                    <a:pt x="1" y="6"/>
                  </a:lnTo>
                  <a:lnTo>
                    <a:pt x="3" y="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1" name="Freeform 133">
              <a:extLst>
                <a:ext uri="{FF2B5EF4-FFF2-40B4-BE49-F238E27FC236}">
                  <a16:creationId xmlns:a16="http://schemas.microsoft.com/office/drawing/2014/main" id="{BC22DD98-766B-1243-A044-9769C4EA2D63}"/>
                </a:ext>
              </a:extLst>
            </p:cNvPr>
            <p:cNvSpPr>
              <a:spLocks/>
            </p:cNvSpPr>
            <p:nvPr/>
          </p:nvSpPr>
          <p:spPr bwMode="auto">
            <a:xfrm>
              <a:off x="3374" y="3511"/>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6" y="36"/>
                  </a:moveTo>
                  <a:lnTo>
                    <a:pt x="10" y="38"/>
                  </a:lnTo>
                  <a:lnTo>
                    <a:pt x="13" y="41"/>
                  </a:lnTo>
                  <a:lnTo>
                    <a:pt x="16" y="43"/>
                  </a:lnTo>
                  <a:lnTo>
                    <a:pt x="21" y="43"/>
                  </a:lnTo>
                  <a:lnTo>
                    <a:pt x="21" y="68"/>
                  </a:lnTo>
                  <a:lnTo>
                    <a:pt x="18" y="68"/>
                  </a:lnTo>
                  <a:lnTo>
                    <a:pt x="14" y="66"/>
                  </a:lnTo>
                  <a:lnTo>
                    <a:pt x="13" y="65"/>
                  </a:lnTo>
                  <a:lnTo>
                    <a:pt x="11" y="61"/>
                  </a:lnTo>
                  <a:lnTo>
                    <a:pt x="10" y="60"/>
                  </a:lnTo>
                  <a:lnTo>
                    <a:pt x="10" y="58"/>
                  </a:lnTo>
                  <a:lnTo>
                    <a:pt x="10" y="55"/>
                  </a:lnTo>
                  <a:lnTo>
                    <a:pt x="8" y="54"/>
                  </a:lnTo>
                  <a:lnTo>
                    <a:pt x="0" y="54"/>
                  </a:lnTo>
                  <a:lnTo>
                    <a:pt x="0" y="57"/>
                  </a:lnTo>
                  <a:lnTo>
                    <a:pt x="2" y="60"/>
                  </a:lnTo>
                  <a:lnTo>
                    <a:pt x="2" y="63"/>
                  </a:lnTo>
                  <a:lnTo>
                    <a:pt x="3" y="66"/>
                  </a:lnTo>
                  <a:lnTo>
                    <a:pt x="6" y="69"/>
                  </a:lnTo>
                  <a:lnTo>
                    <a:pt x="10" y="72"/>
                  </a:lnTo>
                  <a:lnTo>
                    <a:pt x="14" y="74"/>
                  </a:lnTo>
                  <a:lnTo>
                    <a:pt x="21" y="74"/>
                  </a:lnTo>
                  <a:lnTo>
                    <a:pt x="21" y="83"/>
                  </a:lnTo>
                  <a:lnTo>
                    <a:pt x="25" y="83"/>
                  </a:lnTo>
                  <a:lnTo>
                    <a:pt x="25" y="74"/>
                  </a:lnTo>
                  <a:lnTo>
                    <a:pt x="30" y="74"/>
                  </a:lnTo>
                  <a:lnTo>
                    <a:pt x="33" y="72"/>
                  </a:lnTo>
                  <a:lnTo>
                    <a:pt x="35" y="72"/>
                  </a:lnTo>
                  <a:lnTo>
                    <a:pt x="38" y="71"/>
                  </a:lnTo>
                  <a:lnTo>
                    <a:pt x="41" y="68"/>
                  </a:lnTo>
                  <a:lnTo>
                    <a:pt x="44" y="65"/>
                  </a:lnTo>
                  <a:lnTo>
                    <a:pt x="46" y="60"/>
                  </a:lnTo>
                  <a:lnTo>
                    <a:pt x="46" y="54"/>
                  </a:lnTo>
                  <a:lnTo>
                    <a:pt x="46" y="50"/>
                  </a:lnTo>
                  <a:lnTo>
                    <a:pt x="44" y="47"/>
                  </a:lnTo>
                  <a:lnTo>
                    <a:pt x="43" y="44"/>
                  </a:lnTo>
                  <a:lnTo>
                    <a:pt x="40" y="41"/>
                  </a:lnTo>
                  <a:lnTo>
                    <a:pt x="38" y="39"/>
                  </a:lnTo>
                  <a:lnTo>
                    <a:pt x="35" y="38"/>
                  </a:lnTo>
                  <a:lnTo>
                    <a:pt x="30" y="38"/>
                  </a:lnTo>
                  <a:lnTo>
                    <a:pt x="25" y="36"/>
                  </a:lnTo>
                  <a:lnTo>
                    <a:pt x="25" y="13"/>
                  </a:lnTo>
                  <a:lnTo>
                    <a:pt x="29" y="14"/>
                  </a:lnTo>
                  <a:lnTo>
                    <a:pt x="32" y="16"/>
                  </a:lnTo>
                  <a:lnTo>
                    <a:pt x="33" y="17"/>
                  </a:lnTo>
                  <a:lnTo>
                    <a:pt x="35" y="19"/>
                  </a:lnTo>
                  <a:lnTo>
                    <a:pt x="36" y="20"/>
                  </a:lnTo>
                  <a:lnTo>
                    <a:pt x="36" y="22"/>
                  </a:lnTo>
                  <a:lnTo>
                    <a:pt x="36" y="24"/>
                  </a:lnTo>
                  <a:lnTo>
                    <a:pt x="44" y="24"/>
                  </a:lnTo>
                  <a:lnTo>
                    <a:pt x="44" y="20"/>
                  </a:lnTo>
                  <a:lnTo>
                    <a:pt x="43" y="17"/>
                  </a:lnTo>
                  <a:lnTo>
                    <a:pt x="41" y="14"/>
                  </a:lnTo>
                  <a:lnTo>
                    <a:pt x="40" y="11"/>
                  </a:lnTo>
                  <a:lnTo>
                    <a:pt x="36" y="9"/>
                  </a:lnTo>
                  <a:lnTo>
                    <a:pt x="33" y="8"/>
                  </a:lnTo>
                  <a:lnTo>
                    <a:pt x="30" y="6"/>
                  </a:lnTo>
                  <a:lnTo>
                    <a:pt x="25" y="6"/>
                  </a:lnTo>
                  <a:lnTo>
                    <a:pt x="25" y="0"/>
                  </a:lnTo>
                  <a:lnTo>
                    <a:pt x="21" y="0"/>
                  </a:lnTo>
                  <a:lnTo>
                    <a:pt x="21" y="6"/>
                  </a:lnTo>
                  <a:lnTo>
                    <a:pt x="18" y="6"/>
                  </a:lnTo>
                  <a:lnTo>
                    <a:pt x="13" y="8"/>
                  </a:lnTo>
                  <a:lnTo>
                    <a:pt x="10" y="9"/>
                  </a:lnTo>
                  <a:lnTo>
                    <a:pt x="6" y="13"/>
                  </a:lnTo>
                  <a:lnTo>
                    <a:pt x="5" y="16"/>
                  </a:lnTo>
                  <a:lnTo>
                    <a:pt x="3" y="19"/>
                  </a:lnTo>
                  <a:lnTo>
                    <a:pt x="2" y="22"/>
                  </a:lnTo>
                  <a:lnTo>
                    <a:pt x="2" y="25"/>
                  </a:lnTo>
                  <a:lnTo>
                    <a:pt x="2" y="28"/>
                  </a:lnTo>
                  <a:lnTo>
                    <a:pt x="3" y="31"/>
                  </a:lnTo>
                  <a:lnTo>
                    <a:pt x="5" y="33"/>
                  </a:lnTo>
                  <a:lnTo>
                    <a:pt x="6" y="3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2" name="Freeform 134">
              <a:extLst>
                <a:ext uri="{FF2B5EF4-FFF2-40B4-BE49-F238E27FC236}">
                  <a16:creationId xmlns:a16="http://schemas.microsoft.com/office/drawing/2014/main" id="{D94826BD-7BEE-A447-B920-42CD7FD68745}"/>
                </a:ext>
              </a:extLst>
            </p:cNvPr>
            <p:cNvSpPr>
              <a:spLocks/>
            </p:cNvSpPr>
            <p:nvPr/>
          </p:nvSpPr>
          <p:spPr bwMode="auto">
            <a:xfrm>
              <a:off x="3368" y="3506"/>
              <a:ext cx="31" cy="50"/>
            </a:xfrm>
            <a:custGeom>
              <a:avLst/>
              <a:gdLst>
                <a:gd name="T0" fmla="*/ 1 w 61"/>
                <a:gd name="T1" fmla="*/ 1 h 99"/>
                <a:gd name="T2" fmla="*/ 1 w 61"/>
                <a:gd name="T3" fmla="*/ 1 h 99"/>
                <a:gd name="T4" fmla="*/ 1 w 61"/>
                <a:gd name="T5" fmla="*/ 1 h 99"/>
                <a:gd name="T6" fmla="*/ 1 w 61"/>
                <a:gd name="T7" fmla="*/ 1 h 99"/>
                <a:gd name="T8" fmla="*/ 1 w 61"/>
                <a:gd name="T9" fmla="*/ 1 h 99"/>
                <a:gd name="T10" fmla="*/ 1 w 61"/>
                <a:gd name="T11" fmla="*/ 1 h 99"/>
                <a:gd name="T12" fmla="*/ 1 w 61"/>
                <a:gd name="T13" fmla="*/ 1 h 99"/>
                <a:gd name="T14" fmla="*/ 1 w 61"/>
                <a:gd name="T15" fmla="*/ 1 h 99"/>
                <a:gd name="T16" fmla="*/ 1 w 61"/>
                <a:gd name="T17" fmla="*/ 0 h 99"/>
                <a:gd name="T18" fmla="*/ 1 w 61"/>
                <a:gd name="T19" fmla="*/ 0 h 99"/>
                <a:gd name="T20" fmla="*/ 1 w 61"/>
                <a:gd name="T21" fmla="*/ 1 h 99"/>
                <a:gd name="T22" fmla="*/ 1 w 61"/>
                <a:gd name="T23" fmla="*/ 1 h 99"/>
                <a:gd name="T24" fmla="*/ 1 w 61"/>
                <a:gd name="T25" fmla="*/ 1 h 99"/>
                <a:gd name="T26" fmla="*/ 1 w 61"/>
                <a:gd name="T27" fmla="*/ 1 h 99"/>
                <a:gd name="T28" fmla="*/ 1 w 61"/>
                <a:gd name="T29" fmla="*/ 1 h 99"/>
                <a:gd name="T30" fmla="*/ 1 w 61"/>
                <a:gd name="T31" fmla="*/ 1 h 99"/>
                <a:gd name="T32" fmla="*/ 1 w 61"/>
                <a:gd name="T33" fmla="*/ 1 h 99"/>
                <a:gd name="T34" fmla="*/ 1 w 61"/>
                <a:gd name="T35" fmla="*/ 1 h 99"/>
                <a:gd name="T36" fmla="*/ 1 w 61"/>
                <a:gd name="T37" fmla="*/ 1 h 99"/>
                <a:gd name="T38" fmla="*/ 0 w 61"/>
                <a:gd name="T39" fmla="*/ 1 h 99"/>
                <a:gd name="T40" fmla="*/ 1 w 61"/>
                <a:gd name="T41" fmla="*/ 1 h 99"/>
                <a:gd name="T42" fmla="*/ 1 w 61"/>
                <a:gd name="T43" fmla="*/ 1 h 99"/>
                <a:gd name="T44" fmla="*/ 1 w 61"/>
                <a:gd name="T45" fmla="*/ 1 h 99"/>
                <a:gd name="T46" fmla="*/ 1 w 61"/>
                <a:gd name="T47" fmla="*/ 1 h 99"/>
                <a:gd name="T48" fmla="*/ 1 w 61"/>
                <a:gd name="T49" fmla="*/ 1 h 99"/>
                <a:gd name="T50" fmla="*/ 1 w 61"/>
                <a:gd name="T51" fmla="*/ 1 h 99"/>
                <a:gd name="T52" fmla="*/ 1 w 61"/>
                <a:gd name="T53" fmla="*/ 1 h 99"/>
                <a:gd name="T54" fmla="*/ 1 w 61"/>
                <a:gd name="T55" fmla="*/ 1 h 99"/>
                <a:gd name="T56" fmla="*/ 1 w 61"/>
                <a:gd name="T57" fmla="*/ 1 h 99"/>
                <a:gd name="T58" fmla="*/ 1 w 61"/>
                <a:gd name="T59" fmla="*/ 1 h 99"/>
                <a:gd name="T60" fmla="*/ 1 w 61"/>
                <a:gd name="T61" fmla="*/ 1 h 99"/>
                <a:gd name="T62" fmla="*/ 1 w 61"/>
                <a:gd name="T63" fmla="*/ 1 h 99"/>
                <a:gd name="T64" fmla="*/ 1 w 61"/>
                <a:gd name="T65" fmla="*/ 1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99"/>
                <a:gd name="T101" fmla="*/ 61 w 61"/>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99">
                  <a:moveTo>
                    <a:pt x="52" y="42"/>
                  </a:moveTo>
                  <a:lnTo>
                    <a:pt x="50" y="41"/>
                  </a:lnTo>
                  <a:lnTo>
                    <a:pt x="48" y="41"/>
                  </a:lnTo>
                  <a:lnTo>
                    <a:pt x="47" y="39"/>
                  </a:lnTo>
                  <a:lnTo>
                    <a:pt x="52" y="39"/>
                  </a:lnTo>
                  <a:lnTo>
                    <a:pt x="59" y="39"/>
                  </a:lnTo>
                  <a:lnTo>
                    <a:pt x="59" y="31"/>
                  </a:lnTo>
                  <a:lnTo>
                    <a:pt x="59" y="27"/>
                  </a:lnTo>
                  <a:lnTo>
                    <a:pt x="58" y="22"/>
                  </a:lnTo>
                  <a:lnTo>
                    <a:pt x="55" y="17"/>
                  </a:lnTo>
                  <a:lnTo>
                    <a:pt x="52" y="14"/>
                  </a:lnTo>
                  <a:lnTo>
                    <a:pt x="48" y="13"/>
                  </a:lnTo>
                  <a:lnTo>
                    <a:pt x="47" y="11"/>
                  </a:lnTo>
                  <a:lnTo>
                    <a:pt x="44" y="9"/>
                  </a:lnTo>
                  <a:lnTo>
                    <a:pt x="41" y="8"/>
                  </a:lnTo>
                  <a:lnTo>
                    <a:pt x="41" y="0"/>
                  </a:lnTo>
                  <a:lnTo>
                    <a:pt x="33" y="0"/>
                  </a:lnTo>
                  <a:lnTo>
                    <a:pt x="28" y="0"/>
                  </a:lnTo>
                  <a:lnTo>
                    <a:pt x="20" y="0"/>
                  </a:lnTo>
                  <a:lnTo>
                    <a:pt x="20" y="8"/>
                  </a:lnTo>
                  <a:lnTo>
                    <a:pt x="17" y="8"/>
                  </a:lnTo>
                  <a:lnTo>
                    <a:pt x="14" y="9"/>
                  </a:lnTo>
                  <a:lnTo>
                    <a:pt x="11" y="13"/>
                  </a:lnTo>
                  <a:lnTo>
                    <a:pt x="7" y="14"/>
                  </a:lnTo>
                  <a:lnTo>
                    <a:pt x="4" y="17"/>
                  </a:lnTo>
                  <a:lnTo>
                    <a:pt x="3" y="22"/>
                  </a:lnTo>
                  <a:lnTo>
                    <a:pt x="1" y="27"/>
                  </a:lnTo>
                  <a:lnTo>
                    <a:pt x="1" y="31"/>
                  </a:lnTo>
                  <a:lnTo>
                    <a:pt x="1" y="38"/>
                  </a:lnTo>
                  <a:lnTo>
                    <a:pt x="3" y="42"/>
                  </a:lnTo>
                  <a:lnTo>
                    <a:pt x="6" y="47"/>
                  </a:lnTo>
                  <a:lnTo>
                    <a:pt x="7" y="50"/>
                  </a:lnTo>
                  <a:lnTo>
                    <a:pt x="9" y="50"/>
                  </a:lnTo>
                  <a:lnTo>
                    <a:pt x="11" y="50"/>
                  </a:lnTo>
                  <a:lnTo>
                    <a:pt x="11" y="52"/>
                  </a:lnTo>
                  <a:lnTo>
                    <a:pt x="12" y="52"/>
                  </a:lnTo>
                  <a:lnTo>
                    <a:pt x="7" y="52"/>
                  </a:lnTo>
                  <a:lnTo>
                    <a:pt x="0" y="52"/>
                  </a:lnTo>
                  <a:lnTo>
                    <a:pt x="0" y="60"/>
                  </a:lnTo>
                  <a:lnTo>
                    <a:pt x="0" y="65"/>
                  </a:lnTo>
                  <a:lnTo>
                    <a:pt x="1" y="69"/>
                  </a:lnTo>
                  <a:lnTo>
                    <a:pt x="1" y="74"/>
                  </a:lnTo>
                  <a:lnTo>
                    <a:pt x="3" y="77"/>
                  </a:lnTo>
                  <a:lnTo>
                    <a:pt x="6" y="80"/>
                  </a:lnTo>
                  <a:lnTo>
                    <a:pt x="9" y="83"/>
                  </a:lnTo>
                  <a:lnTo>
                    <a:pt x="14" y="87"/>
                  </a:lnTo>
                  <a:lnTo>
                    <a:pt x="20" y="90"/>
                  </a:lnTo>
                  <a:lnTo>
                    <a:pt x="20" y="91"/>
                  </a:lnTo>
                  <a:lnTo>
                    <a:pt x="20" y="99"/>
                  </a:lnTo>
                  <a:lnTo>
                    <a:pt x="28" y="99"/>
                  </a:lnTo>
                  <a:lnTo>
                    <a:pt x="33" y="99"/>
                  </a:lnTo>
                  <a:lnTo>
                    <a:pt x="41" y="99"/>
                  </a:lnTo>
                  <a:lnTo>
                    <a:pt x="41" y="91"/>
                  </a:lnTo>
                  <a:lnTo>
                    <a:pt x="41" y="88"/>
                  </a:lnTo>
                  <a:lnTo>
                    <a:pt x="42" y="88"/>
                  </a:lnTo>
                  <a:lnTo>
                    <a:pt x="45" y="87"/>
                  </a:lnTo>
                  <a:lnTo>
                    <a:pt x="47" y="87"/>
                  </a:lnTo>
                  <a:lnTo>
                    <a:pt x="48" y="85"/>
                  </a:lnTo>
                  <a:lnTo>
                    <a:pt x="53" y="82"/>
                  </a:lnTo>
                  <a:lnTo>
                    <a:pt x="58" y="77"/>
                  </a:lnTo>
                  <a:lnTo>
                    <a:pt x="59" y="71"/>
                  </a:lnTo>
                  <a:lnTo>
                    <a:pt x="61" y="61"/>
                  </a:lnTo>
                  <a:lnTo>
                    <a:pt x="61" y="55"/>
                  </a:lnTo>
                  <a:lnTo>
                    <a:pt x="59" y="50"/>
                  </a:lnTo>
                  <a:lnTo>
                    <a:pt x="56" y="46"/>
                  </a:lnTo>
                  <a:lnTo>
                    <a:pt x="5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3" name="Freeform 135">
              <a:extLst>
                <a:ext uri="{FF2B5EF4-FFF2-40B4-BE49-F238E27FC236}">
                  <a16:creationId xmlns:a16="http://schemas.microsoft.com/office/drawing/2014/main" id="{FD4A89AA-16E6-834D-8CA9-CEAA11E323F6}"/>
                </a:ext>
              </a:extLst>
            </p:cNvPr>
            <p:cNvSpPr>
              <a:spLocks/>
            </p:cNvSpPr>
            <p:nvPr/>
          </p:nvSpPr>
          <p:spPr bwMode="auto">
            <a:xfrm>
              <a:off x="3372" y="3510"/>
              <a:ext cx="23" cy="42"/>
            </a:xfrm>
            <a:custGeom>
              <a:avLst/>
              <a:gdLst>
                <a:gd name="T0" fmla="*/ 1 w 46"/>
                <a:gd name="T1" fmla="*/ 1 h 83"/>
                <a:gd name="T2" fmla="*/ 1 w 46"/>
                <a:gd name="T3" fmla="*/ 1 h 83"/>
                <a:gd name="T4" fmla="*/ 1 w 46"/>
                <a:gd name="T5" fmla="*/ 1 h 83"/>
                <a:gd name="T6" fmla="*/ 1 w 46"/>
                <a:gd name="T7" fmla="*/ 1 h 83"/>
                <a:gd name="T8" fmla="*/ 1 w 46"/>
                <a:gd name="T9" fmla="*/ 1 h 83"/>
                <a:gd name="T10" fmla="*/ 1 w 46"/>
                <a:gd name="T11" fmla="*/ 1 h 83"/>
                <a:gd name="T12" fmla="*/ 1 w 46"/>
                <a:gd name="T13" fmla="*/ 1 h 83"/>
                <a:gd name="T14" fmla="*/ 0 w 46"/>
                <a:gd name="T15" fmla="*/ 1 h 83"/>
                <a:gd name="T16" fmla="*/ 1 w 46"/>
                <a:gd name="T17" fmla="*/ 1 h 83"/>
                <a:gd name="T18" fmla="*/ 1 w 46"/>
                <a:gd name="T19" fmla="*/ 1 h 83"/>
                <a:gd name="T20" fmla="*/ 1 w 46"/>
                <a:gd name="T21" fmla="*/ 1 h 83"/>
                <a:gd name="T22" fmla="*/ 1 w 46"/>
                <a:gd name="T23" fmla="*/ 1 h 83"/>
                <a:gd name="T24" fmla="*/ 1 w 46"/>
                <a:gd name="T25" fmla="*/ 1 h 83"/>
                <a:gd name="T26" fmla="*/ 1 w 46"/>
                <a:gd name="T27" fmla="*/ 1 h 83"/>
                <a:gd name="T28" fmla="*/ 1 w 46"/>
                <a:gd name="T29" fmla="*/ 1 h 83"/>
                <a:gd name="T30" fmla="*/ 1 w 46"/>
                <a:gd name="T31" fmla="*/ 1 h 83"/>
                <a:gd name="T32" fmla="*/ 1 w 46"/>
                <a:gd name="T33" fmla="*/ 1 h 83"/>
                <a:gd name="T34" fmla="*/ 1 w 46"/>
                <a:gd name="T35" fmla="*/ 1 h 83"/>
                <a:gd name="T36" fmla="*/ 1 w 46"/>
                <a:gd name="T37" fmla="*/ 1 h 83"/>
                <a:gd name="T38" fmla="*/ 1 w 46"/>
                <a:gd name="T39" fmla="*/ 1 h 83"/>
                <a:gd name="T40" fmla="*/ 1 w 46"/>
                <a:gd name="T41" fmla="*/ 1 h 83"/>
                <a:gd name="T42" fmla="*/ 1 w 46"/>
                <a:gd name="T43" fmla="*/ 1 h 83"/>
                <a:gd name="T44" fmla="*/ 1 w 46"/>
                <a:gd name="T45" fmla="*/ 1 h 83"/>
                <a:gd name="T46" fmla="*/ 1 w 46"/>
                <a:gd name="T47" fmla="*/ 1 h 83"/>
                <a:gd name="T48" fmla="*/ 1 w 46"/>
                <a:gd name="T49" fmla="*/ 1 h 83"/>
                <a:gd name="T50" fmla="*/ 1 w 46"/>
                <a:gd name="T51" fmla="*/ 1 h 83"/>
                <a:gd name="T52" fmla="*/ 1 w 46"/>
                <a:gd name="T53" fmla="*/ 1 h 83"/>
                <a:gd name="T54" fmla="*/ 1 w 46"/>
                <a:gd name="T55" fmla="*/ 1 h 83"/>
                <a:gd name="T56" fmla="*/ 1 w 46"/>
                <a:gd name="T57" fmla="*/ 1 h 83"/>
                <a:gd name="T58" fmla="*/ 1 w 46"/>
                <a:gd name="T59" fmla="*/ 1 h 83"/>
                <a:gd name="T60" fmla="*/ 1 w 46"/>
                <a:gd name="T61" fmla="*/ 0 h 83"/>
                <a:gd name="T62" fmla="*/ 1 w 46"/>
                <a:gd name="T63" fmla="*/ 1 h 83"/>
                <a:gd name="T64" fmla="*/ 1 w 46"/>
                <a:gd name="T65" fmla="*/ 1 h 83"/>
                <a:gd name="T66" fmla="*/ 1 w 46"/>
                <a:gd name="T67" fmla="*/ 1 h 83"/>
                <a:gd name="T68" fmla="*/ 1 w 46"/>
                <a:gd name="T69" fmla="*/ 1 h 83"/>
                <a:gd name="T70" fmla="*/ 1 w 46"/>
                <a:gd name="T71" fmla="*/ 1 h 83"/>
                <a:gd name="T72" fmla="*/ 1 w 46"/>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3"/>
                <a:gd name="T113" fmla="*/ 46 w 46"/>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3">
                  <a:moveTo>
                    <a:pt x="7" y="36"/>
                  </a:moveTo>
                  <a:lnTo>
                    <a:pt x="10" y="38"/>
                  </a:lnTo>
                  <a:lnTo>
                    <a:pt x="13" y="39"/>
                  </a:lnTo>
                  <a:lnTo>
                    <a:pt x="16" y="41"/>
                  </a:lnTo>
                  <a:lnTo>
                    <a:pt x="21" y="42"/>
                  </a:lnTo>
                  <a:lnTo>
                    <a:pt x="21" y="68"/>
                  </a:lnTo>
                  <a:lnTo>
                    <a:pt x="18" y="68"/>
                  </a:lnTo>
                  <a:lnTo>
                    <a:pt x="15" y="66"/>
                  </a:lnTo>
                  <a:lnTo>
                    <a:pt x="11" y="63"/>
                  </a:lnTo>
                  <a:lnTo>
                    <a:pt x="10" y="61"/>
                  </a:lnTo>
                  <a:lnTo>
                    <a:pt x="10" y="60"/>
                  </a:lnTo>
                  <a:lnTo>
                    <a:pt x="10" y="58"/>
                  </a:lnTo>
                  <a:lnTo>
                    <a:pt x="8" y="55"/>
                  </a:lnTo>
                  <a:lnTo>
                    <a:pt x="8" y="52"/>
                  </a:lnTo>
                  <a:lnTo>
                    <a:pt x="0" y="52"/>
                  </a:lnTo>
                  <a:lnTo>
                    <a:pt x="0" y="57"/>
                  </a:lnTo>
                  <a:lnTo>
                    <a:pt x="0" y="60"/>
                  </a:lnTo>
                  <a:lnTo>
                    <a:pt x="2" y="61"/>
                  </a:lnTo>
                  <a:lnTo>
                    <a:pt x="4" y="64"/>
                  </a:lnTo>
                  <a:lnTo>
                    <a:pt x="7" y="69"/>
                  </a:lnTo>
                  <a:lnTo>
                    <a:pt x="10" y="71"/>
                  </a:lnTo>
                  <a:lnTo>
                    <a:pt x="15" y="74"/>
                  </a:lnTo>
                  <a:lnTo>
                    <a:pt x="21" y="74"/>
                  </a:lnTo>
                  <a:lnTo>
                    <a:pt x="21" y="83"/>
                  </a:lnTo>
                  <a:lnTo>
                    <a:pt x="26" y="83"/>
                  </a:lnTo>
                  <a:lnTo>
                    <a:pt x="26" y="74"/>
                  </a:lnTo>
                  <a:lnTo>
                    <a:pt x="29" y="74"/>
                  </a:lnTo>
                  <a:lnTo>
                    <a:pt x="32" y="72"/>
                  </a:lnTo>
                  <a:lnTo>
                    <a:pt x="35" y="72"/>
                  </a:lnTo>
                  <a:lnTo>
                    <a:pt x="38" y="71"/>
                  </a:lnTo>
                  <a:lnTo>
                    <a:pt x="41" y="68"/>
                  </a:lnTo>
                  <a:lnTo>
                    <a:pt x="45" y="64"/>
                  </a:lnTo>
                  <a:lnTo>
                    <a:pt x="46" y="60"/>
                  </a:lnTo>
                  <a:lnTo>
                    <a:pt x="46" y="53"/>
                  </a:lnTo>
                  <a:lnTo>
                    <a:pt x="46" y="49"/>
                  </a:lnTo>
                  <a:lnTo>
                    <a:pt x="45" y="46"/>
                  </a:lnTo>
                  <a:lnTo>
                    <a:pt x="41" y="44"/>
                  </a:lnTo>
                  <a:lnTo>
                    <a:pt x="40" y="41"/>
                  </a:lnTo>
                  <a:lnTo>
                    <a:pt x="37" y="39"/>
                  </a:lnTo>
                  <a:lnTo>
                    <a:pt x="34" y="38"/>
                  </a:lnTo>
                  <a:lnTo>
                    <a:pt x="30" y="36"/>
                  </a:lnTo>
                  <a:lnTo>
                    <a:pt x="26" y="34"/>
                  </a:lnTo>
                  <a:lnTo>
                    <a:pt x="26" y="12"/>
                  </a:lnTo>
                  <a:lnTo>
                    <a:pt x="29" y="12"/>
                  </a:lnTo>
                  <a:lnTo>
                    <a:pt x="30" y="14"/>
                  </a:lnTo>
                  <a:lnTo>
                    <a:pt x="34" y="16"/>
                  </a:lnTo>
                  <a:lnTo>
                    <a:pt x="35" y="17"/>
                  </a:lnTo>
                  <a:lnTo>
                    <a:pt x="35" y="19"/>
                  </a:lnTo>
                  <a:lnTo>
                    <a:pt x="37" y="20"/>
                  </a:lnTo>
                  <a:lnTo>
                    <a:pt x="37" y="22"/>
                  </a:lnTo>
                  <a:lnTo>
                    <a:pt x="37" y="23"/>
                  </a:lnTo>
                  <a:lnTo>
                    <a:pt x="45" y="23"/>
                  </a:lnTo>
                  <a:lnTo>
                    <a:pt x="45" y="20"/>
                  </a:lnTo>
                  <a:lnTo>
                    <a:pt x="43" y="17"/>
                  </a:lnTo>
                  <a:lnTo>
                    <a:pt x="41" y="14"/>
                  </a:lnTo>
                  <a:lnTo>
                    <a:pt x="40" y="11"/>
                  </a:lnTo>
                  <a:lnTo>
                    <a:pt x="37" y="9"/>
                  </a:lnTo>
                  <a:lnTo>
                    <a:pt x="34" y="8"/>
                  </a:lnTo>
                  <a:lnTo>
                    <a:pt x="30" y="6"/>
                  </a:lnTo>
                  <a:lnTo>
                    <a:pt x="26" y="6"/>
                  </a:lnTo>
                  <a:lnTo>
                    <a:pt x="26" y="0"/>
                  </a:lnTo>
                  <a:lnTo>
                    <a:pt x="21" y="0"/>
                  </a:lnTo>
                  <a:lnTo>
                    <a:pt x="21" y="6"/>
                  </a:lnTo>
                  <a:lnTo>
                    <a:pt x="16" y="6"/>
                  </a:lnTo>
                  <a:lnTo>
                    <a:pt x="13" y="8"/>
                  </a:lnTo>
                  <a:lnTo>
                    <a:pt x="10" y="9"/>
                  </a:lnTo>
                  <a:lnTo>
                    <a:pt x="7" y="12"/>
                  </a:lnTo>
                  <a:lnTo>
                    <a:pt x="5" y="16"/>
                  </a:lnTo>
                  <a:lnTo>
                    <a:pt x="4" y="17"/>
                  </a:lnTo>
                  <a:lnTo>
                    <a:pt x="2" y="20"/>
                  </a:lnTo>
                  <a:lnTo>
                    <a:pt x="2" y="23"/>
                  </a:lnTo>
                  <a:lnTo>
                    <a:pt x="2" y="28"/>
                  </a:lnTo>
                  <a:lnTo>
                    <a:pt x="4" y="31"/>
                  </a:lnTo>
                  <a:lnTo>
                    <a:pt x="5" y="33"/>
                  </a:lnTo>
                  <a:lnTo>
                    <a:pt x="7" y="3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4" name="Freeform 136">
              <a:extLst>
                <a:ext uri="{FF2B5EF4-FFF2-40B4-BE49-F238E27FC236}">
                  <a16:creationId xmlns:a16="http://schemas.microsoft.com/office/drawing/2014/main" id="{5F2B1398-6E6E-8F4B-A4AB-A598615ABD99}"/>
                </a:ext>
              </a:extLst>
            </p:cNvPr>
            <p:cNvSpPr>
              <a:spLocks/>
            </p:cNvSpPr>
            <p:nvPr/>
          </p:nvSpPr>
          <p:spPr bwMode="auto">
            <a:xfrm>
              <a:off x="3346" y="3510"/>
              <a:ext cx="15" cy="10"/>
            </a:xfrm>
            <a:custGeom>
              <a:avLst/>
              <a:gdLst>
                <a:gd name="T0" fmla="*/ 1 w 30"/>
                <a:gd name="T1" fmla="*/ 1 h 20"/>
                <a:gd name="T2" fmla="*/ 1 w 30"/>
                <a:gd name="T3" fmla="*/ 0 h 20"/>
                <a:gd name="T4" fmla="*/ 0 w 30"/>
                <a:gd name="T5" fmla="*/ 1 h 20"/>
                <a:gd name="T6" fmla="*/ 1 w 30"/>
                <a:gd name="T7" fmla="*/ 1 h 20"/>
                <a:gd name="T8" fmla="*/ 1 w 30"/>
                <a:gd name="T9" fmla="*/ 1 h 20"/>
                <a:gd name="T10" fmla="*/ 0 60000 65536"/>
                <a:gd name="T11" fmla="*/ 0 60000 65536"/>
                <a:gd name="T12" fmla="*/ 0 60000 65536"/>
                <a:gd name="T13" fmla="*/ 0 60000 65536"/>
                <a:gd name="T14" fmla="*/ 0 60000 65536"/>
                <a:gd name="T15" fmla="*/ 0 w 30"/>
                <a:gd name="T16" fmla="*/ 0 h 20"/>
                <a:gd name="T17" fmla="*/ 30 w 30"/>
                <a:gd name="T18" fmla="*/ 20 h 20"/>
              </a:gdLst>
              <a:ahLst/>
              <a:cxnLst>
                <a:cxn ang="T10">
                  <a:pos x="T0" y="T1"/>
                </a:cxn>
                <a:cxn ang="T11">
                  <a:pos x="T2" y="T3"/>
                </a:cxn>
                <a:cxn ang="T12">
                  <a:pos x="T4" y="T5"/>
                </a:cxn>
                <a:cxn ang="T13">
                  <a:pos x="T6" y="T7"/>
                </a:cxn>
                <a:cxn ang="T14">
                  <a:pos x="T8" y="T9"/>
                </a:cxn>
              </a:cxnLst>
              <a:rect l="T15" t="T16" r="T17" b="T18"/>
              <a:pathLst>
                <a:path w="30" h="20">
                  <a:moveTo>
                    <a:pt x="30" y="9"/>
                  </a:moveTo>
                  <a:lnTo>
                    <a:pt x="5" y="0"/>
                  </a:lnTo>
                  <a:lnTo>
                    <a:pt x="0" y="11"/>
                  </a:lnTo>
                  <a:lnTo>
                    <a:pt x="26" y="20"/>
                  </a:lnTo>
                  <a:lnTo>
                    <a:pt x="30" y="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5" name="Freeform 137">
              <a:extLst>
                <a:ext uri="{FF2B5EF4-FFF2-40B4-BE49-F238E27FC236}">
                  <a16:creationId xmlns:a16="http://schemas.microsoft.com/office/drawing/2014/main" id="{9E616C39-284A-E541-9705-55542EA6A11E}"/>
                </a:ext>
              </a:extLst>
            </p:cNvPr>
            <p:cNvSpPr>
              <a:spLocks/>
            </p:cNvSpPr>
            <p:nvPr/>
          </p:nvSpPr>
          <p:spPr bwMode="auto">
            <a:xfrm>
              <a:off x="3358" y="3492"/>
              <a:ext cx="13" cy="15"/>
            </a:xfrm>
            <a:custGeom>
              <a:avLst/>
              <a:gdLst>
                <a:gd name="T0" fmla="*/ 1 w 25"/>
                <a:gd name="T1" fmla="*/ 1 h 30"/>
                <a:gd name="T2" fmla="*/ 1 w 25"/>
                <a:gd name="T3" fmla="*/ 0 h 30"/>
                <a:gd name="T4" fmla="*/ 0 w 25"/>
                <a:gd name="T5" fmla="*/ 1 h 30"/>
                <a:gd name="T6" fmla="*/ 1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25" y="22"/>
                  </a:moveTo>
                  <a:lnTo>
                    <a:pt x="8" y="0"/>
                  </a:lnTo>
                  <a:lnTo>
                    <a:pt x="0" y="7"/>
                  </a:lnTo>
                  <a:lnTo>
                    <a:pt x="15" y="30"/>
                  </a:lnTo>
                  <a:lnTo>
                    <a:pt x="25" y="22"/>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6" name="Rectangle 138">
              <a:extLst>
                <a:ext uri="{FF2B5EF4-FFF2-40B4-BE49-F238E27FC236}">
                  <a16:creationId xmlns:a16="http://schemas.microsoft.com/office/drawing/2014/main" id="{B0780906-90D1-584E-945C-10EB03DDD262}"/>
                </a:ext>
              </a:extLst>
            </p:cNvPr>
            <p:cNvSpPr>
              <a:spLocks noChangeArrowheads="1"/>
            </p:cNvSpPr>
            <p:nvPr/>
          </p:nvSpPr>
          <p:spPr bwMode="auto">
            <a:xfrm>
              <a:off x="3377" y="3485"/>
              <a:ext cx="6" cy="13"/>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07" name="Freeform 139">
              <a:extLst>
                <a:ext uri="{FF2B5EF4-FFF2-40B4-BE49-F238E27FC236}">
                  <a16:creationId xmlns:a16="http://schemas.microsoft.com/office/drawing/2014/main" id="{84F0B10D-80E6-794E-984D-B96DB1DFBF04}"/>
                </a:ext>
              </a:extLst>
            </p:cNvPr>
            <p:cNvSpPr>
              <a:spLocks/>
            </p:cNvSpPr>
            <p:nvPr/>
          </p:nvSpPr>
          <p:spPr bwMode="auto">
            <a:xfrm>
              <a:off x="3391" y="3493"/>
              <a:ext cx="12" cy="15"/>
            </a:xfrm>
            <a:custGeom>
              <a:avLst/>
              <a:gdLst>
                <a:gd name="T0" fmla="*/ 0 w 25"/>
                <a:gd name="T1" fmla="*/ 1 h 28"/>
                <a:gd name="T2" fmla="*/ 0 w 25"/>
                <a:gd name="T3" fmla="*/ 1 h 28"/>
                <a:gd name="T4" fmla="*/ 0 w 25"/>
                <a:gd name="T5" fmla="*/ 0 h 28"/>
                <a:gd name="T6" fmla="*/ 0 w 25"/>
                <a:gd name="T7" fmla="*/ 1 h 28"/>
                <a:gd name="T8" fmla="*/ 0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0" y="28"/>
                  </a:moveTo>
                  <a:lnTo>
                    <a:pt x="25" y="6"/>
                  </a:lnTo>
                  <a:lnTo>
                    <a:pt x="14" y="0"/>
                  </a:lnTo>
                  <a:lnTo>
                    <a:pt x="0" y="22"/>
                  </a:lnTo>
                  <a:lnTo>
                    <a:pt x="10"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8" name="Freeform 140">
              <a:extLst>
                <a:ext uri="{FF2B5EF4-FFF2-40B4-BE49-F238E27FC236}">
                  <a16:creationId xmlns:a16="http://schemas.microsoft.com/office/drawing/2014/main" id="{12685E2A-040C-C346-BE17-209710E13D56}"/>
                </a:ext>
              </a:extLst>
            </p:cNvPr>
            <p:cNvSpPr>
              <a:spLocks/>
            </p:cNvSpPr>
            <p:nvPr/>
          </p:nvSpPr>
          <p:spPr bwMode="auto">
            <a:xfrm>
              <a:off x="3400" y="3507"/>
              <a:ext cx="15" cy="12"/>
            </a:xfrm>
            <a:custGeom>
              <a:avLst/>
              <a:gdLst>
                <a:gd name="T0" fmla="*/ 1 w 30"/>
                <a:gd name="T1" fmla="*/ 1 h 23"/>
                <a:gd name="T2" fmla="*/ 1 w 30"/>
                <a:gd name="T3" fmla="*/ 1 h 23"/>
                <a:gd name="T4" fmla="*/ 1 w 30"/>
                <a:gd name="T5" fmla="*/ 0 h 23"/>
                <a:gd name="T6" fmla="*/ 0 w 30"/>
                <a:gd name="T7" fmla="*/ 1 h 23"/>
                <a:gd name="T8" fmla="*/ 1 w 30"/>
                <a:gd name="T9" fmla="*/ 1 h 23"/>
                <a:gd name="T10" fmla="*/ 0 60000 65536"/>
                <a:gd name="T11" fmla="*/ 0 60000 65536"/>
                <a:gd name="T12" fmla="*/ 0 60000 65536"/>
                <a:gd name="T13" fmla="*/ 0 60000 65536"/>
                <a:gd name="T14" fmla="*/ 0 60000 65536"/>
                <a:gd name="T15" fmla="*/ 0 w 30"/>
                <a:gd name="T16" fmla="*/ 0 h 23"/>
                <a:gd name="T17" fmla="*/ 30 w 30"/>
                <a:gd name="T18" fmla="*/ 23 h 23"/>
              </a:gdLst>
              <a:ahLst/>
              <a:cxnLst>
                <a:cxn ang="T10">
                  <a:pos x="T0" y="T1"/>
                </a:cxn>
                <a:cxn ang="T11">
                  <a:pos x="T2" y="T3"/>
                </a:cxn>
                <a:cxn ang="T12">
                  <a:pos x="T4" y="T5"/>
                </a:cxn>
                <a:cxn ang="T13">
                  <a:pos x="T6" y="T7"/>
                </a:cxn>
                <a:cxn ang="T14">
                  <a:pos x="T8" y="T9"/>
                </a:cxn>
              </a:cxnLst>
              <a:rect l="T15" t="T16" r="T17" b="T18"/>
              <a:pathLst>
                <a:path w="30" h="23">
                  <a:moveTo>
                    <a:pt x="8" y="23"/>
                  </a:moveTo>
                  <a:lnTo>
                    <a:pt x="30" y="9"/>
                  </a:lnTo>
                  <a:lnTo>
                    <a:pt x="24" y="0"/>
                  </a:lnTo>
                  <a:lnTo>
                    <a:pt x="0" y="14"/>
                  </a:lnTo>
                  <a:lnTo>
                    <a:pt x="8" y="23"/>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09" name="Freeform 141">
              <a:extLst>
                <a:ext uri="{FF2B5EF4-FFF2-40B4-BE49-F238E27FC236}">
                  <a16:creationId xmlns:a16="http://schemas.microsoft.com/office/drawing/2014/main" id="{506A3C50-EA41-8E4B-893F-430E36AFDD2F}"/>
                </a:ext>
              </a:extLst>
            </p:cNvPr>
            <p:cNvSpPr>
              <a:spLocks/>
            </p:cNvSpPr>
            <p:nvPr/>
          </p:nvSpPr>
          <p:spPr bwMode="auto">
            <a:xfrm>
              <a:off x="3384" y="3532"/>
              <a:ext cx="7" cy="12"/>
            </a:xfrm>
            <a:custGeom>
              <a:avLst/>
              <a:gdLst>
                <a:gd name="T0" fmla="*/ 0 w 12"/>
                <a:gd name="T1" fmla="*/ 0 h 24"/>
                <a:gd name="T2" fmla="*/ 1 w 12"/>
                <a:gd name="T3" fmla="*/ 0 h 24"/>
                <a:gd name="T4" fmla="*/ 1 w 12"/>
                <a:gd name="T5" fmla="*/ 1 h 24"/>
                <a:gd name="T6" fmla="*/ 1 w 12"/>
                <a:gd name="T7" fmla="*/ 1 h 24"/>
                <a:gd name="T8" fmla="*/ 1 w 12"/>
                <a:gd name="T9" fmla="*/ 1 h 24"/>
                <a:gd name="T10" fmla="*/ 1 w 12"/>
                <a:gd name="T11" fmla="*/ 1 h 24"/>
                <a:gd name="T12" fmla="*/ 1 w 12"/>
                <a:gd name="T13" fmla="*/ 1 h 24"/>
                <a:gd name="T14" fmla="*/ 1 w 12"/>
                <a:gd name="T15" fmla="*/ 1 h 24"/>
                <a:gd name="T16" fmla="*/ 1 w 12"/>
                <a:gd name="T17" fmla="*/ 1 h 24"/>
                <a:gd name="T18" fmla="*/ 1 w 12"/>
                <a:gd name="T19" fmla="*/ 1 h 24"/>
                <a:gd name="T20" fmla="*/ 1 w 12"/>
                <a:gd name="T21" fmla="*/ 1 h 24"/>
                <a:gd name="T22" fmla="*/ 1 w 12"/>
                <a:gd name="T23" fmla="*/ 1 h 24"/>
                <a:gd name="T24" fmla="*/ 1 w 12"/>
                <a:gd name="T25" fmla="*/ 1 h 24"/>
                <a:gd name="T26" fmla="*/ 1 w 12"/>
                <a:gd name="T27" fmla="*/ 1 h 24"/>
                <a:gd name="T28" fmla="*/ 1 w 12"/>
                <a:gd name="T29" fmla="*/ 1 h 24"/>
                <a:gd name="T30" fmla="*/ 1 w 12"/>
                <a:gd name="T31" fmla="*/ 1 h 24"/>
                <a:gd name="T32" fmla="*/ 0 w 12"/>
                <a:gd name="T33" fmla="*/ 1 h 24"/>
                <a:gd name="T34" fmla="*/ 0 w 12"/>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4"/>
                <a:gd name="T56" fmla="*/ 12 w 1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4">
                  <a:moveTo>
                    <a:pt x="0" y="0"/>
                  </a:moveTo>
                  <a:lnTo>
                    <a:pt x="1" y="0"/>
                  </a:lnTo>
                  <a:lnTo>
                    <a:pt x="4" y="2"/>
                  </a:lnTo>
                  <a:lnTo>
                    <a:pt x="6" y="2"/>
                  </a:lnTo>
                  <a:lnTo>
                    <a:pt x="8" y="3"/>
                  </a:lnTo>
                  <a:lnTo>
                    <a:pt x="9" y="5"/>
                  </a:lnTo>
                  <a:lnTo>
                    <a:pt x="11" y="6"/>
                  </a:lnTo>
                  <a:lnTo>
                    <a:pt x="12" y="9"/>
                  </a:lnTo>
                  <a:lnTo>
                    <a:pt x="12" y="11"/>
                  </a:lnTo>
                  <a:lnTo>
                    <a:pt x="12" y="13"/>
                  </a:lnTo>
                  <a:lnTo>
                    <a:pt x="12" y="14"/>
                  </a:lnTo>
                  <a:lnTo>
                    <a:pt x="11" y="16"/>
                  </a:lnTo>
                  <a:lnTo>
                    <a:pt x="11" y="17"/>
                  </a:lnTo>
                  <a:lnTo>
                    <a:pt x="8" y="20"/>
                  </a:lnTo>
                  <a:lnTo>
                    <a:pt x="6" y="22"/>
                  </a:lnTo>
                  <a:lnTo>
                    <a:pt x="3"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0" name="Freeform 142">
              <a:extLst>
                <a:ext uri="{FF2B5EF4-FFF2-40B4-BE49-F238E27FC236}">
                  <a16:creationId xmlns:a16="http://schemas.microsoft.com/office/drawing/2014/main" id="{AD48BCF5-69FA-4849-B31B-21BA167EC685}"/>
                </a:ext>
              </a:extLst>
            </p:cNvPr>
            <p:cNvSpPr>
              <a:spLocks/>
            </p:cNvSpPr>
            <p:nvPr/>
          </p:nvSpPr>
          <p:spPr bwMode="auto">
            <a:xfrm>
              <a:off x="3376" y="3516"/>
              <a:ext cx="6" cy="11"/>
            </a:xfrm>
            <a:custGeom>
              <a:avLst/>
              <a:gdLst>
                <a:gd name="T0" fmla="*/ 1 w 11"/>
                <a:gd name="T1" fmla="*/ 1 h 22"/>
                <a:gd name="T2" fmla="*/ 1 w 11"/>
                <a:gd name="T3" fmla="*/ 1 h 22"/>
                <a:gd name="T4" fmla="*/ 1 w 11"/>
                <a:gd name="T5" fmla="*/ 1 h 22"/>
                <a:gd name="T6" fmla="*/ 1 w 11"/>
                <a:gd name="T7" fmla="*/ 0 h 22"/>
                <a:gd name="T8" fmla="*/ 1 w 11"/>
                <a:gd name="T9" fmla="*/ 0 h 22"/>
                <a:gd name="T10" fmla="*/ 1 w 11"/>
                <a:gd name="T11" fmla="*/ 1 h 22"/>
                <a:gd name="T12" fmla="*/ 1 w 11"/>
                <a:gd name="T13" fmla="*/ 1 h 22"/>
                <a:gd name="T14" fmla="*/ 1 w 11"/>
                <a:gd name="T15" fmla="*/ 1 h 22"/>
                <a:gd name="T16" fmla="*/ 1 w 11"/>
                <a:gd name="T17" fmla="*/ 1 h 22"/>
                <a:gd name="T18" fmla="*/ 1 w 11"/>
                <a:gd name="T19" fmla="*/ 1 h 22"/>
                <a:gd name="T20" fmla="*/ 1 w 11"/>
                <a:gd name="T21" fmla="*/ 1 h 22"/>
                <a:gd name="T22" fmla="*/ 1 w 11"/>
                <a:gd name="T23" fmla="*/ 1 h 22"/>
                <a:gd name="T24" fmla="*/ 0 w 11"/>
                <a:gd name="T25" fmla="*/ 1 h 22"/>
                <a:gd name="T26" fmla="*/ 0 w 11"/>
                <a:gd name="T27" fmla="*/ 1 h 22"/>
                <a:gd name="T28" fmla="*/ 0 w 11"/>
                <a:gd name="T29" fmla="*/ 1 h 22"/>
                <a:gd name="T30" fmla="*/ 0 w 11"/>
                <a:gd name="T31" fmla="*/ 1 h 22"/>
                <a:gd name="T32" fmla="*/ 1 w 11"/>
                <a:gd name="T33" fmla="*/ 1 h 22"/>
                <a:gd name="T34" fmla="*/ 1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5"/>
                  </a:moveTo>
                  <a:lnTo>
                    <a:pt x="5" y="4"/>
                  </a:lnTo>
                  <a:lnTo>
                    <a:pt x="6" y="2"/>
                  </a:lnTo>
                  <a:lnTo>
                    <a:pt x="8" y="0"/>
                  </a:lnTo>
                  <a:lnTo>
                    <a:pt x="11" y="0"/>
                  </a:lnTo>
                  <a:lnTo>
                    <a:pt x="11" y="22"/>
                  </a:lnTo>
                  <a:lnTo>
                    <a:pt x="9" y="21"/>
                  </a:lnTo>
                  <a:lnTo>
                    <a:pt x="6" y="21"/>
                  </a:lnTo>
                  <a:lnTo>
                    <a:pt x="5" y="21"/>
                  </a:lnTo>
                  <a:lnTo>
                    <a:pt x="3" y="19"/>
                  </a:lnTo>
                  <a:lnTo>
                    <a:pt x="1" y="18"/>
                  </a:lnTo>
                  <a:lnTo>
                    <a:pt x="1" y="16"/>
                  </a:lnTo>
                  <a:lnTo>
                    <a:pt x="0" y="13"/>
                  </a:lnTo>
                  <a:lnTo>
                    <a:pt x="0" y="11"/>
                  </a:lnTo>
                  <a:lnTo>
                    <a:pt x="0" y="10"/>
                  </a:lnTo>
                  <a:lnTo>
                    <a:pt x="0" y="8"/>
                  </a:lnTo>
                  <a:lnTo>
                    <a:pt x="1" y="7"/>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1" name="Freeform 143">
              <a:extLst>
                <a:ext uri="{FF2B5EF4-FFF2-40B4-BE49-F238E27FC236}">
                  <a16:creationId xmlns:a16="http://schemas.microsoft.com/office/drawing/2014/main" id="{91FD06D3-540C-4742-B31B-C90CDDB580D7}"/>
                </a:ext>
              </a:extLst>
            </p:cNvPr>
            <p:cNvSpPr>
              <a:spLocks/>
            </p:cNvSpPr>
            <p:nvPr/>
          </p:nvSpPr>
          <p:spPr bwMode="auto">
            <a:xfrm>
              <a:off x="3288" y="3530"/>
              <a:ext cx="88" cy="89"/>
            </a:xfrm>
            <a:custGeom>
              <a:avLst/>
              <a:gdLst>
                <a:gd name="T0" fmla="*/ 0 w 177"/>
                <a:gd name="T1" fmla="*/ 1 h 176"/>
                <a:gd name="T2" fmla="*/ 0 w 177"/>
                <a:gd name="T3" fmla="*/ 1 h 176"/>
                <a:gd name="T4" fmla="*/ 0 w 177"/>
                <a:gd name="T5" fmla="*/ 1 h 176"/>
                <a:gd name="T6" fmla="*/ 0 w 177"/>
                <a:gd name="T7" fmla="*/ 1 h 176"/>
                <a:gd name="T8" fmla="*/ 0 w 177"/>
                <a:gd name="T9" fmla="*/ 1 h 176"/>
                <a:gd name="T10" fmla="*/ 0 w 177"/>
                <a:gd name="T11" fmla="*/ 1 h 176"/>
                <a:gd name="T12" fmla="*/ 0 w 177"/>
                <a:gd name="T13" fmla="*/ 1 h 176"/>
                <a:gd name="T14" fmla="*/ 0 w 177"/>
                <a:gd name="T15" fmla="*/ 1 h 176"/>
                <a:gd name="T16" fmla="*/ 0 w 177"/>
                <a:gd name="T17" fmla="*/ 1 h 176"/>
                <a:gd name="T18" fmla="*/ 0 w 177"/>
                <a:gd name="T19" fmla="*/ 1 h 176"/>
                <a:gd name="T20" fmla="*/ 0 w 177"/>
                <a:gd name="T21" fmla="*/ 1 h 176"/>
                <a:gd name="T22" fmla="*/ 0 w 177"/>
                <a:gd name="T23" fmla="*/ 1 h 176"/>
                <a:gd name="T24" fmla="*/ 0 w 177"/>
                <a:gd name="T25" fmla="*/ 1 h 176"/>
                <a:gd name="T26" fmla="*/ 0 w 177"/>
                <a:gd name="T27" fmla="*/ 1 h 176"/>
                <a:gd name="T28" fmla="*/ 0 w 177"/>
                <a:gd name="T29" fmla="*/ 0 h 176"/>
                <a:gd name="T30" fmla="*/ 0 w 177"/>
                <a:gd name="T31" fmla="*/ 0 h 176"/>
                <a:gd name="T32" fmla="*/ 0 w 177"/>
                <a:gd name="T33" fmla="*/ 0 h 176"/>
                <a:gd name="T34" fmla="*/ 0 w 177"/>
                <a:gd name="T35" fmla="*/ 0 h 176"/>
                <a:gd name="T36" fmla="*/ 0 w 177"/>
                <a:gd name="T37" fmla="*/ 1 h 176"/>
                <a:gd name="T38" fmla="*/ 0 w 177"/>
                <a:gd name="T39" fmla="*/ 1 h 176"/>
                <a:gd name="T40" fmla="*/ 0 w 177"/>
                <a:gd name="T41" fmla="*/ 1 h 176"/>
                <a:gd name="T42" fmla="*/ 0 w 177"/>
                <a:gd name="T43" fmla="*/ 1 h 176"/>
                <a:gd name="T44" fmla="*/ 0 w 177"/>
                <a:gd name="T45" fmla="*/ 1 h 176"/>
                <a:gd name="T46" fmla="*/ 0 w 177"/>
                <a:gd name="T47" fmla="*/ 1 h 176"/>
                <a:gd name="T48" fmla="*/ 0 w 177"/>
                <a:gd name="T49" fmla="*/ 1 h 176"/>
                <a:gd name="T50" fmla="*/ 0 w 177"/>
                <a:gd name="T51" fmla="*/ 1 h 176"/>
                <a:gd name="T52" fmla="*/ 0 w 177"/>
                <a:gd name="T53" fmla="*/ 1 h 176"/>
                <a:gd name="T54" fmla="*/ 0 w 177"/>
                <a:gd name="T55" fmla="*/ 1 h 176"/>
                <a:gd name="T56" fmla="*/ 0 w 177"/>
                <a:gd name="T57" fmla="*/ 1 h 176"/>
                <a:gd name="T58" fmla="*/ 0 w 177"/>
                <a:gd name="T59" fmla="*/ 1 h 176"/>
                <a:gd name="T60" fmla="*/ 0 w 177"/>
                <a:gd name="T61" fmla="*/ 1 h 176"/>
                <a:gd name="T62" fmla="*/ 0 w 177"/>
                <a:gd name="T63" fmla="*/ 1 h 176"/>
                <a:gd name="T64" fmla="*/ 0 w 177"/>
                <a:gd name="T65" fmla="*/ 1 h 176"/>
                <a:gd name="T66" fmla="*/ 0 w 177"/>
                <a:gd name="T67" fmla="*/ 1 h 176"/>
                <a:gd name="T68" fmla="*/ 0 w 177"/>
                <a:gd name="T69" fmla="*/ 1 h 176"/>
                <a:gd name="T70" fmla="*/ 0 w 177"/>
                <a:gd name="T71" fmla="*/ 1 h 176"/>
                <a:gd name="T72" fmla="*/ 0 w 177"/>
                <a:gd name="T73" fmla="*/ 1 h 176"/>
                <a:gd name="T74" fmla="*/ 0 w 177"/>
                <a:gd name="T75" fmla="*/ 1 h 176"/>
                <a:gd name="T76" fmla="*/ 0 w 177"/>
                <a:gd name="T77" fmla="*/ 1 h 176"/>
                <a:gd name="T78" fmla="*/ 0 w 177"/>
                <a:gd name="T79" fmla="*/ 1 h 176"/>
                <a:gd name="T80" fmla="*/ 0 w 177"/>
                <a:gd name="T81" fmla="*/ 1 h 176"/>
                <a:gd name="T82" fmla="*/ 0 w 177"/>
                <a:gd name="T83" fmla="*/ 1 h 176"/>
                <a:gd name="T84" fmla="*/ 0 w 177"/>
                <a:gd name="T85" fmla="*/ 1 h 176"/>
                <a:gd name="T86" fmla="*/ 0 w 177"/>
                <a:gd name="T87" fmla="*/ 1 h 176"/>
                <a:gd name="T88" fmla="*/ 0 w 177"/>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7"/>
                <a:gd name="T136" fmla="*/ 0 h 176"/>
                <a:gd name="T137" fmla="*/ 177 w 177"/>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7" h="176">
                  <a:moveTo>
                    <a:pt x="5" y="116"/>
                  </a:moveTo>
                  <a:lnTo>
                    <a:pt x="0" y="99"/>
                  </a:lnTo>
                  <a:lnTo>
                    <a:pt x="0" y="82"/>
                  </a:lnTo>
                  <a:lnTo>
                    <a:pt x="4" y="66"/>
                  </a:lnTo>
                  <a:lnTo>
                    <a:pt x="10" y="49"/>
                  </a:lnTo>
                  <a:lnTo>
                    <a:pt x="13" y="41"/>
                  </a:lnTo>
                  <a:lnTo>
                    <a:pt x="18" y="34"/>
                  </a:lnTo>
                  <a:lnTo>
                    <a:pt x="24" y="28"/>
                  </a:lnTo>
                  <a:lnTo>
                    <a:pt x="30" y="22"/>
                  </a:lnTo>
                  <a:lnTo>
                    <a:pt x="37" y="17"/>
                  </a:lnTo>
                  <a:lnTo>
                    <a:pt x="45" y="12"/>
                  </a:lnTo>
                  <a:lnTo>
                    <a:pt x="52" y="8"/>
                  </a:lnTo>
                  <a:lnTo>
                    <a:pt x="60" y="5"/>
                  </a:lnTo>
                  <a:lnTo>
                    <a:pt x="68" y="1"/>
                  </a:lnTo>
                  <a:lnTo>
                    <a:pt x="78" y="0"/>
                  </a:lnTo>
                  <a:lnTo>
                    <a:pt x="85" y="0"/>
                  </a:lnTo>
                  <a:lnTo>
                    <a:pt x="95" y="0"/>
                  </a:lnTo>
                  <a:lnTo>
                    <a:pt x="103" y="0"/>
                  </a:lnTo>
                  <a:lnTo>
                    <a:pt x="111" y="1"/>
                  </a:lnTo>
                  <a:lnTo>
                    <a:pt x="120" y="5"/>
                  </a:lnTo>
                  <a:lnTo>
                    <a:pt x="128" y="8"/>
                  </a:lnTo>
                  <a:lnTo>
                    <a:pt x="142" y="17"/>
                  </a:lnTo>
                  <a:lnTo>
                    <a:pt x="155" y="28"/>
                  </a:lnTo>
                  <a:lnTo>
                    <a:pt x="166" y="42"/>
                  </a:lnTo>
                  <a:lnTo>
                    <a:pt x="172" y="58"/>
                  </a:lnTo>
                  <a:lnTo>
                    <a:pt x="177" y="75"/>
                  </a:lnTo>
                  <a:lnTo>
                    <a:pt x="177" y="93"/>
                  </a:lnTo>
                  <a:lnTo>
                    <a:pt x="175" y="110"/>
                  </a:lnTo>
                  <a:lnTo>
                    <a:pt x="169" y="126"/>
                  </a:lnTo>
                  <a:lnTo>
                    <a:pt x="160" y="140"/>
                  </a:lnTo>
                  <a:lnTo>
                    <a:pt x="149" y="154"/>
                  </a:lnTo>
                  <a:lnTo>
                    <a:pt x="134" y="164"/>
                  </a:lnTo>
                  <a:lnTo>
                    <a:pt x="119" y="172"/>
                  </a:lnTo>
                  <a:lnTo>
                    <a:pt x="111" y="175"/>
                  </a:lnTo>
                  <a:lnTo>
                    <a:pt x="101" y="176"/>
                  </a:lnTo>
                  <a:lnTo>
                    <a:pt x="93" y="176"/>
                  </a:lnTo>
                  <a:lnTo>
                    <a:pt x="85" y="176"/>
                  </a:lnTo>
                  <a:lnTo>
                    <a:pt x="76" y="176"/>
                  </a:lnTo>
                  <a:lnTo>
                    <a:pt x="68" y="175"/>
                  </a:lnTo>
                  <a:lnTo>
                    <a:pt x="59" y="172"/>
                  </a:lnTo>
                  <a:lnTo>
                    <a:pt x="51" y="168"/>
                  </a:lnTo>
                  <a:lnTo>
                    <a:pt x="35" y="159"/>
                  </a:lnTo>
                  <a:lnTo>
                    <a:pt x="22" y="146"/>
                  </a:lnTo>
                  <a:lnTo>
                    <a:pt x="13" y="132"/>
                  </a:lnTo>
                  <a:lnTo>
                    <a:pt x="5"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2" name="Freeform 144">
              <a:extLst>
                <a:ext uri="{FF2B5EF4-FFF2-40B4-BE49-F238E27FC236}">
                  <a16:creationId xmlns:a16="http://schemas.microsoft.com/office/drawing/2014/main" id="{9A35097B-8F80-6641-9E19-95990FE4287B}"/>
                </a:ext>
              </a:extLst>
            </p:cNvPr>
            <p:cNvSpPr>
              <a:spLocks/>
            </p:cNvSpPr>
            <p:nvPr/>
          </p:nvSpPr>
          <p:spPr bwMode="auto">
            <a:xfrm>
              <a:off x="3292" y="3534"/>
              <a:ext cx="81" cy="81"/>
            </a:xfrm>
            <a:custGeom>
              <a:avLst/>
              <a:gdLst>
                <a:gd name="T0" fmla="*/ 0 w 163"/>
                <a:gd name="T1" fmla="*/ 1 h 162"/>
                <a:gd name="T2" fmla="*/ 0 w 163"/>
                <a:gd name="T3" fmla="*/ 1 h 162"/>
                <a:gd name="T4" fmla="*/ 0 w 163"/>
                <a:gd name="T5" fmla="*/ 1 h 162"/>
                <a:gd name="T6" fmla="*/ 0 w 163"/>
                <a:gd name="T7" fmla="*/ 1 h 162"/>
                <a:gd name="T8" fmla="*/ 0 w 163"/>
                <a:gd name="T9" fmla="*/ 1 h 162"/>
                <a:gd name="T10" fmla="*/ 0 w 163"/>
                <a:gd name="T11" fmla="*/ 1 h 162"/>
                <a:gd name="T12" fmla="*/ 0 w 163"/>
                <a:gd name="T13" fmla="*/ 1 h 162"/>
                <a:gd name="T14" fmla="*/ 0 w 163"/>
                <a:gd name="T15" fmla="*/ 1 h 162"/>
                <a:gd name="T16" fmla="*/ 0 w 163"/>
                <a:gd name="T17" fmla="*/ 1 h 162"/>
                <a:gd name="T18" fmla="*/ 0 w 163"/>
                <a:gd name="T19" fmla="*/ 1 h 162"/>
                <a:gd name="T20" fmla="*/ 0 w 163"/>
                <a:gd name="T21" fmla="*/ 1 h 162"/>
                <a:gd name="T22" fmla="*/ 0 w 163"/>
                <a:gd name="T23" fmla="*/ 1 h 162"/>
                <a:gd name="T24" fmla="*/ 0 w 163"/>
                <a:gd name="T25" fmla="*/ 1 h 162"/>
                <a:gd name="T26" fmla="*/ 0 w 163"/>
                <a:gd name="T27" fmla="*/ 1 h 162"/>
                <a:gd name="T28" fmla="*/ 0 w 163"/>
                <a:gd name="T29" fmla="*/ 0 h 162"/>
                <a:gd name="T30" fmla="*/ 0 w 163"/>
                <a:gd name="T31" fmla="*/ 1 h 162"/>
                <a:gd name="T32" fmla="*/ 0 w 163"/>
                <a:gd name="T33" fmla="*/ 1 h 162"/>
                <a:gd name="T34" fmla="*/ 0 w 163"/>
                <a:gd name="T35" fmla="*/ 1 h 162"/>
                <a:gd name="T36" fmla="*/ 0 w 163"/>
                <a:gd name="T37" fmla="*/ 1 h 162"/>
                <a:gd name="T38" fmla="*/ 0 w 163"/>
                <a:gd name="T39" fmla="*/ 1 h 162"/>
                <a:gd name="T40" fmla="*/ 0 w 163"/>
                <a:gd name="T41" fmla="*/ 1 h 162"/>
                <a:gd name="T42" fmla="*/ 0 w 163"/>
                <a:gd name="T43" fmla="*/ 1 h 162"/>
                <a:gd name="T44" fmla="*/ 0 w 163"/>
                <a:gd name="T45" fmla="*/ 1 h 162"/>
                <a:gd name="T46" fmla="*/ 0 w 163"/>
                <a:gd name="T47" fmla="*/ 1 h 162"/>
                <a:gd name="T48" fmla="*/ 0 w 163"/>
                <a:gd name="T49" fmla="*/ 1 h 162"/>
                <a:gd name="T50" fmla="*/ 0 w 163"/>
                <a:gd name="T51" fmla="*/ 1 h 162"/>
                <a:gd name="T52" fmla="*/ 0 w 163"/>
                <a:gd name="T53" fmla="*/ 1 h 162"/>
                <a:gd name="T54" fmla="*/ 0 w 163"/>
                <a:gd name="T55" fmla="*/ 1 h 162"/>
                <a:gd name="T56" fmla="*/ 0 w 163"/>
                <a:gd name="T57" fmla="*/ 1 h 162"/>
                <a:gd name="T58" fmla="*/ 0 w 163"/>
                <a:gd name="T59" fmla="*/ 1 h 162"/>
                <a:gd name="T60" fmla="*/ 0 w 163"/>
                <a:gd name="T61" fmla="*/ 1 h 162"/>
                <a:gd name="T62" fmla="*/ 0 w 163"/>
                <a:gd name="T63" fmla="*/ 1 h 162"/>
                <a:gd name="T64" fmla="*/ 0 w 163"/>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162"/>
                <a:gd name="T101" fmla="*/ 163 w 163"/>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162">
                  <a:moveTo>
                    <a:pt x="107" y="158"/>
                  </a:moveTo>
                  <a:lnTo>
                    <a:pt x="122" y="151"/>
                  </a:lnTo>
                  <a:lnTo>
                    <a:pt x="136" y="142"/>
                  </a:lnTo>
                  <a:lnTo>
                    <a:pt x="145" y="131"/>
                  </a:lnTo>
                  <a:lnTo>
                    <a:pt x="155" y="117"/>
                  </a:lnTo>
                  <a:lnTo>
                    <a:pt x="159" y="103"/>
                  </a:lnTo>
                  <a:lnTo>
                    <a:pt x="163" y="87"/>
                  </a:lnTo>
                  <a:lnTo>
                    <a:pt x="161" y="71"/>
                  </a:lnTo>
                  <a:lnTo>
                    <a:pt x="158" y="55"/>
                  </a:lnTo>
                  <a:lnTo>
                    <a:pt x="150" y="41"/>
                  </a:lnTo>
                  <a:lnTo>
                    <a:pt x="141" y="27"/>
                  </a:lnTo>
                  <a:lnTo>
                    <a:pt x="129" y="17"/>
                  </a:lnTo>
                  <a:lnTo>
                    <a:pt x="115" y="8"/>
                  </a:lnTo>
                  <a:lnTo>
                    <a:pt x="101" y="3"/>
                  </a:lnTo>
                  <a:lnTo>
                    <a:pt x="85" y="0"/>
                  </a:lnTo>
                  <a:lnTo>
                    <a:pt x="70" y="2"/>
                  </a:lnTo>
                  <a:lnTo>
                    <a:pt x="54" y="5"/>
                  </a:lnTo>
                  <a:lnTo>
                    <a:pt x="40" y="13"/>
                  </a:lnTo>
                  <a:lnTo>
                    <a:pt x="27" y="22"/>
                  </a:lnTo>
                  <a:lnTo>
                    <a:pt x="16" y="33"/>
                  </a:lnTo>
                  <a:lnTo>
                    <a:pt x="8" y="47"/>
                  </a:lnTo>
                  <a:lnTo>
                    <a:pt x="3" y="62"/>
                  </a:lnTo>
                  <a:lnTo>
                    <a:pt x="0" y="77"/>
                  </a:lnTo>
                  <a:lnTo>
                    <a:pt x="2" y="93"/>
                  </a:lnTo>
                  <a:lnTo>
                    <a:pt x="5" y="109"/>
                  </a:lnTo>
                  <a:lnTo>
                    <a:pt x="11" y="123"/>
                  </a:lnTo>
                  <a:lnTo>
                    <a:pt x="21" y="137"/>
                  </a:lnTo>
                  <a:lnTo>
                    <a:pt x="33" y="147"/>
                  </a:lnTo>
                  <a:lnTo>
                    <a:pt x="46" y="155"/>
                  </a:lnTo>
                  <a:lnTo>
                    <a:pt x="60" y="161"/>
                  </a:lnTo>
                  <a:lnTo>
                    <a:pt x="76" y="162"/>
                  </a:lnTo>
                  <a:lnTo>
                    <a:pt x="92" y="162"/>
                  </a:lnTo>
                  <a:lnTo>
                    <a:pt x="107" y="15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3" name="Freeform 145">
              <a:extLst>
                <a:ext uri="{FF2B5EF4-FFF2-40B4-BE49-F238E27FC236}">
                  <a16:creationId xmlns:a16="http://schemas.microsoft.com/office/drawing/2014/main" id="{450E100B-023B-3540-A0E3-BD7DCB308168}"/>
                </a:ext>
              </a:extLst>
            </p:cNvPr>
            <p:cNvSpPr>
              <a:spLocks/>
            </p:cNvSpPr>
            <p:nvPr/>
          </p:nvSpPr>
          <p:spPr bwMode="auto">
            <a:xfrm>
              <a:off x="3283" y="3526"/>
              <a:ext cx="89" cy="89"/>
            </a:xfrm>
            <a:custGeom>
              <a:avLst/>
              <a:gdLst>
                <a:gd name="T0" fmla="*/ 1 w 176"/>
                <a:gd name="T1" fmla="*/ 1 h 176"/>
                <a:gd name="T2" fmla="*/ 0 w 176"/>
                <a:gd name="T3" fmla="*/ 1 h 176"/>
                <a:gd name="T4" fmla="*/ 0 w 176"/>
                <a:gd name="T5" fmla="*/ 1 h 176"/>
                <a:gd name="T6" fmla="*/ 1 w 176"/>
                <a:gd name="T7" fmla="*/ 1 h 176"/>
                <a:gd name="T8" fmla="*/ 1 w 176"/>
                <a:gd name="T9" fmla="*/ 1 h 176"/>
                <a:gd name="T10" fmla="*/ 1 w 176"/>
                <a:gd name="T11" fmla="*/ 1 h 176"/>
                <a:gd name="T12" fmla="*/ 1 w 176"/>
                <a:gd name="T13" fmla="*/ 1 h 176"/>
                <a:gd name="T14" fmla="*/ 1 w 176"/>
                <a:gd name="T15" fmla="*/ 1 h 176"/>
                <a:gd name="T16" fmla="*/ 1 w 176"/>
                <a:gd name="T17" fmla="*/ 1 h 176"/>
                <a:gd name="T18" fmla="*/ 1 w 176"/>
                <a:gd name="T19" fmla="*/ 1 h 176"/>
                <a:gd name="T20" fmla="*/ 1 w 176"/>
                <a:gd name="T21" fmla="*/ 1 h 176"/>
                <a:gd name="T22" fmla="*/ 1 w 176"/>
                <a:gd name="T23" fmla="*/ 1 h 176"/>
                <a:gd name="T24" fmla="*/ 1 w 176"/>
                <a:gd name="T25" fmla="*/ 1 h 176"/>
                <a:gd name="T26" fmla="*/ 1 w 176"/>
                <a:gd name="T27" fmla="*/ 1 h 176"/>
                <a:gd name="T28" fmla="*/ 1 w 176"/>
                <a:gd name="T29" fmla="*/ 0 h 176"/>
                <a:gd name="T30" fmla="*/ 1 w 176"/>
                <a:gd name="T31" fmla="*/ 0 h 176"/>
                <a:gd name="T32" fmla="*/ 1 w 176"/>
                <a:gd name="T33" fmla="*/ 0 h 176"/>
                <a:gd name="T34" fmla="*/ 1 w 176"/>
                <a:gd name="T35" fmla="*/ 0 h 176"/>
                <a:gd name="T36" fmla="*/ 1 w 176"/>
                <a:gd name="T37" fmla="*/ 1 h 176"/>
                <a:gd name="T38" fmla="*/ 1 w 176"/>
                <a:gd name="T39" fmla="*/ 1 h 176"/>
                <a:gd name="T40" fmla="*/ 1 w 176"/>
                <a:gd name="T41" fmla="*/ 1 h 176"/>
                <a:gd name="T42" fmla="*/ 1 w 176"/>
                <a:gd name="T43" fmla="*/ 1 h 176"/>
                <a:gd name="T44" fmla="*/ 1 w 176"/>
                <a:gd name="T45" fmla="*/ 1 h 176"/>
                <a:gd name="T46" fmla="*/ 1 w 176"/>
                <a:gd name="T47" fmla="*/ 1 h 176"/>
                <a:gd name="T48" fmla="*/ 1 w 176"/>
                <a:gd name="T49" fmla="*/ 1 h 176"/>
                <a:gd name="T50" fmla="*/ 1 w 176"/>
                <a:gd name="T51" fmla="*/ 1 h 176"/>
                <a:gd name="T52" fmla="*/ 1 w 176"/>
                <a:gd name="T53" fmla="*/ 1 h 176"/>
                <a:gd name="T54" fmla="*/ 1 w 176"/>
                <a:gd name="T55" fmla="*/ 1 h 176"/>
                <a:gd name="T56" fmla="*/ 1 w 176"/>
                <a:gd name="T57" fmla="*/ 1 h 176"/>
                <a:gd name="T58" fmla="*/ 1 w 176"/>
                <a:gd name="T59" fmla="*/ 1 h 176"/>
                <a:gd name="T60" fmla="*/ 1 w 176"/>
                <a:gd name="T61" fmla="*/ 1 h 176"/>
                <a:gd name="T62" fmla="*/ 1 w 176"/>
                <a:gd name="T63" fmla="*/ 1 h 176"/>
                <a:gd name="T64" fmla="*/ 1 w 176"/>
                <a:gd name="T65" fmla="*/ 1 h 176"/>
                <a:gd name="T66" fmla="*/ 1 w 176"/>
                <a:gd name="T67" fmla="*/ 1 h 176"/>
                <a:gd name="T68" fmla="*/ 1 w 176"/>
                <a:gd name="T69" fmla="*/ 1 h 176"/>
                <a:gd name="T70" fmla="*/ 1 w 176"/>
                <a:gd name="T71" fmla="*/ 1 h 176"/>
                <a:gd name="T72" fmla="*/ 1 w 176"/>
                <a:gd name="T73" fmla="*/ 1 h 176"/>
                <a:gd name="T74" fmla="*/ 1 w 176"/>
                <a:gd name="T75" fmla="*/ 1 h 176"/>
                <a:gd name="T76" fmla="*/ 1 w 176"/>
                <a:gd name="T77" fmla="*/ 1 h 176"/>
                <a:gd name="T78" fmla="*/ 1 w 176"/>
                <a:gd name="T79" fmla="*/ 1 h 176"/>
                <a:gd name="T80" fmla="*/ 1 w 176"/>
                <a:gd name="T81" fmla="*/ 1 h 176"/>
                <a:gd name="T82" fmla="*/ 1 w 176"/>
                <a:gd name="T83" fmla="*/ 1 h 176"/>
                <a:gd name="T84" fmla="*/ 1 w 176"/>
                <a:gd name="T85" fmla="*/ 1 h 176"/>
                <a:gd name="T86" fmla="*/ 1 w 176"/>
                <a:gd name="T87" fmla="*/ 1 h 176"/>
                <a:gd name="T88" fmla="*/ 1 w 176"/>
                <a:gd name="T89" fmla="*/ 1 h 1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6"/>
                <a:gd name="T137" fmla="*/ 176 w 176"/>
                <a:gd name="T138" fmla="*/ 176 h 1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6">
                  <a:moveTo>
                    <a:pt x="5" y="118"/>
                  </a:moveTo>
                  <a:lnTo>
                    <a:pt x="0" y="101"/>
                  </a:lnTo>
                  <a:lnTo>
                    <a:pt x="0" y="83"/>
                  </a:lnTo>
                  <a:lnTo>
                    <a:pt x="1" y="66"/>
                  </a:lnTo>
                  <a:lnTo>
                    <a:pt x="8" y="50"/>
                  </a:lnTo>
                  <a:lnTo>
                    <a:pt x="13" y="42"/>
                  </a:lnTo>
                  <a:lnTo>
                    <a:pt x="17" y="35"/>
                  </a:lnTo>
                  <a:lnTo>
                    <a:pt x="22" y="28"/>
                  </a:lnTo>
                  <a:lnTo>
                    <a:pt x="28" y="22"/>
                  </a:lnTo>
                  <a:lnTo>
                    <a:pt x="35" y="17"/>
                  </a:lnTo>
                  <a:lnTo>
                    <a:pt x="42" y="13"/>
                  </a:lnTo>
                  <a:lnTo>
                    <a:pt x="50" y="8"/>
                  </a:lnTo>
                  <a:lnTo>
                    <a:pt x="58" y="5"/>
                  </a:lnTo>
                  <a:lnTo>
                    <a:pt x="66" y="1"/>
                  </a:lnTo>
                  <a:lnTo>
                    <a:pt x="76" y="0"/>
                  </a:lnTo>
                  <a:lnTo>
                    <a:pt x="83" y="0"/>
                  </a:lnTo>
                  <a:lnTo>
                    <a:pt x="93" y="0"/>
                  </a:lnTo>
                  <a:lnTo>
                    <a:pt x="101" y="0"/>
                  </a:lnTo>
                  <a:lnTo>
                    <a:pt x="110" y="1"/>
                  </a:lnTo>
                  <a:lnTo>
                    <a:pt x="118" y="5"/>
                  </a:lnTo>
                  <a:lnTo>
                    <a:pt x="126" y="8"/>
                  </a:lnTo>
                  <a:lnTo>
                    <a:pt x="142" y="17"/>
                  </a:lnTo>
                  <a:lnTo>
                    <a:pt x="154" y="28"/>
                  </a:lnTo>
                  <a:lnTo>
                    <a:pt x="164" y="42"/>
                  </a:lnTo>
                  <a:lnTo>
                    <a:pt x="172" y="58"/>
                  </a:lnTo>
                  <a:lnTo>
                    <a:pt x="176" y="76"/>
                  </a:lnTo>
                  <a:lnTo>
                    <a:pt x="176" y="93"/>
                  </a:lnTo>
                  <a:lnTo>
                    <a:pt x="173" y="110"/>
                  </a:lnTo>
                  <a:lnTo>
                    <a:pt x="169" y="126"/>
                  </a:lnTo>
                  <a:lnTo>
                    <a:pt x="159" y="142"/>
                  </a:lnTo>
                  <a:lnTo>
                    <a:pt x="148" y="154"/>
                  </a:lnTo>
                  <a:lnTo>
                    <a:pt x="134" y="164"/>
                  </a:lnTo>
                  <a:lnTo>
                    <a:pt x="117" y="172"/>
                  </a:lnTo>
                  <a:lnTo>
                    <a:pt x="109" y="175"/>
                  </a:lnTo>
                  <a:lnTo>
                    <a:pt x="99" y="176"/>
                  </a:lnTo>
                  <a:lnTo>
                    <a:pt x="91" y="176"/>
                  </a:lnTo>
                  <a:lnTo>
                    <a:pt x="83" y="176"/>
                  </a:lnTo>
                  <a:lnTo>
                    <a:pt x="74" y="176"/>
                  </a:lnTo>
                  <a:lnTo>
                    <a:pt x="66" y="175"/>
                  </a:lnTo>
                  <a:lnTo>
                    <a:pt x="57" y="172"/>
                  </a:lnTo>
                  <a:lnTo>
                    <a:pt x="49" y="169"/>
                  </a:lnTo>
                  <a:lnTo>
                    <a:pt x="35" y="159"/>
                  </a:lnTo>
                  <a:lnTo>
                    <a:pt x="22" y="148"/>
                  </a:lnTo>
                  <a:lnTo>
                    <a:pt x="13" y="134"/>
                  </a:lnTo>
                  <a:lnTo>
                    <a:pt x="5"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4" name="Freeform 146">
              <a:extLst>
                <a:ext uri="{FF2B5EF4-FFF2-40B4-BE49-F238E27FC236}">
                  <a16:creationId xmlns:a16="http://schemas.microsoft.com/office/drawing/2014/main" id="{B2D30473-8F2E-9941-8914-D39A1F05EACA}"/>
                </a:ext>
              </a:extLst>
            </p:cNvPr>
            <p:cNvSpPr>
              <a:spLocks/>
            </p:cNvSpPr>
            <p:nvPr/>
          </p:nvSpPr>
          <p:spPr bwMode="auto">
            <a:xfrm>
              <a:off x="3287" y="3530"/>
              <a:ext cx="81" cy="81"/>
            </a:xfrm>
            <a:custGeom>
              <a:avLst/>
              <a:gdLst>
                <a:gd name="T0" fmla="*/ 0 w 163"/>
                <a:gd name="T1" fmla="*/ 1 h 161"/>
                <a:gd name="T2" fmla="*/ 0 w 163"/>
                <a:gd name="T3" fmla="*/ 1 h 161"/>
                <a:gd name="T4" fmla="*/ 0 w 163"/>
                <a:gd name="T5" fmla="*/ 1 h 161"/>
                <a:gd name="T6" fmla="*/ 0 w 163"/>
                <a:gd name="T7" fmla="*/ 1 h 161"/>
                <a:gd name="T8" fmla="*/ 0 w 163"/>
                <a:gd name="T9" fmla="*/ 1 h 161"/>
                <a:gd name="T10" fmla="*/ 0 w 163"/>
                <a:gd name="T11" fmla="*/ 1 h 161"/>
                <a:gd name="T12" fmla="*/ 0 w 163"/>
                <a:gd name="T13" fmla="*/ 1 h 161"/>
                <a:gd name="T14" fmla="*/ 0 w 163"/>
                <a:gd name="T15" fmla="*/ 1 h 161"/>
                <a:gd name="T16" fmla="*/ 0 w 163"/>
                <a:gd name="T17" fmla="*/ 1 h 161"/>
                <a:gd name="T18" fmla="*/ 0 w 163"/>
                <a:gd name="T19" fmla="*/ 1 h 161"/>
                <a:gd name="T20" fmla="*/ 0 w 163"/>
                <a:gd name="T21" fmla="*/ 1 h 161"/>
                <a:gd name="T22" fmla="*/ 0 w 163"/>
                <a:gd name="T23" fmla="*/ 1 h 161"/>
                <a:gd name="T24" fmla="*/ 0 w 163"/>
                <a:gd name="T25" fmla="*/ 1 h 161"/>
                <a:gd name="T26" fmla="*/ 0 w 163"/>
                <a:gd name="T27" fmla="*/ 1 h 161"/>
                <a:gd name="T28" fmla="*/ 0 w 163"/>
                <a:gd name="T29" fmla="*/ 0 h 161"/>
                <a:gd name="T30" fmla="*/ 0 w 163"/>
                <a:gd name="T31" fmla="*/ 0 h 161"/>
                <a:gd name="T32" fmla="*/ 0 w 163"/>
                <a:gd name="T33" fmla="*/ 1 h 161"/>
                <a:gd name="T34" fmla="*/ 0 w 163"/>
                <a:gd name="T35" fmla="*/ 1 h 161"/>
                <a:gd name="T36" fmla="*/ 0 w 163"/>
                <a:gd name="T37" fmla="*/ 1 h 161"/>
                <a:gd name="T38" fmla="*/ 0 w 163"/>
                <a:gd name="T39" fmla="*/ 1 h 161"/>
                <a:gd name="T40" fmla="*/ 0 w 163"/>
                <a:gd name="T41" fmla="*/ 1 h 161"/>
                <a:gd name="T42" fmla="*/ 0 w 163"/>
                <a:gd name="T43" fmla="*/ 1 h 161"/>
                <a:gd name="T44" fmla="*/ 0 w 163"/>
                <a:gd name="T45" fmla="*/ 1 h 161"/>
                <a:gd name="T46" fmla="*/ 0 w 163"/>
                <a:gd name="T47" fmla="*/ 1 h 161"/>
                <a:gd name="T48" fmla="*/ 0 w 163"/>
                <a:gd name="T49" fmla="*/ 1 h 161"/>
                <a:gd name="T50" fmla="*/ 0 w 163"/>
                <a:gd name="T51" fmla="*/ 1 h 161"/>
                <a:gd name="T52" fmla="*/ 0 w 163"/>
                <a:gd name="T53" fmla="*/ 1 h 161"/>
                <a:gd name="T54" fmla="*/ 0 w 163"/>
                <a:gd name="T55" fmla="*/ 1 h 161"/>
                <a:gd name="T56" fmla="*/ 0 w 163"/>
                <a:gd name="T57" fmla="*/ 1 h 161"/>
                <a:gd name="T58" fmla="*/ 0 w 163"/>
                <a:gd name="T59" fmla="*/ 1 h 161"/>
                <a:gd name="T60" fmla="*/ 0 w 163"/>
                <a:gd name="T61" fmla="*/ 1 h 161"/>
                <a:gd name="T62" fmla="*/ 0 w 163"/>
                <a:gd name="T63" fmla="*/ 1 h 161"/>
                <a:gd name="T64" fmla="*/ 0 w 163"/>
                <a:gd name="T65" fmla="*/ 1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161"/>
                <a:gd name="T101" fmla="*/ 163 w 163"/>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161">
                  <a:moveTo>
                    <a:pt x="109" y="156"/>
                  </a:moveTo>
                  <a:lnTo>
                    <a:pt x="123" y="149"/>
                  </a:lnTo>
                  <a:lnTo>
                    <a:pt x="136" y="140"/>
                  </a:lnTo>
                  <a:lnTo>
                    <a:pt x="147" y="129"/>
                  </a:lnTo>
                  <a:lnTo>
                    <a:pt x="155" y="115"/>
                  </a:lnTo>
                  <a:lnTo>
                    <a:pt x="159" y="101"/>
                  </a:lnTo>
                  <a:lnTo>
                    <a:pt x="163" y="85"/>
                  </a:lnTo>
                  <a:lnTo>
                    <a:pt x="161" y="69"/>
                  </a:lnTo>
                  <a:lnTo>
                    <a:pt x="158" y="53"/>
                  </a:lnTo>
                  <a:lnTo>
                    <a:pt x="152" y="39"/>
                  </a:lnTo>
                  <a:lnTo>
                    <a:pt x="142" y="25"/>
                  </a:lnTo>
                  <a:lnTo>
                    <a:pt x="129" y="16"/>
                  </a:lnTo>
                  <a:lnTo>
                    <a:pt x="117" y="8"/>
                  </a:lnTo>
                  <a:lnTo>
                    <a:pt x="103" y="1"/>
                  </a:lnTo>
                  <a:lnTo>
                    <a:pt x="87" y="0"/>
                  </a:lnTo>
                  <a:lnTo>
                    <a:pt x="71" y="0"/>
                  </a:lnTo>
                  <a:lnTo>
                    <a:pt x="55" y="5"/>
                  </a:lnTo>
                  <a:lnTo>
                    <a:pt x="41" y="11"/>
                  </a:lnTo>
                  <a:lnTo>
                    <a:pt x="27" y="20"/>
                  </a:lnTo>
                  <a:lnTo>
                    <a:pt x="18" y="31"/>
                  </a:lnTo>
                  <a:lnTo>
                    <a:pt x="10" y="45"/>
                  </a:lnTo>
                  <a:lnTo>
                    <a:pt x="3" y="60"/>
                  </a:lnTo>
                  <a:lnTo>
                    <a:pt x="0" y="75"/>
                  </a:lnTo>
                  <a:lnTo>
                    <a:pt x="2" y="91"/>
                  </a:lnTo>
                  <a:lnTo>
                    <a:pt x="5" y="107"/>
                  </a:lnTo>
                  <a:lnTo>
                    <a:pt x="13" y="121"/>
                  </a:lnTo>
                  <a:lnTo>
                    <a:pt x="22" y="135"/>
                  </a:lnTo>
                  <a:lnTo>
                    <a:pt x="33" y="145"/>
                  </a:lnTo>
                  <a:lnTo>
                    <a:pt x="48" y="153"/>
                  </a:lnTo>
                  <a:lnTo>
                    <a:pt x="62" y="159"/>
                  </a:lnTo>
                  <a:lnTo>
                    <a:pt x="77" y="161"/>
                  </a:lnTo>
                  <a:lnTo>
                    <a:pt x="93" y="161"/>
                  </a:lnTo>
                  <a:lnTo>
                    <a:pt x="109" y="156"/>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5" name="Freeform 147">
              <a:extLst>
                <a:ext uri="{FF2B5EF4-FFF2-40B4-BE49-F238E27FC236}">
                  <a16:creationId xmlns:a16="http://schemas.microsoft.com/office/drawing/2014/main" id="{C210816F-F465-8C47-B0D8-49B5EDFE7F3B}"/>
                </a:ext>
              </a:extLst>
            </p:cNvPr>
            <p:cNvSpPr>
              <a:spLocks/>
            </p:cNvSpPr>
            <p:nvPr/>
          </p:nvSpPr>
          <p:spPr bwMode="auto">
            <a:xfrm>
              <a:off x="3314" y="3535"/>
              <a:ext cx="10" cy="15"/>
            </a:xfrm>
            <a:custGeom>
              <a:avLst/>
              <a:gdLst>
                <a:gd name="T0" fmla="*/ 0 w 21"/>
                <a:gd name="T1" fmla="*/ 1 h 30"/>
                <a:gd name="T2" fmla="*/ 0 w 21"/>
                <a:gd name="T3" fmla="*/ 0 h 30"/>
                <a:gd name="T4" fmla="*/ 0 w 21"/>
                <a:gd name="T5" fmla="*/ 1 h 30"/>
                <a:gd name="T6" fmla="*/ 0 w 21"/>
                <a:gd name="T7" fmla="*/ 1 h 30"/>
                <a:gd name="T8" fmla="*/ 0 w 21"/>
                <a:gd name="T9" fmla="*/ 1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21" y="25"/>
                  </a:moveTo>
                  <a:lnTo>
                    <a:pt x="11" y="0"/>
                  </a:lnTo>
                  <a:lnTo>
                    <a:pt x="0" y="3"/>
                  </a:lnTo>
                  <a:lnTo>
                    <a:pt x="10" y="30"/>
                  </a:lnTo>
                  <a:lnTo>
                    <a:pt x="21"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6" name="Freeform 148">
              <a:extLst>
                <a:ext uri="{FF2B5EF4-FFF2-40B4-BE49-F238E27FC236}">
                  <a16:creationId xmlns:a16="http://schemas.microsoft.com/office/drawing/2014/main" id="{0938DFDD-07E7-D84D-A83B-019DDD8AABA0}"/>
                </a:ext>
              </a:extLst>
            </p:cNvPr>
            <p:cNvSpPr>
              <a:spLocks/>
            </p:cNvSpPr>
            <p:nvPr/>
          </p:nvSpPr>
          <p:spPr bwMode="auto">
            <a:xfrm>
              <a:off x="3298" y="3549"/>
              <a:ext cx="15" cy="12"/>
            </a:xfrm>
            <a:custGeom>
              <a:avLst/>
              <a:gdLst>
                <a:gd name="T0" fmla="*/ 1 w 30"/>
                <a:gd name="T1" fmla="*/ 1 h 23"/>
                <a:gd name="T2" fmla="*/ 1 w 30"/>
                <a:gd name="T3" fmla="*/ 0 h 23"/>
                <a:gd name="T4" fmla="*/ 0 w 30"/>
                <a:gd name="T5" fmla="*/ 1 h 23"/>
                <a:gd name="T6" fmla="*/ 1 w 30"/>
                <a:gd name="T7" fmla="*/ 1 h 23"/>
                <a:gd name="T8" fmla="*/ 1 w 30"/>
                <a:gd name="T9" fmla="*/ 1 h 23"/>
                <a:gd name="T10" fmla="*/ 0 60000 65536"/>
                <a:gd name="T11" fmla="*/ 0 60000 65536"/>
                <a:gd name="T12" fmla="*/ 0 60000 65536"/>
                <a:gd name="T13" fmla="*/ 0 60000 65536"/>
                <a:gd name="T14" fmla="*/ 0 60000 65536"/>
                <a:gd name="T15" fmla="*/ 0 w 30"/>
                <a:gd name="T16" fmla="*/ 0 h 23"/>
                <a:gd name="T17" fmla="*/ 30 w 30"/>
                <a:gd name="T18" fmla="*/ 23 h 23"/>
              </a:gdLst>
              <a:ahLst/>
              <a:cxnLst>
                <a:cxn ang="T10">
                  <a:pos x="T0" y="T1"/>
                </a:cxn>
                <a:cxn ang="T11">
                  <a:pos x="T2" y="T3"/>
                </a:cxn>
                <a:cxn ang="T12">
                  <a:pos x="T4" y="T5"/>
                </a:cxn>
                <a:cxn ang="T13">
                  <a:pos x="T6" y="T7"/>
                </a:cxn>
                <a:cxn ang="T14">
                  <a:pos x="T8" y="T9"/>
                </a:cxn>
              </a:cxnLst>
              <a:rect l="T15" t="T16" r="T17" b="T18"/>
              <a:pathLst>
                <a:path w="30" h="23">
                  <a:moveTo>
                    <a:pt x="30" y="14"/>
                  </a:moveTo>
                  <a:lnTo>
                    <a:pt x="7" y="0"/>
                  </a:lnTo>
                  <a:lnTo>
                    <a:pt x="0" y="9"/>
                  </a:lnTo>
                  <a:lnTo>
                    <a:pt x="24" y="23"/>
                  </a:lnTo>
                  <a:lnTo>
                    <a:pt x="30" y="14"/>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7" name="Rectangle 149">
              <a:extLst>
                <a:ext uri="{FF2B5EF4-FFF2-40B4-BE49-F238E27FC236}">
                  <a16:creationId xmlns:a16="http://schemas.microsoft.com/office/drawing/2014/main" id="{54AECBF9-98E8-664F-9169-8C15C69243A2}"/>
                </a:ext>
              </a:extLst>
            </p:cNvPr>
            <p:cNvSpPr>
              <a:spLocks noChangeArrowheads="1"/>
            </p:cNvSpPr>
            <p:nvPr/>
          </p:nvSpPr>
          <p:spPr bwMode="auto">
            <a:xfrm>
              <a:off x="3293" y="3570"/>
              <a:ext cx="13" cy="6"/>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18" name="Freeform 150">
              <a:extLst>
                <a:ext uri="{FF2B5EF4-FFF2-40B4-BE49-F238E27FC236}">
                  <a16:creationId xmlns:a16="http://schemas.microsoft.com/office/drawing/2014/main" id="{3C8AEE95-C9C2-7240-B168-7C14798CDA7A}"/>
                </a:ext>
              </a:extLst>
            </p:cNvPr>
            <p:cNvSpPr>
              <a:spLocks/>
            </p:cNvSpPr>
            <p:nvPr/>
          </p:nvSpPr>
          <p:spPr bwMode="auto">
            <a:xfrm>
              <a:off x="3332" y="3537"/>
              <a:ext cx="9" cy="15"/>
            </a:xfrm>
            <a:custGeom>
              <a:avLst/>
              <a:gdLst>
                <a:gd name="T0" fmla="*/ 1 w 17"/>
                <a:gd name="T1" fmla="*/ 1 h 30"/>
                <a:gd name="T2" fmla="*/ 1 w 17"/>
                <a:gd name="T3" fmla="*/ 1 h 30"/>
                <a:gd name="T4" fmla="*/ 1 w 17"/>
                <a:gd name="T5" fmla="*/ 0 h 30"/>
                <a:gd name="T6" fmla="*/ 0 w 17"/>
                <a:gd name="T7" fmla="*/ 1 h 30"/>
                <a:gd name="T8" fmla="*/ 1 w 17"/>
                <a:gd name="T9" fmla="*/ 1 h 30"/>
                <a:gd name="T10" fmla="*/ 0 60000 65536"/>
                <a:gd name="T11" fmla="*/ 0 60000 65536"/>
                <a:gd name="T12" fmla="*/ 0 60000 65536"/>
                <a:gd name="T13" fmla="*/ 0 60000 65536"/>
                <a:gd name="T14" fmla="*/ 0 60000 65536"/>
                <a:gd name="T15" fmla="*/ 0 w 17"/>
                <a:gd name="T16" fmla="*/ 0 h 30"/>
                <a:gd name="T17" fmla="*/ 17 w 17"/>
                <a:gd name="T18" fmla="*/ 30 h 30"/>
              </a:gdLst>
              <a:ahLst/>
              <a:cxnLst>
                <a:cxn ang="T10">
                  <a:pos x="T0" y="T1"/>
                </a:cxn>
                <a:cxn ang="T11">
                  <a:pos x="T2" y="T3"/>
                </a:cxn>
                <a:cxn ang="T12">
                  <a:pos x="T4" y="T5"/>
                </a:cxn>
                <a:cxn ang="T13">
                  <a:pos x="T6" y="T7"/>
                </a:cxn>
                <a:cxn ang="T14">
                  <a:pos x="T8" y="T9"/>
                </a:cxn>
              </a:cxnLst>
              <a:rect l="T15" t="T16" r="T17" b="T18"/>
              <a:pathLst>
                <a:path w="17" h="30">
                  <a:moveTo>
                    <a:pt x="11" y="30"/>
                  </a:moveTo>
                  <a:lnTo>
                    <a:pt x="17" y="4"/>
                  </a:lnTo>
                  <a:lnTo>
                    <a:pt x="6" y="0"/>
                  </a:lnTo>
                  <a:lnTo>
                    <a:pt x="0" y="27"/>
                  </a:lnTo>
                  <a:lnTo>
                    <a:pt x="11"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19" name="Freeform 151">
              <a:extLst>
                <a:ext uri="{FF2B5EF4-FFF2-40B4-BE49-F238E27FC236}">
                  <a16:creationId xmlns:a16="http://schemas.microsoft.com/office/drawing/2014/main" id="{14C98B90-94FD-7D40-A685-6B7A467C0989}"/>
                </a:ext>
              </a:extLst>
            </p:cNvPr>
            <p:cNvSpPr>
              <a:spLocks/>
            </p:cNvSpPr>
            <p:nvPr/>
          </p:nvSpPr>
          <p:spPr bwMode="auto">
            <a:xfrm>
              <a:off x="3344" y="3546"/>
              <a:ext cx="13" cy="15"/>
            </a:xfrm>
            <a:custGeom>
              <a:avLst/>
              <a:gdLst>
                <a:gd name="T0" fmla="*/ 1 w 25"/>
                <a:gd name="T1" fmla="*/ 1 h 30"/>
                <a:gd name="T2" fmla="*/ 1 w 25"/>
                <a:gd name="T3" fmla="*/ 1 h 30"/>
                <a:gd name="T4" fmla="*/ 1 w 25"/>
                <a:gd name="T5" fmla="*/ 0 h 30"/>
                <a:gd name="T6" fmla="*/ 0 w 25"/>
                <a:gd name="T7" fmla="*/ 1 h 30"/>
                <a:gd name="T8" fmla="*/ 1 w 25"/>
                <a:gd name="T9" fmla="*/ 1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10" y="30"/>
                  </a:moveTo>
                  <a:lnTo>
                    <a:pt x="25" y="8"/>
                  </a:lnTo>
                  <a:lnTo>
                    <a:pt x="18" y="0"/>
                  </a:lnTo>
                  <a:lnTo>
                    <a:pt x="0" y="22"/>
                  </a:lnTo>
                  <a:lnTo>
                    <a:pt x="10"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0" name="Freeform 152">
              <a:extLst>
                <a:ext uri="{FF2B5EF4-FFF2-40B4-BE49-F238E27FC236}">
                  <a16:creationId xmlns:a16="http://schemas.microsoft.com/office/drawing/2014/main" id="{D0BFC44F-940E-FA4C-B754-225B16D62A29}"/>
                </a:ext>
              </a:extLst>
            </p:cNvPr>
            <p:cNvSpPr>
              <a:spLocks/>
            </p:cNvSpPr>
            <p:nvPr/>
          </p:nvSpPr>
          <p:spPr bwMode="auto">
            <a:xfrm>
              <a:off x="3318" y="3552"/>
              <a:ext cx="35" cy="50"/>
            </a:xfrm>
            <a:custGeom>
              <a:avLst/>
              <a:gdLst>
                <a:gd name="T0" fmla="*/ 1 w 70"/>
                <a:gd name="T1" fmla="*/ 0 h 101"/>
                <a:gd name="T2" fmla="*/ 1 w 70"/>
                <a:gd name="T3" fmla="*/ 0 h 101"/>
                <a:gd name="T4" fmla="*/ 1 w 70"/>
                <a:gd name="T5" fmla="*/ 0 h 101"/>
                <a:gd name="T6" fmla="*/ 1 w 70"/>
                <a:gd name="T7" fmla="*/ 0 h 101"/>
                <a:gd name="T8" fmla="*/ 1 w 70"/>
                <a:gd name="T9" fmla="*/ 0 h 101"/>
                <a:gd name="T10" fmla="*/ 1 w 70"/>
                <a:gd name="T11" fmla="*/ 0 h 101"/>
                <a:gd name="T12" fmla="*/ 1 w 70"/>
                <a:gd name="T13" fmla="*/ 0 h 101"/>
                <a:gd name="T14" fmla="*/ 1 w 70"/>
                <a:gd name="T15" fmla="*/ 0 h 101"/>
                <a:gd name="T16" fmla="*/ 1 w 70"/>
                <a:gd name="T17" fmla="*/ 0 h 101"/>
                <a:gd name="T18" fmla="*/ 1 w 70"/>
                <a:gd name="T19" fmla="*/ 0 h 101"/>
                <a:gd name="T20" fmla="*/ 1 w 70"/>
                <a:gd name="T21" fmla="*/ 0 h 101"/>
                <a:gd name="T22" fmla="*/ 1 w 70"/>
                <a:gd name="T23" fmla="*/ 0 h 101"/>
                <a:gd name="T24" fmla="*/ 0 w 70"/>
                <a:gd name="T25" fmla="*/ 0 h 101"/>
                <a:gd name="T26" fmla="*/ 0 w 70"/>
                <a:gd name="T27" fmla="*/ 0 h 101"/>
                <a:gd name="T28" fmla="*/ 1 w 70"/>
                <a:gd name="T29" fmla="*/ 0 h 101"/>
                <a:gd name="T30" fmla="*/ 1 w 70"/>
                <a:gd name="T31" fmla="*/ 0 h 101"/>
                <a:gd name="T32" fmla="*/ 1 w 70"/>
                <a:gd name="T33" fmla="*/ 0 h 101"/>
                <a:gd name="T34" fmla="*/ 1 w 70"/>
                <a:gd name="T35" fmla="*/ 0 h 101"/>
                <a:gd name="T36" fmla="*/ 1 w 70"/>
                <a:gd name="T37" fmla="*/ 0 h 101"/>
                <a:gd name="T38" fmla="*/ 1 w 70"/>
                <a:gd name="T39" fmla="*/ 0 h 101"/>
                <a:gd name="T40" fmla="*/ 1 w 70"/>
                <a:gd name="T41" fmla="*/ 0 h 101"/>
                <a:gd name="T42" fmla="*/ 1 w 70"/>
                <a:gd name="T43" fmla="*/ 0 h 101"/>
                <a:gd name="T44" fmla="*/ 1 w 70"/>
                <a:gd name="T45" fmla="*/ 0 h 101"/>
                <a:gd name="T46" fmla="*/ 1 w 70"/>
                <a:gd name="T47" fmla="*/ 0 h 101"/>
                <a:gd name="T48" fmla="*/ 1 w 70"/>
                <a:gd name="T49" fmla="*/ 0 h 101"/>
                <a:gd name="T50" fmla="*/ 1 w 70"/>
                <a:gd name="T51" fmla="*/ 0 h 101"/>
                <a:gd name="T52" fmla="*/ 1 w 70"/>
                <a:gd name="T53" fmla="*/ 0 h 101"/>
                <a:gd name="T54" fmla="*/ 1 w 70"/>
                <a:gd name="T55" fmla="*/ 0 h 101"/>
                <a:gd name="T56" fmla="*/ 1 w 70"/>
                <a:gd name="T57" fmla="*/ 0 h 101"/>
                <a:gd name="T58" fmla="*/ 1 w 70"/>
                <a:gd name="T59" fmla="*/ 0 h 101"/>
                <a:gd name="T60" fmla="*/ 1 w 70"/>
                <a:gd name="T61" fmla="*/ 0 h 101"/>
                <a:gd name="T62" fmla="*/ 1 w 70"/>
                <a:gd name="T63" fmla="*/ 0 h 101"/>
                <a:gd name="T64" fmla="*/ 1 w 70"/>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101"/>
                <a:gd name="T101" fmla="*/ 70 w 70"/>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101">
                  <a:moveTo>
                    <a:pt x="52" y="37"/>
                  </a:moveTo>
                  <a:lnTo>
                    <a:pt x="51" y="37"/>
                  </a:lnTo>
                  <a:lnTo>
                    <a:pt x="49" y="37"/>
                  </a:lnTo>
                  <a:lnTo>
                    <a:pt x="48" y="37"/>
                  </a:lnTo>
                  <a:lnTo>
                    <a:pt x="52" y="35"/>
                  </a:lnTo>
                  <a:lnTo>
                    <a:pt x="59" y="32"/>
                  </a:lnTo>
                  <a:lnTo>
                    <a:pt x="57" y="24"/>
                  </a:lnTo>
                  <a:lnTo>
                    <a:pt x="54" y="19"/>
                  </a:lnTo>
                  <a:lnTo>
                    <a:pt x="51" y="16"/>
                  </a:lnTo>
                  <a:lnTo>
                    <a:pt x="48" y="13"/>
                  </a:lnTo>
                  <a:lnTo>
                    <a:pt x="43" y="10"/>
                  </a:lnTo>
                  <a:lnTo>
                    <a:pt x="40" y="8"/>
                  </a:lnTo>
                  <a:lnTo>
                    <a:pt x="37" y="8"/>
                  </a:lnTo>
                  <a:lnTo>
                    <a:pt x="33" y="8"/>
                  </a:lnTo>
                  <a:lnTo>
                    <a:pt x="30" y="8"/>
                  </a:lnTo>
                  <a:lnTo>
                    <a:pt x="29" y="0"/>
                  </a:lnTo>
                  <a:lnTo>
                    <a:pt x="21" y="3"/>
                  </a:lnTo>
                  <a:lnTo>
                    <a:pt x="16" y="5"/>
                  </a:lnTo>
                  <a:lnTo>
                    <a:pt x="8" y="7"/>
                  </a:lnTo>
                  <a:lnTo>
                    <a:pt x="11" y="15"/>
                  </a:lnTo>
                  <a:lnTo>
                    <a:pt x="8" y="18"/>
                  </a:lnTo>
                  <a:lnTo>
                    <a:pt x="5" y="19"/>
                  </a:lnTo>
                  <a:lnTo>
                    <a:pt x="3" y="22"/>
                  </a:lnTo>
                  <a:lnTo>
                    <a:pt x="2" y="26"/>
                  </a:lnTo>
                  <a:lnTo>
                    <a:pt x="0" y="30"/>
                  </a:lnTo>
                  <a:lnTo>
                    <a:pt x="0" y="35"/>
                  </a:lnTo>
                  <a:lnTo>
                    <a:pt x="0" y="40"/>
                  </a:lnTo>
                  <a:lnTo>
                    <a:pt x="2" y="44"/>
                  </a:lnTo>
                  <a:lnTo>
                    <a:pt x="5" y="49"/>
                  </a:lnTo>
                  <a:lnTo>
                    <a:pt x="8" y="54"/>
                  </a:lnTo>
                  <a:lnTo>
                    <a:pt x="11" y="57"/>
                  </a:lnTo>
                  <a:lnTo>
                    <a:pt x="14" y="59"/>
                  </a:lnTo>
                  <a:lnTo>
                    <a:pt x="16" y="59"/>
                  </a:lnTo>
                  <a:lnTo>
                    <a:pt x="18" y="59"/>
                  </a:lnTo>
                  <a:lnTo>
                    <a:pt x="18" y="60"/>
                  </a:lnTo>
                  <a:lnTo>
                    <a:pt x="14" y="62"/>
                  </a:lnTo>
                  <a:lnTo>
                    <a:pt x="7" y="63"/>
                  </a:lnTo>
                  <a:lnTo>
                    <a:pt x="10" y="71"/>
                  </a:lnTo>
                  <a:lnTo>
                    <a:pt x="11" y="76"/>
                  </a:lnTo>
                  <a:lnTo>
                    <a:pt x="13" y="79"/>
                  </a:lnTo>
                  <a:lnTo>
                    <a:pt x="16" y="82"/>
                  </a:lnTo>
                  <a:lnTo>
                    <a:pt x="18" y="85"/>
                  </a:lnTo>
                  <a:lnTo>
                    <a:pt x="21" y="87"/>
                  </a:lnTo>
                  <a:lnTo>
                    <a:pt x="25" y="90"/>
                  </a:lnTo>
                  <a:lnTo>
                    <a:pt x="32" y="92"/>
                  </a:lnTo>
                  <a:lnTo>
                    <a:pt x="38" y="92"/>
                  </a:lnTo>
                  <a:lnTo>
                    <a:pt x="40" y="93"/>
                  </a:lnTo>
                  <a:lnTo>
                    <a:pt x="41" y="101"/>
                  </a:lnTo>
                  <a:lnTo>
                    <a:pt x="49" y="98"/>
                  </a:lnTo>
                  <a:lnTo>
                    <a:pt x="54" y="96"/>
                  </a:lnTo>
                  <a:lnTo>
                    <a:pt x="60" y="95"/>
                  </a:lnTo>
                  <a:lnTo>
                    <a:pt x="59" y="87"/>
                  </a:lnTo>
                  <a:lnTo>
                    <a:pt x="57" y="84"/>
                  </a:lnTo>
                  <a:lnTo>
                    <a:pt x="59" y="82"/>
                  </a:lnTo>
                  <a:lnTo>
                    <a:pt x="62" y="81"/>
                  </a:lnTo>
                  <a:lnTo>
                    <a:pt x="63" y="79"/>
                  </a:lnTo>
                  <a:lnTo>
                    <a:pt x="65" y="78"/>
                  </a:lnTo>
                  <a:lnTo>
                    <a:pt x="68" y="73"/>
                  </a:lnTo>
                  <a:lnTo>
                    <a:pt x="70" y="68"/>
                  </a:lnTo>
                  <a:lnTo>
                    <a:pt x="70" y="60"/>
                  </a:lnTo>
                  <a:lnTo>
                    <a:pt x="68" y="52"/>
                  </a:lnTo>
                  <a:lnTo>
                    <a:pt x="65" y="46"/>
                  </a:lnTo>
                  <a:lnTo>
                    <a:pt x="62" y="41"/>
                  </a:lnTo>
                  <a:lnTo>
                    <a:pt x="57" y="38"/>
                  </a:lnTo>
                  <a:lnTo>
                    <a:pt x="5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1" name="Freeform 153">
              <a:extLst>
                <a:ext uri="{FF2B5EF4-FFF2-40B4-BE49-F238E27FC236}">
                  <a16:creationId xmlns:a16="http://schemas.microsoft.com/office/drawing/2014/main" id="{F1656799-BBA0-5448-BE6E-11E18361E331}"/>
                </a:ext>
              </a:extLst>
            </p:cNvPr>
            <p:cNvSpPr>
              <a:spLocks/>
            </p:cNvSpPr>
            <p:nvPr/>
          </p:nvSpPr>
          <p:spPr bwMode="auto">
            <a:xfrm>
              <a:off x="3337" y="3578"/>
              <a:ext cx="8" cy="11"/>
            </a:xfrm>
            <a:custGeom>
              <a:avLst/>
              <a:gdLst>
                <a:gd name="T0" fmla="*/ 0 w 16"/>
                <a:gd name="T1" fmla="*/ 0 h 22"/>
                <a:gd name="T2" fmla="*/ 1 w 16"/>
                <a:gd name="T3" fmla="*/ 0 h 22"/>
                <a:gd name="T4" fmla="*/ 1 w 16"/>
                <a:gd name="T5" fmla="*/ 0 h 22"/>
                <a:gd name="T6" fmla="*/ 1 w 16"/>
                <a:gd name="T7" fmla="*/ 0 h 22"/>
                <a:gd name="T8" fmla="*/ 1 w 16"/>
                <a:gd name="T9" fmla="*/ 0 h 22"/>
                <a:gd name="T10" fmla="*/ 1 w 16"/>
                <a:gd name="T11" fmla="*/ 1 h 22"/>
                <a:gd name="T12" fmla="*/ 1 w 16"/>
                <a:gd name="T13" fmla="*/ 1 h 22"/>
                <a:gd name="T14" fmla="*/ 1 w 16"/>
                <a:gd name="T15" fmla="*/ 1 h 22"/>
                <a:gd name="T16" fmla="*/ 1 w 16"/>
                <a:gd name="T17" fmla="*/ 1 h 22"/>
                <a:gd name="T18" fmla="*/ 1 w 16"/>
                <a:gd name="T19" fmla="*/ 1 h 22"/>
                <a:gd name="T20" fmla="*/ 1 w 16"/>
                <a:gd name="T21" fmla="*/ 1 h 22"/>
                <a:gd name="T22" fmla="*/ 1 w 16"/>
                <a:gd name="T23" fmla="*/ 1 h 22"/>
                <a:gd name="T24" fmla="*/ 1 w 16"/>
                <a:gd name="T25" fmla="*/ 1 h 22"/>
                <a:gd name="T26" fmla="*/ 1 w 16"/>
                <a:gd name="T27" fmla="*/ 1 h 22"/>
                <a:gd name="T28" fmla="*/ 1 w 16"/>
                <a:gd name="T29" fmla="*/ 1 h 22"/>
                <a:gd name="T30" fmla="*/ 1 w 16"/>
                <a:gd name="T31" fmla="*/ 1 h 22"/>
                <a:gd name="T32" fmla="*/ 1 w 16"/>
                <a:gd name="T33" fmla="*/ 1 h 22"/>
                <a:gd name="T34" fmla="*/ 0 w 1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2"/>
                <a:gd name="T56" fmla="*/ 16 w 16"/>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2">
                  <a:moveTo>
                    <a:pt x="0" y="0"/>
                  </a:moveTo>
                  <a:lnTo>
                    <a:pt x="2" y="0"/>
                  </a:lnTo>
                  <a:lnTo>
                    <a:pt x="5" y="0"/>
                  </a:lnTo>
                  <a:lnTo>
                    <a:pt x="6" y="0"/>
                  </a:lnTo>
                  <a:lnTo>
                    <a:pt x="8" y="0"/>
                  </a:lnTo>
                  <a:lnTo>
                    <a:pt x="10" y="2"/>
                  </a:lnTo>
                  <a:lnTo>
                    <a:pt x="13" y="3"/>
                  </a:lnTo>
                  <a:lnTo>
                    <a:pt x="14" y="5"/>
                  </a:lnTo>
                  <a:lnTo>
                    <a:pt x="16" y="7"/>
                  </a:lnTo>
                  <a:lnTo>
                    <a:pt x="16" y="8"/>
                  </a:lnTo>
                  <a:lnTo>
                    <a:pt x="16" y="10"/>
                  </a:lnTo>
                  <a:lnTo>
                    <a:pt x="16" y="13"/>
                  </a:lnTo>
                  <a:lnTo>
                    <a:pt x="16" y="15"/>
                  </a:lnTo>
                  <a:lnTo>
                    <a:pt x="16" y="16"/>
                  </a:lnTo>
                  <a:lnTo>
                    <a:pt x="14" y="19"/>
                  </a:lnTo>
                  <a:lnTo>
                    <a:pt x="11" y="21"/>
                  </a:lnTo>
                  <a:lnTo>
                    <a:pt x="8" y="22"/>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2" name="Freeform 154">
              <a:extLst>
                <a:ext uri="{FF2B5EF4-FFF2-40B4-BE49-F238E27FC236}">
                  <a16:creationId xmlns:a16="http://schemas.microsoft.com/office/drawing/2014/main" id="{78F3BE9D-8744-CA49-9AFC-9D72868D4B03}"/>
                </a:ext>
              </a:extLst>
            </p:cNvPr>
            <p:cNvSpPr>
              <a:spLocks/>
            </p:cNvSpPr>
            <p:nvPr/>
          </p:nvSpPr>
          <p:spPr bwMode="auto">
            <a:xfrm>
              <a:off x="3326" y="3563"/>
              <a:ext cx="7" cy="11"/>
            </a:xfrm>
            <a:custGeom>
              <a:avLst/>
              <a:gdLst>
                <a:gd name="T0" fmla="*/ 0 w 14"/>
                <a:gd name="T1" fmla="*/ 1 h 20"/>
                <a:gd name="T2" fmla="*/ 1 w 14"/>
                <a:gd name="T3" fmla="*/ 1 h 20"/>
                <a:gd name="T4" fmla="*/ 1 w 14"/>
                <a:gd name="T5" fmla="*/ 1 h 20"/>
                <a:gd name="T6" fmla="*/ 1 w 14"/>
                <a:gd name="T7" fmla="*/ 1 h 20"/>
                <a:gd name="T8" fmla="*/ 1 w 14"/>
                <a:gd name="T9" fmla="*/ 0 h 20"/>
                <a:gd name="T10" fmla="*/ 1 w 14"/>
                <a:gd name="T11" fmla="*/ 1 h 20"/>
                <a:gd name="T12" fmla="*/ 1 w 14"/>
                <a:gd name="T13" fmla="*/ 1 h 20"/>
                <a:gd name="T14" fmla="*/ 1 w 14"/>
                <a:gd name="T15" fmla="*/ 1 h 20"/>
                <a:gd name="T16" fmla="*/ 1 w 14"/>
                <a:gd name="T17" fmla="*/ 1 h 20"/>
                <a:gd name="T18" fmla="*/ 1 w 14"/>
                <a:gd name="T19" fmla="*/ 1 h 20"/>
                <a:gd name="T20" fmla="*/ 1 w 14"/>
                <a:gd name="T21" fmla="*/ 1 h 20"/>
                <a:gd name="T22" fmla="*/ 1 w 14"/>
                <a:gd name="T23" fmla="*/ 1 h 20"/>
                <a:gd name="T24" fmla="*/ 1 w 14"/>
                <a:gd name="T25" fmla="*/ 1 h 20"/>
                <a:gd name="T26" fmla="*/ 0 w 14"/>
                <a:gd name="T27" fmla="*/ 1 h 20"/>
                <a:gd name="T28" fmla="*/ 0 w 14"/>
                <a:gd name="T29" fmla="*/ 1 h 20"/>
                <a:gd name="T30" fmla="*/ 0 w 14"/>
                <a:gd name="T31" fmla="*/ 1 h 20"/>
                <a:gd name="T32" fmla="*/ 0 w 14"/>
                <a:gd name="T33" fmla="*/ 1 h 20"/>
                <a:gd name="T34" fmla="*/ 0 w 14"/>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0"/>
                <a:gd name="T56" fmla="*/ 14 w 14"/>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0">
                  <a:moveTo>
                    <a:pt x="0" y="6"/>
                  </a:moveTo>
                  <a:lnTo>
                    <a:pt x="2" y="5"/>
                  </a:lnTo>
                  <a:lnTo>
                    <a:pt x="3" y="3"/>
                  </a:lnTo>
                  <a:lnTo>
                    <a:pt x="5" y="2"/>
                  </a:lnTo>
                  <a:lnTo>
                    <a:pt x="8" y="0"/>
                  </a:lnTo>
                  <a:lnTo>
                    <a:pt x="14" y="20"/>
                  </a:lnTo>
                  <a:lnTo>
                    <a:pt x="13" y="20"/>
                  </a:lnTo>
                  <a:lnTo>
                    <a:pt x="9" y="20"/>
                  </a:lnTo>
                  <a:lnTo>
                    <a:pt x="8" y="20"/>
                  </a:lnTo>
                  <a:lnTo>
                    <a:pt x="5" y="20"/>
                  </a:lnTo>
                  <a:lnTo>
                    <a:pt x="3" y="19"/>
                  </a:lnTo>
                  <a:lnTo>
                    <a:pt x="3" y="17"/>
                  </a:lnTo>
                  <a:lnTo>
                    <a:pt x="2" y="16"/>
                  </a:lnTo>
                  <a:lnTo>
                    <a:pt x="0" y="14"/>
                  </a:lnTo>
                  <a:lnTo>
                    <a:pt x="0" y="13"/>
                  </a:lnTo>
                  <a:lnTo>
                    <a:pt x="0" y="11"/>
                  </a:lnTo>
                  <a:lnTo>
                    <a:pt x="0" y="8"/>
                  </a:lnTo>
                  <a:lnTo>
                    <a:pt x="0" y="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3" name="Freeform 155">
              <a:extLst>
                <a:ext uri="{FF2B5EF4-FFF2-40B4-BE49-F238E27FC236}">
                  <a16:creationId xmlns:a16="http://schemas.microsoft.com/office/drawing/2014/main" id="{908D4AE5-1357-4547-BD66-B809892EFFA4}"/>
                </a:ext>
              </a:extLst>
            </p:cNvPr>
            <p:cNvSpPr>
              <a:spLocks/>
            </p:cNvSpPr>
            <p:nvPr/>
          </p:nvSpPr>
          <p:spPr bwMode="auto">
            <a:xfrm>
              <a:off x="3322" y="3557"/>
              <a:ext cx="27" cy="40"/>
            </a:xfrm>
            <a:custGeom>
              <a:avLst/>
              <a:gdLst>
                <a:gd name="T0" fmla="*/ 1 w 54"/>
                <a:gd name="T1" fmla="*/ 1 h 79"/>
                <a:gd name="T2" fmla="*/ 1 w 54"/>
                <a:gd name="T3" fmla="*/ 1 h 79"/>
                <a:gd name="T4" fmla="*/ 1 w 54"/>
                <a:gd name="T5" fmla="*/ 1 h 79"/>
                <a:gd name="T6" fmla="*/ 1 w 54"/>
                <a:gd name="T7" fmla="*/ 1 h 79"/>
                <a:gd name="T8" fmla="*/ 1 w 54"/>
                <a:gd name="T9" fmla="*/ 1 h 79"/>
                <a:gd name="T10" fmla="*/ 1 w 54"/>
                <a:gd name="T11" fmla="*/ 1 h 79"/>
                <a:gd name="T12" fmla="*/ 1 w 54"/>
                <a:gd name="T13" fmla="*/ 1 h 79"/>
                <a:gd name="T14" fmla="*/ 1 w 54"/>
                <a:gd name="T15" fmla="*/ 1 h 79"/>
                <a:gd name="T16" fmla="*/ 1 w 54"/>
                <a:gd name="T17" fmla="*/ 1 h 79"/>
                <a:gd name="T18" fmla="*/ 1 w 54"/>
                <a:gd name="T19" fmla="*/ 1 h 79"/>
                <a:gd name="T20" fmla="*/ 1 w 54"/>
                <a:gd name="T21" fmla="*/ 1 h 79"/>
                <a:gd name="T22" fmla="*/ 1 w 54"/>
                <a:gd name="T23" fmla="*/ 1 h 79"/>
                <a:gd name="T24" fmla="*/ 1 w 54"/>
                <a:gd name="T25" fmla="*/ 1 h 79"/>
                <a:gd name="T26" fmla="*/ 1 w 54"/>
                <a:gd name="T27" fmla="*/ 1 h 79"/>
                <a:gd name="T28" fmla="*/ 1 w 54"/>
                <a:gd name="T29" fmla="*/ 1 h 79"/>
                <a:gd name="T30" fmla="*/ 1 w 54"/>
                <a:gd name="T31" fmla="*/ 1 h 79"/>
                <a:gd name="T32" fmla="*/ 1 w 54"/>
                <a:gd name="T33" fmla="*/ 1 h 79"/>
                <a:gd name="T34" fmla="*/ 1 w 54"/>
                <a:gd name="T35" fmla="*/ 1 h 79"/>
                <a:gd name="T36" fmla="*/ 1 w 54"/>
                <a:gd name="T37" fmla="*/ 1 h 79"/>
                <a:gd name="T38" fmla="*/ 1 w 54"/>
                <a:gd name="T39" fmla="*/ 1 h 79"/>
                <a:gd name="T40" fmla="*/ 1 w 54"/>
                <a:gd name="T41" fmla="*/ 1 h 79"/>
                <a:gd name="T42" fmla="*/ 1 w 54"/>
                <a:gd name="T43" fmla="*/ 1 h 79"/>
                <a:gd name="T44" fmla="*/ 1 w 54"/>
                <a:gd name="T45" fmla="*/ 1 h 79"/>
                <a:gd name="T46" fmla="*/ 1 w 54"/>
                <a:gd name="T47" fmla="*/ 1 h 79"/>
                <a:gd name="T48" fmla="*/ 1 w 54"/>
                <a:gd name="T49" fmla="*/ 1 h 79"/>
                <a:gd name="T50" fmla="*/ 1 w 54"/>
                <a:gd name="T51" fmla="*/ 1 h 79"/>
                <a:gd name="T52" fmla="*/ 1 w 54"/>
                <a:gd name="T53" fmla="*/ 1 h 79"/>
                <a:gd name="T54" fmla="*/ 1 w 54"/>
                <a:gd name="T55" fmla="*/ 1 h 79"/>
                <a:gd name="T56" fmla="*/ 1 w 54"/>
                <a:gd name="T57" fmla="*/ 1 h 79"/>
                <a:gd name="T58" fmla="*/ 1 w 54"/>
                <a:gd name="T59" fmla="*/ 1 h 79"/>
                <a:gd name="T60" fmla="*/ 1 w 54"/>
                <a:gd name="T61" fmla="*/ 1 h 79"/>
                <a:gd name="T62" fmla="*/ 1 w 54"/>
                <a:gd name="T63" fmla="*/ 1 h 79"/>
                <a:gd name="T64" fmla="*/ 1 w 54"/>
                <a:gd name="T65" fmla="*/ 1 h 79"/>
                <a:gd name="T66" fmla="*/ 0 w 54"/>
                <a:gd name="T67" fmla="*/ 1 h 79"/>
                <a:gd name="T68" fmla="*/ 0 w 54"/>
                <a:gd name="T69" fmla="*/ 1 h 79"/>
                <a:gd name="T70" fmla="*/ 1 w 54"/>
                <a:gd name="T71" fmla="*/ 1 h 79"/>
                <a:gd name="T72" fmla="*/ 1 w 54"/>
                <a:gd name="T73" fmla="*/ 1 h 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
                <a:gd name="T112" fmla="*/ 0 h 79"/>
                <a:gd name="T113" fmla="*/ 54 w 54"/>
                <a:gd name="T114" fmla="*/ 79 h 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 h="79">
                  <a:moveTo>
                    <a:pt x="10" y="40"/>
                  </a:moveTo>
                  <a:lnTo>
                    <a:pt x="13" y="41"/>
                  </a:lnTo>
                  <a:lnTo>
                    <a:pt x="16" y="43"/>
                  </a:lnTo>
                  <a:lnTo>
                    <a:pt x="21" y="43"/>
                  </a:lnTo>
                  <a:lnTo>
                    <a:pt x="25" y="41"/>
                  </a:lnTo>
                  <a:lnTo>
                    <a:pt x="33" y="65"/>
                  </a:lnTo>
                  <a:lnTo>
                    <a:pt x="30" y="65"/>
                  </a:lnTo>
                  <a:lnTo>
                    <a:pt x="27" y="65"/>
                  </a:lnTo>
                  <a:lnTo>
                    <a:pt x="24" y="65"/>
                  </a:lnTo>
                  <a:lnTo>
                    <a:pt x="22" y="63"/>
                  </a:lnTo>
                  <a:lnTo>
                    <a:pt x="21" y="62"/>
                  </a:lnTo>
                  <a:lnTo>
                    <a:pt x="19" y="60"/>
                  </a:lnTo>
                  <a:lnTo>
                    <a:pt x="17" y="57"/>
                  </a:lnTo>
                  <a:lnTo>
                    <a:pt x="16" y="56"/>
                  </a:lnTo>
                  <a:lnTo>
                    <a:pt x="10" y="57"/>
                  </a:lnTo>
                  <a:lnTo>
                    <a:pt x="11" y="62"/>
                  </a:lnTo>
                  <a:lnTo>
                    <a:pt x="13" y="65"/>
                  </a:lnTo>
                  <a:lnTo>
                    <a:pt x="14" y="67"/>
                  </a:lnTo>
                  <a:lnTo>
                    <a:pt x="16" y="68"/>
                  </a:lnTo>
                  <a:lnTo>
                    <a:pt x="19" y="71"/>
                  </a:lnTo>
                  <a:lnTo>
                    <a:pt x="24" y="73"/>
                  </a:lnTo>
                  <a:lnTo>
                    <a:pt x="30" y="73"/>
                  </a:lnTo>
                  <a:lnTo>
                    <a:pt x="36" y="71"/>
                  </a:lnTo>
                  <a:lnTo>
                    <a:pt x="38" y="79"/>
                  </a:lnTo>
                  <a:lnTo>
                    <a:pt x="43" y="79"/>
                  </a:lnTo>
                  <a:lnTo>
                    <a:pt x="40" y="70"/>
                  </a:lnTo>
                  <a:lnTo>
                    <a:pt x="43" y="68"/>
                  </a:lnTo>
                  <a:lnTo>
                    <a:pt x="46" y="67"/>
                  </a:lnTo>
                  <a:lnTo>
                    <a:pt x="49" y="63"/>
                  </a:lnTo>
                  <a:lnTo>
                    <a:pt x="51" y="62"/>
                  </a:lnTo>
                  <a:lnTo>
                    <a:pt x="52" y="59"/>
                  </a:lnTo>
                  <a:lnTo>
                    <a:pt x="54" y="54"/>
                  </a:lnTo>
                  <a:lnTo>
                    <a:pt x="54" y="49"/>
                  </a:lnTo>
                  <a:lnTo>
                    <a:pt x="52" y="43"/>
                  </a:lnTo>
                  <a:lnTo>
                    <a:pt x="51" y="40"/>
                  </a:lnTo>
                  <a:lnTo>
                    <a:pt x="49" y="37"/>
                  </a:lnTo>
                  <a:lnTo>
                    <a:pt x="46" y="35"/>
                  </a:lnTo>
                  <a:lnTo>
                    <a:pt x="43" y="33"/>
                  </a:lnTo>
                  <a:lnTo>
                    <a:pt x="40" y="33"/>
                  </a:lnTo>
                  <a:lnTo>
                    <a:pt x="36" y="33"/>
                  </a:lnTo>
                  <a:lnTo>
                    <a:pt x="32" y="33"/>
                  </a:lnTo>
                  <a:lnTo>
                    <a:pt x="27" y="33"/>
                  </a:lnTo>
                  <a:lnTo>
                    <a:pt x="19" y="11"/>
                  </a:lnTo>
                  <a:lnTo>
                    <a:pt x="22" y="11"/>
                  </a:lnTo>
                  <a:lnTo>
                    <a:pt x="25" y="11"/>
                  </a:lnTo>
                  <a:lnTo>
                    <a:pt x="27" y="11"/>
                  </a:lnTo>
                  <a:lnTo>
                    <a:pt x="30" y="13"/>
                  </a:lnTo>
                  <a:lnTo>
                    <a:pt x="32" y="15"/>
                  </a:lnTo>
                  <a:lnTo>
                    <a:pt x="32" y="16"/>
                  </a:lnTo>
                  <a:lnTo>
                    <a:pt x="32" y="18"/>
                  </a:lnTo>
                  <a:lnTo>
                    <a:pt x="33" y="19"/>
                  </a:lnTo>
                  <a:lnTo>
                    <a:pt x="41" y="16"/>
                  </a:lnTo>
                  <a:lnTo>
                    <a:pt x="40" y="13"/>
                  </a:lnTo>
                  <a:lnTo>
                    <a:pt x="38" y="10"/>
                  </a:lnTo>
                  <a:lnTo>
                    <a:pt x="35" y="8"/>
                  </a:lnTo>
                  <a:lnTo>
                    <a:pt x="32" y="5"/>
                  </a:lnTo>
                  <a:lnTo>
                    <a:pt x="29" y="4"/>
                  </a:lnTo>
                  <a:lnTo>
                    <a:pt x="25" y="4"/>
                  </a:lnTo>
                  <a:lnTo>
                    <a:pt x="21" y="4"/>
                  </a:lnTo>
                  <a:lnTo>
                    <a:pt x="17" y="5"/>
                  </a:lnTo>
                  <a:lnTo>
                    <a:pt x="14" y="0"/>
                  </a:lnTo>
                  <a:lnTo>
                    <a:pt x="11" y="2"/>
                  </a:lnTo>
                  <a:lnTo>
                    <a:pt x="13" y="7"/>
                  </a:lnTo>
                  <a:lnTo>
                    <a:pt x="8" y="10"/>
                  </a:lnTo>
                  <a:lnTo>
                    <a:pt x="5" y="11"/>
                  </a:lnTo>
                  <a:lnTo>
                    <a:pt x="3" y="15"/>
                  </a:lnTo>
                  <a:lnTo>
                    <a:pt x="2" y="18"/>
                  </a:lnTo>
                  <a:lnTo>
                    <a:pt x="0" y="21"/>
                  </a:lnTo>
                  <a:lnTo>
                    <a:pt x="0" y="24"/>
                  </a:lnTo>
                  <a:lnTo>
                    <a:pt x="0" y="27"/>
                  </a:lnTo>
                  <a:lnTo>
                    <a:pt x="0" y="30"/>
                  </a:lnTo>
                  <a:lnTo>
                    <a:pt x="2" y="33"/>
                  </a:lnTo>
                  <a:lnTo>
                    <a:pt x="3" y="37"/>
                  </a:lnTo>
                  <a:lnTo>
                    <a:pt x="6" y="38"/>
                  </a:lnTo>
                  <a:lnTo>
                    <a:pt x="10" y="4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4" name="Freeform 156">
              <a:extLst>
                <a:ext uri="{FF2B5EF4-FFF2-40B4-BE49-F238E27FC236}">
                  <a16:creationId xmlns:a16="http://schemas.microsoft.com/office/drawing/2014/main" id="{212754E8-649A-BD40-8950-096BF5CC3ADE}"/>
                </a:ext>
              </a:extLst>
            </p:cNvPr>
            <p:cNvSpPr>
              <a:spLocks/>
            </p:cNvSpPr>
            <p:nvPr/>
          </p:nvSpPr>
          <p:spPr bwMode="auto">
            <a:xfrm>
              <a:off x="3315" y="3551"/>
              <a:ext cx="35" cy="50"/>
            </a:xfrm>
            <a:custGeom>
              <a:avLst/>
              <a:gdLst>
                <a:gd name="T0" fmla="*/ 1 w 69"/>
                <a:gd name="T1" fmla="*/ 0 h 101"/>
                <a:gd name="T2" fmla="*/ 1 w 69"/>
                <a:gd name="T3" fmla="*/ 0 h 101"/>
                <a:gd name="T4" fmla="*/ 1 w 69"/>
                <a:gd name="T5" fmla="*/ 0 h 101"/>
                <a:gd name="T6" fmla="*/ 1 w 69"/>
                <a:gd name="T7" fmla="*/ 0 h 101"/>
                <a:gd name="T8" fmla="*/ 1 w 69"/>
                <a:gd name="T9" fmla="*/ 0 h 101"/>
                <a:gd name="T10" fmla="*/ 1 w 69"/>
                <a:gd name="T11" fmla="*/ 0 h 101"/>
                <a:gd name="T12" fmla="*/ 1 w 69"/>
                <a:gd name="T13" fmla="*/ 0 h 101"/>
                <a:gd name="T14" fmla="*/ 1 w 69"/>
                <a:gd name="T15" fmla="*/ 0 h 101"/>
                <a:gd name="T16" fmla="*/ 1 w 69"/>
                <a:gd name="T17" fmla="*/ 0 h 101"/>
                <a:gd name="T18" fmla="*/ 1 w 69"/>
                <a:gd name="T19" fmla="*/ 0 h 101"/>
                <a:gd name="T20" fmla="*/ 1 w 69"/>
                <a:gd name="T21" fmla="*/ 0 h 101"/>
                <a:gd name="T22" fmla="*/ 1 w 69"/>
                <a:gd name="T23" fmla="*/ 0 h 101"/>
                <a:gd name="T24" fmla="*/ 0 w 69"/>
                <a:gd name="T25" fmla="*/ 0 h 101"/>
                <a:gd name="T26" fmla="*/ 0 w 69"/>
                <a:gd name="T27" fmla="*/ 0 h 101"/>
                <a:gd name="T28" fmla="*/ 1 w 69"/>
                <a:gd name="T29" fmla="*/ 0 h 101"/>
                <a:gd name="T30" fmla="*/ 1 w 69"/>
                <a:gd name="T31" fmla="*/ 0 h 101"/>
                <a:gd name="T32" fmla="*/ 1 w 69"/>
                <a:gd name="T33" fmla="*/ 0 h 101"/>
                <a:gd name="T34" fmla="*/ 1 w 69"/>
                <a:gd name="T35" fmla="*/ 0 h 101"/>
                <a:gd name="T36" fmla="*/ 1 w 69"/>
                <a:gd name="T37" fmla="*/ 0 h 101"/>
                <a:gd name="T38" fmla="*/ 1 w 69"/>
                <a:gd name="T39" fmla="*/ 0 h 101"/>
                <a:gd name="T40" fmla="*/ 1 w 69"/>
                <a:gd name="T41" fmla="*/ 0 h 101"/>
                <a:gd name="T42" fmla="*/ 1 w 69"/>
                <a:gd name="T43" fmla="*/ 0 h 101"/>
                <a:gd name="T44" fmla="*/ 1 w 69"/>
                <a:gd name="T45" fmla="*/ 0 h 101"/>
                <a:gd name="T46" fmla="*/ 1 w 69"/>
                <a:gd name="T47" fmla="*/ 0 h 101"/>
                <a:gd name="T48" fmla="*/ 1 w 69"/>
                <a:gd name="T49" fmla="*/ 0 h 101"/>
                <a:gd name="T50" fmla="*/ 1 w 69"/>
                <a:gd name="T51" fmla="*/ 0 h 101"/>
                <a:gd name="T52" fmla="*/ 1 w 69"/>
                <a:gd name="T53" fmla="*/ 0 h 101"/>
                <a:gd name="T54" fmla="*/ 1 w 69"/>
                <a:gd name="T55" fmla="*/ 0 h 101"/>
                <a:gd name="T56" fmla="*/ 1 w 69"/>
                <a:gd name="T57" fmla="*/ 0 h 101"/>
                <a:gd name="T58" fmla="*/ 1 w 69"/>
                <a:gd name="T59" fmla="*/ 0 h 101"/>
                <a:gd name="T60" fmla="*/ 1 w 69"/>
                <a:gd name="T61" fmla="*/ 0 h 101"/>
                <a:gd name="T62" fmla="*/ 1 w 69"/>
                <a:gd name="T63" fmla="*/ 0 h 101"/>
                <a:gd name="T64" fmla="*/ 1 w 69"/>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101"/>
                <a:gd name="T101" fmla="*/ 69 w 69"/>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101">
                  <a:moveTo>
                    <a:pt x="52" y="36"/>
                  </a:moveTo>
                  <a:lnTo>
                    <a:pt x="50" y="36"/>
                  </a:lnTo>
                  <a:lnTo>
                    <a:pt x="49" y="36"/>
                  </a:lnTo>
                  <a:lnTo>
                    <a:pt x="47" y="36"/>
                  </a:lnTo>
                  <a:lnTo>
                    <a:pt x="52" y="34"/>
                  </a:lnTo>
                  <a:lnTo>
                    <a:pt x="60" y="31"/>
                  </a:lnTo>
                  <a:lnTo>
                    <a:pt x="57" y="23"/>
                  </a:lnTo>
                  <a:lnTo>
                    <a:pt x="54" y="19"/>
                  </a:lnTo>
                  <a:lnTo>
                    <a:pt x="50" y="16"/>
                  </a:lnTo>
                  <a:lnTo>
                    <a:pt x="47" y="12"/>
                  </a:lnTo>
                  <a:lnTo>
                    <a:pt x="43" y="9"/>
                  </a:lnTo>
                  <a:lnTo>
                    <a:pt x="39" y="8"/>
                  </a:lnTo>
                  <a:lnTo>
                    <a:pt x="36" y="8"/>
                  </a:lnTo>
                  <a:lnTo>
                    <a:pt x="33" y="8"/>
                  </a:lnTo>
                  <a:lnTo>
                    <a:pt x="30" y="8"/>
                  </a:lnTo>
                  <a:lnTo>
                    <a:pt x="28" y="0"/>
                  </a:lnTo>
                  <a:lnTo>
                    <a:pt x="20" y="3"/>
                  </a:lnTo>
                  <a:lnTo>
                    <a:pt x="16" y="4"/>
                  </a:lnTo>
                  <a:lnTo>
                    <a:pt x="8" y="8"/>
                  </a:lnTo>
                  <a:lnTo>
                    <a:pt x="11" y="14"/>
                  </a:lnTo>
                  <a:lnTo>
                    <a:pt x="8" y="17"/>
                  </a:lnTo>
                  <a:lnTo>
                    <a:pt x="5" y="19"/>
                  </a:lnTo>
                  <a:lnTo>
                    <a:pt x="3" y="22"/>
                  </a:lnTo>
                  <a:lnTo>
                    <a:pt x="2" y="25"/>
                  </a:lnTo>
                  <a:lnTo>
                    <a:pt x="0" y="30"/>
                  </a:lnTo>
                  <a:lnTo>
                    <a:pt x="0" y="34"/>
                  </a:lnTo>
                  <a:lnTo>
                    <a:pt x="0" y="39"/>
                  </a:lnTo>
                  <a:lnTo>
                    <a:pt x="2" y="44"/>
                  </a:lnTo>
                  <a:lnTo>
                    <a:pt x="5" y="49"/>
                  </a:lnTo>
                  <a:lnTo>
                    <a:pt x="8" y="53"/>
                  </a:lnTo>
                  <a:lnTo>
                    <a:pt x="11" y="56"/>
                  </a:lnTo>
                  <a:lnTo>
                    <a:pt x="14" y="58"/>
                  </a:lnTo>
                  <a:lnTo>
                    <a:pt x="16" y="58"/>
                  </a:lnTo>
                  <a:lnTo>
                    <a:pt x="17" y="60"/>
                  </a:lnTo>
                  <a:lnTo>
                    <a:pt x="14" y="61"/>
                  </a:lnTo>
                  <a:lnTo>
                    <a:pt x="6" y="63"/>
                  </a:lnTo>
                  <a:lnTo>
                    <a:pt x="9" y="71"/>
                  </a:lnTo>
                  <a:lnTo>
                    <a:pt x="11" y="75"/>
                  </a:lnTo>
                  <a:lnTo>
                    <a:pt x="13" y="79"/>
                  </a:lnTo>
                  <a:lnTo>
                    <a:pt x="16" y="82"/>
                  </a:lnTo>
                  <a:lnTo>
                    <a:pt x="17" y="85"/>
                  </a:lnTo>
                  <a:lnTo>
                    <a:pt x="20" y="86"/>
                  </a:lnTo>
                  <a:lnTo>
                    <a:pt x="25" y="90"/>
                  </a:lnTo>
                  <a:lnTo>
                    <a:pt x="31" y="91"/>
                  </a:lnTo>
                  <a:lnTo>
                    <a:pt x="38" y="91"/>
                  </a:lnTo>
                  <a:lnTo>
                    <a:pt x="39" y="93"/>
                  </a:lnTo>
                  <a:lnTo>
                    <a:pt x="41" y="101"/>
                  </a:lnTo>
                  <a:lnTo>
                    <a:pt x="49" y="97"/>
                  </a:lnTo>
                  <a:lnTo>
                    <a:pt x="54" y="96"/>
                  </a:lnTo>
                  <a:lnTo>
                    <a:pt x="60" y="94"/>
                  </a:lnTo>
                  <a:lnTo>
                    <a:pt x="58" y="86"/>
                  </a:lnTo>
                  <a:lnTo>
                    <a:pt x="57" y="85"/>
                  </a:lnTo>
                  <a:lnTo>
                    <a:pt x="58" y="83"/>
                  </a:lnTo>
                  <a:lnTo>
                    <a:pt x="61" y="80"/>
                  </a:lnTo>
                  <a:lnTo>
                    <a:pt x="63" y="79"/>
                  </a:lnTo>
                  <a:lnTo>
                    <a:pt x="65" y="77"/>
                  </a:lnTo>
                  <a:lnTo>
                    <a:pt x="68" y="72"/>
                  </a:lnTo>
                  <a:lnTo>
                    <a:pt x="69" y="68"/>
                  </a:lnTo>
                  <a:lnTo>
                    <a:pt x="69" y="60"/>
                  </a:lnTo>
                  <a:lnTo>
                    <a:pt x="68" y="52"/>
                  </a:lnTo>
                  <a:lnTo>
                    <a:pt x="65" y="47"/>
                  </a:lnTo>
                  <a:lnTo>
                    <a:pt x="61" y="42"/>
                  </a:lnTo>
                  <a:lnTo>
                    <a:pt x="57" y="39"/>
                  </a:lnTo>
                  <a:lnTo>
                    <a:pt x="5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5" name="Freeform 157">
              <a:extLst>
                <a:ext uri="{FF2B5EF4-FFF2-40B4-BE49-F238E27FC236}">
                  <a16:creationId xmlns:a16="http://schemas.microsoft.com/office/drawing/2014/main" id="{F5CC36D9-43E5-C04D-B0DB-E7897884906F}"/>
                </a:ext>
              </a:extLst>
            </p:cNvPr>
            <p:cNvSpPr>
              <a:spLocks/>
            </p:cNvSpPr>
            <p:nvPr/>
          </p:nvSpPr>
          <p:spPr bwMode="auto">
            <a:xfrm>
              <a:off x="3319" y="3556"/>
              <a:ext cx="27" cy="41"/>
            </a:xfrm>
            <a:custGeom>
              <a:avLst/>
              <a:gdLst>
                <a:gd name="T0" fmla="*/ 1 w 53"/>
                <a:gd name="T1" fmla="*/ 1 h 80"/>
                <a:gd name="T2" fmla="*/ 1 w 53"/>
                <a:gd name="T3" fmla="*/ 1 h 80"/>
                <a:gd name="T4" fmla="*/ 1 w 53"/>
                <a:gd name="T5" fmla="*/ 1 h 80"/>
                <a:gd name="T6" fmla="*/ 1 w 53"/>
                <a:gd name="T7" fmla="*/ 1 h 80"/>
                <a:gd name="T8" fmla="*/ 1 w 53"/>
                <a:gd name="T9" fmla="*/ 1 h 80"/>
                <a:gd name="T10" fmla="*/ 1 w 53"/>
                <a:gd name="T11" fmla="*/ 1 h 80"/>
                <a:gd name="T12" fmla="*/ 1 w 53"/>
                <a:gd name="T13" fmla="*/ 1 h 80"/>
                <a:gd name="T14" fmla="*/ 1 w 53"/>
                <a:gd name="T15" fmla="*/ 1 h 80"/>
                <a:gd name="T16" fmla="*/ 1 w 53"/>
                <a:gd name="T17" fmla="*/ 1 h 80"/>
                <a:gd name="T18" fmla="*/ 1 w 53"/>
                <a:gd name="T19" fmla="*/ 1 h 80"/>
                <a:gd name="T20" fmla="*/ 1 w 53"/>
                <a:gd name="T21" fmla="*/ 1 h 80"/>
                <a:gd name="T22" fmla="*/ 1 w 53"/>
                <a:gd name="T23" fmla="*/ 1 h 80"/>
                <a:gd name="T24" fmla="*/ 1 w 53"/>
                <a:gd name="T25" fmla="*/ 1 h 80"/>
                <a:gd name="T26" fmla="*/ 1 w 53"/>
                <a:gd name="T27" fmla="*/ 1 h 80"/>
                <a:gd name="T28" fmla="*/ 1 w 53"/>
                <a:gd name="T29" fmla="*/ 1 h 80"/>
                <a:gd name="T30" fmla="*/ 1 w 53"/>
                <a:gd name="T31" fmla="*/ 1 h 80"/>
                <a:gd name="T32" fmla="*/ 1 w 53"/>
                <a:gd name="T33" fmla="*/ 1 h 80"/>
                <a:gd name="T34" fmla="*/ 1 w 53"/>
                <a:gd name="T35" fmla="*/ 1 h 80"/>
                <a:gd name="T36" fmla="*/ 1 w 53"/>
                <a:gd name="T37" fmla="*/ 1 h 80"/>
                <a:gd name="T38" fmla="*/ 1 w 53"/>
                <a:gd name="T39" fmla="*/ 1 h 80"/>
                <a:gd name="T40" fmla="*/ 1 w 53"/>
                <a:gd name="T41" fmla="*/ 1 h 80"/>
                <a:gd name="T42" fmla="*/ 1 w 53"/>
                <a:gd name="T43" fmla="*/ 1 h 80"/>
                <a:gd name="T44" fmla="*/ 1 w 53"/>
                <a:gd name="T45" fmla="*/ 1 h 80"/>
                <a:gd name="T46" fmla="*/ 1 w 53"/>
                <a:gd name="T47" fmla="*/ 1 h 80"/>
                <a:gd name="T48" fmla="*/ 1 w 53"/>
                <a:gd name="T49" fmla="*/ 1 h 80"/>
                <a:gd name="T50" fmla="*/ 1 w 53"/>
                <a:gd name="T51" fmla="*/ 1 h 80"/>
                <a:gd name="T52" fmla="*/ 1 w 53"/>
                <a:gd name="T53" fmla="*/ 1 h 80"/>
                <a:gd name="T54" fmla="*/ 1 w 53"/>
                <a:gd name="T55" fmla="*/ 1 h 80"/>
                <a:gd name="T56" fmla="*/ 1 w 53"/>
                <a:gd name="T57" fmla="*/ 1 h 80"/>
                <a:gd name="T58" fmla="*/ 1 w 53"/>
                <a:gd name="T59" fmla="*/ 1 h 80"/>
                <a:gd name="T60" fmla="*/ 1 w 53"/>
                <a:gd name="T61" fmla="*/ 1 h 80"/>
                <a:gd name="T62" fmla="*/ 1 w 53"/>
                <a:gd name="T63" fmla="*/ 1 h 80"/>
                <a:gd name="T64" fmla="*/ 1 w 53"/>
                <a:gd name="T65" fmla="*/ 1 h 80"/>
                <a:gd name="T66" fmla="*/ 0 w 53"/>
                <a:gd name="T67" fmla="*/ 1 h 80"/>
                <a:gd name="T68" fmla="*/ 0 w 53"/>
                <a:gd name="T69" fmla="*/ 1 h 80"/>
                <a:gd name="T70" fmla="*/ 1 w 53"/>
                <a:gd name="T71" fmla="*/ 1 h 80"/>
                <a:gd name="T72" fmla="*/ 1 w 53"/>
                <a:gd name="T73" fmla="*/ 1 h 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
                <a:gd name="T112" fmla="*/ 0 h 80"/>
                <a:gd name="T113" fmla="*/ 53 w 53"/>
                <a:gd name="T114" fmla="*/ 80 h 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 h="80">
                  <a:moveTo>
                    <a:pt x="9" y="39"/>
                  </a:moveTo>
                  <a:lnTo>
                    <a:pt x="12" y="41"/>
                  </a:lnTo>
                  <a:lnTo>
                    <a:pt x="16" y="42"/>
                  </a:lnTo>
                  <a:lnTo>
                    <a:pt x="20" y="42"/>
                  </a:lnTo>
                  <a:lnTo>
                    <a:pt x="25" y="41"/>
                  </a:lnTo>
                  <a:lnTo>
                    <a:pt x="33" y="64"/>
                  </a:lnTo>
                  <a:lnTo>
                    <a:pt x="30" y="64"/>
                  </a:lnTo>
                  <a:lnTo>
                    <a:pt x="27" y="64"/>
                  </a:lnTo>
                  <a:lnTo>
                    <a:pt x="23" y="64"/>
                  </a:lnTo>
                  <a:lnTo>
                    <a:pt x="22" y="63"/>
                  </a:lnTo>
                  <a:lnTo>
                    <a:pt x="20" y="61"/>
                  </a:lnTo>
                  <a:lnTo>
                    <a:pt x="19" y="60"/>
                  </a:lnTo>
                  <a:lnTo>
                    <a:pt x="17" y="57"/>
                  </a:lnTo>
                  <a:lnTo>
                    <a:pt x="16" y="55"/>
                  </a:lnTo>
                  <a:lnTo>
                    <a:pt x="9" y="57"/>
                  </a:lnTo>
                  <a:lnTo>
                    <a:pt x="11" y="61"/>
                  </a:lnTo>
                  <a:lnTo>
                    <a:pt x="12" y="64"/>
                  </a:lnTo>
                  <a:lnTo>
                    <a:pt x="14" y="66"/>
                  </a:lnTo>
                  <a:lnTo>
                    <a:pt x="16" y="68"/>
                  </a:lnTo>
                  <a:lnTo>
                    <a:pt x="19" y="71"/>
                  </a:lnTo>
                  <a:lnTo>
                    <a:pt x="23" y="72"/>
                  </a:lnTo>
                  <a:lnTo>
                    <a:pt x="30" y="72"/>
                  </a:lnTo>
                  <a:lnTo>
                    <a:pt x="36" y="71"/>
                  </a:lnTo>
                  <a:lnTo>
                    <a:pt x="38" y="80"/>
                  </a:lnTo>
                  <a:lnTo>
                    <a:pt x="42" y="79"/>
                  </a:lnTo>
                  <a:lnTo>
                    <a:pt x="39" y="69"/>
                  </a:lnTo>
                  <a:lnTo>
                    <a:pt x="42" y="68"/>
                  </a:lnTo>
                  <a:lnTo>
                    <a:pt x="46" y="66"/>
                  </a:lnTo>
                  <a:lnTo>
                    <a:pt x="49" y="63"/>
                  </a:lnTo>
                  <a:lnTo>
                    <a:pt x="50" y="61"/>
                  </a:lnTo>
                  <a:lnTo>
                    <a:pt x="52" y="58"/>
                  </a:lnTo>
                  <a:lnTo>
                    <a:pt x="53" y="53"/>
                  </a:lnTo>
                  <a:lnTo>
                    <a:pt x="53" y="49"/>
                  </a:lnTo>
                  <a:lnTo>
                    <a:pt x="52" y="42"/>
                  </a:lnTo>
                  <a:lnTo>
                    <a:pt x="50" y="39"/>
                  </a:lnTo>
                  <a:lnTo>
                    <a:pt x="49" y="36"/>
                  </a:lnTo>
                  <a:lnTo>
                    <a:pt x="46" y="34"/>
                  </a:lnTo>
                  <a:lnTo>
                    <a:pt x="42" y="33"/>
                  </a:lnTo>
                  <a:lnTo>
                    <a:pt x="39" y="33"/>
                  </a:lnTo>
                  <a:lnTo>
                    <a:pt x="36" y="33"/>
                  </a:lnTo>
                  <a:lnTo>
                    <a:pt x="31" y="33"/>
                  </a:lnTo>
                  <a:lnTo>
                    <a:pt x="27" y="33"/>
                  </a:lnTo>
                  <a:lnTo>
                    <a:pt x="19" y="11"/>
                  </a:lnTo>
                  <a:lnTo>
                    <a:pt x="22" y="11"/>
                  </a:lnTo>
                  <a:lnTo>
                    <a:pt x="25" y="11"/>
                  </a:lnTo>
                  <a:lnTo>
                    <a:pt x="27" y="11"/>
                  </a:lnTo>
                  <a:lnTo>
                    <a:pt x="30" y="12"/>
                  </a:lnTo>
                  <a:lnTo>
                    <a:pt x="31" y="14"/>
                  </a:lnTo>
                  <a:lnTo>
                    <a:pt x="31" y="16"/>
                  </a:lnTo>
                  <a:lnTo>
                    <a:pt x="33" y="17"/>
                  </a:lnTo>
                  <a:lnTo>
                    <a:pt x="33" y="19"/>
                  </a:lnTo>
                  <a:lnTo>
                    <a:pt x="41" y="16"/>
                  </a:lnTo>
                  <a:lnTo>
                    <a:pt x="39" y="12"/>
                  </a:lnTo>
                  <a:lnTo>
                    <a:pt x="38" y="9"/>
                  </a:lnTo>
                  <a:lnTo>
                    <a:pt x="35" y="8"/>
                  </a:lnTo>
                  <a:lnTo>
                    <a:pt x="31" y="6"/>
                  </a:lnTo>
                  <a:lnTo>
                    <a:pt x="28" y="5"/>
                  </a:lnTo>
                  <a:lnTo>
                    <a:pt x="25" y="3"/>
                  </a:lnTo>
                  <a:lnTo>
                    <a:pt x="20" y="3"/>
                  </a:lnTo>
                  <a:lnTo>
                    <a:pt x="17" y="5"/>
                  </a:lnTo>
                  <a:lnTo>
                    <a:pt x="16" y="0"/>
                  </a:lnTo>
                  <a:lnTo>
                    <a:pt x="11" y="1"/>
                  </a:lnTo>
                  <a:lnTo>
                    <a:pt x="12" y="6"/>
                  </a:lnTo>
                  <a:lnTo>
                    <a:pt x="9" y="9"/>
                  </a:lnTo>
                  <a:lnTo>
                    <a:pt x="6" y="11"/>
                  </a:lnTo>
                  <a:lnTo>
                    <a:pt x="3" y="14"/>
                  </a:lnTo>
                  <a:lnTo>
                    <a:pt x="1" y="17"/>
                  </a:lnTo>
                  <a:lnTo>
                    <a:pt x="0" y="20"/>
                  </a:lnTo>
                  <a:lnTo>
                    <a:pt x="0" y="23"/>
                  </a:lnTo>
                  <a:lnTo>
                    <a:pt x="0" y="27"/>
                  </a:lnTo>
                  <a:lnTo>
                    <a:pt x="0" y="30"/>
                  </a:lnTo>
                  <a:lnTo>
                    <a:pt x="1" y="33"/>
                  </a:lnTo>
                  <a:lnTo>
                    <a:pt x="5" y="36"/>
                  </a:lnTo>
                  <a:lnTo>
                    <a:pt x="6" y="38"/>
                  </a:lnTo>
                  <a:lnTo>
                    <a:pt x="9" y="3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6" name="Rectangle 158">
              <a:extLst>
                <a:ext uri="{FF2B5EF4-FFF2-40B4-BE49-F238E27FC236}">
                  <a16:creationId xmlns:a16="http://schemas.microsoft.com/office/drawing/2014/main" id="{2054563F-3976-7443-8B65-615FF285DF82}"/>
                </a:ext>
              </a:extLst>
            </p:cNvPr>
            <p:cNvSpPr>
              <a:spLocks noChangeArrowheads="1"/>
            </p:cNvSpPr>
            <p:nvPr/>
          </p:nvSpPr>
          <p:spPr bwMode="auto">
            <a:xfrm>
              <a:off x="3292" y="3568"/>
              <a:ext cx="14" cy="6"/>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27" name="Freeform 159">
              <a:extLst>
                <a:ext uri="{FF2B5EF4-FFF2-40B4-BE49-F238E27FC236}">
                  <a16:creationId xmlns:a16="http://schemas.microsoft.com/office/drawing/2014/main" id="{38426A19-D7CC-D042-AF07-694C38D60448}"/>
                </a:ext>
              </a:extLst>
            </p:cNvPr>
            <p:cNvSpPr>
              <a:spLocks/>
            </p:cNvSpPr>
            <p:nvPr/>
          </p:nvSpPr>
          <p:spPr bwMode="auto">
            <a:xfrm>
              <a:off x="3297" y="3546"/>
              <a:ext cx="15" cy="13"/>
            </a:xfrm>
            <a:custGeom>
              <a:avLst/>
              <a:gdLst>
                <a:gd name="T0" fmla="*/ 1 w 30"/>
                <a:gd name="T1" fmla="*/ 1 h 26"/>
                <a:gd name="T2" fmla="*/ 1 w 30"/>
                <a:gd name="T3" fmla="*/ 0 h 26"/>
                <a:gd name="T4" fmla="*/ 0 w 30"/>
                <a:gd name="T5" fmla="*/ 1 h 26"/>
                <a:gd name="T6" fmla="*/ 1 w 30"/>
                <a:gd name="T7" fmla="*/ 1 h 26"/>
                <a:gd name="T8" fmla="*/ 1 w 30"/>
                <a:gd name="T9" fmla="*/ 1 h 26"/>
                <a:gd name="T10" fmla="*/ 0 60000 65536"/>
                <a:gd name="T11" fmla="*/ 0 60000 65536"/>
                <a:gd name="T12" fmla="*/ 0 60000 65536"/>
                <a:gd name="T13" fmla="*/ 0 60000 65536"/>
                <a:gd name="T14" fmla="*/ 0 60000 65536"/>
                <a:gd name="T15" fmla="*/ 0 w 30"/>
                <a:gd name="T16" fmla="*/ 0 h 26"/>
                <a:gd name="T17" fmla="*/ 30 w 30"/>
                <a:gd name="T18" fmla="*/ 26 h 26"/>
              </a:gdLst>
              <a:ahLst/>
              <a:cxnLst>
                <a:cxn ang="T10">
                  <a:pos x="T0" y="T1"/>
                </a:cxn>
                <a:cxn ang="T11">
                  <a:pos x="T2" y="T3"/>
                </a:cxn>
                <a:cxn ang="T12">
                  <a:pos x="T4" y="T5"/>
                </a:cxn>
                <a:cxn ang="T13">
                  <a:pos x="T6" y="T7"/>
                </a:cxn>
                <a:cxn ang="T14">
                  <a:pos x="T8" y="T9"/>
                </a:cxn>
              </a:cxnLst>
              <a:rect l="T15" t="T16" r="T17" b="T18"/>
              <a:pathLst>
                <a:path w="30" h="26">
                  <a:moveTo>
                    <a:pt x="30" y="16"/>
                  </a:moveTo>
                  <a:lnTo>
                    <a:pt x="6" y="0"/>
                  </a:lnTo>
                  <a:lnTo>
                    <a:pt x="0" y="11"/>
                  </a:lnTo>
                  <a:lnTo>
                    <a:pt x="23" y="26"/>
                  </a:lnTo>
                  <a:lnTo>
                    <a:pt x="30" y="1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8" name="Freeform 160">
              <a:extLst>
                <a:ext uri="{FF2B5EF4-FFF2-40B4-BE49-F238E27FC236}">
                  <a16:creationId xmlns:a16="http://schemas.microsoft.com/office/drawing/2014/main" id="{C5EFCC11-C1D1-F549-83D6-634F22E22E77}"/>
                </a:ext>
              </a:extLst>
            </p:cNvPr>
            <p:cNvSpPr>
              <a:spLocks/>
            </p:cNvSpPr>
            <p:nvPr/>
          </p:nvSpPr>
          <p:spPr bwMode="auto">
            <a:xfrm>
              <a:off x="3311" y="3533"/>
              <a:ext cx="10" cy="15"/>
            </a:xfrm>
            <a:custGeom>
              <a:avLst/>
              <a:gdLst>
                <a:gd name="T0" fmla="*/ 0 w 21"/>
                <a:gd name="T1" fmla="*/ 1 h 29"/>
                <a:gd name="T2" fmla="*/ 0 w 21"/>
                <a:gd name="T3" fmla="*/ 0 h 29"/>
                <a:gd name="T4" fmla="*/ 0 w 21"/>
                <a:gd name="T5" fmla="*/ 1 h 29"/>
                <a:gd name="T6" fmla="*/ 0 w 21"/>
                <a:gd name="T7" fmla="*/ 1 h 29"/>
                <a:gd name="T8" fmla="*/ 0 w 21"/>
                <a:gd name="T9" fmla="*/ 1 h 29"/>
                <a:gd name="T10" fmla="*/ 0 60000 65536"/>
                <a:gd name="T11" fmla="*/ 0 60000 65536"/>
                <a:gd name="T12" fmla="*/ 0 60000 65536"/>
                <a:gd name="T13" fmla="*/ 0 60000 65536"/>
                <a:gd name="T14" fmla="*/ 0 60000 65536"/>
                <a:gd name="T15" fmla="*/ 0 w 21"/>
                <a:gd name="T16" fmla="*/ 0 h 29"/>
                <a:gd name="T17" fmla="*/ 21 w 21"/>
                <a:gd name="T18" fmla="*/ 29 h 29"/>
              </a:gdLst>
              <a:ahLst/>
              <a:cxnLst>
                <a:cxn ang="T10">
                  <a:pos x="T0" y="T1"/>
                </a:cxn>
                <a:cxn ang="T11">
                  <a:pos x="T2" y="T3"/>
                </a:cxn>
                <a:cxn ang="T12">
                  <a:pos x="T4" y="T5"/>
                </a:cxn>
                <a:cxn ang="T13">
                  <a:pos x="T6" y="T7"/>
                </a:cxn>
                <a:cxn ang="T14">
                  <a:pos x="T8" y="T9"/>
                </a:cxn>
              </a:cxnLst>
              <a:rect l="T15" t="T16" r="T17" b="T18"/>
              <a:pathLst>
                <a:path w="21" h="29">
                  <a:moveTo>
                    <a:pt x="21" y="26"/>
                  </a:moveTo>
                  <a:lnTo>
                    <a:pt x="11" y="0"/>
                  </a:lnTo>
                  <a:lnTo>
                    <a:pt x="0" y="4"/>
                  </a:lnTo>
                  <a:lnTo>
                    <a:pt x="10" y="29"/>
                  </a:lnTo>
                  <a:lnTo>
                    <a:pt x="21" y="2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29" name="Freeform 161">
              <a:extLst>
                <a:ext uri="{FF2B5EF4-FFF2-40B4-BE49-F238E27FC236}">
                  <a16:creationId xmlns:a16="http://schemas.microsoft.com/office/drawing/2014/main" id="{4B1CA0FF-64D7-D043-9CFD-B71C786325A9}"/>
                </a:ext>
              </a:extLst>
            </p:cNvPr>
            <p:cNvSpPr>
              <a:spLocks/>
            </p:cNvSpPr>
            <p:nvPr/>
          </p:nvSpPr>
          <p:spPr bwMode="auto">
            <a:xfrm>
              <a:off x="3331" y="3536"/>
              <a:ext cx="8" cy="14"/>
            </a:xfrm>
            <a:custGeom>
              <a:avLst/>
              <a:gdLst>
                <a:gd name="T0" fmla="*/ 0 w 18"/>
                <a:gd name="T1" fmla="*/ 1 h 28"/>
                <a:gd name="T2" fmla="*/ 0 w 18"/>
                <a:gd name="T3" fmla="*/ 1 h 28"/>
                <a:gd name="T4" fmla="*/ 0 w 18"/>
                <a:gd name="T5" fmla="*/ 0 h 28"/>
                <a:gd name="T6" fmla="*/ 0 w 18"/>
                <a:gd name="T7" fmla="*/ 1 h 28"/>
                <a:gd name="T8" fmla="*/ 0 w 18"/>
                <a:gd name="T9" fmla="*/ 1 h 28"/>
                <a:gd name="T10" fmla="*/ 0 60000 65536"/>
                <a:gd name="T11" fmla="*/ 0 60000 65536"/>
                <a:gd name="T12" fmla="*/ 0 60000 65536"/>
                <a:gd name="T13" fmla="*/ 0 60000 65536"/>
                <a:gd name="T14" fmla="*/ 0 60000 65536"/>
                <a:gd name="T15" fmla="*/ 0 w 18"/>
                <a:gd name="T16" fmla="*/ 0 h 28"/>
                <a:gd name="T17" fmla="*/ 18 w 18"/>
                <a:gd name="T18" fmla="*/ 28 h 28"/>
              </a:gdLst>
              <a:ahLst/>
              <a:cxnLst>
                <a:cxn ang="T10">
                  <a:pos x="T0" y="T1"/>
                </a:cxn>
                <a:cxn ang="T11">
                  <a:pos x="T2" y="T3"/>
                </a:cxn>
                <a:cxn ang="T12">
                  <a:pos x="T4" y="T5"/>
                </a:cxn>
                <a:cxn ang="T13">
                  <a:pos x="T6" y="T7"/>
                </a:cxn>
                <a:cxn ang="T14">
                  <a:pos x="T8" y="T9"/>
                </a:cxn>
              </a:cxnLst>
              <a:rect l="T15" t="T16" r="T17" b="T18"/>
              <a:pathLst>
                <a:path w="18" h="28">
                  <a:moveTo>
                    <a:pt x="12" y="28"/>
                  </a:moveTo>
                  <a:lnTo>
                    <a:pt x="18" y="1"/>
                  </a:lnTo>
                  <a:lnTo>
                    <a:pt x="7" y="0"/>
                  </a:lnTo>
                  <a:lnTo>
                    <a:pt x="0" y="25"/>
                  </a:lnTo>
                  <a:lnTo>
                    <a:pt x="12"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0" name="Freeform 162">
              <a:extLst>
                <a:ext uri="{FF2B5EF4-FFF2-40B4-BE49-F238E27FC236}">
                  <a16:creationId xmlns:a16="http://schemas.microsoft.com/office/drawing/2014/main" id="{D77D1F2D-50E6-DC44-92E5-5E48C2BE90D5}"/>
                </a:ext>
              </a:extLst>
            </p:cNvPr>
            <p:cNvSpPr>
              <a:spLocks/>
            </p:cNvSpPr>
            <p:nvPr/>
          </p:nvSpPr>
          <p:spPr bwMode="auto">
            <a:xfrm>
              <a:off x="3343" y="3544"/>
              <a:ext cx="13" cy="14"/>
            </a:xfrm>
            <a:custGeom>
              <a:avLst/>
              <a:gdLst>
                <a:gd name="T0" fmla="*/ 1 w 25"/>
                <a:gd name="T1" fmla="*/ 1 h 28"/>
                <a:gd name="T2" fmla="*/ 1 w 25"/>
                <a:gd name="T3" fmla="*/ 1 h 28"/>
                <a:gd name="T4" fmla="*/ 1 w 25"/>
                <a:gd name="T5" fmla="*/ 0 h 28"/>
                <a:gd name="T6" fmla="*/ 0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9" y="28"/>
                  </a:moveTo>
                  <a:lnTo>
                    <a:pt x="25" y="6"/>
                  </a:lnTo>
                  <a:lnTo>
                    <a:pt x="15" y="0"/>
                  </a:lnTo>
                  <a:lnTo>
                    <a:pt x="0" y="22"/>
                  </a:lnTo>
                  <a:lnTo>
                    <a:pt x="9"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1" name="Freeform 163">
              <a:extLst>
                <a:ext uri="{FF2B5EF4-FFF2-40B4-BE49-F238E27FC236}">
                  <a16:creationId xmlns:a16="http://schemas.microsoft.com/office/drawing/2014/main" id="{2C8E1F83-0832-314B-A180-4F9DDED2C0C9}"/>
                </a:ext>
              </a:extLst>
            </p:cNvPr>
            <p:cNvSpPr>
              <a:spLocks/>
            </p:cNvSpPr>
            <p:nvPr/>
          </p:nvSpPr>
          <p:spPr bwMode="auto">
            <a:xfrm>
              <a:off x="3334" y="3577"/>
              <a:ext cx="8" cy="11"/>
            </a:xfrm>
            <a:custGeom>
              <a:avLst/>
              <a:gdLst>
                <a:gd name="T0" fmla="*/ 0 w 16"/>
                <a:gd name="T1" fmla="*/ 0 h 22"/>
                <a:gd name="T2" fmla="*/ 1 w 16"/>
                <a:gd name="T3" fmla="*/ 0 h 22"/>
                <a:gd name="T4" fmla="*/ 1 w 16"/>
                <a:gd name="T5" fmla="*/ 0 h 22"/>
                <a:gd name="T6" fmla="*/ 1 w 16"/>
                <a:gd name="T7" fmla="*/ 0 h 22"/>
                <a:gd name="T8" fmla="*/ 1 w 16"/>
                <a:gd name="T9" fmla="*/ 0 h 22"/>
                <a:gd name="T10" fmla="*/ 1 w 16"/>
                <a:gd name="T11" fmla="*/ 1 h 22"/>
                <a:gd name="T12" fmla="*/ 1 w 16"/>
                <a:gd name="T13" fmla="*/ 1 h 22"/>
                <a:gd name="T14" fmla="*/ 1 w 16"/>
                <a:gd name="T15" fmla="*/ 1 h 22"/>
                <a:gd name="T16" fmla="*/ 1 w 16"/>
                <a:gd name="T17" fmla="*/ 1 h 22"/>
                <a:gd name="T18" fmla="*/ 1 w 16"/>
                <a:gd name="T19" fmla="*/ 1 h 22"/>
                <a:gd name="T20" fmla="*/ 1 w 16"/>
                <a:gd name="T21" fmla="*/ 1 h 22"/>
                <a:gd name="T22" fmla="*/ 1 w 16"/>
                <a:gd name="T23" fmla="*/ 1 h 22"/>
                <a:gd name="T24" fmla="*/ 1 w 16"/>
                <a:gd name="T25" fmla="*/ 1 h 22"/>
                <a:gd name="T26" fmla="*/ 1 w 16"/>
                <a:gd name="T27" fmla="*/ 1 h 22"/>
                <a:gd name="T28" fmla="*/ 1 w 16"/>
                <a:gd name="T29" fmla="*/ 1 h 22"/>
                <a:gd name="T30" fmla="*/ 1 w 16"/>
                <a:gd name="T31" fmla="*/ 1 h 22"/>
                <a:gd name="T32" fmla="*/ 1 w 16"/>
                <a:gd name="T33" fmla="*/ 1 h 22"/>
                <a:gd name="T34" fmla="*/ 0 w 1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22"/>
                <a:gd name="T56" fmla="*/ 16 w 16"/>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22">
                  <a:moveTo>
                    <a:pt x="0" y="0"/>
                  </a:moveTo>
                  <a:lnTo>
                    <a:pt x="1" y="0"/>
                  </a:lnTo>
                  <a:lnTo>
                    <a:pt x="5" y="0"/>
                  </a:lnTo>
                  <a:lnTo>
                    <a:pt x="6" y="0"/>
                  </a:lnTo>
                  <a:lnTo>
                    <a:pt x="8" y="0"/>
                  </a:lnTo>
                  <a:lnTo>
                    <a:pt x="9" y="1"/>
                  </a:lnTo>
                  <a:lnTo>
                    <a:pt x="12" y="3"/>
                  </a:lnTo>
                  <a:lnTo>
                    <a:pt x="14" y="4"/>
                  </a:lnTo>
                  <a:lnTo>
                    <a:pt x="16" y="6"/>
                  </a:lnTo>
                  <a:lnTo>
                    <a:pt x="16" y="8"/>
                  </a:lnTo>
                  <a:lnTo>
                    <a:pt x="16" y="9"/>
                  </a:lnTo>
                  <a:lnTo>
                    <a:pt x="16" y="12"/>
                  </a:lnTo>
                  <a:lnTo>
                    <a:pt x="16" y="14"/>
                  </a:lnTo>
                  <a:lnTo>
                    <a:pt x="16" y="16"/>
                  </a:lnTo>
                  <a:lnTo>
                    <a:pt x="14" y="19"/>
                  </a:lnTo>
                  <a:lnTo>
                    <a:pt x="11" y="20"/>
                  </a:lnTo>
                  <a:lnTo>
                    <a:pt x="8" y="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2" name="Freeform 164">
              <a:extLst>
                <a:ext uri="{FF2B5EF4-FFF2-40B4-BE49-F238E27FC236}">
                  <a16:creationId xmlns:a16="http://schemas.microsoft.com/office/drawing/2014/main" id="{95012DA1-CD7C-394F-8BBD-7BE3FEDF1C7A}"/>
                </a:ext>
              </a:extLst>
            </p:cNvPr>
            <p:cNvSpPr>
              <a:spLocks/>
            </p:cNvSpPr>
            <p:nvPr/>
          </p:nvSpPr>
          <p:spPr bwMode="auto">
            <a:xfrm>
              <a:off x="3323" y="3563"/>
              <a:ext cx="7" cy="10"/>
            </a:xfrm>
            <a:custGeom>
              <a:avLst/>
              <a:gdLst>
                <a:gd name="T0" fmla="*/ 0 w 14"/>
                <a:gd name="T1" fmla="*/ 0 h 21"/>
                <a:gd name="T2" fmla="*/ 1 w 14"/>
                <a:gd name="T3" fmla="*/ 0 h 21"/>
                <a:gd name="T4" fmla="*/ 1 w 14"/>
                <a:gd name="T5" fmla="*/ 0 h 21"/>
                <a:gd name="T6" fmla="*/ 1 w 14"/>
                <a:gd name="T7" fmla="*/ 0 h 21"/>
                <a:gd name="T8" fmla="*/ 1 w 14"/>
                <a:gd name="T9" fmla="*/ 0 h 21"/>
                <a:gd name="T10" fmla="*/ 1 w 14"/>
                <a:gd name="T11" fmla="*/ 0 h 21"/>
                <a:gd name="T12" fmla="*/ 1 w 14"/>
                <a:gd name="T13" fmla="*/ 0 h 21"/>
                <a:gd name="T14" fmla="*/ 1 w 14"/>
                <a:gd name="T15" fmla="*/ 0 h 21"/>
                <a:gd name="T16" fmla="*/ 1 w 14"/>
                <a:gd name="T17" fmla="*/ 0 h 21"/>
                <a:gd name="T18" fmla="*/ 1 w 14"/>
                <a:gd name="T19" fmla="*/ 0 h 21"/>
                <a:gd name="T20" fmla="*/ 1 w 14"/>
                <a:gd name="T21" fmla="*/ 0 h 21"/>
                <a:gd name="T22" fmla="*/ 1 w 14"/>
                <a:gd name="T23" fmla="*/ 0 h 21"/>
                <a:gd name="T24" fmla="*/ 1 w 14"/>
                <a:gd name="T25" fmla="*/ 0 h 21"/>
                <a:gd name="T26" fmla="*/ 0 w 14"/>
                <a:gd name="T27" fmla="*/ 0 h 21"/>
                <a:gd name="T28" fmla="*/ 0 w 14"/>
                <a:gd name="T29" fmla="*/ 0 h 21"/>
                <a:gd name="T30" fmla="*/ 0 w 14"/>
                <a:gd name="T31" fmla="*/ 0 h 21"/>
                <a:gd name="T32" fmla="*/ 0 w 14"/>
                <a:gd name="T33" fmla="*/ 0 h 21"/>
                <a:gd name="T34" fmla="*/ 0 w 14"/>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21"/>
                <a:gd name="T56" fmla="*/ 14 w 14"/>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21">
                  <a:moveTo>
                    <a:pt x="0" y="7"/>
                  </a:moveTo>
                  <a:lnTo>
                    <a:pt x="1" y="5"/>
                  </a:lnTo>
                  <a:lnTo>
                    <a:pt x="3" y="4"/>
                  </a:lnTo>
                  <a:lnTo>
                    <a:pt x="4" y="2"/>
                  </a:lnTo>
                  <a:lnTo>
                    <a:pt x="8" y="0"/>
                  </a:lnTo>
                  <a:lnTo>
                    <a:pt x="14" y="21"/>
                  </a:lnTo>
                  <a:lnTo>
                    <a:pt x="12" y="21"/>
                  </a:lnTo>
                  <a:lnTo>
                    <a:pt x="9" y="21"/>
                  </a:lnTo>
                  <a:lnTo>
                    <a:pt x="8" y="21"/>
                  </a:lnTo>
                  <a:lnTo>
                    <a:pt x="6" y="21"/>
                  </a:lnTo>
                  <a:lnTo>
                    <a:pt x="4" y="19"/>
                  </a:lnTo>
                  <a:lnTo>
                    <a:pt x="3" y="18"/>
                  </a:lnTo>
                  <a:lnTo>
                    <a:pt x="1" y="16"/>
                  </a:lnTo>
                  <a:lnTo>
                    <a:pt x="0" y="15"/>
                  </a:lnTo>
                  <a:lnTo>
                    <a:pt x="0" y="13"/>
                  </a:lnTo>
                  <a:lnTo>
                    <a:pt x="0" y="11"/>
                  </a:lnTo>
                  <a:lnTo>
                    <a:pt x="0"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3" name="Freeform 165">
              <a:extLst>
                <a:ext uri="{FF2B5EF4-FFF2-40B4-BE49-F238E27FC236}">
                  <a16:creationId xmlns:a16="http://schemas.microsoft.com/office/drawing/2014/main" id="{F9EB8D2D-15C9-C242-9281-6CA453D2BB17}"/>
                </a:ext>
              </a:extLst>
            </p:cNvPr>
            <p:cNvSpPr>
              <a:spLocks/>
            </p:cNvSpPr>
            <p:nvPr/>
          </p:nvSpPr>
          <p:spPr bwMode="auto">
            <a:xfrm>
              <a:off x="3395" y="3514"/>
              <a:ext cx="88" cy="89"/>
            </a:xfrm>
            <a:custGeom>
              <a:avLst/>
              <a:gdLst>
                <a:gd name="T0" fmla="*/ 0 w 177"/>
                <a:gd name="T1" fmla="*/ 1 h 178"/>
                <a:gd name="T2" fmla="*/ 0 w 177"/>
                <a:gd name="T3" fmla="*/ 1 h 178"/>
                <a:gd name="T4" fmla="*/ 0 w 177"/>
                <a:gd name="T5" fmla="*/ 1 h 178"/>
                <a:gd name="T6" fmla="*/ 0 w 177"/>
                <a:gd name="T7" fmla="*/ 1 h 178"/>
                <a:gd name="T8" fmla="*/ 0 w 177"/>
                <a:gd name="T9" fmla="*/ 1 h 178"/>
                <a:gd name="T10" fmla="*/ 0 w 177"/>
                <a:gd name="T11" fmla="*/ 1 h 178"/>
                <a:gd name="T12" fmla="*/ 0 w 177"/>
                <a:gd name="T13" fmla="*/ 1 h 178"/>
                <a:gd name="T14" fmla="*/ 0 w 177"/>
                <a:gd name="T15" fmla="*/ 1 h 178"/>
                <a:gd name="T16" fmla="*/ 0 w 177"/>
                <a:gd name="T17" fmla="*/ 1 h 178"/>
                <a:gd name="T18" fmla="*/ 0 w 177"/>
                <a:gd name="T19" fmla="*/ 1 h 178"/>
                <a:gd name="T20" fmla="*/ 0 w 177"/>
                <a:gd name="T21" fmla="*/ 1 h 178"/>
                <a:gd name="T22" fmla="*/ 0 w 177"/>
                <a:gd name="T23" fmla="*/ 0 h 178"/>
                <a:gd name="T24" fmla="*/ 0 w 177"/>
                <a:gd name="T25" fmla="*/ 0 h 178"/>
                <a:gd name="T26" fmla="*/ 0 w 177"/>
                <a:gd name="T27" fmla="*/ 0 h 178"/>
                <a:gd name="T28" fmla="*/ 0 w 177"/>
                <a:gd name="T29" fmla="*/ 1 h 178"/>
                <a:gd name="T30" fmla="*/ 0 w 177"/>
                <a:gd name="T31" fmla="*/ 1 h 178"/>
                <a:gd name="T32" fmla="*/ 0 w 177"/>
                <a:gd name="T33" fmla="*/ 1 h 178"/>
                <a:gd name="T34" fmla="*/ 0 w 177"/>
                <a:gd name="T35" fmla="*/ 1 h 178"/>
                <a:gd name="T36" fmla="*/ 0 w 177"/>
                <a:gd name="T37" fmla="*/ 1 h 178"/>
                <a:gd name="T38" fmla="*/ 0 w 177"/>
                <a:gd name="T39" fmla="*/ 1 h 178"/>
                <a:gd name="T40" fmla="*/ 0 w 177"/>
                <a:gd name="T41" fmla="*/ 1 h 178"/>
                <a:gd name="T42" fmla="*/ 0 w 177"/>
                <a:gd name="T43" fmla="*/ 1 h 178"/>
                <a:gd name="T44" fmla="*/ 0 w 177"/>
                <a:gd name="T45" fmla="*/ 1 h 178"/>
                <a:gd name="T46" fmla="*/ 0 w 177"/>
                <a:gd name="T47" fmla="*/ 1 h 178"/>
                <a:gd name="T48" fmla="*/ 0 w 177"/>
                <a:gd name="T49" fmla="*/ 1 h 178"/>
                <a:gd name="T50" fmla="*/ 0 w 177"/>
                <a:gd name="T51" fmla="*/ 1 h 178"/>
                <a:gd name="T52" fmla="*/ 0 w 177"/>
                <a:gd name="T53" fmla="*/ 1 h 178"/>
                <a:gd name="T54" fmla="*/ 0 w 177"/>
                <a:gd name="T55" fmla="*/ 1 h 178"/>
                <a:gd name="T56" fmla="*/ 0 w 177"/>
                <a:gd name="T57" fmla="*/ 1 h 178"/>
                <a:gd name="T58" fmla="*/ 0 w 177"/>
                <a:gd name="T59" fmla="*/ 1 h 178"/>
                <a:gd name="T60" fmla="*/ 0 w 177"/>
                <a:gd name="T61" fmla="*/ 1 h 178"/>
                <a:gd name="T62" fmla="*/ 0 w 177"/>
                <a:gd name="T63" fmla="*/ 1 h 178"/>
                <a:gd name="T64" fmla="*/ 0 w 177"/>
                <a:gd name="T65" fmla="*/ 1 h 178"/>
                <a:gd name="T66" fmla="*/ 0 w 177"/>
                <a:gd name="T67" fmla="*/ 1 h 178"/>
                <a:gd name="T68" fmla="*/ 0 w 177"/>
                <a:gd name="T69" fmla="*/ 1 h 178"/>
                <a:gd name="T70" fmla="*/ 0 w 177"/>
                <a:gd name="T71" fmla="*/ 1 h 178"/>
                <a:gd name="T72" fmla="*/ 0 w 177"/>
                <a:gd name="T73" fmla="*/ 1 h 178"/>
                <a:gd name="T74" fmla="*/ 0 w 177"/>
                <a:gd name="T75" fmla="*/ 1 h 178"/>
                <a:gd name="T76" fmla="*/ 0 w 177"/>
                <a:gd name="T77" fmla="*/ 1 h 178"/>
                <a:gd name="T78" fmla="*/ 0 w 177"/>
                <a:gd name="T79" fmla="*/ 1 h 178"/>
                <a:gd name="T80" fmla="*/ 0 w 177"/>
                <a:gd name="T81" fmla="*/ 1 h 178"/>
                <a:gd name="T82" fmla="*/ 0 w 177"/>
                <a:gd name="T83" fmla="*/ 1 h 178"/>
                <a:gd name="T84" fmla="*/ 0 w 177"/>
                <a:gd name="T85" fmla="*/ 1 h 178"/>
                <a:gd name="T86" fmla="*/ 0 w 177"/>
                <a:gd name="T87" fmla="*/ 1 h 178"/>
                <a:gd name="T88" fmla="*/ 0 w 177"/>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7"/>
                <a:gd name="T136" fmla="*/ 0 h 178"/>
                <a:gd name="T137" fmla="*/ 177 w 177"/>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7" h="178">
                  <a:moveTo>
                    <a:pt x="0" y="90"/>
                  </a:moveTo>
                  <a:lnTo>
                    <a:pt x="2" y="71"/>
                  </a:lnTo>
                  <a:lnTo>
                    <a:pt x="6" y="55"/>
                  </a:lnTo>
                  <a:lnTo>
                    <a:pt x="14" y="39"/>
                  </a:lnTo>
                  <a:lnTo>
                    <a:pt x="25" y="26"/>
                  </a:lnTo>
                  <a:lnTo>
                    <a:pt x="32" y="20"/>
                  </a:lnTo>
                  <a:lnTo>
                    <a:pt x="40" y="15"/>
                  </a:lnTo>
                  <a:lnTo>
                    <a:pt x="47" y="11"/>
                  </a:lnTo>
                  <a:lnTo>
                    <a:pt x="55" y="6"/>
                  </a:lnTo>
                  <a:lnTo>
                    <a:pt x="63" y="3"/>
                  </a:lnTo>
                  <a:lnTo>
                    <a:pt x="71" y="1"/>
                  </a:lnTo>
                  <a:lnTo>
                    <a:pt x="79" y="0"/>
                  </a:lnTo>
                  <a:lnTo>
                    <a:pt x="88" y="0"/>
                  </a:lnTo>
                  <a:lnTo>
                    <a:pt x="98" y="0"/>
                  </a:lnTo>
                  <a:lnTo>
                    <a:pt x="106" y="1"/>
                  </a:lnTo>
                  <a:lnTo>
                    <a:pt x="114" y="3"/>
                  </a:lnTo>
                  <a:lnTo>
                    <a:pt x="123" y="6"/>
                  </a:lnTo>
                  <a:lnTo>
                    <a:pt x="129" y="11"/>
                  </a:lnTo>
                  <a:lnTo>
                    <a:pt x="137" y="15"/>
                  </a:lnTo>
                  <a:lnTo>
                    <a:pt x="145" y="20"/>
                  </a:lnTo>
                  <a:lnTo>
                    <a:pt x="151" y="26"/>
                  </a:lnTo>
                  <a:lnTo>
                    <a:pt x="162" y="39"/>
                  </a:lnTo>
                  <a:lnTo>
                    <a:pt x="170" y="55"/>
                  </a:lnTo>
                  <a:lnTo>
                    <a:pt x="175" y="71"/>
                  </a:lnTo>
                  <a:lnTo>
                    <a:pt x="177" y="90"/>
                  </a:lnTo>
                  <a:lnTo>
                    <a:pt x="175" y="107"/>
                  </a:lnTo>
                  <a:lnTo>
                    <a:pt x="170" y="124"/>
                  </a:lnTo>
                  <a:lnTo>
                    <a:pt x="161" y="138"/>
                  </a:lnTo>
                  <a:lnTo>
                    <a:pt x="151" y="153"/>
                  </a:lnTo>
                  <a:lnTo>
                    <a:pt x="137" y="162"/>
                  </a:lnTo>
                  <a:lnTo>
                    <a:pt x="123" y="171"/>
                  </a:lnTo>
                  <a:lnTo>
                    <a:pt x="106" y="176"/>
                  </a:lnTo>
                  <a:lnTo>
                    <a:pt x="88" y="178"/>
                  </a:lnTo>
                  <a:lnTo>
                    <a:pt x="79" y="178"/>
                  </a:lnTo>
                  <a:lnTo>
                    <a:pt x="71" y="176"/>
                  </a:lnTo>
                  <a:lnTo>
                    <a:pt x="63" y="175"/>
                  </a:lnTo>
                  <a:lnTo>
                    <a:pt x="55" y="171"/>
                  </a:lnTo>
                  <a:lnTo>
                    <a:pt x="47" y="167"/>
                  </a:lnTo>
                  <a:lnTo>
                    <a:pt x="40" y="162"/>
                  </a:lnTo>
                  <a:lnTo>
                    <a:pt x="32" y="157"/>
                  </a:lnTo>
                  <a:lnTo>
                    <a:pt x="25" y="151"/>
                  </a:lnTo>
                  <a:lnTo>
                    <a:pt x="14" y="138"/>
                  </a:lnTo>
                  <a:lnTo>
                    <a:pt x="6" y="123"/>
                  </a:lnTo>
                  <a:lnTo>
                    <a:pt x="2" y="107"/>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4" name="Freeform 166">
              <a:extLst>
                <a:ext uri="{FF2B5EF4-FFF2-40B4-BE49-F238E27FC236}">
                  <a16:creationId xmlns:a16="http://schemas.microsoft.com/office/drawing/2014/main" id="{4FAEFC25-8F14-7245-B558-211385C4AB72}"/>
                </a:ext>
              </a:extLst>
            </p:cNvPr>
            <p:cNvSpPr>
              <a:spLocks/>
            </p:cNvSpPr>
            <p:nvPr/>
          </p:nvSpPr>
          <p:spPr bwMode="auto">
            <a:xfrm>
              <a:off x="3399" y="3518"/>
              <a:ext cx="80" cy="81"/>
            </a:xfrm>
            <a:custGeom>
              <a:avLst/>
              <a:gdLst>
                <a:gd name="T0" fmla="*/ 0 w 161"/>
                <a:gd name="T1" fmla="*/ 1 h 162"/>
                <a:gd name="T2" fmla="*/ 0 w 161"/>
                <a:gd name="T3" fmla="*/ 1 h 162"/>
                <a:gd name="T4" fmla="*/ 0 w 161"/>
                <a:gd name="T5" fmla="*/ 1 h 162"/>
                <a:gd name="T6" fmla="*/ 0 w 161"/>
                <a:gd name="T7" fmla="*/ 1 h 162"/>
                <a:gd name="T8" fmla="*/ 0 w 161"/>
                <a:gd name="T9" fmla="*/ 1 h 162"/>
                <a:gd name="T10" fmla="*/ 0 w 161"/>
                <a:gd name="T11" fmla="*/ 1 h 162"/>
                <a:gd name="T12" fmla="*/ 0 w 161"/>
                <a:gd name="T13" fmla="*/ 1 h 162"/>
                <a:gd name="T14" fmla="*/ 0 w 161"/>
                <a:gd name="T15" fmla="*/ 1 h 162"/>
                <a:gd name="T16" fmla="*/ 0 w 161"/>
                <a:gd name="T17" fmla="*/ 1 h 162"/>
                <a:gd name="T18" fmla="*/ 0 w 161"/>
                <a:gd name="T19" fmla="*/ 1 h 162"/>
                <a:gd name="T20" fmla="*/ 0 w 161"/>
                <a:gd name="T21" fmla="*/ 1 h 162"/>
                <a:gd name="T22" fmla="*/ 0 w 161"/>
                <a:gd name="T23" fmla="*/ 1 h 162"/>
                <a:gd name="T24" fmla="*/ 0 w 161"/>
                <a:gd name="T25" fmla="*/ 1 h 162"/>
                <a:gd name="T26" fmla="*/ 0 w 161"/>
                <a:gd name="T27" fmla="*/ 1 h 162"/>
                <a:gd name="T28" fmla="*/ 0 w 161"/>
                <a:gd name="T29" fmla="*/ 1 h 162"/>
                <a:gd name="T30" fmla="*/ 0 w 161"/>
                <a:gd name="T31" fmla="*/ 1 h 162"/>
                <a:gd name="T32" fmla="*/ 0 w 161"/>
                <a:gd name="T33" fmla="*/ 0 h 162"/>
                <a:gd name="T34" fmla="*/ 0 w 161"/>
                <a:gd name="T35" fmla="*/ 1 h 162"/>
                <a:gd name="T36" fmla="*/ 0 w 161"/>
                <a:gd name="T37" fmla="*/ 1 h 162"/>
                <a:gd name="T38" fmla="*/ 0 w 161"/>
                <a:gd name="T39" fmla="*/ 1 h 162"/>
                <a:gd name="T40" fmla="*/ 0 w 161"/>
                <a:gd name="T41" fmla="*/ 1 h 162"/>
                <a:gd name="T42" fmla="*/ 0 w 161"/>
                <a:gd name="T43" fmla="*/ 1 h 162"/>
                <a:gd name="T44" fmla="*/ 0 w 161"/>
                <a:gd name="T45" fmla="*/ 1 h 162"/>
                <a:gd name="T46" fmla="*/ 0 w 161"/>
                <a:gd name="T47" fmla="*/ 1 h 162"/>
                <a:gd name="T48" fmla="*/ 0 w 161"/>
                <a:gd name="T49" fmla="*/ 1 h 162"/>
                <a:gd name="T50" fmla="*/ 0 w 161"/>
                <a:gd name="T51" fmla="*/ 1 h 162"/>
                <a:gd name="T52" fmla="*/ 0 w 161"/>
                <a:gd name="T53" fmla="*/ 1 h 162"/>
                <a:gd name="T54" fmla="*/ 0 w 161"/>
                <a:gd name="T55" fmla="*/ 1 h 162"/>
                <a:gd name="T56" fmla="*/ 0 w 161"/>
                <a:gd name="T57" fmla="*/ 1 h 162"/>
                <a:gd name="T58" fmla="*/ 0 w 161"/>
                <a:gd name="T59" fmla="*/ 1 h 162"/>
                <a:gd name="T60" fmla="*/ 0 w 161"/>
                <a:gd name="T61" fmla="*/ 1 h 162"/>
                <a:gd name="T62" fmla="*/ 0 w 161"/>
                <a:gd name="T63" fmla="*/ 1 h 162"/>
                <a:gd name="T64" fmla="*/ 0 w 161"/>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2"/>
                <a:gd name="T101" fmla="*/ 161 w 161"/>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2">
                  <a:moveTo>
                    <a:pt x="80" y="162"/>
                  </a:moveTo>
                  <a:lnTo>
                    <a:pt x="96" y="160"/>
                  </a:lnTo>
                  <a:lnTo>
                    <a:pt x="112" y="156"/>
                  </a:lnTo>
                  <a:lnTo>
                    <a:pt x="125" y="148"/>
                  </a:lnTo>
                  <a:lnTo>
                    <a:pt x="137" y="138"/>
                  </a:lnTo>
                  <a:lnTo>
                    <a:pt x="147" y="126"/>
                  </a:lnTo>
                  <a:lnTo>
                    <a:pt x="154" y="113"/>
                  </a:lnTo>
                  <a:lnTo>
                    <a:pt x="159" y="97"/>
                  </a:lnTo>
                  <a:lnTo>
                    <a:pt x="161" y="82"/>
                  </a:lnTo>
                  <a:lnTo>
                    <a:pt x="159" y="64"/>
                  </a:lnTo>
                  <a:lnTo>
                    <a:pt x="154" y="50"/>
                  </a:lnTo>
                  <a:lnTo>
                    <a:pt x="147" y="36"/>
                  </a:lnTo>
                  <a:lnTo>
                    <a:pt x="137" y="23"/>
                  </a:lnTo>
                  <a:lnTo>
                    <a:pt x="125" y="14"/>
                  </a:lnTo>
                  <a:lnTo>
                    <a:pt x="112" y="6"/>
                  </a:lnTo>
                  <a:lnTo>
                    <a:pt x="96" y="1"/>
                  </a:lnTo>
                  <a:lnTo>
                    <a:pt x="80" y="0"/>
                  </a:lnTo>
                  <a:lnTo>
                    <a:pt x="65" y="1"/>
                  </a:lnTo>
                  <a:lnTo>
                    <a:pt x="49" y="6"/>
                  </a:lnTo>
                  <a:lnTo>
                    <a:pt x="36" y="14"/>
                  </a:lnTo>
                  <a:lnTo>
                    <a:pt x="24" y="23"/>
                  </a:lnTo>
                  <a:lnTo>
                    <a:pt x="14" y="36"/>
                  </a:lnTo>
                  <a:lnTo>
                    <a:pt x="6" y="50"/>
                  </a:lnTo>
                  <a:lnTo>
                    <a:pt x="2" y="64"/>
                  </a:lnTo>
                  <a:lnTo>
                    <a:pt x="0" y="82"/>
                  </a:lnTo>
                  <a:lnTo>
                    <a:pt x="2" y="97"/>
                  </a:lnTo>
                  <a:lnTo>
                    <a:pt x="6" y="113"/>
                  </a:lnTo>
                  <a:lnTo>
                    <a:pt x="14" y="126"/>
                  </a:lnTo>
                  <a:lnTo>
                    <a:pt x="24" y="138"/>
                  </a:lnTo>
                  <a:lnTo>
                    <a:pt x="36" y="148"/>
                  </a:lnTo>
                  <a:lnTo>
                    <a:pt x="49" y="156"/>
                  </a:lnTo>
                  <a:lnTo>
                    <a:pt x="65" y="160"/>
                  </a:lnTo>
                  <a:lnTo>
                    <a:pt x="80" y="16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5" name="Freeform 167">
              <a:extLst>
                <a:ext uri="{FF2B5EF4-FFF2-40B4-BE49-F238E27FC236}">
                  <a16:creationId xmlns:a16="http://schemas.microsoft.com/office/drawing/2014/main" id="{96091D0A-40CB-4F4B-8384-DA61111D151B}"/>
                </a:ext>
              </a:extLst>
            </p:cNvPr>
            <p:cNvSpPr>
              <a:spLocks/>
            </p:cNvSpPr>
            <p:nvPr/>
          </p:nvSpPr>
          <p:spPr bwMode="auto">
            <a:xfrm>
              <a:off x="3391" y="3508"/>
              <a:ext cx="89" cy="89"/>
            </a:xfrm>
            <a:custGeom>
              <a:avLst/>
              <a:gdLst>
                <a:gd name="T0" fmla="*/ 0 w 178"/>
                <a:gd name="T1" fmla="*/ 1 h 178"/>
                <a:gd name="T2" fmla="*/ 1 w 178"/>
                <a:gd name="T3" fmla="*/ 1 h 178"/>
                <a:gd name="T4" fmla="*/ 1 w 178"/>
                <a:gd name="T5" fmla="*/ 1 h 178"/>
                <a:gd name="T6" fmla="*/ 1 w 178"/>
                <a:gd name="T7" fmla="*/ 1 h 178"/>
                <a:gd name="T8" fmla="*/ 1 w 178"/>
                <a:gd name="T9" fmla="*/ 1 h 178"/>
                <a:gd name="T10" fmla="*/ 1 w 178"/>
                <a:gd name="T11" fmla="*/ 1 h 178"/>
                <a:gd name="T12" fmla="*/ 1 w 178"/>
                <a:gd name="T13" fmla="*/ 1 h 178"/>
                <a:gd name="T14" fmla="*/ 1 w 178"/>
                <a:gd name="T15" fmla="*/ 1 h 178"/>
                <a:gd name="T16" fmla="*/ 1 w 178"/>
                <a:gd name="T17" fmla="*/ 1 h 178"/>
                <a:gd name="T18" fmla="*/ 1 w 178"/>
                <a:gd name="T19" fmla="*/ 1 h 178"/>
                <a:gd name="T20" fmla="*/ 1 w 178"/>
                <a:gd name="T21" fmla="*/ 1 h 178"/>
                <a:gd name="T22" fmla="*/ 1 w 178"/>
                <a:gd name="T23" fmla="*/ 0 h 178"/>
                <a:gd name="T24" fmla="*/ 1 w 178"/>
                <a:gd name="T25" fmla="*/ 0 h 178"/>
                <a:gd name="T26" fmla="*/ 1 w 178"/>
                <a:gd name="T27" fmla="*/ 0 h 178"/>
                <a:gd name="T28" fmla="*/ 1 w 178"/>
                <a:gd name="T29" fmla="*/ 1 h 178"/>
                <a:gd name="T30" fmla="*/ 1 w 178"/>
                <a:gd name="T31" fmla="*/ 1 h 178"/>
                <a:gd name="T32" fmla="*/ 1 w 178"/>
                <a:gd name="T33" fmla="*/ 1 h 178"/>
                <a:gd name="T34" fmla="*/ 1 w 178"/>
                <a:gd name="T35" fmla="*/ 1 h 178"/>
                <a:gd name="T36" fmla="*/ 1 w 178"/>
                <a:gd name="T37" fmla="*/ 1 h 178"/>
                <a:gd name="T38" fmla="*/ 1 w 178"/>
                <a:gd name="T39" fmla="*/ 1 h 178"/>
                <a:gd name="T40" fmla="*/ 1 w 178"/>
                <a:gd name="T41" fmla="*/ 1 h 178"/>
                <a:gd name="T42" fmla="*/ 1 w 178"/>
                <a:gd name="T43" fmla="*/ 1 h 178"/>
                <a:gd name="T44" fmla="*/ 1 w 178"/>
                <a:gd name="T45" fmla="*/ 1 h 178"/>
                <a:gd name="T46" fmla="*/ 1 w 178"/>
                <a:gd name="T47" fmla="*/ 1 h 178"/>
                <a:gd name="T48" fmla="*/ 1 w 178"/>
                <a:gd name="T49" fmla="*/ 1 h 178"/>
                <a:gd name="T50" fmla="*/ 1 w 178"/>
                <a:gd name="T51" fmla="*/ 1 h 178"/>
                <a:gd name="T52" fmla="*/ 1 w 178"/>
                <a:gd name="T53" fmla="*/ 1 h 178"/>
                <a:gd name="T54" fmla="*/ 1 w 178"/>
                <a:gd name="T55" fmla="*/ 1 h 178"/>
                <a:gd name="T56" fmla="*/ 1 w 178"/>
                <a:gd name="T57" fmla="*/ 1 h 178"/>
                <a:gd name="T58" fmla="*/ 1 w 178"/>
                <a:gd name="T59" fmla="*/ 1 h 178"/>
                <a:gd name="T60" fmla="*/ 1 w 178"/>
                <a:gd name="T61" fmla="*/ 1 h 178"/>
                <a:gd name="T62" fmla="*/ 1 w 178"/>
                <a:gd name="T63" fmla="*/ 1 h 178"/>
                <a:gd name="T64" fmla="*/ 1 w 178"/>
                <a:gd name="T65" fmla="*/ 1 h 178"/>
                <a:gd name="T66" fmla="*/ 1 w 178"/>
                <a:gd name="T67" fmla="*/ 1 h 178"/>
                <a:gd name="T68" fmla="*/ 1 w 178"/>
                <a:gd name="T69" fmla="*/ 1 h 178"/>
                <a:gd name="T70" fmla="*/ 1 w 178"/>
                <a:gd name="T71" fmla="*/ 1 h 178"/>
                <a:gd name="T72" fmla="*/ 1 w 178"/>
                <a:gd name="T73" fmla="*/ 1 h 178"/>
                <a:gd name="T74" fmla="*/ 1 w 178"/>
                <a:gd name="T75" fmla="*/ 1 h 178"/>
                <a:gd name="T76" fmla="*/ 1 w 178"/>
                <a:gd name="T77" fmla="*/ 1 h 178"/>
                <a:gd name="T78" fmla="*/ 1 w 178"/>
                <a:gd name="T79" fmla="*/ 1 h 178"/>
                <a:gd name="T80" fmla="*/ 1 w 178"/>
                <a:gd name="T81" fmla="*/ 1 h 178"/>
                <a:gd name="T82" fmla="*/ 1 w 178"/>
                <a:gd name="T83" fmla="*/ 1 h 178"/>
                <a:gd name="T84" fmla="*/ 1 w 178"/>
                <a:gd name="T85" fmla="*/ 1 h 178"/>
                <a:gd name="T86" fmla="*/ 1 w 178"/>
                <a:gd name="T87" fmla="*/ 1 h 178"/>
                <a:gd name="T88" fmla="*/ 0 w 178"/>
                <a:gd name="T89" fmla="*/ 1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8"/>
                <a:gd name="T136" fmla="*/ 0 h 178"/>
                <a:gd name="T137" fmla="*/ 178 w 178"/>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8" h="178">
                  <a:moveTo>
                    <a:pt x="0" y="89"/>
                  </a:moveTo>
                  <a:lnTo>
                    <a:pt x="2" y="72"/>
                  </a:lnTo>
                  <a:lnTo>
                    <a:pt x="7" y="55"/>
                  </a:lnTo>
                  <a:lnTo>
                    <a:pt x="14" y="39"/>
                  </a:lnTo>
                  <a:lnTo>
                    <a:pt x="25" y="26"/>
                  </a:lnTo>
                  <a:lnTo>
                    <a:pt x="32" y="20"/>
                  </a:lnTo>
                  <a:lnTo>
                    <a:pt x="40" y="15"/>
                  </a:lnTo>
                  <a:lnTo>
                    <a:pt x="48" y="11"/>
                  </a:lnTo>
                  <a:lnTo>
                    <a:pt x="55" y="6"/>
                  </a:lnTo>
                  <a:lnTo>
                    <a:pt x="63" y="3"/>
                  </a:lnTo>
                  <a:lnTo>
                    <a:pt x="71" y="1"/>
                  </a:lnTo>
                  <a:lnTo>
                    <a:pt x="79" y="0"/>
                  </a:lnTo>
                  <a:lnTo>
                    <a:pt x="89" y="0"/>
                  </a:lnTo>
                  <a:lnTo>
                    <a:pt x="98" y="0"/>
                  </a:lnTo>
                  <a:lnTo>
                    <a:pt x="106" y="1"/>
                  </a:lnTo>
                  <a:lnTo>
                    <a:pt x="114" y="3"/>
                  </a:lnTo>
                  <a:lnTo>
                    <a:pt x="123" y="6"/>
                  </a:lnTo>
                  <a:lnTo>
                    <a:pt x="130" y="11"/>
                  </a:lnTo>
                  <a:lnTo>
                    <a:pt x="137" y="15"/>
                  </a:lnTo>
                  <a:lnTo>
                    <a:pt x="145" y="20"/>
                  </a:lnTo>
                  <a:lnTo>
                    <a:pt x="152" y="26"/>
                  </a:lnTo>
                  <a:lnTo>
                    <a:pt x="163" y="39"/>
                  </a:lnTo>
                  <a:lnTo>
                    <a:pt x="172" y="55"/>
                  </a:lnTo>
                  <a:lnTo>
                    <a:pt x="177" y="72"/>
                  </a:lnTo>
                  <a:lnTo>
                    <a:pt x="178" y="89"/>
                  </a:lnTo>
                  <a:lnTo>
                    <a:pt x="177" y="107"/>
                  </a:lnTo>
                  <a:lnTo>
                    <a:pt x="170" y="124"/>
                  </a:lnTo>
                  <a:lnTo>
                    <a:pt x="163" y="138"/>
                  </a:lnTo>
                  <a:lnTo>
                    <a:pt x="152" y="153"/>
                  </a:lnTo>
                  <a:lnTo>
                    <a:pt x="139" y="162"/>
                  </a:lnTo>
                  <a:lnTo>
                    <a:pt x="123" y="171"/>
                  </a:lnTo>
                  <a:lnTo>
                    <a:pt x="106" y="176"/>
                  </a:lnTo>
                  <a:lnTo>
                    <a:pt x="89" y="178"/>
                  </a:lnTo>
                  <a:lnTo>
                    <a:pt x="79" y="178"/>
                  </a:lnTo>
                  <a:lnTo>
                    <a:pt x="71" y="176"/>
                  </a:lnTo>
                  <a:lnTo>
                    <a:pt x="63" y="175"/>
                  </a:lnTo>
                  <a:lnTo>
                    <a:pt x="55" y="171"/>
                  </a:lnTo>
                  <a:lnTo>
                    <a:pt x="48" y="167"/>
                  </a:lnTo>
                  <a:lnTo>
                    <a:pt x="40" y="164"/>
                  </a:lnTo>
                  <a:lnTo>
                    <a:pt x="32" y="159"/>
                  </a:lnTo>
                  <a:lnTo>
                    <a:pt x="25" y="153"/>
                  </a:lnTo>
                  <a:lnTo>
                    <a:pt x="14" y="138"/>
                  </a:lnTo>
                  <a:lnTo>
                    <a:pt x="7" y="123"/>
                  </a:lnTo>
                  <a:lnTo>
                    <a:pt x="2" y="107"/>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6" name="Freeform 168">
              <a:extLst>
                <a:ext uri="{FF2B5EF4-FFF2-40B4-BE49-F238E27FC236}">
                  <a16:creationId xmlns:a16="http://schemas.microsoft.com/office/drawing/2014/main" id="{A6EC72C5-AC5C-424B-AFF1-1AF68388C3D1}"/>
                </a:ext>
              </a:extLst>
            </p:cNvPr>
            <p:cNvSpPr>
              <a:spLocks/>
            </p:cNvSpPr>
            <p:nvPr/>
          </p:nvSpPr>
          <p:spPr bwMode="auto">
            <a:xfrm>
              <a:off x="3395" y="3512"/>
              <a:ext cx="81" cy="81"/>
            </a:xfrm>
            <a:custGeom>
              <a:avLst/>
              <a:gdLst>
                <a:gd name="T0" fmla="*/ 1 w 162"/>
                <a:gd name="T1" fmla="*/ 1 h 162"/>
                <a:gd name="T2" fmla="*/ 1 w 162"/>
                <a:gd name="T3" fmla="*/ 1 h 162"/>
                <a:gd name="T4" fmla="*/ 1 w 162"/>
                <a:gd name="T5" fmla="*/ 1 h 162"/>
                <a:gd name="T6" fmla="*/ 1 w 162"/>
                <a:gd name="T7" fmla="*/ 1 h 162"/>
                <a:gd name="T8" fmla="*/ 1 w 162"/>
                <a:gd name="T9" fmla="*/ 1 h 162"/>
                <a:gd name="T10" fmla="*/ 1 w 162"/>
                <a:gd name="T11" fmla="*/ 1 h 162"/>
                <a:gd name="T12" fmla="*/ 1 w 162"/>
                <a:gd name="T13" fmla="*/ 1 h 162"/>
                <a:gd name="T14" fmla="*/ 1 w 162"/>
                <a:gd name="T15" fmla="*/ 1 h 162"/>
                <a:gd name="T16" fmla="*/ 1 w 162"/>
                <a:gd name="T17" fmla="*/ 1 h 162"/>
                <a:gd name="T18" fmla="*/ 1 w 162"/>
                <a:gd name="T19" fmla="*/ 1 h 162"/>
                <a:gd name="T20" fmla="*/ 1 w 162"/>
                <a:gd name="T21" fmla="*/ 1 h 162"/>
                <a:gd name="T22" fmla="*/ 1 w 162"/>
                <a:gd name="T23" fmla="*/ 1 h 162"/>
                <a:gd name="T24" fmla="*/ 1 w 162"/>
                <a:gd name="T25" fmla="*/ 1 h 162"/>
                <a:gd name="T26" fmla="*/ 1 w 162"/>
                <a:gd name="T27" fmla="*/ 1 h 162"/>
                <a:gd name="T28" fmla="*/ 1 w 162"/>
                <a:gd name="T29" fmla="*/ 1 h 162"/>
                <a:gd name="T30" fmla="*/ 1 w 162"/>
                <a:gd name="T31" fmla="*/ 1 h 162"/>
                <a:gd name="T32" fmla="*/ 1 w 162"/>
                <a:gd name="T33" fmla="*/ 0 h 162"/>
                <a:gd name="T34" fmla="*/ 1 w 162"/>
                <a:gd name="T35" fmla="*/ 1 h 162"/>
                <a:gd name="T36" fmla="*/ 1 w 162"/>
                <a:gd name="T37" fmla="*/ 1 h 162"/>
                <a:gd name="T38" fmla="*/ 1 w 162"/>
                <a:gd name="T39" fmla="*/ 1 h 162"/>
                <a:gd name="T40" fmla="*/ 1 w 162"/>
                <a:gd name="T41" fmla="*/ 1 h 162"/>
                <a:gd name="T42" fmla="*/ 1 w 162"/>
                <a:gd name="T43" fmla="*/ 1 h 162"/>
                <a:gd name="T44" fmla="*/ 1 w 162"/>
                <a:gd name="T45" fmla="*/ 1 h 162"/>
                <a:gd name="T46" fmla="*/ 1 w 162"/>
                <a:gd name="T47" fmla="*/ 1 h 162"/>
                <a:gd name="T48" fmla="*/ 0 w 162"/>
                <a:gd name="T49" fmla="*/ 1 h 162"/>
                <a:gd name="T50" fmla="*/ 1 w 162"/>
                <a:gd name="T51" fmla="*/ 1 h 162"/>
                <a:gd name="T52" fmla="*/ 1 w 162"/>
                <a:gd name="T53" fmla="*/ 1 h 162"/>
                <a:gd name="T54" fmla="*/ 1 w 162"/>
                <a:gd name="T55" fmla="*/ 1 h 162"/>
                <a:gd name="T56" fmla="*/ 1 w 162"/>
                <a:gd name="T57" fmla="*/ 1 h 162"/>
                <a:gd name="T58" fmla="*/ 1 w 162"/>
                <a:gd name="T59" fmla="*/ 1 h 162"/>
                <a:gd name="T60" fmla="*/ 1 w 162"/>
                <a:gd name="T61" fmla="*/ 1 h 162"/>
                <a:gd name="T62" fmla="*/ 1 w 162"/>
                <a:gd name="T63" fmla="*/ 1 h 162"/>
                <a:gd name="T64" fmla="*/ 1 w 162"/>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62"/>
                <a:gd name="T101" fmla="*/ 162 w 162"/>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62">
                  <a:moveTo>
                    <a:pt x="81" y="162"/>
                  </a:moveTo>
                  <a:lnTo>
                    <a:pt x="98" y="160"/>
                  </a:lnTo>
                  <a:lnTo>
                    <a:pt x="112" y="156"/>
                  </a:lnTo>
                  <a:lnTo>
                    <a:pt x="126" y="148"/>
                  </a:lnTo>
                  <a:lnTo>
                    <a:pt x="139" y="138"/>
                  </a:lnTo>
                  <a:lnTo>
                    <a:pt x="148" y="126"/>
                  </a:lnTo>
                  <a:lnTo>
                    <a:pt x="156" y="113"/>
                  </a:lnTo>
                  <a:lnTo>
                    <a:pt x="161" y="97"/>
                  </a:lnTo>
                  <a:lnTo>
                    <a:pt x="162" y="81"/>
                  </a:lnTo>
                  <a:lnTo>
                    <a:pt x="161" y="64"/>
                  </a:lnTo>
                  <a:lnTo>
                    <a:pt x="156" y="50"/>
                  </a:lnTo>
                  <a:lnTo>
                    <a:pt x="148" y="36"/>
                  </a:lnTo>
                  <a:lnTo>
                    <a:pt x="139" y="23"/>
                  </a:lnTo>
                  <a:lnTo>
                    <a:pt x="126" y="14"/>
                  </a:lnTo>
                  <a:lnTo>
                    <a:pt x="112" y="6"/>
                  </a:lnTo>
                  <a:lnTo>
                    <a:pt x="98" y="1"/>
                  </a:lnTo>
                  <a:lnTo>
                    <a:pt x="81" y="0"/>
                  </a:lnTo>
                  <a:lnTo>
                    <a:pt x="65" y="1"/>
                  </a:lnTo>
                  <a:lnTo>
                    <a:pt x="49" y="6"/>
                  </a:lnTo>
                  <a:lnTo>
                    <a:pt x="36" y="14"/>
                  </a:lnTo>
                  <a:lnTo>
                    <a:pt x="24" y="23"/>
                  </a:lnTo>
                  <a:lnTo>
                    <a:pt x="14" y="36"/>
                  </a:lnTo>
                  <a:lnTo>
                    <a:pt x="6" y="50"/>
                  </a:lnTo>
                  <a:lnTo>
                    <a:pt x="2" y="64"/>
                  </a:lnTo>
                  <a:lnTo>
                    <a:pt x="0" y="81"/>
                  </a:lnTo>
                  <a:lnTo>
                    <a:pt x="2" y="97"/>
                  </a:lnTo>
                  <a:lnTo>
                    <a:pt x="6" y="113"/>
                  </a:lnTo>
                  <a:lnTo>
                    <a:pt x="14" y="126"/>
                  </a:lnTo>
                  <a:lnTo>
                    <a:pt x="24" y="138"/>
                  </a:lnTo>
                  <a:lnTo>
                    <a:pt x="36" y="148"/>
                  </a:lnTo>
                  <a:lnTo>
                    <a:pt x="49" y="156"/>
                  </a:lnTo>
                  <a:lnTo>
                    <a:pt x="65" y="160"/>
                  </a:lnTo>
                  <a:lnTo>
                    <a:pt x="81" y="162"/>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7" name="Rectangle 169">
              <a:extLst>
                <a:ext uri="{FF2B5EF4-FFF2-40B4-BE49-F238E27FC236}">
                  <a16:creationId xmlns:a16="http://schemas.microsoft.com/office/drawing/2014/main" id="{409BE400-BAFC-2E4F-A0C2-CF8E5FBC2CDE}"/>
                </a:ext>
              </a:extLst>
            </p:cNvPr>
            <p:cNvSpPr>
              <a:spLocks noChangeArrowheads="1"/>
            </p:cNvSpPr>
            <p:nvPr/>
          </p:nvSpPr>
          <p:spPr bwMode="auto">
            <a:xfrm>
              <a:off x="3434" y="3517"/>
              <a:ext cx="5" cy="13"/>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38" name="Freeform 170">
              <a:extLst>
                <a:ext uri="{FF2B5EF4-FFF2-40B4-BE49-F238E27FC236}">
                  <a16:creationId xmlns:a16="http://schemas.microsoft.com/office/drawing/2014/main" id="{F0C4A4F4-B8D9-F14A-88AA-1EC5CFF7312B}"/>
                </a:ext>
              </a:extLst>
            </p:cNvPr>
            <p:cNvSpPr>
              <a:spLocks/>
            </p:cNvSpPr>
            <p:nvPr/>
          </p:nvSpPr>
          <p:spPr bwMode="auto">
            <a:xfrm>
              <a:off x="3413" y="3524"/>
              <a:ext cx="12" cy="14"/>
            </a:xfrm>
            <a:custGeom>
              <a:avLst/>
              <a:gdLst>
                <a:gd name="T0" fmla="*/ 0 w 26"/>
                <a:gd name="T1" fmla="*/ 0 h 29"/>
                <a:gd name="T2" fmla="*/ 0 w 26"/>
                <a:gd name="T3" fmla="*/ 0 h 29"/>
                <a:gd name="T4" fmla="*/ 0 w 26"/>
                <a:gd name="T5" fmla="*/ 0 h 29"/>
                <a:gd name="T6" fmla="*/ 0 w 26"/>
                <a:gd name="T7" fmla="*/ 0 h 29"/>
                <a:gd name="T8" fmla="*/ 0 w 26"/>
                <a:gd name="T9" fmla="*/ 0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26" y="22"/>
                  </a:moveTo>
                  <a:lnTo>
                    <a:pt x="10" y="0"/>
                  </a:lnTo>
                  <a:lnTo>
                    <a:pt x="0" y="8"/>
                  </a:lnTo>
                  <a:lnTo>
                    <a:pt x="18" y="29"/>
                  </a:lnTo>
                  <a:lnTo>
                    <a:pt x="26" y="22"/>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39" name="Freeform 171">
              <a:extLst>
                <a:ext uri="{FF2B5EF4-FFF2-40B4-BE49-F238E27FC236}">
                  <a16:creationId xmlns:a16="http://schemas.microsoft.com/office/drawing/2014/main" id="{489EC959-9182-1E4A-85FC-D5CD97472483}"/>
                </a:ext>
              </a:extLst>
            </p:cNvPr>
            <p:cNvSpPr>
              <a:spLocks/>
            </p:cNvSpPr>
            <p:nvPr/>
          </p:nvSpPr>
          <p:spPr bwMode="auto">
            <a:xfrm>
              <a:off x="3401" y="3541"/>
              <a:ext cx="14" cy="10"/>
            </a:xfrm>
            <a:custGeom>
              <a:avLst/>
              <a:gdLst>
                <a:gd name="T0" fmla="*/ 1 w 28"/>
                <a:gd name="T1" fmla="*/ 1 h 19"/>
                <a:gd name="T2" fmla="*/ 1 w 28"/>
                <a:gd name="T3" fmla="*/ 0 h 19"/>
                <a:gd name="T4" fmla="*/ 0 w 28"/>
                <a:gd name="T5" fmla="*/ 1 h 19"/>
                <a:gd name="T6" fmla="*/ 1 w 28"/>
                <a:gd name="T7" fmla="*/ 1 h 19"/>
                <a:gd name="T8" fmla="*/ 1 w 28"/>
                <a:gd name="T9" fmla="*/ 1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8" y="8"/>
                  </a:moveTo>
                  <a:lnTo>
                    <a:pt x="3" y="0"/>
                  </a:lnTo>
                  <a:lnTo>
                    <a:pt x="0" y="9"/>
                  </a:lnTo>
                  <a:lnTo>
                    <a:pt x="25" y="19"/>
                  </a:lnTo>
                  <a:lnTo>
                    <a:pt x="28" y="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0" name="Freeform 172">
              <a:extLst>
                <a:ext uri="{FF2B5EF4-FFF2-40B4-BE49-F238E27FC236}">
                  <a16:creationId xmlns:a16="http://schemas.microsoft.com/office/drawing/2014/main" id="{1F276117-7B94-B145-BFD9-4558827E5CA7}"/>
                </a:ext>
              </a:extLst>
            </p:cNvPr>
            <p:cNvSpPr>
              <a:spLocks/>
            </p:cNvSpPr>
            <p:nvPr/>
          </p:nvSpPr>
          <p:spPr bwMode="auto">
            <a:xfrm>
              <a:off x="3447" y="3524"/>
              <a:ext cx="11" cy="15"/>
            </a:xfrm>
            <a:custGeom>
              <a:avLst/>
              <a:gdLst>
                <a:gd name="T0" fmla="*/ 0 w 24"/>
                <a:gd name="T1" fmla="*/ 1 h 30"/>
                <a:gd name="T2" fmla="*/ 0 w 24"/>
                <a:gd name="T3" fmla="*/ 1 h 30"/>
                <a:gd name="T4" fmla="*/ 0 w 24"/>
                <a:gd name="T5" fmla="*/ 0 h 30"/>
                <a:gd name="T6" fmla="*/ 0 w 24"/>
                <a:gd name="T7" fmla="*/ 1 h 30"/>
                <a:gd name="T8" fmla="*/ 0 w 24"/>
                <a:gd name="T9" fmla="*/ 1 h 30"/>
                <a:gd name="T10" fmla="*/ 0 60000 65536"/>
                <a:gd name="T11" fmla="*/ 0 60000 65536"/>
                <a:gd name="T12" fmla="*/ 0 60000 65536"/>
                <a:gd name="T13" fmla="*/ 0 60000 65536"/>
                <a:gd name="T14" fmla="*/ 0 60000 65536"/>
                <a:gd name="T15" fmla="*/ 0 w 24"/>
                <a:gd name="T16" fmla="*/ 0 h 30"/>
                <a:gd name="T17" fmla="*/ 24 w 24"/>
                <a:gd name="T18" fmla="*/ 30 h 30"/>
              </a:gdLst>
              <a:ahLst/>
              <a:cxnLst>
                <a:cxn ang="T10">
                  <a:pos x="T0" y="T1"/>
                </a:cxn>
                <a:cxn ang="T11">
                  <a:pos x="T2" y="T3"/>
                </a:cxn>
                <a:cxn ang="T12">
                  <a:pos x="T4" y="T5"/>
                </a:cxn>
                <a:cxn ang="T13">
                  <a:pos x="T6" y="T7"/>
                </a:cxn>
                <a:cxn ang="T14">
                  <a:pos x="T8" y="T9"/>
                </a:cxn>
              </a:cxnLst>
              <a:rect l="T15" t="T16" r="T17" b="T18"/>
              <a:pathLst>
                <a:path w="24" h="30">
                  <a:moveTo>
                    <a:pt x="10" y="30"/>
                  </a:moveTo>
                  <a:lnTo>
                    <a:pt x="24" y="6"/>
                  </a:lnTo>
                  <a:lnTo>
                    <a:pt x="14" y="0"/>
                  </a:lnTo>
                  <a:lnTo>
                    <a:pt x="0" y="24"/>
                  </a:lnTo>
                  <a:lnTo>
                    <a:pt x="10" y="3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1" name="Freeform 173">
              <a:extLst>
                <a:ext uri="{FF2B5EF4-FFF2-40B4-BE49-F238E27FC236}">
                  <a16:creationId xmlns:a16="http://schemas.microsoft.com/office/drawing/2014/main" id="{4DC52042-C8CE-6044-A303-AD174891A63F}"/>
                </a:ext>
              </a:extLst>
            </p:cNvPr>
            <p:cNvSpPr>
              <a:spLocks/>
            </p:cNvSpPr>
            <p:nvPr/>
          </p:nvSpPr>
          <p:spPr bwMode="auto">
            <a:xfrm>
              <a:off x="3455" y="3538"/>
              <a:ext cx="14" cy="13"/>
            </a:xfrm>
            <a:custGeom>
              <a:avLst/>
              <a:gdLst>
                <a:gd name="T0" fmla="*/ 1 w 28"/>
                <a:gd name="T1" fmla="*/ 1 h 25"/>
                <a:gd name="T2" fmla="*/ 1 w 28"/>
                <a:gd name="T3" fmla="*/ 1 h 25"/>
                <a:gd name="T4" fmla="*/ 1 w 28"/>
                <a:gd name="T5" fmla="*/ 0 h 25"/>
                <a:gd name="T6" fmla="*/ 0 w 28"/>
                <a:gd name="T7" fmla="*/ 1 h 25"/>
                <a:gd name="T8" fmla="*/ 1 w 28"/>
                <a:gd name="T9" fmla="*/ 1 h 25"/>
                <a:gd name="T10" fmla="*/ 0 60000 65536"/>
                <a:gd name="T11" fmla="*/ 0 60000 65536"/>
                <a:gd name="T12" fmla="*/ 0 60000 65536"/>
                <a:gd name="T13" fmla="*/ 0 60000 65536"/>
                <a:gd name="T14" fmla="*/ 0 60000 65536"/>
                <a:gd name="T15" fmla="*/ 0 w 28"/>
                <a:gd name="T16" fmla="*/ 0 h 25"/>
                <a:gd name="T17" fmla="*/ 28 w 28"/>
                <a:gd name="T18" fmla="*/ 25 h 25"/>
              </a:gdLst>
              <a:ahLst/>
              <a:cxnLst>
                <a:cxn ang="T10">
                  <a:pos x="T0" y="T1"/>
                </a:cxn>
                <a:cxn ang="T11">
                  <a:pos x="T2" y="T3"/>
                </a:cxn>
                <a:cxn ang="T12">
                  <a:pos x="T4" y="T5"/>
                </a:cxn>
                <a:cxn ang="T13">
                  <a:pos x="T6" y="T7"/>
                </a:cxn>
                <a:cxn ang="T14">
                  <a:pos x="T8" y="T9"/>
                </a:cxn>
              </a:cxnLst>
              <a:rect l="T15" t="T16" r="T17" b="T18"/>
              <a:pathLst>
                <a:path w="28" h="25">
                  <a:moveTo>
                    <a:pt x="6" y="25"/>
                  </a:moveTo>
                  <a:lnTo>
                    <a:pt x="28" y="11"/>
                  </a:lnTo>
                  <a:lnTo>
                    <a:pt x="22" y="0"/>
                  </a:lnTo>
                  <a:lnTo>
                    <a:pt x="0" y="15"/>
                  </a:lnTo>
                  <a:lnTo>
                    <a:pt x="6" y="2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2" name="Freeform 174">
              <a:extLst>
                <a:ext uri="{FF2B5EF4-FFF2-40B4-BE49-F238E27FC236}">
                  <a16:creationId xmlns:a16="http://schemas.microsoft.com/office/drawing/2014/main" id="{42BAA92D-4EA9-FD4F-BF75-A36020C1683B}"/>
                </a:ext>
              </a:extLst>
            </p:cNvPr>
            <p:cNvSpPr>
              <a:spLocks/>
            </p:cNvSpPr>
            <p:nvPr/>
          </p:nvSpPr>
          <p:spPr bwMode="auto">
            <a:xfrm>
              <a:off x="3425" y="3537"/>
              <a:ext cx="31" cy="49"/>
            </a:xfrm>
            <a:custGeom>
              <a:avLst/>
              <a:gdLst>
                <a:gd name="T0" fmla="*/ 1 w 61"/>
                <a:gd name="T1" fmla="*/ 0 h 100"/>
                <a:gd name="T2" fmla="*/ 1 w 61"/>
                <a:gd name="T3" fmla="*/ 0 h 100"/>
                <a:gd name="T4" fmla="*/ 1 w 61"/>
                <a:gd name="T5" fmla="*/ 0 h 100"/>
                <a:gd name="T6" fmla="*/ 1 w 61"/>
                <a:gd name="T7" fmla="*/ 0 h 100"/>
                <a:gd name="T8" fmla="*/ 1 w 61"/>
                <a:gd name="T9" fmla="*/ 0 h 100"/>
                <a:gd name="T10" fmla="*/ 1 w 61"/>
                <a:gd name="T11" fmla="*/ 0 h 100"/>
                <a:gd name="T12" fmla="*/ 1 w 61"/>
                <a:gd name="T13" fmla="*/ 0 h 100"/>
                <a:gd name="T14" fmla="*/ 1 w 61"/>
                <a:gd name="T15" fmla="*/ 0 h 100"/>
                <a:gd name="T16" fmla="*/ 1 w 61"/>
                <a:gd name="T17" fmla="*/ 0 h 100"/>
                <a:gd name="T18" fmla="*/ 1 w 61"/>
                <a:gd name="T19" fmla="*/ 0 h 100"/>
                <a:gd name="T20" fmla="*/ 1 w 61"/>
                <a:gd name="T21" fmla="*/ 0 h 100"/>
                <a:gd name="T22" fmla="*/ 1 w 61"/>
                <a:gd name="T23" fmla="*/ 0 h 100"/>
                <a:gd name="T24" fmla="*/ 1 w 61"/>
                <a:gd name="T25" fmla="*/ 0 h 100"/>
                <a:gd name="T26" fmla="*/ 0 w 61"/>
                <a:gd name="T27" fmla="*/ 0 h 100"/>
                <a:gd name="T28" fmla="*/ 1 w 61"/>
                <a:gd name="T29" fmla="*/ 0 h 100"/>
                <a:gd name="T30" fmla="*/ 1 w 61"/>
                <a:gd name="T31" fmla="*/ 0 h 100"/>
                <a:gd name="T32" fmla="*/ 1 w 61"/>
                <a:gd name="T33" fmla="*/ 0 h 100"/>
                <a:gd name="T34" fmla="*/ 1 w 61"/>
                <a:gd name="T35" fmla="*/ 0 h 100"/>
                <a:gd name="T36" fmla="*/ 1 w 61"/>
                <a:gd name="T37" fmla="*/ 0 h 100"/>
                <a:gd name="T38" fmla="*/ 0 w 61"/>
                <a:gd name="T39" fmla="*/ 0 h 100"/>
                <a:gd name="T40" fmla="*/ 0 w 61"/>
                <a:gd name="T41" fmla="*/ 0 h 100"/>
                <a:gd name="T42" fmla="*/ 1 w 61"/>
                <a:gd name="T43" fmla="*/ 0 h 100"/>
                <a:gd name="T44" fmla="*/ 1 w 61"/>
                <a:gd name="T45" fmla="*/ 0 h 100"/>
                <a:gd name="T46" fmla="*/ 1 w 61"/>
                <a:gd name="T47" fmla="*/ 0 h 100"/>
                <a:gd name="T48" fmla="*/ 1 w 61"/>
                <a:gd name="T49" fmla="*/ 0 h 100"/>
                <a:gd name="T50" fmla="*/ 1 w 61"/>
                <a:gd name="T51" fmla="*/ 0 h 100"/>
                <a:gd name="T52" fmla="*/ 1 w 61"/>
                <a:gd name="T53" fmla="*/ 0 h 100"/>
                <a:gd name="T54" fmla="*/ 1 w 61"/>
                <a:gd name="T55" fmla="*/ 0 h 100"/>
                <a:gd name="T56" fmla="*/ 1 w 61"/>
                <a:gd name="T57" fmla="*/ 0 h 100"/>
                <a:gd name="T58" fmla="*/ 1 w 61"/>
                <a:gd name="T59" fmla="*/ 0 h 100"/>
                <a:gd name="T60" fmla="*/ 1 w 61"/>
                <a:gd name="T61" fmla="*/ 0 h 100"/>
                <a:gd name="T62" fmla="*/ 1 w 61"/>
                <a:gd name="T63" fmla="*/ 0 h 100"/>
                <a:gd name="T64" fmla="*/ 1 w 61"/>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100"/>
                <a:gd name="T101" fmla="*/ 61 w 61"/>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100">
                  <a:moveTo>
                    <a:pt x="52" y="43"/>
                  </a:moveTo>
                  <a:lnTo>
                    <a:pt x="50" y="41"/>
                  </a:lnTo>
                  <a:lnTo>
                    <a:pt x="48" y="41"/>
                  </a:lnTo>
                  <a:lnTo>
                    <a:pt x="47" y="40"/>
                  </a:lnTo>
                  <a:lnTo>
                    <a:pt x="52" y="40"/>
                  </a:lnTo>
                  <a:lnTo>
                    <a:pt x="60" y="40"/>
                  </a:lnTo>
                  <a:lnTo>
                    <a:pt x="60" y="32"/>
                  </a:lnTo>
                  <a:lnTo>
                    <a:pt x="60" y="27"/>
                  </a:lnTo>
                  <a:lnTo>
                    <a:pt x="58" y="22"/>
                  </a:lnTo>
                  <a:lnTo>
                    <a:pt x="55" y="18"/>
                  </a:lnTo>
                  <a:lnTo>
                    <a:pt x="52" y="15"/>
                  </a:lnTo>
                  <a:lnTo>
                    <a:pt x="48" y="13"/>
                  </a:lnTo>
                  <a:lnTo>
                    <a:pt x="47" y="11"/>
                  </a:lnTo>
                  <a:lnTo>
                    <a:pt x="44" y="10"/>
                  </a:lnTo>
                  <a:lnTo>
                    <a:pt x="41" y="8"/>
                  </a:lnTo>
                  <a:lnTo>
                    <a:pt x="41" y="0"/>
                  </a:lnTo>
                  <a:lnTo>
                    <a:pt x="33" y="0"/>
                  </a:lnTo>
                  <a:lnTo>
                    <a:pt x="28" y="0"/>
                  </a:lnTo>
                  <a:lnTo>
                    <a:pt x="20" y="0"/>
                  </a:lnTo>
                  <a:lnTo>
                    <a:pt x="20" y="8"/>
                  </a:lnTo>
                  <a:lnTo>
                    <a:pt x="17" y="10"/>
                  </a:lnTo>
                  <a:lnTo>
                    <a:pt x="14" y="11"/>
                  </a:lnTo>
                  <a:lnTo>
                    <a:pt x="11" y="13"/>
                  </a:lnTo>
                  <a:lnTo>
                    <a:pt x="7" y="15"/>
                  </a:lnTo>
                  <a:lnTo>
                    <a:pt x="4" y="19"/>
                  </a:lnTo>
                  <a:lnTo>
                    <a:pt x="1" y="24"/>
                  </a:lnTo>
                  <a:lnTo>
                    <a:pt x="0" y="29"/>
                  </a:lnTo>
                  <a:lnTo>
                    <a:pt x="0" y="33"/>
                  </a:lnTo>
                  <a:lnTo>
                    <a:pt x="1" y="40"/>
                  </a:lnTo>
                  <a:lnTo>
                    <a:pt x="3" y="45"/>
                  </a:lnTo>
                  <a:lnTo>
                    <a:pt x="4" y="48"/>
                  </a:lnTo>
                  <a:lnTo>
                    <a:pt x="7" y="51"/>
                  </a:lnTo>
                  <a:lnTo>
                    <a:pt x="9" y="52"/>
                  </a:lnTo>
                  <a:lnTo>
                    <a:pt x="11" y="52"/>
                  </a:lnTo>
                  <a:lnTo>
                    <a:pt x="11" y="54"/>
                  </a:lnTo>
                  <a:lnTo>
                    <a:pt x="7" y="54"/>
                  </a:lnTo>
                  <a:lnTo>
                    <a:pt x="0" y="54"/>
                  </a:lnTo>
                  <a:lnTo>
                    <a:pt x="0" y="62"/>
                  </a:lnTo>
                  <a:lnTo>
                    <a:pt x="0" y="67"/>
                  </a:lnTo>
                  <a:lnTo>
                    <a:pt x="0" y="70"/>
                  </a:lnTo>
                  <a:lnTo>
                    <a:pt x="1" y="74"/>
                  </a:lnTo>
                  <a:lnTo>
                    <a:pt x="3" y="78"/>
                  </a:lnTo>
                  <a:lnTo>
                    <a:pt x="6" y="81"/>
                  </a:lnTo>
                  <a:lnTo>
                    <a:pt x="9" y="84"/>
                  </a:lnTo>
                  <a:lnTo>
                    <a:pt x="14" y="87"/>
                  </a:lnTo>
                  <a:lnTo>
                    <a:pt x="20" y="90"/>
                  </a:lnTo>
                  <a:lnTo>
                    <a:pt x="20" y="92"/>
                  </a:lnTo>
                  <a:lnTo>
                    <a:pt x="20" y="100"/>
                  </a:lnTo>
                  <a:lnTo>
                    <a:pt x="28" y="100"/>
                  </a:lnTo>
                  <a:lnTo>
                    <a:pt x="33" y="100"/>
                  </a:lnTo>
                  <a:lnTo>
                    <a:pt x="41" y="100"/>
                  </a:lnTo>
                  <a:lnTo>
                    <a:pt x="41" y="92"/>
                  </a:lnTo>
                  <a:lnTo>
                    <a:pt x="41" y="90"/>
                  </a:lnTo>
                  <a:lnTo>
                    <a:pt x="42" y="89"/>
                  </a:lnTo>
                  <a:lnTo>
                    <a:pt x="45" y="87"/>
                  </a:lnTo>
                  <a:lnTo>
                    <a:pt x="47" y="87"/>
                  </a:lnTo>
                  <a:lnTo>
                    <a:pt x="48" y="85"/>
                  </a:lnTo>
                  <a:lnTo>
                    <a:pt x="53" y="82"/>
                  </a:lnTo>
                  <a:lnTo>
                    <a:pt x="58" y="78"/>
                  </a:lnTo>
                  <a:lnTo>
                    <a:pt x="60" y="71"/>
                  </a:lnTo>
                  <a:lnTo>
                    <a:pt x="61" y="62"/>
                  </a:lnTo>
                  <a:lnTo>
                    <a:pt x="61" y="56"/>
                  </a:lnTo>
                  <a:lnTo>
                    <a:pt x="60" y="51"/>
                  </a:lnTo>
                  <a:lnTo>
                    <a:pt x="56"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3" name="Freeform 175">
              <a:extLst>
                <a:ext uri="{FF2B5EF4-FFF2-40B4-BE49-F238E27FC236}">
                  <a16:creationId xmlns:a16="http://schemas.microsoft.com/office/drawing/2014/main" id="{8FC03268-906C-3840-BBF9-176BB2BEDF8B}"/>
                </a:ext>
              </a:extLst>
            </p:cNvPr>
            <p:cNvSpPr>
              <a:spLocks/>
            </p:cNvSpPr>
            <p:nvPr/>
          </p:nvSpPr>
          <p:spPr bwMode="auto">
            <a:xfrm>
              <a:off x="3442" y="3563"/>
              <a:ext cx="5" cy="12"/>
            </a:xfrm>
            <a:custGeom>
              <a:avLst/>
              <a:gdLst>
                <a:gd name="T0" fmla="*/ 0 w 11"/>
                <a:gd name="T1" fmla="*/ 0 h 24"/>
                <a:gd name="T2" fmla="*/ 0 w 11"/>
                <a:gd name="T3" fmla="*/ 1 h 24"/>
                <a:gd name="T4" fmla="*/ 0 w 11"/>
                <a:gd name="T5" fmla="*/ 1 h 24"/>
                <a:gd name="T6" fmla="*/ 0 w 11"/>
                <a:gd name="T7" fmla="*/ 1 h 24"/>
                <a:gd name="T8" fmla="*/ 0 w 11"/>
                <a:gd name="T9" fmla="*/ 1 h 24"/>
                <a:gd name="T10" fmla="*/ 0 w 11"/>
                <a:gd name="T11" fmla="*/ 1 h 24"/>
                <a:gd name="T12" fmla="*/ 0 w 11"/>
                <a:gd name="T13" fmla="*/ 1 h 24"/>
                <a:gd name="T14" fmla="*/ 0 w 11"/>
                <a:gd name="T15" fmla="*/ 1 h 24"/>
                <a:gd name="T16" fmla="*/ 0 w 11"/>
                <a:gd name="T17" fmla="*/ 1 h 24"/>
                <a:gd name="T18" fmla="*/ 0 w 11"/>
                <a:gd name="T19" fmla="*/ 1 h 24"/>
                <a:gd name="T20" fmla="*/ 0 w 11"/>
                <a:gd name="T21" fmla="*/ 1 h 24"/>
                <a:gd name="T22" fmla="*/ 0 w 11"/>
                <a:gd name="T23" fmla="*/ 1 h 24"/>
                <a:gd name="T24" fmla="*/ 0 w 11"/>
                <a:gd name="T25" fmla="*/ 1 h 24"/>
                <a:gd name="T26" fmla="*/ 0 w 11"/>
                <a:gd name="T27" fmla="*/ 1 h 24"/>
                <a:gd name="T28" fmla="*/ 0 w 11"/>
                <a:gd name="T29" fmla="*/ 1 h 24"/>
                <a:gd name="T30" fmla="*/ 0 w 11"/>
                <a:gd name="T31" fmla="*/ 1 h 24"/>
                <a:gd name="T32" fmla="*/ 0 w 11"/>
                <a:gd name="T33" fmla="*/ 1 h 24"/>
                <a:gd name="T34" fmla="*/ 0 w 1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4"/>
                <a:gd name="T56" fmla="*/ 11 w 1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4">
                  <a:moveTo>
                    <a:pt x="0" y="0"/>
                  </a:moveTo>
                  <a:lnTo>
                    <a:pt x="1" y="2"/>
                  </a:lnTo>
                  <a:lnTo>
                    <a:pt x="4" y="2"/>
                  </a:lnTo>
                  <a:lnTo>
                    <a:pt x="6" y="2"/>
                  </a:lnTo>
                  <a:lnTo>
                    <a:pt x="8" y="4"/>
                  </a:lnTo>
                  <a:lnTo>
                    <a:pt x="9" y="5"/>
                  </a:lnTo>
                  <a:lnTo>
                    <a:pt x="11" y="7"/>
                  </a:lnTo>
                  <a:lnTo>
                    <a:pt x="11" y="10"/>
                  </a:lnTo>
                  <a:lnTo>
                    <a:pt x="11" y="13"/>
                  </a:lnTo>
                  <a:lnTo>
                    <a:pt x="11" y="15"/>
                  </a:lnTo>
                  <a:lnTo>
                    <a:pt x="11" y="16"/>
                  </a:lnTo>
                  <a:lnTo>
                    <a:pt x="11" y="18"/>
                  </a:lnTo>
                  <a:lnTo>
                    <a:pt x="9" y="19"/>
                  </a:lnTo>
                  <a:lnTo>
                    <a:pt x="8" y="21"/>
                  </a:lnTo>
                  <a:lnTo>
                    <a:pt x="6" y="22"/>
                  </a:lnTo>
                  <a:lnTo>
                    <a:pt x="3" y="24"/>
                  </a:lnTo>
                  <a:lnTo>
                    <a:pt x="0" y="24"/>
                  </a:lnTo>
                  <a:lnTo>
                    <a:pt x="0" y="0"/>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4" name="Freeform 176">
              <a:extLst>
                <a:ext uri="{FF2B5EF4-FFF2-40B4-BE49-F238E27FC236}">
                  <a16:creationId xmlns:a16="http://schemas.microsoft.com/office/drawing/2014/main" id="{3E83FB8B-3B8E-2846-BEC6-1585088EDE66}"/>
                </a:ext>
              </a:extLst>
            </p:cNvPr>
            <p:cNvSpPr>
              <a:spLocks/>
            </p:cNvSpPr>
            <p:nvPr/>
          </p:nvSpPr>
          <p:spPr bwMode="auto">
            <a:xfrm>
              <a:off x="3434" y="3547"/>
              <a:ext cx="5" cy="11"/>
            </a:xfrm>
            <a:custGeom>
              <a:avLst/>
              <a:gdLst>
                <a:gd name="T0" fmla="*/ 0 w 11"/>
                <a:gd name="T1" fmla="*/ 1 h 22"/>
                <a:gd name="T2" fmla="*/ 0 w 11"/>
                <a:gd name="T3" fmla="*/ 1 h 22"/>
                <a:gd name="T4" fmla="*/ 0 w 11"/>
                <a:gd name="T5" fmla="*/ 1 h 22"/>
                <a:gd name="T6" fmla="*/ 0 w 11"/>
                <a:gd name="T7" fmla="*/ 1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2" y="5"/>
                  </a:moveTo>
                  <a:lnTo>
                    <a:pt x="3" y="3"/>
                  </a:lnTo>
                  <a:lnTo>
                    <a:pt x="5" y="1"/>
                  </a:lnTo>
                  <a:lnTo>
                    <a:pt x="8" y="1"/>
                  </a:lnTo>
                  <a:lnTo>
                    <a:pt x="11" y="0"/>
                  </a:lnTo>
                  <a:lnTo>
                    <a:pt x="11" y="22"/>
                  </a:lnTo>
                  <a:lnTo>
                    <a:pt x="9" y="22"/>
                  </a:lnTo>
                  <a:lnTo>
                    <a:pt x="6" y="20"/>
                  </a:lnTo>
                  <a:lnTo>
                    <a:pt x="5" y="20"/>
                  </a:lnTo>
                  <a:lnTo>
                    <a:pt x="3" y="19"/>
                  </a:lnTo>
                  <a:lnTo>
                    <a:pt x="2" y="17"/>
                  </a:lnTo>
                  <a:lnTo>
                    <a:pt x="0" y="16"/>
                  </a:lnTo>
                  <a:lnTo>
                    <a:pt x="0" y="12"/>
                  </a:lnTo>
                  <a:lnTo>
                    <a:pt x="0" y="11"/>
                  </a:lnTo>
                  <a:lnTo>
                    <a:pt x="0" y="9"/>
                  </a:lnTo>
                  <a:lnTo>
                    <a:pt x="0" y="8"/>
                  </a:lnTo>
                  <a:lnTo>
                    <a:pt x="0" y="6"/>
                  </a:lnTo>
                  <a:lnTo>
                    <a:pt x="2" y="5"/>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5" name="Freeform 177">
              <a:extLst>
                <a:ext uri="{FF2B5EF4-FFF2-40B4-BE49-F238E27FC236}">
                  <a16:creationId xmlns:a16="http://schemas.microsoft.com/office/drawing/2014/main" id="{E29A5F2E-1269-924B-B637-F5A4FDD129C0}"/>
                </a:ext>
              </a:extLst>
            </p:cNvPr>
            <p:cNvSpPr>
              <a:spLocks/>
            </p:cNvSpPr>
            <p:nvPr/>
          </p:nvSpPr>
          <p:spPr bwMode="auto">
            <a:xfrm>
              <a:off x="3429" y="3541"/>
              <a:ext cx="23" cy="41"/>
            </a:xfrm>
            <a:custGeom>
              <a:avLst/>
              <a:gdLst>
                <a:gd name="T0" fmla="*/ 1 w 46"/>
                <a:gd name="T1" fmla="*/ 0 h 84"/>
                <a:gd name="T2" fmla="*/ 1 w 46"/>
                <a:gd name="T3" fmla="*/ 0 h 84"/>
                <a:gd name="T4" fmla="*/ 1 w 46"/>
                <a:gd name="T5" fmla="*/ 0 h 84"/>
                <a:gd name="T6" fmla="*/ 1 w 46"/>
                <a:gd name="T7" fmla="*/ 0 h 84"/>
                <a:gd name="T8" fmla="*/ 1 w 46"/>
                <a:gd name="T9" fmla="*/ 0 h 84"/>
                <a:gd name="T10" fmla="*/ 1 w 46"/>
                <a:gd name="T11" fmla="*/ 0 h 84"/>
                <a:gd name="T12" fmla="*/ 1 w 46"/>
                <a:gd name="T13" fmla="*/ 0 h 84"/>
                <a:gd name="T14" fmla="*/ 0 w 46"/>
                <a:gd name="T15" fmla="*/ 0 h 84"/>
                <a:gd name="T16" fmla="*/ 0 w 46"/>
                <a:gd name="T17" fmla="*/ 0 h 84"/>
                <a:gd name="T18" fmla="*/ 1 w 46"/>
                <a:gd name="T19" fmla="*/ 0 h 84"/>
                <a:gd name="T20" fmla="*/ 1 w 46"/>
                <a:gd name="T21" fmla="*/ 0 h 84"/>
                <a:gd name="T22" fmla="*/ 1 w 46"/>
                <a:gd name="T23" fmla="*/ 0 h 84"/>
                <a:gd name="T24" fmla="*/ 1 w 46"/>
                <a:gd name="T25" fmla="*/ 0 h 84"/>
                <a:gd name="T26" fmla="*/ 1 w 46"/>
                <a:gd name="T27" fmla="*/ 0 h 84"/>
                <a:gd name="T28" fmla="*/ 1 w 46"/>
                <a:gd name="T29" fmla="*/ 0 h 84"/>
                <a:gd name="T30" fmla="*/ 1 w 46"/>
                <a:gd name="T31" fmla="*/ 0 h 84"/>
                <a:gd name="T32" fmla="*/ 1 w 46"/>
                <a:gd name="T33" fmla="*/ 0 h 84"/>
                <a:gd name="T34" fmla="*/ 1 w 46"/>
                <a:gd name="T35" fmla="*/ 0 h 84"/>
                <a:gd name="T36" fmla="*/ 1 w 46"/>
                <a:gd name="T37" fmla="*/ 0 h 84"/>
                <a:gd name="T38" fmla="*/ 1 w 46"/>
                <a:gd name="T39" fmla="*/ 0 h 84"/>
                <a:gd name="T40" fmla="*/ 1 w 46"/>
                <a:gd name="T41" fmla="*/ 0 h 84"/>
                <a:gd name="T42" fmla="*/ 1 w 46"/>
                <a:gd name="T43" fmla="*/ 0 h 84"/>
                <a:gd name="T44" fmla="*/ 1 w 46"/>
                <a:gd name="T45" fmla="*/ 0 h 84"/>
                <a:gd name="T46" fmla="*/ 1 w 46"/>
                <a:gd name="T47" fmla="*/ 0 h 84"/>
                <a:gd name="T48" fmla="*/ 1 w 46"/>
                <a:gd name="T49" fmla="*/ 0 h 84"/>
                <a:gd name="T50" fmla="*/ 1 w 46"/>
                <a:gd name="T51" fmla="*/ 0 h 84"/>
                <a:gd name="T52" fmla="*/ 1 w 46"/>
                <a:gd name="T53" fmla="*/ 0 h 84"/>
                <a:gd name="T54" fmla="*/ 1 w 46"/>
                <a:gd name="T55" fmla="*/ 0 h 84"/>
                <a:gd name="T56" fmla="*/ 1 w 46"/>
                <a:gd name="T57" fmla="*/ 0 h 84"/>
                <a:gd name="T58" fmla="*/ 1 w 46"/>
                <a:gd name="T59" fmla="*/ 0 h 84"/>
                <a:gd name="T60" fmla="*/ 1 w 46"/>
                <a:gd name="T61" fmla="*/ 0 h 84"/>
                <a:gd name="T62" fmla="*/ 1 w 46"/>
                <a:gd name="T63" fmla="*/ 0 h 84"/>
                <a:gd name="T64" fmla="*/ 1 w 46"/>
                <a:gd name="T65" fmla="*/ 0 h 84"/>
                <a:gd name="T66" fmla="*/ 1 w 46"/>
                <a:gd name="T67" fmla="*/ 0 h 84"/>
                <a:gd name="T68" fmla="*/ 1 w 46"/>
                <a:gd name="T69" fmla="*/ 0 h 84"/>
                <a:gd name="T70" fmla="*/ 1 w 46"/>
                <a:gd name="T71" fmla="*/ 0 h 84"/>
                <a:gd name="T72" fmla="*/ 1 w 46"/>
                <a:gd name="T73" fmla="*/ 0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4"/>
                <a:gd name="T113" fmla="*/ 46 w 46"/>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4">
                  <a:moveTo>
                    <a:pt x="7" y="37"/>
                  </a:moveTo>
                  <a:lnTo>
                    <a:pt x="10" y="38"/>
                  </a:lnTo>
                  <a:lnTo>
                    <a:pt x="13" y="41"/>
                  </a:lnTo>
                  <a:lnTo>
                    <a:pt x="16" y="43"/>
                  </a:lnTo>
                  <a:lnTo>
                    <a:pt x="21" y="43"/>
                  </a:lnTo>
                  <a:lnTo>
                    <a:pt x="21" y="68"/>
                  </a:lnTo>
                  <a:lnTo>
                    <a:pt x="18" y="68"/>
                  </a:lnTo>
                  <a:lnTo>
                    <a:pt x="15" y="66"/>
                  </a:lnTo>
                  <a:lnTo>
                    <a:pt x="12" y="65"/>
                  </a:lnTo>
                  <a:lnTo>
                    <a:pt x="10" y="62"/>
                  </a:lnTo>
                  <a:lnTo>
                    <a:pt x="8" y="60"/>
                  </a:lnTo>
                  <a:lnTo>
                    <a:pt x="8" y="59"/>
                  </a:lnTo>
                  <a:lnTo>
                    <a:pt x="8" y="55"/>
                  </a:lnTo>
                  <a:lnTo>
                    <a:pt x="8" y="54"/>
                  </a:lnTo>
                  <a:lnTo>
                    <a:pt x="0" y="54"/>
                  </a:lnTo>
                  <a:lnTo>
                    <a:pt x="0" y="57"/>
                  </a:lnTo>
                  <a:lnTo>
                    <a:pt x="0" y="60"/>
                  </a:lnTo>
                  <a:lnTo>
                    <a:pt x="0" y="63"/>
                  </a:lnTo>
                  <a:lnTo>
                    <a:pt x="2" y="66"/>
                  </a:lnTo>
                  <a:lnTo>
                    <a:pt x="5" y="70"/>
                  </a:lnTo>
                  <a:lnTo>
                    <a:pt x="10" y="73"/>
                  </a:lnTo>
                  <a:lnTo>
                    <a:pt x="15" y="74"/>
                  </a:lnTo>
                  <a:lnTo>
                    <a:pt x="21" y="76"/>
                  </a:lnTo>
                  <a:lnTo>
                    <a:pt x="21" y="84"/>
                  </a:lnTo>
                  <a:lnTo>
                    <a:pt x="26" y="84"/>
                  </a:lnTo>
                  <a:lnTo>
                    <a:pt x="26" y="76"/>
                  </a:lnTo>
                  <a:lnTo>
                    <a:pt x="29" y="74"/>
                  </a:lnTo>
                  <a:lnTo>
                    <a:pt x="32" y="73"/>
                  </a:lnTo>
                  <a:lnTo>
                    <a:pt x="35" y="73"/>
                  </a:lnTo>
                  <a:lnTo>
                    <a:pt x="38" y="71"/>
                  </a:lnTo>
                  <a:lnTo>
                    <a:pt x="41" y="68"/>
                  </a:lnTo>
                  <a:lnTo>
                    <a:pt x="45" y="65"/>
                  </a:lnTo>
                  <a:lnTo>
                    <a:pt x="46" y="60"/>
                  </a:lnTo>
                  <a:lnTo>
                    <a:pt x="46" y="54"/>
                  </a:lnTo>
                  <a:lnTo>
                    <a:pt x="46" y="51"/>
                  </a:lnTo>
                  <a:lnTo>
                    <a:pt x="45" y="48"/>
                  </a:lnTo>
                  <a:lnTo>
                    <a:pt x="41" y="44"/>
                  </a:lnTo>
                  <a:lnTo>
                    <a:pt x="40" y="41"/>
                  </a:lnTo>
                  <a:lnTo>
                    <a:pt x="37" y="40"/>
                  </a:lnTo>
                  <a:lnTo>
                    <a:pt x="34" y="38"/>
                  </a:lnTo>
                  <a:lnTo>
                    <a:pt x="30" y="38"/>
                  </a:lnTo>
                  <a:lnTo>
                    <a:pt x="26" y="37"/>
                  </a:lnTo>
                  <a:lnTo>
                    <a:pt x="26" y="14"/>
                  </a:lnTo>
                  <a:lnTo>
                    <a:pt x="27" y="14"/>
                  </a:lnTo>
                  <a:lnTo>
                    <a:pt x="30" y="16"/>
                  </a:lnTo>
                  <a:lnTo>
                    <a:pt x="32" y="18"/>
                  </a:lnTo>
                  <a:lnTo>
                    <a:pt x="34" y="19"/>
                  </a:lnTo>
                  <a:lnTo>
                    <a:pt x="35" y="21"/>
                  </a:lnTo>
                  <a:lnTo>
                    <a:pt x="35" y="22"/>
                  </a:lnTo>
                  <a:lnTo>
                    <a:pt x="37" y="24"/>
                  </a:lnTo>
                  <a:lnTo>
                    <a:pt x="45" y="24"/>
                  </a:lnTo>
                  <a:lnTo>
                    <a:pt x="45" y="21"/>
                  </a:lnTo>
                  <a:lnTo>
                    <a:pt x="43" y="18"/>
                  </a:lnTo>
                  <a:lnTo>
                    <a:pt x="40" y="14"/>
                  </a:lnTo>
                  <a:lnTo>
                    <a:pt x="38" y="11"/>
                  </a:lnTo>
                  <a:lnTo>
                    <a:pt x="35" y="10"/>
                  </a:lnTo>
                  <a:lnTo>
                    <a:pt x="32" y="8"/>
                  </a:lnTo>
                  <a:lnTo>
                    <a:pt x="29" y="7"/>
                  </a:lnTo>
                  <a:lnTo>
                    <a:pt x="26" y="7"/>
                  </a:lnTo>
                  <a:lnTo>
                    <a:pt x="26" y="0"/>
                  </a:lnTo>
                  <a:lnTo>
                    <a:pt x="21" y="0"/>
                  </a:lnTo>
                  <a:lnTo>
                    <a:pt x="21" y="7"/>
                  </a:lnTo>
                  <a:lnTo>
                    <a:pt x="16" y="7"/>
                  </a:lnTo>
                  <a:lnTo>
                    <a:pt x="13" y="8"/>
                  </a:lnTo>
                  <a:lnTo>
                    <a:pt x="10" y="10"/>
                  </a:lnTo>
                  <a:lnTo>
                    <a:pt x="7" y="13"/>
                  </a:lnTo>
                  <a:lnTo>
                    <a:pt x="5" y="16"/>
                  </a:lnTo>
                  <a:lnTo>
                    <a:pt x="4" y="19"/>
                  </a:lnTo>
                  <a:lnTo>
                    <a:pt x="2" y="22"/>
                  </a:lnTo>
                  <a:lnTo>
                    <a:pt x="2" y="25"/>
                  </a:lnTo>
                  <a:lnTo>
                    <a:pt x="2" y="29"/>
                  </a:lnTo>
                  <a:lnTo>
                    <a:pt x="4" y="32"/>
                  </a:lnTo>
                  <a:lnTo>
                    <a:pt x="5" y="35"/>
                  </a:lnTo>
                  <a:lnTo>
                    <a:pt x="7" y="37"/>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6" name="Freeform 178">
              <a:extLst>
                <a:ext uri="{FF2B5EF4-FFF2-40B4-BE49-F238E27FC236}">
                  <a16:creationId xmlns:a16="http://schemas.microsoft.com/office/drawing/2014/main" id="{10210BB2-FC67-0543-A4F8-4B022BEA3AE1}"/>
                </a:ext>
              </a:extLst>
            </p:cNvPr>
            <p:cNvSpPr>
              <a:spLocks/>
            </p:cNvSpPr>
            <p:nvPr/>
          </p:nvSpPr>
          <p:spPr bwMode="auto">
            <a:xfrm>
              <a:off x="3422" y="3535"/>
              <a:ext cx="31" cy="50"/>
            </a:xfrm>
            <a:custGeom>
              <a:avLst/>
              <a:gdLst>
                <a:gd name="T0" fmla="*/ 1 w 62"/>
                <a:gd name="T1" fmla="*/ 1 h 100"/>
                <a:gd name="T2" fmla="*/ 1 w 62"/>
                <a:gd name="T3" fmla="*/ 1 h 100"/>
                <a:gd name="T4" fmla="*/ 1 w 62"/>
                <a:gd name="T5" fmla="*/ 1 h 100"/>
                <a:gd name="T6" fmla="*/ 1 w 62"/>
                <a:gd name="T7" fmla="*/ 1 h 100"/>
                <a:gd name="T8" fmla="*/ 1 w 62"/>
                <a:gd name="T9" fmla="*/ 1 h 100"/>
                <a:gd name="T10" fmla="*/ 1 w 62"/>
                <a:gd name="T11" fmla="*/ 1 h 100"/>
                <a:gd name="T12" fmla="*/ 1 w 62"/>
                <a:gd name="T13" fmla="*/ 1 h 100"/>
                <a:gd name="T14" fmla="*/ 1 w 62"/>
                <a:gd name="T15" fmla="*/ 1 h 100"/>
                <a:gd name="T16" fmla="*/ 1 w 62"/>
                <a:gd name="T17" fmla="*/ 0 h 100"/>
                <a:gd name="T18" fmla="*/ 1 w 62"/>
                <a:gd name="T19" fmla="*/ 0 h 100"/>
                <a:gd name="T20" fmla="*/ 1 w 62"/>
                <a:gd name="T21" fmla="*/ 1 h 100"/>
                <a:gd name="T22" fmla="*/ 1 w 62"/>
                <a:gd name="T23" fmla="*/ 1 h 100"/>
                <a:gd name="T24" fmla="*/ 1 w 62"/>
                <a:gd name="T25" fmla="*/ 1 h 100"/>
                <a:gd name="T26" fmla="*/ 1 w 62"/>
                <a:gd name="T27" fmla="*/ 1 h 100"/>
                <a:gd name="T28" fmla="*/ 1 w 62"/>
                <a:gd name="T29" fmla="*/ 1 h 100"/>
                <a:gd name="T30" fmla="*/ 1 w 62"/>
                <a:gd name="T31" fmla="*/ 1 h 100"/>
                <a:gd name="T32" fmla="*/ 1 w 62"/>
                <a:gd name="T33" fmla="*/ 1 h 100"/>
                <a:gd name="T34" fmla="*/ 1 w 62"/>
                <a:gd name="T35" fmla="*/ 1 h 100"/>
                <a:gd name="T36" fmla="*/ 1 w 62"/>
                <a:gd name="T37" fmla="*/ 1 h 100"/>
                <a:gd name="T38" fmla="*/ 0 w 62"/>
                <a:gd name="T39" fmla="*/ 1 h 100"/>
                <a:gd name="T40" fmla="*/ 1 w 62"/>
                <a:gd name="T41" fmla="*/ 1 h 100"/>
                <a:gd name="T42" fmla="*/ 1 w 62"/>
                <a:gd name="T43" fmla="*/ 1 h 100"/>
                <a:gd name="T44" fmla="*/ 1 w 62"/>
                <a:gd name="T45" fmla="*/ 1 h 100"/>
                <a:gd name="T46" fmla="*/ 1 w 62"/>
                <a:gd name="T47" fmla="*/ 1 h 100"/>
                <a:gd name="T48" fmla="*/ 1 w 62"/>
                <a:gd name="T49" fmla="*/ 1 h 100"/>
                <a:gd name="T50" fmla="*/ 1 w 62"/>
                <a:gd name="T51" fmla="*/ 1 h 100"/>
                <a:gd name="T52" fmla="*/ 1 w 62"/>
                <a:gd name="T53" fmla="*/ 1 h 100"/>
                <a:gd name="T54" fmla="*/ 1 w 62"/>
                <a:gd name="T55" fmla="*/ 1 h 100"/>
                <a:gd name="T56" fmla="*/ 1 w 62"/>
                <a:gd name="T57" fmla="*/ 1 h 100"/>
                <a:gd name="T58" fmla="*/ 1 w 62"/>
                <a:gd name="T59" fmla="*/ 1 h 100"/>
                <a:gd name="T60" fmla="*/ 1 w 62"/>
                <a:gd name="T61" fmla="*/ 1 h 100"/>
                <a:gd name="T62" fmla="*/ 1 w 62"/>
                <a:gd name="T63" fmla="*/ 1 h 100"/>
                <a:gd name="T64" fmla="*/ 1 w 62"/>
                <a:gd name="T65" fmla="*/ 1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
                <a:gd name="T100" fmla="*/ 0 h 100"/>
                <a:gd name="T101" fmla="*/ 62 w 62"/>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 h="100">
                  <a:moveTo>
                    <a:pt x="52" y="43"/>
                  </a:moveTo>
                  <a:lnTo>
                    <a:pt x="51" y="41"/>
                  </a:lnTo>
                  <a:lnTo>
                    <a:pt x="49" y="41"/>
                  </a:lnTo>
                  <a:lnTo>
                    <a:pt x="48" y="40"/>
                  </a:lnTo>
                  <a:lnTo>
                    <a:pt x="52" y="40"/>
                  </a:lnTo>
                  <a:lnTo>
                    <a:pt x="60" y="40"/>
                  </a:lnTo>
                  <a:lnTo>
                    <a:pt x="60" y="32"/>
                  </a:lnTo>
                  <a:lnTo>
                    <a:pt x="60" y="27"/>
                  </a:lnTo>
                  <a:lnTo>
                    <a:pt x="59" y="22"/>
                  </a:lnTo>
                  <a:lnTo>
                    <a:pt x="57" y="18"/>
                  </a:lnTo>
                  <a:lnTo>
                    <a:pt x="54" y="14"/>
                  </a:lnTo>
                  <a:lnTo>
                    <a:pt x="51" y="13"/>
                  </a:lnTo>
                  <a:lnTo>
                    <a:pt x="48" y="11"/>
                  </a:lnTo>
                  <a:lnTo>
                    <a:pt x="44" y="10"/>
                  </a:lnTo>
                  <a:lnTo>
                    <a:pt x="41" y="8"/>
                  </a:lnTo>
                  <a:lnTo>
                    <a:pt x="41" y="0"/>
                  </a:lnTo>
                  <a:lnTo>
                    <a:pt x="33" y="0"/>
                  </a:lnTo>
                  <a:lnTo>
                    <a:pt x="29" y="0"/>
                  </a:lnTo>
                  <a:lnTo>
                    <a:pt x="21" y="0"/>
                  </a:lnTo>
                  <a:lnTo>
                    <a:pt x="21" y="8"/>
                  </a:lnTo>
                  <a:lnTo>
                    <a:pt x="18" y="8"/>
                  </a:lnTo>
                  <a:lnTo>
                    <a:pt x="14" y="10"/>
                  </a:lnTo>
                  <a:lnTo>
                    <a:pt x="13" y="13"/>
                  </a:lnTo>
                  <a:lnTo>
                    <a:pt x="10" y="14"/>
                  </a:lnTo>
                  <a:lnTo>
                    <a:pt x="7" y="18"/>
                  </a:lnTo>
                  <a:lnTo>
                    <a:pt x="3" y="22"/>
                  </a:lnTo>
                  <a:lnTo>
                    <a:pt x="2" y="27"/>
                  </a:lnTo>
                  <a:lnTo>
                    <a:pt x="2" y="32"/>
                  </a:lnTo>
                  <a:lnTo>
                    <a:pt x="3" y="38"/>
                  </a:lnTo>
                  <a:lnTo>
                    <a:pt x="5" y="43"/>
                  </a:lnTo>
                  <a:lnTo>
                    <a:pt x="7" y="48"/>
                  </a:lnTo>
                  <a:lnTo>
                    <a:pt x="10" y="51"/>
                  </a:lnTo>
                  <a:lnTo>
                    <a:pt x="11" y="51"/>
                  </a:lnTo>
                  <a:lnTo>
                    <a:pt x="11" y="52"/>
                  </a:lnTo>
                  <a:lnTo>
                    <a:pt x="13" y="52"/>
                  </a:lnTo>
                  <a:lnTo>
                    <a:pt x="8" y="52"/>
                  </a:lnTo>
                  <a:lnTo>
                    <a:pt x="0" y="52"/>
                  </a:lnTo>
                  <a:lnTo>
                    <a:pt x="0" y="60"/>
                  </a:lnTo>
                  <a:lnTo>
                    <a:pt x="0" y="65"/>
                  </a:lnTo>
                  <a:lnTo>
                    <a:pt x="2" y="70"/>
                  </a:lnTo>
                  <a:lnTo>
                    <a:pt x="3" y="74"/>
                  </a:lnTo>
                  <a:lnTo>
                    <a:pt x="5" y="77"/>
                  </a:lnTo>
                  <a:lnTo>
                    <a:pt x="7" y="81"/>
                  </a:lnTo>
                  <a:lnTo>
                    <a:pt x="10" y="84"/>
                  </a:lnTo>
                  <a:lnTo>
                    <a:pt x="14" y="87"/>
                  </a:lnTo>
                  <a:lnTo>
                    <a:pt x="21" y="90"/>
                  </a:lnTo>
                  <a:lnTo>
                    <a:pt x="21" y="92"/>
                  </a:lnTo>
                  <a:lnTo>
                    <a:pt x="21" y="100"/>
                  </a:lnTo>
                  <a:lnTo>
                    <a:pt x="29" y="100"/>
                  </a:lnTo>
                  <a:lnTo>
                    <a:pt x="33" y="100"/>
                  </a:lnTo>
                  <a:lnTo>
                    <a:pt x="41" y="100"/>
                  </a:lnTo>
                  <a:lnTo>
                    <a:pt x="41" y="92"/>
                  </a:lnTo>
                  <a:lnTo>
                    <a:pt x="41" y="88"/>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7" name="Freeform 179">
              <a:extLst>
                <a:ext uri="{FF2B5EF4-FFF2-40B4-BE49-F238E27FC236}">
                  <a16:creationId xmlns:a16="http://schemas.microsoft.com/office/drawing/2014/main" id="{524F86C2-7670-EF42-AE80-EBF437C0693C}"/>
                </a:ext>
              </a:extLst>
            </p:cNvPr>
            <p:cNvSpPr>
              <a:spLocks/>
            </p:cNvSpPr>
            <p:nvPr/>
          </p:nvSpPr>
          <p:spPr bwMode="auto">
            <a:xfrm>
              <a:off x="3426" y="3539"/>
              <a:ext cx="23" cy="42"/>
            </a:xfrm>
            <a:custGeom>
              <a:avLst/>
              <a:gdLst>
                <a:gd name="T0" fmla="*/ 1 w 46"/>
                <a:gd name="T1" fmla="*/ 1 h 84"/>
                <a:gd name="T2" fmla="*/ 1 w 46"/>
                <a:gd name="T3" fmla="*/ 1 h 84"/>
                <a:gd name="T4" fmla="*/ 1 w 46"/>
                <a:gd name="T5" fmla="*/ 1 h 84"/>
                <a:gd name="T6" fmla="*/ 1 w 46"/>
                <a:gd name="T7" fmla="*/ 1 h 84"/>
                <a:gd name="T8" fmla="*/ 1 w 46"/>
                <a:gd name="T9" fmla="*/ 1 h 84"/>
                <a:gd name="T10" fmla="*/ 1 w 46"/>
                <a:gd name="T11" fmla="*/ 1 h 84"/>
                <a:gd name="T12" fmla="*/ 1 w 46"/>
                <a:gd name="T13" fmla="*/ 1 h 84"/>
                <a:gd name="T14" fmla="*/ 0 w 46"/>
                <a:gd name="T15" fmla="*/ 1 h 84"/>
                <a:gd name="T16" fmla="*/ 1 w 46"/>
                <a:gd name="T17" fmla="*/ 1 h 84"/>
                <a:gd name="T18" fmla="*/ 1 w 46"/>
                <a:gd name="T19" fmla="*/ 1 h 84"/>
                <a:gd name="T20" fmla="*/ 1 w 46"/>
                <a:gd name="T21" fmla="*/ 1 h 84"/>
                <a:gd name="T22" fmla="*/ 1 w 46"/>
                <a:gd name="T23" fmla="*/ 1 h 84"/>
                <a:gd name="T24" fmla="*/ 1 w 46"/>
                <a:gd name="T25" fmla="*/ 1 h 84"/>
                <a:gd name="T26" fmla="*/ 1 w 46"/>
                <a:gd name="T27" fmla="*/ 1 h 84"/>
                <a:gd name="T28" fmla="*/ 1 w 46"/>
                <a:gd name="T29" fmla="*/ 1 h 84"/>
                <a:gd name="T30" fmla="*/ 1 w 46"/>
                <a:gd name="T31" fmla="*/ 1 h 84"/>
                <a:gd name="T32" fmla="*/ 1 w 46"/>
                <a:gd name="T33" fmla="*/ 1 h 84"/>
                <a:gd name="T34" fmla="*/ 1 w 46"/>
                <a:gd name="T35" fmla="*/ 1 h 84"/>
                <a:gd name="T36" fmla="*/ 1 w 46"/>
                <a:gd name="T37" fmla="*/ 1 h 84"/>
                <a:gd name="T38" fmla="*/ 1 w 46"/>
                <a:gd name="T39" fmla="*/ 1 h 84"/>
                <a:gd name="T40" fmla="*/ 1 w 46"/>
                <a:gd name="T41" fmla="*/ 1 h 84"/>
                <a:gd name="T42" fmla="*/ 1 w 46"/>
                <a:gd name="T43" fmla="*/ 1 h 84"/>
                <a:gd name="T44" fmla="*/ 1 w 46"/>
                <a:gd name="T45" fmla="*/ 1 h 84"/>
                <a:gd name="T46" fmla="*/ 1 w 46"/>
                <a:gd name="T47" fmla="*/ 1 h 84"/>
                <a:gd name="T48" fmla="*/ 1 w 46"/>
                <a:gd name="T49" fmla="*/ 1 h 84"/>
                <a:gd name="T50" fmla="*/ 1 w 46"/>
                <a:gd name="T51" fmla="*/ 1 h 84"/>
                <a:gd name="T52" fmla="*/ 1 w 46"/>
                <a:gd name="T53" fmla="*/ 1 h 84"/>
                <a:gd name="T54" fmla="*/ 1 w 46"/>
                <a:gd name="T55" fmla="*/ 1 h 84"/>
                <a:gd name="T56" fmla="*/ 1 w 46"/>
                <a:gd name="T57" fmla="*/ 1 h 84"/>
                <a:gd name="T58" fmla="*/ 1 w 46"/>
                <a:gd name="T59" fmla="*/ 1 h 84"/>
                <a:gd name="T60" fmla="*/ 1 w 46"/>
                <a:gd name="T61" fmla="*/ 0 h 84"/>
                <a:gd name="T62" fmla="*/ 1 w 46"/>
                <a:gd name="T63" fmla="*/ 1 h 84"/>
                <a:gd name="T64" fmla="*/ 1 w 46"/>
                <a:gd name="T65" fmla="*/ 1 h 84"/>
                <a:gd name="T66" fmla="*/ 1 w 46"/>
                <a:gd name="T67" fmla="*/ 1 h 84"/>
                <a:gd name="T68" fmla="*/ 1 w 46"/>
                <a:gd name="T69" fmla="*/ 1 h 84"/>
                <a:gd name="T70" fmla="*/ 1 w 46"/>
                <a:gd name="T71" fmla="*/ 1 h 84"/>
                <a:gd name="T72" fmla="*/ 1 w 46"/>
                <a:gd name="T73" fmla="*/ 1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
                <a:gd name="T112" fmla="*/ 0 h 84"/>
                <a:gd name="T113" fmla="*/ 46 w 46"/>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 h="84">
                  <a:moveTo>
                    <a:pt x="6" y="36"/>
                  </a:moveTo>
                  <a:lnTo>
                    <a:pt x="10" y="38"/>
                  </a:lnTo>
                  <a:lnTo>
                    <a:pt x="13" y="40"/>
                  </a:lnTo>
                  <a:lnTo>
                    <a:pt x="16" y="41"/>
                  </a:lnTo>
                  <a:lnTo>
                    <a:pt x="21" y="43"/>
                  </a:lnTo>
                  <a:lnTo>
                    <a:pt x="21" y="68"/>
                  </a:lnTo>
                  <a:lnTo>
                    <a:pt x="18" y="68"/>
                  </a:lnTo>
                  <a:lnTo>
                    <a:pt x="14" y="66"/>
                  </a:lnTo>
                  <a:lnTo>
                    <a:pt x="13" y="63"/>
                  </a:lnTo>
                  <a:lnTo>
                    <a:pt x="11" y="62"/>
                  </a:lnTo>
                  <a:lnTo>
                    <a:pt x="10" y="60"/>
                  </a:lnTo>
                  <a:lnTo>
                    <a:pt x="10" y="58"/>
                  </a:lnTo>
                  <a:lnTo>
                    <a:pt x="10" y="55"/>
                  </a:lnTo>
                  <a:lnTo>
                    <a:pt x="8" y="52"/>
                  </a:lnTo>
                  <a:lnTo>
                    <a:pt x="0" y="52"/>
                  </a:lnTo>
                  <a:lnTo>
                    <a:pt x="0" y="57"/>
                  </a:lnTo>
                  <a:lnTo>
                    <a:pt x="2" y="60"/>
                  </a:lnTo>
                  <a:lnTo>
                    <a:pt x="2" y="62"/>
                  </a:lnTo>
                  <a:lnTo>
                    <a:pt x="3" y="65"/>
                  </a:lnTo>
                  <a:lnTo>
                    <a:pt x="6" y="69"/>
                  </a:lnTo>
                  <a:lnTo>
                    <a:pt x="10" y="71"/>
                  </a:lnTo>
                  <a:lnTo>
                    <a:pt x="14" y="74"/>
                  </a:lnTo>
                  <a:lnTo>
                    <a:pt x="21" y="74"/>
                  </a:lnTo>
                  <a:lnTo>
                    <a:pt x="21" y="84"/>
                  </a:lnTo>
                  <a:lnTo>
                    <a:pt x="25" y="84"/>
                  </a:lnTo>
                  <a:lnTo>
                    <a:pt x="25" y="74"/>
                  </a:lnTo>
                  <a:lnTo>
                    <a:pt x="30" y="74"/>
                  </a:lnTo>
                  <a:lnTo>
                    <a:pt x="33" y="73"/>
                  </a:lnTo>
                  <a:lnTo>
                    <a:pt x="35" y="73"/>
                  </a:lnTo>
                  <a:lnTo>
                    <a:pt x="38" y="71"/>
                  </a:lnTo>
                  <a:lnTo>
                    <a:pt x="41" y="68"/>
                  </a:lnTo>
                  <a:lnTo>
                    <a:pt x="44" y="65"/>
                  </a:lnTo>
                  <a:lnTo>
                    <a:pt x="46" y="60"/>
                  </a:lnTo>
                  <a:lnTo>
                    <a:pt x="46" y="54"/>
                  </a:lnTo>
                  <a:lnTo>
                    <a:pt x="46" y="49"/>
                  </a:lnTo>
                  <a:lnTo>
                    <a:pt x="44" y="46"/>
                  </a:lnTo>
                  <a:lnTo>
                    <a:pt x="43" y="44"/>
                  </a:lnTo>
                  <a:lnTo>
                    <a:pt x="40" y="41"/>
                  </a:lnTo>
                  <a:lnTo>
                    <a:pt x="38" y="40"/>
                  </a:lnTo>
                  <a:lnTo>
                    <a:pt x="35" y="38"/>
                  </a:lnTo>
                  <a:lnTo>
                    <a:pt x="30" y="36"/>
                  </a:lnTo>
                  <a:lnTo>
                    <a:pt x="25" y="35"/>
                  </a:lnTo>
                  <a:lnTo>
                    <a:pt x="25" y="13"/>
                  </a:lnTo>
                  <a:lnTo>
                    <a:pt x="29" y="13"/>
                  </a:lnTo>
                  <a:lnTo>
                    <a:pt x="32" y="14"/>
                  </a:lnTo>
                  <a:lnTo>
                    <a:pt x="33" y="16"/>
                  </a:lnTo>
                  <a:lnTo>
                    <a:pt x="35" y="17"/>
                  </a:lnTo>
                  <a:lnTo>
                    <a:pt x="36" y="19"/>
                  </a:lnTo>
                  <a:lnTo>
                    <a:pt x="36" y="21"/>
                  </a:lnTo>
                  <a:lnTo>
                    <a:pt x="36" y="22"/>
                  </a:lnTo>
                  <a:lnTo>
                    <a:pt x="36" y="24"/>
                  </a:lnTo>
                  <a:lnTo>
                    <a:pt x="44" y="24"/>
                  </a:lnTo>
                  <a:lnTo>
                    <a:pt x="44" y="21"/>
                  </a:lnTo>
                  <a:lnTo>
                    <a:pt x="43" y="17"/>
                  </a:lnTo>
                  <a:lnTo>
                    <a:pt x="41" y="14"/>
                  </a:lnTo>
                  <a:lnTo>
                    <a:pt x="40" y="11"/>
                  </a:lnTo>
                  <a:lnTo>
                    <a:pt x="36" y="10"/>
                  </a:lnTo>
                  <a:lnTo>
                    <a:pt x="33" y="8"/>
                  </a:lnTo>
                  <a:lnTo>
                    <a:pt x="30" y="6"/>
                  </a:lnTo>
                  <a:lnTo>
                    <a:pt x="25" y="6"/>
                  </a:lnTo>
                  <a:lnTo>
                    <a:pt x="25" y="0"/>
                  </a:lnTo>
                  <a:lnTo>
                    <a:pt x="21" y="0"/>
                  </a:lnTo>
                  <a:lnTo>
                    <a:pt x="21" y="6"/>
                  </a:lnTo>
                  <a:lnTo>
                    <a:pt x="18" y="6"/>
                  </a:lnTo>
                  <a:lnTo>
                    <a:pt x="14" y="8"/>
                  </a:lnTo>
                  <a:lnTo>
                    <a:pt x="10" y="10"/>
                  </a:lnTo>
                  <a:lnTo>
                    <a:pt x="6" y="13"/>
                  </a:lnTo>
                  <a:lnTo>
                    <a:pt x="5" y="16"/>
                  </a:lnTo>
                  <a:lnTo>
                    <a:pt x="3" y="17"/>
                  </a:lnTo>
                  <a:lnTo>
                    <a:pt x="2" y="21"/>
                  </a:lnTo>
                  <a:lnTo>
                    <a:pt x="2" y="24"/>
                  </a:lnTo>
                  <a:lnTo>
                    <a:pt x="2" y="28"/>
                  </a:lnTo>
                  <a:lnTo>
                    <a:pt x="3" y="32"/>
                  </a:lnTo>
                  <a:lnTo>
                    <a:pt x="5" y="33"/>
                  </a:lnTo>
                  <a:lnTo>
                    <a:pt x="6" y="36"/>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8" name="Freeform 180">
              <a:extLst>
                <a:ext uri="{FF2B5EF4-FFF2-40B4-BE49-F238E27FC236}">
                  <a16:creationId xmlns:a16="http://schemas.microsoft.com/office/drawing/2014/main" id="{CE41E90B-D882-0D40-A8CE-F4F94CE10157}"/>
                </a:ext>
              </a:extLst>
            </p:cNvPr>
            <p:cNvSpPr>
              <a:spLocks/>
            </p:cNvSpPr>
            <p:nvPr/>
          </p:nvSpPr>
          <p:spPr bwMode="auto">
            <a:xfrm>
              <a:off x="3401" y="3539"/>
              <a:ext cx="14" cy="10"/>
            </a:xfrm>
            <a:custGeom>
              <a:avLst/>
              <a:gdLst>
                <a:gd name="T0" fmla="*/ 1 w 28"/>
                <a:gd name="T1" fmla="*/ 0 h 21"/>
                <a:gd name="T2" fmla="*/ 1 w 28"/>
                <a:gd name="T3" fmla="*/ 0 h 21"/>
                <a:gd name="T4" fmla="*/ 0 w 28"/>
                <a:gd name="T5" fmla="*/ 0 h 21"/>
                <a:gd name="T6" fmla="*/ 1 w 28"/>
                <a:gd name="T7" fmla="*/ 0 h 21"/>
                <a:gd name="T8" fmla="*/ 1 w 28"/>
                <a:gd name="T9" fmla="*/ 0 h 21"/>
                <a:gd name="T10" fmla="*/ 0 60000 65536"/>
                <a:gd name="T11" fmla="*/ 0 60000 65536"/>
                <a:gd name="T12" fmla="*/ 0 60000 65536"/>
                <a:gd name="T13" fmla="*/ 0 60000 65536"/>
                <a:gd name="T14" fmla="*/ 0 60000 65536"/>
                <a:gd name="T15" fmla="*/ 0 w 28"/>
                <a:gd name="T16" fmla="*/ 0 h 21"/>
                <a:gd name="T17" fmla="*/ 28 w 28"/>
                <a:gd name="T18" fmla="*/ 21 h 21"/>
              </a:gdLst>
              <a:ahLst/>
              <a:cxnLst>
                <a:cxn ang="T10">
                  <a:pos x="T0" y="T1"/>
                </a:cxn>
                <a:cxn ang="T11">
                  <a:pos x="T2" y="T3"/>
                </a:cxn>
                <a:cxn ang="T12">
                  <a:pos x="T4" y="T5"/>
                </a:cxn>
                <a:cxn ang="T13">
                  <a:pos x="T6" y="T7"/>
                </a:cxn>
                <a:cxn ang="T14">
                  <a:pos x="T8" y="T9"/>
                </a:cxn>
              </a:cxnLst>
              <a:rect l="T15" t="T16" r="T17" b="T18"/>
              <a:pathLst>
                <a:path w="28" h="21">
                  <a:moveTo>
                    <a:pt x="28" y="10"/>
                  </a:moveTo>
                  <a:lnTo>
                    <a:pt x="3" y="0"/>
                  </a:lnTo>
                  <a:lnTo>
                    <a:pt x="0" y="11"/>
                  </a:lnTo>
                  <a:lnTo>
                    <a:pt x="25" y="21"/>
                  </a:lnTo>
                  <a:lnTo>
                    <a:pt x="28" y="1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49" name="Freeform 181">
              <a:extLst>
                <a:ext uri="{FF2B5EF4-FFF2-40B4-BE49-F238E27FC236}">
                  <a16:creationId xmlns:a16="http://schemas.microsoft.com/office/drawing/2014/main" id="{21C95DC1-223E-D547-A8FE-2DA12482ABE9}"/>
                </a:ext>
              </a:extLst>
            </p:cNvPr>
            <p:cNvSpPr>
              <a:spLocks/>
            </p:cNvSpPr>
            <p:nvPr/>
          </p:nvSpPr>
          <p:spPr bwMode="auto">
            <a:xfrm>
              <a:off x="3413" y="3521"/>
              <a:ext cx="12" cy="15"/>
            </a:xfrm>
            <a:custGeom>
              <a:avLst/>
              <a:gdLst>
                <a:gd name="T0" fmla="*/ 0 w 26"/>
                <a:gd name="T1" fmla="*/ 1 h 30"/>
                <a:gd name="T2" fmla="*/ 0 w 26"/>
                <a:gd name="T3" fmla="*/ 0 h 30"/>
                <a:gd name="T4" fmla="*/ 0 w 26"/>
                <a:gd name="T5" fmla="*/ 1 h 30"/>
                <a:gd name="T6" fmla="*/ 0 w 26"/>
                <a:gd name="T7" fmla="*/ 1 h 30"/>
                <a:gd name="T8" fmla="*/ 0 w 26"/>
                <a:gd name="T9" fmla="*/ 1 h 30"/>
                <a:gd name="T10" fmla="*/ 0 60000 65536"/>
                <a:gd name="T11" fmla="*/ 0 60000 65536"/>
                <a:gd name="T12" fmla="*/ 0 60000 65536"/>
                <a:gd name="T13" fmla="*/ 0 60000 65536"/>
                <a:gd name="T14" fmla="*/ 0 60000 65536"/>
                <a:gd name="T15" fmla="*/ 0 w 26"/>
                <a:gd name="T16" fmla="*/ 0 h 30"/>
                <a:gd name="T17" fmla="*/ 26 w 26"/>
                <a:gd name="T18" fmla="*/ 30 h 30"/>
              </a:gdLst>
              <a:ahLst/>
              <a:cxnLst>
                <a:cxn ang="T10">
                  <a:pos x="T0" y="T1"/>
                </a:cxn>
                <a:cxn ang="T11">
                  <a:pos x="T2" y="T3"/>
                </a:cxn>
                <a:cxn ang="T12">
                  <a:pos x="T4" y="T5"/>
                </a:cxn>
                <a:cxn ang="T13">
                  <a:pos x="T6" y="T7"/>
                </a:cxn>
                <a:cxn ang="T14">
                  <a:pos x="T8" y="T9"/>
                </a:cxn>
              </a:cxnLst>
              <a:rect l="T15" t="T16" r="T17" b="T18"/>
              <a:pathLst>
                <a:path w="26" h="30">
                  <a:moveTo>
                    <a:pt x="26" y="22"/>
                  </a:moveTo>
                  <a:lnTo>
                    <a:pt x="10" y="0"/>
                  </a:lnTo>
                  <a:lnTo>
                    <a:pt x="0" y="8"/>
                  </a:lnTo>
                  <a:lnTo>
                    <a:pt x="18" y="30"/>
                  </a:lnTo>
                  <a:lnTo>
                    <a:pt x="26" y="22"/>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0" name="Rectangle 182">
              <a:extLst>
                <a:ext uri="{FF2B5EF4-FFF2-40B4-BE49-F238E27FC236}">
                  <a16:creationId xmlns:a16="http://schemas.microsoft.com/office/drawing/2014/main" id="{73E7E016-DBC6-FA46-8F9C-447DB4921806}"/>
                </a:ext>
              </a:extLst>
            </p:cNvPr>
            <p:cNvSpPr>
              <a:spLocks noChangeArrowheads="1"/>
            </p:cNvSpPr>
            <p:nvPr/>
          </p:nvSpPr>
          <p:spPr bwMode="auto">
            <a:xfrm>
              <a:off x="3432" y="3514"/>
              <a:ext cx="6" cy="14"/>
            </a:xfrm>
            <a:prstGeom prst="rect">
              <a:avLst/>
            </a:prstGeom>
            <a:solidFill>
              <a:srgbClr val="F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6851" name="Freeform 183">
              <a:extLst>
                <a:ext uri="{FF2B5EF4-FFF2-40B4-BE49-F238E27FC236}">
                  <a16:creationId xmlns:a16="http://schemas.microsoft.com/office/drawing/2014/main" id="{11844FA0-BCFC-8745-AA2C-3FA1039243A4}"/>
                </a:ext>
              </a:extLst>
            </p:cNvPr>
            <p:cNvSpPr>
              <a:spLocks/>
            </p:cNvSpPr>
            <p:nvPr/>
          </p:nvSpPr>
          <p:spPr bwMode="auto">
            <a:xfrm>
              <a:off x="3445" y="3523"/>
              <a:ext cx="13" cy="14"/>
            </a:xfrm>
            <a:custGeom>
              <a:avLst/>
              <a:gdLst>
                <a:gd name="T0" fmla="*/ 1 w 25"/>
                <a:gd name="T1" fmla="*/ 1 h 28"/>
                <a:gd name="T2" fmla="*/ 1 w 25"/>
                <a:gd name="T3" fmla="*/ 1 h 28"/>
                <a:gd name="T4" fmla="*/ 1 w 25"/>
                <a:gd name="T5" fmla="*/ 0 h 28"/>
                <a:gd name="T6" fmla="*/ 0 w 25"/>
                <a:gd name="T7" fmla="*/ 1 h 28"/>
                <a:gd name="T8" fmla="*/ 1 w 25"/>
                <a:gd name="T9" fmla="*/ 1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1" y="28"/>
                  </a:moveTo>
                  <a:lnTo>
                    <a:pt x="25" y="6"/>
                  </a:lnTo>
                  <a:lnTo>
                    <a:pt x="16" y="0"/>
                  </a:lnTo>
                  <a:lnTo>
                    <a:pt x="0" y="22"/>
                  </a:lnTo>
                  <a:lnTo>
                    <a:pt x="11" y="2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2" name="Freeform 184">
              <a:extLst>
                <a:ext uri="{FF2B5EF4-FFF2-40B4-BE49-F238E27FC236}">
                  <a16:creationId xmlns:a16="http://schemas.microsoft.com/office/drawing/2014/main" id="{CE27AD8C-058E-EA4D-9F25-F6CDF4C3F805}"/>
                </a:ext>
              </a:extLst>
            </p:cNvPr>
            <p:cNvSpPr>
              <a:spLocks/>
            </p:cNvSpPr>
            <p:nvPr/>
          </p:nvSpPr>
          <p:spPr bwMode="auto">
            <a:xfrm>
              <a:off x="3455" y="3536"/>
              <a:ext cx="14" cy="12"/>
            </a:xfrm>
            <a:custGeom>
              <a:avLst/>
              <a:gdLst>
                <a:gd name="T0" fmla="*/ 1 w 28"/>
                <a:gd name="T1" fmla="*/ 1 h 23"/>
                <a:gd name="T2" fmla="*/ 1 w 28"/>
                <a:gd name="T3" fmla="*/ 1 h 23"/>
                <a:gd name="T4" fmla="*/ 1 w 28"/>
                <a:gd name="T5" fmla="*/ 0 h 23"/>
                <a:gd name="T6" fmla="*/ 0 w 28"/>
                <a:gd name="T7" fmla="*/ 1 h 23"/>
                <a:gd name="T8" fmla="*/ 1 w 28"/>
                <a:gd name="T9" fmla="*/ 1 h 23"/>
                <a:gd name="T10" fmla="*/ 0 60000 65536"/>
                <a:gd name="T11" fmla="*/ 0 60000 65536"/>
                <a:gd name="T12" fmla="*/ 0 60000 65536"/>
                <a:gd name="T13" fmla="*/ 0 60000 65536"/>
                <a:gd name="T14" fmla="*/ 0 60000 65536"/>
                <a:gd name="T15" fmla="*/ 0 w 28"/>
                <a:gd name="T16" fmla="*/ 0 h 23"/>
                <a:gd name="T17" fmla="*/ 28 w 28"/>
                <a:gd name="T18" fmla="*/ 23 h 23"/>
              </a:gdLst>
              <a:ahLst/>
              <a:cxnLst>
                <a:cxn ang="T10">
                  <a:pos x="T0" y="T1"/>
                </a:cxn>
                <a:cxn ang="T11">
                  <a:pos x="T2" y="T3"/>
                </a:cxn>
                <a:cxn ang="T12">
                  <a:pos x="T4" y="T5"/>
                </a:cxn>
                <a:cxn ang="T13">
                  <a:pos x="T6" y="T7"/>
                </a:cxn>
                <a:cxn ang="T14">
                  <a:pos x="T8" y="T9"/>
                </a:cxn>
              </a:cxnLst>
              <a:rect l="T15" t="T16" r="T17" b="T18"/>
              <a:pathLst>
                <a:path w="28" h="23">
                  <a:moveTo>
                    <a:pt x="6" y="23"/>
                  </a:moveTo>
                  <a:lnTo>
                    <a:pt x="28" y="9"/>
                  </a:lnTo>
                  <a:lnTo>
                    <a:pt x="22" y="0"/>
                  </a:lnTo>
                  <a:lnTo>
                    <a:pt x="0" y="14"/>
                  </a:lnTo>
                  <a:lnTo>
                    <a:pt x="6" y="23"/>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3" name="Freeform 185">
              <a:extLst>
                <a:ext uri="{FF2B5EF4-FFF2-40B4-BE49-F238E27FC236}">
                  <a16:creationId xmlns:a16="http://schemas.microsoft.com/office/drawing/2014/main" id="{71C6B2C0-0928-DB4B-B41B-69958F4FA290}"/>
                </a:ext>
              </a:extLst>
            </p:cNvPr>
            <p:cNvSpPr>
              <a:spLocks/>
            </p:cNvSpPr>
            <p:nvPr/>
          </p:nvSpPr>
          <p:spPr bwMode="auto">
            <a:xfrm>
              <a:off x="3439" y="3561"/>
              <a:ext cx="6" cy="12"/>
            </a:xfrm>
            <a:custGeom>
              <a:avLst/>
              <a:gdLst>
                <a:gd name="T0" fmla="*/ 0 w 13"/>
                <a:gd name="T1" fmla="*/ 0 h 24"/>
                <a:gd name="T2" fmla="*/ 0 w 13"/>
                <a:gd name="T3" fmla="*/ 1 h 24"/>
                <a:gd name="T4" fmla="*/ 0 w 13"/>
                <a:gd name="T5" fmla="*/ 1 h 24"/>
                <a:gd name="T6" fmla="*/ 0 w 13"/>
                <a:gd name="T7" fmla="*/ 1 h 24"/>
                <a:gd name="T8" fmla="*/ 0 w 13"/>
                <a:gd name="T9" fmla="*/ 1 h 24"/>
                <a:gd name="T10" fmla="*/ 0 w 13"/>
                <a:gd name="T11" fmla="*/ 1 h 24"/>
                <a:gd name="T12" fmla="*/ 0 w 13"/>
                <a:gd name="T13" fmla="*/ 1 h 24"/>
                <a:gd name="T14" fmla="*/ 0 w 13"/>
                <a:gd name="T15" fmla="*/ 1 h 24"/>
                <a:gd name="T16" fmla="*/ 0 w 13"/>
                <a:gd name="T17" fmla="*/ 1 h 24"/>
                <a:gd name="T18" fmla="*/ 0 w 13"/>
                <a:gd name="T19" fmla="*/ 1 h 24"/>
                <a:gd name="T20" fmla="*/ 0 w 13"/>
                <a:gd name="T21" fmla="*/ 1 h 24"/>
                <a:gd name="T22" fmla="*/ 0 w 13"/>
                <a:gd name="T23" fmla="*/ 1 h 24"/>
                <a:gd name="T24" fmla="*/ 0 w 13"/>
                <a:gd name="T25" fmla="*/ 1 h 24"/>
                <a:gd name="T26" fmla="*/ 0 w 13"/>
                <a:gd name="T27" fmla="*/ 1 h 24"/>
                <a:gd name="T28" fmla="*/ 0 w 13"/>
                <a:gd name="T29" fmla="*/ 1 h 24"/>
                <a:gd name="T30" fmla="*/ 0 w 13"/>
                <a:gd name="T31" fmla="*/ 1 h 24"/>
                <a:gd name="T32" fmla="*/ 0 w 13"/>
                <a:gd name="T33" fmla="*/ 1 h 24"/>
                <a:gd name="T34" fmla="*/ 0 w 1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24"/>
                <a:gd name="T56" fmla="*/ 13 w 1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24">
                  <a:moveTo>
                    <a:pt x="0" y="0"/>
                  </a:moveTo>
                  <a:lnTo>
                    <a:pt x="4" y="2"/>
                  </a:lnTo>
                  <a:lnTo>
                    <a:pt x="5" y="2"/>
                  </a:lnTo>
                  <a:lnTo>
                    <a:pt x="7" y="2"/>
                  </a:lnTo>
                  <a:lnTo>
                    <a:pt x="8" y="3"/>
                  </a:lnTo>
                  <a:lnTo>
                    <a:pt x="10" y="5"/>
                  </a:lnTo>
                  <a:lnTo>
                    <a:pt x="11" y="7"/>
                  </a:lnTo>
                  <a:lnTo>
                    <a:pt x="13" y="10"/>
                  </a:lnTo>
                  <a:lnTo>
                    <a:pt x="13" y="11"/>
                  </a:lnTo>
                  <a:lnTo>
                    <a:pt x="13" y="13"/>
                  </a:lnTo>
                  <a:lnTo>
                    <a:pt x="13" y="14"/>
                  </a:lnTo>
                  <a:lnTo>
                    <a:pt x="13" y="16"/>
                  </a:lnTo>
                  <a:lnTo>
                    <a:pt x="11" y="18"/>
                  </a:lnTo>
                  <a:lnTo>
                    <a:pt x="10" y="21"/>
                  </a:lnTo>
                  <a:lnTo>
                    <a:pt x="7" y="22"/>
                  </a:lnTo>
                  <a:lnTo>
                    <a:pt x="4"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4" name="Freeform 186">
              <a:extLst>
                <a:ext uri="{FF2B5EF4-FFF2-40B4-BE49-F238E27FC236}">
                  <a16:creationId xmlns:a16="http://schemas.microsoft.com/office/drawing/2014/main" id="{5BCA6036-91B3-F946-BEB9-33FC6E37A554}"/>
                </a:ext>
              </a:extLst>
            </p:cNvPr>
            <p:cNvSpPr>
              <a:spLocks/>
            </p:cNvSpPr>
            <p:nvPr/>
          </p:nvSpPr>
          <p:spPr bwMode="auto">
            <a:xfrm>
              <a:off x="3431" y="3545"/>
              <a:ext cx="5" cy="11"/>
            </a:xfrm>
            <a:custGeom>
              <a:avLst/>
              <a:gdLst>
                <a:gd name="T0" fmla="*/ 0 w 11"/>
                <a:gd name="T1" fmla="*/ 1 h 22"/>
                <a:gd name="T2" fmla="*/ 0 w 11"/>
                <a:gd name="T3" fmla="*/ 1 h 22"/>
                <a:gd name="T4" fmla="*/ 0 w 11"/>
                <a:gd name="T5" fmla="*/ 1 h 22"/>
                <a:gd name="T6" fmla="*/ 0 w 11"/>
                <a:gd name="T7" fmla="*/ 0 h 22"/>
                <a:gd name="T8" fmla="*/ 0 w 11"/>
                <a:gd name="T9" fmla="*/ 0 h 22"/>
                <a:gd name="T10" fmla="*/ 0 w 11"/>
                <a:gd name="T11" fmla="*/ 1 h 22"/>
                <a:gd name="T12" fmla="*/ 0 w 11"/>
                <a:gd name="T13" fmla="*/ 1 h 22"/>
                <a:gd name="T14" fmla="*/ 0 w 11"/>
                <a:gd name="T15" fmla="*/ 1 h 22"/>
                <a:gd name="T16" fmla="*/ 0 w 11"/>
                <a:gd name="T17" fmla="*/ 1 h 22"/>
                <a:gd name="T18" fmla="*/ 0 w 11"/>
                <a:gd name="T19" fmla="*/ 1 h 22"/>
                <a:gd name="T20" fmla="*/ 0 w 11"/>
                <a:gd name="T21" fmla="*/ 1 h 22"/>
                <a:gd name="T22" fmla="*/ 0 w 11"/>
                <a:gd name="T23" fmla="*/ 1 h 22"/>
                <a:gd name="T24" fmla="*/ 0 w 11"/>
                <a:gd name="T25" fmla="*/ 1 h 22"/>
                <a:gd name="T26" fmla="*/ 0 w 11"/>
                <a:gd name="T27" fmla="*/ 1 h 22"/>
                <a:gd name="T28" fmla="*/ 0 w 11"/>
                <a:gd name="T29" fmla="*/ 1 h 22"/>
                <a:gd name="T30" fmla="*/ 0 w 11"/>
                <a:gd name="T31" fmla="*/ 1 h 22"/>
                <a:gd name="T32" fmla="*/ 0 w 11"/>
                <a:gd name="T33" fmla="*/ 1 h 22"/>
                <a:gd name="T34" fmla="*/ 0 w 1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22"/>
                <a:gd name="T56" fmla="*/ 11 w 1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22">
                  <a:moveTo>
                    <a:pt x="3" y="4"/>
                  </a:moveTo>
                  <a:lnTo>
                    <a:pt x="4" y="3"/>
                  </a:lnTo>
                  <a:lnTo>
                    <a:pt x="6" y="1"/>
                  </a:lnTo>
                  <a:lnTo>
                    <a:pt x="9" y="0"/>
                  </a:lnTo>
                  <a:lnTo>
                    <a:pt x="11" y="0"/>
                  </a:lnTo>
                  <a:lnTo>
                    <a:pt x="11" y="22"/>
                  </a:lnTo>
                  <a:lnTo>
                    <a:pt x="9" y="20"/>
                  </a:lnTo>
                  <a:lnTo>
                    <a:pt x="8" y="20"/>
                  </a:lnTo>
                  <a:lnTo>
                    <a:pt x="4" y="20"/>
                  </a:lnTo>
                  <a:lnTo>
                    <a:pt x="3" y="19"/>
                  </a:lnTo>
                  <a:lnTo>
                    <a:pt x="1" y="17"/>
                  </a:lnTo>
                  <a:lnTo>
                    <a:pt x="1" y="15"/>
                  </a:lnTo>
                  <a:lnTo>
                    <a:pt x="0" y="12"/>
                  </a:lnTo>
                  <a:lnTo>
                    <a:pt x="0" y="11"/>
                  </a:lnTo>
                  <a:lnTo>
                    <a:pt x="0" y="9"/>
                  </a:lnTo>
                  <a:lnTo>
                    <a:pt x="1" y="8"/>
                  </a:lnTo>
                  <a:lnTo>
                    <a:pt x="1" y="6"/>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5" name="Freeform 187">
              <a:extLst>
                <a:ext uri="{FF2B5EF4-FFF2-40B4-BE49-F238E27FC236}">
                  <a16:creationId xmlns:a16="http://schemas.microsoft.com/office/drawing/2014/main" id="{198F672F-16A0-EC4A-A7F9-94E8AB93948F}"/>
                </a:ext>
              </a:extLst>
            </p:cNvPr>
            <p:cNvSpPr>
              <a:spLocks/>
            </p:cNvSpPr>
            <p:nvPr/>
          </p:nvSpPr>
          <p:spPr bwMode="auto">
            <a:xfrm>
              <a:off x="2748" y="3702"/>
              <a:ext cx="283" cy="87"/>
            </a:xfrm>
            <a:custGeom>
              <a:avLst/>
              <a:gdLst>
                <a:gd name="T0" fmla="*/ 0 w 568"/>
                <a:gd name="T1" fmla="*/ 0 h 175"/>
                <a:gd name="T2" fmla="*/ 0 w 568"/>
                <a:gd name="T3" fmla="*/ 0 h 175"/>
                <a:gd name="T4" fmla="*/ 0 w 568"/>
                <a:gd name="T5" fmla="*/ 0 h 175"/>
                <a:gd name="T6" fmla="*/ 0 w 568"/>
                <a:gd name="T7" fmla="*/ 0 h 175"/>
                <a:gd name="T8" fmla="*/ 0 w 568"/>
                <a:gd name="T9" fmla="*/ 0 h 175"/>
                <a:gd name="T10" fmla="*/ 0 w 568"/>
                <a:gd name="T11" fmla="*/ 0 h 175"/>
                <a:gd name="T12" fmla="*/ 0 w 568"/>
                <a:gd name="T13" fmla="*/ 0 h 175"/>
                <a:gd name="T14" fmla="*/ 0 w 568"/>
                <a:gd name="T15" fmla="*/ 0 h 175"/>
                <a:gd name="T16" fmla="*/ 0 w 568"/>
                <a:gd name="T17" fmla="*/ 0 h 175"/>
                <a:gd name="T18" fmla="*/ 0 w 568"/>
                <a:gd name="T19" fmla="*/ 0 h 175"/>
                <a:gd name="T20" fmla="*/ 0 w 568"/>
                <a:gd name="T21" fmla="*/ 0 h 175"/>
                <a:gd name="T22" fmla="*/ 0 w 568"/>
                <a:gd name="T23" fmla="*/ 0 h 175"/>
                <a:gd name="T24" fmla="*/ 0 w 568"/>
                <a:gd name="T25" fmla="*/ 0 h 175"/>
                <a:gd name="T26" fmla="*/ 0 w 568"/>
                <a:gd name="T27" fmla="*/ 0 h 175"/>
                <a:gd name="T28" fmla="*/ 0 w 568"/>
                <a:gd name="T29" fmla="*/ 0 h 175"/>
                <a:gd name="T30" fmla="*/ 0 w 568"/>
                <a:gd name="T31" fmla="*/ 0 h 175"/>
                <a:gd name="T32" fmla="*/ 0 w 568"/>
                <a:gd name="T33" fmla="*/ 0 h 175"/>
                <a:gd name="T34" fmla="*/ 0 w 568"/>
                <a:gd name="T35" fmla="*/ 0 h 175"/>
                <a:gd name="T36" fmla="*/ 0 w 568"/>
                <a:gd name="T37" fmla="*/ 0 h 175"/>
                <a:gd name="T38" fmla="*/ 0 w 568"/>
                <a:gd name="T39" fmla="*/ 0 h 175"/>
                <a:gd name="T40" fmla="*/ 0 w 568"/>
                <a:gd name="T41" fmla="*/ 0 h 175"/>
                <a:gd name="T42" fmla="*/ 0 w 568"/>
                <a:gd name="T43" fmla="*/ 0 h 175"/>
                <a:gd name="T44" fmla="*/ 0 w 568"/>
                <a:gd name="T45" fmla="*/ 0 h 175"/>
                <a:gd name="T46" fmla="*/ 0 w 568"/>
                <a:gd name="T47" fmla="*/ 0 h 175"/>
                <a:gd name="T48" fmla="*/ 0 w 568"/>
                <a:gd name="T49" fmla="*/ 0 h 175"/>
                <a:gd name="T50" fmla="*/ 0 w 568"/>
                <a:gd name="T51" fmla="*/ 0 h 175"/>
                <a:gd name="T52" fmla="*/ 0 w 568"/>
                <a:gd name="T53" fmla="*/ 0 h 175"/>
                <a:gd name="T54" fmla="*/ 0 w 568"/>
                <a:gd name="T55" fmla="*/ 0 h 175"/>
                <a:gd name="T56" fmla="*/ 0 w 568"/>
                <a:gd name="T57" fmla="*/ 0 h 175"/>
                <a:gd name="T58" fmla="*/ 0 w 568"/>
                <a:gd name="T59" fmla="*/ 0 h 175"/>
                <a:gd name="T60" fmla="*/ 0 w 568"/>
                <a:gd name="T61" fmla="*/ 0 h 175"/>
                <a:gd name="T62" fmla="*/ 0 w 568"/>
                <a:gd name="T63" fmla="*/ 0 h 175"/>
                <a:gd name="T64" fmla="*/ 0 w 568"/>
                <a:gd name="T65" fmla="*/ 0 h 175"/>
                <a:gd name="T66" fmla="*/ 0 w 568"/>
                <a:gd name="T67" fmla="*/ 0 h 175"/>
                <a:gd name="T68" fmla="*/ 0 w 568"/>
                <a:gd name="T69" fmla="*/ 0 h 1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8"/>
                <a:gd name="T106" fmla="*/ 0 h 175"/>
                <a:gd name="T107" fmla="*/ 568 w 568"/>
                <a:gd name="T108" fmla="*/ 175 h 1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8" h="175">
                  <a:moveTo>
                    <a:pt x="63" y="175"/>
                  </a:moveTo>
                  <a:lnTo>
                    <a:pt x="51" y="174"/>
                  </a:lnTo>
                  <a:lnTo>
                    <a:pt x="40" y="171"/>
                  </a:lnTo>
                  <a:lnTo>
                    <a:pt x="30" y="166"/>
                  </a:lnTo>
                  <a:lnTo>
                    <a:pt x="21" y="160"/>
                  </a:lnTo>
                  <a:lnTo>
                    <a:pt x="10" y="144"/>
                  </a:lnTo>
                  <a:lnTo>
                    <a:pt x="3" y="127"/>
                  </a:lnTo>
                  <a:lnTo>
                    <a:pt x="0" y="108"/>
                  </a:lnTo>
                  <a:lnTo>
                    <a:pt x="0" y="89"/>
                  </a:lnTo>
                  <a:lnTo>
                    <a:pt x="0" y="70"/>
                  </a:lnTo>
                  <a:lnTo>
                    <a:pt x="3" y="49"/>
                  </a:lnTo>
                  <a:lnTo>
                    <a:pt x="10" y="32"/>
                  </a:lnTo>
                  <a:lnTo>
                    <a:pt x="21" y="16"/>
                  </a:lnTo>
                  <a:lnTo>
                    <a:pt x="30" y="10"/>
                  </a:lnTo>
                  <a:lnTo>
                    <a:pt x="40" y="5"/>
                  </a:lnTo>
                  <a:lnTo>
                    <a:pt x="51" y="2"/>
                  </a:lnTo>
                  <a:lnTo>
                    <a:pt x="63" y="0"/>
                  </a:lnTo>
                  <a:lnTo>
                    <a:pt x="506" y="0"/>
                  </a:lnTo>
                  <a:lnTo>
                    <a:pt x="519" y="2"/>
                  </a:lnTo>
                  <a:lnTo>
                    <a:pt x="530" y="5"/>
                  </a:lnTo>
                  <a:lnTo>
                    <a:pt x="539" y="10"/>
                  </a:lnTo>
                  <a:lnTo>
                    <a:pt x="547" y="16"/>
                  </a:lnTo>
                  <a:lnTo>
                    <a:pt x="558" y="32"/>
                  </a:lnTo>
                  <a:lnTo>
                    <a:pt x="564" y="49"/>
                  </a:lnTo>
                  <a:lnTo>
                    <a:pt x="568" y="70"/>
                  </a:lnTo>
                  <a:lnTo>
                    <a:pt x="568" y="89"/>
                  </a:lnTo>
                  <a:lnTo>
                    <a:pt x="568" y="100"/>
                  </a:lnTo>
                  <a:lnTo>
                    <a:pt x="566" y="112"/>
                  </a:lnTo>
                  <a:lnTo>
                    <a:pt x="564" y="127"/>
                  </a:lnTo>
                  <a:lnTo>
                    <a:pt x="560" y="141"/>
                  </a:lnTo>
                  <a:lnTo>
                    <a:pt x="552" y="155"/>
                  </a:lnTo>
                  <a:lnTo>
                    <a:pt x="542" y="166"/>
                  </a:lnTo>
                  <a:lnTo>
                    <a:pt x="527" y="172"/>
                  </a:lnTo>
                  <a:lnTo>
                    <a:pt x="506" y="175"/>
                  </a:lnTo>
                  <a:lnTo>
                    <a:pt x="63" y="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6" name="Freeform 188">
              <a:extLst>
                <a:ext uri="{FF2B5EF4-FFF2-40B4-BE49-F238E27FC236}">
                  <a16:creationId xmlns:a16="http://schemas.microsoft.com/office/drawing/2014/main" id="{71CE5129-9570-E040-9FDA-B2FA4F0436D3}"/>
                </a:ext>
              </a:extLst>
            </p:cNvPr>
            <p:cNvSpPr>
              <a:spLocks/>
            </p:cNvSpPr>
            <p:nvPr/>
          </p:nvSpPr>
          <p:spPr bwMode="auto">
            <a:xfrm>
              <a:off x="2834" y="2829"/>
              <a:ext cx="107" cy="1034"/>
            </a:xfrm>
            <a:custGeom>
              <a:avLst/>
              <a:gdLst>
                <a:gd name="T0" fmla="*/ 1 w 212"/>
                <a:gd name="T1" fmla="*/ 1 h 2067"/>
                <a:gd name="T2" fmla="*/ 1 w 212"/>
                <a:gd name="T3" fmla="*/ 1 h 2067"/>
                <a:gd name="T4" fmla="*/ 1 w 212"/>
                <a:gd name="T5" fmla="*/ 0 h 2067"/>
                <a:gd name="T6" fmla="*/ 1 w 212"/>
                <a:gd name="T7" fmla="*/ 0 h 2067"/>
                <a:gd name="T8" fmla="*/ 1 w 212"/>
                <a:gd name="T9" fmla="*/ 0 h 2067"/>
                <a:gd name="T10" fmla="*/ 1 w 212"/>
                <a:gd name="T11" fmla="*/ 0 h 2067"/>
                <a:gd name="T12" fmla="*/ 1 w 212"/>
                <a:gd name="T13" fmla="*/ 1 h 2067"/>
                <a:gd name="T14" fmla="*/ 1 w 212"/>
                <a:gd name="T15" fmla="*/ 1 h 2067"/>
                <a:gd name="T16" fmla="*/ 1 w 212"/>
                <a:gd name="T17" fmla="*/ 1 h 2067"/>
                <a:gd name="T18" fmla="*/ 1 w 212"/>
                <a:gd name="T19" fmla="*/ 1 h 2067"/>
                <a:gd name="T20" fmla="*/ 1 w 212"/>
                <a:gd name="T21" fmla="*/ 1 h 2067"/>
                <a:gd name="T22" fmla="*/ 0 w 212"/>
                <a:gd name="T23" fmla="*/ 1 h 2067"/>
                <a:gd name="T24" fmla="*/ 1 w 212"/>
                <a:gd name="T25" fmla="*/ 1 h 20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067"/>
                <a:gd name="T41" fmla="*/ 212 w 212"/>
                <a:gd name="T42" fmla="*/ 2067 h 20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067">
                  <a:moveTo>
                    <a:pt x="1" y="2045"/>
                  </a:moveTo>
                  <a:lnTo>
                    <a:pt x="41" y="22"/>
                  </a:lnTo>
                  <a:lnTo>
                    <a:pt x="41" y="0"/>
                  </a:lnTo>
                  <a:lnTo>
                    <a:pt x="63" y="0"/>
                  </a:lnTo>
                  <a:lnTo>
                    <a:pt x="151" y="0"/>
                  </a:lnTo>
                  <a:lnTo>
                    <a:pt x="173" y="0"/>
                  </a:lnTo>
                  <a:lnTo>
                    <a:pt x="173" y="22"/>
                  </a:lnTo>
                  <a:lnTo>
                    <a:pt x="212" y="2045"/>
                  </a:lnTo>
                  <a:lnTo>
                    <a:pt x="212" y="2067"/>
                  </a:lnTo>
                  <a:lnTo>
                    <a:pt x="192" y="2067"/>
                  </a:lnTo>
                  <a:lnTo>
                    <a:pt x="23" y="2067"/>
                  </a:lnTo>
                  <a:lnTo>
                    <a:pt x="0" y="2067"/>
                  </a:lnTo>
                  <a:lnTo>
                    <a:pt x="1" y="20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7" name="Freeform 189">
              <a:extLst>
                <a:ext uri="{FF2B5EF4-FFF2-40B4-BE49-F238E27FC236}">
                  <a16:creationId xmlns:a16="http://schemas.microsoft.com/office/drawing/2014/main" id="{F72148F6-50E3-E84F-AAD6-E0EA6783401A}"/>
                </a:ext>
              </a:extLst>
            </p:cNvPr>
            <p:cNvSpPr>
              <a:spLocks/>
            </p:cNvSpPr>
            <p:nvPr/>
          </p:nvSpPr>
          <p:spPr bwMode="auto">
            <a:xfrm>
              <a:off x="2846" y="2840"/>
              <a:ext cx="84" cy="876"/>
            </a:xfrm>
            <a:custGeom>
              <a:avLst/>
              <a:gdLst>
                <a:gd name="T0" fmla="*/ 0 w 169"/>
                <a:gd name="T1" fmla="*/ 0 h 2025"/>
                <a:gd name="T2" fmla="*/ 0 w 169"/>
                <a:gd name="T3" fmla="*/ 0 h 2025"/>
                <a:gd name="T4" fmla="*/ 0 w 169"/>
                <a:gd name="T5" fmla="*/ 0 h 2025"/>
                <a:gd name="T6" fmla="*/ 0 w 169"/>
                <a:gd name="T7" fmla="*/ 0 h 2025"/>
                <a:gd name="T8" fmla="*/ 0 w 169"/>
                <a:gd name="T9" fmla="*/ 0 h 2025"/>
                <a:gd name="T10" fmla="*/ 0 60000 65536"/>
                <a:gd name="T11" fmla="*/ 0 60000 65536"/>
                <a:gd name="T12" fmla="*/ 0 60000 65536"/>
                <a:gd name="T13" fmla="*/ 0 60000 65536"/>
                <a:gd name="T14" fmla="*/ 0 60000 65536"/>
                <a:gd name="T15" fmla="*/ 0 w 169"/>
                <a:gd name="T16" fmla="*/ 0 h 2025"/>
                <a:gd name="T17" fmla="*/ 169 w 169"/>
                <a:gd name="T18" fmla="*/ 2025 h 2025"/>
              </a:gdLst>
              <a:ahLst/>
              <a:cxnLst>
                <a:cxn ang="T10">
                  <a:pos x="T0" y="T1"/>
                </a:cxn>
                <a:cxn ang="T11">
                  <a:pos x="T2" y="T3"/>
                </a:cxn>
                <a:cxn ang="T12">
                  <a:pos x="T4" y="T5"/>
                </a:cxn>
                <a:cxn ang="T13">
                  <a:pos x="T6" y="T7"/>
                </a:cxn>
                <a:cxn ang="T14">
                  <a:pos x="T8" y="T9"/>
                </a:cxn>
              </a:cxnLst>
              <a:rect l="T15" t="T16" r="T17" b="T18"/>
              <a:pathLst>
                <a:path w="169" h="2025">
                  <a:moveTo>
                    <a:pt x="169" y="2025"/>
                  </a:moveTo>
                  <a:lnTo>
                    <a:pt x="128" y="0"/>
                  </a:lnTo>
                  <a:lnTo>
                    <a:pt x="40" y="0"/>
                  </a:lnTo>
                  <a:lnTo>
                    <a:pt x="0" y="2025"/>
                  </a:lnTo>
                  <a:lnTo>
                    <a:pt x="169" y="2025"/>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8" name="Freeform 190">
              <a:extLst>
                <a:ext uri="{FF2B5EF4-FFF2-40B4-BE49-F238E27FC236}">
                  <a16:creationId xmlns:a16="http://schemas.microsoft.com/office/drawing/2014/main" id="{34F40361-A863-1948-A585-A7C628F07D8B}"/>
                </a:ext>
              </a:extLst>
            </p:cNvPr>
            <p:cNvSpPr>
              <a:spLocks/>
            </p:cNvSpPr>
            <p:nvPr/>
          </p:nvSpPr>
          <p:spPr bwMode="auto">
            <a:xfrm>
              <a:off x="2821" y="3680"/>
              <a:ext cx="135" cy="44"/>
            </a:xfrm>
            <a:custGeom>
              <a:avLst/>
              <a:gdLst>
                <a:gd name="T0" fmla="*/ 0 w 271"/>
                <a:gd name="T1" fmla="*/ 0 h 89"/>
                <a:gd name="T2" fmla="*/ 0 w 271"/>
                <a:gd name="T3" fmla="*/ 0 h 89"/>
                <a:gd name="T4" fmla="*/ 0 w 271"/>
                <a:gd name="T5" fmla="*/ 0 h 89"/>
                <a:gd name="T6" fmla="*/ 0 w 271"/>
                <a:gd name="T7" fmla="*/ 0 h 89"/>
                <a:gd name="T8" fmla="*/ 0 w 271"/>
                <a:gd name="T9" fmla="*/ 0 h 89"/>
                <a:gd name="T10" fmla="*/ 0 w 271"/>
                <a:gd name="T11" fmla="*/ 0 h 89"/>
                <a:gd name="T12" fmla="*/ 0 w 271"/>
                <a:gd name="T13" fmla="*/ 0 h 89"/>
                <a:gd name="T14" fmla="*/ 0 w 271"/>
                <a:gd name="T15" fmla="*/ 0 h 89"/>
                <a:gd name="T16" fmla="*/ 0 w 271"/>
                <a:gd name="T17" fmla="*/ 0 h 89"/>
                <a:gd name="T18" fmla="*/ 0 w 271"/>
                <a:gd name="T19" fmla="*/ 0 h 89"/>
                <a:gd name="T20" fmla="*/ 0 w 271"/>
                <a:gd name="T21" fmla="*/ 0 h 89"/>
                <a:gd name="T22" fmla="*/ 0 w 271"/>
                <a:gd name="T23" fmla="*/ 0 h 89"/>
                <a:gd name="T24" fmla="*/ 0 w 271"/>
                <a:gd name="T25" fmla="*/ 0 h 89"/>
                <a:gd name="T26" fmla="*/ 0 w 271"/>
                <a:gd name="T27" fmla="*/ 0 h 89"/>
                <a:gd name="T28" fmla="*/ 0 w 271"/>
                <a:gd name="T29" fmla="*/ 0 h 89"/>
                <a:gd name="T30" fmla="*/ 0 w 271"/>
                <a:gd name="T31" fmla="*/ 0 h 89"/>
                <a:gd name="T32" fmla="*/ 0 w 271"/>
                <a:gd name="T33" fmla="*/ 0 h 89"/>
                <a:gd name="T34" fmla="*/ 0 w 271"/>
                <a:gd name="T35" fmla="*/ 0 h 89"/>
                <a:gd name="T36" fmla="*/ 0 w 271"/>
                <a:gd name="T37" fmla="*/ 0 h 89"/>
                <a:gd name="T38" fmla="*/ 0 w 271"/>
                <a:gd name="T39" fmla="*/ 0 h 89"/>
                <a:gd name="T40" fmla="*/ 0 w 271"/>
                <a:gd name="T41" fmla="*/ 0 h 89"/>
                <a:gd name="T42" fmla="*/ 0 w 271"/>
                <a:gd name="T43" fmla="*/ 0 h 89"/>
                <a:gd name="T44" fmla="*/ 0 w 271"/>
                <a:gd name="T45" fmla="*/ 0 h 89"/>
                <a:gd name="T46" fmla="*/ 0 w 271"/>
                <a:gd name="T47" fmla="*/ 0 h 89"/>
                <a:gd name="T48" fmla="*/ 0 w 271"/>
                <a:gd name="T49" fmla="*/ 0 h 89"/>
                <a:gd name="T50" fmla="*/ 0 w 271"/>
                <a:gd name="T51" fmla="*/ 0 h 89"/>
                <a:gd name="T52" fmla="*/ 0 w 271"/>
                <a:gd name="T53" fmla="*/ 0 h 89"/>
                <a:gd name="T54" fmla="*/ 0 w 271"/>
                <a:gd name="T55" fmla="*/ 0 h 89"/>
                <a:gd name="T56" fmla="*/ 0 w 271"/>
                <a:gd name="T57" fmla="*/ 0 h 89"/>
                <a:gd name="T58" fmla="*/ 0 w 271"/>
                <a:gd name="T59" fmla="*/ 0 h 89"/>
                <a:gd name="T60" fmla="*/ 0 w 271"/>
                <a:gd name="T61" fmla="*/ 0 h 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1"/>
                <a:gd name="T94" fmla="*/ 0 h 89"/>
                <a:gd name="T95" fmla="*/ 271 w 271"/>
                <a:gd name="T96" fmla="*/ 89 h 8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1" h="89">
                  <a:moveTo>
                    <a:pt x="45" y="89"/>
                  </a:moveTo>
                  <a:lnTo>
                    <a:pt x="36" y="87"/>
                  </a:lnTo>
                  <a:lnTo>
                    <a:pt x="28" y="85"/>
                  </a:lnTo>
                  <a:lnTo>
                    <a:pt x="20" y="81"/>
                  </a:lnTo>
                  <a:lnTo>
                    <a:pt x="14" y="76"/>
                  </a:lnTo>
                  <a:lnTo>
                    <a:pt x="8" y="70"/>
                  </a:lnTo>
                  <a:lnTo>
                    <a:pt x="3" y="62"/>
                  </a:lnTo>
                  <a:lnTo>
                    <a:pt x="1" y="54"/>
                  </a:lnTo>
                  <a:lnTo>
                    <a:pt x="0" y="44"/>
                  </a:lnTo>
                  <a:lnTo>
                    <a:pt x="1" y="37"/>
                  </a:lnTo>
                  <a:lnTo>
                    <a:pt x="3" y="27"/>
                  </a:lnTo>
                  <a:lnTo>
                    <a:pt x="8" y="19"/>
                  </a:lnTo>
                  <a:lnTo>
                    <a:pt x="14" y="13"/>
                  </a:lnTo>
                  <a:lnTo>
                    <a:pt x="20" y="8"/>
                  </a:lnTo>
                  <a:lnTo>
                    <a:pt x="28" y="4"/>
                  </a:lnTo>
                  <a:lnTo>
                    <a:pt x="36" y="2"/>
                  </a:lnTo>
                  <a:lnTo>
                    <a:pt x="45" y="0"/>
                  </a:lnTo>
                  <a:lnTo>
                    <a:pt x="227" y="0"/>
                  </a:lnTo>
                  <a:lnTo>
                    <a:pt x="235" y="2"/>
                  </a:lnTo>
                  <a:lnTo>
                    <a:pt x="242" y="4"/>
                  </a:lnTo>
                  <a:lnTo>
                    <a:pt x="250" y="8"/>
                  </a:lnTo>
                  <a:lnTo>
                    <a:pt x="258" y="13"/>
                  </a:lnTo>
                  <a:lnTo>
                    <a:pt x="263" y="19"/>
                  </a:lnTo>
                  <a:lnTo>
                    <a:pt x="268" y="27"/>
                  </a:lnTo>
                  <a:lnTo>
                    <a:pt x="269" y="37"/>
                  </a:lnTo>
                  <a:lnTo>
                    <a:pt x="271" y="44"/>
                  </a:lnTo>
                  <a:lnTo>
                    <a:pt x="268" y="62"/>
                  </a:lnTo>
                  <a:lnTo>
                    <a:pt x="258" y="76"/>
                  </a:lnTo>
                  <a:lnTo>
                    <a:pt x="244" y="85"/>
                  </a:lnTo>
                  <a:lnTo>
                    <a:pt x="227" y="89"/>
                  </a:lnTo>
                  <a:lnTo>
                    <a:pt x="45"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59" name="Freeform 191">
              <a:extLst>
                <a:ext uri="{FF2B5EF4-FFF2-40B4-BE49-F238E27FC236}">
                  <a16:creationId xmlns:a16="http://schemas.microsoft.com/office/drawing/2014/main" id="{5315817B-85E4-7640-BCDE-891BC75BAA7B}"/>
                </a:ext>
              </a:extLst>
            </p:cNvPr>
            <p:cNvSpPr>
              <a:spLocks/>
            </p:cNvSpPr>
            <p:nvPr/>
          </p:nvSpPr>
          <p:spPr bwMode="auto">
            <a:xfrm>
              <a:off x="2828" y="3687"/>
              <a:ext cx="121" cy="30"/>
            </a:xfrm>
            <a:custGeom>
              <a:avLst/>
              <a:gdLst>
                <a:gd name="T0" fmla="*/ 0 w 243"/>
                <a:gd name="T1" fmla="*/ 1 h 59"/>
                <a:gd name="T2" fmla="*/ 0 w 243"/>
                <a:gd name="T3" fmla="*/ 1 h 59"/>
                <a:gd name="T4" fmla="*/ 0 w 243"/>
                <a:gd name="T5" fmla="*/ 1 h 59"/>
                <a:gd name="T6" fmla="*/ 0 w 243"/>
                <a:gd name="T7" fmla="*/ 1 h 59"/>
                <a:gd name="T8" fmla="*/ 0 w 243"/>
                <a:gd name="T9" fmla="*/ 1 h 59"/>
                <a:gd name="T10" fmla="*/ 0 w 243"/>
                <a:gd name="T11" fmla="*/ 1 h 59"/>
                <a:gd name="T12" fmla="*/ 0 w 243"/>
                <a:gd name="T13" fmla="*/ 1 h 59"/>
                <a:gd name="T14" fmla="*/ 0 w 243"/>
                <a:gd name="T15" fmla="*/ 1 h 59"/>
                <a:gd name="T16" fmla="*/ 0 w 243"/>
                <a:gd name="T17" fmla="*/ 1 h 59"/>
                <a:gd name="T18" fmla="*/ 0 w 243"/>
                <a:gd name="T19" fmla="*/ 0 h 59"/>
                <a:gd name="T20" fmla="*/ 0 w 243"/>
                <a:gd name="T21" fmla="*/ 0 h 59"/>
                <a:gd name="T22" fmla="*/ 0 w 243"/>
                <a:gd name="T23" fmla="*/ 1 h 59"/>
                <a:gd name="T24" fmla="*/ 0 w 243"/>
                <a:gd name="T25" fmla="*/ 1 h 59"/>
                <a:gd name="T26" fmla="*/ 0 w 243"/>
                <a:gd name="T27" fmla="*/ 1 h 59"/>
                <a:gd name="T28" fmla="*/ 0 w 243"/>
                <a:gd name="T29" fmla="*/ 1 h 59"/>
                <a:gd name="T30" fmla="*/ 0 w 243"/>
                <a:gd name="T31" fmla="*/ 1 h 59"/>
                <a:gd name="T32" fmla="*/ 0 w 243"/>
                <a:gd name="T33" fmla="*/ 1 h 59"/>
                <a:gd name="T34" fmla="*/ 0 w 243"/>
                <a:gd name="T35" fmla="*/ 1 h 59"/>
                <a:gd name="T36" fmla="*/ 0 w 243"/>
                <a:gd name="T37" fmla="*/ 1 h 59"/>
                <a:gd name="T38" fmla="*/ 0 w 243"/>
                <a:gd name="T39" fmla="*/ 1 h 59"/>
                <a:gd name="T40" fmla="*/ 0 w 243"/>
                <a:gd name="T41" fmla="*/ 1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3"/>
                <a:gd name="T64" fmla="*/ 0 h 59"/>
                <a:gd name="T65" fmla="*/ 243 w 243"/>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3" h="59">
                  <a:moveTo>
                    <a:pt x="213" y="59"/>
                  </a:moveTo>
                  <a:lnTo>
                    <a:pt x="224" y="58"/>
                  </a:lnTo>
                  <a:lnTo>
                    <a:pt x="233" y="52"/>
                  </a:lnTo>
                  <a:lnTo>
                    <a:pt x="240" y="42"/>
                  </a:lnTo>
                  <a:lnTo>
                    <a:pt x="243" y="29"/>
                  </a:lnTo>
                  <a:lnTo>
                    <a:pt x="240" y="17"/>
                  </a:lnTo>
                  <a:lnTo>
                    <a:pt x="233" y="7"/>
                  </a:lnTo>
                  <a:lnTo>
                    <a:pt x="224" y="1"/>
                  </a:lnTo>
                  <a:lnTo>
                    <a:pt x="213" y="0"/>
                  </a:lnTo>
                  <a:lnTo>
                    <a:pt x="31" y="0"/>
                  </a:lnTo>
                  <a:lnTo>
                    <a:pt x="19" y="1"/>
                  </a:lnTo>
                  <a:lnTo>
                    <a:pt x="9" y="7"/>
                  </a:lnTo>
                  <a:lnTo>
                    <a:pt x="3" y="17"/>
                  </a:lnTo>
                  <a:lnTo>
                    <a:pt x="0" y="29"/>
                  </a:lnTo>
                  <a:lnTo>
                    <a:pt x="3" y="42"/>
                  </a:lnTo>
                  <a:lnTo>
                    <a:pt x="9" y="52"/>
                  </a:lnTo>
                  <a:lnTo>
                    <a:pt x="19" y="58"/>
                  </a:lnTo>
                  <a:lnTo>
                    <a:pt x="31" y="59"/>
                  </a:lnTo>
                  <a:lnTo>
                    <a:pt x="213" y="59"/>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0" name="Freeform 192">
              <a:extLst>
                <a:ext uri="{FF2B5EF4-FFF2-40B4-BE49-F238E27FC236}">
                  <a16:creationId xmlns:a16="http://schemas.microsoft.com/office/drawing/2014/main" id="{90F86129-2648-EC40-8EB6-3C365332874D}"/>
                </a:ext>
              </a:extLst>
            </p:cNvPr>
            <p:cNvSpPr>
              <a:spLocks/>
            </p:cNvSpPr>
            <p:nvPr/>
          </p:nvSpPr>
          <p:spPr bwMode="auto">
            <a:xfrm>
              <a:off x="2755" y="3709"/>
              <a:ext cx="269" cy="73"/>
            </a:xfrm>
            <a:custGeom>
              <a:avLst/>
              <a:gdLst>
                <a:gd name="T0" fmla="*/ 0 w 539"/>
                <a:gd name="T1" fmla="*/ 1 h 146"/>
                <a:gd name="T2" fmla="*/ 0 w 539"/>
                <a:gd name="T3" fmla="*/ 1 h 146"/>
                <a:gd name="T4" fmla="*/ 0 w 539"/>
                <a:gd name="T5" fmla="*/ 1 h 146"/>
                <a:gd name="T6" fmla="*/ 0 w 539"/>
                <a:gd name="T7" fmla="*/ 1 h 146"/>
                <a:gd name="T8" fmla="*/ 0 w 539"/>
                <a:gd name="T9" fmla="*/ 1 h 146"/>
                <a:gd name="T10" fmla="*/ 0 w 539"/>
                <a:gd name="T11" fmla="*/ 1 h 146"/>
                <a:gd name="T12" fmla="*/ 0 w 539"/>
                <a:gd name="T13" fmla="*/ 1 h 146"/>
                <a:gd name="T14" fmla="*/ 0 w 539"/>
                <a:gd name="T15" fmla="*/ 1 h 146"/>
                <a:gd name="T16" fmla="*/ 0 w 539"/>
                <a:gd name="T17" fmla="*/ 1 h 146"/>
                <a:gd name="T18" fmla="*/ 0 w 539"/>
                <a:gd name="T19" fmla="*/ 1 h 146"/>
                <a:gd name="T20" fmla="*/ 0 w 539"/>
                <a:gd name="T21" fmla="*/ 1 h 146"/>
                <a:gd name="T22" fmla="*/ 0 w 539"/>
                <a:gd name="T23" fmla="*/ 1 h 146"/>
                <a:gd name="T24" fmla="*/ 0 w 539"/>
                <a:gd name="T25" fmla="*/ 1 h 146"/>
                <a:gd name="T26" fmla="*/ 0 w 539"/>
                <a:gd name="T27" fmla="*/ 1 h 146"/>
                <a:gd name="T28" fmla="*/ 0 w 539"/>
                <a:gd name="T29" fmla="*/ 1 h 146"/>
                <a:gd name="T30" fmla="*/ 0 w 539"/>
                <a:gd name="T31" fmla="*/ 1 h 146"/>
                <a:gd name="T32" fmla="*/ 0 w 539"/>
                <a:gd name="T33" fmla="*/ 1 h 146"/>
                <a:gd name="T34" fmla="*/ 0 w 539"/>
                <a:gd name="T35" fmla="*/ 0 h 146"/>
                <a:gd name="T36" fmla="*/ 0 w 539"/>
                <a:gd name="T37" fmla="*/ 0 h 146"/>
                <a:gd name="T38" fmla="*/ 0 w 539"/>
                <a:gd name="T39" fmla="*/ 1 h 146"/>
                <a:gd name="T40" fmla="*/ 0 w 539"/>
                <a:gd name="T41" fmla="*/ 1 h 146"/>
                <a:gd name="T42" fmla="*/ 0 w 539"/>
                <a:gd name="T43" fmla="*/ 1 h 146"/>
                <a:gd name="T44" fmla="*/ 0 w 539"/>
                <a:gd name="T45" fmla="*/ 1 h 146"/>
                <a:gd name="T46" fmla="*/ 0 w 539"/>
                <a:gd name="T47" fmla="*/ 1 h 146"/>
                <a:gd name="T48" fmla="*/ 0 w 539"/>
                <a:gd name="T49" fmla="*/ 1 h 146"/>
                <a:gd name="T50" fmla="*/ 0 w 539"/>
                <a:gd name="T51" fmla="*/ 1 h 146"/>
                <a:gd name="T52" fmla="*/ 0 w 539"/>
                <a:gd name="T53" fmla="*/ 1 h 146"/>
                <a:gd name="T54" fmla="*/ 0 w 539"/>
                <a:gd name="T55" fmla="*/ 1 h 146"/>
                <a:gd name="T56" fmla="*/ 0 w 539"/>
                <a:gd name="T57" fmla="*/ 1 h 146"/>
                <a:gd name="T58" fmla="*/ 0 w 539"/>
                <a:gd name="T59" fmla="*/ 1 h 146"/>
                <a:gd name="T60" fmla="*/ 0 w 539"/>
                <a:gd name="T61" fmla="*/ 1 h 146"/>
                <a:gd name="T62" fmla="*/ 0 w 539"/>
                <a:gd name="T63" fmla="*/ 1 h 146"/>
                <a:gd name="T64" fmla="*/ 0 w 539"/>
                <a:gd name="T65" fmla="*/ 1 h 146"/>
                <a:gd name="T66" fmla="*/ 0 w 539"/>
                <a:gd name="T67" fmla="*/ 1 h 146"/>
                <a:gd name="T68" fmla="*/ 0 w 539"/>
                <a:gd name="T69" fmla="*/ 1 h 146"/>
                <a:gd name="T70" fmla="*/ 0 w 539"/>
                <a:gd name="T71" fmla="*/ 1 h 146"/>
                <a:gd name="T72" fmla="*/ 0 w 539"/>
                <a:gd name="T73" fmla="*/ 1 h 1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9"/>
                <a:gd name="T112" fmla="*/ 0 h 146"/>
                <a:gd name="T113" fmla="*/ 539 w 539"/>
                <a:gd name="T114" fmla="*/ 146 h 1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9" h="146">
                  <a:moveTo>
                    <a:pt x="492" y="146"/>
                  </a:moveTo>
                  <a:lnTo>
                    <a:pt x="505" y="145"/>
                  </a:lnTo>
                  <a:lnTo>
                    <a:pt x="516" y="140"/>
                  </a:lnTo>
                  <a:lnTo>
                    <a:pt x="524" y="134"/>
                  </a:lnTo>
                  <a:lnTo>
                    <a:pt x="530" y="124"/>
                  </a:lnTo>
                  <a:lnTo>
                    <a:pt x="535" y="115"/>
                  </a:lnTo>
                  <a:lnTo>
                    <a:pt x="538" y="102"/>
                  </a:lnTo>
                  <a:lnTo>
                    <a:pt x="539" y="88"/>
                  </a:lnTo>
                  <a:lnTo>
                    <a:pt x="539" y="74"/>
                  </a:lnTo>
                  <a:lnTo>
                    <a:pt x="539" y="60"/>
                  </a:lnTo>
                  <a:lnTo>
                    <a:pt x="538" y="45"/>
                  </a:lnTo>
                  <a:lnTo>
                    <a:pt x="535" y="33"/>
                  </a:lnTo>
                  <a:lnTo>
                    <a:pt x="530" y="22"/>
                  </a:lnTo>
                  <a:lnTo>
                    <a:pt x="524" y="12"/>
                  </a:lnTo>
                  <a:lnTo>
                    <a:pt x="516" y="6"/>
                  </a:lnTo>
                  <a:lnTo>
                    <a:pt x="505" y="1"/>
                  </a:lnTo>
                  <a:lnTo>
                    <a:pt x="492" y="0"/>
                  </a:lnTo>
                  <a:lnTo>
                    <a:pt x="49" y="0"/>
                  </a:lnTo>
                  <a:lnTo>
                    <a:pt x="35" y="1"/>
                  </a:lnTo>
                  <a:lnTo>
                    <a:pt x="24" y="6"/>
                  </a:lnTo>
                  <a:lnTo>
                    <a:pt x="16" y="12"/>
                  </a:lnTo>
                  <a:lnTo>
                    <a:pt x="10" y="22"/>
                  </a:lnTo>
                  <a:lnTo>
                    <a:pt x="5" y="33"/>
                  </a:lnTo>
                  <a:lnTo>
                    <a:pt x="2" y="45"/>
                  </a:lnTo>
                  <a:lnTo>
                    <a:pt x="0" y="60"/>
                  </a:lnTo>
                  <a:lnTo>
                    <a:pt x="0" y="74"/>
                  </a:lnTo>
                  <a:lnTo>
                    <a:pt x="0" y="88"/>
                  </a:lnTo>
                  <a:lnTo>
                    <a:pt x="2" y="102"/>
                  </a:lnTo>
                  <a:lnTo>
                    <a:pt x="5" y="115"/>
                  </a:lnTo>
                  <a:lnTo>
                    <a:pt x="10" y="124"/>
                  </a:lnTo>
                  <a:lnTo>
                    <a:pt x="16" y="134"/>
                  </a:lnTo>
                  <a:lnTo>
                    <a:pt x="24" y="140"/>
                  </a:lnTo>
                  <a:lnTo>
                    <a:pt x="35" y="145"/>
                  </a:lnTo>
                  <a:lnTo>
                    <a:pt x="49" y="146"/>
                  </a:lnTo>
                  <a:lnTo>
                    <a:pt x="492" y="146"/>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1" name="Freeform 193">
              <a:extLst>
                <a:ext uri="{FF2B5EF4-FFF2-40B4-BE49-F238E27FC236}">
                  <a16:creationId xmlns:a16="http://schemas.microsoft.com/office/drawing/2014/main" id="{AE7BCA10-593A-FD45-BB4C-8CD08B5F43FC}"/>
                </a:ext>
              </a:extLst>
            </p:cNvPr>
            <p:cNvSpPr>
              <a:spLocks/>
            </p:cNvSpPr>
            <p:nvPr/>
          </p:nvSpPr>
          <p:spPr bwMode="auto">
            <a:xfrm>
              <a:off x="2845" y="2787"/>
              <a:ext cx="86" cy="86"/>
            </a:xfrm>
            <a:custGeom>
              <a:avLst/>
              <a:gdLst>
                <a:gd name="T0" fmla="*/ 0 w 171"/>
                <a:gd name="T1" fmla="*/ 1 h 172"/>
                <a:gd name="T2" fmla="*/ 1 w 171"/>
                <a:gd name="T3" fmla="*/ 1 h 172"/>
                <a:gd name="T4" fmla="*/ 1 w 171"/>
                <a:gd name="T5" fmla="*/ 1 h 172"/>
                <a:gd name="T6" fmla="*/ 1 w 171"/>
                <a:gd name="T7" fmla="*/ 1 h 172"/>
                <a:gd name="T8" fmla="*/ 1 w 171"/>
                <a:gd name="T9" fmla="*/ 1 h 172"/>
                <a:gd name="T10" fmla="*/ 1 w 171"/>
                <a:gd name="T11" fmla="*/ 1 h 172"/>
                <a:gd name="T12" fmla="*/ 1 w 171"/>
                <a:gd name="T13" fmla="*/ 1 h 172"/>
                <a:gd name="T14" fmla="*/ 1 w 171"/>
                <a:gd name="T15" fmla="*/ 1 h 172"/>
                <a:gd name="T16" fmla="*/ 1 w 171"/>
                <a:gd name="T17" fmla="*/ 1 h 172"/>
                <a:gd name="T18" fmla="*/ 1 w 171"/>
                <a:gd name="T19" fmla="*/ 1 h 172"/>
                <a:gd name="T20" fmla="*/ 1 w 171"/>
                <a:gd name="T21" fmla="*/ 1 h 172"/>
                <a:gd name="T22" fmla="*/ 1 w 171"/>
                <a:gd name="T23" fmla="*/ 0 h 172"/>
                <a:gd name="T24" fmla="*/ 1 w 171"/>
                <a:gd name="T25" fmla="*/ 0 h 172"/>
                <a:gd name="T26" fmla="*/ 1 w 171"/>
                <a:gd name="T27" fmla="*/ 0 h 172"/>
                <a:gd name="T28" fmla="*/ 1 w 171"/>
                <a:gd name="T29" fmla="*/ 1 h 172"/>
                <a:gd name="T30" fmla="*/ 1 w 171"/>
                <a:gd name="T31" fmla="*/ 1 h 172"/>
                <a:gd name="T32" fmla="*/ 1 w 171"/>
                <a:gd name="T33" fmla="*/ 1 h 172"/>
                <a:gd name="T34" fmla="*/ 1 w 171"/>
                <a:gd name="T35" fmla="*/ 1 h 172"/>
                <a:gd name="T36" fmla="*/ 1 w 171"/>
                <a:gd name="T37" fmla="*/ 1 h 172"/>
                <a:gd name="T38" fmla="*/ 1 w 171"/>
                <a:gd name="T39" fmla="*/ 1 h 172"/>
                <a:gd name="T40" fmla="*/ 1 w 171"/>
                <a:gd name="T41" fmla="*/ 1 h 172"/>
                <a:gd name="T42" fmla="*/ 1 w 171"/>
                <a:gd name="T43" fmla="*/ 1 h 172"/>
                <a:gd name="T44" fmla="*/ 1 w 171"/>
                <a:gd name="T45" fmla="*/ 1 h 172"/>
                <a:gd name="T46" fmla="*/ 1 w 171"/>
                <a:gd name="T47" fmla="*/ 1 h 172"/>
                <a:gd name="T48" fmla="*/ 1 w 171"/>
                <a:gd name="T49" fmla="*/ 1 h 172"/>
                <a:gd name="T50" fmla="*/ 1 w 171"/>
                <a:gd name="T51" fmla="*/ 1 h 172"/>
                <a:gd name="T52" fmla="*/ 1 w 171"/>
                <a:gd name="T53" fmla="*/ 1 h 172"/>
                <a:gd name="T54" fmla="*/ 1 w 171"/>
                <a:gd name="T55" fmla="*/ 1 h 172"/>
                <a:gd name="T56" fmla="*/ 1 w 171"/>
                <a:gd name="T57" fmla="*/ 1 h 172"/>
                <a:gd name="T58" fmla="*/ 1 w 171"/>
                <a:gd name="T59" fmla="*/ 1 h 172"/>
                <a:gd name="T60" fmla="*/ 1 w 171"/>
                <a:gd name="T61" fmla="*/ 1 h 172"/>
                <a:gd name="T62" fmla="*/ 1 w 171"/>
                <a:gd name="T63" fmla="*/ 1 h 172"/>
                <a:gd name="T64" fmla="*/ 1 w 171"/>
                <a:gd name="T65" fmla="*/ 1 h 172"/>
                <a:gd name="T66" fmla="*/ 1 w 171"/>
                <a:gd name="T67" fmla="*/ 1 h 172"/>
                <a:gd name="T68" fmla="*/ 1 w 171"/>
                <a:gd name="T69" fmla="*/ 1 h 172"/>
                <a:gd name="T70" fmla="*/ 1 w 171"/>
                <a:gd name="T71" fmla="*/ 1 h 172"/>
                <a:gd name="T72" fmla="*/ 1 w 171"/>
                <a:gd name="T73" fmla="*/ 1 h 172"/>
                <a:gd name="T74" fmla="*/ 1 w 171"/>
                <a:gd name="T75" fmla="*/ 1 h 172"/>
                <a:gd name="T76" fmla="*/ 1 w 171"/>
                <a:gd name="T77" fmla="*/ 1 h 172"/>
                <a:gd name="T78" fmla="*/ 1 w 171"/>
                <a:gd name="T79" fmla="*/ 1 h 172"/>
                <a:gd name="T80" fmla="*/ 1 w 171"/>
                <a:gd name="T81" fmla="*/ 1 h 172"/>
                <a:gd name="T82" fmla="*/ 1 w 171"/>
                <a:gd name="T83" fmla="*/ 1 h 172"/>
                <a:gd name="T84" fmla="*/ 1 w 171"/>
                <a:gd name="T85" fmla="*/ 1 h 172"/>
                <a:gd name="T86" fmla="*/ 1 w 171"/>
                <a:gd name="T87" fmla="*/ 1 h 172"/>
                <a:gd name="T88" fmla="*/ 0 w 171"/>
                <a:gd name="T89" fmla="*/ 1 h 1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
                <a:gd name="T136" fmla="*/ 0 h 172"/>
                <a:gd name="T137" fmla="*/ 171 w 171"/>
                <a:gd name="T138" fmla="*/ 172 h 1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 h="172">
                  <a:moveTo>
                    <a:pt x="0" y="85"/>
                  </a:moveTo>
                  <a:lnTo>
                    <a:pt x="1" y="69"/>
                  </a:lnTo>
                  <a:lnTo>
                    <a:pt x="6" y="52"/>
                  </a:lnTo>
                  <a:lnTo>
                    <a:pt x="14" y="38"/>
                  </a:lnTo>
                  <a:lnTo>
                    <a:pt x="25" y="25"/>
                  </a:lnTo>
                  <a:lnTo>
                    <a:pt x="31" y="19"/>
                  </a:lnTo>
                  <a:lnTo>
                    <a:pt x="39" y="14"/>
                  </a:lnTo>
                  <a:lnTo>
                    <a:pt x="45" y="9"/>
                  </a:lnTo>
                  <a:lnTo>
                    <a:pt x="53" y="6"/>
                  </a:lnTo>
                  <a:lnTo>
                    <a:pt x="61" y="3"/>
                  </a:lnTo>
                  <a:lnTo>
                    <a:pt x="69" y="2"/>
                  </a:lnTo>
                  <a:lnTo>
                    <a:pt x="77" y="0"/>
                  </a:lnTo>
                  <a:lnTo>
                    <a:pt x="86" y="0"/>
                  </a:lnTo>
                  <a:lnTo>
                    <a:pt x="96" y="0"/>
                  </a:lnTo>
                  <a:lnTo>
                    <a:pt x="104" y="2"/>
                  </a:lnTo>
                  <a:lnTo>
                    <a:pt x="112" y="3"/>
                  </a:lnTo>
                  <a:lnTo>
                    <a:pt x="119" y="6"/>
                  </a:lnTo>
                  <a:lnTo>
                    <a:pt x="127" y="9"/>
                  </a:lnTo>
                  <a:lnTo>
                    <a:pt x="134" y="14"/>
                  </a:lnTo>
                  <a:lnTo>
                    <a:pt x="141" y="19"/>
                  </a:lnTo>
                  <a:lnTo>
                    <a:pt x="148" y="25"/>
                  </a:lnTo>
                  <a:lnTo>
                    <a:pt x="159" y="38"/>
                  </a:lnTo>
                  <a:lnTo>
                    <a:pt x="165" y="52"/>
                  </a:lnTo>
                  <a:lnTo>
                    <a:pt x="170" y="69"/>
                  </a:lnTo>
                  <a:lnTo>
                    <a:pt x="171" y="85"/>
                  </a:lnTo>
                  <a:lnTo>
                    <a:pt x="170" y="102"/>
                  </a:lnTo>
                  <a:lnTo>
                    <a:pt x="165" y="118"/>
                  </a:lnTo>
                  <a:lnTo>
                    <a:pt x="157" y="134"/>
                  </a:lnTo>
                  <a:lnTo>
                    <a:pt x="146" y="147"/>
                  </a:lnTo>
                  <a:lnTo>
                    <a:pt x="134" y="158"/>
                  </a:lnTo>
                  <a:lnTo>
                    <a:pt x="119" y="165"/>
                  </a:lnTo>
                  <a:lnTo>
                    <a:pt x="104" y="170"/>
                  </a:lnTo>
                  <a:lnTo>
                    <a:pt x="86" y="172"/>
                  </a:lnTo>
                  <a:lnTo>
                    <a:pt x="77" y="172"/>
                  </a:lnTo>
                  <a:lnTo>
                    <a:pt x="69" y="170"/>
                  </a:lnTo>
                  <a:lnTo>
                    <a:pt x="61" y="169"/>
                  </a:lnTo>
                  <a:lnTo>
                    <a:pt x="53" y="165"/>
                  </a:lnTo>
                  <a:lnTo>
                    <a:pt x="45" y="161"/>
                  </a:lnTo>
                  <a:lnTo>
                    <a:pt x="39" y="158"/>
                  </a:lnTo>
                  <a:lnTo>
                    <a:pt x="31" y="153"/>
                  </a:lnTo>
                  <a:lnTo>
                    <a:pt x="25" y="147"/>
                  </a:lnTo>
                  <a:lnTo>
                    <a:pt x="14" y="132"/>
                  </a:lnTo>
                  <a:lnTo>
                    <a:pt x="6" y="118"/>
                  </a:lnTo>
                  <a:lnTo>
                    <a:pt x="1" y="102"/>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2" name="Freeform 194">
              <a:extLst>
                <a:ext uri="{FF2B5EF4-FFF2-40B4-BE49-F238E27FC236}">
                  <a16:creationId xmlns:a16="http://schemas.microsoft.com/office/drawing/2014/main" id="{80C88A33-4305-4841-910F-0B128F34779A}"/>
                </a:ext>
              </a:extLst>
            </p:cNvPr>
            <p:cNvSpPr>
              <a:spLocks/>
            </p:cNvSpPr>
            <p:nvPr/>
          </p:nvSpPr>
          <p:spPr bwMode="auto">
            <a:xfrm>
              <a:off x="2856" y="2797"/>
              <a:ext cx="65" cy="65"/>
            </a:xfrm>
            <a:custGeom>
              <a:avLst/>
              <a:gdLst>
                <a:gd name="T0" fmla="*/ 1 w 129"/>
                <a:gd name="T1" fmla="*/ 1 h 130"/>
                <a:gd name="T2" fmla="*/ 1 w 129"/>
                <a:gd name="T3" fmla="*/ 1 h 130"/>
                <a:gd name="T4" fmla="*/ 1 w 129"/>
                <a:gd name="T5" fmla="*/ 1 h 130"/>
                <a:gd name="T6" fmla="*/ 1 w 129"/>
                <a:gd name="T7" fmla="*/ 1 h 130"/>
                <a:gd name="T8" fmla="*/ 1 w 129"/>
                <a:gd name="T9" fmla="*/ 1 h 130"/>
                <a:gd name="T10" fmla="*/ 1 w 129"/>
                <a:gd name="T11" fmla="*/ 1 h 130"/>
                <a:gd name="T12" fmla="*/ 1 w 129"/>
                <a:gd name="T13" fmla="*/ 1 h 130"/>
                <a:gd name="T14" fmla="*/ 1 w 129"/>
                <a:gd name="T15" fmla="*/ 1 h 130"/>
                <a:gd name="T16" fmla="*/ 1 w 129"/>
                <a:gd name="T17" fmla="*/ 1 h 130"/>
                <a:gd name="T18" fmla="*/ 1 w 129"/>
                <a:gd name="T19" fmla="*/ 1 h 130"/>
                <a:gd name="T20" fmla="*/ 1 w 129"/>
                <a:gd name="T21" fmla="*/ 1 h 130"/>
                <a:gd name="T22" fmla="*/ 1 w 129"/>
                <a:gd name="T23" fmla="*/ 1 h 130"/>
                <a:gd name="T24" fmla="*/ 1 w 129"/>
                <a:gd name="T25" fmla="*/ 1 h 130"/>
                <a:gd name="T26" fmla="*/ 1 w 129"/>
                <a:gd name="T27" fmla="*/ 1 h 130"/>
                <a:gd name="T28" fmla="*/ 1 w 129"/>
                <a:gd name="T29" fmla="*/ 1 h 130"/>
                <a:gd name="T30" fmla="*/ 1 w 129"/>
                <a:gd name="T31" fmla="*/ 1 h 130"/>
                <a:gd name="T32" fmla="*/ 1 w 129"/>
                <a:gd name="T33" fmla="*/ 0 h 130"/>
                <a:gd name="T34" fmla="*/ 1 w 129"/>
                <a:gd name="T35" fmla="*/ 1 h 130"/>
                <a:gd name="T36" fmla="*/ 1 w 129"/>
                <a:gd name="T37" fmla="*/ 1 h 130"/>
                <a:gd name="T38" fmla="*/ 1 w 129"/>
                <a:gd name="T39" fmla="*/ 1 h 130"/>
                <a:gd name="T40" fmla="*/ 1 w 129"/>
                <a:gd name="T41" fmla="*/ 1 h 130"/>
                <a:gd name="T42" fmla="*/ 1 w 129"/>
                <a:gd name="T43" fmla="*/ 1 h 130"/>
                <a:gd name="T44" fmla="*/ 1 w 129"/>
                <a:gd name="T45" fmla="*/ 1 h 130"/>
                <a:gd name="T46" fmla="*/ 1 w 129"/>
                <a:gd name="T47" fmla="*/ 1 h 130"/>
                <a:gd name="T48" fmla="*/ 0 w 129"/>
                <a:gd name="T49" fmla="*/ 1 h 130"/>
                <a:gd name="T50" fmla="*/ 1 w 129"/>
                <a:gd name="T51" fmla="*/ 1 h 130"/>
                <a:gd name="T52" fmla="*/ 1 w 129"/>
                <a:gd name="T53" fmla="*/ 1 h 130"/>
                <a:gd name="T54" fmla="*/ 1 w 129"/>
                <a:gd name="T55" fmla="*/ 1 h 130"/>
                <a:gd name="T56" fmla="*/ 1 w 129"/>
                <a:gd name="T57" fmla="*/ 1 h 130"/>
                <a:gd name="T58" fmla="*/ 1 w 129"/>
                <a:gd name="T59" fmla="*/ 1 h 130"/>
                <a:gd name="T60" fmla="*/ 1 w 129"/>
                <a:gd name="T61" fmla="*/ 1 h 130"/>
                <a:gd name="T62" fmla="*/ 1 w 129"/>
                <a:gd name="T63" fmla="*/ 1 h 130"/>
                <a:gd name="T64" fmla="*/ 1 w 129"/>
                <a:gd name="T65" fmla="*/ 1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30"/>
                <a:gd name="T101" fmla="*/ 129 w 129"/>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30">
                  <a:moveTo>
                    <a:pt x="64" y="130"/>
                  </a:moveTo>
                  <a:lnTo>
                    <a:pt x="77" y="128"/>
                  </a:lnTo>
                  <a:lnTo>
                    <a:pt x="90" y="125"/>
                  </a:lnTo>
                  <a:lnTo>
                    <a:pt x="101" y="119"/>
                  </a:lnTo>
                  <a:lnTo>
                    <a:pt x="110" y="111"/>
                  </a:lnTo>
                  <a:lnTo>
                    <a:pt x="118" y="101"/>
                  </a:lnTo>
                  <a:lnTo>
                    <a:pt x="124" y="90"/>
                  </a:lnTo>
                  <a:lnTo>
                    <a:pt x="127" y="78"/>
                  </a:lnTo>
                  <a:lnTo>
                    <a:pt x="129" y="65"/>
                  </a:lnTo>
                  <a:lnTo>
                    <a:pt x="127" y="52"/>
                  </a:lnTo>
                  <a:lnTo>
                    <a:pt x="124" y="40"/>
                  </a:lnTo>
                  <a:lnTo>
                    <a:pt x="118" y="29"/>
                  </a:lnTo>
                  <a:lnTo>
                    <a:pt x="110" y="19"/>
                  </a:lnTo>
                  <a:lnTo>
                    <a:pt x="101" y="12"/>
                  </a:lnTo>
                  <a:lnTo>
                    <a:pt x="90" y="5"/>
                  </a:lnTo>
                  <a:lnTo>
                    <a:pt x="77" y="2"/>
                  </a:lnTo>
                  <a:lnTo>
                    <a:pt x="64" y="0"/>
                  </a:lnTo>
                  <a:lnTo>
                    <a:pt x="52" y="2"/>
                  </a:lnTo>
                  <a:lnTo>
                    <a:pt x="39" y="5"/>
                  </a:lnTo>
                  <a:lnTo>
                    <a:pt x="28" y="12"/>
                  </a:lnTo>
                  <a:lnTo>
                    <a:pt x="19" y="19"/>
                  </a:lnTo>
                  <a:lnTo>
                    <a:pt x="11" y="29"/>
                  </a:lnTo>
                  <a:lnTo>
                    <a:pt x="4" y="40"/>
                  </a:lnTo>
                  <a:lnTo>
                    <a:pt x="1" y="52"/>
                  </a:lnTo>
                  <a:lnTo>
                    <a:pt x="0" y="65"/>
                  </a:lnTo>
                  <a:lnTo>
                    <a:pt x="1" y="78"/>
                  </a:lnTo>
                  <a:lnTo>
                    <a:pt x="4" y="90"/>
                  </a:lnTo>
                  <a:lnTo>
                    <a:pt x="11" y="101"/>
                  </a:lnTo>
                  <a:lnTo>
                    <a:pt x="19" y="111"/>
                  </a:lnTo>
                  <a:lnTo>
                    <a:pt x="28" y="119"/>
                  </a:lnTo>
                  <a:lnTo>
                    <a:pt x="39" y="125"/>
                  </a:lnTo>
                  <a:lnTo>
                    <a:pt x="52" y="128"/>
                  </a:lnTo>
                  <a:lnTo>
                    <a:pt x="64" y="13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3" name="Freeform 195">
              <a:extLst>
                <a:ext uri="{FF2B5EF4-FFF2-40B4-BE49-F238E27FC236}">
                  <a16:creationId xmlns:a16="http://schemas.microsoft.com/office/drawing/2014/main" id="{CD163B4D-2301-404E-8E2F-97B28E60C376}"/>
                </a:ext>
              </a:extLst>
            </p:cNvPr>
            <p:cNvSpPr>
              <a:spLocks/>
            </p:cNvSpPr>
            <p:nvPr/>
          </p:nvSpPr>
          <p:spPr bwMode="auto">
            <a:xfrm>
              <a:off x="2279" y="2922"/>
              <a:ext cx="79" cy="76"/>
            </a:xfrm>
            <a:custGeom>
              <a:avLst/>
              <a:gdLst>
                <a:gd name="T0" fmla="*/ 1 w 158"/>
                <a:gd name="T1" fmla="*/ 0 h 153"/>
                <a:gd name="T2" fmla="*/ 1 w 158"/>
                <a:gd name="T3" fmla="*/ 0 h 153"/>
                <a:gd name="T4" fmla="*/ 1 w 158"/>
                <a:gd name="T5" fmla="*/ 0 h 153"/>
                <a:gd name="T6" fmla="*/ 1 w 158"/>
                <a:gd name="T7" fmla="*/ 0 h 153"/>
                <a:gd name="T8" fmla="*/ 1 w 158"/>
                <a:gd name="T9" fmla="*/ 0 h 153"/>
                <a:gd name="T10" fmla="*/ 1 w 158"/>
                <a:gd name="T11" fmla="*/ 0 h 153"/>
                <a:gd name="T12" fmla="*/ 1 w 158"/>
                <a:gd name="T13" fmla="*/ 0 h 153"/>
                <a:gd name="T14" fmla="*/ 1 w 158"/>
                <a:gd name="T15" fmla="*/ 0 h 153"/>
                <a:gd name="T16" fmla="*/ 1 w 158"/>
                <a:gd name="T17" fmla="*/ 0 h 153"/>
                <a:gd name="T18" fmla="*/ 1 w 158"/>
                <a:gd name="T19" fmla="*/ 0 h 153"/>
                <a:gd name="T20" fmla="*/ 1 w 158"/>
                <a:gd name="T21" fmla="*/ 0 h 153"/>
                <a:gd name="T22" fmla="*/ 1 w 158"/>
                <a:gd name="T23" fmla="*/ 0 h 153"/>
                <a:gd name="T24" fmla="*/ 1 w 158"/>
                <a:gd name="T25" fmla="*/ 0 h 153"/>
                <a:gd name="T26" fmla="*/ 1 w 158"/>
                <a:gd name="T27" fmla="*/ 0 h 153"/>
                <a:gd name="T28" fmla="*/ 1 w 158"/>
                <a:gd name="T29" fmla="*/ 0 h 153"/>
                <a:gd name="T30" fmla="*/ 1 w 158"/>
                <a:gd name="T31" fmla="*/ 0 h 153"/>
                <a:gd name="T32" fmla="*/ 1 w 158"/>
                <a:gd name="T33" fmla="*/ 0 h 153"/>
                <a:gd name="T34" fmla="*/ 1 w 158"/>
                <a:gd name="T35" fmla="*/ 0 h 153"/>
                <a:gd name="T36" fmla="*/ 1 w 158"/>
                <a:gd name="T37" fmla="*/ 0 h 153"/>
                <a:gd name="T38" fmla="*/ 1 w 158"/>
                <a:gd name="T39" fmla="*/ 0 h 153"/>
                <a:gd name="T40" fmla="*/ 1 w 158"/>
                <a:gd name="T41" fmla="*/ 0 h 153"/>
                <a:gd name="T42" fmla="*/ 1 w 158"/>
                <a:gd name="T43" fmla="*/ 0 h 153"/>
                <a:gd name="T44" fmla="*/ 1 w 158"/>
                <a:gd name="T45" fmla="*/ 0 h 153"/>
                <a:gd name="T46" fmla="*/ 1 w 158"/>
                <a:gd name="T47" fmla="*/ 0 h 153"/>
                <a:gd name="T48" fmla="*/ 1 w 158"/>
                <a:gd name="T49" fmla="*/ 0 h 153"/>
                <a:gd name="T50" fmla="*/ 1 w 158"/>
                <a:gd name="T51" fmla="*/ 0 h 153"/>
                <a:gd name="T52" fmla="*/ 1 w 158"/>
                <a:gd name="T53" fmla="*/ 0 h 153"/>
                <a:gd name="T54" fmla="*/ 1 w 158"/>
                <a:gd name="T55" fmla="*/ 0 h 153"/>
                <a:gd name="T56" fmla="*/ 1 w 158"/>
                <a:gd name="T57" fmla="*/ 0 h 153"/>
                <a:gd name="T58" fmla="*/ 1 w 158"/>
                <a:gd name="T59" fmla="*/ 0 h 153"/>
                <a:gd name="T60" fmla="*/ 1 w 158"/>
                <a:gd name="T61" fmla="*/ 0 h 153"/>
                <a:gd name="T62" fmla="*/ 1 w 158"/>
                <a:gd name="T63" fmla="*/ 0 h 153"/>
                <a:gd name="T64" fmla="*/ 1 w 158"/>
                <a:gd name="T65" fmla="*/ 0 h 153"/>
                <a:gd name="T66" fmla="*/ 1 w 158"/>
                <a:gd name="T67" fmla="*/ 0 h 153"/>
                <a:gd name="T68" fmla="*/ 1 w 158"/>
                <a:gd name="T69" fmla="*/ 0 h 153"/>
                <a:gd name="T70" fmla="*/ 1 w 158"/>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8"/>
                <a:gd name="T109" fmla="*/ 0 h 153"/>
                <a:gd name="T110" fmla="*/ 158 w 158"/>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8" h="153">
                  <a:moveTo>
                    <a:pt x="69" y="45"/>
                  </a:moveTo>
                  <a:lnTo>
                    <a:pt x="63" y="48"/>
                  </a:lnTo>
                  <a:lnTo>
                    <a:pt x="55" y="51"/>
                  </a:lnTo>
                  <a:lnTo>
                    <a:pt x="50" y="57"/>
                  </a:lnTo>
                  <a:lnTo>
                    <a:pt x="46" y="64"/>
                  </a:lnTo>
                  <a:lnTo>
                    <a:pt x="44" y="70"/>
                  </a:lnTo>
                  <a:lnTo>
                    <a:pt x="43" y="76"/>
                  </a:lnTo>
                  <a:lnTo>
                    <a:pt x="43" y="82"/>
                  </a:lnTo>
                  <a:lnTo>
                    <a:pt x="44" y="89"/>
                  </a:lnTo>
                  <a:lnTo>
                    <a:pt x="46" y="95"/>
                  </a:lnTo>
                  <a:lnTo>
                    <a:pt x="50" y="100"/>
                  </a:lnTo>
                  <a:lnTo>
                    <a:pt x="54" y="104"/>
                  </a:lnTo>
                  <a:lnTo>
                    <a:pt x="60" y="108"/>
                  </a:lnTo>
                  <a:lnTo>
                    <a:pt x="68" y="111"/>
                  </a:lnTo>
                  <a:lnTo>
                    <a:pt x="76" y="111"/>
                  </a:lnTo>
                  <a:lnTo>
                    <a:pt x="82" y="111"/>
                  </a:lnTo>
                  <a:lnTo>
                    <a:pt x="90" y="109"/>
                  </a:lnTo>
                  <a:lnTo>
                    <a:pt x="104" y="103"/>
                  </a:lnTo>
                  <a:lnTo>
                    <a:pt x="112" y="92"/>
                  </a:lnTo>
                  <a:lnTo>
                    <a:pt x="117" y="79"/>
                  </a:lnTo>
                  <a:lnTo>
                    <a:pt x="115" y="67"/>
                  </a:lnTo>
                  <a:lnTo>
                    <a:pt x="113" y="60"/>
                  </a:lnTo>
                  <a:lnTo>
                    <a:pt x="110" y="54"/>
                  </a:lnTo>
                  <a:lnTo>
                    <a:pt x="106" y="49"/>
                  </a:lnTo>
                  <a:lnTo>
                    <a:pt x="99" y="46"/>
                  </a:lnTo>
                  <a:lnTo>
                    <a:pt x="91" y="43"/>
                  </a:lnTo>
                  <a:lnTo>
                    <a:pt x="85" y="43"/>
                  </a:lnTo>
                  <a:lnTo>
                    <a:pt x="77" y="43"/>
                  </a:lnTo>
                  <a:lnTo>
                    <a:pt x="69" y="45"/>
                  </a:lnTo>
                  <a:lnTo>
                    <a:pt x="58" y="4"/>
                  </a:lnTo>
                  <a:lnTo>
                    <a:pt x="57" y="4"/>
                  </a:lnTo>
                  <a:lnTo>
                    <a:pt x="65" y="2"/>
                  </a:lnTo>
                  <a:lnTo>
                    <a:pt x="72" y="0"/>
                  </a:lnTo>
                  <a:lnTo>
                    <a:pt x="80" y="0"/>
                  </a:lnTo>
                  <a:lnTo>
                    <a:pt x="88" y="0"/>
                  </a:lnTo>
                  <a:lnTo>
                    <a:pt x="96" y="2"/>
                  </a:lnTo>
                  <a:lnTo>
                    <a:pt x="104" y="4"/>
                  </a:lnTo>
                  <a:lnTo>
                    <a:pt x="110" y="7"/>
                  </a:lnTo>
                  <a:lnTo>
                    <a:pt x="118" y="10"/>
                  </a:lnTo>
                  <a:lnTo>
                    <a:pt x="131" y="18"/>
                  </a:lnTo>
                  <a:lnTo>
                    <a:pt x="142" y="29"/>
                  </a:lnTo>
                  <a:lnTo>
                    <a:pt x="150" y="40"/>
                  </a:lnTo>
                  <a:lnTo>
                    <a:pt x="156" y="54"/>
                  </a:lnTo>
                  <a:lnTo>
                    <a:pt x="158" y="68"/>
                  </a:lnTo>
                  <a:lnTo>
                    <a:pt x="158" y="82"/>
                  </a:lnTo>
                  <a:lnTo>
                    <a:pt x="156" y="97"/>
                  </a:lnTo>
                  <a:lnTo>
                    <a:pt x="150" y="111"/>
                  </a:lnTo>
                  <a:lnTo>
                    <a:pt x="147" y="117"/>
                  </a:lnTo>
                  <a:lnTo>
                    <a:pt x="142" y="123"/>
                  </a:lnTo>
                  <a:lnTo>
                    <a:pt x="136" y="130"/>
                  </a:lnTo>
                  <a:lnTo>
                    <a:pt x="131" y="134"/>
                  </a:lnTo>
                  <a:lnTo>
                    <a:pt x="124" y="139"/>
                  </a:lnTo>
                  <a:lnTo>
                    <a:pt x="117" y="144"/>
                  </a:lnTo>
                  <a:lnTo>
                    <a:pt x="110" y="147"/>
                  </a:lnTo>
                  <a:lnTo>
                    <a:pt x="102" y="150"/>
                  </a:lnTo>
                  <a:lnTo>
                    <a:pt x="87" y="153"/>
                  </a:lnTo>
                  <a:lnTo>
                    <a:pt x="71" y="153"/>
                  </a:lnTo>
                  <a:lnTo>
                    <a:pt x="55" y="150"/>
                  </a:lnTo>
                  <a:lnTo>
                    <a:pt x="41" y="145"/>
                  </a:lnTo>
                  <a:lnTo>
                    <a:pt x="28" y="138"/>
                  </a:lnTo>
                  <a:lnTo>
                    <a:pt x="17" y="127"/>
                  </a:lnTo>
                  <a:lnTo>
                    <a:pt x="9" y="114"/>
                  </a:lnTo>
                  <a:lnTo>
                    <a:pt x="3" y="100"/>
                  </a:lnTo>
                  <a:lnTo>
                    <a:pt x="0" y="86"/>
                  </a:lnTo>
                  <a:lnTo>
                    <a:pt x="2" y="70"/>
                  </a:lnTo>
                  <a:lnTo>
                    <a:pt x="5" y="56"/>
                  </a:lnTo>
                  <a:lnTo>
                    <a:pt x="11" y="41"/>
                  </a:lnTo>
                  <a:lnTo>
                    <a:pt x="19" y="30"/>
                  </a:lnTo>
                  <a:lnTo>
                    <a:pt x="30" y="19"/>
                  </a:lnTo>
                  <a:lnTo>
                    <a:pt x="43" y="10"/>
                  </a:lnTo>
                  <a:lnTo>
                    <a:pt x="57" y="4"/>
                  </a:lnTo>
                  <a:lnTo>
                    <a:pt x="69"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4" name="Freeform 196">
              <a:extLst>
                <a:ext uri="{FF2B5EF4-FFF2-40B4-BE49-F238E27FC236}">
                  <a16:creationId xmlns:a16="http://schemas.microsoft.com/office/drawing/2014/main" id="{B9B63049-2D5B-8043-9AF9-F12824FDA911}"/>
                </a:ext>
              </a:extLst>
            </p:cNvPr>
            <p:cNvSpPr>
              <a:spLocks/>
            </p:cNvSpPr>
            <p:nvPr/>
          </p:nvSpPr>
          <p:spPr bwMode="auto">
            <a:xfrm>
              <a:off x="3432" y="2921"/>
              <a:ext cx="78" cy="76"/>
            </a:xfrm>
            <a:custGeom>
              <a:avLst/>
              <a:gdLst>
                <a:gd name="T0" fmla="*/ 0 w 158"/>
                <a:gd name="T1" fmla="*/ 0 h 153"/>
                <a:gd name="T2" fmla="*/ 0 w 158"/>
                <a:gd name="T3" fmla="*/ 0 h 153"/>
                <a:gd name="T4" fmla="*/ 0 w 158"/>
                <a:gd name="T5" fmla="*/ 0 h 153"/>
                <a:gd name="T6" fmla="*/ 0 w 158"/>
                <a:gd name="T7" fmla="*/ 0 h 153"/>
                <a:gd name="T8" fmla="*/ 0 w 158"/>
                <a:gd name="T9" fmla="*/ 0 h 153"/>
                <a:gd name="T10" fmla="*/ 0 w 158"/>
                <a:gd name="T11" fmla="*/ 0 h 153"/>
                <a:gd name="T12" fmla="*/ 0 w 158"/>
                <a:gd name="T13" fmla="*/ 0 h 153"/>
                <a:gd name="T14" fmla="*/ 0 w 158"/>
                <a:gd name="T15" fmla="*/ 0 h 153"/>
                <a:gd name="T16" fmla="*/ 0 w 158"/>
                <a:gd name="T17" fmla="*/ 0 h 153"/>
                <a:gd name="T18" fmla="*/ 0 w 158"/>
                <a:gd name="T19" fmla="*/ 0 h 153"/>
                <a:gd name="T20" fmla="*/ 0 w 158"/>
                <a:gd name="T21" fmla="*/ 0 h 153"/>
                <a:gd name="T22" fmla="*/ 0 w 158"/>
                <a:gd name="T23" fmla="*/ 0 h 153"/>
                <a:gd name="T24" fmla="*/ 0 w 158"/>
                <a:gd name="T25" fmla="*/ 0 h 153"/>
                <a:gd name="T26" fmla="*/ 0 w 158"/>
                <a:gd name="T27" fmla="*/ 0 h 153"/>
                <a:gd name="T28" fmla="*/ 0 w 158"/>
                <a:gd name="T29" fmla="*/ 0 h 153"/>
                <a:gd name="T30" fmla="*/ 0 w 158"/>
                <a:gd name="T31" fmla="*/ 0 h 153"/>
                <a:gd name="T32" fmla="*/ 0 w 158"/>
                <a:gd name="T33" fmla="*/ 0 h 153"/>
                <a:gd name="T34" fmla="*/ 0 w 158"/>
                <a:gd name="T35" fmla="*/ 0 h 153"/>
                <a:gd name="T36" fmla="*/ 0 w 158"/>
                <a:gd name="T37" fmla="*/ 0 h 153"/>
                <a:gd name="T38" fmla="*/ 0 w 158"/>
                <a:gd name="T39" fmla="*/ 0 h 153"/>
                <a:gd name="T40" fmla="*/ 0 w 158"/>
                <a:gd name="T41" fmla="*/ 0 h 153"/>
                <a:gd name="T42" fmla="*/ 0 w 158"/>
                <a:gd name="T43" fmla="*/ 0 h 153"/>
                <a:gd name="T44" fmla="*/ 0 w 158"/>
                <a:gd name="T45" fmla="*/ 0 h 153"/>
                <a:gd name="T46" fmla="*/ 0 w 158"/>
                <a:gd name="T47" fmla="*/ 0 h 153"/>
                <a:gd name="T48" fmla="*/ 0 w 158"/>
                <a:gd name="T49" fmla="*/ 0 h 153"/>
                <a:gd name="T50" fmla="*/ 0 w 158"/>
                <a:gd name="T51" fmla="*/ 0 h 153"/>
                <a:gd name="T52" fmla="*/ 0 w 158"/>
                <a:gd name="T53" fmla="*/ 0 h 153"/>
                <a:gd name="T54" fmla="*/ 0 w 158"/>
                <a:gd name="T55" fmla="*/ 0 h 153"/>
                <a:gd name="T56" fmla="*/ 0 w 158"/>
                <a:gd name="T57" fmla="*/ 0 h 153"/>
                <a:gd name="T58" fmla="*/ 0 w 158"/>
                <a:gd name="T59" fmla="*/ 0 h 153"/>
                <a:gd name="T60" fmla="*/ 0 w 158"/>
                <a:gd name="T61" fmla="*/ 0 h 153"/>
                <a:gd name="T62" fmla="*/ 0 w 158"/>
                <a:gd name="T63" fmla="*/ 0 h 153"/>
                <a:gd name="T64" fmla="*/ 0 w 158"/>
                <a:gd name="T65" fmla="*/ 0 h 153"/>
                <a:gd name="T66" fmla="*/ 0 w 158"/>
                <a:gd name="T67" fmla="*/ 0 h 153"/>
                <a:gd name="T68" fmla="*/ 0 w 158"/>
                <a:gd name="T69" fmla="*/ 0 h 153"/>
                <a:gd name="T70" fmla="*/ 0 w 158"/>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8"/>
                <a:gd name="T109" fmla="*/ 0 h 153"/>
                <a:gd name="T110" fmla="*/ 158 w 158"/>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8" h="153">
                  <a:moveTo>
                    <a:pt x="70" y="44"/>
                  </a:moveTo>
                  <a:lnTo>
                    <a:pt x="62" y="47"/>
                  </a:lnTo>
                  <a:lnTo>
                    <a:pt x="55" y="50"/>
                  </a:lnTo>
                  <a:lnTo>
                    <a:pt x="51" y="57"/>
                  </a:lnTo>
                  <a:lnTo>
                    <a:pt x="46" y="63"/>
                  </a:lnTo>
                  <a:lnTo>
                    <a:pt x="43" y="69"/>
                  </a:lnTo>
                  <a:lnTo>
                    <a:pt x="43" y="76"/>
                  </a:lnTo>
                  <a:lnTo>
                    <a:pt x="41" y="82"/>
                  </a:lnTo>
                  <a:lnTo>
                    <a:pt x="43" y="88"/>
                  </a:lnTo>
                  <a:lnTo>
                    <a:pt x="46" y="94"/>
                  </a:lnTo>
                  <a:lnTo>
                    <a:pt x="49" y="99"/>
                  </a:lnTo>
                  <a:lnTo>
                    <a:pt x="54" y="104"/>
                  </a:lnTo>
                  <a:lnTo>
                    <a:pt x="59" y="107"/>
                  </a:lnTo>
                  <a:lnTo>
                    <a:pt x="66" y="110"/>
                  </a:lnTo>
                  <a:lnTo>
                    <a:pt x="74" y="110"/>
                  </a:lnTo>
                  <a:lnTo>
                    <a:pt x="81" y="110"/>
                  </a:lnTo>
                  <a:lnTo>
                    <a:pt x="88" y="109"/>
                  </a:lnTo>
                  <a:lnTo>
                    <a:pt x="96" y="105"/>
                  </a:lnTo>
                  <a:lnTo>
                    <a:pt x="103" y="102"/>
                  </a:lnTo>
                  <a:lnTo>
                    <a:pt x="107" y="98"/>
                  </a:lnTo>
                  <a:lnTo>
                    <a:pt x="112" y="91"/>
                  </a:lnTo>
                  <a:lnTo>
                    <a:pt x="115" y="85"/>
                  </a:lnTo>
                  <a:lnTo>
                    <a:pt x="117" y="79"/>
                  </a:lnTo>
                  <a:lnTo>
                    <a:pt x="117" y="72"/>
                  </a:lnTo>
                  <a:lnTo>
                    <a:pt x="115" y="66"/>
                  </a:lnTo>
                  <a:lnTo>
                    <a:pt x="112" y="60"/>
                  </a:lnTo>
                  <a:lnTo>
                    <a:pt x="109" y="55"/>
                  </a:lnTo>
                  <a:lnTo>
                    <a:pt x="104" y="50"/>
                  </a:lnTo>
                  <a:lnTo>
                    <a:pt x="98" y="47"/>
                  </a:lnTo>
                  <a:lnTo>
                    <a:pt x="92" y="44"/>
                  </a:lnTo>
                  <a:lnTo>
                    <a:pt x="84" y="42"/>
                  </a:lnTo>
                  <a:lnTo>
                    <a:pt x="77" y="42"/>
                  </a:lnTo>
                  <a:lnTo>
                    <a:pt x="70" y="44"/>
                  </a:lnTo>
                  <a:lnTo>
                    <a:pt x="57" y="5"/>
                  </a:lnTo>
                  <a:lnTo>
                    <a:pt x="73" y="1"/>
                  </a:lnTo>
                  <a:lnTo>
                    <a:pt x="88" y="0"/>
                  </a:lnTo>
                  <a:lnTo>
                    <a:pt x="103" y="3"/>
                  </a:lnTo>
                  <a:lnTo>
                    <a:pt x="117" y="8"/>
                  </a:lnTo>
                  <a:lnTo>
                    <a:pt x="129" y="16"/>
                  </a:lnTo>
                  <a:lnTo>
                    <a:pt x="140" y="27"/>
                  </a:lnTo>
                  <a:lnTo>
                    <a:pt x="148" y="39"/>
                  </a:lnTo>
                  <a:lnTo>
                    <a:pt x="155" y="53"/>
                  </a:lnTo>
                  <a:lnTo>
                    <a:pt x="158" y="68"/>
                  </a:lnTo>
                  <a:lnTo>
                    <a:pt x="158" y="82"/>
                  </a:lnTo>
                  <a:lnTo>
                    <a:pt x="155" y="96"/>
                  </a:lnTo>
                  <a:lnTo>
                    <a:pt x="150" y="110"/>
                  </a:lnTo>
                  <a:lnTo>
                    <a:pt x="145" y="117"/>
                  </a:lnTo>
                  <a:lnTo>
                    <a:pt x="140" y="123"/>
                  </a:lnTo>
                  <a:lnTo>
                    <a:pt x="136" y="129"/>
                  </a:lnTo>
                  <a:lnTo>
                    <a:pt x="129" y="134"/>
                  </a:lnTo>
                  <a:lnTo>
                    <a:pt x="123" y="139"/>
                  </a:lnTo>
                  <a:lnTo>
                    <a:pt x="115" y="143"/>
                  </a:lnTo>
                  <a:lnTo>
                    <a:pt x="109" y="146"/>
                  </a:lnTo>
                  <a:lnTo>
                    <a:pt x="101" y="150"/>
                  </a:lnTo>
                  <a:lnTo>
                    <a:pt x="85" y="153"/>
                  </a:lnTo>
                  <a:lnTo>
                    <a:pt x="70" y="153"/>
                  </a:lnTo>
                  <a:lnTo>
                    <a:pt x="55" y="150"/>
                  </a:lnTo>
                  <a:lnTo>
                    <a:pt x="41" y="145"/>
                  </a:lnTo>
                  <a:lnTo>
                    <a:pt x="29" y="137"/>
                  </a:lnTo>
                  <a:lnTo>
                    <a:pt x="18" y="128"/>
                  </a:lnTo>
                  <a:lnTo>
                    <a:pt x="10" y="115"/>
                  </a:lnTo>
                  <a:lnTo>
                    <a:pt x="3" y="101"/>
                  </a:lnTo>
                  <a:lnTo>
                    <a:pt x="0" y="85"/>
                  </a:lnTo>
                  <a:lnTo>
                    <a:pt x="0" y="71"/>
                  </a:lnTo>
                  <a:lnTo>
                    <a:pt x="3" y="55"/>
                  </a:lnTo>
                  <a:lnTo>
                    <a:pt x="10" y="42"/>
                  </a:lnTo>
                  <a:lnTo>
                    <a:pt x="18" y="30"/>
                  </a:lnTo>
                  <a:lnTo>
                    <a:pt x="29" y="19"/>
                  </a:lnTo>
                  <a:lnTo>
                    <a:pt x="41" y="11"/>
                  </a:lnTo>
                  <a:lnTo>
                    <a:pt x="57" y="5"/>
                  </a:lnTo>
                  <a:lnTo>
                    <a:pt x="7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5" name="Freeform 197">
              <a:extLst>
                <a:ext uri="{FF2B5EF4-FFF2-40B4-BE49-F238E27FC236}">
                  <a16:creationId xmlns:a16="http://schemas.microsoft.com/office/drawing/2014/main" id="{BF109574-2C99-5D4E-8F4D-6F80FFD8E36C}"/>
                </a:ext>
              </a:extLst>
            </p:cNvPr>
            <p:cNvSpPr>
              <a:spLocks/>
            </p:cNvSpPr>
            <p:nvPr/>
          </p:nvSpPr>
          <p:spPr bwMode="auto">
            <a:xfrm>
              <a:off x="2127" y="2937"/>
              <a:ext cx="394" cy="632"/>
            </a:xfrm>
            <a:custGeom>
              <a:avLst/>
              <a:gdLst>
                <a:gd name="T0" fmla="*/ 1 w 788"/>
                <a:gd name="T1" fmla="*/ 0 h 1507"/>
                <a:gd name="T2" fmla="*/ 1 w 788"/>
                <a:gd name="T3" fmla="*/ 0 h 1507"/>
                <a:gd name="T4" fmla="*/ 1 w 788"/>
                <a:gd name="T5" fmla="*/ 0 h 1507"/>
                <a:gd name="T6" fmla="*/ 1 w 788"/>
                <a:gd name="T7" fmla="*/ 0 h 1507"/>
                <a:gd name="T8" fmla="*/ 1 w 788"/>
                <a:gd name="T9" fmla="*/ 0 h 1507"/>
                <a:gd name="T10" fmla="*/ 1 w 788"/>
                <a:gd name="T11" fmla="*/ 0 h 1507"/>
                <a:gd name="T12" fmla="*/ 1 w 788"/>
                <a:gd name="T13" fmla="*/ 0 h 1507"/>
                <a:gd name="T14" fmla="*/ 0 w 788"/>
                <a:gd name="T15" fmla="*/ 0 h 1507"/>
                <a:gd name="T16" fmla="*/ 1 w 788"/>
                <a:gd name="T17" fmla="*/ 0 h 1507"/>
                <a:gd name="T18" fmla="*/ 1 w 788"/>
                <a:gd name="T19" fmla="*/ 0 h 1507"/>
                <a:gd name="T20" fmla="*/ 1 w 788"/>
                <a:gd name="T21" fmla="*/ 0 h 1507"/>
                <a:gd name="T22" fmla="*/ 1 w 788"/>
                <a:gd name="T23" fmla="*/ 0 h 1507"/>
                <a:gd name="T24" fmla="*/ 1 w 788"/>
                <a:gd name="T25" fmla="*/ 0 h 1507"/>
                <a:gd name="T26" fmla="*/ 1 w 788"/>
                <a:gd name="T27" fmla="*/ 0 h 1507"/>
                <a:gd name="T28" fmla="*/ 1 w 788"/>
                <a:gd name="T29" fmla="*/ 0 h 1507"/>
                <a:gd name="T30" fmla="*/ 1 w 788"/>
                <a:gd name="T31" fmla="*/ 0 h 1507"/>
                <a:gd name="T32" fmla="*/ 1 w 788"/>
                <a:gd name="T33" fmla="*/ 0 h 1507"/>
                <a:gd name="T34" fmla="*/ 1 w 788"/>
                <a:gd name="T35" fmla="*/ 0 h 1507"/>
                <a:gd name="T36" fmla="*/ 1 w 788"/>
                <a:gd name="T37" fmla="*/ 0 h 15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8"/>
                <a:gd name="T58" fmla="*/ 0 h 1507"/>
                <a:gd name="T59" fmla="*/ 788 w 788"/>
                <a:gd name="T60" fmla="*/ 1507 h 15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8" h="1507">
                  <a:moveTo>
                    <a:pt x="786" y="1492"/>
                  </a:moveTo>
                  <a:lnTo>
                    <a:pt x="402" y="52"/>
                  </a:lnTo>
                  <a:lnTo>
                    <a:pt x="395" y="25"/>
                  </a:lnTo>
                  <a:lnTo>
                    <a:pt x="389" y="0"/>
                  </a:lnTo>
                  <a:lnTo>
                    <a:pt x="381" y="25"/>
                  </a:lnTo>
                  <a:lnTo>
                    <a:pt x="375" y="52"/>
                  </a:lnTo>
                  <a:lnTo>
                    <a:pt x="1" y="1492"/>
                  </a:lnTo>
                  <a:lnTo>
                    <a:pt x="0" y="1500"/>
                  </a:lnTo>
                  <a:lnTo>
                    <a:pt x="8" y="1502"/>
                  </a:lnTo>
                  <a:lnTo>
                    <a:pt x="20" y="1505"/>
                  </a:lnTo>
                  <a:lnTo>
                    <a:pt x="27" y="1507"/>
                  </a:lnTo>
                  <a:lnTo>
                    <a:pt x="28" y="1500"/>
                  </a:lnTo>
                  <a:lnTo>
                    <a:pt x="389" y="110"/>
                  </a:lnTo>
                  <a:lnTo>
                    <a:pt x="759" y="1500"/>
                  </a:lnTo>
                  <a:lnTo>
                    <a:pt x="761" y="1507"/>
                  </a:lnTo>
                  <a:lnTo>
                    <a:pt x="767" y="1505"/>
                  </a:lnTo>
                  <a:lnTo>
                    <a:pt x="782" y="1502"/>
                  </a:lnTo>
                  <a:lnTo>
                    <a:pt x="788" y="1500"/>
                  </a:lnTo>
                  <a:lnTo>
                    <a:pt x="786" y="14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6" name="Freeform 198">
              <a:extLst>
                <a:ext uri="{FF2B5EF4-FFF2-40B4-BE49-F238E27FC236}">
                  <a16:creationId xmlns:a16="http://schemas.microsoft.com/office/drawing/2014/main" id="{AEF93608-6105-BF43-80AD-EC9AFAA4EC84}"/>
                </a:ext>
              </a:extLst>
            </p:cNvPr>
            <p:cNvSpPr>
              <a:spLocks/>
            </p:cNvSpPr>
            <p:nvPr/>
          </p:nvSpPr>
          <p:spPr bwMode="auto">
            <a:xfrm>
              <a:off x="2132" y="2952"/>
              <a:ext cx="385" cy="619"/>
            </a:xfrm>
            <a:custGeom>
              <a:avLst/>
              <a:gdLst>
                <a:gd name="T0" fmla="*/ 0 w 771"/>
                <a:gd name="T1" fmla="*/ 0 h 1471"/>
                <a:gd name="T2" fmla="*/ 0 w 771"/>
                <a:gd name="T3" fmla="*/ 0 h 1471"/>
                <a:gd name="T4" fmla="*/ 0 w 771"/>
                <a:gd name="T5" fmla="*/ 0 h 1471"/>
                <a:gd name="T6" fmla="*/ 0 w 771"/>
                <a:gd name="T7" fmla="*/ 0 h 1471"/>
                <a:gd name="T8" fmla="*/ 0 w 771"/>
                <a:gd name="T9" fmla="*/ 0 h 1471"/>
                <a:gd name="T10" fmla="*/ 0 w 771"/>
                <a:gd name="T11" fmla="*/ 0 h 1471"/>
                <a:gd name="T12" fmla="*/ 0 w 771"/>
                <a:gd name="T13" fmla="*/ 0 h 1471"/>
                <a:gd name="T14" fmla="*/ 0 w 771"/>
                <a:gd name="T15" fmla="*/ 0 h 1471"/>
                <a:gd name="T16" fmla="*/ 0 w 771"/>
                <a:gd name="T17" fmla="*/ 0 h 14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1"/>
                <a:gd name="T28" fmla="*/ 0 h 1471"/>
                <a:gd name="T29" fmla="*/ 771 w 771"/>
                <a:gd name="T30" fmla="*/ 1471 h 14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1" h="1471">
                  <a:moveTo>
                    <a:pt x="771" y="1467"/>
                  </a:moveTo>
                  <a:lnTo>
                    <a:pt x="386" y="26"/>
                  </a:lnTo>
                  <a:lnTo>
                    <a:pt x="380" y="0"/>
                  </a:lnTo>
                  <a:lnTo>
                    <a:pt x="372" y="26"/>
                  </a:lnTo>
                  <a:lnTo>
                    <a:pt x="0" y="1467"/>
                  </a:lnTo>
                  <a:lnTo>
                    <a:pt x="13" y="1471"/>
                  </a:lnTo>
                  <a:lnTo>
                    <a:pt x="380" y="54"/>
                  </a:lnTo>
                  <a:lnTo>
                    <a:pt x="757" y="1471"/>
                  </a:lnTo>
                  <a:lnTo>
                    <a:pt x="771" y="1467"/>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7" name="Freeform 199">
              <a:extLst>
                <a:ext uri="{FF2B5EF4-FFF2-40B4-BE49-F238E27FC236}">
                  <a16:creationId xmlns:a16="http://schemas.microsoft.com/office/drawing/2014/main" id="{FF2797E7-C295-6141-96B5-92DF1A32A360}"/>
                </a:ext>
              </a:extLst>
            </p:cNvPr>
            <p:cNvSpPr>
              <a:spLocks/>
            </p:cNvSpPr>
            <p:nvPr/>
          </p:nvSpPr>
          <p:spPr bwMode="auto">
            <a:xfrm>
              <a:off x="2114" y="3564"/>
              <a:ext cx="421" cy="181"/>
            </a:xfrm>
            <a:custGeom>
              <a:avLst/>
              <a:gdLst>
                <a:gd name="T0" fmla="*/ 1 w 842"/>
                <a:gd name="T1" fmla="*/ 1 h 362"/>
                <a:gd name="T2" fmla="*/ 1 w 842"/>
                <a:gd name="T3" fmla="*/ 1 h 362"/>
                <a:gd name="T4" fmla="*/ 1 w 842"/>
                <a:gd name="T5" fmla="*/ 1 h 362"/>
                <a:gd name="T6" fmla="*/ 1 w 842"/>
                <a:gd name="T7" fmla="*/ 1 h 362"/>
                <a:gd name="T8" fmla="*/ 1 w 842"/>
                <a:gd name="T9" fmla="*/ 1 h 362"/>
                <a:gd name="T10" fmla="*/ 1 w 842"/>
                <a:gd name="T11" fmla="*/ 1 h 362"/>
                <a:gd name="T12" fmla="*/ 1 w 842"/>
                <a:gd name="T13" fmla="*/ 1 h 362"/>
                <a:gd name="T14" fmla="*/ 1 w 842"/>
                <a:gd name="T15" fmla="*/ 1 h 362"/>
                <a:gd name="T16" fmla="*/ 1 w 842"/>
                <a:gd name="T17" fmla="*/ 1 h 362"/>
                <a:gd name="T18" fmla="*/ 1 w 842"/>
                <a:gd name="T19" fmla="*/ 1 h 362"/>
                <a:gd name="T20" fmla="*/ 1 w 842"/>
                <a:gd name="T21" fmla="*/ 1 h 362"/>
                <a:gd name="T22" fmla="*/ 1 w 842"/>
                <a:gd name="T23" fmla="*/ 1 h 362"/>
                <a:gd name="T24" fmla="*/ 1 w 842"/>
                <a:gd name="T25" fmla="*/ 1 h 362"/>
                <a:gd name="T26" fmla="*/ 1 w 842"/>
                <a:gd name="T27" fmla="*/ 1 h 362"/>
                <a:gd name="T28" fmla="*/ 1 w 842"/>
                <a:gd name="T29" fmla="*/ 1 h 362"/>
                <a:gd name="T30" fmla="*/ 1 w 842"/>
                <a:gd name="T31" fmla="*/ 1 h 362"/>
                <a:gd name="T32" fmla="*/ 1 w 842"/>
                <a:gd name="T33" fmla="*/ 1 h 362"/>
                <a:gd name="T34" fmla="*/ 1 w 842"/>
                <a:gd name="T35" fmla="*/ 1 h 362"/>
                <a:gd name="T36" fmla="*/ 1 w 842"/>
                <a:gd name="T37" fmla="*/ 1 h 362"/>
                <a:gd name="T38" fmla="*/ 1 w 842"/>
                <a:gd name="T39" fmla="*/ 1 h 362"/>
                <a:gd name="T40" fmla="*/ 1 w 842"/>
                <a:gd name="T41" fmla="*/ 1 h 362"/>
                <a:gd name="T42" fmla="*/ 1 w 842"/>
                <a:gd name="T43" fmla="*/ 1 h 362"/>
                <a:gd name="T44" fmla="*/ 1 w 842"/>
                <a:gd name="T45" fmla="*/ 1 h 362"/>
                <a:gd name="T46" fmla="*/ 1 w 842"/>
                <a:gd name="T47" fmla="*/ 1 h 362"/>
                <a:gd name="T48" fmla="*/ 1 w 842"/>
                <a:gd name="T49" fmla="*/ 1 h 362"/>
                <a:gd name="T50" fmla="*/ 1 w 842"/>
                <a:gd name="T51" fmla="*/ 1 h 362"/>
                <a:gd name="T52" fmla="*/ 1 w 842"/>
                <a:gd name="T53" fmla="*/ 1 h 362"/>
                <a:gd name="T54" fmla="*/ 1 w 842"/>
                <a:gd name="T55" fmla="*/ 1 h 362"/>
                <a:gd name="T56" fmla="*/ 1 w 842"/>
                <a:gd name="T57" fmla="*/ 1 h 362"/>
                <a:gd name="T58" fmla="*/ 1 w 842"/>
                <a:gd name="T59" fmla="*/ 1 h 362"/>
                <a:gd name="T60" fmla="*/ 1 w 842"/>
                <a:gd name="T61" fmla="*/ 1 h 362"/>
                <a:gd name="T62" fmla="*/ 1 w 842"/>
                <a:gd name="T63" fmla="*/ 1 h 362"/>
                <a:gd name="T64" fmla="*/ 1 w 842"/>
                <a:gd name="T65" fmla="*/ 1 h 362"/>
                <a:gd name="T66" fmla="*/ 1 w 842"/>
                <a:gd name="T67" fmla="*/ 1 h 362"/>
                <a:gd name="T68" fmla="*/ 1 w 842"/>
                <a:gd name="T69" fmla="*/ 1 h 362"/>
                <a:gd name="T70" fmla="*/ 1 w 842"/>
                <a:gd name="T71" fmla="*/ 1 h 362"/>
                <a:gd name="T72" fmla="*/ 1 w 842"/>
                <a:gd name="T73" fmla="*/ 1 h 362"/>
                <a:gd name="T74" fmla="*/ 1 w 842"/>
                <a:gd name="T75" fmla="*/ 1 h 362"/>
                <a:gd name="T76" fmla="*/ 1 w 842"/>
                <a:gd name="T77" fmla="*/ 1 h 362"/>
                <a:gd name="T78" fmla="*/ 1 w 842"/>
                <a:gd name="T79" fmla="*/ 1 h 362"/>
                <a:gd name="T80" fmla="*/ 0 w 842"/>
                <a:gd name="T81" fmla="*/ 1 h 362"/>
                <a:gd name="T82" fmla="*/ 0 w 842"/>
                <a:gd name="T83" fmla="*/ 0 h 362"/>
                <a:gd name="T84" fmla="*/ 1 w 842"/>
                <a:gd name="T85" fmla="*/ 0 h 362"/>
                <a:gd name="T86" fmla="*/ 1 w 842"/>
                <a:gd name="T87" fmla="*/ 0 h 362"/>
                <a:gd name="T88" fmla="*/ 1 w 842"/>
                <a:gd name="T89" fmla="*/ 0 h 362"/>
                <a:gd name="T90" fmla="*/ 1 w 842"/>
                <a:gd name="T91" fmla="*/ 1 h 3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2"/>
                <a:gd name="T139" fmla="*/ 0 h 362"/>
                <a:gd name="T140" fmla="*/ 842 w 842"/>
                <a:gd name="T141" fmla="*/ 362 h 3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2" h="362">
                  <a:moveTo>
                    <a:pt x="842" y="14"/>
                  </a:moveTo>
                  <a:lnTo>
                    <a:pt x="840" y="50"/>
                  </a:lnTo>
                  <a:lnTo>
                    <a:pt x="834" y="85"/>
                  </a:lnTo>
                  <a:lnTo>
                    <a:pt x="823" y="118"/>
                  </a:lnTo>
                  <a:lnTo>
                    <a:pt x="809" y="149"/>
                  </a:lnTo>
                  <a:lnTo>
                    <a:pt x="791" y="179"/>
                  </a:lnTo>
                  <a:lnTo>
                    <a:pt x="769" y="209"/>
                  </a:lnTo>
                  <a:lnTo>
                    <a:pt x="745" y="236"/>
                  </a:lnTo>
                  <a:lnTo>
                    <a:pt x="719" y="260"/>
                  </a:lnTo>
                  <a:lnTo>
                    <a:pt x="689" y="283"/>
                  </a:lnTo>
                  <a:lnTo>
                    <a:pt x="656" y="302"/>
                  </a:lnTo>
                  <a:lnTo>
                    <a:pt x="621" y="319"/>
                  </a:lnTo>
                  <a:lnTo>
                    <a:pt x="585" y="335"/>
                  </a:lnTo>
                  <a:lnTo>
                    <a:pt x="545" y="346"/>
                  </a:lnTo>
                  <a:lnTo>
                    <a:pt x="506" y="356"/>
                  </a:lnTo>
                  <a:lnTo>
                    <a:pt x="463" y="360"/>
                  </a:lnTo>
                  <a:lnTo>
                    <a:pt x="421" y="362"/>
                  </a:lnTo>
                  <a:lnTo>
                    <a:pt x="397" y="362"/>
                  </a:lnTo>
                  <a:lnTo>
                    <a:pt x="374" y="360"/>
                  </a:lnTo>
                  <a:lnTo>
                    <a:pt x="351" y="357"/>
                  </a:lnTo>
                  <a:lnTo>
                    <a:pt x="328" y="354"/>
                  </a:lnTo>
                  <a:lnTo>
                    <a:pt x="306" y="349"/>
                  </a:lnTo>
                  <a:lnTo>
                    <a:pt x="284" y="343"/>
                  </a:lnTo>
                  <a:lnTo>
                    <a:pt x="262" y="337"/>
                  </a:lnTo>
                  <a:lnTo>
                    <a:pt x="241" y="329"/>
                  </a:lnTo>
                  <a:lnTo>
                    <a:pt x="221" y="321"/>
                  </a:lnTo>
                  <a:lnTo>
                    <a:pt x="200" y="312"/>
                  </a:lnTo>
                  <a:lnTo>
                    <a:pt x="181" y="301"/>
                  </a:lnTo>
                  <a:lnTo>
                    <a:pt x="162" y="290"/>
                  </a:lnTo>
                  <a:lnTo>
                    <a:pt x="145" y="277"/>
                  </a:lnTo>
                  <a:lnTo>
                    <a:pt x="128" y="264"/>
                  </a:lnTo>
                  <a:lnTo>
                    <a:pt x="112" y="250"/>
                  </a:lnTo>
                  <a:lnTo>
                    <a:pt x="96" y="236"/>
                  </a:lnTo>
                  <a:lnTo>
                    <a:pt x="74" y="212"/>
                  </a:lnTo>
                  <a:lnTo>
                    <a:pt x="55" y="187"/>
                  </a:lnTo>
                  <a:lnTo>
                    <a:pt x="39" y="160"/>
                  </a:lnTo>
                  <a:lnTo>
                    <a:pt x="25" y="132"/>
                  </a:lnTo>
                  <a:lnTo>
                    <a:pt x="14" y="104"/>
                  </a:lnTo>
                  <a:lnTo>
                    <a:pt x="6" y="74"/>
                  </a:lnTo>
                  <a:lnTo>
                    <a:pt x="2" y="44"/>
                  </a:lnTo>
                  <a:lnTo>
                    <a:pt x="0" y="14"/>
                  </a:lnTo>
                  <a:lnTo>
                    <a:pt x="0" y="0"/>
                  </a:lnTo>
                  <a:lnTo>
                    <a:pt x="14" y="0"/>
                  </a:lnTo>
                  <a:lnTo>
                    <a:pt x="827" y="0"/>
                  </a:lnTo>
                  <a:lnTo>
                    <a:pt x="842" y="0"/>
                  </a:lnTo>
                  <a:lnTo>
                    <a:pt x="84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8" name="Freeform 200">
              <a:extLst>
                <a:ext uri="{FF2B5EF4-FFF2-40B4-BE49-F238E27FC236}">
                  <a16:creationId xmlns:a16="http://schemas.microsoft.com/office/drawing/2014/main" id="{538040DC-B06F-F749-9D97-923866C22ED3}"/>
                </a:ext>
              </a:extLst>
            </p:cNvPr>
            <p:cNvSpPr>
              <a:spLocks/>
            </p:cNvSpPr>
            <p:nvPr/>
          </p:nvSpPr>
          <p:spPr bwMode="auto">
            <a:xfrm>
              <a:off x="2121" y="3571"/>
              <a:ext cx="407" cy="167"/>
            </a:xfrm>
            <a:custGeom>
              <a:avLst/>
              <a:gdLst>
                <a:gd name="T0" fmla="*/ 0 w 813"/>
                <a:gd name="T1" fmla="*/ 0 h 334"/>
                <a:gd name="T2" fmla="*/ 1 w 813"/>
                <a:gd name="T3" fmla="*/ 1 h 334"/>
                <a:gd name="T4" fmla="*/ 1 w 813"/>
                <a:gd name="T5" fmla="*/ 1 h 334"/>
                <a:gd name="T6" fmla="*/ 1 w 813"/>
                <a:gd name="T7" fmla="*/ 1 h 334"/>
                <a:gd name="T8" fmla="*/ 1 w 813"/>
                <a:gd name="T9" fmla="*/ 1 h 334"/>
                <a:gd name="T10" fmla="*/ 1 w 813"/>
                <a:gd name="T11" fmla="*/ 1 h 334"/>
                <a:gd name="T12" fmla="*/ 1 w 813"/>
                <a:gd name="T13" fmla="*/ 1 h 334"/>
                <a:gd name="T14" fmla="*/ 1 w 813"/>
                <a:gd name="T15" fmla="*/ 1 h 334"/>
                <a:gd name="T16" fmla="*/ 1 w 813"/>
                <a:gd name="T17" fmla="*/ 1 h 334"/>
                <a:gd name="T18" fmla="*/ 1 w 813"/>
                <a:gd name="T19" fmla="*/ 1 h 334"/>
                <a:gd name="T20" fmla="*/ 1 w 813"/>
                <a:gd name="T21" fmla="*/ 1 h 334"/>
                <a:gd name="T22" fmla="*/ 1 w 813"/>
                <a:gd name="T23" fmla="*/ 1 h 334"/>
                <a:gd name="T24" fmla="*/ 1 w 813"/>
                <a:gd name="T25" fmla="*/ 1 h 334"/>
                <a:gd name="T26" fmla="*/ 1 w 813"/>
                <a:gd name="T27" fmla="*/ 1 h 334"/>
                <a:gd name="T28" fmla="*/ 1 w 813"/>
                <a:gd name="T29" fmla="*/ 1 h 334"/>
                <a:gd name="T30" fmla="*/ 1 w 813"/>
                <a:gd name="T31" fmla="*/ 1 h 334"/>
                <a:gd name="T32" fmla="*/ 1 w 813"/>
                <a:gd name="T33" fmla="*/ 1 h 334"/>
                <a:gd name="T34" fmla="*/ 1 w 813"/>
                <a:gd name="T35" fmla="*/ 1 h 334"/>
                <a:gd name="T36" fmla="*/ 1 w 813"/>
                <a:gd name="T37" fmla="*/ 1 h 334"/>
                <a:gd name="T38" fmla="*/ 1 w 813"/>
                <a:gd name="T39" fmla="*/ 1 h 334"/>
                <a:gd name="T40" fmla="*/ 1 w 813"/>
                <a:gd name="T41" fmla="*/ 1 h 334"/>
                <a:gd name="T42" fmla="*/ 1 w 813"/>
                <a:gd name="T43" fmla="*/ 1 h 334"/>
                <a:gd name="T44" fmla="*/ 1 w 813"/>
                <a:gd name="T45" fmla="*/ 1 h 334"/>
                <a:gd name="T46" fmla="*/ 1 w 813"/>
                <a:gd name="T47" fmla="*/ 1 h 334"/>
                <a:gd name="T48" fmla="*/ 1 w 813"/>
                <a:gd name="T49" fmla="*/ 1 h 334"/>
                <a:gd name="T50" fmla="*/ 1 w 813"/>
                <a:gd name="T51" fmla="*/ 1 h 334"/>
                <a:gd name="T52" fmla="*/ 1 w 813"/>
                <a:gd name="T53" fmla="*/ 1 h 334"/>
                <a:gd name="T54" fmla="*/ 1 w 813"/>
                <a:gd name="T55" fmla="*/ 1 h 334"/>
                <a:gd name="T56" fmla="*/ 1 w 813"/>
                <a:gd name="T57" fmla="*/ 1 h 334"/>
                <a:gd name="T58" fmla="*/ 1 w 813"/>
                <a:gd name="T59" fmla="*/ 1 h 334"/>
                <a:gd name="T60" fmla="*/ 1 w 813"/>
                <a:gd name="T61" fmla="*/ 1 h 334"/>
                <a:gd name="T62" fmla="*/ 1 w 813"/>
                <a:gd name="T63" fmla="*/ 1 h 334"/>
                <a:gd name="T64" fmla="*/ 1 w 813"/>
                <a:gd name="T65" fmla="*/ 0 h 334"/>
                <a:gd name="T66" fmla="*/ 0 w 813"/>
                <a:gd name="T67" fmla="*/ 0 h 3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3"/>
                <a:gd name="T103" fmla="*/ 0 h 334"/>
                <a:gd name="T104" fmla="*/ 813 w 813"/>
                <a:gd name="T105" fmla="*/ 334 h 3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3" h="334">
                  <a:moveTo>
                    <a:pt x="0" y="0"/>
                  </a:moveTo>
                  <a:lnTo>
                    <a:pt x="2" y="34"/>
                  </a:lnTo>
                  <a:lnTo>
                    <a:pt x="8" y="67"/>
                  </a:lnTo>
                  <a:lnTo>
                    <a:pt x="19" y="99"/>
                  </a:lnTo>
                  <a:lnTo>
                    <a:pt x="32" y="129"/>
                  </a:lnTo>
                  <a:lnTo>
                    <a:pt x="49" y="159"/>
                  </a:lnTo>
                  <a:lnTo>
                    <a:pt x="70" y="186"/>
                  </a:lnTo>
                  <a:lnTo>
                    <a:pt x="93" y="212"/>
                  </a:lnTo>
                  <a:lnTo>
                    <a:pt x="118" y="236"/>
                  </a:lnTo>
                  <a:lnTo>
                    <a:pt x="148" y="258"/>
                  </a:lnTo>
                  <a:lnTo>
                    <a:pt x="180" y="277"/>
                  </a:lnTo>
                  <a:lnTo>
                    <a:pt x="213" y="293"/>
                  </a:lnTo>
                  <a:lnTo>
                    <a:pt x="248" y="307"/>
                  </a:lnTo>
                  <a:lnTo>
                    <a:pt x="285" y="318"/>
                  </a:lnTo>
                  <a:lnTo>
                    <a:pt x="325" y="328"/>
                  </a:lnTo>
                  <a:lnTo>
                    <a:pt x="366" y="332"/>
                  </a:lnTo>
                  <a:lnTo>
                    <a:pt x="407" y="334"/>
                  </a:lnTo>
                  <a:lnTo>
                    <a:pt x="448" y="332"/>
                  </a:lnTo>
                  <a:lnTo>
                    <a:pt x="489" y="328"/>
                  </a:lnTo>
                  <a:lnTo>
                    <a:pt x="528" y="318"/>
                  </a:lnTo>
                  <a:lnTo>
                    <a:pt x="566" y="307"/>
                  </a:lnTo>
                  <a:lnTo>
                    <a:pt x="601" y="293"/>
                  </a:lnTo>
                  <a:lnTo>
                    <a:pt x="634" y="277"/>
                  </a:lnTo>
                  <a:lnTo>
                    <a:pt x="665" y="258"/>
                  </a:lnTo>
                  <a:lnTo>
                    <a:pt x="695" y="236"/>
                  </a:lnTo>
                  <a:lnTo>
                    <a:pt x="720" y="212"/>
                  </a:lnTo>
                  <a:lnTo>
                    <a:pt x="744" y="186"/>
                  </a:lnTo>
                  <a:lnTo>
                    <a:pt x="765" y="159"/>
                  </a:lnTo>
                  <a:lnTo>
                    <a:pt x="782" y="129"/>
                  </a:lnTo>
                  <a:lnTo>
                    <a:pt x="795" y="99"/>
                  </a:lnTo>
                  <a:lnTo>
                    <a:pt x="806" y="67"/>
                  </a:lnTo>
                  <a:lnTo>
                    <a:pt x="812" y="34"/>
                  </a:lnTo>
                  <a:lnTo>
                    <a:pt x="813" y="0"/>
                  </a:lnTo>
                  <a:lnTo>
                    <a:pt x="0" y="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69" name="Freeform 201">
              <a:extLst>
                <a:ext uri="{FF2B5EF4-FFF2-40B4-BE49-F238E27FC236}">
                  <a16:creationId xmlns:a16="http://schemas.microsoft.com/office/drawing/2014/main" id="{7FB3101F-877B-3A4D-8EC4-019DE0DC8DF0}"/>
                </a:ext>
              </a:extLst>
            </p:cNvPr>
            <p:cNvSpPr>
              <a:spLocks/>
            </p:cNvSpPr>
            <p:nvPr/>
          </p:nvSpPr>
          <p:spPr bwMode="auto">
            <a:xfrm>
              <a:off x="3276" y="2937"/>
              <a:ext cx="394" cy="634"/>
            </a:xfrm>
            <a:custGeom>
              <a:avLst/>
              <a:gdLst>
                <a:gd name="T0" fmla="*/ 1 w 788"/>
                <a:gd name="T1" fmla="*/ 0 h 1507"/>
                <a:gd name="T2" fmla="*/ 1 w 788"/>
                <a:gd name="T3" fmla="*/ 0 h 1507"/>
                <a:gd name="T4" fmla="*/ 1 w 788"/>
                <a:gd name="T5" fmla="*/ 0 h 1507"/>
                <a:gd name="T6" fmla="*/ 1 w 788"/>
                <a:gd name="T7" fmla="*/ 0 h 1507"/>
                <a:gd name="T8" fmla="*/ 1 w 788"/>
                <a:gd name="T9" fmla="*/ 0 h 1507"/>
                <a:gd name="T10" fmla="*/ 1 w 788"/>
                <a:gd name="T11" fmla="*/ 0 h 1507"/>
                <a:gd name="T12" fmla="*/ 1 w 788"/>
                <a:gd name="T13" fmla="*/ 0 h 1507"/>
                <a:gd name="T14" fmla="*/ 0 w 788"/>
                <a:gd name="T15" fmla="*/ 0 h 1507"/>
                <a:gd name="T16" fmla="*/ 1 w 788"/>
                <a:gd name="T17" fmla="*/ 0 h 1507"/>
                <a:gd name="T18" fmla="*/ 1 w 788"/>
                <a:gd name="T19" fmla="*/ 0 h 1507"/>
                <a:gd name="T20" fmla="*/ 1 w 788"/>
                <a:gd name="T21" fmla="*/ 0 h 1507"/>
                <a:gd name="T22" fmla="*/ 1 w 788"/>
                <a:gd name="T23" fmla="*/ 0 h 1507"/>
                <a:gd name="T24" fmla="*/ 1 w 788"/>
                <a:gd name="T25" fmla="*/ 0 h 1507"/>
                <a:gd name="T26" fmla="*/ 1 w 788"/>
                <a:gd name="T27" fmla="*/ 0 h 1507"/>
                <a:gd name="T28" fmla="*/ 1 w 788"/>
                <a:gd name="T29" fmla="*/ 0 h 1507"/>
                <a:gd name="T30" fmla="*/ 1 w 788"/>
                <a:gd name="T31" fmla="*/ 0 h 1507"/>
                <a:gd name="T32" fmla="*/ 1 w 788"/>
                <a:gd name="T33" fmla="*/ 0 h 1507"/>
                <a:gd name="T34" fmla="*/ 1 w 788"/>
                <a:gd name="T35" fmla="*/ 0 h 1507"/>
                <a:gd name="T36" fmla="*/ 1 w 788"/>
                <a:gd name="T37" fmla="*/ 0 h 15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8"/>
                <a:gd name="T58" fmla="*/ 0 h 1507"/>
                <a:gd name="T59" fmla="*/ 788 w 788"/>
                <a:gd name="T60" fmla="*/ 1507 h 15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8" h="1507">
                  <a:moveTo>
                    <a:pt x="787" y="1492"/>
                  </a:moveTo>
                  <a:lnTo>
                    <a:pt x="402" y="50"/>
                  </a:lnTo>
                  <a:lnTo>
                    <a:pt x="396" y="25"/>
                  </a:lnTo>
                  <a:lnTo>
                    <a:pt x="388" y="0"/>
                  </a:lnTo>
                  <a:lnTo>
                    <a:pt x="382" y="25"/>
                  </a:lnTo>
                  <a:lnTo>
                    <a:pt x="375" y="50"/>
                  </a:lnTo>
                  <a:lnTo>
                    <a:pt x="2" y="1492"/>
                  </a:lnTo>
                  <a:lnTo>
                    <a:pt x="0" y="1499"/>
                  </a:lnTo>
                  <a:lnTo>
                    <a:pt x="6" y="1500"/>
                  </a:lnTo>
                  <a:lnTo>
                    <a:pt x="21" y="1505"/>
                  </a:lnTo>
                  <a:lnTo>
                    <a:pt x="27" y="1507"/>
                  </a:lnTo>
                  <a:lnTo>
                    <a:pt x="29" y="1499"/>
                  </a:lnTo>
                  <a:lnTo>
                    <a:pt x="389" y="109"/>
                  </a:lnTo>
                  <a:lnTo>
                    <a:pt x="758" y="1499"/>
                  </a:lnTo>
                  <a:lnTo>
                    <a:pt x="761" y="1507"/>
                  </a:lnTo>
                  <a:lnTo>
                    <a:pt x="768" y="1505"/>
                  </a:lnTo>
                  <a:lnTo>
                    <a:pt x="780" y="1500"/>
                  </a:lnTo>
                  <a:lnTo>
                    <a:pt x="788" y="1499"/>
                  </a:lnTo>
                  <a:lnTo>
                    <a:pt x="787" y="14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0" name="Freeform 202">
              <a:extLst>
                <a:ext uri="{FF2B5EF4-FFF2-40B4-BE49-F238E27FC236}">
                  <a16:creationId xmlns:a16="http://schemas.microsoft.com/office/drawing/2014/main" id="{97AF0FED-2472-0446-8FAC-A5B30DBDA39F}"/>
                </a:ext>
              </a:extLst>
            </p:cNvPr>
            <p:cNvSpPr>
              <a:spLocks/>
            </p:cNvSpPr>
            <p:nvPr/>
          </p:nvSpPr>
          <p:spPr bwMode="auto">
            <a:xfrm>
              <a:off x="3280" y="2951"/>
              <a:ext cx="385" cy="623"/>
            </a:xfrm>
            <a:custGeom>
              <a:avLst/>
              <a:gdLst>
                <a:gd name="T0" fmla="*/ 0 w 771"/>
                <a:gd name="T1" fmla="*/ 0 h 1470"/>
                <a:gd name="T2" fmla="*/ 0 w 771"/>
                <a:gd name="T3" fmla="*/ 0 h 1470"/>
                <a:gd name="T4" fmla="*/ 0 w 771"/>
                <a:gd name="T5" fmla="*/ 0 h 1470"/>
                <a:gd name="T6" fmla="*/ 0 w 771"/>
                <a:gd name="T7" fmla="*/ 0 h 1470"/>
                <a:gd name="T8" fmla="*/ 0 w 771"/>
                <a:gd name="T9" fmla="*/ 0 h 1470"/>
                <a:gd name="T10" fmla="*/ 0 w 771"/>
                <a:gd name="T11" fmla="*/ 0 h 1470"/>
                <a:gd name="T12" fmla="*/ 0 w 771"/>
                <a:gd name="T13" fmla="*/ 0 h 1470"/>
                <a:gd name="T14" fmla="*/ 0 w 771"/>
                <a:gd name="T15" fmla="*/ 0 h 1470"/>
                <a:gd name="T16" fmla="*/ 0 w 771"/>
                <a:gd name="T17" fmla="*/ 0 h 14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1"/>
                <a:gd name="T28" fmla="*/ 0 h 1470"/>
                <a:gd name="T29" fmla="*/ 771 w 771"/>
                <a:gd name="T30" fmla="*/ 1470 h 14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1" h="1470">
                  <a:moveTo>
                    <a:pt x="771" y="1467"/>
                  </a:moveTo>
                  <a:lnTo>
                    <a:pt x="388" y="25"/>
                  </a:lnTo>
                  <a:lnTo>
                    <a:pt x="380" y="0"/>
                  </a:lnTo>
                  <a:lnTo>
                    <a:pt x="374" y="25"/>
                  </a:lnTo>
                  <a:lnTo>
                    <a:pt x="0" y="1467"/>
                  </a:lnTo>
                  <a:lnTo>
                    <a:pt x="14" y="1470"/>
                  </a:lnTo>
                  <a:lnTo>
                    <a:pt x="381" y="55"/>
                  </a:lnTo>
                  <a:lnTo>
                    <a:pt x="758" y="1470"/>
                  </a:lnTo>
                  <a:lnTo>
                    <a:pt x="771" y="1467"/>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1" name="Freeform 203">
              <a:extLst>
                <a:ext uri="{FF2B5EF4-FFF2-40B4-BE49-F238E27FC236}">
                  <a16:creationId xmlns:a16="http://schemas.microsoft.com/office/drawing/2014/main" id="{48AE1949-F1F3-734F-8DEF-93907C6A2592}"/>
                </a:ext>
              </a:extLst>
            </p:cNvPr>
            <p:cNvSpPr>
              <a:spLocks/>
            </p:cNvSpPr>
            <p:nvPr/>
          </p:nvSpPr>
          <p:spPr bwMode="auto">
            <a:xfrm>
              <a:off x="3262" y="3564"/>
              <a:ext cx="421" cy="181"/>
            </a:xfrm>
            <a:custGeom>
              <a:avLst/>
              <a:gdLst>
                <a:gd name="T0" fmla="*/ 1 w 842"/>
                <a:gd name="T1" fmla="*/ 1 h 362"/>
                <a:gd name="T2" fmla="*/ 1 w 842"/>
                <a:gd name="T3" fmla="*/ 1 h 362"/>
                <a:gd name="T4" fmla="*/ 1 w 842"/>
                <a:gd name="T5" fmla="*/ 1 h 362"/>
                <a:gd name="T6" fmla="*/ 1 w 842"/>
                <a:gd name="T7" fmla="*/ 1 h 362"/>
                <a:gd name="T8" fmla="*/ 1 w 842"/>
                <a:gd name="T9" fmla="*/ 1 h 362"/>
                <a:gd name="T10" fmla="*/ 1 w 842"/>
                <a:gd name="T11" fmla="*/ 1 h 362"/>
                <a:gd name="T12" fmla="*/ 1 w 842"/>
                <a:gd name="T13" fmla="*/ 1 h 362"/>
                <a:gd name="T14" fmla="*/ 1 w 842"/>
                <a:gd name="T15" fmla="*/ 1 h 362"/>
                <a:gd name="T16" fmla="*/ 1 w 842"/>
                <a:gd name="T17" fmla="*/ 1 h 362"/>
                <a:gd name="T18" fmla="*/ 1 w 842"/>
                <a:gd name="T19" fmla="*/ 1 h 362"/>
                <a:gd name="T20" fmla="*/ 1 w 842"/>
                <a:gd name="T21" fmla="*/ 1 h 362"/>
                <a:gd name="T22" fmla="*/ 1 w 842"/>
                <a:gd name="T23" fmla="*/ 1 h 362"/>
                <a:gd name="T24" fmla="*/ 1 w 842"/>
                <a:gd name="T25" fmla="*/ 1 h 362"/>
                <a:gd name="T26" fmla="*/ 1 w 842"/>
                <a:gd name="T27" fmla="*/ 1 h 362"/>
                <a:gd name="T28" fmla="*/ 1 w 842"/>
                <a:gd name="T29" fmla="*/ 1 h 362"/>
                <a:gd name="T30" fmla="*/ 1 w 842"/>
                <a:gd name="T31" fmla="*/ 1 h 362"/>
                <a:gd name="T32" fmla="*/ 1 w 842"/>
                <a:gd name="T33" fmla="*/ 1 h 362"/>
                <a:gd name="T34" fmla="*/ 1 w 842"/>
                <a:gd name="T35" fmla="*/ 1 h 362"/>
                <a:gd name="T36" fmla="*/ 1 w 842"/>
                <a:gd name="T37" fmla="*/ 1 h 362"/>
                <a:gd name="T38" fmla="*/ 1 w 842"/>
                <a:gd name="T39" fmla="*/ 1 h 362"/>
                <a:gd name="T40" fmla="*/ 1 w 842"/>
                <a:gd name="T41" fmla="*/ 1 h 362"/>
                <a:gd name="T42" fmla="*/ 1 w 842"/>
                <a:gd name="T43" fmla="*/ 1 h 362"/>
                <a:gd name="T44" fmla="*/ 1 w 842"/>
                <a:gd name="T45" fmla="*/ 1 h 362"/>
                <a:gd name="T46" fmla="*/ 1 w 842"/>
                <a:gd name="T47" fmla="*/ 1 h 362"/>
                <a:gd name="T48" fmla="*/ 1 w 842"/>
                <a:gd name="T49" fmla="*/ 1 h 362"/>
                <a:gd name="T50" fmla="*/ 1 w 842"/>
                <a:gd name="T51" fmla="*/ 1 h 362"/>
                <a:gd name="T52" fmla="*/ 1 w 842"/>
                <a:gd name="T53" fmla="*/ 1 h 362"/>
                <a:gd name="T54" fmla="*/ 1 w 842"/>
                <a:gd name="T55" fmla="*/ 1 h 362"/>
                <a:gd name="T56" fmla="*/ 1 w 842"/>
                <a:gd name="T57" fmla="*/ 1 h 362"/>
                <a:gd name="T58" fmla="*/ 1 w 842"/>
                <a:gd name="T59" fmla="*/ 1 h 362"/>
                <a:gd name="T60" fmla="*/ 1 w 842"/>
                <a:gd name="T61" fmla="*/ 1 h 362"/>
                <a:gd name="T62" fmla="*/ 1 w 842"/>
                <a:gd name="T63" fmla="*/ 1 h 362"/>
                <a:gd name="T64" fmla="*/ 1 w 842"/>
                <a:gd name="T65" fmla="*/ 1 h 362"/>
                <a:gd name="T66" fmla="*/ 1 w 842"/>
                <a:gd name="T67" fmla="*/ 1 h 362"/>
                <a:gd name="T68" fmla="*/ 1 w 842"/>
                <a:gd name="T69" fmla="*/ 1 h 362"/>
                <a:gd name="T70" fmla="*/ 1 w 842"/>
                <a:gd name="T71" fmla="*/ 1 h 362"/>
                <a:gd name="T72" fmla="*/ 1 w 842"/>
                <a:gd name="T73" fmla="*/ 1 h 362"/>
                <a:gd name="T74" fmla="*/ 1 w 842"/>
                <a:gd name="T75" fmla="*/ 1 h 362"/>
                <a:gd name="T76" fmla="*/ 1 w 842"/>
                <a:gd name="T77" fmla="*/ 1 h 362"/>
                <a:gd name="T78" fmla="*/ 1 w 842"/>
                <a:gd name="T79" fmla="*/ 1 h 362"/>
                <a:gd name="T80" fmla="*/ 0 w 842"/>
                <a:gd name="T81" fmla="*/ 1 h 362"/>
                <a:gd name="T82" fmla="*/ 0 w 842"/>
                <a:gd name="T83" fmla="*/ 0 h 362"/>
                <a:gd name="T84" fmla="*/ 1 w 842"/>
                <a:gd name="T85" fmla="*/ 0 h 362"/>
                <a:gd name="T86" fmla="*/ 1 w 842"/>
                <a:gd name="T87" fmla="*/ 0 h 362"/>
                <a:gd name="T88" fmla="*/ 1 w 842"/>
                <a:gd name="T89" fmla="*/ 0 h 362"/>
                <a:gd name="T90" fmla="*/ 1 w 842"/>
                <a:gd name="T91" fmla="*/ 1 h 3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2"/>
                <a:gd name="T139" fmla="*/ 0 h 362"/>
                <a:gd name="T140" fmla="*/ 842 w 842"/>
                <a:gd name="T141" fmla="*/ 362 h 3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2" h="362">
                  <a:moveTo>
                    <a:pt x="842" y="12"/>
                  </a:moveTo>
                  <a:lnTo>
                    <a:pt x="840" y="48"/>
                  </a:lnTo>
                  <a:lnTo>
                    <a:pt x="834" y="83"/>
                  </a:lnTo>
                  <a:lnTo>
                    <a:pt x="823" y="116"/>
                  </a:lnTo>
                  <a:lnTo>
                    <a:pt x="809" y="148"/>
                  </a:lnTo>
                  <a:lnTo>
                    <a:pt x="792" y="179"/>
                  </a:lnTo>
                  <a:lnTo>
                    <a:pt x="769" y="208"/>
                  </a:lnTo>
                  <a:lnTo>
                    <a:pt x="746" y="234"/>
                  </a:lnTo>
                  <a:lnTo>
                    <a:pt x="719" y="260"/>
                  </a:lnTo>
                  <a:lnTo>
                    <a:pt x="689" y="282"/>
                  </a:lnTo>
                  <a:lnTo>
                    <a:pt x="656" y="302"/>
                  </a:lnTo>
                  <a:lnTo>
                    <a:pt x="621" y="319"/>
                  </a:lnTo>
                  <a:lnTo>
                    <a:pt x="585" y="334"/>
                  </a:lnTo>
                  <a:lnTo>
                    <a:pt x="546" y="346"/>
                  </a:lnTo>
                  <a:lnTo>
                    <a:pt x="506" y="354"/>
                  </a:lnTo>
                  <a:lnTo>
                    <a:pt x="464" y="360"/>
                  </a:lnTo>
                  <a:lnTo>
                    <a:pt x="421" y="362"/>
                  </a:lnTo>
                  <a:lnTo>
                    <a:pt x="398" y="362"/>
                  </a:lnTo>
                  <a:lnTo>
                    <a:pt x="374" y="360"/>
                  </a:lnTo>
                  <a:lnTo>
                    <a:pt x="352" y="357"/>
                  </a:lnTo>
                  <a:lnTo>
                    <a:pt x="328" y="354"/>
                  </a:lnTo>
                  <a:lnTo>
                    <a:pt x="306" y="349"/>
                  </a:lnTo>
                  <a:lnTo>
                    <a:pt x="284" y="343"/>
                  </a:lnTo>
                  <a:lnTo>
                    <a:pt x="262" y="337"/>
                  </a:lnTo>
                  <a:lnTo>
                    <a:pt x="242" y="329"/>
                  </a:lnTo>
                  <a:lnTo>
                    <a:pt x="221" y="321"/>
                  </a:lnTo>
                  <a:lnTo>
                    <a:pt x="201" y="312"/>
                  </a:lnTo>
                  <a:lnTo>
                    <a:pt x="182" y="301"/>
                  </a:lnTo>
                  <a:lnTo>
                    <a:pt x="163" y="290"/>
                  </a:lnTo>
                  <a:lnTo>
                    <a:pt x="145" y="277"/>
                  </a:lnTo>
                  <a:lnTo>
                    <a:pt x="128" y="264"/>
                  </a:lnTo>
                  <a:lnTo>
                    <a:pt x="112" y="250"/>
                  </a:lnTo>
                  <a:lnTo>
                    <a:pt x="97" y="236"/>
                  </a:lnTo>
                  <a:lnTo>
                    <a:pt x="74" y="212"/>
                  </a:lnTo>
                  <a:lnTo>
                    <a:pt x="56" y="185"/>
                  </a:lnTo>
                  <a:lnTo>
                    <a:pt x="38" y="159"/>
                  </a:lnTo>
                  <a:lnTo>
                    <a:pt x="26" y="130"/>
                  </a:lnTo>
                  <a:lnTo>
                    <a:pt x="15" y="102"/>
                  </a:lnTo>
                  <a:lnTo>
                    <a:pt x="7" y="72"/>
                  </a:lnTo>
                  <a:lnTo>
                    <a:pt x="2" y="42"/>
                  </a:lnTo>
                  <a:lnTo>
                    <a:pt x="0" y="12"/>
                  </a:lnTo>
                  <a:lnTo>
                    <a:pt x="0" y="0"/>
                  </a:lnTo>
                  <a:lnTo>
                    <a:pt x="13" y="0"/>
                  </a:lnTo>
                  <a:lnTo>
                    <a:pt x="828" y="0"/>
                  </a:lnTo>
                  <a:lnTo>
                    <a:pt x="842" y="0"/>
                  </a:lnTo>
                  <a:lnTo>
                    <a:pt x="84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2" name="Freeform 204">
              <a:extLst>
                <a:ext uri="{FF2B5EF4-FFF2-40B4-BE49-F238E27FC236}">
                  <a16:creationId xmlns:a16="http://schemas.microsoft.com/office/drawing/2014/main" id="{622FE6A9-F2F4-BD40-88A1-6CAF85F8FFBF}"/>
                </a:ext>
              </a:extLst>
            </p:cNvPr>
            <p:cNvSpPr>
              <a:spLocks/>
            </p:cNvSpPr>
            <p:nvPr/>
          </p:nvSpPr>
          <p:spPr bwMode="auto">
            <a:xfrm>
              <a:off x="3268" y="3571"/>
              <a:ext cx="408" cy="167"/>
            </a:xfrm>
            <a:custGeom>
              <a:avLst/>
              <a:gdLst>
                <a:gd name="T0" fmla="*/ 0 w 815"/>
                <a:gd name="T1" fmla="*/ 0 h 336"/>
                <a:gd name="T2" fmla="*/ 1 w 815"/>
                <a:gd name="T3" fmla="*/ 0 h 336"/>
                <a:gd name="T4" fmla="*/ 1 w 815"/>
                <a:gd name="T5" fmla="*/ 0 h 336"/>
                <a:gd name="T6" fmla="*/ 1 w 815"/>
                <a:gd name="T7" fmla="*/ 0 h 336"/>
                <a:gd name="T8" fmla="*/ 1 w 815"/>
                <a:gd name="T9" fmla="*/ 0 h 336"/>
                <a:gd name="T10" fmla="*/ 1 w 815"/>
                <a:gd name="T11" fmla="*/ 0 h 336"/>
                <a:gd name="T12" fmla="*/ 1 w 815"/>
                <a:gd name="T13" fmla="*/ 0 h 336"/>
                <a:gd name="T14" fmla="*/ 1 w 815"/>
                <a:gd name="T15" fmla="*/ 0 h 336"/>
                <a:gd name="T16" fmla="*/ 1 w 815"/>
                <a:gd name="T17" fmla="*/ 0 h 336"/>
                <a:gd name="T18" fmla="*/ 1 w 815"/>
                <a:gd name="T19" fmla="*/ 0 h 336"/>
                <a:gd name="T20" fmla="*/ 1 w 815"/>
                <a:gd name="T21" fmla="*/ 0 h 336"/>
                <a:gd name="T22" fmla="*/ 1 w 815"/>
                <a:gd name="T23" fmla="*/ 0 h 336"/>
                <a:gd name="T24" fmla="*/ 1 w 815"/>
                <a:gd name="T25" fmla="*/ 0 h 336"/>
                <a:gd name="T26" fmla="*/ 1 w 815"/>
                <a:gd name="T27" fmla="*/ 0 h 336"/>
                <a:gd name="T28" fmla="*/ 1 w 815"/>
                <a:gd name="T29" fmla="*/ 0 h 336"/>
                <a:gd name="T30" fmla="*/ 1 w 815"/>
                <a:gd name="T31" fmla="*/ 0 h 336"/>
                <a:gd name="T32" fmla="*/ 1 w 815"/>
                <a:gd name="T33" fmla="*/ 0 h 336"/>
                <a:gd name="T34" fmla="*/ 1 w 815"/>
                <a:gd name="T35" fmla="*/ 0 h 336"/>
                <a:gd name="T36" fmla="*/ 1 w 815"/>
                <a:gd name="T37" fmla="*/ 0 h 336"/>
                <a:gd name="T38" fmla="*/ 1 w 815"/>
                <a:gd name="T39" fmla="*/ 0 h 336"/>
                <a:gd name="T40" fmla="*/ 1 w 815"/>
                <a:gd name="T41" fmla="*/ 0 h 336"/>
                <a:gd name="T42" fmla="*/ 1 w 815"/>
                <a:gd name="T43" fmla="*/ 0 h 336"/>
                <a:gd name="T44" fmla="*/ 1 w 815"/>
                <a:gd name="T45" fmla="*/ 0 h 336"/>
                <a:gd name="T46" fmla="*/ 1 w 815"/>
                <a:gd name="T47" fmla="*/ 0 h 336"/>
                <a:gd name="T48" fmla="*/ 1 w 815"/>
                <a:gd name="T49" fmla="*/ 0 h 336"/>
                <a:gd name="T50" fmla="*/ 1 w 815"/>
                <a:gd name="T51" fmla="*/ 0 h 336"/>
                <a:gd name="T52" fmla="*/ 1 w 815"/>
                <a:gd name="T53" fmla="*/ 0 h 336"/>
                <a:gd name="T54" fmla="*/ 1 w 815"/>
                <a:gd name="T55" fmla="*/ 0 h 336"/>
                <a:gd name="T56" fmla="*/ 1 w 815"/>
                <a:gd name="T57" fmla="*/ 0 h 336"/>
                <a:gd name="T58" fmla="*/ 1 w 815"/>
                <a:gd name="T59" fmla="*/ 0 h 336"/>
                <a:gd name="T60" fmla="*/ 1 w 815"/>
                <a:gd name="T61" fmla="*/ 0 h 336"/>
                <a:gd name="T62" fmla="*/ 1 w 815"/>
                <a:gd name="T63" fmla="*/ 0 h 336"/>
                <a:gd name="T64" fmla="*/ 1 w 815"/>
                <a:gd name="T65" fmla="*/ 0 h 336"/>
                <a:gd name="T66" fmla="*/ 0 w 815"/>
                <a:gd name="T67" fmla="*/ 0 h 3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5"/>
                <a:gd name="T103" fmla="*/ 0 h 336"/>
                <a:gd name="T104" fmla="*/ 815 w 815"/>
                <a:gd name="T105" fmla="*/ 336 h 3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5" h="336">
                  <a:moveTo>
                    <a:pt x="0" y="0"/>
                  </a:moveTo>
                  <a:lnTo>
                    <a:pt x="2" y="35"/>
                  </a:lnTo>
                  <a:lnTo>
                    <a:pt x="8" y="68"/>
                  </a:lnTo>
                  <a:lnTo>
                    <a:pt x="19" y="99"/>
                  </a:lnTo>
                  <a:lnTo>
                    <a:pt x="31" y="131"/>
                  </a:lnTo>
                  <a:lnTo>
                    <a:pt x="49" y="161"/>
                  </a:lnTo>
                  <a:lnTo>
                    <a:pt x="69" y="188"/>
                  </a:lnTo>
                  <a:lnTo>
                    <a:pt x="93" y="214"/>
                  </a:lnTo>
                  <a:lnTo>
                    <a:pt x="120" y="238"/>
                  </a:lnTo>
                  <a:lnTo>
                    <a:pt x="148" y="259"/>
                  </a:lnTo>
                  <a:lnTo>
                    <a:pt x="180" y="279"/>
                  </a:lnTo>
                  <a:lnTo>
                    <a:pt x="214" y="295"/>
                  </a:lnTo>
                  <a:lnTo>
                    <a:pt x="249" y="309"/>
                  </a:lnTo>
                  <a:lnTo>
                    <a:pt x="287" y="320"/>
                  </a:lnTo>
                  <a:lnTo>
                    <a:pt x="326" y="330"/>
                  </a:lnTo>
                  <a:lnTo>
                    <a:pt x="367" y="334"/>
                  </a:lnTo>
                  <a:lnTo>
                    <a:pt x="408" y="336"/>
                  </a:lnTo>
                  <a:lnTo>
                    <a:pt x="449" y="334"/>
                  </a:lnTo>
                  <a:lnTo>
                    <a:pt x="490" y="330"/>
                  </a:lnTo>
                  <a:lnTo>
                    <a:pt x="530" y="320"/>
                  </a:lnTo>
                  <a:lnTo>
                    <a:pt x="566" y="309"/>
                  </a:lnTo>
                  <a:lnTo>
                    <a:pt x="602" y="295"/>
                  </a:lnTo>
                  <a:lnTo>
                    <a:pt x="635" y="279"/>
                  </a:lnTo>
                  <a:lnTo>
                    <a:pt x="667" y="259"/>
                  </a:lnTo>
                  <a:lnTo>
                    <a:pt x="695" y="238"/>
                  </a:lnTo>
                  <a:lnTo>
                    <a:pt x="722" y="214"/>
                  </a:lnTo>
                  <a:lnTo>
                    <a:pt x="745" y="188"/>
                  </a:lnTo>
                  <a:lnTo>
                    <a:pt x="766" y="161"/>
                  </a:lnTo>
                  <a:lnTo>
                    <a:pt x="783" y="131"/>
                  </a:lnTo>
                  <a:lnTo>
                    <a:pt x="796" y="99"/>
                  </a:lnTo>
                  <a:lnTo>
                    <a:pt x="807" y="68"/>
                  </a:lnTo>
                  <a:lnTo>
                    <a:pt x="813" y="35"/>
                  </a:lnTo>
                  <a:lnTo>
                    <a:pt x="815" y="0"/>
                  </a:lnTo>
                  <a:lnTo>
                    <a:pt x="0" y="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3" name="Freeform 205">
              <a:extLst>
                <a:ext uri="{FF2B5EF4-FFF2-40B4-BE49-F238E27FC236}">
                  <a16:creationId xmlns:a16="http://schemas.microsoft.com/office/drawing/2014/main" id="{8AA55448-F32C-DC42-9F10-58531541C4EC}"/>
                </a:ext>
              </a:extLst>
            </p:cNvPr>
            <p:cNvSpPr>
              <a:spLocks/>
            </p:cNvSpPr>
            <p:nvPr/>
          </p:nvSpPr>
          <p:spPr bwMode="auto">
            <a:xfrm>
              <a:off x="2649" y="3772"/>
              <a:ext cx="481" cy="174"/>
            </a:xfrm>
            <a:custGeom>
              <a:avLst/>
              <a:gdLst>
                <a:gd name="T0" fmla="*/ 1 w 962"/>
                <a:gd name="T1" fmla="*/ 1 h 348"/>
                <a:gd name="T2" fmla="*/ 1 w 962"/>
                <a:gd name="T3" fmla="*/ 1 h 348"/>
                <a:gd name="T4" fmla="*/ 1 w 962"/>
                <a:gd name="T5" fmla="*/ 1 h 348"/>
                <a:gd name="T6" fmla="*/ 1 w 962"/>
                <a:gd name="T7" fmla="*/ 1 h 348"/>
                <a:gd name="T8" fmla="*/ 1 w 962"/>
                <a:gd name="T9" fmla="*/ 1 h 348"/>
                <a:gd name="T10" fmla="*/ 1 w 962"/>
                <a:gd name="T11" fmla="*/ 1 h 348"/>
                <a:gd name="T12" fmla="*/ 1 w 962"/>
                <a:gd name="T13" fmla="*/ 1 h 348"/>
                <a:gd name="T14" fmla="*/ 1 w 962"/>
                <a:gd name="T15" fmla="*/ 1 h 348"/>
                <a:gd name="T16" fmla="*/ 1 w 962"/>
                <a:gd name="T17" fmla="*/ 1 h 348"/>
                <a:gd name="T18" fmla="*/ 1 w 962"/>
                <a:gd name="T19" fmla="*/ 1 h 348"/>
                <a:gd name="T20" fmla="*/ 1 w 962"/>
                <a:gd name="T21" fmla="*/ 1 h 348"/>
                <a:gd name="T22" fmla="*/ 1 w 962"/>
                <a:gd name="T23" fmla="*/ 1 h 348"/>
                <a:gd name="T24" fmla="*/ 0 w 962"/>
                <a:gd name="T25" fmla="*/ 1 h 348"/>
                <a:gd name="T26" fmla="*/ 1 w 962"/>
                <a:gd name="T27" fmla="*/ 1 h 348"/>
                <a:gd name="T28" fmla="*/ 1 w 962"/>
                <a:gd name="T29" fmla="*/ 1 h 348"/>
                <a:gd name="T30" fmla="*/ 1 w 962"/>
                <a:gd name="T31" fmla="*/ 1 h 348"/>
                <a:gd name="T32" fmla="*/ 1 w 962"/>
                <a:gd name="T33" fmla="*/ 1 h 348"/>
                <a:gd name="T34" fmla="*/ 1 w 962"/>
                <a:gd name="T35" fmla="*/ 1 h 348"/>
                <a:gd name="T36" fmla="*/ 1 w 962"/>
                <a:gd name="T37" fmla="*/ 1 h 348"/>
                <a:gd name="T38" fmla="*/ 1 w 962"/>
                <a:gd name="T39" fmla="*/ 1 h 348"/>
                <a:gd name="T40" fmla="*/ 1 w 962"/>
                <a:gd name="T41" fmla="*/ 1 h 348"/>
                <a:gd name="T42" fmla="*/ 1 w 962"/>
                <a:gd name="T43" fmla="*/ 1 h 348"/>
                <a:gd name="T44" fmla="*/ 1 w 962"/>
                <a:gd name="T45" fmla="*/ 1 h 348"/>
                <a:gd name="T46" fmla="*/ 1 w 962"/>
                <a:gd name="T47" fmla="*/ 1 h 348"/>
                <a:gd name="T48" fmla="*/ 1 w 962"/>
                <a:gd name="T49" fmla="*/ 1 h 348"/>
                <a:gd name="T50" fmla="*/ 1 w 962"/>
                <a:gd name="T51" fmla="*/ 1 h 348"/>
                <a:gd name="T52" fmla="*/ 1 w 962"/>
                <a:gd name="T53" fmla="*/ 1 h 348"/>
                <a:gd name="T54" fmla="*/ 1 w 962"/>
                <a:gd name="T55" fmla="*/ 0 h 348"/>
                <a:gd name="T56" fmla="*/ 1 w 962"/>
                <a:gd name="T57" fmla="*/ 0 h 348"/>
                <a:gd name="T58" fmla="*/ 1 w 962"/>
                <a:gd name="T59" fmla="*/ 0 h 348"/>
                <a:gd name="T60" fmla="*/ 1 w 962"/>
                <a:gd name="T61" fmla="*/ 0 h 348"/>
                <a:gd name="T62" fmla="*/ 1 w 962"/>
                <a:gd name="T63" fmla="*/ 1 h 348"/>
                <a:gd name="T64" fmla="*/ 1 w 962"/>
                <a:gd name="T65" fmla="*/ 1 h 348"/>
                <a:gd name="T66" fmla="*/ 1 w 962"/>
                <a:gd name="T67" fmla="*/ 1 h 348"/>
                <a:gd name="T68" fmla="*/ 1 w 962"/>
                <a:gd name="T69" fmla="*/ 1 h 348"/>
                <a:gd name="T70" fmla="*/ 1 w 962"/>
                <a:gd name="T71" fmla="*/ 1 h 348"/>
                <a:gd name="T72" fmla="*/ 1 w 962"/>
                <a:gd name="T73" fmla="*/ 1 h 348"/>
                <a:gd name="T74" fmla="*/ 1 w 962"/>
                <a:gd name="T75" fmla="*/ 1 h 348"/>
                <a:gd name="T76" fmla="*/ 1 w 962"/>
                <a:gd name="T77" fmla="*/ 1 h 348"/>
                <a:gd name="T78" fmla="*/ 1 w 962"/>
                <a:gd name="T79" fmla="*/ 1 h 348"/>
                <a:gd name="T80" fmla="*/ 1 w 962"/>
                <a:gd name="T81" fmla="*/ 1 h 348"/>
                <a:gd name="T82" fmla="*/ 1 w 962"/>
                <a:gd name="T83" fmla="*/ 1 h 348"/>
                <a:gd name="T84" fmla="*/ 1 w 962"/>
                <a:gd name="T85" fmla="*/ 1 h 348"/>
                <a:gd name="T86" fmla="*/ 1 w 962"/>
                <a:gd name="T87" fmla="*/ 1 h 348"/>
                <a:gd name="T88" fmla="*/ 1 w 962"/>
                <a:gd name="T89" fmla="*/ 1 h 348"/>
                <a:gd name="T90" fmla="*/ 1 w 962"/>
                <a:gd name="T91" fmla="*/ 1 h 348"/>
                <a:gd name="T92" fmla="*/ 1 w 962"/>
                <a:gd name="T93" fmla="*/ 1 h 348"/>
                <a:gd name="T94" fmla="*/ 1 w 962"/>
                <a:gd name="T95" fmla="*/ 1 h 348"/>
                <a:gd name="T96" fmla="*/ 1 w 962"/>
                <a:gd name="T97" fmla="*/ 1 h 348"/>
                <a:gd name="T98" fmla="*/ 1 w 962"/>
                <a:gd name="T99" fmla="*/ 1 h 348"/>
                <a:gd name="T100" fmla="*/ 1 w 962"/>
                <a:gd name="T101" fmla="*/ 1 h 348"/>
                <a:gd name="T102" fmla="*/ 1 w 962"/>
                <a:gd name="T103" fmla="*/ 1 h 348"/>
                <a:gd name="T104" fmla="*/ 1 w 962"/>
                <a:gd name="T105" fmla="*/ 1 h 348"/>
                <a:gd name="T106" fmla="*/ 1 w 962"/>
                <a:gd name="T107" fmla="*/ 1 h 348"/>
                <a:gd name="T108" fmla="*/ 1 w 962"/>
                <a:gd name="T109" fmla="*/ 1 h 3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62"/>
                <a:gd name="T166" fmla="*/ 0 h 348"/>
                <a:gd name="T167" fmla="*/ 962 w 962"/>
                <a:gd name="T168" fmla="*/ 348 h 3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62" h="348">
                  <a:moveTo>
                    <a:pt x="150" y="348"/>
                  </a:moveTo>
                  <a:lnTo>
                    <a:pt x="128" y="348"/>
                  </a:lnTo>
                  <a:lnTo>
                    <a:pt x="109" y="346"/>
                  </a:lnTo>
                  <a:lnTo>
                    <a:pt x="92" y="343"/>
                  </a:lnTo>
                  <a:lnTo>
                    <a:pt x="76" y="340"/>
                  </a:lnTo>
                  <a:lnTo>
                    <a:pt x="62" y="335"/>
                  </a:lnTo>
                  <a:lnTo>
                    <a:pt x="51" y="331"/>
                  </a:lnTo>
                  <a:lnTo>
                    <a:pt x="40" y="323"/>
                  </a:lnTo>
                  <a:lnTo>
                    <a:pt x="30" y="315"/>
                  </a:lnTo>
                  <a:lnTo>
                    <a:pt x="18" y="298"/>
                  </a:lnTo>
                  <a:lnTo>
                    <a:pt x="8" y="277"/>
                  </a:lnTo>
                  <a:lnTo>
                    <a:pt x="2" y="252"/>
                  </a:lnTo>
                  <a:lnTo>
                    <a:pt x="0" y="224"/>
                  </a:lnTo>
                  <a:lnTo>
                    <a:pt x="2" y="200"/>
                  </a:lnTo>
                  <a:lnTo>
                    <a:pt x="5" y="175"/>
                  </a:lnTo>
                  <a:lnTo>
                    <a:pt x="10" y="149"/>
                  </a:lnTo>
                  <a:lnTo>
                    <a:pt x="16" y="124"/>
                  </a:lnTo>
                  <a:lnTo>
                    <a:pt x="25" y="99"/>
                  </a:lnTo>
                  <a:lnTo>
                    <a:pt x="38" y="75"/>
                  </a:lnTo>
                  <a:lnTo>
                    <a:pt x="52" y="53"/>
                  </a:lnTo>
                  <a:lnTo>
                    <a:pt x="68" y="34"/>
                  </a:lnTo>
                  <a:lnTo>
                    <a:pt x="77" y="27"/>
                  </a:lnTo>
                  <a:lnTo>
                    <a:pt x="87" y="19"/>
                  </a:lnTo>
                  <a:lnTo>
                    <a:pt x="96" y="12"/>
                  </a:lnTo>
                  <a:lnTo>
                    <a:pt x="106" y="8"/>
                  </a:lnTo>
                  <a:lnTo>
                    <a:pt x="117" y="4"/>
                  </a:lnTo>
                  <a:lnTo>
                    <a:pt x="128" y="1"/>
                  </a:lnTo>
                  <a:lnTo>
                    <a:pt x="139" y="0"/>
                  </a:lnTo>
                  <a:lnTo>
                    <a:pt x="150" y="0"/>
                  </a:lnTo>
                  <a:lnTo>
                    <a:pt x="812" y="0"/>
                  </a:lnTo>
                  <a:lnTo>
                    <a:pt x="823" y="0"/>
                  </a:lnTo>
                  <a:lnTo>
                    <a:pt x="834" y="1"/>
                  </a:lnTo>
                  <a:lnTo>
                    <a:pt x="845" y="4"/>
                  </a:lnTo>
                  <a:lnTo>
                    <a:pt x="856" y="8"/>
                  </a:lnTo>
                  <a:lnTo>
                    <a:pt x="865" y="12"/>
                  </a:lnTo>
                  <a:lnTo>
                    <a:pt x="875" y="19"/>
                  </a:lnTo>
                  <a:lnTo>
                    <a:pt x="884" y="27"/>
                  </a:lnTo>
                  <a:lnTo>
                    <a:pt x="894" y="34"/>
                  </a:lnTo>
                  <a:lnTo>
                    <a:pt x="910" y="53"/>
                  </a:lnTo>
                  <a:lnTo>
                    <a:pt x="924" y="75"/>
                  </a:lnTo>
                  <a:lnTo>
                    <a:pt x="935" y="99"/>
                  </a:lnTo>
                  <a:lnTo>
                    <a:pt x="944" y="124"/>
                  </a:lnTo>
                  <a:lnTo>
                    <a:pt x="952" y="149"/>
                  </a:lnTo>
                  <a:lnTo>
                    <a:pt x="957" y="175"/>
                  </a:lnTo>
                  <a:lnTo>
                    <a:pt x="960" y="200"/>
                  </a:lnTo>
                  <a:lnTo>
                    <a:pt x="962" y="224"/>
                  </a:lnTo>
                  <a:lnTo>
                    <a:pt x="958" y="260"/>
                  </a:lnTo>
                  <a:lnTo>
                    <a:pt x="949" y="290"/>
                  </a:lnTo>
                  <a:lnTo>
                    <a:pt x="935" y="312"/>
                  </a:lnTo>
                  <a:lnTo>
                    <a:pt x="916" y="328"/>
                  </a:lnTo>
                  <a:lnTo>
                    <a:pt x="894" y="337"/>
                  </a:lnTo>
                  <a:lnTo>
                    <a:pt x="869" y="343"/>
                  </a:lnTo>
                  <a:lnTo>
                    <a:pt x="840" y="346"/>
                  </a:lnTo>
                  <a:lnTo>
                    <a:pt x="812" y="348"/>
                  </a:lnTo>
                  <a:lnTo>
                    <a:pt x="150" y="3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4" name="Freeform 206">
              <a:extLst>
                <a:ext uri="{FF2B5EF4-FFF2-40B4-BE49-F238E27FC236}">
                  <a16:creationId xmlns:a16="http://schemas.microsoft.com/office/drawing/2014/main" id="{39D40910-485B-5140-9FBF-CACCC6FD0493}"/>
                </a:ext>
              </a:extLst>
            </p:cNvPr>
            <p:cNvSpPr>
              <a:spLocks/>
            </p:cNvSpPr>
            <p:nvPr/>
          </p:nvSpPr>
          <p:spPr bwMode="auto">
            <a:xfrm>
              <a:off x="2656" y="3779"/>
              <a:ext cx="467" cy="160"/>
            </a:xfrm>
            <a:custGeom>
              <a:avLst/>
              <a:gdLst>
                <a:gd name="T0" fmla="*/ 1 w 933"/>
                <a:gd name="T1" fmla="*/ 1 h 320"/>
                <a:gd name="T2" fmla="*/ 1 w 933"/>
                <a:gd name="T3" fmla="*/ 1 h 320"/>
                <a:gd name="T4" fmla="*/ 1 w 933"/>
                <a:gd name="T5" fmla="*/ 1 h 320"/>
                <a:gd name="T6" fmla="*/ 1 w 933"/>
                <a:gd name="T7" fmla="*/ 1 h 320"/>
                <a:gd name="T8" fmla="*/ 1 w 933"/>
                <a:gd name="T9" fmla="*/ 1 h 320"/>
                <a:gd name="T10" fmla="*/ 1 w 933"/>
                <a:gd name="T11" fmla="*/ 1 h 320"/>
                <a:gd name="T12" fmla="*/ 1 w 933"/>
                <a:gd name="T13" fmla="*/ 1 h 320"/>
                <a:gd name="T14" fmla="*/ 1 w 933"/>
                <a:gd name="T15" fmla="*/ 1 h 320"/>
                <a:gd name="T16" fmla="*/ 1 w 933"/>
                <a:gd name="T17" fmla="*/ 1 h 320"/>
                <a:gd name="T18" fmla="*/ 1 w 933"/>
                <a:gd name="T19" fmla="*/ 1 h 320"/>
                <a:gd name="T20" fmla="*/ 1 w 933"/>
                <a:gd name="T21" fmla="*/ 1 h 320"/>
                <a:gd name="T22" fmla="*/ 1 w 933"/>
                <a:gd name="T23" fmla="*/ 1 h 320"/>
                <a:gd name="T24" fmla="*/ 1 w 933"/>
                <a:gd name="T25" fmla="*/ 1 h 320"/>
                <a:gd name="T26" fmla="*/ 1 w 933"/>
                <a:gd name="T27" fmla="*/ 1 h 320"/>
                <a:gd name="T28" fmla="*/ 1 w 933"/>
                <a:gd name="T29" fmla="*/ 1 h 320"/>
                <a:gd name="T30" fmla="*/ 1 w 933"/>
                <a:gd name="T31" fmla="*/ 1 h 320"/>
                <a:gd name="T32" fmla="*/ 1 w 933"/>
                <a:gd name="T33" fmla="*/ 1 h 320"/>
                <a:gd name="T34" fmla="*/ 1 w 933"/>
                <a:gd name="T35" fmla="*/ 0 h 320"/>
                <a:gd name="T36" fmla="*/ 1 w 933"/>
                <a:gd name="T37" fmla="*/ 0 h 320"/>
                <a:gd name="T38" fmla="*/ 1 w 933"/>
                <a:gd name="T39" fmla="*/ 1 h 320"/>
                <a:gd name="T40" fmla="*/ 1 w 933"/>
                <a:gd name="T41" fmla="*/ 1 h 320"/>
                <a:gd name="T42" fmla="*/ 1 w 933"/>
                <a:gd name="T43" fmla="*/ 1 h 320"/>
                <a:gd name="T44" fmla="*/ 1 w 933"/>
                <a:gd name="T45" fmla="*/ 1 h 320"/>
                <a:gd name="T46" fmla="*/ 1 w 933"/>
                <a:gd name="T47" fmla="*/ 1 h 320"/>
                <a:gd name="T48" fmla="*/ 1 w 933"/>
                <a:gd name="T49" fmla="*/ 1 h 320"/>
                <a:gd name="T50" fmla="*/ 1 w 933"/>
                <a:gd name="T51" fmla="*/ 1 h 320"/>
                <a:gd name="T52" fmla="*/ 0 w 933"/>
                <a:gd name="T53" fmla="*/ 1 h 320"/>
                <a:gd name="T54" fmla="*/ 0 w 933"/>
                <a:gd name="T55" fmla="*/ 1 h 320"/>
                <a:gd name="T56" fmla="*/ 1 w 933"/>
                <a:gd name="T57" fmla="*/ 1 h 320"/>
                <a:gd name="T58" fmla="*/ 1 w 933"/>
                <a:gd name="T59" fmla="*/ 1 h 320"/>
                <a:gd name="T60" fmla="*/ 1 w 933"/>
                <a:gd name="T61" fmla="*/ 1 h 320"/>
                <a:gd name="T62" fmla="*/ 1 w 933"/>
                <a:gd name="T63" fmla="*/ 1 h 320"/>
                <a:gd name="T64" fmla="*/ 1 w 933"/>
                <a:gd name="T65" fmla="*/ 1 h 320"/>
                <a:gd name="T66" fmla="*/ 1 w 933"/>
                <a:gd name="T67" fmla="*/ 1 h 320"/>
                <a:gd name="T68" fmla="*/ 1 w 933"/>
                <a:gd name="T69" fmla="*/ 1 h 320"/>
                <a:gd name="T70" fmla="*/ 1 w 933"/>
                <a:gd name="T71" fmla="*/ 1 h 320"/>
                <a:gd name="T72" fmla="*/ 1 w 933"/>
                <a:gd name="T73" fmla="*/ 1 h 3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320"/>
                <a:gd name="T113" fmla="*/ 933 w 933"/>
                <a:gd name="T114" fmla="*/ 320 h 3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320">
                  <a:moveTo>
                    <a:pt x="798" y="320"/>
                  </a:moveTo>
                  <a:lnTo>
                    <a:pt x="829" y="318"/>
                  </a:lnTo>
                  <a:lnTo>
                    <a:pt x="856" y="315"/>
                  </a:lnTo>
                  <a:lnTo>
                    <a:pt x="880" y="309"/>
                  </a:lnTo>
                  <a:lnTo>
                    <a:pt x="899" y="298"/>
                  </a:lnTo>
                  <a:lnTo>
                    <a:pt x="914" y="284"/>
                  </a:lnTo>
                  <a:lnTo>
                    <a:pt x="924" y="265"/>
                  </a:lnTo>
                  <a:lnTo>
                    <a:pt x="932" y="239"/>
                  </a:lnTo>
                  <a:lnTo>
                    <a:pt x="933" y="210"/>
                  </a:lnTo>
                  <a:lnTo>
                    <a:pt x="932" y="175"/>
                  </a:lnTo>
                  <a:lnTo>
                    <a:pt x="924" y="140"/>
                  </a:lnTo>
                  <a:lnTo>
                    <a:pt x="914" y="104"/>
                  </a:lnTo>
                  <a:lnTo>
                    <a:pt x="899" y="71"/>
                  </a:lnTo>
                  <a:lnTo>
                    <a:pt x="880" y="42"/>
                  </a:lnTo>
                  <a:lnTo>
                    <a:pt x="856" y="20"/>
                  </a:lnTo>
                  <a:lnTo>
                    <a:pt x="829" y="5"/>
                  </a:lnTo>
                  <a:lnTo>
                    <a:pt x="798" y="0"/>
                  </a:lnTo>
                  <a:lnTo>
                    <a:pt x="136" y="0"/>
                  </a:lnTo>
                  <a:lnTo>
                    <a:pt x="104" y="5"/>
                  </a:lnTo>
                  <a:lnTo>
                    <a:pt x="78" y="20"/>
                  </a:lnTo>
                  <a:lnTo>
                    <a:pt x="54" y="42"/>
                  </a:lnTo>
                  <a:lnTo>
                    <a:pt x="35" y="71"/>
                  </a:lnTo>
                  <a:lnTo>
                    <a:pt x="19" y="104"/>
                  </a:lnTo>
                  <a:lnTo>
                    <a:pt x="8" y="140"/>
                  </a:lnTo>
                  <a:lnTo>
                    <a:pt x="2" y="175"/>
                  </a:lnTo>
                  <a:lnTo>
                    <a:pt x="0" y="210"/>
                  </a:lnTo>
                  <a:lnTo>
                    <a:pt x="2" y="239"/>
                  </a:lnTo>
                  <a:lnTo>
                    <a:pt x="8" y="265"/>
                  </a:lnTo>
                  <a:lnTo>
                    <a:pt x="19" y="284"/>
                  </a:lnTo>
                  <a:lnTo>
                    <a:pt x="35" y="298"/>
                  </a:lnTo>
                  <a:lnTo>
                    <a:pt x="54" y="309"/>
                  </a:lnTo>
                  <a:lnTo>
                    <a:pt x="78" y="315"/>
                  </a:lnTo>
                  <a:lnTo>
                    <a:pt x="104" y="318"/>
                  </a:lnTo>
                  <a:lnTo>
                    <a:pt x="136" y="320"/>
                  </a:lnTo>
                  <a:lnTo>
                    <a:pt x="798" y="320"/>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5" name="Freeform 207">
              <a:extLst>
                <a:ext uri="{FF2B5EF4-FFF2-40B4-BE49-F238E27FC236}">
                  <a16:creationId xmlns:a16="http://schemas.microsoft.com/office/drawing/2014/main" id="{08FA0C25-3FC2-0940-B078-9994D0DE39F3}"/>
                </a:ext>
              </a:extLst>
            </p:cNvPr>
            <p:cNvSpPr>
              <a:spLocks/>
            </p:cNvSpPr>
            <p:nvPr/>
          </p:nvSpPr>
          <p:spPr bwMode="auto">
            <a:xfrm>
              <a:off x="2306" y="2923"/>
              <a:ext cx="10" cy="21"/>
            </a:xfrm>
            <a:custGeom>
              <a:avLst/>
              <a:gdLst>
                <a:gd name="T0" fmla="*/ 0 w 18"/>
                <a:gd name="T1" fmla="*/ 1 h 41"/>
                <a:gd name="T2" fmla="*/ 1 w 18"/>
                <a:gd name="T3" fmla="*/ 0 h 41"/>
                <a:gd name="T4" fmla="*/ 1 w 18"/>
                <a:gd name="T5" fmla="*/ 0 h 41"/>
                <a:gd name="T6" fmla="*/ 1 w 18"/>
                <a:gd name="T7" fmla="*/ 1 h 41"/>
                <a:gd name="T8" fmla="*/ 1 w 18"/>
                <a:gd name="T9" fmla="*/ 1 h 41"/>
                <a:gd name="T10" fmla="*/ 1 w 18"/>
                <a:gd name="T11" fmla="*/ 1 h 41"/>
                <a:gd name="T12" fmla="*/ 0 w 18"/>
                <a:gd name="T13" fmla="*/ 1 h 41"/>
                <a:gd name="T14" fmla="*/ 0 60000 65536"/>
                <a:gd name="T15" fmla="*/ 0 60000 65536"/>
                <a:gd name="T16" fmla="*/ 0 60000 65536"/>
                <a:gd name="T17" fmla="*/ 0 60000 65536"/>
                <a:gd name="T18" fmla="*/ 0 60000 65536"/>
                <a:gd name="T19" fmla="*/ 0 60000 65536"/>
                <a:gd name="T20" fmla="*/ 0 60000 65536"/>
                <a:gd name="T21" fmla="*/ 0 w 18"/>
                <a:gd name="T22" fmla="*/ 0 h 41"/>
                <a:gd name="T23" fmla="*/ 18 w 18"/>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1">
                  <a:moveTo>
                    <a:pt x="0" y="1"/>
                  </a:moveTo>
                  <a:lnTo>
                    <a:pt x="3" y="0"/>
                  </a:lnTo>
                  <a:lnTo>
                    <a:pt x="6" y="0"/>
                  </a:lnTo>
                  <a:lnTo>
                    <a:pt x="18" y="39"/>
                  </a:lnTo>
                  <a:lnTo>
                    <a:pt x="15" y="41"/>
                  </a:lnTo>
                  <a:lnTo>
                    <a:pt x="12" y="4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6" name="Freeform 208">
              <a:extLst>
                <a:ext uri="{FF2B5EF4-FFF2-40B4-BE49-F238E27FC236}">
                  <a16:creationId xmlns:a16="http://schemas.microsoft.com/office/drawing/2014/main" id="{992D7E63-0C03-554B-A8BF-53C353BDF00F}"/>
                </a:ext>
              </a:extLst>
            </p:cNvPr>
            <p:cNvSpPr>
              <a:spLocks/>
            </p:cNvSpPr>
            <p:nvPr/>
          </p:nvSpPr>
          <p:spPr bwMode="auto">
            <a:xfrm>
              <a:off x="2283" y="2926"/>
              <a:ext cx="72" cy="68"/>
            </a:xfrm>
            <a:custGeom>
              <a:avLst/>
              <a:gdLst>
                <a:gd name="T0" fmla="*/ 1 w 143"/>
                <a:gd name="T1" fmla="*/ 0 h 137"/>
                <a:gd name="T2" fmla="*/ 1 w 143"/>
                <a:gd name="T3" fmla="*/ 0 h 137"/>
                <a:gd name="T4" fmla="*/ 1 w 143"/>
                <a:gd name="T5" fmla="*/ 0 h 137"/>
                <a:gd name="T6" fmla="*/ 1 w 143"/>
                <a:gd name="T7" fmla="*/ 0 h 137"/>
                <a:gd name="T8" fmla="*/ 1 w 143"/>
                <a:gd name="T9" fmla="*/ 0 h 137"/>
                <a:gd name="T10" fmla="*/ 1 w 143"/>
                <a:gd name="T11" fmla="*/ 0 h 137"/>
                <a:gd name="T12" fmla="*/ 1 w 143"/>
                <a:gd name="T13" fmla="*/ 0 h 137"/>
                <a:gd name="T14" fmla="*/ 1 w 143"/>
                <a:gd name="T15" fmla="*/ 0 h 137"/>
                <a:gd name="T16" fmla="*/ 1 w 143"/>
                <a:gd name="T17" fmla="*/ 0 h 137"/>
                <a:gd name="T18" fmla="*/ 1 w 143"/>
                <a:gd name="T19" fmla="*/ 0 h 137"/>
                <a:gd name="T20" fmla="*/ 1 w 143"/>
                <a:gd name="T21" fmla="*/ 0 h 137"/>
                <a:gd name="T22" fmla="*/ 1 w 143"/>
                <a:gd name="T23" fmla="*/ 0 h 137"/>
                <a:gd name="T24" fmla="*/ 1 w 143"/>
                <a:gd name="T25" fmla="*/ 0 h 137"/>
                <a:gd name="T26" fmla="*/ 1 w 143"/>
                <a:gd name="T27" fmla="*/ 0 h 137"/>
                <a:gd name="T28" fmla="*/ 1 w 143"/>
                <a:gd name="T29" fmla="*/ 0 h 137"/>
                <a:gd name="T30" fmla="*/ 1 w 143"/>
                <a:gd name="T31" fmla="*/ 0 h 137"/>
                <a:gd name="T32" fmla="*/ 1 w 143"/>
                <a:gd name="T33" fmla="*/ 0 h 137"/>
                <a:gd name="T34" fmla="*/ 1 w 143"/>
                <a:gd name="T35" fmla="*/ 0 h 137"/>
                <a:gd name="T36" fmla="*/ 1 w 143"/>
                <a:gd name="T37" fmla="*/ 0 h 137"/>
                <a:gd name="T38" fmla="*/ 1 w 143"/>
                <a:gd name="T39" fmla="*/ 0 h 137"/>
                <a:gd name="T40" fmla="*/ 1 w 143"/>
                <a:gd name="T41" fmla="*/ 0 h 137"/>
                <a:gd name="T42" fmla="*/ 1 w 143"/>
                <a:gd name="T43" fmla="*/ 0 h 137"/>
                <a:gd name="T44" fmla="*/ 1 w 143"/>
                <a:gd name="T45" fmla="*/ 0 h 137"/>
                <a:gd name="T46" fmla="*/ 1 w 143"/>
                <a:gd name="T47" fmla="*/ 0 h 137"/>
                <a:gd name="T48" fmla="*/ 1 w 143"/>
                <a:gd name="T49" fmla="*/ 0 h 137"/>
                <a:gd name="T50" fmla="*/ 1 w 143"/>
                <a:gd name="T51" fmla="*/ 0 h 137"/>
                <a:gd name="T52" fmla="*/ 1 w 143"/>
                <a:gd name="T53" fmla="*/ 0 h 137"/>
                <a:gd name="T54" fmla="*/ 1 w 143"/>
                <a:gd name="T55" fmla="*/ 0 h 137"/>
                <a:gd name="T56" fmla="*/ 1 w 143"/>
                <a:gd name="T57" fmla="*/ 0 h 137"/>
                <a:gd name="T58" fmla="*/ 1 w 143"/>
                <a:gd name="T59" fmla="*/ 0 h 137"/>
                <a:gd name="T60" fmla="*/ 1 w 143"/>
                <a:gd name="T61" fmla="*/ 0 h 137"/>
                <a:gd name="T62" fmla="*/ 1 w 143"/>
                <a:gd name="T63" fmla="*/ 0 h 137"/>
                <a:gd name="T64" fmla="*/ 1 w 143"/>
                <a:gd name="T65" fmla="*/ 0 h 137"/>
                <a:gd name="T66" fmla="*/ 1 w 143"/>
                <a:gd name="T67" fmla="*/ 0 h 137"/>
                <a:gd name="T68" fmla="*/ 1 w 143"/>
                <a:gd name="T69" fmla="*/ 0 h 137"/>
                <a:gd name="T70" fmla="*/ 1 w 143"/>
                <a:gd name="T71" fmla="*/ 0 h 137"/>
                <a:gd name="T72" fmla="*/ 1 w 143"/>
                <a:gd name="T73" fmla="*/ 0 h 137"/>
                <a:gd name="T74" fmla="*/ 1 w 143"/>
                <a:gd name="T75" fmla="*/ 0 h 137"/>
                <a:gd name="T76" fmla="*/ 1 w 143"/>
                <a:gd name="T77" fmla="*/ 0 h 137"/>
                <a:gd name="T78" fmla="*/ 1 w 143"/>
                <a:gd name="T79" fmla="*/ 0 h 137"/>
                <a:gd name="T80" fmla="*/ 1 w 143"/>
                <a:gd name="T81" fmla="*/ 0 h 137"/>
                <a:gd name="T82" fmla="*/ 1 w 143"/>
                <a:gd name="T83" fmla="*/ 0 h 137"/>
                <a:gd name="T84" fmla="*/ 1 w 143"/>
                <a:gd name="T85" fmla="*/ 0 h 137"/>
                <a:gd name="T86" fmla="*/ 1 w 143"/>
                <a:gd name="T87" fmla="*/ 0 h 137"/>
                <a:gd name="T88" fmla="*/ 1 w 143"/>
                <a:gd name="T89" fmla="*/ 0 h 137"/>
                <a:gd name="T90" fmla="*/ 1 w 143"/>
                <a:gd name="T91" fmla="*/ 0 h 137"/>
                <a:gd name="T92" fmla="*/ 1 w 143"/>
                <a:gd name="T93" fmla="*/ 0 h 137"/>
                <a:gd name="T94" fmla="*/ 1 w 143"/>
                <a:gd name="T95" fmla="*/ 0 h 137"/>
                <a:gd name="T96" fmla="*/ 1 w 143"/>
                <a:gd name="T97" fmla="*/ 0 h 137"/>
                <a:gd name="T98" fmla="*/ 1 w 143"/>
                <a:gd name="T99" fmla="*/ 0 h 137"/>
                <a:gd name="T100" fmla="*/ 1 w 143"/>
                <a:gd name="T101" fmla="*/ 0 h 137"/>
                <a:gd name="T102" fmla="*/ 1 w 143"/>
                <a:gd name="T103" fmla="*/ 0 h 137"/>
                <a:gd name="T104" fmla="*/ 1 w 143"/>
                <a:gd name="T105" fmla="*/ 0 h 137"/>
                <a:gd name="T106" fmla="*/ 1 w 143"/>
                <a:gd name="T107" fmla="*/ 0 h 137"/>
                <a:gd name="T108" fmla="*/ 0 w 143"/>
                <a:gd name="T109" fmla="*/ 0 h 137"/>
                <a:gd name="T110" fmla="*/ 0 w 143"/>
                <a:gd name="T111" fmla="*/ 0 h 137"/>
                <a:gd name="T112" fmla="*/ 1 w 143"/>
                <a:gd name="T113" fmla="*/ 0 h 137"/>
                <a:gd name="T114" fmla="*/ 1 w 143"/>
                <a:gd name="T115" fmla="*/ 0 h 137"/>
                <a:gd name="T116" fmla="*/ 1 w 143"/>
                <a:gd name="T117" fmla="*/ 0 h 137"/>
                <a:gd name="T118" fmla="*/ 1 w 143"/>
                <a:gd name="T119" fmla="*/ 0 h 137"/>
                <a:gd name="T120" fmla="*/ 1 w 143"/>
                <a:gd name="T121" fmla="*/ 0 h 137"/>
                <a:gd name="T122" fmla="*/ 1 w 143"/>
                <a:gd name="T123" fmla="*/ 0 h 137"/>
                <a:gd name="T124" fmla="*/ 1 w 143"/>
                <a:gd name="T125" fmla="*/ 0 h 1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3"/>
                <a:gd name="T190" fmla="*/ 0 h 137"/>
                <a:gd name="T191" fmla="*/ 143 w 143"/>
                <a:gd name="T192" fmla="*/ 137 h 1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3" h="137">
                  <a:moveTo>
                    <a:pt x="60" y="30"/>
                  </a:moveTo>
                  <a:lnTo>
                    <a:pt x="50" y="33"/>
                  </a:lnTo>
                  <a:lnTo>
                    <a:pt x="44" y="38"/>
                  </a:lnTo>
                  <a:lnTo>
                    <a:pt x="38" y="44"/>
                  </a:lnTo>
                  <a:lnTo>
                    <a:pt x="33" y="52"/>
                  </a:lnTo>
                  <a:lnTo>
                    <a:pt x="30" y="60"/>
                  </a:lnTo>
                  <a:lnTo>
                    <a:pt x="28" y="67"/>
                  </a:lnTo>
                  <a:lnTo>
                    <a:pt x="28" y="74"/>
                  </a:lnTo>
                  <a:lnTo>
                    <a:pt x="30" y="82"/>
                  </a:lnTo>
                  <a:lnTo>
                    <a:pt x="33" y="89"/>
                  </a:lnTo>
                  <a:lnTo>
                    <a:pt x="38" y="95"/>
                  </a:lnTo>
                  <a:lnTo>
                    <a:pt x="42" y="101"/>
                  </a:lnTo>
                  <a:lnTo>
                    <a:pt x="49" y="106"/>
                  </a:lnTo>
                  <a:lnTo>
                    <a:pt x="57" y="109"/>
                  </a:lnTo>
                  <a:lnTo>
                    <a:pt x="66" y="111"/>
                  </a:lnTo>
                  <a:lnTo>
                    <a:pt x="76" y="111"/>
                  </a:lnTo>
                  <a:lnTo>
                    <a:pt x="83" y="109"/>
                  </a:lnTo>
                  <a:lnTo>
                    <a:pt x="99" y="101"/>
                  </a:lnTo>
                  <a:lnTo>
                    <a:pt x="110" y="87"/>
                  </a:lnTo>
                  <a:lnTo>
                    <a:pt x="116" y="73"/>
                  </a:lnTo>
                  <a:lnTo>
                    <a:pt x="115" y="56"/>
                  </a:lnTo>
                  <a:lnTo>
                    <a:pt x="112" y="49"/>
                  </a:lnTo>
                  <a:lnTo>
                    <a:pt x="107" y="43"/>
                  </a:lnTo>
                  <a:lnTo>
                    <a:pt x="101" y="38"/>
                  </a:lnTo>
                  <a:lnTo>
                    <a:pt x="94" y="33"/>
                  </a:lnTo>
                  <a:lnTo>
                    <a:pt x="87" y="30"/>
                  </a:lnTo>
                  <a:lnTo>
                    <a:pt x="77" y="27"/>
                  </a:lnTo>
                  <a:lnTo>
                    <a:pt x="68" y="27"/>
                  </a:lnTo>
                  <a:lnTo>
                    <a:pt x="60" y="30"/>
                  </a:lnTo>
                  <a:lnTo>
                    <a:pt x="52" y="4"/>
                  </a:lnTo>
                  <a:lnTo>
                    <a:pt x="66" y="0"/>
                  </a:lnTo>
                  <a:lnTo>
                    <a:pt x="80" y="0"/>
                  </a:lnTo>
                  <a:lnTo>
                    <a:pt x="93" y="2"/>
                  </a:lnTo>
                  <a:lnTo>
                    <a:pt x="105" y="7"/>
                  </a:lnTo>
                  <a:lnTo>
                    <a:pt x="118" y="15"/>
                  </a:lnTo>
                  <a:lnTo>
                    <a:pt x="128" y="24"/>
                  </a:lnTo>
                  <a:lnTo>
                    <a:pt x="135" y="35"/>
                  </a:lnTo>
                  <a:lnTo>
                    <a:pt x="140" y="48"/>
                  </a:lnTo>
                  <a:lnTo>
                    <a:pt x="143" y="62"/>
                  </a:lnTo>
                  <a:lnTo>
                    <a:pt x="143" y="74"/>
                  </a:lnTo>
                  <a:lnTo>
                    <a:pt x="140" y="89"/>
                  </a:lnTo>
                  <a:lnTo>
                    <a:pt x="135" y="100"/>
                  </a:lnTo>
                  <a:lnTo>
                    <a:pt x="128" y="112"/>
                  </a:lnTo>
                  <a:lnTo>
                    <a:pt x="118" y="122"/>
                  </a:lnTo>
                  <a:lnTo>
                    <a:pt x="107" y="130"/>
                  </a:lnTo>
                  <a:lnTo>
                    <a:pt x="93" y="134"/>
                  </a:lnTo>
                  <a:lnTo>
                    <a:pt x="79" y="137"/>
                  </a:lnTo>
                  <a:lnTo>
                    <a:pt x="64" y="137"/>
                  </a:lnTo>
                  <a:lnTo>
                    <a:pt x="50" y="136"/>
                  </a:lnTo>
                  <a:lnTo>
                    <a:pt x="38" y="131"/>
                  </a:lnTo>
                  <a:lnTo>
                    <a:pt x="27" y="123"/>
                  </a:lnTo>
                  <a:lnTo>
                    <a:pt x="16" y="114"/>
                  </a:lnTo>
                  <a:lnTo>
                    <a:pt x="8" y="103"/>
                  </a:lnTo>
                  <a:lnTo>
                    <a:pt x="3" y="90"/>
                  </a:lnTo>
                  <a:lnTo>
                    <a:pt x="0" y="76"/>
                  </a:lnTo>
                  <a:lnTo>
                    <a:pt x="0" y="63"/>
                  </a:lnTo>
                  <a:lnTo>
                    <a:pt x="3" y="49"/>
                  </a:lnTo>
                  <a:lnTo>
                    <a:pt x="9" y="37"/>
                  </a:lnTo>
                  <a:lnTo>
                    <a:pt x="16" y="26"/>
                  </a:lnTo>
                  <a:lnTo>
                    <a:pt x="27" y="16"/>
                  </a:lnTo>
                  <a:lnTo>
                    <a:pt x="38" y="8"/>
                  </a:lnTo>
                  <a:lnTo>
                    <a:pt x="52" y="4"/>
                  </a:lnTo>
                  <a:lnTo>
                    <a:pt x="60"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7" name="Freeform 210">
              <a:extLst>
                <a:ext uri="{FF2B5EF4-FFF2-40B4-BE49-F238E27FC236}">
                  <a16:creationId xmlns:a16="http://schemas.microsoft.com/office/drawing/2014/main" id="{EBFCB06E-B5DE-744A-8A87-7CD7D1942C6F}"/>
                </a:ext>
              </a:extLst>
            </p:cNvPr>
            <p:cNvSpPr>
              <a:spLocks/>
            </p:cNvSpPr>
            <p:nvPr/>
          </p:nvSpPr>
          <p:spPr bwMode="auto">
            <a:xfrm>
              <a:off x="2323" y="2978"/>
              <a:ext cx="10" cy="19"/>
            </a:xfrm>
            <a:custGeom>
              <a:avLst/>
              <a:gdLst>
                <a:gd name="T0" fmla="*/ 0 w 20"/>
                <a:gd name="T1" fmla="*/ 1 h 36"/>
                <a:gd name="T2" fmla="*/ 1 w 20"/>
                <a:gd name="T3" fmla="*/ 0 h 36"/>
                <a:gd name="T4" fmla="*/ 1 w 20"/>
                <a:gd name="T5" fmla="*/ 1 h 36"/>
                <a:gd name="T6" fmla="*/ 1 w 20"/>
                <a:gd name="T7" fmla="*/ 1 h 36"/>
                <a:gd name="T8" fmla="*/ 0 w 20"/>
                <a:gd name="T9" fmla="*/ 1 h 36"/>
                <a:gd name="T10" fmla="*/ 0 60000 65536"/>
                <a:gd name="T11" fmla="*/ 0 60000 65536"/>
                <a:gd name="T12" fmla="*/ 0 60000 65536"/>
                <a:gd name="T13" fmla="*/ 0 60000 65536"/>
                <a:gd name="T14" fmla="*/ 0 60000 65536"/>
                <a:gd name="T15" fmla="*/ 0 w 20"/>
                <a:gd name="T16" fmla="*/ 0 h 36"/>
                <a:gd name="T17" fmla="*/ 20 w 20"/>
                <a:gd name="T18" fmla="*/ 36 h 36"/>
              </a:gdLst>
              <a:ahLst/>
              <a:cxnLst>
                <a:cxn ang="T10">
                  <a:pos x="T0" y="T1"/>
                </a:cxn>
                <a:cxn ang="T11">
                  <a:pos x="T2" y="T3"/>
                </a:cxn>
                <a:cxn ang="T12">
                  <a:pos x="T4" y="T5"/>
                </a:cxn>
                <a:cxn ang="T13">
                  <a:pos x="T6" y="T7"/>
                </a:cxn>
                <a:cxn ang="T14">
                  <a:pos x="T8" y="T9"/>
                </a:cxn>
              </a:cxnLst>
              <a:rect l="T15" t="T16" r="T17" b="T18"/>
              <a:pathLst>
                <a:path w="20" h="36">
                  <a:moveTo>
                    <a:pt x="0" y="3"/>
                  </a:moveTo>
                  <a:lnTo>
                    <a:pt x="12" y="0"/>
                  </a:lnTo>
                  <a:lnTo>
                    <a:pt x="20" y="30"/>
                  </a:lnTo>
                  <a:lnTo>
                    <a:pt x="8" y="36"/>
                  </a:lnTo>
                  <a:lnTo>
                    <a:pt x="0" y="3"/>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8" name="Freeform 211">
              <a:extLst>
                <a:ext uri="{FF2B5EF4-FFF2-40B4-BE49-F238E27FC236}">
                  <a16:creationId xmlns:a16="http://schemas.microsoft.com/office/drawing/2014/main" id="{EF95978B-F6A1-614C-999D-9B53DCE5FA3C}"/>
                </a:ext>
              </a:extLst>
            </p:cNvPr>
            <p:cNvSpPr>
              <a:spLocks/>
            </p:cNvSpPr>
            <p:nvPr/>
          </p:nvSpPr>
          <p:spPr bwMode="auto">
            <a:xfrm>
              <a:off x="3435" y="2925"/>
              <a:ext cx="72" cy="69"/>
            </a:xfrm>
            <a:custGeom>
              <a:avLst/>
              <a:gdLst>
                <a:gd name="T0" fmla="*/ 0 w 145"/>
                <a:gd name="T1" fmla="*/ 1 h 138"/>
                <a:gd name="T2" fmla="*/ 0 w 145"/>
                <a:gd name="T3" fmla="*/ 1 h 138"/>
                <a:gd name="T4" fmla="*/ 0 w 145"/>
                <a:gd name="T5" fmla="*/ 1 h 138"/>
                <a:gd name="T6" fmla="*/ 0 w 145"/>
                <a:gd name="T7" fmla="*/ 1 h 138"/>
                <a:gd name="T8" fmla="*/ 0 w 145"/>
                <a:gd name="T9" fmla="*/ 1 h 138"/>
                <a:gd name="T10" fmla="*/ 0 w 145"/>
                <a:gd name="T11" fmla="*/ 1 h 138"/>
                <a:gd name="T12" fmla="*/ 0 w 145"/>
                <a:gd name="T13" fmla="*/ 1 h 138"/>
                <a:gd name="T14" fmla="*/ 0 w 145"/>
                <a:gd name="T15" fmla="*/ 1 h 138"/>
                <a:gd name="T16" fmla="*/ 0 w 145"/>
                <a:gd name="T17" fmla="*/ 1 h 138"/>
                <a:gd name="T18" fmla="*/ 0 w 145"/>
                <a:gd name="T19" fmla="*/ 1 h 138"/>
                <a:gd name="T20" fmla="*/ 0 w 145"/>
                <a:gd name="T21" fmla="*/ 1 h 138"/>
                <a:gd name="T22" fmla="*/ 0 w 145"/>
                <a:gd name="T23" fmla="*/ 1 h 138"/>
                <a:gd name="T24" fmla="*/ 0 w 145"/>
                <a:gd name="T25" fmla="*/ 1 h 138"/>
                <a:gd name="T26" fmla="*/ 0 w 145"/>
                <a:gd name="T27" fmla="*/ 1 h 138"/>
                <a:gd name="T28" fmla="*/ 0 w 145"/>
                <a:gd name="T29" fmla="*/ 1 h 138"/>
                <a:gd name="T30" fmla="*/ 0 w 145"/>
                <a:gd name="T31" fmla="*/ 1 h 138"/>
                <a:gd name="T32" fmla="*/ 0 w 145"/>
                <a:gd name="T33" fmla="*/ 1 h 138"/>
                <a:gd name="T34" fmla="*/ 0 w 145"/>
                <a:gd name="T35" fmla="*/ 1 h 138"/>
                <a:gd name="T36" fmla="*/ 0 w 145"/>
                <a:gd name="T37" fmla="*/ 1 h 138"/>
                <a:gd name="T38" fmla="*/ 0 w 145"/>
                <a:gd name="T39" fmla="*/ 1 h 138"/>
                <a:gd name="T40" fmla="*/ 0 w 145"/>
                <a:gd name="T41" fmla="*/ 1 h 138"/>
                <a:gd name="T42" fmla="*/ 0 w 145"/>
                <a:gd name="T43" fmla="*/ 1 h 138"/>
                <a:gd name="T44" fmla="*/ 0 w 145"/>
                <a:gd name="T45" fmla="*/ 1 h 138"/>
                <a:gd name="T46" fmla="*/ 0 w 145"/>
                <a:gd name="T47" fmla="*/ 1 h 138"/>
                <a:gd name="T48" fmla="*/ 0 w 145"/>
                <a:gd name="T49" fmla="*/ 1 h 138"/>
                <a:gd name="T50" fmla="*/ 0 w 145"/>
                <a:gd name="T51" fmla="*/ 1 h 138"/>
                <a:gd name="T52" fmla="*/ 0 w 145"/>
                <a:gd name="T53" fmla="*/ 1 h 138"/>
                <a:gd name="T54" fmla="*/ 0 w 145"/>
                <a:gd name="T55" fmla="*/ 1 h 138"/>
                <a:gd name="T56" fmla="*/ 0 w 145"/>
                <a:gd name="T57" fmla="*/ 1 h 138"/>
                <a:gd name="T58" fmla="*/ 0 w 145"/>
                <a:gd name="T59" fmla="*/ 1 h 138"/>
                <a:gd name="T60" fmla="*/ 0 w 145"/>
                <a:gd name="T61" fmla="*/ 0 h 138"/>
                <a:gd name="T62" fmla="*/ 0 w 145"/>
                <a:gd name="T63" fmla="*/ 0 h 138"/>
                <a:gd name="T64" fmla="*/ 0 w 145"/>
                <a:gd name="T65" fmla="*/ 1 h 138"/>
                <a:gd name="T66" fmla="*/ 0 w 145"/>
                <a:gd name="T67" fmla="*/ 1 h 138"/>
                <a:gd name="T68" fmla="*/ 0 w 145"/>
                <a:gd name="T69" fmla="*/ 1 h 138"/>
                <a:gd name="T70" fmla="*/ 0 w 145"/>
                <a:gd name="T71" fmla="*/ 1 h 138"/>
                <a:gd name="T72" fmla="*/ 0 w 145"/>
                <a:gd name="T73" fmla="*/ 1 h 138"/>
                <a:gd name="T74" fmla="*/ 0 w 145"/>
                <a:gd name="T75" fmla="*/ 1 h 138"/>
                <a:gd name="T76" fmla="*/ 0 w 145"/>
                <a:gd name="T77" fmla="*/ 1 h 138"/>
                <a:gd name="T78" fmla="*/ 0 w 145"/>
                <a:gd name="T79" fmla="*/ 1 h 138"/>
                <a:gd name="T80" fmla="*/ 0 w 145"/>
                <a:gd name="T81" fmla="*/ 1 h 138"/>
                <a:gd name="T82" fmla="*/ 0 w 145"/>
                <a:gd name="T83" fmla="*/ 1 h 138"/>
                <a:gd name="T84" fmla="*/ 0 w 145"/>
                <a:gd name="T85" fmla="*/ 1 h 138"/>
                <a:gd name="T86" fmla="*/ 0 w 145"/>
                <a:gd name="T87" fmla="*/ 1 h 138"/>
                <a:gd name="T88" fmla="*/ 0 w 145"/>
                <a:gd name="T89" fmla="*/ 1 h 138"/>
                <a:gd name="T90" fmla="*/ 0 w 145"/>
                <a:gd name="T91" fmla="*/ 1 h 138"/>
                <a:gd name="T92" fmla="*/ 0 w 145"/>
                <a:gd name="T93" fmla="*/ 1 h 138"/>
                <a:gd name="T94" fmla="*/ 0 w 145"/>
                <a:gd name="T95" fmla="*/ 1 h 138"/>
                <a:gd name="T96" fmla="*/ 0 w 145"/>
                <a:gd name="T97" fmla="*/ 1 h 138"/>
                <a:gd name="T98" fmla="*/ 0 w 145"/>
                <a:gd name="T99" fmla="*/ 1 h 138"/>
                <a:gd name="T100" fmla="*/ 0 w 145"/>
                <a:gd name="T101" fmla="*/ 1 h 138"/>
                <a:gd name="T102" fmla="*/ 0 w 145"/>
                <a:gd name="T103" fmla="*/ 1 h 138"/>
                <a:gd name="T104" fmla="*/ 0 w 145"/>
                <a:gd name="T105" fmla="*/ 1 h 138"/>
                <a:gd name="T106" fmla="*/ 0 w 145"/>
                <a:gd name="T107" fmla="*/ 1 h 138"/>
                <a:gd name="T108" fmla="*/ 0 w 145"/>
                <a:gd name="T109" fmla="*/ 1 h 138"/>
                <a:gd name="T110" fmla="*/ 0 w 145"/>
                <a:gd name="T111" fmla="*/ 1 h 138"/>
                <a:gd name="T112" fmla="*/ 0 w 145"/>
                <a:gd name="T113" fmla="*/ 1 h 138"/>
                <a:gd name="T114" fmla="*/ 0 w 145"/>
                <a:gd name="T115" fmla="*/ 1 h 138"/>
                <a:gd name="T116" fmla="*/ 0 w 145"/>
                <a:gd name="T117" fmla="*/ 1 h 138"/>
                <a:gd name="T118" fmla="*/ 0 w 145"/>
                <a:gd name="T119" fmla="*/ 1 h 138"/>
                <a:gd name="T120" fmla="*/ 0 w 145"/>
                <a:gd name="T121" fmla="*/ 1 h 138"/>
                <a:gd name="T122" fmla="*/ 0 w 145"/>
                <a:gd name="T123" fmla="*/ 1 h 138"/>
                <a:gd name="T124" fmla="*/ 0 w 145"/>
                <a:gd name="T125" fmla="*/ 1 h 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5"/>
                <a:gd name="T190" fmla="*/ 0 h 138"/>
                <a:gd name="T191" fmla="*/ 145 w 145"/>
                <a:gd name="T192" fmla="*/ 138 h 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5" h="138">
                  <a:moveTo>
                    <a:pt x="59" y="30"/>
                  </a:moveTo>
                  <a:lnTo>
                    <a:pt x="52" y="33"/>
                  </a:lnTo>
                  <a:lnTo>
                    <a:pt x="44" y="38"/>
                  </a:lnTo>
                  <a:lnTo>
                    <a:pt x="37" y="44"/>
                  </a:lnTo>
                  <a:lnTo>
                    <a:pt x="33" y="52"/>
                  </a:lnTo>
                  <a:lnTo>
                    <a:pt x="29" y="60"/>
                  </a:lnTo>
                  <a:lnTo>
                    <a:pt x="28" y="66"/>
                  </a:lnTo>
                  <a:lnTo>
                    <a:pt x="28" y="74"/>
                  </a:lnTo>
                  <a:lnTo>
                    <a:pt x="29" y="82"/>
                  </a:lnTo>
                  <a:lnTo>
                    <a:pt x="33" y="88"/>
                  </a:lnTo>
                  <a:lnTo>
                    <a:pt x="37" y="96"/>
                  </a:lnTo>
                  <a:lnTo>
                    <a:pt x="42" y="101"/>
                  </a:lnTo>
                  <a:lnTo>
                    <a:pt x="48" y="105"/>
                  </a:lnTo>
                  <a:lnTo>
                    <a:pt x="56" y="109"/>
                  </a:lnTo>
                  <a:lnTo>
                    <a:pt x="66" y="110"/>
                  </a:lnTo>
                  <a:lnTo>
                    <a:pt x="75" y="110"/>
                  </a:lnTo>
                  <a:lnTo>
                    <a:pt x="85" y="109"/>
                  </a:lnTo>
                  <a:lnTo>
                    <a:pt x="99" y="101"/>
                  </a:lnTo>
                  <a:lnTo>
                    <a:pt x="110" y="86"/>
                  </a:lnTo>
                  <a:lnTo>
                    <a:pt x="116" y="72"/>
                  </a:lnTo>
                  <a:lnTo>
                    <a:pt x="115" y="55"/>
                  </a:lnTo>
                  <a:lnTo>
                    <a:pt x="111" y="49"/>
                  </a:lnTo>
                  <a:lnTo>
                    <a:pt x="107" y="42"/>
                  </a:lnTo>
                  <a:lnTo>
                    <a:pt x="102" y="38"/>
                  </a:lnTo>
                  <a:lnTo>
                    <a:pt x="94" y="33"/>
                  </a:lnTo>
                  <a:lnTo>
                    <a:pt x="86" y="30"/>
                  </a:lnTo>
                  <a:lnTo>
                    <a:pt x="78" y="27"/>
                  </a:lnTo>
                  <a:lnTo>
                    <a:pt x="69" y="27"/>
                  </a:lnTo>
                  <a:lnTo>
                    <a:pt x="59" y="30"/>
                  </a:lnTo>
                  <a:lnTo>
                    <a:pt x="52" y="3"/>
                  </a:lnTo>
                  <a:lnTo>
                    <a:pt x="66" y="0"/>
                  </a:lnTo>
                  <a:lnTo>
                    <a:pt x="80" y="0"/>
                  </a:lnTo>
                  <a:lnTo>
                    <a:pt x="94" y="1"/>
                  </a:lnTo>
                  <a:lnTo>
                    <a:pt x="107" y="6"/>
                  </a:lnTo>
                  <a:lnTo>
                    <a:pt x="118" y="14"/>
                  </a:lnTo>
                  <a:lnTo>
                    <a:pt x="129" y="23"/>
                  </a:lnTo>
                  <a:lnTo>
                    <a:pt x="137" y="34"/>
                  </a:lnTo>
                  <a:lnTo>
                    <a:pt x="141" y="47"/>
                  </a:lnTo>
                  <a:lnTo>
                    <a:pt x="145" y="61"/>
                  </a:lnTo>
                  <a:lnTo>
                    <a:pt x="143" y="74"/>
                  </a:lnTo>
                  <a:lnTo>
                    <a:pt x="141" y="88"/>
                  </a:lnTo>
                  <a:lnTo>
                    <a:pt x="135" y="101"/>
                  </a:lnTo>
                  <a:lnTo>
                    <a:pt x="127" y="112"/>
                  </a:lnTo>
                  <a:lnTo>
                    <a:pt x="118" y="121"/>
                  </a:lnTo>
                  <a:lnTo>
                    <a:pt x="107" y="129"/>
                  </a:lnTo>
                  <a:lnTo>
                    <a:pt x="93" y="135"/>
                  </a:lnTo>
                  <a:lnTo>
                    <a:pt x="78" y="138"/>
                  </a:lnTo>
                  <a:lnTo>
                    <a:pt x="64" y="138"/>
                  </a:lnTo>
                  <a:lnTo>
                    <a:pt x="50" y="135"/>
                  </a:lnTo>
                  <a:lnTo>
                    <a:pt x="37" y="131"/>
                  </a:lnTo>
                  <a:lnTo>
                    <a:pt x="26" y="123"/>
                  </a:lnTo>
                  <a:lnTo>
                    <a:pt x="15" y="113"/>
                  </a:lnTo>
                  <a:lnTo>
                    <a:pt x="7" y="102"/>
                  </a:lnTo>
                  <a:lnTo>
                    <a:pt x="3" y="90"/>
                  </a:lnTo>
                  <a:lnTo>
                    <a:pt x="0" y="75"/>
                  </a:lnTo>
                  <a:lnTo>
                    <a:pt x="1" y="63"/>
                  </a:lnTo>
                  <a:lnTo>
                    <a:pt x="3" y="49"/>
                  </a:lnTo>
                  <a:lnTo>
                    <a:pt x="9" y="36"/>
                  </a:lnTo>
                  <a:lnTo>
                    <a:pt x="17" y="25"/>
                  </a:lnTo>
                  <a:lnTo>
                    <a:pt x="26" y="16"/>
                  </a:lnTo>
                  <a:lnTo>
                    <a:pt x="37" y="8"/>
                  </a:lnTo>
                  <a:lnTo>
                    <a:pt x="52" y="3"/>
                  </a:lnTo>
                  <a:lnTo>
                    <a:pt x="59"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79" name="Freeform 212">
              <a:extLst>
                <a:ext uri="{FF2B5EF4-FFF2-40B4-BE49-F238E27FC236}">
                  <a16:creationId xmlns:a16="http://schemas.microsoft.com/office/drawing/2014/main" id="{ABEE96F2-BCC7-C943-BD6E-803E95AE0A0D}"/>
                </a:ext>
              </a:extLst>
            </p:cNvPr>
            <p:cNvSpPr>
              <a:spLocks/>
            </p:cNvSpPr>
            <p:nvPr/>
          </p:nvSpPr>
          <p:spPr bwMode="auto">
            <a:xfrm>
              <a:off x="2201" y="2789"/>
              <a:ext cx="1372" cy="137"/>
            </a:xfrm>
            <a:custGeom>
              <a:avLst/>
              <a:gdLst>
                <a:gd name="T0" fmla="*/ 0 w 2746"/>
                <a:gd name="T1" fmla="*/ 1 h 274"/>
                <a:gd name="T2" fmla="*/ 0 w 2746"/>
                <a:gd name="T3" fmla="*/ 1 h 274"/>
                <a:gd name="T4" fmla="*/ 0 w 2746"/>
                <a:gd name="T5" fmla="*/ 1 h 274"/>
                <a:gd name="T6" fmla="*/ 0 w 2746"/>
                <a:gd name="T7" fmla="*/ 1 h 274"/>
                <a:gd name="T8" fmla="*/ 0 w 2746"/>
                <a:gd name="T9" fmla="*/ 1 h 274"/>
                <a:gd name="T10" fmla="*/ 0 w 2746"/>
                <a:gd name="T11" fmla="*/ 1 h 274"/>
                <a:gd name="T12" fmla="*/ 0 w 2746"/>
                <a:gd name="T13" fmla="*/ 1 h 274"/>
                <a:gd name="T14" fmla="*/ 0 w 2746"/>
                <a:gd name="T15" fmla="*/ 1 h 274"/>
                <a:gd name="T16" fmla="*/ 0 w 2746"/>
                <a:gd name="T17" fmla="*/ 1 h 274"/>
                <a:gd name="T18" fmla="*/ 0 w 2746"/>
                <a:gd name="T19" fmla="*/ 1 h 274"/>
                <a:gd name="T20" fmla="*/ 0 w 2746"/>
                <a:gd name="T21" fmla="*/ 1 h 274"/>
                <a:gd name="T22" fmla="*/ 0 w 2746"/>
                <a:gd name="T23" fmla="*/ 1 h 274"/>
                <a:gd name="T24" fmla="*/ 0 w 2746"/>
                <a:gd name="T25" fmla="*/ 1 h 274"/>
                <a:gd name="T26" fmla="*/ 0 w 2746"/>
                <a:gd name="T27" fmla="*/ 1 h 274"/>
                <a:gd name="T28" fmla="*/ 0 w 2746"/>
                <a:gd name="T29" fmla="*/ 1 h 274"/>
                <a:gd name="T30" fmla="*/ 0 w 2746"/>
                <a:gd name="T31" fmla="*/ 1 h 274"/>
                <a:gd name="T32" fmla="*/ 0 w 2746"/>
                <a:gd name="T33" fmla="*/ 1 h 274"/>
                <a:gd name="T34" fmla="*/ 0 w 2746"/>
                <a:gd name="T35" fmla="*/ 1 h 274"/>
                <a:gd name="T36" fmla="*/ 0 w 2746"/>
                <a:gd name="T37" fmla="*/ 1 h 274"/>
                <a:gd name="T38" fmla="*/ 0 w 2746"/>
                <a:gd name="T39" fmla="*/ 1 h 274"/>
                <a:gd name="T40" fmla="*/ 0 w 2746"/>
                <a:gd name="T41" fmla="*/ 1 h 274"/>
                <a:gd name="T42" fmla="*/ 0 w 2746"/>
                <a:gd name="T43" fmla="*/ 1 h 274"/>
                <a:gd name="T44" fmla="*/ 0 w 2746"/>
                <a:gd name="T45" fmla="*/ 1 h 274"/>
                <a:gd name="T46" fmla="*/ 0 w 2746"/>
                <a:gd name="T47" fmla="*/ 1 h 274"/>
                <a:gd name="T48" fmla="*/ 0 w 2746"/>
                <a:gd name="T49" fmla="*/ 1 h 274"/>
                <a:gd name="T50" fmla="*/ 0 w 2746"/>
                <a:gd name="T51" fmla="*/ 1 h 274"/>
                <a:gd name="T52" fmla="*/ 0 w 2746"/>
                <a:gd name="T53" fmla="*/ 1 h 274"/>
                <a:gd name="T54" fmla="*/ 0 w 2746"/>
                <a:gd name="T55" fmla="*/ 1 h 274"/>
                <a:gd name="T56" fmla="*/ 0 w 2746"/>
                <a:gd name="T57" fmla="*/ 1 h 274"/>
                <a:gd name="T58" fmla="*/ 0 w 2746"/>
                <a:gd name="T59" fmla="*/ 1 h 274"/>
                <a:gd name="T60" fmla="*/ 0 w 2746"/>
                <a:gd name="T61" fmla="*/ 1 h 274"/>
                <a:gd name="T62" fmla="*/ 0 w 2746"/>
                <a:gd name="T63" fmla="*/ 1 h 274"/>
                <a:gd name="T64" fmla="*/ 0 w 2746"/>
                <a:gd name="T65" fmla="*/ 1 h 274"/>
                <a:gd name="T66" fmla="*/ 0 w 2746"/>
                <a:gd name="T67" fmla="*/ 1 h 274"/>
                <a:gd name="T68" fmla="*/ 0 w 2746"/>
                <a:gd name="T69" fmla="*/ 0 h 274"/>
                <a:gd name="T70" fmla="*/ 0 w 2746"/>
                <a:gd name="T71" fmla="*/ 1 h 274"/>
                <a:gd name="T72" fmla="*/ 0 w 2746"/>
                <a:gd name="T73" fmla="*/ 1 h 274"/>
                <a:gd name="T74" fmla="*/ 0 w 2746"/>
                <a:gd name="T75" fmla="*/ 1 h 274"/>
                <a:gd name="T76" fmla="*/ 0 w 2746"/>
                <a:gd name="T77" fmla="*/ 1 h 274"/>
                <a:gd name="T78" fmla="*/ 0 w 2746"/>
                <a:gd name="T79" fmla="*/ 1 h 274"/>
                <a:gd name="T80" fmla="*/ 0 w 2746"/>
                <a:gd name="T81" fmla="*/ 1 h 274"/>
                <a:gd name="T82" fmla="*/ 0 w 2746"/>
                <a:gd name="T83" fmla="*/ 1 h 274"/>
                <a:gd name="T84" fmla="*/ 0 w 2746"/>
                <a:gd name="T85" fmla="*/ 1 h 274"/>
                <a:gd name="T86" fmla="*/ 0 w 2746"/>
                <a:gd name="T87" fmla="*/ 1 h 274"/>
                <a:gd name="T88" fmla="*/ 0 w 2746"/>
                <a:gd name="T89" fmla="*/ 1 h 274"/>
                <a:gd name="T90" fmla="*/ 0 w 2746"/>
                <a:gd name="T91" fmla="*/ 1 h 274"/>
                <a:gd name="T92" fmla="*/ 0 w 2746"/>
                <a:gd name="T93" fmla="*/ 1 h 274"/>
                <a:gd name="T94" fmla="*/ 0 w 2746"/>
                <a:gd name="T95" fmla="*/ 1 h 274"/>
                <a:gd name="T96" fmla="*/ 0 w 2746"/>
                <a:gd name="T97" fmla="*/ 1 h 274"/>
                <a:gd name="T98" fmla="*/ 0 w 2746"/>
                <a:gd name="T99" fmla="*/ 1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46"/>
                <a:gd name="T151" fmla="*/ 0 h 274"/>
                <a:gd name="T152" fmla="*/ 2746 w 2746"/>
                <a:gd name="T153" fmla="*/ 274 h 2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46" h="274">
                  <a:moveTo>
                    <a:pt x="19" y="210"/>
                  </a:moveTo>
                  <a:lnTo>
                    <a:pt x="19" y="210"/>
                  </a:lnTo>
                  <a:lnTo>
                    <a:pt x="22" y="210"/>
                  </a:lnTo>
                  <a:lnTo>
                    <a:pt x="29" y="208"/>
                  </a:lnTo>
                  <a:lnTo>
                    <a:pt x="40" y="207"/>
                  </a:lnTo>
                  <a:lnTo>
                    <a:pt x="56" y="205"/>
                  </a:lnTo>
                  <a:lnTo>
                    <a:pt x="73" y="202"/>
                  </a:lnTo>
                  <a:lnTo>
                    <a:pt x="95" y="199"/>
                  </a:lnTo>
                  <a:lnTo>
                    <a:pt x="119" y="196"/>
                  </a:lnTo>
                  <a:lnTo>
                    <a:pt x="144" y="191"/>
                  </a:lnTo>
                  <a:lnTo>
                    <a:pt x="171" y="188"/>
                  </a:lnTo>
                  <a:lnTo>
                    <a:pt x="199" y="183"/>
                  </a:lnTo>
                  <a:lnTo>
                    <a:pt x="227" y="178"/>
                  </a:lnTo>
                  <a:lnTo>
                    <a:pt x="257" y="173"/>
                  </a:lnTo>
                  <a:lnTo>
                    <a:pt x="286" y="169"/>
                  </a:lnTo>
                  <a:lnTo>
                    <a:pt x="316" y="164"/>
                  </a:lnTo>
                  <a:lnTo>
                    <a:pt x="342" y="159"/>
                  </a:lnTo>
                  <a:lnTo>
                    <a:pt x="369" y="155"/>
                  </a:lnTo>
                  <a:lnTo>
                    <a:pt x="388" y="150"/>
                  </a:lnTo>
                  <a:lnTo>
                    <a:pt x="407" y="144"/>
                  </a:lnTo>
                  <a:lnTo>
                    <a:pt x="426" y="137"/>
                  </a:lnTo>
                  <a:lnTo>
                    <a:pt x="443" y="129"/>
                  </a:lnTo>
                  <a:lnTo>
                    <a:pt x="461" y="120"/>
                  </a:lnTo>
                  <a:lnTo>
                    <a:pt x="476" y="110"/>
                  </a:lnTo>
                  <a:lnTo>
                    <a:pt x="494" y="101"/>
                  </a:lnTo>
                  <a:lnTo>
                    <a:pt x="509" y="92"/>
                  </a:lnTo>
                  <a:lnTo>
                    <a:pt x="522" y="84"/>
                  </a:lnTo>
                  <a:lnTo>
                    <a:pt x="535" y="77"/>
                  </a:lnTo>
                  <a:lnTo>
                    <a:pt x="547" y="69"/>
                  </a:lnTo>
                  <a:lnTo>
                    <a:pt x="560" y="62"/>
                  </a:lnTo>
                  <a:lnTo>
                    <a:pt x="574" y="55"/>
                  </a:lnTo>
                  <a:lnTo>
                    <a:pt x="588" y="47"/>
                  </a:lnTo>
                  <a:lnTo>
                    <a:pt x="602" y="41"/>
                  </a:lnTo>
                  <a:lnTo>
                    <a:pt x="617" y="35"/>
                  </a:lnTo>
                  <a:lnTo>
                    <a:pt x="632" y="29"/>
                  </a:lnTo>
                  <a:lnTo>
                    <a:pt x="650" y="24"/>
                  </a:lnTo>
                  <a:lnTo>
                    <a:pt x="665" y="19"/>
                  </a:lnTo>
                  <a:lnTo>
                    <a:pt x="684" y="16"/>
                  </a:lnTo>
                  <a:lnTo>
                    <a:pt x="703" y="13"/>
                  </a:lnTo>
                  <a:lnTo>
                    <a:pt x="722" y="10"/>
                  </a:lnTo>
                  <a:lnTo>
                    <a:pt x="743" y="8"/>
                  </a:lnTo>
                  <a:lnTo>
                    <a:pt x="765" y="8"/>
                  </a:lnTo>
                  <a:lnTo>
                    <a:pt x="790" y="8"/>
                  </a:lnTo>
                  <a:lnTo>
                    <a:pt x="815" y="10"/>
                  </a:lnTo>
                  <a:lnTo>
                    <a:pt x="837" y="13"/>
                  </a:lnTo>
                  <a:lnTo>
                    <a:pt x="858" y="14"/>
                  </a:lnTo>
                  <a:lnTo>
                    <a:pt x="878" y="19"/>
                  </a:lnTo>
                  <a:lnTo>
                    <a:pt x="897" y="24"/>
                  </a:lnTo>
                  <a:lnTo>
                    <a:pt x="915" y="29"/>
                  </a:lnTo>
                  <a:lnTo>
                    <a:pt x="930" y="33"/>
                  </a:lnTo>
                  <a:lnTo>
                    <a:pt x="946" y="40"/>
                  </a:lnTo>
                  <a:lnTo>
                    <a:pt x="960" y="46"/>
                  </a:lnTo>
                  <a:lnTo>
                    <a:pt x="974" y="54"/>
                  </a:lnTo>
                  <a:lnTo>
                    <a:pt x="989" y="60"/>
                  </a:lnTo>
                  <a:lnTo>
                    <a:pt x="1003" y="68"/>
                  </a:lnTo>
                  <a:lnTo>
                    <a:pt x="1015" y="76"/>
                  </a:lnTo>
                  <a:lnTo>
                    <a:pt x="1028" y="84"/>
                  </a:lnTo>
                  <a:lnTo>
                    <a:pt x="1041" y="92"/>
                  </a:lnTo>
                  <a:lnTo>
                    <a:pt x="1055" y="99"/>
                  </a:lnTo>
                  <a:lnTo>
                    <a:pt x="1069" y="109"/>
                  </a:lnTo>
                  <a:lnTo>
                    <a:pt x="1083" y="117"/>
                  </a:lnTo>
                  <a:lnTo>
                    <a:pt x="1097" y="125"/>
                  </a:lnTo>
                  <a:lnTo>
                    <a:pt x="1113" y="133"/>
                  </a:lnTo>
                  <a:lnTo>
                    <a:pt x="1129" y="140"/>
                  </a:lnTo>
                  <a:lnTo>
                    <a:pt x="1146" y="148"/>
                  </a:lnTo>
                  <a:lnTo>
                    <a:pt x="1165" y="156"/>
                  </a:lnTo>
                  <a:lnTo>
                    <a:pt x="1193" y="166"/>
                  </a:lnTo>
                  <a:lnTo>
                    <a:pt x="1223" y="172"/>
                  </a:lnTo>
                  <a:lnTo>
                    <a:pt x="1252" y="177"/>
                  </a:lnTo>
                  <a:lnTo>
                    <a:pt x="1282" y="181"/>
                  </a:lnTo>
                  <a:lnTo>
                    <a:pt x="1312" y="183"/>
                  </a:lnTo>
                  <a:lnTo>
                    <a:pt x="1342" y="185"/>
                  </a:lnTo>
                  <a:lnTo>
                    <a:pt x="1372" y="185"/>
                  </a:lnTo>
                  <a:lnTo>
                    <a:pt x="1402" y="185"/>
                  </a:lnTo>
                  <a:lnTo>
                    <a:pt x="1430" y="181"/>
                  </a:lnTo>
                  <a:lnTo>
                    <a:pt x="1458" y="180"/>
                  </a:lnTo>
                  <a:lnTo>
                    <a:pt x="1485" y="177"/>
                  </a:lnTo>
                  <a:lnTo>
                    <a:pt x="1512" y="173"/>
                  </a:lnTo>
                  <a:lnTo>
                    <a:pt x="1535" y="169"/>
                  </a:lnTo>
                  <a:lnTo>
                    <a:pt x="1559" y="164"/>
                  </a:lnTo>
                  <a:lnTo>
                    <a:pt x="1581" y="161"/>
                  </a:lnTo>
                  <a:lnTo>
                    <a:pt x="1600" y="156"/>
                  </a:lnTo>
                  <a:lnTo>
                    <a:pt x="1614" y="151"/>
                  </a:lnTo>
                  <a:lnTo>
                    <a:pt x="1628" y="147"/>
                  </a:lnTo>
                  <a:lnTo>
                    <a:pt x="1644" y="140"/>
                  </a:lnTo>
                  <a:lnTo>
                    <a:pt x="1658" y="133"/>
                  </a:lnTo>
                  <a:lnTo>
                    <a:pt x="1673" y="125"/>
                  </a:lnTo>
                  <a:lnTo>
                    <a:pt x="1687" y="115"/>
                  </a:lnTo>
                  <a:lnTo>
                    <a:pt x="1703" y="106"/>
                  </a:lnTo>
                  <a:lnTo>
                    <a:pt x="1718" y="96"/>
                  </a:lnTo>
                  <a:lnTo>
                    <a:pt x="1732" y="88"/>
                  </a:lnTo>
                  <a:lnTo>
                    <a:pt x="1745" y="79"/>
                  </a:lnTo>
                  <a:lnTo>
                    <a:pt x="1759" y="71"/>
                  </a:lnTo>
                  <a:lnTo>
                    <a:pt x="1773" y="62"/>
                  </a:lnTo>
                  <a:lnTo>
                    <a:pt x="1789" y="54"/>
                  </a:lnTo>
                  <a:lnTo>
                    <a:pt x="1805" y="46"/>
                  </a:lnTo>
                  <a:lnTo>
                    <a:pt x="1821" y="38"/>
                  </a:lnTo>
                  <a:lnTo>
                    <a:pt x="1837" y="32"/>
                  </a:lnTo>
                  <a:lnTo>
                    <a:pt x="1854" y="24"/>
                  </a:lnTo>
                  <a:lnTo>
                    <a:pt x="1873" y="19"/>
                  </a:lnTo>
                  <a:lnTo>
                    <a:pt x="1892" y="13"/>
                  </a:lnTo>
                  <a:lnTo>
                    <a:pt x="1911" y="8"/>
                  </a:lnTo>
                  <a:lnTo>
                    <a:pt x="1931" y="5"/>
                  </a:lnTo>
                  <a:lnTo>
                    <a:pt x="1952" y="2"/>
                  </a:lnTo>
                  <a:lnTo>
                    <a:pt x="1974" y="0"/>
                  </a:lnTo>
                  <a:lnTo>
                    <a:pt x="1997" y="0"/>
                  </a:lnTo>
                  <a:lnTo>
                    <a:pt x="2040" y="2"/>
                  </a:lnTo>
                  <a:lnTo>
                    <a:pt x="2078" y="8"/>
                  </a:lnTo>
                  <a:lnTo>
                    <a:pt x="2112" y="16"/>
                  </a:lnTo>
                  <a:lnTo>
                    <a:pt x="2142" y="27"/>
                  </a:lnTo>
                  <a:lnTo>
                    <a:pt x="2171" y="40"/>
                  </a:lnTo>
                  <a:lnTo>
                    <a:pt x="2196" y="54"/>
                  </a:lnTo>
                  <a:lnTo>
                    <a:pt x="2220" y="69"/>
                  </a:lnTo>
                  <a:lnTo>
                    <a:pt x="2243" y="85"/>
                  </a:lnTo>
                  <a:lnTo>
                    <a:pt x="2259" y="96"/>
                  </a:lnTo>
                  <a:lnTo>
                    <a:pt x="2273" y="106"/>
                  </a:lnTo>
                  <a:lnTo>
                    <a:pt x="2289" y="117"/>
                  </a:lnTo>
                  <a:lnTo>
                    <a:pt x="2305" y="125"/>
                  </a:lnTo>
                  <a:lnTo>
                    <a:pt x="2322" y="134"/>
                  </a:lnTo>
                  <a:lnTo>
                    <a:pt x="2339" y="142"/>
                  </a:lnTo>
                  <a:lnTo>
                    <a:pt x="2358" y="150"/>
                  </a:lnTo>
                  <a:lnTo>
                    <a:pt x="2379" y="156"/>
                  </a:lnTo>
                  <a:lnTo>
                    <a:pt x="2405" y="164"/>
                  </a:lnTo>
                  <a:lnTo>
                    <a:pt x="2434" y="170"/>
                  </a:lnTo>
                  <a:lnTo>
                    <a:pt x="2464" y="177"/>
                  </a:lnTo>
                  <a:lnTo>
                    <a:pt x="2492" y="183"/>
                  </a:lnTo>
                  <a:lnTo>
                    <a:pt x="2522" y="188"/>
                  </a:lnTo>
                  <a:lnTo>
                    <a:pt x="2550" y="192"/>
                  </a:lnTo>
                  <a:lnTo>
                    <a:pt x="2579" y="197"/>
                  </a:lnTo>
                  <a:lnTo>
                    <a:pt x="2604" y="200"/>
                  </a:lnTo>
                  <a:lnTo>
                    <a:pt x="2629" y="203"/>
                  </a:lnTo>
                  <a:lnTo>
                    <a:pt x="2653" y="205"/>
                  </a:lnTo>
                  <a:lnTo>
                    <a:pt x="2672" y="208"/>
                  </a:lnTo>
                  <a:lnTo>
                    <a:pt x="2691" y="210"/>
                  </a:lnTo>
                  <a:lnTo>
                    <a:pt x="2705" y="211"/>
                  </a:lnTo>
                  <a:lnTo>
                    <a:pt x="2716" y="211"/>
                  </a:lnTo>
                  <a:lnTo>
                    <a:pt x="2722" y="213"/>
                  </a:lnTo>
                  <a:lnTo>
                    <a:pt x="2725" y="213"/>
                  </a:lnTo>
                  <a:lnTo>
                    <a:pt x="2746" y="213"/>
                  </a:lnTo>
                  <a:lnTo>
                    <a:pt x="2746" y="216"/>
                  </a:lnTo>
                  <a:lnTo>
                    <a:pt x="2746" y="222"/>
                  </a:lnTo>
                  <a:lnTo>
                    <a:pt x="2746" y="230"/>
                  </a:lnTo>
                  <a:lnTo>
                    <a:pt x="2746" y="233"/>
                  </a:lnTo>
                  <a:lnTo>
                    <a:pt x="2746" y="249"/>
                  </a:lnTo>
                  <a:lnTo>
                    <a:pt x="2746" y="271"/>
                  </a:lnTo>
                  <a:lnTo>
                    <a:pt x="2724" y="271"/>
                  </a:lnTo>
                  <a:lnTo>
                    <a:pt x="22" y="274"/>
                  </a:lnTo>
                  <a:lnTo>
                    <a:pt x="0" y="274"/>
                  </a:lnTo>
                  <a:lnTo>
                    <a:pt x="0" y="252"/>
                  </a:lnTo>
                  <a:lnTo>
                    <a:pt x="0" y="232"/>
                  </a:lnTo>
                  <a:lnTo>
                    <a:pt x="0" y="213"/>
                  </a:lnTo>
                  <a:lnTo>
                    <a:pt x="19" y="2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80" name="Freeform 213">
              <a:extLst>
                <a:ext uri="{FF2B5EF4-FFF2-40B4-BE49-F238E27FC236}">
                  <a16:creationId xmlns:a16="http://schemas.microsoft.com/office/drawing/2014/main" id="{FF971CFE-7ED2-644D-BED2-3CD5AAC75AA4}"/>
                </a:ext>
              </a:extLst>
            </p:cNvPr>
            <p:cNvSpPr>
              <a:spLocks/>
            </p:cNvSpPr>
            <p:nvPr/>
          </p:nvSpPr>
          <p:spPr bwMode="auto">
            <a:xfrm>
              <a:off x="2212" y="2799"/>
              <a:ext cx="1350" cy="116"/>
            </a:xfrm>
            <a:custGeom>
              <a:avLst/>
              <a:gdLst>
                <a:gd name="T0" fmla="*/ 0 w 2702"/>
                <a:gd name="T1" fmla="*/ 1 h 231"/>
                <a:gd name="T2" fmla="*/ 0 w 2702"/>
                <a:gd name="T3" fmla="*/ 1 h 231"/>
                <a:gd name="T4" fmla="*/ 0 w 2702"/>
                <a:gd name="T5" fmla="*/ 1 h 231"/>
                <a:gd name="T6" fmla="*/ 0 w 2702"/>
                <a:gd name="T7" fmla="*/ 1 h 231"/>
                <a:gd name="T8" fmla="*/ 0 w 2702"/>
                <a:gd name="T9" fmla="*/ 1 h 231"/>
                <a:gd name="T10" fmla="*/ 0 w 2702"/>
                <a:gd name="T11" fmla="*/ 1 h 231"/>
                <a:gd name="T12" fmla="*/ 0 w 2702"/>
                <a:gd name="T13" fmla="*/ 1 h 231"/>
                <a:gd name="T14" fmla="*/ 0 w 2702"/>
                <a:gd name="T15" fmla="*/ 1 h 231"/>
                <a:gd name="T16" fmla="*/ 0 w 2702"/>
                <a:gd name="T17" fmla="*/ 1 h 231"/>
                <a:gd name="T18" fmla="*/ 0 w 2702"/>
                <a:gd name="T19" fmla="*/ 1 h 231"/>
                <a:gd name="T20" fmla="*/ 0 w 2702"/>
                <a:gd name="T21" fmla="*/ 1 h 231"/>
                <a:gd name="T22" fmla="*/ 0 w 2702"/>
                <a:gd name="T23" fmla="*/ 1 h 231"/>
                <a:gd name="T24" fmla="*/ 0 w 2702"/>
                <a:gd name="T25" fmla="*/ 1 h 231"/>
                <a:gd name="T26" fmla="*/ 0 w 2702"/>
                <a:gd name="T27" fmla="*/ 1 h 231"/>
                <a:gd name="T28" fmla="*/ 0 w 2702"/>
                <a:gd name="T29" fmla="*/ 1 h 231"/>
                <a:gd name="T30" fmla="*/ 0 w 2702"/>
                <a:gd name="T31" fmla="*/ 1 h 231"/>
                <a:gd name="T32" fmla="*/ 0 w 2702"/>
                <a:gd name="T33" fmla="*/ 1 h 231"/>
                <a:gd name="T34" fmla="*/ 0 w 2702"/>
                <a:gd name="T35" fmla="*/ 1 h 231"/>
                <a:gd name="T36" fmla="*/ 0 w 2702"/>
                <a:gd name="T37" fmla="*/ 1 h 231"/>
                <a:gd name="T38" fmla="*/ 0 w 2702"/>
                <a:gd name="T39" fmla="*/ 1 h 231"/>
                <a:gd name="T40" fmla="*/ 0 w 2702"/>
                <a:gd name="T41" fmla="*/ 1 h 231"/>
                <a:gd name="T42" fmla="*/ 0 w 2702"/>
                <a:gd name="T43" fmla="*/ 1 h 231"/>
                <a:gd name="T44" fmla="*/ 0 w 2702"/>
                <a:gd name="T45" fmla="*/ 1 h 231"/>
                <a:gd name="T46" fmla="*/ 0 w 2702"/>
                <a:gd name="T47" fmla="*/ 1 h 231"/>
                <a:gd name="T48" fmla="*/ 0 w 2702"/>
                <a:gd name="T49" fmla="*/ 1 h 231"/>
                <a:gd name="T50" fmla="*/ 0 w 2702"/>
                <a:gd name="T51" fmla="*/ 1 h 231"/>
                <a:gd name="T52" fmla="*/ 0 w 2702"/>
                <a:gd name="T53" fmla="*/ 1 h 231"/>
                <a:gd name="T54" fmla="*/ 0 w 2702"/>
                <a:gd name="T55" fmla="*/ 1 h 231"/>
                <a:gd name="T56" fmla="*/ 0 w 2702"/>
                <a:gd name="T57" fmla="*/ 1 h 231"/>
                <a:gd name="T58" fmla="*/ 0 w 2702"/>
                <a:gd name="T59" fmla="*/ 1 h 231"/>
                <a:gd name="T60" fmla="*/ 0 w 2702"/>
                <a:gd name="T61" fmla="*/ 1 h 231"/>
                <a:gd name="T62" fmla="*/ 0 w 2702"/>
                <a:gd name="T63" fmla="*/ 1 h 231"/>
                <a:gd name="T64" fmla="*/ 0 w 2702"/>
                <a:gd name="T65" fmla="*/ 1 h 231"/>
                <a:gd name="T66" fmla="*/ 0 w 2702"/>
                <a:gd name="T67" fmla="*/ 1 h 231"/>
                <a:gd name="T68" fmla="*/ 0 w 2702"/>
                <a:gd name="T69" fmla="*/ 1 h 231"/>
                <a:gd name="T70" fmla="*/ 0 w 2702"/>
                <a:gd name="T71" fmla="*/ 1 h 231"/>
                <a:gd name="T72" fmla="*/ 0 w 2702"/>
                <a:gd name="T73" fmla="*/ 1 h 231"/>
                <a:gd name="T74" fmla="*/ 0 w 2702"/>
                <a:gd name="T75" fmla="*/ 1 h 231"/>
                <a:gd name="T76" fmla="*/ 0 w 2702"/>
                <a:gd name="T77" fmla="*/ 1 h 231"/>
                <a:gd name="T78" fmla="*/ 0 w 2702"/>
                <a:gd name="T79" fmla="*/ 1 h 231"/>
                <a:gd name="T80" fmla="*/ 0 w 2702"/>
                <a:gd name="T81" fmla="*/ 1 h 231"/>
                <a:gd name="T82" fmla="*/ 0 w 2702"/>
                <a:gd name="T83" fmla="*/ 1 h 231"/>
                <a:gd name="T84" fmla="*/ 0 w 2702"/>
                <a:gd name="T85" fmla="*/ 1 h 231"/>
                <a:gd name="T86" fmla="*/ 0 w 2702"/>
                <a:gd name="T87" fmla="*/ 1 h 231"/>
                <a:gd name="T88" fmla="*/ 0 w 2702"/>
                <a:gd name="T89" fmla="*/ 1 h 231"/>
                <a:gd name="T90" fmla="*/ 0 w 2702"/>
                <a:gd name="T91" fmla="*/ 1 h 231"/>
                <a:gd name="T92" fmla="*/ 0 w 2702"/>
                <a:gd name="T93" fmla="*/ 1 h 231"/>
                <a:gd name="T94" fmla="*/ 0 w 2702"/>
                <a:gd name="T95" fmla="*/ 1 h 231"/>
                <a:gd name="T96" fmla="*/ 0 w 2702"/>
                <a:gd name="T97" fmla="*/ 1 h 231"/>
                <a:gd name="T98" fmla="*/ 0 w 2702"/>
                <a:gd name="T99" fmla="*/ 1 h 231"/>
                <a:gd name="T100" fmla="*/ 0 w 2702"/>
                <a:gd name="T101" fmla="*/ 1 h 231"/>
                <a:gd name="T102" fmla="*/ 0 w 2702"/>
                <a:gd name="T103" fmla="*/ 1 h 231"/>
                <a:gd name="T104" fmla="*/ 0 w 2702"/>
                <a:gd name="T105" fmla="*/ 1 h 231"/>
                <a:gd name="T106" fmla="*/ 0 w 2702"/>
                <a:gd name="T107" fmla="*/ 1 h 231"/>
                <a:gd name="T108" fmla="*/ 0 w 2702"/>
                <a:gd name="T109" fmla="*/ 1 h 231"/>
                <a:gd name="T110" fmla="*/ 0 w 2702"/>
                <a:gd name="T111" fmla="*/ 1 h 231"/>
                <a:gd name="T112" fmla="*/ 0 w 2702"/>
                <a:gd name="T113" fmla="*/ 1 h 231"/>
                <a:gd name="T114" fmla="*/ 0 w 2702"/>
                <a:gd name="T115" fmla="*/ 1 h 2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02"/>
                <a:gd name="T175" fmla="*/ 0 h 231"/>
                <a:gd name="T176" fmla="*/ 2702 w 2702"/>
                <a:gd name="T177" fmla="*/ 231 h 2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02" h="231">
                  <a:moveTo>
                    <a:pt x="0" y="231"/>
                  </a:moveTo>
                  <a:lnTo>
                    <a:pt x="2702" y="228"/>
                  </a:lnTo>
                  <a:lnTo>
                    <a:pt x="2702" y="212"/>
                  </a:lnTo>
                  <a:lnTo>
                    <a:pt x="2700" y="212"/>
                  </a:lnTo>
                  <a:lnTo>
                    <a:pt x="2692" y="212"/>
                  </a:lnTo>
                  <a:lnTo>
                    <a:pt x="2681" y="211"/>
                  </a:lnTo>
                  <a:lnTo>
                    <a:pt x="2667" y="209"/>
                  </a:lnTo>
                  <a:lnTo>
                    <a:pt x="2650" y="208"/>
                  </a:lnTo>
                  <a:lnTo>
                    <a:pt x="2629" y="206"/>
                  </a:lnTo>
                  <a:lnTo>
                    <a:pt x="2607" y="203"/>
                  </a:lnTo>
                  <a:lnTo>
                    <a:pt x="2582" y="200"/>
                  </a:lnTo>
                  <a:lnTo>
                    <a:pt x="2555" y="197"/>
                  </a:lnTo>
                  <a:lnTo>
                    <a:pt x="2527" y="193"/>
                  </a:lnTo>
                  <a:lnTo>
                    <a:pt x="2497" y="189"/>
                  </a:lnTo>
                  <a:lnTo>
                    <a:pt x="2469" y="182"/>
                  </a:lnTo>
                  <a:lnTo>
                    <a:pt x="2437" y="178"/>
                  </a:lnTo>
                  <a:lnTo>
                    <a:pt x="2409" y="171"/>
                  </a:lnTo>
                  <a:lnTo>
                    <a:pt x="2379" y="164"/>
                  </a:lnTo>
                  <a:lnTo>
                    <a:pt x="2350" y="156"/>
                  </a:lnTo>
                  <a:lnTo>
                    <a:pt x="2324" y="146"/>
                  </a:lnTo>
                  <a:lnTo>
                    <a:pt x="2300" y="137"/>
                  </a:lnTo>
                  <a:lnTo>
                    <a:pt x="2278" y="126"/>
                  </a:lnTo>
                  <a:lnTo>
                    <a:pt x="2256" y="113"/>
                  </a:lnTo>
                  <a:lnTo>
                    <a:pt x="2237" y="100"/>
                  </a:lnTo>
                  <a:lnTo>
                    <a:pt x="2218" y="88"/>
                  </a:lnTo>
                  <a:lnTo>
                    <a:pt x="2199" y="75"/>
                  </a:lnTo>
                  <a:lnTo>
                    <a:pt x="2180" y="63"/>
                  </a:lnTo>
                  <a:lnTo>
                    <a:pt x="2160" y="50"/>
                  </a:lnTo>
                  <a:lnTo>
                    <a:pt x="2139" y="39"/>
                  </a:lnTo>
                  <a:lnTo>
                    <a:pt x="2117" y="28"/>
                  </a:lnTo>
                  <a:lnTo>
                    <a:pt x="2093" y="19"/>
                  </a:lnTo>
                  <a:lnTo>
                    <a:pt x="2068" y="11"/>
                  </a:lnTo>
                  <a:lnTo>
                    <a:pt x="2040" y="4"/>
                  </a:lnTo>
                  <a:lnTo>
                    <a:pt x="2010" y="1"/>
                  </a:lnTo>
                  <a:lnTo>
                    <a:pt x="1975" y="0"/>
                  </a:lnTo>
                  <a:lnTo>
                    <a:pt x="1941" y="1"/>
                  </a:lnTo>
                  <a:lnTo>
                    <a:pt x="1908" y="6"/>
                  </a:lnTo>
                  <a:lnTo>
                    <a:pt x="1878" y="12"/>
                  </a:lnTo>
                  <a:lnTo>
                    <a:pt x="1849" y="20"/>
                  </a:lnTo>
                  <a:lnTo>
                    <a:pt x="1822" y="31"/>
                  </a:lnTo>
                  <a:lnTo>
                    <a:pt x="1797" y="42"/>
                  </a:lnTo>
                  <a:lnTo>
                    <a:pt x="1772" y="55"/>
                  </a:lnTo>
                  <a:lnTo>
                    <a:pt x="1750" y="67"/>
                  </a:lnTo>
                  <a:lnTo>
                    <a:pt x="1728" y="82"/>
                  </a:lnTo>
                  <a:lnTo>
                    <a:pt x="1706" y="94"/>
                  </a:lnTo>
                  <a:lnTo>
                    <a:pt x="1685" y="108"/>
                  </a:lnTo>
                  <a:lnTo>
                    <a:pt x="1665" y="119"/>
                  </a:lnTo>
                  <a:lnTo>
                    <a:pt x="1644" y="132"/>
                  </a:lnTo>
                  <a:lnTo>
                    <a:pt x="1624" y="141"/>
                  </a:lnTo>
                  <a:lnTo>
                    <a:pt x="1603" y="149"/>
                  </a:lnTo>
                  <a:lnTo>
                    <a:pt x="1583" y="156"/>
                  </a:lnTo>
                  <a:lnTo>
                    <a:pt x="1561" y="160"/>
                  </a:lnTo>
                  <a:lnTo>
                    <a:pt x="1537" y="165"/>
                  </a:lnTo>
                  <a:lnTo>
                    <a:pt x="1512" y="170"/>
                  </a:lnTo>
                  <a:lnTo>
                    <a:pt x="1485" y="175"/>
                  </a:lnTo>
                  <a:lnTo>
                    <a:pt x="1458" y="178"/>
                  </a:lnTo>
                  <a:lnTo>
                    <a:pt x="1430" y="181"/>
                  </a:lnTo>
                  <a:lnTo>
                    <a:pt x="1402" y="184"/>
                  </a:lnTo>
                  <a:lnTo>
                    <a:pt x="1372" y="186"/>
                  </a:lnTo>
                  <a:lnTo>
                    <a:pt x="1342" y="186"/>
                  </a:lnTo>
                  <a:lnTo>
                    <a:pt x="1312" y="186"/>
                  </a:lnTo>
                  <a:lnTo>
                    <a:pt x="1282" y="184"/>
                  </a:lnTo>
                  <a:lnTo>
                    <a:pt x="1252" y="181"/>
                  </a:lnTo>
                  <a:lnTo>
                    <a:pt x="1222" y="178"/>
                  </a:lnTo>
                  <a:lnTo>
                    <a:pt x="1192" y="171"/>
                  </a:lnTo>
                  <a:lnTo>
                    <a:pt x="1164" y="165"/>
                  </a:lnTo>
                  <a:lnTo>
                    <a:pt x="1135" y="156"/>
                  </a:lnTo>
                  <a:lnTo>
                    <a:pt x="1108" y="146"/>
                  </a:lnTo>
                  <a:lnTo>
                    <a:pt x="1085" y="135"/>
                  </a:lnTo>
                  <a:lnTo>
                    <a:pt x="1063" y="123"/>
                  </a:lnTo>
                  <a:lnTo>
                    <a:pt x="1041" y="112"/>
                  </a:lnTo>
                  <a:lnTo>
                    <a:pt x="1022" y="99"/>
                  </a:lnTo>
                  <a:lnTo>
                    <a:pt x="1001" y="86"/>
                  </a:lnTo>
                  <a:lnTo>
                    <a:pt x="982" y="74"/>
                  </a:lnTo>
                  <a:lnTo>
                    <a:pt x="963" y="63"/>
                  </a:lnTo>
                  <a:lnTo>
                    <a:pt x="943" y="52"/>
                  </a:lnTo>
                  <a:lnTo>
                    <a:pt x="921" y="41"/>
                  </a:lnTo>
                  <a:lnTo>
                    <a:pt x="897" y="33"/>
                  </a:lnTo>
                  <a:lnTo>
                    <a:pt x="872" y="23"/>
                  </a:lnTo>
                  <a:lnTo>
                    <a:pt x="845" y="17"/>
                  </a:lnTo>
                  <a:lnTo>
                    <a:pt x="814" y="12"/>
                  </a:lnTo>
                  <a:lnTo>
                    <a:pt x="781" y="9"/>
                  </a:lnTo>
                  <a:lnTo>
                    <a:pt x="743" y="8"/>
                  </a:lnTo>
                  <a:lnTo>
                    <a:pt x="708" y="9"/>
                  </a:lnTo>
                  <a:lnTo>
                    <a:pt x="677" y="12"/>
                  </a:lnTo>
                  <a:lnTo>
                    <a:pt x="648" y="19"/>
                  </a:lnTo>
                  <a:lnTo>
                    <a:pt x="621" y="26"/>
                  </a:lnTo>
                  <a:lnTo>
                    <a:pt x="596" y="36"/>
                  </a:lnTo>
                  <a:lnTo>
                    <a:pt x="573" y="47"/>
                  </a:lnTo>
                  <a:lnTo>
                    <a:pt x="549" y="60"/>
                  </a:lnTo>
                  <a:lnTo>
                    <a:pt x="528" y="71"/>
                  </a:lnTo>
                  <a:lnTo>
                    <a:pt x="506" y="85"/>
                  </a:lnTo>
                  <a:lnTo>
                    <a:pt x="486" y="97"/>
                  </a:lnTo>
                  <a:lnTo>
                    <a:pt x="465" y="108"/>
                  </a:lnTo>
                  <a:lnTo>
                    <a:pt x="443" y="121"/>
                  </a:lnTo>
                  <a:lnTo>
                    <a:pt x="423" y="130"/>
                  </a:lnTo>
                  <a:lnTo>
                    <a:pt x="399" y="140"/>
                  </a:lnTo>
                  <a:lnTo>
                    <a:pt x="376" y="148"/>
                  </a:lnTo>
                  <a:lnTo>
                    <a:pt x="350" y="154"/>
                  </a:lnTo>
                  <a:lnTo>
                    <a:pt x="324" y="159"/>
                  </a:lnTo>
                  <a:lnTo>
                    <a:pt x="295" y="164"/>
                  </a:lnTo>
                  <a:lnTo>
                    <a:pt x="267" y="170"/>
                  </a:lnTo>
                  <a:lnTo>
                    <a:pt x="237" y="175"/>
                  </a:lnTo>
                  <a:lnTo>
                    <a:pt x="208" y="179"/>
                  </a:lnTo>
                  <a:lnTo>
                    <a:pt x="179" y="184"/>
                  </a:lnTo>
                  <a:lnTo>
                    <a:pt x="150" y="189"/>
                  </a:lnTo>
                  <a:lnTo>
                    <a:pt x="123" y="192"/>
                  </a:lnTo>
                  <a:lnTo>
                    <a:pt x="98" y="197"/>
                  </a:lnTo>
                  <a:lnTo>
                    <a:pt x="75" y="200"/>
                  </a:lnTo>
                  <a:lnTo>
                    <a:pt x="54" y="203"/>
                  </a:lnTo>
                  <a:lnTo>
                    <a:pt x="35" y="206"/>
                  </a:lnTo>
                  <a:lnTo>
                    <a:pt x="21" y="208"/>
                  </a:lnTo>
                  <a:lnTo>
                    <a:pt x="10" y="209"/>
                  </a:lnTo>
                  <a:lnTo>
                    <a:pt x="4" y="211"/>
                  </a:lnTo>
                  <a:lnTo>
                    <a:pt x="0" y="211"/>
                  </a:lnTo>
                  <a:lnTo>
                    <a:pt x="0" y="231"/>
                  </a:lnTo>
                  <a:close/>
                </a:path>
              </a:pathLst>
            </a:custGeom>
            <a:solidFill>
              <a:srgbClr val="3F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881" name="Freeform 214">
              <a:extLst>
                <a:ext uri="{FF2B5EF4-FFF2-40B4-BE49-F238E27FC236}">
                  <a16:creationId xmlns:a16="http://schemas.microsoft.com/office/drawing/2014/main" id="{6767B853-F3E7-BB42-ACA5-CADA5B4B14CE}"/>
                </a:ext>
              </a:extLst>
            </p:cNvPr>
            <p:cNvSpPr>
              <a:spLocks/>
            </p:cNvSpPr>
            <p:nvPr/>
          </p:nvSpPr>
          <p:spPr bwMode="auto">
            <a:xfrm>
              <a:off x="3471" y="2978"/>
              <a:ext cx="10" cy="15"/>
            </a:xfrm>
            <a:custGeom>
              <a:avLst/>
              <a:gdLst>
                <a:gd name="T0" fmla="*/ 0 w 21"/>
                <a:gd name="T1" fmla="*/ 1 h 30"/>
                <a:gd name="T2" fmla="*/ 0 w 21"/>
                <a:gd name="T3" fmla="*/ 1 h 30"/>
                <a:gd name="T4" fmla="*/ 0 w 21"/>
                <a:gd name="T5" fmla="*/ 0 h 30"/>
                <a:gd name="T6" fmla="*/ 0 w 21"/>
                <a:gd name="T7" fmla="*/ 1 h 30"/>
                <a:gd name="T8" fmla="*/ 0 w 21"/>
                <a:gd name="T9" fmla="*/ 1 h 30"/>
                <a:gd name="T10" fmla="*/ 0 60000 65536"/>
                <a:gd name="T11" fmla="*/ 0 60000 65536"/>
                <a:gd name="T12" fmla="*/ 0 60000 65536"/>
                <a:gd name="T13" fmla="*/ 0 60000 65536"/>
                <a:gd name="T14" fmla="*/ 0 60000 65536"/>
                <a:gd name="T15" fmla="*/ 0 w 21"/>
                <a:gd name="T16" fmla="*/ 0 h 30"/>
                <a:gd name="T17" fmla="*/ 21 w 21"/>
                <a:gd name="T18" fmla="*/ 30 h 30"/>
              </a:gdLst>
              <a:ahLst/>
              <a:cxnLst>
                <a:cxn ang="T10">
                  <a:pos x="T0" y="T1"/>
                </a:cxn>
                <a:cxn ang="T11">
                  <a:pos x="T2" y="T3"/>
                </a:cxn>
                <a:cxn ang="T12">
                  <a:pos x="T4" y="T5"/>
                </a:cxn>
                <a:cxn ang="T13">
                  <a:pos x="T6" y="T7"/>
                </a:cxn>
                <a:cxn ang="T14">
                  <a:pos x="T8" y="T9"/>
                </a:cxn>
              </a:cxnLst>
              <a:rect l="T15" t="T16" r="T17" b="T18"/>
              <a:pathLst>
                <a:path w="21" h="30">
                  <a:moveTo>
                    <a:pt x="6" y="30"/>
                  </a:moveTo>
                  <a:lnTo>
                    <a:pt x="21" y="27"/>
                  </a:lnTo>
                  <a:lnTo>
                    <a:pt x="13" y="0"/>
                  </a:lnTo>
                  <a:lnTo>
                    <a:pt x="0" y="3"/>
                  </a:lnTo>
                  <a:lnTo>
                    <a:pt x="6" y="30"/>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56882" name="Picture 8" descr="hm00378_">
              <a:extLst>
                <a:ext uri="{FF2B5EF4-FFF2-40B4-BE49-F238E27FC236}">
                  <a16:creationId xmlns:a16="http://schemas.microsoft.com/office/drawing/2014/main" id="{2C483A3F-D888-E24F-A081-1B1809F7C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3307"/>
              <a:ext cx="47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59" name="Rectangle 67">
            <a:extLst>
              <a:ext uri="{FF2B5EF4-FFF2-40B4-BE49-F238E27FC236}">
                <a16:creationId xmlns:a16="http://schemas.microsoft.com/office/drawing/2014/main" id="{8B9C7734-4B96-3749-93A4-B73AFDEF2848}"/>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Ví dụ: Định nghĩa các thuộc tính</a:t>
            </a:r>
          </a:p>
        </p:txBody>
      </p:sp>
      <p:sp>
        <p:nvSpPr>
          <p:cNvPr id="158722" name="Slide Number Placeholder 62">
            <a:extLst>
              <a:ext uri="{FF2B5EF4-FFF2-40B4-BE49-F238E27FC236}">
                <a16:creationId xmlns:a16="http://schemas.microsoft.com/office/drawing/2014/main" id="{7976DE29-8671-6848-A877-8B1D816B71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6C0387A3-6477-D748-835C-C5EB09944AC5}" type="slidenum">
              <a:rPr lang="en-US" altLang="ja-JP" sz="1200" dirty="0" smtClean="0">
                <a:latin typeface="Times New Roman" panose="02020603050405020304" pitchFamily="18" charset="0"/>
              </a:rPr>
              <a:pPr>
                <a:spcBef>
                  <a:spcPct val="0"/>
                </a:spcBef>
                <a:buClrTx/>
                <a:buSzTx/>
                <a:buFontTx/>
                <a:buNone/>
              </a:pPr>
              <a:t>76</a:t>
            </a:fld>
            <a:endParaRPr lang="en-US" altLang="ja-JP" sz="1200">
              <a:latin typeface="Times New Roman" panose="02020603050405020304" pitchFamily="18" charset="0"/>
            </a:endParaRPr>
          </a:p>
        </p:txBody>
      </p:sp>
      <p:grpSp>
        <p:nvGrpSpPr>
          <p:cNvPr id="158723" name="Group 96">
            <a:extLst>
              <a:ext uri="{FF2B5EF4-FFF2-40B4-BE49-F238E27FC236}">
                <a16:creationId xmlns:a16="http://schemas.microsoft.com/office/drawing/2014/main" id="{36055DC2-2F05-5045-A9CD-911FBA851B42}"/>
              </a:ext>
            </a:extLst>
          </p:cNvPr>
          <p:cNvGrpSpPr>
            <a:grpSpLocks/>
          </p:cNvGrpSpPr>
          <p:nvPr/>
        </p:nvGrpSpPr>
        <p:grpSpPr bwMode="auto">
          <a:xfrm>
            <a:off x="3810000" y="3810000"/>
            <a:ext cx="2305050" cy="2286000"/>
            <a:chOff x="3810000" y="3810000"/>
            <a:chExt cx="2305050" cy="2286000"/>
          </a:xfrm>
        </p:grpSpPr>
        <p:grpSp>
          <p:nvGrpSpPr>
            <p:cNvPr id="158771" name="Group 34">
              <a:extLst>
                <a:ext uri="{FF2B5EF4-FFF2-40B4-BE49-F238E27FC236}">
                  <a16:creationId xmlns:a16="http://schemas.microsoft.com/office/drawing/2014/main" id="{04FCD77E-D9C5-A841-9B04-4E9D4C3C6D42}"/>
                </a:ext>
              </a:extLst>
            </p:cNvPr>
            <p:cNvGrpSpPr>
              <a:grpSpLocks/>
            </p:cNvGrpSpPr>
            <p:nvPr/>
          </p:nvGrpSpPr>
          <p:grpSpPr bwMode="auto">
            <a:xfrm>
              <a:off x="3810000" y="3810000"/>
              <a:ext cx="2305050" cy="2286000"/>
              <a:chOff x="1690" y="2413"/>
              <a:chExt cx="1452" cy="1440"/>
            </a:xfrm>
          </p:grpSpPr>
          <p:sp>
            <p:nvSpPr>
              <p:cNvPr id="158773" name="Rectangle 24">
                <a:extLst>
                  <a:ext uri="{FF2B5EF4-FFF2-40B4-BE49-F238E27FC236}">
                    <a16:creationId xmlns:a16="http://schemas.microsoft.com/office/drawing/2014/main" id="{E00D3D6F-DE16-9C46-BE95-3F3323F1C3A7}"/>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4" name="Rectangle 25">
                <a:extLst>
                  <a:ext uri="{FF2B5EF4-FFF2-40B4-BE49-F238E27FC236}">
                    <a16:creationId xmlns:a16="http://schemas.microsoft.com/office/drawing/2014/main" id="{EABB42B1-4518-3849-9876-6BED00FB9BA4}"/>
                  </a:ext>
                </a:extLst>
              </p:cNvPr>
              <p:cNvSpPr>
                <a:spLocks noChangeArrowheads="1"/>
              </p:cNvSpPr>
              <p:nvPr/>
            </p:nvSpPr>
            <p:spPr bwMode="auto">
              <a:xfrm>
                <a:off x="1952" y="2560"/>
                <a:ext cx="6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58775" name="Rectangle 26">
                <a:extLst>
                  <a:ext uri="{FF2B5EF4-FFF2-40B4-BE49-F238E27FC236}">
                    <a16:creationId xmlns:a16="http://schemas.microsoft.com/office/drawing/2014/main" id="{D225A8CB-B5C6-A646-AD5D-D3E884D3A730}"/>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6" name="Rectangle 27">
                <a:extLst>
                  <a:ext uri="{FF2B5EF4-FFF2-40B4-BE49-F238E27FC236}">
                    <a16:creationId xmlns:a16="http://schemas.microsoft.com/office/drawing/2014/main" id="{19CE57E0-D82B-0845-A83A-E567BA553D01}"/>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77" name="Rectangle 28">
                <a:extLst>
                  <a:ext uri="{FF2B5EF4-FFF2-40B4-BE49-F238E27FC236}">
                    <a16:creationId xmlns:a16="http://schemas.microsoft.com/office/drawing/2014/main" id="{CE84F9D8-3FB7-5544-824D-CDA198BECECC}"/>
                  </a:ext>
                </a:extLst>
              </p:cNvPr>
              <p:cNvSpPr>
                <a:spLocks noChangeArrowheads="1"/>
              </p:cNvSpPr>
              <p:nvPr/>
            </p:nvSpPr>
            <p:spPr bwMode="auto">
              <a:xfrm>
                <a:off x="1722" y="2820"/>
                <a:ext cx="9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78" name="Rectangle 29">
                <a:extLst>
                  <a:ext uri="{FF2B5EF4-FFF2-40B4-BE49-F238E27FC236}">
                    <a16:creationId xmlns:a16="http://schemas.microsoft.com/office/drawing/2014/main" id="{858DE245-4C6D-514F-ACE6-BA35F825B529}"/>
                  </a:ext>
                </a:extLst>
              </p:cNvPr>
              <p:cNvSpPr>
                <a:spLocks noChangeArrowheads="1"/>
              </p:cNvSpPr>
              <p:nvPr/>
            </p:nvSpPr>
            <p:spPr bwMode="auto">
              <a:xfrm>
                <a:off x="1722" y="29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description: String</a:t>
                </a:r>
                <a:endParaRPr lang="en-US" altLang="en-US" sz="1600">
                  <a:latin typeface="Times New Roman" panose="02020603050405020304" pitchFamily="18" charset="0"/>
                </a:endParaRPr>
              </a:p>
            </p:txBody>
          </p:sp>
          <p:sp>
            <p:nvSpPr>
              <p:cNvPr id="158779" name="Rectangle 30">
                <a:extLst>
                  <a:ext uri="{FF2B5EF4-FFF2-40B4-BE49-F238E27FC236}">
                    <a16:creationId xmlns:a16="http://schemas.microsoft.com/office/drawing/2014/main" id="{973EB8A8-286D-5E4D-9430-C90BE29771C0}"/>
                  </a:ext>
                </a:extLst>
              </p:cNvPr>
              <p:cNvSpPr>
                <a:spLocks noChangeArrowheads="1"/>
              </p:cNvSpPr>
              <p:nvPr/>
            </p:nvSpPr>
            <p:spPr bwMode="auto">
              <a:xfrm>
                <a:off x="1722" y="3103"/>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startDate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58780" name="Rectangle 31">
                <a:extLst>
                  <a:ext uri="{FF2B5EF4-FFF2-40B4-BE49-F238E27FC236}">
                    <a16:creationId xmlns:a16="http://schemas.microsoft.com/office/drawing/2014/main" id="{6EDCD46E-7E1B-D04A-AB60-E03C0D5D1D2A}"/>
                  </a:ext>
                </a:extLst>
              </p:cNvPr>
              <p:cNvSpPr>
                <a:spLocks noChangeArrowheads="1"/>
              </p:cNvSpPr>
              <p:nvPr/>
            </p:nvSpPr>
            <p:spPr bwMode="auto">
              <a:xfrm>
                <a:off x="1722" y="3250"/>
                <a:ext cx="10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endDate</a:t>
                </a: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DateTime</a:t>
                </a:r>
                <a:endParaRPr lang="en-US" altLang="en-US" sz="1600" err="1">
                  <a:latin typeface="Times New Roman" panose="02020603050405020304" pitchFamily="18" charset="0"/>
                </a:endParaRPr>
              </a:p>
            </p:txBody>
          </p:sp>
          <p:sp>
            <p:nvSpPr>
              <p:cNvPr id="158781" name="Rectangle 32">
                <a:extLst>
                  <a:ext uri="{FF2B5EF4-FFF2-40B4-BE49-F238E27FC236}">
                    <a16:creationId xmlns:a16="http://schemas.microsoft.com/office/drawing/2014/main" id="{6F5FA606-F1A3-0C4A-AC79-64EAAD8D7B5D}"/>
                  </a:ext>
                </a:extLst>
              </p:cNvPr>
              <p:cNvSpPr>
                <a:spLocks noChangeArrowheads="1"/>
              </p:cNvSpPr>
              <p:nvPr/>
            </p:nvSpPr>
            <p:spPr bwMode="auto">
              <a:xfrm>
                <a:off x="1722" y="3394"/>
                <a:ext cx="9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lecturer: Lecturer</a:t>
                </a:r>
                <a:endParaRPr lang="en-US" altLang="en-US" sz="1600">
                  <a:latin typeface="Times New Roman" panose="02020603050405020304" pitchFamily="18" charset="0"/>
                </a:endParaRPr>
              </a:p>
            </p:txBody>
          </p:sp>
          <p:sp>
            <p:nvSpPr>
              <p:cNvPr id="158782" name="Rectangle 33">
                <a:extLst>
                  <a:ext uri="{FF2B5EF4-FFF2-40B4-BE49-F238E27FC236}">
                    <a16:creationId xmlns:a16="http://schemas.microsoft.com/office/drawing/2014/main" id="{F6842F4D-F7C2-E841-ABB5-E9FC7F3183A0}"/>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sp>
          <p:nvSpPr>
            <p:cNvPr id="158772" name="Rectangle 32">
              <a:extLst>
                <a:ext uri="{FF2B5EF4-FFF2-40B4-BE49-F238E27FC236}">
                  <a16:creationId xmlns:a16="http://schemas.microsoft.com/office/drawing/2014/main" id="{C923D537-5069-B94B-99B6-B317A42E8259}"/>
                </a:ext>
              </a:extLst>
            </p:cNvPr>
            <p:cNvSpPr>
              <a:spLocks noChangeArrowheads="1"/>
            </p:cNvSpPr>
            <p:nvPr/>
          </p:nvSpPr>
          <p:spPr bwMode="auto">
            <a:xfrm>
              <a:off x="3843734" y="5600021"/>
              <a:ext cx="13962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location: String</a:t>
              </a:r>
              <a:endParaRPr lang="en-US" altLang="en-US" sz="1600">
                <a:latin typeface="Times New Roman" panose="02020603050405020304" pitchFamily="18" charset="0"/>
              </a:endParaRPr>
            </a:p>
          </p:txBody>
        </p:sp>
      </p:grpSp>
      <p:grpSp>
        <p:nvGrpSpPr>
          <p:cNvPr id="158724" name="Group 34">
            <a:extLst>
              <a:ext uri="{FF2B5EF4-FFF2-40B4-BE49-F238E27FC236}">
                <a16:creationId xmlns:a16="http://schemas.microsoft.com/office/drawing/2014/main" id="{15ACD766-91A2-F54F-93C5-712F1605B707}"/>
              </a:ext>
            </a:extLst>
          </p:cNvPr>
          <p:cNvGrpSpPr>
            <a:grpSpLocks/>
          </p:cNvGrpSpPr>
          <p:nvPr/>
        </p:nvGrpSpPr>
        <p:grpSpPr bwMode="auto">
          <a:xfrm>
            <a:off x="6553200" y="3810000"/>
            <a:ext cx="2305050" cy="2286000"/>
            <a:chOff x="1690" y="2413"/>
            <a:chExt cx="1452" cy="1440"/>
          </a:xfrm>
        </p:grpSpPr>
        <p:sp>
          <p:nvSpPr>
            <p:cNvPr id="158761" name="Rectangle 24">
              <a:extLst>
                <a:ext uri="{FF2B5EF4-FFF2-40B4-BE49-F238E27FC236}">
                  <a16:creationId xmlns:a16="http://schemas.microsoft.com/office/drawing/2014/main" id="{9F18151C-A821-B945-9A81-1106E4992906}"/>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2" name="Rectangle 25">
              <a:extLst>
                <a:ext uri="{FF2B5EF4-FFF2-40B4-BE49-F238E27FC236}">
                  <a16:creationId xmlns:a16="http://schemas.microsoft.com/office/drawing/2014/main" id="{26BFA926-F7B4-B646-A5F9-9B8C200BA3D7}"/>
                </a:ext>
              </a:extLst>
            </p:cNvPr>
            <p:cNvSpPr>
              <a:spLocks noChangeArrowheads="1"/>
            </p:cNvSpPr>
            <p:nvPr/>
          </p:nvSpPr>
          <p:spPr bwMode="auto">
            <a:xfrm>
              <a:off x="1952" y="2560"/>
              <a:ext cx="6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SubjectInfo</a:t>
              </a:r>
              <a:r>
                <a:rPr lang="en-US" altLang="en-US" sz="1600">
                  <a:solidFill>
                    <a:srgbClr val="000000"/>
                  </a:solidFill>
                  <a:latin typeface="Times New Roman" panose="02020603050405020304" pitchFamily="18" charset="0"/>
                </a:rPr>
                <a:t>.</a:t>
              </a:r>
              <a:endParaRPr lang="en-US" altLang="en-US" sz="1600">
                <a:latin typeface="Times New Roman" panose="02020603050405020304" pitchFamily="18" charset="0"/>
              </a:endParaRPr>
            </a:p>
          </p:txBody>
        </p:sp>
        <p:sp>
          <p:nvSpPr>
            <p:cNvPr id="158763" name="Rectangle 26">
              <a:extLst>
                <a:ext uri="{FF2B5EF4-FFF2-40B4-BE49-F238E27FC236}">
                  <a16:creationId xmlns:a16="http://schemas.microsoft.com/office/drawing/2014/main" id="{495903A4-371E-0D47-839B-1232207A7C6C}"/>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4" name="Rectangle 27">
              <a:extLst>
                <a:ext uri="{FF2B5EF4-FFF2-40B4-BE49-F238E27FC236}">
                  <a16:creationId xmlns:a16="http://schemas.microsoft.com/office/drawing/2014/main" id="{1AC01E66-3BE2-7740-B913-A92B8ECADAC6}"/>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65" name="Rectangle 28">
              <a:extLst>
                <a:ext uri="{FF2B5EF4-FFF2-40B4-BE49-F238E27FC236}">
                  <a16:creationId xmlns:a16="http://schemas.microsoft.com/office/drawing/2014/main" id="{4F953D12-0964-CC49-834E-0350B415346D}"/>
                </a:ext>
              </a:extLst>
            </p:cNvPr>
            <p:cNvSpPr>
              <a:spLocks noChangeArrowheads="1"/>
            </p:cNvSpPr>
            <p:nvPr/>
          </p:nvSpPr>
          <p:spPr bwMode="auto">
            <a:xfrm>
              <a:off x="1722" y="2820"/>
              <a:ext cx="9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subjectID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6" name="Rectangle 29">
              <a:extLst>
                <a:ext uri="{FF2B5EF4-FFF2-40B4-BE49-F238E27FC236}">
                  <a16:creationId xmlns:a16="http://schemas.microsoft.com/office/drawing/2014/main" id="{8283D3C7-BE22-D248-B479-F41581915E5C}"/>
                </a:ext>
              </a:extLst>
            </p:cNvPr>
            <p:cNvSpPr>
              <a:spLocks noChangeArrowheads="1"/>
            </p:cNvSpPr>
            <p:nvPr/>
          </p:nvSpPr>
          <p:spPr bwMode="auto">
            <a:xfrm>
              <a:off x="1722" y="3122"/>
              <a:ext cx="6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goal: String</a:t>
              </a:r>
              <a:endParaRPr lang="en-US" altLang="en-US" sz="1600">
                <a:latin typeface="Times New Roman" panose="02020603050405020304" pitchFamily="18" charset="0"/>
              </a:endParaRPr>
            </a:p>
          </p:txBody>
        </p:sp>
        <p:sp>
          <p:nvSpPr>
            <p:cNvPr id="158767" name="Rectangle 30">
              <a:extLst>
                <a:ext uri="{FF2B5EF4-FFF2-40B4-BE49-F238E27FC236}">
                  <a16:creationId xmlns:a16="http://schemas.microsoft.com/office/drawing/2014/main" id="{79DF771F-ACD8-CB46-8C6E-FDF10F85EBC9}"/>
                </a:ext>
              </a:extLst>
            </p:cNvPr>
            <p:cNvSpPr>
              <a:spLocks noChangeArrowheads="1"/>
            </p:cNvSpPr>
            <p:nvPr/>
          </p:nvSpPr>
          <p:spPr bwMode="auto">
            <a:xfrm>
              <a:off x="1722" y="3266"/>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description: String</a:t>
              </a:r>
              <a:endParaRPr lang="en-US" altLang="en-US" sz="1600">
                <a:latin typeface="Times New Roman" panose="02020603050405020304" pitchFamily="18" charset="0"/>
              </a:endParaRPr>
            </a:p>
          </p:txBody>
        </p:sp>
        <p:sp>
          <p:nvSpPr>
            <p:cNvPr id="158768" name="Rectangle 31">
              <a:extLst>
                <a:ext uri="{FF2B5EF4-FFF2-40B4-BE49-F238E27FC236}">
                  <a16:creationId xmlns:a16="http://schemas.microsoft.com/office/drawing/2014/main" id="{5D34C006-7352-6B45-9F85-453A74CA63A9}"/>
                </a:ext>
              </a:extLst>
            </p:cNvPr>
            <p:cNvSpPr>
              <a:spLocks noChangeArrowheads="1"/>
            </p:cNvSpPr>
            <p:nvPr/>
          </p:nvSpPr>
          <p:spPr bwMode="auto">
            <a:xfrm>
              <a:off x="1717" y="2978"/>
              <a:ext cx="11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subjectName</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9" name="Rectangle 32">
              <a:extLst>
                <a:ext uri="{FF2B5EF4-FFF2-40B4-BE49-F238E27FC236}">
                  <a16:creationId xmlns:a16="http://schemas.microsoft.com/office/drawing/2014/main" id="{FD644FC1-6B84-E24B-87C7-97337CF93C9E}"/>
                </a:ext>
              </a:extLst>
            </p:cNvPr>
            <p:cNvSpPr>
              <a:spLocks noChangeArrowheads="1"/>
            </p:cNvSpPr>
            <p:nvPr/>
          </p:nvSpPr>
          <p:spPr bwMode="auto">
            <a:xfrm>
              <a:off x="1722" y="3394"/>
              <a:ext cx="11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numberOfCredits</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70" name="Rectangle 33">
              <a:extLst>
                <a:ext uri="{FF2B5EF4-FFF2-40B4-BE49-F238E27FC236}">
                  <a16:creationId xmlns:a16="http://schemas.microsoft.com/office/drawing/2014/main" id="{B5D38D73-B0AB-9A4E-9E62-2E2DD483877E}"/>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5" name="Group 34">
            <a:extLst>
              <a:ext uri="{FF2B5EF4-FFF2-40B4-BE49-F238E27FC236}">
                <a16:creationId xmlns:a16="http://schemas.microsoft.com/office/drawing/2014/main" id="{44111080-8381-F34D-92A8-EAE60E90332D}"/>
              </a:ext>
            </a:extLst>
          </p:cNvPr>
          <p:cNvGrpSpPr>
            <a:grpSpLocks/>
          </p:cNvGrpSpPr>
          <p:nvPr/>
        </p:nvGrpSpPr>
        <p:grpSpPr bwMode="auto">
          <a:xfrm>
            <a:off x="685800" y="3886200"/>
            <a:ext cx="2305050" cy="2286000"/>
            <a:chOff x="1690" y="2413"/>
            <a:chExt cx="1452" cy="1440"/>
          </a:xfrm>
        </p:grpSpPr>
        <p:sp>
          <p:nvSpPr>
            <p:cNvPr id="158751" name="Rectangle 24">
              <a:extLst>
                <a:ext uri="{FF2B5EF4-FFF2-40B4-BE49-F238E27FC236}">
                  <a16:creationId xmlns:a16="http://schemas.microsoft.com/office/drawing/2014/main" id="{159C598E-41D5-6F4F-AA09-D04025EE7778}"/>
                </a:ext>
              </a:extLst>
            </p:cNvPr>
            <p:cNvSpPr>
              <a:spLocks noChangeArrowheads="1"/>
            </p:cNvSpPr>
            <p:nvPr/>
          </p:nvSpPr>
          <p:spPr bwMode="auto">
            <a:xfrm>
              <a:off x="1690" y="2417"/>
              <a:ext cx="1452" cy="1436"/>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2" name="Rectangle 25">
              <a:extLst>
                <a:ext uri="{FF2B5EF4-FFF2-40B4-BE49-F238E27FC236}">
                  <a16:creationId xmlns:a16="http://schemas.microsoft.com/office/drawing/2014/main" id="{3BB05DB4-34BA-CC45-BB59-AB44823064CE}"/>
                </a:ext>
              </a:extLst>
            </p:cNvPr>
            <p:cNvSpPr>
              <a:spLocks noChangeArrowheads="1"/>
            </p:cNvSpPr>
            <p:nvPr/>
          </p:nvSpPr>
          <p:spPr bwMode="auto">
            <a:xfrm>
              <a:off x="1952" y="2560"/>
              <a:ext cx="6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StudyHistory</a:t>
              </a:r>
              <a:endParaRPr lang="en-US" altLang="en-US" sz="1600" err="1">
                <a:latin typeface="Times New Roman" panose="02020603050405020304" pitchFamily="18" charset="0"/>
              </a:endParaRPr>
            </a:p>
          </p:txBody>
        </p:sp>
        <p:sp>
          <p:nvSpPr>
            <p:cNvPr id="158753" name="Rectangle 26">
              <a:extLst>
                <a:ext uri="{FF2B5EF4-FFF2-40B4-BE49-F238E27FC236}">
                  <a16:creationId xmlns:a16="http://schemas.microsoft.com/office/drawing/2014/main" id="{8FC6E529-B0CB-9E49-8C0D-742D49E38AAB}"/>
                </a:ext>
              </a:extLst>
            </p:cNvPr>
            <p:cNvSpPr>
              <a:spLocks noChangeArrowheads="1"/>
            </p:cNvSpPr>
            <p:nvPr/>
          </p:nvSpPr>
          <p:spPr bwMode="auto">
            <a:xfrm>
              <a:off x="1690" y="2798"/>
              <a:ext cx="1452" cy="10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4" name="Rectangle 27">
              <a:extLst>
                <a:ext uri="{FF2B5EF4-FFF2-40B4-BE49-F238E27FC236}">
                  <a16:creationId xmlns:a16="http://schemas.microsoft.com/office/drawing/2014/main" id="{294BDC74-F70D-EC44-8E56-E433D169DF0F}"/>
                </a:ext>
              </a:extLst>
            </p:cNvPr>
            <p:cNvSpPr>
              <a:spLocks noChangeArrowheads="1"/>
            </p:cNvSpPr>
            <p:nvPr/>
          </p:nvSpPr>
          <p:spPr bwMode="auto">
            <a:xfrm>
              <a:off x="1690" y="3701"/>
              <a:ext cx="1452" cy="15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55" name="Rectangle 28">
              <a:extLst>
                <a:ext uri="{FF2B5EF4-FFF2-40B4-BE49-F238E27FC236}">
                  <a16:creationId xmlns:a16="http://schemas.microsoft.com/office/drawing/2014/main" id="{4849150C-1A0D-C54F-9C5C-489597D543A3}"/>
                </a:ext>
              </a:extLst>
            </p:cNvPr>
            <p:cNvSpPr>
              <a:spLocks noChangeArrowheads="1"/>
            </p:cNvSpPr>
            <p:nvPr/>
          </p:nvSpPr>
          <p:spPr bwMode="auto">
            <a:xfrm>
              <a:off x="1722" y="2820"/>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historyNo</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56" name="Rectangle 29">
              <a:extLst>
                <a:ext uri="{FF2B5EF4-FFF2-40B4-BE49-F238E27FC236}">
                  <a16:creationId xmlns:a16="http://schemas.microsoft.com/office/drawing/2014/main" id="{373E321E-C58A-F641-B615-E2C63B7D8759}"/>
                </a:ext>
              </a:extLst>
            </p:cNvPr>
            <p:cNvSpPr>
              <a:spLocks noChangeArrowheads="1"/>
            </p:cNvSpPr>
            <p:nvPr/>
          </p:nvSpPr>
          <p:spPr bwMode="auto">
            <a:xfrm>
              <a:off x="1722" y="3122"/>
              <a:ext cx="5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result: int</a:t>
              </a:r>
              <a:endParaRPr lang="en-US" altLang="en-US" sz="1600">
                <a:latin typeface="Times New Roman" panose="02020603050405020304" pitchFamily="18" charset="0"/>
              </a:endParaRPr>
            </a:p>
          </p:txBody>
        </p:sp>
        <p:sp>
          <p:nvSpPr>
            <p:cNvPr id="158757" name="Rectangle 30">
              <a:extLst>
                <a:ext uri="{FF2B5EF4-FFF2-40B4-BE49-F238E27FC236}">
                  <a16:creationId xmlns:a16="http://schemas.microsoft.com/office/drawing/2014/main" id="{33895969-43A7-774B-B4D8-65D314CBB701}"/>
                </a:ext>
              </a:extLst>
            </p:cNvPr>
            <p:cNvSpPr>
              <a:spLocks noChangeArrowheads="1"/>
            </p:cNvSpPr>
            <p:nvPr/>
          </p:nvSpPr>
          <p:spPr bwMode="auto">
            <a:xfrm>
              <a:off x="1722" y="3266"/>
              <a:ext cx="9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58" name="Rectangle 31">
              <a:extLst>
                <a:ext uri="{FF2B5EF4-FFF2-40B4-BE49-F238E27FC236}">
                  <a16:creationId xmlns:a16="http://schemas.microsoft.com/office/drawing/2014/main" id="{552DE232-AA52-4549-8E0D-458410B53271}"/>
                </a:ext>
              </a:extLst>
            </p:cNvPr>
            <p:cNvSpPr>
              <a:spLocks noChangeArrowheads="1"/>
            </p:cNvSpPr>
            <p:nvPr/>
          </p:nvSpPr>
          <p:spPr bwMode="auto">
            <a:xfrm>
              <a:off x="1717" y="2978"/>
              <a:ext cx="7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pass: </a:t>
              </a:r>
              <a:r>
                <a:rPr lang="en-US" altLang="en-US" sz="1600" err="1">
                  <a:solidFill>
                    <a:srgbClr val="000000"/>
                  </a:solidFill>
                  <a:latin typeface="Times New Roman" panose="02020603050405020304" pitchFamily="18" charset="0"/>
                </a:rPr>
                <a:t>boolean</a:t>
              </a:r>
              <a:endParaRPr lang="en-US" altLang="en-US" sz="1600" err="1">
                <a:latin typeface="Times New Roman" panose="02020603050405020304" pitchFamily="18" charset="0"/>
              </a:endParaRPr>
            </a:p>
          </p:txBody>
        </p:sp>
        <p:sp>
          <p:nvSpPr>
            <p:cNvPr id="158759" name="Rectangle 32">
              <a:extLst>
                <a:ext uri="{FF2B5EF4-FFF2-40B4-BE49-F238E27FC236}">
                  <a16:creationId xmlns:a16="http://schemas.microsoft.com/office/drawing/2014/main" id="{D498BF8E-707D-5A46-9142-0B854362623A}"/>
                </a:ext>
              </a:extLst>
            </p:cNvPr>
            <p:cNvSpPr>
              <a:spLocks noChangeArrowheads="1"/>
            </p:cNvSpPr>
            <p:nvPr/>
          </p:nvSpPr>
          <p:spPr bwMode="auto">
            <a:xfrm>
              <a:off x="1722" y="3394"/>
              <a:ext cx="1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studentName</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60" name="Rectangle 33">
              <a:extLst>
                <a:ext uri="{FF2B5EF4-FFF2-40B4-BE49-F238E27FC236}">
                  <a16:creationId xmlns:a16="http://schemas.microsoft.com/office/drawing/2014/main" id="{07CAD535-3D2D-594A-B9B8-A68905DEDD8F}"/>
                </a:ext>
              </a:extLst>
            </p:cNvPr>
            <p:cNvSpPr>
              <a:spLocks noChangeArrowheads="1"/>
            </p:cNvSpPr>
            <p:nvPr/>
          </p:nvSpPr>
          <p:spPr bwMode="auto">
            <a:xfrm>
              <a:off x="2105" y="2413"/>
              <a:ext cx="6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6" name="Group 95">
            <a:extLst>
              <a:ext uri="{FF2B5EF4-FFF2-40B4-BE49-F238E27FC236}">
                <a16:creationId xmlns:a16="http://schemas.microsoft.com/office/drawing/2014/main" id="{4C5503E4-14FF-3E43-B19F-047DAB58EB38}"/>
              </a:ext>
            </a:extLst>
          </p:cNvPr>
          <p:cNvGrpSpPr>
            <a:grpSpLocks/>
          </p:cNvGrpSpPr>
          <p:nvPr/>
        </p:nvGrpSpPr>
        <p:grpSpPr bwMode="auto">
          <a:xfrm>
            <a:off x="3124200" y="1676400"/>
            <a:ext cx="2305050" cy="1600200"/>
            <a:chOff x="457200" y="2051050"/>
            <a:chExt cx="2305050" cy="1600201"/>
          </a:xfrm>
        </p:grpSpPr>
        <p:sp>
          <p:nvSpPr>
            <p:cNvPr id="158744" name="Rectangle 24">
              <a:extLst>
                <a:ext uri="{FF2B5EF4-FFF2-40B4-BE49-F238E27FC236}">
                  <a16:creationId xmlns:a16="http://schemas.microsoft.com/office/drawing/2014/main" id="{9AE1E976-03AA-AD4E-9122-F009316A5082}"/>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5" name="Rectangle 25">
              <a:extLst>
                <a:ext uri="{FF2B5EF4-FFF2-40B4-BE49-F238E27FC236}">
                  <a16:creationId xmlns:a16="http://schemas.microsoft.com/office/drawing/2014/main" id="{79E4AA3D-A2B6-1548-AD77-63941E59DAC3}"/>
                </a:ext>
              </a:extLst>
            </p:cNvPr>
            <p:cNvSpPr>
              <a:spLocks noChangeArrowheads="1"/>
            </p:cNvSpPr>
            <p:nvPr/>
          </p:nvSpPr>
          <p:spPr bwMode="auto">
            <a:xfrm>
              <a:off x="609600" y="2284413"/>
              <a:ext cx="20342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CourseRegistrationForm</a:t>
              </a:r>
              <a:endParaRPr lang="en-US" altLang="en-US" sz="1600" err="1">
                <a:latin typeface="Times New Roman" panose="02020603050405020304" pitchFamily="18" charset="0"/>
              </a:endParaRPr>
            </a:p>
          </p:txBody>
        </p:sp>
        <p:sp>
          <p:nvSpPr>
            <p:cNvPr id="158746" name="Rectangle 26">
              <a:extLst>
                <a:ext uri="{FF2B5EF4-FFF2-40B4-BE49-F238E27FC236}">
                  <a16:creationId xmlns:a16="http://schemas.microsoft.com/office/drawing/2014/main" id="{491887C3-ABAB-0C45-A417-D93C3C3BBDCD}"/>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7" name="Rectangle 27">
              <a:extLst>
                <a:ext uri="{FF2B5EF4-FFF2-40B4-BE49-F238E27FC236}">
                  <a16:creationId xmlns:a16="http://schemas.microsoft.com/office/drawing/2014/main" id="{CE947C2B-65BC-334D-85B1-BA941F488436}"/>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8" name="Rectangle 28">
              <a:extLst>
                <a:ext uri="{FF2B5EF4-FFF2-40B4-BE49-F238E27FC236}">
                  <a16:creationId xmlns:a16="http://schemas.microsoft.com/office/drawing/2014/main" id="{B012A848-55F9-D242-AF25-AEF6FA7CD3DB}"/>
                </a:ext>
              </a:extLst>
            </p:cNvPr>
            <p:cNvSpPr>
              <a:spLocks noChangeArrowheads="1"/>
            </p:cNvSpPr>
            <p:nvPr/>
          </p:nvSpPr>
          <p:spPr bwMode="auto">
            <a:xfrm>
              <a:off x="508000" y="2697163"/>
              <a:ext cx="14859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49" name="Rectangle 31">
              <a:extLst>
                <a:ext uri="{FF2B5EF4-FFF2-40B4-BE49-F238E27FC236}">
                  <a16:creationId xmlns:a16="http://schemas.microsoft.com/office/drawing/2014/main" id="{C598F22F-AB13-D341-9A72-1CE3D5D45777}"/>
                </a:ext>
              </a:extLst>
            </p:cNvPr>
            <p:cNvSpPr>
              <a:spLocks noChangeArrowheads="1"/>
            </p:cNvSpPr>
            <p:nvPr/>
          </p:nvSpPr>
          <p:spPr bwMode="auto">
            <a:xfrm>
              <a:off x="500063" y="2947988"/>
              <a:ext cx="1543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50" name="Rectangle 33">
              <a:extLst>
                <a:ext uri="{FF2B5EF4-FFF2-40B4-BE49-F238E27FC236}">
                  <a16:creationId xmlns:a16="http://schemas.microsoft.com/office/drawing/2014/main" id="{DB12EABF-59F8-C246-97D5-3802F059BA7E}"/>
                </a:ext>
              </a:extLst>
            </p:cNvPr>
            <p:cNvSpPr>
              <a:spLocks noChangeArrowheads="1"/>
            </p:cNvSpPr>
            <p:nvPr/>
          </p:nvSpPr>
          <p:spPr bwMode="auto">
            <a:xfrm>
              <a:off x="1116013" y="2051050"/>
              <a:ext cx="12375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&lt;&lt;boundary&gt;&gt;</a:t>
              </a:r>
              <a:endParaRPr lang="en-US" altLang="en-US" sz="1600">
                <a:latin typeface="Times New Roman" panose="02020603050405020304" pitchFamily="18" charset="0"/>
              </a:endParaRPr>
            </a:p>
          </p:txBody>
        </p:sp>
      </p:grpSp>
      <p:grpSp>
        <p:nvGrpSpPr>
          <p:cNvPr id="158727" name="Group 97">
            <a:extLst>
              <a:ext uri="{FF2B5EF4-FFF2-40B4-BE49-F238E27FC236}">
                <a16:creationId xmlns:a16="http://schemas.microsoft.com/office/drawing/2014/main" id="{0600B639-7788-EE4C-9959-220D2DB96338}"/>
              </a:ext>
            </a:extLst>
          </p:cNvPr>
          <p:cNvGrpSpPr>
            <a:grpSpLocks/>
          </p:cNvGrpSpPr>
          <p:nvPr/>
        </p:nvGrpSpPr>
        <p:grpSpPr bwMode="auto">
          <a:xfrm>
            <a:off x="609600" y="1676400"/>
            <a:ext cx="2305050" cy="1600200"/>
            <a:chOff x="457200" y="2051050"/>
            <a:chExt cx="2305050" cy="1600201"/>
          </a:xfrm>
        </p:grpSpPr>
        <p:sp>
          <p:nvSpPr>
            <p:cNvPr id="158736" name="Rectangle 24">
              <a:extLst>
                <a:ext uri="{FF2B5EF4-FFF2-40B4-BE49-F238E27FC236}">
                  <a16:creationId xmlns:a16="http://schemas.microsoft.com/office/drawing/2014/main" id="{0482C945-10A9-4F4E-B3E6-039C1F5F8AAF}"/>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7" name="Rectangle 25">
              <a:extLst>
                <a:ext uri="{FF2B5EF4-FFF2-40B4-BE49-F238E27FC236}">
                  <a16:creationId xmlns:a16="http://schemas.microsoft.com/office/drawing/2014/main" id="{F6F2DDF2-0979-A944-B91E-4003DB9086A4}"/>
                </a:ext>
              </a:extLst>
            </p:cNvPr>
            <p:cNvSpPr>
              <a:spLocks noChangeArrowheads="1"/>
            </p:cNvSpPr>
            <p:nvPr/>
          </p:nvSpPr>
          <p:spPr bwMode="auto">
            <a:xfrm>
              <a:off x="1227138" y="2284413"/>
              <a:ext cx="754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Schedule</a:t>
              </a:r>
              <a:endParaRPr lang="en-US" altLang="en-US" sz="1600">
                <a:latin typeface="Times New Roman" panose="02020603050405020304" pitchFamily="18" charset="0"/>
              </a:endParaRPr>
            </a:p>
          </p:txBody>
        </p:sp>
        <p:sp>
          <p:nvSpPr>
            <p:cNvPr id="158738" name="Rectangle 26">
              <a:extLst>
                <a:ext uri="{FF2B5EF4-FFF2-40B4-BE49-F238E27FC236}">
                  <a16:creationId xmlns:a16="http://schemas.microsoft.com/office/drawing/2014/main" id="{90101133-AB51-1342-A1C1-BDD0E8F79CBF}"/>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9" name="Rectangle 27">
              <a:extLst>
                <a:ext uri="{FF2B5EF4-FFF2-40B4-BE49-F238E27FC236}">
                  <a16:creationId xmlns:a16="http://schemas.microsoft.com/office/drawing/2014/main" id="{39E88C6E-D47B-2449-8647-2CEF6BCE12D1}"/>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40" name="Rectangle 28">
              <a:extLst>
                <a:ext uri="{FF2B5EF4-FFF2-40B4-BE49-F238E27FC236}">
                  <a16:creationId xmlns:a16="http://schemas.microsoft.com/office/drawing/2014/main" id="{E8C99640-BA0E-9840-8EAC-BC2545219679}"/>
                </a:ext>
              </a:extLst>
            </p:cNvPr>
            <p:cNvSpPr>
              <a:spLocks noChangeArrowheads="1"/>
            </p:cNvSpPr>
            <p:nvPr/>
          </p:nvSpPr>
          <p:spPr bwMode="auto">
            <a:xfrm>
              <a:off x="508000" y="2697163"/>
              <a:ext cx="1382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scheduleID</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41" name="Rectangle 29">
              <a:extLst>
                <a:ext uri="{FF2B5EF4-FFF2-40B4-BE49-F238E27FC236}">
                  <a16:creationId xmlns:a16="http://schemas.microsoft.com/office/drawing/2014/main" id="{5A4453D8-CF6E-9844-8BF0-F4A332B46297}"/>
                </a:ext>
              </a:extLst>
            </p:cNvPr>
            <p:cNvSpPr>
              <a:spLocks noChangeArrowheads="1"/>
            </p:cNvSpPr>
            <p:nvPr/>
          </p:nvSpPr>
          <p:spPr bwMode="auto">
            <a:xfrm>
              <a:off x="508000" y="3176588"/>
              <a:ext cx="1681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teachingPeriod</a:t>
              </a:r>
              <a:r>
                <a:rPr lang="en-US" altLang="en-US" sz="1600">
                  <a:solidFill>
                    <a:srgbClr val="000000"/>
                  </a:solidFill>
                  <a:latin typeface="Times New Roman" panose="02020603050405020304" pitchFamily="18" charset="0"/>
                </a:rPr>
                <a:t>: int</a:t>
              </a:r>
              <a:endParaRPr lang="en-US" altLang="en-US" sz="1600">
                <a:latin typeface="Times New Roman" panose="02020603050405020304" pitchFamily="18" charset="0"/>
              </a:endParaRPr>
            </a:p>
          </p:txBody>
        </p:sp>
        <p:sp>
          <p:nvSpPr>
            <p:cNvPr id="158742" name="Rectangle 31">
              <a:extLst>
                <a:ext uri="{FF2B5EF4-FFF2-40B4-BE49-F238E27FC236}">
                  <a16:creationId xmlns:a16="http://schemas.microsoft.com/office/drawing/2014/main" id="{536B2C4B-5310-7146-8F37-369C1CDC7166}"/>
                </a:ext>
              </a:extLst>
            </p:cNvPr>
            <p:cNvSpPr>
              <a:spLocks noChangeArrowheads="1"/>
            </p:cNvSpPr>
            <p:nvPr/>
          </p:nvSpPr>
          <p:spPr bwMode="auto">
            <a:xfrm>
              <a:off x="500063" y="2947988"/>
              <a:ext cx="1028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day: String</a:t>
              </a:r>
              <a:endParaRPr lang="en-US" altLang="en-US" sz="1600">
                <a:latin typeface="Times New Roman" panose="02020603050405020304" pitchFamily="18" charset="0"/>
              </a:endParaRPr>
            </a:p>
          </p:txBody>
        </p:sp>
        <p:sp>
          <p:nvSpPr>
            <p:cNvPr id="158743" name="Rectangle 33">
              <a:extLst>
                <a:ext uri="{FF2B5EF4-FFF2-40B4-BE49-F238E27FC236}">
                  <a16:creationId xmlns:a16="http://schemas.microsoft.com/office/drawing/2014/main" id="{F4AB65D6-95D0-B340-B2CB-8AF0A6C39D82}"/>
                </a:ext>
              </a:extLst>
            </p:cNvPr>
            <p:cNvSpPr>
              <a:spLocks noChangeArrowheads="1"/>
            </p:cNvSpPr>
            <p:nvPr/>
          </p:nvSpPr>
          <p:spPr bwMode="auto">
            <a:xfrm>
              <a:off x="1116013" y="2051050"/>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&lt;&lt;entity&gt;&gt;</a:t>
              </a:r>
              <a:endParaRPr lang="en-US" altLang="en-US" sz="1600">
                <a:latin typeface="Times New Roman" panose="02020603050405020304" pitchFamily="18" charset="0"/>
              </a:endParaRPr>
            </a:p>
          </p:txBody>
        </p:sp>
      </p:grpSp>
      <p:grpSp>
        <p:nvGrpSpPr>
          <p:cNvPr id="158728" name="Group 106">
            <a:extLst>
              <a:ext uri="{FF2B5EF4-FFF2-40B4-BE49-F238E27FC236}">
                <a16:creationId xmlns:a16="http://schemas.microsoft.com/office/drawing/2014/main" id="{832139AB-756E-834F-A51C-95D743D175F3}"/>
              </a:ext>
            </a:extLst>
          </p:cNvPr>
          <p:cNvGrpSpPr>
            <a:grpSpLocks/>
          </p:cNvGrpSpPr>
          <p:nvPr/>
        </p:nvGrpSpPr>
        <p:grpSpPr bwMode="auto">
          <a:xfrm>
            <a:off x="5951538" y="1752600"/>
            <a:ext cx="3040062" cy="1600200"/>
            <a:chOff x="457200" y="2051050"/>
            <a:chExt cx="2581970" cy="1600201"/>
          </a:xfrm>
        </p:grpSpPr>
        <p:sp>
          <p:nvSpPr>
            <p:cNvPr id="158729" name="Rectangle 24">
              <a:extLst>
                <a:ext uri="{FF2B5EF4-FFF2-40B4-BE49-F238E27FC236}">
                  <a16:creationId xmlns:a16="http://schemas.microsoft.com/office/drawing/2014/main" id="{1E4584AF-25A9-AD40-AA7A-25B1596D463C}"/>
                </a:ext>
              </a:extLst>
            </p:cNvPr>
            <p:cNvSpPr>
              <a:spLocks noChangeArrowheads="1"/>
            </p:cNvSpPr>
            <p:nvPr/>
          </p:nvSpPr>
          <p:spPr bwMode="auto">
            <a:xfrm>
              <a:off x="457200" y="2057400"/>
              <a:ext cx="2305050" cy="1593850"/>
            </a:xfrm>
            <a:prstGeom prst="rect">
              <a:avLst/>
            </a:prstGeom>
            <a:solidFill>
              <a:srgbClr val="FFFFCC"/>
            </a:solidFill>
            <a:ln w="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0" name="Rectangle 25">
              <a:extLst>
                <a:ext uri="{FF2B5EF4-FFF2-40B4-BE49-F238E27FC236}">
                  <a16:creationId xmlns:a16="http://schemas.microsoft.com/office/drawing/2014/main" id="{C5D81E17-9AC1-9C4F-8509-02B4AD165874}"/>
                </a:ext>
              </a:extLst>
            </p:cNvPr>
            <p:cNvSpPr>
              <a:spLocks noChangeArrowheads="1"/>
            </p:cNvSpPr>
            <p:nvPr/>
          </p:nvSpPr>
          <p:spPr bwMode="auto">
            <a:xfrm>
              <a:off x="604208" y="2284413"/>
              <a:ext cx="24349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err="1">
                  <a:solidFill>
                    <a:srgbClr val="000000"/>
                  </a:solidFill>
                  <a:latin typeface="Times New Roman" panose="02020603050405020304" pitchFamily="18" charset="0"/>
                </a:rPr>
                <a:t>CourseRegistrationController</a:t>
              </a:r>
              <a:endParaRPr lang="en-US" altLang="en-US" sz="1600" err="1">
                <a:latin typeface="Times New Roman" panose="02020603050405020304" pitchFamily="18" charset="0"/>
              </a:endParaRPr>
            </a:p>
          </p:txBody>
        </p:sp>
        <p:sp>
          <p:nvSpPr>
            <p:cNvPr id="158731" name="Rectangle 26">
              <a:extLst>
                <a:ext uri="{FF2B5EF4-FFF2-40B4-BE49-F238E27FC236}">
                  <a16:creationId xmlns:a16="http://schemas.microsoft.com/office/drawing/2014/main" id="{F2F06D61-6554-D14A-B6F6-5A2A53F55CDA}"/>
                </a:ext>
              </a:extLst>
            </p:cNvPr>
            <p:cNvSpPr>
              <a:spLocks noChangeArrowheads="1"/>
            </p:cNvSpPr>
            <p:nvPr/>
          </p:nvSpPr>
          <p:spPr bwMode="auto">
            <a:xfrm>
              <a:off x="457200" y="2662239"/>
              <a:ext cx="2305050" cy="989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2" name="Rectangle 27">
              <a:extLst>
                <a:ext uri="{FF2B5EF4-FFF2-40B4-BE49-F238E27FC236}">
                  <a16:creationId xmlns:a16="http://schemas.microsoft.com/office/drawing/2014/main" id="{72DFF06A-8508-3A41-80E2-2A5CA4D0CBF8}"/>
                </a:ext>
              </a:extLst>
            </p:cNvPr>
            <p:cNvSpPr>
              <a:spLocks noChangeArrowheads="1"/>
            </p:cNvSpPr>
            <p:nvPr/>
          </p:nvSpPr>
          <p:spPr bwMode="auto">
            <a:xfrm>
              <a:off x="457200" y="3498850"/>
              <a:ext cx="2305050" cy="152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58733" name="Rectangle 28">
              <a:extLst>
                <a:ext uri="{FF2B5EF4-FFF2-40B4-BE49-F238E27FC236}">
                  <a16:creationId xmlns:a16="http://schemas.microsoft.com/office/drawing/2014/main" id="{18E586D6-FEF7-514A-BBA1-BE2CC6CFE61B}"/>
                </a:ext>
              </a:extLst>
            </p:cNvPr>
            <p:cNvSpPr>
              <a:spLocks noChangeArrowheads="1"/>
            </p:cNvSpPr>
            <p:nvPr/>
          </p:nvSpPr>
          <p:spPr bwMode="auto">
            <a:xfrm>
              <a:off x="508000" y="2697163"/>
              <a:ext cx="14859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courseID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34" name="Rectangle 31">
              <a:extLst>
                <a:ext uri="{FF2B5EF4-FFF2-40B4-BE49-F238E27FC236}">
                  <a16:creationId xmlns:a16="http://schemas.microsoft.com/office/drawing/2014/main" id="{45097A44-FBB6-2648-BE48-5F37BD9167CB}"/>
                </a:ext>
              </a:extLst>
            </p:cNvPr>
            <p:cNvSpPr>
              <a:spLocks noChangeArrowheads="1"/>
            </p:cNvSpPr>
            <p:nvPr/>
          </p:nvSpPr>
          <p:spPr bwMode="auto">
            <a:xfrm>
              <a:off x="500063" y="2947988"/>
              <a:ext cx="15436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 </a:t>
              </a:r>
              <a:r>
                <a:rPr lang="en-US" altLang="en-US" sz="1600" err="1">
                  <a:solidFill>
                    <a:srgbClr val="000000"/>
                  </a:solidFill>
                  <a:latin typeface="Times New Roman" panose="02020603050405020304" pitchFamily="18" charset="0"/>
                </a:rPr>
                <a:t>studentID</a:t>
              </a:r>
              <a:r>
                <a:rPr lang="en-US" altLang="en-US" sz="1600">
                  <a:solidFill>
                    <a:srgbClr val="000000"/>
                  </a:solidFill>
                  <a:latin typeface="Times New Roman" panose="02020603050405020304" pitchFamily="18" charset="0"/>
                </a:rPr>
                <a:t>: String</a:t>
              </a:r>
              <a:endParaRPr lang="en-US" altLang="en-US" sz="1600">
                <a:latin typeface="Times New Roman" panose="02020603050405020304" pitchFamily="18" charset="0"/>
              </a:endParaRPr>
            </a:p>
          </p:txBody>
        </p:sp>
        <p:sp>
          <p:nvSpPr>
            <p:cNvPr id="158735" name="Rectangle 33">
              <a:extLst>
                <a:ext uri="{FF2B5EF4-FFF2-40B4-BE49-F238E27FC236}">
                  <a16:creationId xmlns:a16="http://schemas.microsoft.com/office/drawing/2014/main" id="{827BBA7E-73E4-9247-8B95-CA53D9193618}"/>
                </a:ext>
              </a:extLst>
            </p:cNvPr>
            <p:cNvSpPr>
              <a:spLocks noChangeArrowheads="1"/>
            </p:cNvSpPr>
            <p:nvPr/>
          </p:nvSpPr>
          <p:spPr bwMode="auto">
            <a:xfrm>
              <a:off x="1116013" y="2051050"/>
              <a:ext cx="11028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Times New Roman" panose="02020603050405020304" pitchFamily="18" charset="0"/>
                </a:rPr>
                <a:t>&lt;&lt;</a:t>
              </a:r>
              <a:r>
                <a:rPr lang="en-US" altLang="en-US" sz="1600" err="1">
                  <a:solidFill>
                    <a:srgbClr val="000000"/>
                  </a:solidFill>
                  <a:latin typeface="Times New Roman" panose="02020603050405020304" pitchFamily="18" charset="0"/>
                </a:rPr>
                <a:t>controll</a:t>
              </a:r>
              <a:r>
                <a:rPr lang="en-US" altLang="en-US" sz="1600">
                  <a:solidFill>
                    <a:srgbClr val="000000"/>
                  </a:solidFill>
                  <a:latin typeface="Times New Roman" panose="02020603050405020304" pitchFamily="18" charset="0"/>
                </a:rPr>
                <a:t>&gt;&gt;</a:t>
              </a:r>
              <a:endParaRPr lang="en-US" altLang="en-US" sz="1600">
                <a:latin typeface="Times New Roman" panose="02020603050405020304" pitchFamily="18" charset="0"/>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52FCA77-440C-4620-A5C7-471294E3E4D4}"/>
              </a:ext>
            </a:extLst>
          </p:cNvPr>
          <p:cNvSpPr>
            <a:spLocks noGrp="1"/>
          </p:cNvSpPr>
          <p:nvPr>
            <p:ph type="title"/>
          </p:nvPr>
        </p:nvSpPr>
        <p:spPr/>
        <p:txBody>
          <a:bodyPr/>
          <a:lstStyle/>
          <a:p>
            <a:pPr eaLnBrk="1" fontAlgn="auto" hangingPunct="1">
              <a:spcAft>
                <a:spcPts val="0"/>
              </a:spcAft>
              <a:defRPr/>
            </a:pPr>
            <a:r>
              <a:rPr lang="en-US" err="1">
                <a:ea typeface="+mj-ea"/>
                <a:cs typeface="Arial"/>
              </a:rPr>
              <a:t>Nội</a:t>
            </a:r>
            <a:r>
              <a:rPr lang="en-US">
                <a:ea typeface="+mj-ea"/>
                <a:cs typeface="Arial"/>
              </a:rPr>
              <a:t> dung</a:t>
            </a:r>
            <a:endParaRPr lang="en-US">
              <a:ea typeface="+mj-ea"/>
              <a:cs typeface="Arial" charset="0"/>
            </a:endParaRPr>
          </a:p>
        </p:txBody>
      </p:sp>
      <p:sp>
        <p:nvSpPr>
          <p:cNvPr id="8" name="Content Placeholder 2">
            <a:extLst>
              <a:ext uri="{FF2B5EF4-FFF2-40B4-BE49-F238E27FC236}">
                <a16:creationId xmlns:a16="http://schemas.microsoft.com/office/drawing/2014/main" id="{8D645586-45FC-43D5-842B-9D53FA8071A2}"/>
              </a:ext>
            </a:extLst>
          </p:cNvPr>
          <p:cNvSpPr>
            <a:spLocks noGrp="1"/>
          </p:cNvSpPr>
          <p:nvPr>
            <p:ph idx="1"/>
          </p:nvPr>
        </p:nvSpPr>
        <p:spPr>
          <a:xfrm>
            <a:off x="685800" y="1600200"/>
            <a:ext cx="8229600" cy="4530725"/>
          </a:xfrm>
        </p:spPr>
        <p:txBody>
          <a:bodyPr/>
          <a:lstStyle/>
          <a:p>
            <a:pPr marL="514350" indent="-514350">
              <a:buSzPct val="100000"/>
              <a:buAutoNum type="arabicPeriod"/>
            </a:pPr>
            <a:r>
              <a:rPr lang="en-US" altLang="en-US" sz="3200" err="1">
                <a:ea typeface="ＭＳ Ｐゴシック"/>
                <a:cs typeface="Arial"/>
              </a:rPr>
              <a:t>Tạo</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r>
              <a:rPr lang="en-US" altLang="en-US" sz="3200" err="1">
                <a:ea typeface="ＭＳ Ｐゴシック"/>
                <a:cs typeface="Arial"/>
              </a:rPr>
              <a:t>khởi</a:t>
            </a:r>
            <a:r>
              <a:rPr lang="en-US" altLang="en-US" sz="3200">
                <a:ea typeface="ＭＳ Ｐゴシック"/>
                <a:cs typeface="Arial"/>
              </a:rPr>
              <a:t> </a:t>
            </a:r>
            <a:r>
              <a:rPr lang="en-US" altLang="en-US" sz="3200" err="1">
                <a:ea typeface="ＭＳ Ｐゴシック"/>
                <a:cs typeface="Arial"/>
              </a:rPr>
              <a:t>tạo</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thao</a:t>
            </a:r>
            <a:r>
              <a:rPr lang="en-US" altLang="en-US" sz="3200">
                <a:ea typeface="ＭＳ Ｐゴシック"/>
                <a:cs typeface="Arial"/>
              </a:rPr>
              <a:t> </a:t>
            </a:r>
            <a:r>
              <a:rPr lang="en-US" altLang="en-US" sz="3200" err="1">
                <a:ea typeface="ＭＳ Ｐゴシック"/>
                <a:cs typeface="Arial"/>
              </a:rPr>
              <a:t>tác</a:t>
            </a:r>
            <a:r>
              <a:rPr lang="en-US" altLang="en-US" sz="3200">
                <a:ea typeface="ＭＳ Ｐゴシック"/>
                <a:cs typeface="Arial"/>
              </a:rPr>
              <a:t>/</a:t>
            </a:r>
            <a:r>
              <a:rPr lang="en-US" altLang="en-US" sz="3200" err="1">
                <a:ea typeface="ＭＳ Ｐゴシック"/>
                <a:cs typeface="Arial"/>
              </a:rPr>
              <a:t>phương</a:t>
            </a:r>
            <a:r>
              <a:rPr lang="en-US" altLang="en-US" sz="3200">
                <a:ea typeface="ＭＳ Ｐゴシック"/>
                <a:cs typeface="Arial"/>
              </a:rPr>
              <a:t> </a:t>
            </a:r>
            <a:r>
              <a:rPr lang="en-US" altLang="en-US" sz="3200" err="1">
                <a:ea typeface="ＭＳ Ｐゴシック"/>
                <a:cs typeface="Arial"/>
              </a:rPr>
              <a:t>thức</a:t>
            </a:r>
            <a:endParaRPr lang="en-US" altLang="en-US" sz="3200" err="1">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mối</a:t>
            </a:r>
            <a:r>
              <a:rPr lang="en-US" altLang="en-US" sz="3200">
                <a:ea typeface="ＭＳ Ｐゴシック"/>
                <a:cs typeface="Arial"/>
              </a:rPr>
              <a:t> </a:t>
            </a:r>
            <a:r>
              <a:rPr lang="en-US" altLang="en-US" sz="3200" err="1">
                <a:ea typeface="ＭＳ Ｐゴシック"/>
                <a:cs typeface="Arial"/>
              </a:rPr>
              <a:t>quan</a:t>
            </a:r>
            <a:r>
              <a:rPr lang="en-US" altLang="en-US" sz="3200">
                <a:ea typeface="ＭＳ Ｐゴシック"/>
                <a:cs typeface="Arial"/>
              </a:rPr>
              <a:t> </a:t>
            </a:r>
            <a:r>
              <a:rPr lang="en-US" altLang="en-US" sz="3200" err="1">
                <a:ea typeface="ＭＳ Ｐゴシック"/>
                <a:cs typeface="Arial"/>
              </a:rPr>
              <a:t>hệ</a:t>
            </a:r>
            <a:r>
              <a:rPr lang="en-US" altLang="en-US" sz="3200">
                <a:ea typeface="ＭＳ Ｐゴシック"/>
                <a:cs typeface="Arial"/>
              </a:rPr>
              <a:t> </a:t>
            </a:r>
            <a:r>
              <a:rPr lang="en-US" altLang="en-US" sz="3200" err="1">
                <a:ea typeface="ＭＳ Ｐゴシック"/>
                <a:cs typeface="Arial"/>
              </a:rPr>
              <a:t>giữa</a:t>
            </a:r>
            <a:r>
              <a:rPr lang="en-US" altLang="en-US" sz="3200">
                <a:ea typeface="ＭＳ Ｐゴシック"/>
                <a:cs typeface="Arial"/>
              </a:rPr>
              <a:t>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lớp</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trạng</a:t>
            </a:r>
            <a:r>
              <a:rPr lang="en-US" altLang="en-US" sz="3200">
                <a:ea typeface="ＭＳ Ｐゴシック"/>
                <a:cs typeface="Arial"/>
              </a:rPr>
              <a:t> </a:t>
            </a:r>
            <a:r>
              <a:rPr lang="en-US" altLang="en-US" sz="3200" err="1">
                <a:ea typeface="ＭＳ Ｐゴシック"/>
                <a:cs typeface="Arial"/>
              </a:rPr>
              <a:t>thái</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a:buSzPct val="100000"/>
              <a:buAutoNum type="arabicPeriod"/>
            </a:pPr>
            <a:r>
              <a:rPr lang="en-US" altLang="en-US" sz="3200">
                <a:ea typeface="ＭＳ Ｐゴシック"/>
                <a:cs typeface="Arial"/>
              </a:rPr>
              <a:t>Định </a:t>
            </a:r>
            <a:r>
              <a:rPr lang="en-US" altLang="en-US" sz="3200" err="1">
                <a:ea typeface="ＭＳ Ｐゴシック"/>
                <a:cs typeface="Arial"/>
              </a:rPr>
              <a:t>nghĩa</a:t>
            </a:r>
            <a:r>
              <a:rPr lang="en-US" altLang="en-US" sz="3200">
                <a:ea typeface="ＭＳ Ｐゴシック"/>
                <a:cs typeface="Arial"/>
              </a:rPr>
              <a:t> ra </a:t>
            </a:r>
            <a:r>
              <a:rPr lang="en-US" altLang="en-US" sz="3200" err="1">
                <a:ea typeface="ＭＳ Ｐゴシック"/>
                <a:cs typeface="Arial"/>
              </a:rPr>
              <a:t>các</a:t>
            </a:r>
            <a:r>
              <a:rPr lang="en-US" altLang="en-US" sz="3200">
                <a:ea typeface="ＭＳ Ｐゴシック"/>
                <a:cs typeface="Arial"/>
              </a:rPr>
              <a:t> </a:t>
            </a:r>
            <a:r>
              <a:rPr lang="en-US" altLang="en-US" sz="3200" err="1">
                <a:ea typeface="ＭＳ Ｐゴシック"/>
                <a:cs typeface="Arial"/>
              </a:rPr>
              <a:t>thuộc</a:t>
            </a:r>
            <a:r>
              <a:rPr lang="en-US" altLang="en-US" sz="3200">
                <a:ea typeface="ＭＳ Ｐゴシック"/>
                <a:cs typeface="Arial"/>
              </a:rPr>
              <a:t> </a:t>
            </a:r>
            <a:r>
              <a:rPr lang="en-US" altLang="en-US" sz="3200" err="1">
                <a:ea typeface="ＭＳ Ｐゴシック"/>
                <a:cs typeface="Arial"/>
              </a:rPr>
              <a:t>tính</a:t>
            </a:r>
            <a:r>
              <a:rPr lang="en-US" altLang="en-US" sz="3200">
                <a:ea typeface="ＭＳ Ｐゴシック"/>
                <a:cs typeface="Arial"/>
              </a:rPr>
              <a:t> </a:t>
            </a:r>
            <a:endParaRPr lang="en-US" altLang="en-US" sz="3200">
              <a:ea typeface="ＭＳ Ｐゴシック" panose="020B0600070205080204" pitchFamily="34" charset="-128"/>
              <a:cs typeface="Arial" panose="020B0604020202020204" pitchFamily="34" charset="0"/>
            </a:endParaRPr>
          </a:p>
          <a:p>
            <a:pPr marL="514350" indent="-514350" eaLnBrk="1" hangingPunct="1">
              <a:buSzPct val="100000"/>
              <a:buFont typeface="Arial" panose="020B0604020202020204" pitchFamily="34" charset="0"/>
              <a:buAutoNum type="arabicPeriod"/>
            </a:pPr>
            <a:r>
              <a:rPr lang="en-US" altLang="en-US" sz="3200" err="1">
                <a:ea typeface="ＭＳ Ｐゴシック"/>
                <a:cs typeface="Arial"/>
              </a:rPr>
              <a:t>Sơ</a:t>
            </a:r>
            <a:r>
              <a:rPr lang="en-US" altLang="en-US" sz="3200">
                <a:ea typeface="ＭＳ Ｐゴシック"/>
                <a:cs typeface="Arial"/>
              </a:rPr>
              <a:t> </a:t>
            </a:r>
            <a:r>
              <a:rPr lang="en-US" altLang="en-US" sz="3200" err="1">
                <a:ea typeface="ＭＳ Ｐゴシック"/>
                <a:cs typeface="Arial"/>
              </a:rPr>
              <a:t>đồ</a:t>
            </a:r>
            <a:r>
              <a:rPr lang="en-US" altLang="en-US" sz="3200">
                <a:ea typeface="ＭＳ Ｐゴシック"/>
                <a:cs typeface="Arial"/>
              </a:rPr>
              <a:t> </a:t>
            </a:r>
            <a:r>
              <a:rPr lang="en-US" altLang="en-US" sz="3200" err="1">
                <a:ea typeface="ＭＳ Ｐゴシック"/>
                <a:cs typeface="Arial"/>
              </a:rPr>
              <a:t>lớp</a:t>
            </a:r>
            <a:endParaRPr lang="en-US" altLang="en-US" sz="3200" err="1">
              <a:ea typeface="ＭＳ Ｐゴシック" panose="020B0600070205080204" pitchFamily="34" charset="-128"/>
              <a:cs typeface="Arial" panose="020B0604020202020204" pitchFamily="34" charset="0"/>
            </a:endParaRPr>
          </a:p>
        </p:txBody>
      </p:sp>
      <p:sp>
        <p:nvSpPr>
          <p:cNvPr id="9" name="Slide Number Placeholder 3">
            <a:extLst>
              <a:ext uri="{FF2B5EF4-FFF2-40B4-BE49-F238E27FC236}">
                <a16:creationId xmlns:a16="http://schemas.microsoft.com/office/drawing/2014/main" id="{6F371FC9-ADE0-4C66-AD86-57FD314CE1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F11D7D53-8F76-0C4B-BB34-45D04BD8B760}" type="slidenum">
              <a:rPr lang="en-US" altLang="ja-JP" sz="1200" smtClean="0">
                <a:latin typeface="Times New Roman" panose="02020603050405020304" pitchFamily="18" charset="0"/>
              </a:rPr>
              <a:pPr>
                <a:spcBef>
                  <a:spcPct val="0"/>
                </a:spcBef>
                <a:buClrTx/>
                <a:buSzTx/>
                <a:buFontTx/>
                <a:buNone/>
              </a:pPr>
              <a:t>77</a:t>
            </a:fld>
            <a:endParaRPr lang="en-US" altLang="ja-JP" sz="1200">
              <a:latin typeface="Times New Roman" panose="02020603050405020304" pitchFamily="18" charset="0"/>
            </a:endParaRPr>
          </a:p>
        </p:txBody>
      </p:sp>
      <p:sp>
        <p:nvSpPr>
          <p:cNvPr id="10" name="Rectangle 4">
            <a:extLst>
              <a:ext uri="{FF2B5EF4-FFF2-40B4-BE49-F238E27FC236}">
                <a16:creationId xmlns:a16="http://schemas.microsoft.com/office/drawing/2014/main" id="{CF85AE74-86D5-43E3-A43B-51CD2FCA04BA}"/>
              </a:ext>
            </a:extLst>
          </p:cNvPr>
          <p:cNvSpPr>
            <a:spLocks noChangeArrowheads="1"/>
          </p:cNvSpPr>
          <p:nvPr/>
        </p:nvSpPr>
        <p:spPr bwMode="auto">
          <a:xfrm>
            <a:off x="699068" y="4460023"/>
            <a:ext cx="7923213"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2" name="AutoShape 5">
            <a:extLst>
              <a:ext uri="{FF2B5EF4-FFF2-40B4-BE49-F238E27FC236}">
                <a16:creationId xmlns:a16="http://schemas.microsoft.com/office/drawing/2014/main" id="{B2443CD0-3CE3-4E28-BEDC-E71C5F941E57}"/>
              </a:ext>
            </a:extLst>
          </p:cNvPr>
          <p:cNvSpPr>
            <a:spLocks noChangeArrowheads="1"/>
          </p:cNvSpPr>
          <p:nvPr/>
        </p:nvSpPr>
        <p:spPr bwMode="auto">
          <a:xfrm>
            <a:off x="166758" y="4593595"/>
            <a:ext cx="360362"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6D31-C639-0647-99A8-36577E406637}"/>
              </a:ext>
            </a:extLst>
          </p:cNvPr>
          <p:cNvSpPr>
            <a:spLocks noGrp="1"/>
          </p:cNvSpPr>
          <p:nvPr>
            <p:ph type="title"/>
          </p:nvPr>
        </p:nvSpPr>
        <p:spPr/>
        <p:txBody>
          <a:bodyPr/>
          <a:lstStyle/>
          <a:p>
            <a:pPr>
              <a:defRPr/>
            </a:pPr>
            <a:r>
              <a:rPr lang="en-US">
                <a:ea typeface="ＭＳ Ｐゴシック"/>
              </a:rPr>
              <a:t>6. </a:t>
            </a:r>
            <a:r>
              <a:rPr lang="en-US" err="1">
                <a:ea typeface="ＭＳ Ｐゴシック"/>
              </a:rPr>
              <a:t>Sơ</a:t>
            </a:r>
            <a:r>
              <a:rPr lang="en-US">
                <a:ea typeface="ＭＳ Ｐゴシック"/>
              </a:rPr>
              <a:t> </a:t>
            </a:r>
            <a:r>
              <a:rPr lang="en-US" err="1">
                <a:ea typeface="ＭＳ Ｐゴシック"/>
              </a:rPr>
              <a:t>đồ</a:t>
            </a:r>
            <a:r>
              <a:rPr lang="en-US">
                <a:ea typeface="ＭＳ Ｐゴシック"/>
              </a:rPr>
              <a:t> </a:t>
            </a:r>
            <a:r>
              <a:rPr lang="en-US" err="1">
                <a:ea typeface="ＭＳ Ｐゴシック"/>
              </a:rPr>
              <a:t>lớp</a:t>
            </a:r>
          </a:p>
        </p:txBody>
      </p:sp>
      <p:sp>
        <p:nvSpPr>
          <p:cNvPr id="161794" name="Content Placeholder 2">
            <a:extLst>
              <a:ext uri="{FF2B5EF4-FFF2-40B4-BE49-F238E27FC236}">
                <a16:creationId xmlns:a16="http://schemas.microsoft.com/office/drawing/2014/main" id="{01BB1FEB-5832-7E4E-8EC0-27894C790C35}"/>
              </a:ext>
            </a:extLst>
          </p:cNvPr>
          <p:cNvSpPr>
            <a:spLocks noGrp="1"/>
          </p:cNvSpPr>
          <p:nvPr>
            <p:ph idx="1"/>
          </p:nvPr>
        </p:nvSpPr>
        <p:spPr/>
        <p:txBody>
          <a:bodyPr/>
          <a:lstStyle/>
          <a:p>
            <a:pPr marL="182245" indent="-182245"/>
            <a:r>
              <a:rPr lang="en-US" altLang="en-US" sz="3200" err="1">
                <a:ea typeface="ＭＳ Ｐゴシック"/>
              </a:rPr>
              <a:t>Góc</a:t>
            </a:r>
            <a:r>
              <a:rPr lang="en-US" altLang="en-US" sz="3200">
                <a:ea typeface="ＭＳ Ｐゴシック"/>
              </a:rPr>
              <a:t> </a:t>
            </a:r>
            <a:r>
              <a:rPr lang="en-US" altLang="en-US" sz="3200" err="1">
                <a:ea typeface="ＭＳ Ｐゴシック"/>
              </a:rPr>
              <a:t>nhìn</a:t>
            </a:r>
            <a:r>
              <a:rPr lang="en-US" altLang="en-US" sz="3200">
                <a:ea typeface="ＭＳ Ｐゴシック"/>
              </a:rPr>
              <a:t> </a:t>
            </a:r>
            <a:r>
              <a:rPr lang="en-US" altLang="en-US" sz="3200" err="1">
                <a:ea typeface="ＭＳ Ｐゴシック"/>
              </a:rPr>
              <a:t>tĩnh</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hệ</a:t>
            </a:r>
            <a:r>
              <a:rPr lang="en-US" altLang="en-US" sz="3200">
                <a:ea typeface="ＭＳ Ｐゴシック"/>
              </a:rPr>
              <a:t> </a:t>
            </a:r>
            <a:r>
              <a:rPr lang="en-US" altLang="en-US" sz="3200" err="1">
                <a:ea typeface="ＭＳ Ｐゴシック"/>
              </a:rPr>
              <a:t>thống</a:t>
            </a:r>
            <a:endParaRPr lang="en-US" altLang="en-US" sz="3200" err="1">
              <a:ea typeface="ＭＳ Ｐゴシック" panose="020B0600070205080204" pitchFamily="34" charset="-128"/>
            </a:endParaRPr>
          </a:p>
          <a:p>
            <a:pPr marL="182245" indent="-182245"/>
            <a:r>
              <a:rPr lang="en-US" altLang="en-US" sz="3200">
                <a:ea typeface="ＭＳ Ｐゴシック"/>
              </a:rPr>
              <a:t>Khi </a:t>
            </a:r>
            <a:r>
              <a:rPr lang="en-US" altLang="en-US" sz="3200" err="1">
                <a:ea typeface="ＭＳ Ｐゴシック"/>
              </a:rPr>
              <a:t>mô</a:t>
            </a:r>
            <a:r>
              <a:rPr lang="en-US" altLang="en-US" sz="3200">
                <a:ea typeface="ＭＳ Ｐゴシック"/>
              </a:rPr>
              <a:t> </a:t>
            </a:r>
            <a:r>
              <a:rPr lang="en-US" altLang="en-US" sz="3200" err="1">
                <a:ea typeface="ＭＳ Ｐゴシック"/>
              </a:rPr>
              <a:t>hình</a:t>
            </a:r>
            <a:r>
              <a:rPr lang="en-US" altLang="en-US" sz="3200">
                <a:ea typeface="ＭＳ Ｐゴシック"/>
              </a:rPr>
              <a:t> </a:t>
            </a:r>
            <a:r>
              <a:rPr lang="en-US" altLang="en-US" sz="3200" err="1">
                <a:ea typeface="ＭＳ Ｐゴシック"/>
              </a:rPr>
              <a:t>hóa</a:t>
            </a:r>
            <a:r>
              <a:rPr lang="en-US" altLang="en-US" sz="3200">
                <a:ea typeface="ＭＳ Ｐゴシック"/>
              </a:rPr>
              <a:t> </a:t>
            </a:r>
            <a:r>
              <a:rPr lang="en-US" altLang="en-US" sz="3200" err="1">
                <a:ea typeface="ＭＳ Ｐゴシック"/>
              </a:rPr>
              <a:t>góc</a:t>
            </a:r>
            <a:r>
              <a:rPr lang="en-US" altLang="en-US" sz="3200">
                <a:ea typeface="ＭＳ Ｐゴシック"/>
              </a:rPr>
              <a:t> </a:t>
            </a:r>
            <a:r>
              <a:rPr lang="en-US" altLang="en-US" sz="3200" err="1">
                <a:ea typeface="ＭＳ Ｐゴシック"/>
              </a:rPr>
              <a:t>nhìn</a:t>
            </a:r>
            <a:r>
              <a:rPr lang="en-US" altLang="en-US" sz="3200">
                <a:ea typeface="ＭＳ Ｐゴシック"/>
              </a:rPr>
              <a:t> </a:t>
            </a:r>
            <a:r>
              <a:rPr lang="en-US" altLang="en-US" sz="3200" err="1">
                <a:ea typeface="ＭＳ Ｐゴシック"/>
              </a:rPr>
              <a:t>tĩnh</a:t>
            </a:r>
            <a:r>
              <a:rPr lang="en-US" altLang="en-US" sz="3200">
                <a:ea typeface="ＭＳ Ｐゴシック"/>
              </a:rPr>
              <a:t> </a:t>
            </a:r>
            <a:r>
              <a:rPr lang="en-US" altLang="en-US" sz="3200" err="1">
                <a:ea typeface="ＭＳ Ｐゴシック"/>
              </a:rPr>
              <a:t>của</a:t>
            </a:r>
            <a:r>
              <a:rPr lang="en-US" altLang="en-US" sz="3200">
                <a:ea typeface="ＭＳ Ｐゴシック"/>
              </a:rPr>
              <a:t> </a:t>
            </a:r>
            <a:r>
              <a:rPr lang="en-US" altLang="en-US" sz="3200" err="1">
                <a:ea typeface="ＭＳ Ｐゴシック"/>
              </a:rPr>
              <a:t>hệ</a:t>
            </a:r>
            <a:r>
              <a:rPr lang="en-US" altLang="en-US" sz="3200">
                <a:ea typeface="ＭＳ Ｐゴシック"/>
              </a:rPr>
              <a:t> </a:t>
            </a:r>
            <a:r>
              <a:rPr lang="en-US" altLang="en-US" sz="3200" err="1">
                <a:ea typeface="ＭＳ Ｐゴシック"/>
              </a:rPr>
              <a:t>thống</a:t>
            </a:r>
            <a:r>
              <a:rPr lang="en-US" altLang="en-US" sz="3200">
                <a:ea typeface="ＭＳ Ｐゴシック"/>
              </a:rPr>
              <a:t>, </a:t>
            </a:r>
            <a:r>
              <a:rPr lang="en-US" altLang="en-US" sz="3200" err="1">
                <a:ea typeface="ＭＳ Ｐゴシック"/>
              </a:rPr>
              <a:t>sơ</a:t>
            </a:r>
            <a:r>
              <a:rPr lang="en-US" altLang="en-US" sz="3200">
                <a:ea typeface="ＭＳ Ｐゴシック"/>
              </a:rPr>
              <a:t> </a:t>
            </a:r>
            <a:r>
              <a:rPr lang="en-US" altLang="en-US" sz="3200" err="1">
                <a:ea typeface="ＭＳ Ｐゴシック"/>
              </a:rPr>
              <a:t>đồ</a:t>
            </a:r>
            <a:r>
              <a:rPr lang="en-US" altLang="en-US" sz="3200">
                <a:ea typeface="ＭＳ Ｐゴシック"/>
              </a:rPr>
              <a:t> </a:t>
            </a:r>
            <a:r>
              <a:rPr lang="en-US" altLang="en-US" sz="3200" err="1">
                <a:ea typeface="ＭＳ Ｐゴシック"/>
              </a:rPr>
              <a:t>lớp</a:t>
            </a:r>
            <a:r>
              <a:rPr lang="en-US" altLang="en-US" sz="3200">
                <a:ea typeface="ＭＳ Ｐゴシック"/>
              </a:rPr>
              <a:t> </a:t>
            </a:r>
            <a:r>
              <a:rPr lang="en-US" altLang="en-US" sz="3200" err="1">
                <a:ea typeface="ＭＳ Ｐゴシック"/>
              </a:rPr>
              <a:t>thương</a:t>
            </a:r>
            <a:r>
              <a:rPr lang="en-US" altLang="en-US" sz="3200">
                <a:ea typeface="ＭＳ Ｐゴシック"/>
              </a:rPr>
              <a:t> </a:t>
            </a:r>
            <a:r>
              <a:rPr lang="en-US" altLang="en-US" sz="3200" err="1">
                <a:ea typeface="ＭＳ Ｐゴシック"/>
              </a:rPr>
              <a:t>được</a:t>
            </a:r>
            <a:r>
              <a:rPr lang="en-US" altLang="en-US" sz="3200">
                <a:ea typeface="ＭＳ Ｐゴシック"/>
              </a:rPr>
              <a:t> </a:t>
            </a:r>
            <a:r>
              <a:rPr lang="en-US" altLang="en-US" sz="3200" err="1">
                <a:ea typeface="ＭＳ Ｐゴシック"/>
              </a:rPr>
              <a:t>sử</a:t>
            </a:r>
            <a:r>
              <a:rPr lang="en-US" altLang="en-US" sz="3200">
                <a:ea typeface="ＭＳ Ｐゴシック"/>
              </a:rPr>
              <a:t> </a:t>
            </a:r>
            <a:r>
              <a:rPr lang="en-US" altLang="en-US" sz="3200" err="1">
                <a:ea typeface="ＭＳ Ｐゴシック"/>
              </a:rPr>
              <a:t>dụng</a:t>
            </a:r>
            <a:r>
              <a:rPr lang="en-US" altLang="en-US" sz="3200">
                <a:ea typeface="ＭＳ Ｐゴシック"/>
              </a:rPr>
              <a:t> </a:t>
            </a:r>
            <a:r>
              <a:rPr lang="en-US" altLang="en-US" sz="3200" err="1">
                <a:ea typeface="ＭＳ Ｐゴシック"/>
              </a:rPr>
              <a:t>để</a:t>
            </a:r>
            <a:r>
              <a:rPr lang="en-US" altLang="en-US" sz="3200">
                <a:ea typeface="ＭＳ Ｐゴシック"/>
              </a:rPr>
              <a:t> </a:t>
            </a:r>
            <a:r>
              <a:rPr lang="en-US" altLang="en-US" sz="3200" err="1">
                <a:ea typeface="ＭＳ Ｐゴシック"/>
              </a:rPr>
              <a:t>mô</a:t>
            </a:r>
            <a:r>
              <a:rPr lang="en-US" altLang="en-US" sz="3200">
                <a:ea typeface="ＭＳ Ｐゴシック"/>
              </a:rPr>
              <a:t> </a:t>
            </a:r>
            <a:r>
              <a:rPr lang="en-US" altLang="en-US" sz="3200" err="1">
                <a:ea typeface="ＭＳ Ｐゴシック"/>
              </a:rPr>
              <a:t>hình</a:t>
            </a:r>
            <a:r>
              <a:rPr lang="en-US" altLang="en-US" sz="3200">
                <a:ea typeface="ＭＳ Ｐゴシック"/>
              </a:rPr>
              <a:t> </a:t>
            </a:r>
            <a:r>
              <a:rPr lang="en-US" altLang="en-US" sz="3200" err="1">
                <a:ea typeface="ＭＳ Ｐゴシック"/>
              </a:rPr>
              <a:t>theo</a:t>
            </a:r>
            <a:r>
              <a:rPr lang="en-US" altLang="en-US" sz="3200">
                <a:ea typeface="ＭＳ Ｐゴシック"/>
              </a:rPr>
              <a:t> </a:t>
            </a:r>
            <a:r>
              <a:rPr lang="en-US" altLang="en-US" sz="3200" err="1">
                <a:ea typeface="ＭＳ Ｐゴシック"/>
              </a:rPr>
              <a:t>một</a:t>
            </a:r>
            <a:r>
              <a:rPr lang="en-US" altLang="en-US" sz="3200">
                <a:ea typeface="ＭＳ Ｐゴシック"/>
              </a:rPr>
              <a:t> </a:t>
            </a:r>
            <a:r>
              <a:rPr lang="en-US" altLang="en-US" sz="3200" err="1">
                <a:ea typeface="ＭＳ Ｐゴシック"/>
              </a:rPr>
              <a:t>trong</a:t>
            </a:r>
            <a:r>
              <a:rPr lang="en-US" altLang="en-US" sz="3200">
                <a:ea typeface="ＭＳ Ｐゴシック"/>
              </a:rPr>
              <a:t> </a:t>
            </a:r>
            <a:r>
              <a:rPr lang="en-US" altLang="en-US" sz="3200" err="1">
                <a:ea typeface="ＭＳ Ｐゴシック"/>
              </a:rPr>
              <a:t>ba</a:t>
            </a:r>
            <a:r>
              <a:rPr lang="en-US" altLang="en-US" sz="3200">
                <a:ea typeface="ＭＳ Ｐゴシック"/>
              </a:rPr>
              <a:t> </a:t>
            </a:r>
            <a:r>
              <a:rPr lang="en-US" altLang="en-US" sz="3200" err="1">
                <a:ea typeface="ＭＳ Ｐゴシック"/>
              </a:rPr>
              <a:t>trường</a:t>
            </a:r>
            <a:r>
              <a:rPr lang="en-US" altLang="en-US" sz="3200">
                <a:ea typeface="ＭＳ Ｐゴシック"/>
              </a:rPr>
              <a:t> </a:t>
            </a:r>
            <a:r>
              <a:rPr lang="en-US" altLang="en-US" sz="3200" err="1">
                <a:ea typeface="ＭＳ Ｐゴシック"/>
              </a:rPr>
              <a:t>hợp</a:t>
            </a:r>
            <a:r>
              <a:rPr lang="en-US" altLang="en-US" sz="3200">
                <a:ea typeface="ＭＳ Ｐゴシック"/>
              </a:rPr>
              <a:t> </a:t>
            </a:r>
            <a:r>
              <a:rPr lang="en-US" altLang="en-US" sz="3200" err="1">
                <a:ea typeface="ＭＳ Ｐゴシック"/>
              </a:rPr>
              <a:t>sau</a:t>
            </a:r>
          </a:p>
          <a:p>
            <a:pPr lvl="1" indent="-182245"/>
            <a:r>
              <a:rPr lang="en-US" altLang="en-US" sz="2800" err="1">
                <a:ea typeface="ＭＳ Ｐゴシック"/>
              </a:rPr>
              <a:t>Từ</a:t>
            </a:r>
            <a:r>
              <a:rPr lang="en-US" altLang="en-US" sz="2800">
                <a:ea typeface="ＭＳ Ｐゴシック"/>
              </a:rPr>
              <a:t> </a:t>
            </a:r>
            <a:r>
              <a:rPr lang="en-US" altLang="en-US" sz="2800" err="1">
                <a:ea typeface="ＭＳ Ｐゴシック"/>
              </a:rPr>
              <a:t>vựng</a:t>
            </a:r>
            <a:r>
              <a:rPr lang="en-US" altLang="en-US" sz="2800">
                <a:ea typeface="ＭＳ Ｐゴシック"/>
              </a:rPr>
              <a:t> </a:t>
            </a:r>
            <a:r>
              <a:rPr lang="en-US" altLang="en-US" sz="2800" err="1">
                <a:ea typeface="ＭＳ Ｐゴシック"/>
              </a:rPr>
              <a:t>của</a:t>
            </a:r>
            <a:r>
              <a:rPr lang="en-US" altLang="en-US" sz="2800">
                <a:ea typeface="ＭＳ Ｐゴシック"/>
              </a:rPr>
              <a:t> </a:t>
            </a:r>
            <a:r>
              <a:rPr lang="en-US" altLang="en-US" sz="2800" err="1">
                <a:ea typeface="ＭＳ Ｐゴシック"/>
              </a:rPr>
              <a:t>một</a:t>
            </a:r>
            <a:r>
              <a:rPr lang="en-US" altLang="en-US" sz="2800">
                <a:ea typeface="ＭＳ Ｐゴシック"/>
              </a:rPr>
              <a:t> </a:t>
            </a:r>
            <a:r>
              <a:rPr lang="en-US" altLang="en-US" sz="2800" err="1">
                <a:ea typeface="ＭＳ Ｐゴシック"/>
              </a:rPr>
              <a:t>hệ</a:t>
            </a:r>
            <a:r>
              <a:rPr lang="en-US" altLang="en-US" sz="2800">
                <a:ea typeface="ＭＳ Ｐゴシック"/>
              </a:rPr>
              <a:t> </a:t>
            </a:r>
            <a:r>
              <a:rPr lang="en-US" altLang="en-US" sz="2800" err="1">
                <a:ea typeface="ＭＳ Ｐゴシック"/>
              </a:rPr>
              <a:t>thống</a:t>
            </a:r>
            <a:endParaRPr lang="en-US" altLang="en-US" sz="2800" err="1">
              <a:ea typeface="ＭＳ Ｐゴシック" panose="020B0600070205080204" pitchFamily="34" charset="-128"/>
              <a:cs typeface="Arial"/>
            </a:endParaRPr>
          </a:p>
          <a:p>
            <a:pPr lvl="1" indent="-182245"/>
            <a:r>
              <a:rPr lang="en-US" altLang="en-US" sz="2800" err="1">
                <a:ea typeface="ＭＳ Ｐゴシック"/>
              </a:rPr>
              <a:t>Sự</a:t>
            </a:r>
            <a:r>
              <a:rPr lang="en-US" altLang="en-US" sz="2800">
                <a:ea typeface="ＭＳ Ｐゴシック"/>
              </a:rPr>
              <a:t> </a:t>
            </a:r>
            <a:r>
              <a:rPr lang="en-US" altLang="en-US" sz="2800" err="1">
                <a:ea typeface="ＭＳ Ｐゴシック"/>
              </a:rPr>
              <a:t>hợp</a:t>
            </a:r>
            <a:r>
              <a:rPr lang="en-US" altLang="en-US" sz="2800">
                <a:ea typeface="ＭＳ Ｐゴシック"/>
              </a:rPr>
              <a:t> </a:t>
            </a:r>
            <a:r>
              <a:rPr lang="en-US" altLang="en-US" sz="2800" err="1">
                <a:ea typeface="ＭＳ Ｐゴシック"/>
              </a:rPr>
              <a:t>tác</a:t>
            </a:r>
            <a:r>
              <a:rPr lang="en-US" altLang="en-US" sz="2800">
                <a:ea typeface="ＭＳ Ｐゴシック"/>
              </a:rPr>
              <a:t> (</a:t>
            </a:r>
            <a:r>
              <a:rPr lang="en-US" sz="2800">
                <a:ea typeface="+mn-lt"/>
                <a:cs typeface="+mn-lt"/>
              </a:rPr>
              <a:t>Collaborations)</a:t>
            </a:r>
            <a:endParaRPr lang="en-US" altLang="en-US" sz="2800">
              <a:ea typeface="+mn-lt"/>
              <a:cs typeface="+mn-lt"/>
            </a:endParaRPr>
          </a:p>
          <a:p>
            <a:pPr lvl="1" indent="-182245"/>
            <a:r>
              <a:rPr lang="en-US" altLang="en-US" sz="2800" err="1">
                <a:ea typeface="ＭＳ Ｐゴシック"/>
              </a:rPr>
              <a:t>Một</a:t>
            </a:r>
            <a:r>
              <a:rPr lang="en-US" altLang="en-US" sz="2800">
                <a:ea typeface="ＭＳ Ｐゴシック"/>
              </a:rPr>
              <a:t> </a:t>
            </a:r>
            <a:r>
              <a:rPr lang="en-US" altLang="en-US" sz="2800" err="1">
                <a:ea typeface="ＭＳ Ｐゴシック"/>
              </a:rPr>
              <a:t>ngữ</a:t>
            </a:r>
            <a:r>
              <a:rPr lang="en-US" altLang="en-US" sz="2800">
                <a:ea typeface="ＭＳ Ｐゴシック"/>
              </a:rPr>
              <a:t> </a:t>
            </a:r>
            <a:r>
              <a:rPr lang="en-US" altLang="en-US" sz="2800" err="1">
                <a:ea typeface="ＭＳ Ｐゴシック"/>
              </a:rPr>
              <a:t>cảnh</a:t>
            </a:r>
            <a:r>
              <a:rPr lang="en-US" altLang="en-US" sz="2800">
                <a:ea typeface="ＭＳ Ｐゴシック"/>
              </a:rPr>
              <a:t> </a:t>
            </a:r>
            <a:r>
              <a:rPr lang="en-US" altLang="en-US" sz="2800" err="1">
                <a:ea typeface="ＭＳ Ｐゴシック"/>
              </a:rPr>
              <a:t>cơ</a:t>
            </a:r>
            <a:r>
              <a:rPr lang="en-US" altLang="en-US" sz="2800">
                <a:ea typeface="ＭＳ Ｐゴシック"/>
              </a:rPr>
              <a:t> </a:t>
            </a:r>
            <a:r>
              <a:rPr lang="en-US" altLang="en-US" sz="2800" err="1">
                <a:ea typeface="ＭＳ Ｐゴシック"/>
              </a:rPr>
              <a:t>sở</a:t>
            </a:r>
            <a:r>
              <a:rPr lang="en-US" altLang="en-US" sz="2800">
                <a:ea typeface="ＭＳ Ｐゴシック"/>
              </a:rPr>
              <a:t> </a:t>
            </a:r>
            <a:r>
              <a:rPr lang="en-US" altLang="en-US" sz="2800" err="1">
                <a:ea typeface="ＭＳ Ｐゴシック"/>
              </a:rPr>
              <a:t>dữ</a:t>
            </a:r>
            <a:r>
              <a:rPr lang="en-US" altLang="en-US" sz="2800">
                <a:ea typeface="ＭＳ Ｐゴシック"/>
              </a:rPr>
              <a:t> </a:t>
            </a:r>
            <a:r>
              <a:rPr lang="en-US" altLang="en-US" sz="2800" err="1">
                <a:ea typeface="ＭＳ Ｐゴシック"/>
              </a:rPr>
              <a:t>liệu</a:t>
            </a:r>
            <a:r>
              <a:rPr lang="en-US" altLang="en-US" sz="2800">
                <a:ea typeface="ＭＳ Ｐゴシック"/>
              </a:rPr>
              <a:t> logic</a:t>
            </a:r>
            <a:endParaRPr lang="en-US" altLang="en-US" sz="2800">
              <a:ea typeface="ＭＳ Ｐゴシック" panose="020B0600070205080204" pitchFamily="34" charset="-128"/>
              <a:cs typeface="Arial"/>
            </a:endParaRPr>
          </a:p>
        </p:txBody>
      </p:sp>
      <p:sp>
        <p:nvSpPr>
          <p:cNvPr id="161795" name="Slide Number Placeholder 3">
            <a:extLst>
              <a:ext uri="{FF2B5EF4-FFF2-40B4-BE49-F238E27FC236}">
                <a16:creationId xmlns:a16="http://schemas.microsoft.com/office/drawing/2014/main" id="{5BCB4B32-BEDE-C940-8804-9ADD7EC535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A9255792-C05B-7741-8689-8EAD6C31D97D}" type="slidenum">
              <a:rPr lang="en-US" altLang="ja-JP" sz="2000" dirty="0" smtClean="0">
                <a:latin typeface="Times New Roman" panose="02020603050405020304" pitchFamily="18" charset="0"/>
              </a:rPr>
              <a:pPr eaLnBrk="0" hangingPunct="0">
                <a:spcBef>
                  <a:spcPct val="0"/>
                </a:spcBef>
                <a:buClrTx/>
                <a:buSzTx/>
                <a:buFontTx/>
                <a:buNone/>
              </a:pPr>
              <a:t>78</a:t>
            </a:fld>
            <a:endParaRPr lang="en-US" altLang="ja-JP" sz="2000">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27D2-A9D7-0146-A58C-4407C3617877}"/>
              </a:ext>
            </a:extLst>
          </p:cNvPr>
          <p:cNvSpPr>
            <a:spLocks noGrp="1"/>
          </p:cNvSpPr>
          <p:nvPr>
            <p:ph type="title"/>
          </p:nvPr>
        </p:nvSpPr>
        <p:spPr/>
        <p:txBody>
          <a:bodyPr>
            <a:normAutofit fontScale="90000"/>
          </a:bodyPr>
          <a:lstStyle/>
          <a:p>
            <a:pPr eaLnBrk="1" fontAlgn="auto" hangingPunct="1">
              <a:spcAft>
                <a:spcPts val="0"/>
              </a:spcAft>
              <a:defRPr/>
            </a:pPr>
            <a:r>
              <a:rPr lang="en-US">
                <a:ea typeface="+mj-ea"/>
                <a:cs typeface="Arial" charset="0"/>
              </a:rPr>
              <a:t>Class diagram for </a:t>
            </a:r>
            <a:br>
              <a:rPr lang="en-US">
                <a:ea typeface="+mj-ea"/>
                <a:cs typeface="Arial" charset="0"/>
              </a:rPr>
            </a:br>
            <a:r>
              <a:rPr lang="en-US">
                <a:ea typeface="+mj-ea"/>
                <a:cs typeface="Arial" charset="0"/>
              </a:rPr>
              <a:t>Register for course UC</a:t>
            </a:r>
          </a:p>
        </p:txBody>
      </p:sp>
      <p:sp>
        <p:nvSpPr>
          <p:cNvPr id="162818" name="Content Placeholder 2">
            <a:extLst>
              <a:ext uri="{FF2B5EF4-FFF2-40B4-BE49-F238E27FC236}">
                <a16:creationId xmlns:a16="http://schemas.microsoft.com/office/drawing/2014/main" id="{50E36FD0-9A66-B941-AC5E-5DBA49C920B4}"/>
              </a:ext>
            </a:extLst>
          </p:cNvPr>
          <p:cNvSpPr>
            <a:spLocks noGrp="1"/>
          </p:cNvSpPr>
          <p:nvPr>
            <p:ph idx="1"/>
          </p:nvPr>
        </p:nvSpPr>
        <p:spPr/>
        <p:txBody>
          <a:bodyPr/>
          <a:lstStyle/>
          <a:p>
            <a:pPr eaLnBrk="1" hangingPunct="1">
              <a:buFont typeface="Wingdings" pitchFamily="2" charset="2"/>
              <a:buChar char="u"/>
            </a:pPr>
            <a:endParaRPr lang="en-GB" altLang="en-US">
              <a:ea typeface="ＭＳ Ｐゴシック" panose="020B0600070205080204" pitchFamily="34" charset="-128"/>
            </a:endParaRPr>
          </a:p>
        </p:txBody>
      </p:sp>
      <p:sp>
        <p:nvSpPr>
          <p:cNvPr id="162819" name="Slide Number Placeholder 3">
            <a:extLst>
              <a:ext uri="{FF2B5EF4-FFF2-40B4-BE49-F238E27FC236}">
                <a16:creationId xmlns:a16="http://schemas.microsoft.com/office/drawing/2014/main" id="{12CF5A65-DF6C-A74C-8546-D11B6A0D3E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88B4E6F-8D18-964C-98C1-CF54413CAF87}" type="slidenum">
              <a:rPr lang="en-US" altLang="ja-JP" sz="1200" dirty="0" smtClean="0">
                <a:latin typeface="Times New Roman" panose="02020603050405020304" pitchFamily="18" charset="0"/>
              </a:rPr>
              <a:pPr>
                <a:spcBef>
                  <a:spcPct val="0"/>
                </a:spcBef>
                <a:buClrTx/>
                <a:buSzTx/>
                <a:buFontTx/>
                <a:buNone/>
              </a:pPr>
              <a:t>79</a:t>
            </a:fld>
            <a:endParaRPr lang="en-US" altLang="ja-JP" sz="1200">
              <a:latin typeface="Times New Roman" panose="02020603050405020304" pitchFamily="18" charset="0"/>
            </a:endParaRPr>
          </a:p>
        </p:txBody>
      </p:sp>
      <p:pic>
        <p:nvPicPr>
          <p:cNvPr id="162820" name="Picture 7">
            <a:extLst>
              <a:ext uri="{FF2B5EF4-FFF2-40B4-BE49-F238E27FC236}">
                <a16:creationId xmlns:a16="http://schemas.microsoft.com/office/drawing/2014/main" id="{FDE5CE97-A5D9-F34D-82EC-2E0AF0425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78" t="3488" r="2278" b="1421"/>
          <a:stretch>
            <a:fillRect/>
          </a:stretch>
        </p:blipFill>
        <p:spPr bwMode="auto">
          <a:xfrm>
            <a:off x="0" y="0"/>
            <a:ext cx="9144000" cy="701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46" name="Rectangle 42">
            <a:extLst>
              <a:ext uri="{FF2B5EF4-FFF2-40B4-BE49-F238E27FC236}">
                <a16:creationId xmlns:a16="http://schemas.microsoft.com/office/drawing/2014/main" id="{E3D7D666-8E5D-B74F-B721-726533D08CC2}"/>
              </a:ext>
            </a:extLst>
          </p:cNvPr>
          <p:cNvSpPr>
            <a:spLocks noGrp="1" noChangeArrowheads="1"/>
          </p:cNvSpPr>
          <p:nvPr>
            <p:ph type="title"/>
          </p:nvPr>
        </p:nvSpPr>
        <p:spPr>
          <a:xfrm>
            <a:off x="457200" y="533400"/>
            <a:ext cx="8686800" cy="990600"/>
          </a:xfrm>
        </p:spPr>
        <p:txBody>
          <a:bodyPr>
            <a:normAutofit/>
          </a:bodyPr>
          <a:lstStyle/>
          <a:p>
            <a:pPr eaLnBrk="1" fontAlgn="auto" hangingPunct="1">
              <a:spcAft>
                <a:spcPts val="0"/>
              </a:spcAft>
              <a:defRPr/>
            </a:pPr>
            <a:r>
              <a:rPr lang="en-US" err="1">
                <a:ea typeface="+mj-ea"/>
                <a:cs typeface="Arial"/>
              </a:rPr>
              <a:t>Những</a:t>
            </a:r>
            <a:r>
              <a:rPr lang="en-US">
                <a:ea typeface="+mj-ea"/>
                <a:cs typeface="Arial"/>
              </a:rPr>
              <a:t> </a:t>
            </a:r>
            <a:r>
              <a:rPr lang="en-US" err="1">
                <a:ea typeface="+mj-ea"/>
                <a:cs typeface="Arial"/>
              </a:rPr>
              <a:t>chiến</a:t>
            </a:r>
            <a:r>
              <a:rPr lang="en-US">
                <a:ea typeface="+mj-ea"/>
                <a:cs typeface="Arial"/>
              </a:rPr>
              <a:t> </a:t>
            </a:r>
            <a:r>
              <a:rPr lang="en-US" err="1">
                <a:ea typeface="+mj-ea"/>
                <a:cs typeface="Arial"/>
              </a:rPr>
              <a:t>lược</a:t>
            </a:r>
            <a:r>
              <a:rPr lang="en-US">
                <a:ea typeface="+mj-ea"/>
                <a:cs typeface="Arial"/>
              </a:rPr>
              <a:t> </a:t>
            </a:r>
            <a:r>
              <a:rPr lang="en-US" err="1">
                <a:ea typeface="+mj-ea"/>
                <a:cs typeface="Arial"/>
              </a:rPr>
              <a:t>cho</a:t>
            </a:r>
            <a:r>
              <a:rPr lang="en-US">
                <a:ea typeface="+mj-ea"/>
                <a:cs typeface="Arial"/>
              </a:rPr>
              <a:t> </a:t>
            </a:r>
            <a:r>
              <a:rPr lang="en-US" err="1">
                <a:ea typeface="+mj-ea"/>
                <a:cs typeface="Arial"/>
              </a:rPr>
              <a:t>thiết</a:t>
            </a:r>
            <a:r>
              <a:rPr lang="en-US">
                <a:ea typeface="+mj-ea"/>
                <a:cs typeface="Arial"/>
              </a:rPr>
              <a:t> </a:t>
            </a:r>
            <a:r>
              <a:rPr lang="en-US" err="1">
                <a:ea typeface="+mj-ea"/>
                <a:cs typeface="Arial"/>
              </a:rPr>
              <a:t>kế</a:t>
            </a:r>
            <a:r>
              <a:rPr lang="en-US">
                <a:ea typeface="+mj-ea"/>
                <a:cs typeface="Arial"/>
              </a:rPr>
              <a:t> </a:t>
            </a:r>
            <a:r>
              <a:rPr lang="en-US" err="1">
                <a:ea typeface="+mj-ea"/>
                <a:cs typeface="Arial"/>
              </a:rPr>
              <a:t>các</a:t>
            </a:r>
            <a:r>
              <a:rPr lang="en-US">
                <a:ea typeface="+mj-ea"/>
                <a:cs typeface="Arial"/>
              </a:rPr>
              <a:t> </a:t>
            </a:r>
            <a:r>
              <a:rPr lang="en-US" err="1">
                <a:ea typeface="+mj-ea"/>
                <a:cs typeface="Arial"/>
              </a:rPr>
              <a:t>lớp</a:t>
            </a:r>
            <a:r>
              <a:rPr lang="en-US">
                <a:ea typeface="+mj-ea"/>
                <a:cs typeface="Arial"/>
              </a:rPr>
              <a:t> </a:t>
            </a:r>
            <a:r>
              <a:rPr lang="en-US" err="1">
                <a:ea typeface="+mj-ea"/>
                <a:cs typeface="Arial"/>
              </a:rPr>
              <a:t>biên</a:t>
            </a:r>
            <a:endParaRPr lang="en-US" err="1">
              <a:ea typeface="+mj-ea"/>
              <a:cs typeface="Arial" charset="0"/>
            </a:endParaRPr>
          </a:p>
        </p:txBody>
      </p:sp>
      <p:sp>
        <p:nvSpPr>
          <p:cNvPr id="354347" name="Rectangle 43">
            <a:extLst>
              <a:ext uri="{FF2B5EF4-FFF2-40B4-BE49-F238E27FC236}">
                <a16:creationId xmlns:a16="http://schemas.microsoft.com/office/drawing/2014/main" id="{F32C7012-99A3-1549-8457-4AA5EAB2E49D}"/>
              </a:ext>
            </a:extLst>
          </p:cNvPr>
          <p:cNvSpPr>
            <a:spLocks noGrp="1" noChangeArrowheads="1"/>
          </p:cNvSpPr>
          <p:nvPr>
            <p:ph idx="1"/>
          </p:nvPr>
        </p:nvSpPr>
        <p:spPr>
          <a:xfrm>
            <a:off x="361950" y="1676400"/>
            <a:ext cx="8489950" cy="2628900"/>
          </a:xfrm>
        </p:spPr>
        <p:txBody>
          <a:bodyPr rtlCol="0">
            <a:normAutofit fontScale="92500" lnSpcReduction="20000"/>
          </a:bodyPr>
          <a:lstStyle/>
          <a:p>
            <a:pPr marL="182880" indent="-182880" eaLnBrk="1" fontAlgn="auto" hangingPunct="1">
              <a:spcAft>
                <a:spcPts val="0"/>
              </a:spcAft>
              <a:defRPr/>
            </a:pPr>
            <a:r>
              <a:rPr lang="en-US" sz="2800">
                <a:ea typeface="+mn-ea"/>
                <a:cs typeface="Arial"/>
              </a:rPr>
              <a:t>Các </a:t>
            </a:r>
            <a:r>
              <a:rPr lang="en-US" sz="2800" err="1">
                <a:ea typeface="+mn-ea"/>
                <a:cs typeface="Arial"/>
              </a:rPr>
              <a:t>lớp</a:t>
            </a:r>
            <a:r>
              <a:rPr lang="en-US" sz="2800">
                <a:ea typeface="+mn-ea"/>
                <a:cs typeface="Arial"/>
              </a:rPr>
              <a:t> </a:t>
            </a:r>
            <a:r>
              <a:rPr lang="en-US" sz="2800" err="1">
                <a:ea typeface="+mn-ea"/>
                <a:cs typeface="Arial"/>
              </a:rPr>
              <a:t>biên</a:t>
            </a:r>
            <a:r>
              <a:rPr lang="en-US" sz="2800">
                <a:ea typeface="+mn-ea"/>
                <a:cs typeface="Arial"/>
              </a:rPr>
              <a:t> </a:t>
            </a:r>
            <a:r>
              <a:rPr lang="en-US" sz="2800" err="1">
                <a:ea typeface="+mn-ea"/>
                <a:cs typeface="Arial"/>
              </a:rPr>
              <a:t>liên</a:t>
            </a:r>
            <a:r>
              <a:rPr lang="en-US" sz="2800">
                <a:ea typeface="+mn-ea"/>
                <a:cs typeface="Arial"/>
              </a:rPr>
              <a:t> </a:t>
            </a:r>
            <a:r>
              <a:rPr lang="en-US" sz="2800" err="1">
                <a:ea typeface="+mn-ea"/>
                <a:cs typeface="Arial"/>
              </a:rPr>
              <a:t>quan</a:t>
            </a:r>
            <a:r>
              <a:rPr lang="en-US" sz="2800">
                <a:ea typeface="+mn-ea"/>
                <a:cs typeface="Arial"/>
              </a:rPr>
              <a:t> </a:t>
            </a:r>
            <a:r>
              <a:rPr lang="en-US" sz="2800" err="1">
                <a:ea typeface="+mn-ea"/>
                <a:cs typeface="Arial"/>
              </a:rPr>
              <a:t>tới</a:t>
            </a:r>
            <a:r>
              <a:rPr lang="en-US" sz="2800">
                <a:ea typeface="+mn-ea"/>
                <a:cs typeface="Arial"/>
              </a:rPr>
              <a:t> </a:t>
            </a:r>
            <a:r>
              <a:rPr lang="en-US" sz="2800" err="1">
                <a:ea typeface="+mn-ea"/>
                <a:cs typeface="Arial"/>
              </a:rPr>
              <a:t>giao</a:t>
            </a:r>
            <a:r>
              <a:rPr lang="en-US" sz="2800">
                <a:ea typeface="+mn-ea"/>
                <a:cs typeface="Arial"/>
              </a:rPr>
              <a:t> </a:t>
            </a:r>
            <a:r>
              <a:rPr lang="en-US" sz="2800" err="1">
                <a:ea typeface="+mn-ea"/>
                <a:cs typeface="Arial"/>
              </a:rPr>
              <a:t>diện</a:t>
            </a:r>
            <a:r>
              <a:rPr lang="en-US" sz="2800">
                <a:ea typeface="+mn-ea"/>
                <a:cs typeface="Arial"/>
              </a:rPr>
              <a:t> </a:t>
            </a:r>
            <a:r>
              <a:rPr lang="en-US" sz="2800" err="1">
                <a:ea typeface="+mn-ea"/>
                <a:cs typeface="Arial"/>
              </a:rPr>
              <a:t>người</a:t>
            </a:r>
            <a:r>
              <a:rPr lang="en-US" sz="2800">
                <a:ea typeface="+mn-ea"/>
                <a:cs typeface="Arial"/>
              </a:rPr>
              <a:t> </a:t>
            </a:r>
            <a:r>
              <a:rPr lang="en-US" sz="2800" err="1">
                <a:ea typeface="+mn-ea"/>
                <a:cs typeface="Arial"/>
              </a:rPr>
              <a:t>dùng</a:t>
            </a:r>
            <a:endParaRPr lang="en-US" sz="2800" err="1">
              <a:ea typeface="+mn-ea"/>
              <a:cs typeface="Arial" charset="0"/>
            </a:endParaRPr>
          </a:p>
          <a:p>
            <a:pPr lvl="1" indent="-182880" eaLnBrk="1" fontAlgn="auto" hangingPunct="1">
              <a:spcAft>
                <a:spcPts val="0"/>
              </a:spcAft>
              <a:defRPr/>
            </a:pPr>
            <a:r>
              <a:rPr lang="en-US" sz="2400">
                <a:ea typeface="+mn-ea"/>
                <a:cs typeface="Arial"/>
              </a:rPr>
              <a:t>Công </a:t>
            </a:r>
            <a:r>
              <a:rPr lang="en-US" sz="2400" err="1">
                <a:ea typeface="+mn-ea"/>
                <a:cs typeface="Arial"/>
              </a:rPr>
              <a:t>cụ</a:t>
            </a:r>
            <a:r>
              <a:rPr lang="en-US" sz="2400">
                <a:ea typeface="+mn-ea"/>
                <a:cs typeface="Arial"/>
              </a:rPr>
              <a:t> </a:t>
            </a:r>
            <a:r>
              <a:rPr lang="en-US" sz="2400" err="1">
                <a:ea typeface="+mn-ea"/>
                <a:cs typeface="Arial"/>
              </a:rPr>
              <a:t>thiết</a:t>
            </a:r>
            <a:r>
              <a:rPr lang="en-US" sz="2400">
                <a:ea typeface="+mn-ea"/>
                <a:cs typeface="Arial"/>
              </a:rPr>
              <a:t> </a:t>
            </a:r>
            <a:r>
              <a:rPr lang="en-US" sz="2400" err="1">
                <a:ea typeface="+mn-ea"/>
                <a:cs typeface="Arial"/>
              </a:rPr>
              <a:t>kế</a:t>
            </a:r>
            <a:r>
              <a:rPr lang="en-US" sz="2400">
                <a:ea typeface="+mn-ea"/>
                <a:cs typeface="Arial"/>
              </a:rPr>
              <a:t> </a:t>
            </a:r>
            <a:r>
              <a:rPr lang="en-US" sz="2400" err="1">
                <a:ea typeface="+mn-ea"/>
                <a:cs typeface="Arial"/>
              </a:rPr>
              <a:t>và</a:t>
            </a:r>
            <a:r>
              <a:rPr lang="en-US" sz="2400">
                <a:ea typeface="+mn-ea"/>
                <a:cs typeface="Arial"/>
              </a:rPr>
              <a:t> </a:t>
            </a:r>
            <a:r>
              <a:rPr lang="en-US" sz="2400" err="1">
                <a:ea typeface="+mn-ea"/>
                <a:cs typeface="Arial"/>
              </a:rPr>
              <a:t>phát</a:t>
            </a:r>
            <a:r>
              <a:rPr lang="en-US" sz="2400">
                <a:ea typeface="+mn-ea"/>
                <a:cs typeface="Arial"/>
              </a:rPr>
              <a:t> </a:t>
            </a:r>
            <a:r>
              <a:rPr lang="en-US" sz="2400" err="1">
                <a:ea typeface="+mn-ea"/>
                <a:cs typeface="Arial"/>
              </a:rPr>
              <a:t>triển</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 </a:t>
            </a:r>
            <a:r>
              <a:rPr lang="en-US" sz="2400" err="1">
                <a:ea typeface="+mn-ea"/>
                <a:cs typeface="Arial"/>
              </a:rPr>
              <a:t>người</a:t>
            </a:r>
            <a:r>
              <a:rPr lang="en-US" sz="2400">
                <a:ea typeface="+mn-ea"/>
                <a:cs typeface="Arial"/>
              </a:rPr>
              <a:t> </a:t>
            </a:r>
            <a:r>
              <a:rPr lang="en-US" sz="2400" err="1">
                <a:ea typeface="+mn-ea"/>
                <a:cs typeface="Arial"/>
              </a:rPr>
              <a:t>dùng</a:t>
            </a:r>
            <a:r>
              <a:rPr lang="en-US" sz="2400">
                <a:ea typeface="+mn-ea"/>
                <a:cs typeface="Arial"/>
              </a:rPr>
              <a:t> </a:t>
            </a:r>
            <a:r>
              <a:rPr lang="en-US" sz="2400" err="1">
                <a:ea typeface="+mn-ea"/>
                <a:cs typeface="Arial"/>
              </a:rPr>
              <a:t>được</a:t>
            </a:r>
            <a:r>
              <a:rPr lang="en-US" sz="2400">
                <a:ea typeface="+mn-ea"/>
                <a:cs typeface="Arial"/>
              </a:rPr>
              <a:t> </a:t>
            </a:r>
            <a:r>
              <a:rPr lang="en-US" sz="2400" err="1">
                <a:ea typeface="+mn-ea"/>
                <a:cs typeface="Arial"/>
              </a:rPr>
              <a:t>sử</a:t>
            </a:r>
            <a:r>
              <a:rPr lang="en-US" sz="2400">
                <a:ea typeface="+mn-ea"/>
                <a:cs typeface="Arial"/>
              </a:rPr>
              <a:t> </a:t>
            </a:r>
            <a:r>
              <a:rPr lang="en-US" sz="2400" err="1">
                <a:ea typeface="+mn-ea"/>
                <a:cs typeface="Arial"/>
              </a:rPr>
              <a:t>dụng</a:t>
            </a:r>
            <a:r>
              <a:rPr lang="en-US" sz="2400">
                <a:ea typeface="+mn-ea"/>
                <a:cs typeface="Arial"/>
              </a:rPr>
              <a:t> </a:t>
            </a:r>
            <a:r>
              <a:rPr lang="en-US" sz="2400" err="1">
                <a:ea typeface="+mn-ea"/>
                <a:cs typeface="Arial"/>
              </a:rPr>
              <a:t>là</a:t>
            </a:r>
            <a:r>
              <a:rPr lang="en-US" sz="2400">
                <a:ea typeface="+mn-ea"/>
                <a:cs typeface="Arial"/>
              </a:rPr>
              <a:t> </a:t>
            </a:r>
            <a:r>
              <a:rPr lang="en-US" sz="2400" err="1">
                <a:ea typeface="+mn-ea"/>
                <a:cs typeface="Arial"/>
              </a:rPr>
              <a:t>gì</a:t>
            </a:r>
            <a:r>
              <a:rPr lang="en-US" sz="2400">
                <a:ea typeface="+mn-ea"/>
                <a:cs typeface="Arial"/>
              </a:rPr>
              <a:t>?</a:t>
            </a:r>
          </a:p>
          <a:p>
            <a:pPr lvl="1" indent="-182880" eaLnBrk="1" fontAlgn="auto" hangingPunct="1">
              <a:spcAft>
                <a:spcPts val="0"/>
              </a:spcAft>
              <a:defRPr/>
            </a:pPr>
            <a:r>
              <a:rPr lang="en-US" sz="2400" err="1">
                <a:ea typeface="+mn-ea"/>
                <a:cs typeface="Arial"/>
              </a:rPr>
              <a:t>Với</a:t>
            </a:r>
            <a:r>
              <a:rPr lang="en-US" sz="2400">
                <a:ea typeface="+mn-ea"/>
                <a:cs typeface="Arial"/>
              </a:rPr>
              <a:t> </a:t>
            </a:r>
            <a:r>
              <a:rPr lang="en-US" sz="2400" err="1">
                <a:ea typeface="+mn-ea"/>
                <a:cs typeface="Arial"/>
              </a:rPr>
              <a:t>công</a:t>
            </a:r>
            <a:r>
              <a:rPr lang="en-US" sz="2400">
                <a:ea typeface="+mn-ea"/>
                <a:cs typeface="Arial"/>
              </a:rPr>
              <a:t> </a:t>
            </a:r>
            <a:r>
              <a:rPr lang="en-US" sz="2400" err="1">
                <a:ea typeface="+mn-ea"/>
                <a:cs typeface="Arial"/>
              </a:rPr>
              <a:t>cụ</a:t>
            </a:r>
            <a:r>
              <a:rPr lang="en-US" sz="2400">
                <a:ea typeface="+mn-ea"/>
                <a:cs typeface="Arial"/>
              </a:rPr>
              <a:t> </a:t>
            </a:r>
            <a:r>
              <a:rPr lang="en-US" sz="2400" err="1">
                <a:ea typeface="+mn-ea"/>
                <a:cs typeface="Arial"/>
              </a:rPr>
              <a:t>phát</a:t>
            </a:r>
            <a:r>
              <a:rPr lang="en-US" sz="2400">
                <a:ea typeface="+mn-ea"/>
                <a:cs typeface="Arial"/>
              </a:rPr>
              <a:t> </a:t>
            </a:r>
            <a:r>
              <a:rPr lang="en-US" sz="2400" err="1">
                <a:ea typeface="+mn-ea"/>
                <a:cs typeface="Arial"/>
              </a:rPr>
              <a:t>triển</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 </a:t>
            </a:r>
            <a:r>
              <a:rPr lang="en-US" sz="2400" err="1">
                <a:ea typeface="+mn-ea"/>
                <a:cs typeface="Arial"/>
              </a:rPr>
              <a:t>người</a:t>
            </a:r>
            <a:r>
              <a:rPr lang="en-US" sz="2400">
                <a:ea typeface="+mn-ea"/>
                <a:cs typeface="Arial"/>
              </a:rPr>
              <a:t> </a:t>
            </a:r>
            <a:r>
              <a:rPr lang="en-US" sz="2400" err="1">
                <a:ea typeface="+mn-ea"/>
                <a:cs typeface="Arial"/>
              </a:rPr>
              <a:t>dùng</a:t>
            </a:r>
            <a:r>
              <a:rPr lang="en-US" sz="2400">
                <a:ea typeface="+mn-ea"/>
                <a:cs typeface="Arial"/>
              </a:rPr>
              <a:t> </a:t>
            </a:r>
            <a:r>
              <a:rPr lang="en-US" sz="2400" err="1">
                <a:ea typeface="+mn-ea"/>
                <a:cs typeface="Arial"/>
              </a:rPr>
              <a:t>đó</a:t>
            </a:r>
            <a:r>
              <a:rPr lang="en-US" sz="2400">
                <a:ea typeface="+mn-ea"/>
                <a:cs typeface="Arial"/>
              </a:rPr>
              <a:t> </a:t>
            </a:r>
            <a:r>
              <a:rPr lang="en-US" sz="2400" err="1">
                <a:ea typeface="+mn-ea"/>
                <a:cs typeface="Arial"/>
              </a:rPr>
              <a:t>thì</a:t>
            </a:r>
            <a:r>
              <a:rPr lang="en-US" sz="2400">
                <a:ea typeface="+mn-ea"/>
                <a:cs typeface="Arial"/>
              </a:rPr>
              <a:t> </a:t>
            </a:r>
            <a:r>
              <a:rPr lang="en-US" sz="2400" err="1">
                <a:ea typeface="+mn-ea"/>
                <a:cs typeface="Arial"/>
              </a:rPr>
              <a:t>có</a:t>
            </a:r>
            <a:r>
              <a:rPr lang="en-US" sz="2400">
                <a:ea typeface="+mn-ea"/>
                <a:cs typeface="Arial"/>
              </a:rPr>
              <a:t> </a:t>
            </a:r>
            <a:r>
              <a:rPr lang="en-US" sz="2400" err="1">
                <a:ea typeface="+mn-ea"/>
                <a:cs typeface="Arial"/>
              </a:rPr>
              <a:t>thể</a:t>
            </a:r>
            <a:r>
              <a:rPr lang="en-US" sz="2400">
                <a:ea typeface="+mn-ea"/>
                <a:cs typeface="Arial"/>
              </a:rPr>
              <a:t> </a:t>
            </a:r>
            <a:r>
              <a:rPr lang="en-US" sz="2400" err="1">
                <a:ea typeface="+mn-ea"/>
                <a:cs typeface="Arial"/>
              </a:rPr>
              <a:t>tạo</a:t>
            </a:r>
            <a:r>
              <a:rPr lang="en-US" sz="2400">
                <a:ea typeface="+mn-ea"/>
                <a:cs typeface="Arial"/>
              </a:rPr>
              <a:t> ra </a:t>
            </a:r>
            <a:r>
              <a:rPr lang="en-US" sz="2400" err="1">
                <a:ea typeface="+mn-ea"/>
                <a:cs typeface="Arial"/>
              </a:rPr>
              <a:t>được</a:t>
            </a:r>
            <a:r>
              <a:rPr lang="en-US" sz="2400">
                <a:ea typeface="+mn-ea"/>
                <a:cs typeface="Arial"/>
              </a:rPr>
              <a:t> bao </a:t>
            </a:r>
            <a:r>
              <a:rPr lang="en-US" sz="2400" err="1">
                <a:ea typeface="+mn-ea"/>
                <a:cs typeface="Arial"/>
              </a:rPr>
              <a:t>nhiêu</a:t>
            </a:r>
            <a:r>
              <a:rPr lang="en-US" sz="2400">
                <a:ea typeface="+mn-ea"/>
                <a:cs typeface="Arial"/>
              </a:rPr>
              <a:t> </a:t>
            </a:r>
            <a:r>
              <a:rPr lang="en-US" sz="2400" err="1">
                <a:ea typeface="+mn-ea"/>
                <a:cs typeface="Arial"/>
              </a:rPr>
              <a:t>phần</a:t>
            </a:r>
            <a:r>
              <a:rPr lang="en-US" sz="2400">
                <a:ea typeface="+mn-ea"/>
                <a:cs typeface="Arial"/>
              </a:rPr>
              <a:t> </a:t>
            </a:r>
            <a:r>
              <a:rPr lang="en-US" sz="2400" err="1">
                <a:ea typeface="+mn-ea"/>
                <a:cs typeface="Arial"/>
              </a:rPr>
              <a:t>trăm</a:t>
            </a:r>
            <a:r>
              <a:rPr lang="en-US" sz="2400">
                <a:ea typeface="+mn-ea"/>
                <a:cs typeface="Arial"/>
              </a:rPr>
              <a:t> </a:t>
            </a:r>
            <a:r>
              <a:rPr lang="en-US" sz="2400" err="1">
                <a:ea typeface="+mn-ea"/>
                <a:cs typeface="Arial"/>
              </a:rPr>
              <a:t>giao</a:t>
            </a:r>
            <a:r>
              <a:rPr lang="en-US" sz="2400">
                <a:ea typeface="+mn-ea"/>
                <a:cs typeface="Arial"/>
              </a:rPr>
              <a:t> </a:t>
            </a:r>
            <a:r>
              <a:rPr lang="en-US" sz="2400" err="1">
                <a:ea typeface="+mn-ea"/>
                <a:cs typeface="Arial"/>
              </a:rPr>
              <a:t>diện</a:t>
            </a:r>
            <a:r>
              <a:rPr lang="en-US" sz="2400">
                <a:ea typeface="+mn-ea"/>
                <a:cs typeface="Arial"/>
              </a:rPr>
              <a:t>?</a:t>
            </a:r>
          </a:p>
          <a:p>
            <a:pPr marL="182880" indent="-182880">
              <a:spcAft>
                <a:spcPts val="0"/>
              </a:spcAft>
              <a:defRPr/>
            </a:pPr>
            <a:r>
              <a:rPr lang="en-US" sz="2800">
                <a:ea typeface="+mn-ea"/>
                <a:cs typeface="Arial"/>
              </a:rPr>
              <a:t>Các </a:t>
            </a:r>
            <a:r>
              <a:rPr lang="en-US" sz="2800" err="1">
                <a:ea typeface="+mn-ea"/>
                <a:cs typeface="Arial"/>
              </a:rPr>
              <a:t>lớp</a:t>
            </a:r>
            <a:r>
              <a:rPr lang="en-US" sz="2800">
                <a:ea typeface="+mn-ea"/>
                <a:cs typeface="Arial"/>
              </a:rPr>
              <a:t> </a:t>
            </a:r>
            <a:r>
              <a:rPr lang="en-US" sz="2800" err="1">
                <a:ea typeface="+mn-ea"/>
                <a:cs typeface="Arial"/>
              </a:rPr>
              <a:t>biên</a:t>
            </a:r>
            <a:r>
              <a:rPr lang="en-US" sz="2800">
                <a:ea typeface="+mn-ea"/>
                <a:cs typeface="Arial"/>
              </a:rPr>
              <a:t> </a:t>
            </a:r>
            <a:r>
              <a:rPr lang="en-US" sz="2800" err="1">
                <a:ea typeface="+mn-ea"/>
                <a:cs typeface="Arial"/>
              </a:rPr>
              <a:t>của</a:t>
            </a:r>
            <a:r>
              <a:rPr lang="en-US" sz="2800">
                <a:ea typeface="+mn-ea"/>
                <a:cs typeface="Arial"/>
              </a:rPr>
              <a:t> </a:t>
            </a:r>
            <a:r>
              <a:rPr lang="en-US" sz="2800" err="1">
                <a:ea typeface="+mn-ea"/>
                <a:cs typeface="Arial"/>
              </a:rPr>
              <a:t>những</a:t>
            </a:r>
            <a:r>
              <a:rPr lang="en-US" sz="2800">
                <a:ea typeface="+mn-ea"/>
                <a:cs typeface="Arial"/>
              </a:rPr>
              <a:t> </a:t>
            </a:r>
            <a:r>
              <a:rPr lang="en-US" sz="2800" err="1">
                <a:ea typeface="+mn-ea"/>
                <a:cs typeface="Arial"/>
              </a:rPr>
              <a:t>hệ</a:t>
            </a:r>
            <a:r>
              <a:rPr lang="en-US" sz="2800">
                <a:ea typeface="+mn-ea"/>
                <a:cs typeface="Arial"/>
              </a:rPr>
              <a:t> </a:t>
            </a:r>
            <a:r>
              <a:rPr lang="en-US" sz="2800" err="1">
                <a:ea typeface="+mn-ea"/>
                <a:cs typeface="Arial"/>
              </a:rPr>
              <a:t>thống</a:t>
            </a:r>
            <a:r>
              <a:rPr lang="en-US" sz="2800">
                <a:ea typeface="+mn-ea"/>
                <a:cs typeface="Arial"/>
              </a:rPr>
              <a:t> </a:t>
            </a:r>
            <a:r>
              <a:rPr lang="en-US" sz="2800" err="1">
                <a:ea typeface="+mn-ea"/>
                <a:cs typeface="Arial"/>
              </a:rPr>
              <a:t>ngoài</a:t>
            </a:r>
            <a:r>
              <a:rPr lang="en-US" sz="2800">
                <a:ea typeface="+mn-ea"/>
                <a:cs typeface="Arial"/>
              </a:rPr>
              <a:t> (external subsystem)</a:t>
            </a:r>
            <a:endParaRPr lang="en-US" sz="2800">
              <a:ea typeface="+mn-ea"/>
              <a:cs typeface="Arial" charset="0"/>
            </a:endParaRPr>
          </a:p>
          <a:p>
            <a:pPr lvl="1" indent="-182880" eaLnBrk="1" fontAlgn="auto" hangingPunct="1">
              <a:spcAft>
                <a:spcPts val="0"/>
              </a:spcAft>
              <a:defRPr/>
            </a:pPr>
            <a:r>
              <a:rPr lang="en-US" sz="2400">
                <a:ea typeface="+mn-ea"/>
                <a:cs typeface="Arial"/>
              </a:rPr>
              <a:t>Thông </a:t>
            </a:r>
            <a:r>
              <a:rPr lang="en-US" sz="2400" err="1">
                <a:ea typeface="+mn-ea"/>
                <a:cs typeface="Arial"/>
              </a:rPr>
              <a:t>thường</a:t>
            </a:r>
            <a:r>
              <a:rPr lang="en-US" sz="2400">
                <a:ea typeface="+mn-ea"/>
                <a:cs typeface="Arial"/>
              </a:rPr>
              <a:t> </a:t>
            </a:r>
            <a:r>
              <a:rPr lang="en-US" sz="2400" err="1">
                <a:ea typeface="+mn-ea"/>
                <a:cs typeface="Arial"/>
              </a:rPr>
              <a:t>mô</a:t>
            </a:r>
            <a:r>
              <a:rPr lang="en-US" sz="2400">
                <a:ea typeface="+mn-ea"/>
                <a:cs typeface="Arial"/>
              </a:rPr>
              <a:t> </a:t>
            </a:r>
            <a:r>
              <a:rPr lang="en-US" sz="2400" err="1">
                <a:ea typeface="+mn-ea"/>
                <a:cs typeface="Arial"/>
              </a:rPr>
              <a:t>hình</a:t>
            </a:r>
            <a:r>
              <a:rPr lang="en-US" sz="2400">
                <a:ea typeface="+mn-ea"/>
                <a:cs typeface="Arial"/>
              </a:rPr>
              <a:t> </a:t>
            </a:r>
            <a:r>
              <a:rPr lang="en-US" sz="2400" err="1">
                <a:ea typeface="+mn-ea"/>
                <a:cs typeface="Arial"/>
              </a:rPr>
              <a:t>hóa</a:t>
            </a:r>
            <a:r>
              <a:rPr lang="en-US" sz="2400">
                <a:ea typeface="+mn-ea"/>
                <a:cs typeface="Arial"/>
              </a:rPr>
              <a:t> </a:t>
            </a:r>
            <a:r>
              <a:rPr lang="en-US" sz="2400" err="1">
                <a:ea typeface="+mn-ea"/>
                <a:cs typeface="Arial"/>
              </a:rPr>
              <a:t>thành</a:t>
            </a:r>
            <a:r>
              <a:rPr lang="en-US" sz="2400">
                <a:ea typeface="+mn-ea"/>
                <a:cs typeface="Arial"/>
              </a:rPr>
              <a:t> subsystem</a:t>
            </a:r>
            <a:endParaRPr lang="en-US" sz="2400">
              <a:ea typeface="+mn-ea"/>
              <a:cs typeface="Arial" charset="0"/>
            </a:endParaRPr>
          </a:p>
        </p:txBody>
      </p:sp>
      <p:sp>
        <p:nvSpPr>
          <p:cNvPr id="28675" name="Slide Number Placeholder 37">
            <a:extLst>
              <a:ext uri="{FF2B5EF4-FFF2-40B4-BE49-F238E27FC236}">
                <a16:creationId xmlns:a16="http://schemas.microsoft.com/office/drawing/2014/main" id="{80C7EE38-125C-6A40-B43C-92CF82B0A0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5D6A048-10A9-0C49-8B05-67CC66051904}" type="slidenum">
              <a:rPr lang="en-US" altLang="ja-JP" sz="1200" smtClean="0">
                <a:latin typeface="Times New Roman" panose="02020603050405020304" pitchFamily="18" charset="0"/>
              </a:rPr>
              <a:pPr>
                <a:spcBef>
                  <a:spcPct val="0"/>
                </a:spcBef>
                <a:buClrTx/>
                <a:buSzTx/>
                <a:buFontTx/>
                <a:buNone/>
              </a:pPr>
              <a:t>8</a:t>
            </a:fld>
            <a:endParaRPr lang="en-US" altLang="ja-JP" sz="1200">
              <a:latin typeface="Times New Roman" panose="02020603050405020304" pitchFamily="18" charset="0"/>
            </a:endParaRPr>
          </a:p>
        </p:txBody>
      </p:sp>
      <p:sp>
        <p:nvSpPr>
          <p:cNvPr id="28676" name="Line 54">
            <a:extLst>
              <a:ext uri="{FF2B5EF4-FFF2-40B4-BE49-F238E27FC236}">
                <a16:creationId xmlns:a16="http://schemas.microsoft.com/office/drawing/2014/main" id="{3A87F68A-C05F-6640-B172-65AF0FE977FA}"/>
              </a:ext>
            </a:extLst>
          </p:cNvPr>
          <p:cNvSpPr>
            <a:spLocks noChangeShapeType="1"/>
          </p:cNvSpPr>
          <p:nvPr/>
        </p:nvSpPr>
        <p:spPr bwMode="auto">
          <a:xfrm rot="3848667">
            <a:off x="6308726" y="4986337"/>
            <a:ext cx="31750" cy="114617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77" name="Rectangle 55">
            <a:extLst>
              <a:ext uri="{FF2B5EF4-FFF2-40B4-BE49-F238E27FC236}">
                <a16:creationId xmlns:a16="http://schemas.microsoft.com/office/drawing/2014/main" id="{6636AD14-6480-DE4F-B72B-4019835113FE}"/>
              </a:ext>
            </a:extLst>
          </p:cNvPr>
          <p:cNvSpPr>
            <a:spLocks noChangeArrowheads="1"/>
          </p:cNvSpPr>
          <p:nvPr/>
        </p:nvSpPr>
        <p:spPr bwMode="auto">
          <a:xfrm>
            <a:off x="965200" y="4805363"/>
            <a:ext cx="1398588" cy="1085850"/>
          </a:xfrm>
          <a:prstGeom prst="rect">
            <a:avLst/>
          </a:prstGeom>
          <a:solidFill>
            <a:srgbClr val="FFFFCC"/>
          </a:solidFill>
          <a:ln w="9525">
            <a:solidFill>
              <a:srgbClr val="8A0E5E"/>
            </a:solidFill>
            <a:miter lim="800000"/>
            <a:headEnd type="none" w="sm" len="sm"/>
            <a:tailEnd type="none" w="lg" len="lg"/>
          </a:ln>
        </p:spPr>
        <p:txBody>
          <a:bodyPr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78" name="Line 56">
            <a:extLst>
              <a:ext uri="{FF2B5EF4-FFF2-40B4-BE49-F238E27FC236}">
                <a16:creationId xmlns:a16="http://schemas.microsoft.com/office/drawing/2014/main" id="{F09D245C-988D-094A-8074-6917E7E91256}"/>
              </a:ext>
            </a:extLst>
          </p:cNvPr>
          <p:cNvSpPr>
            <a:spLocks noChangeShapeType="1"/>
          </p:cNvSpPr>
          <p:nvPr/>
        </p:nvSpPr>
        <p:spPr bwMode="auto">
          <a:xfrm>
            <a:off x="965200" y="5743575"/>
            <a:ext cx="1398588" cy="0"/>
          </a:xfrm>
          <a:prstGeom prst="line">
            <a:avLst/>
          </a:prstGeom>
          <a:noFill/>
          <a:ln w="9525">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57">
            <a:extLst>
              <a:ext uri="{FF2B5EF4-FFF2-40B4-BE49-F238E27FC236}">
                <a16:creationId xmlns:a16="http://schemas.microsoft.com/office/drawing/2014/main" id="{118990D6-681E-1849-8174-C59BF4F09C1A}"/>
              </a:ext>
            </a:extLst>
          </p:cNvPr>
          <p:cNvSpPr>
            <a:spLocks noChangeShapeType="1"/>
          </p:cNvSpPr>
          <p:nvPr/>
        </p:nvSpPr>
        <p:spPr bwMode="auto">
          <a:xfrm>
            <a:off x="965200" y="5608638"/>
            <a:ext cx="1398588" cy="0"/>
          </a:xfrm>
          <a:prstGeom prst="line">
            <a:avLst/>
          </a:prstGeom>
          <a:noFill/>
          <a:ln w="9525">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Text Box 58">
            <a:extLst>
              <a:ext uri="{FF2B5EF4-FFF2-40B4-BE49-F238E27FC236}">
                <a16:creationId xmlns:a16="http://schemas.microsoft.com/office/drawing/2014/main" id="{68EEB2E4-A70D-D547-8C01-E340DE767CD5}"/>
              </a:ext>
            </a:extLst>
          </p:cNvPr>
          <p:cNvSpPr txBox="1">
            <a:spLocks noChangeArrowheads="1"/>
          </p:cNvSpPr>
          <p:nvPr/>
        </p:nvSpPr>
        <p:spPr bwMode="auto">
          <a:xfrm>
            <a:off x="990600" y="5105400"/>
            <a:ext cx="1319213" cy="461963"/>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rgbClr val="0000FF"/>
                </a:solidFill>
                <a:latin typeface="Times New Roman" panose="02020603050405020304" pitchFamily="18" charset="0"/>
              </a:rPr>
              <a:t>&lt;&lt;subsystem&gt;&gt;</a:t>
            </a:r>
          </a:p>
          <a:p>
            <a:pPr algn="ctr" eaLnBrk="1" hangingPunct="1">
              <a:spcBef>
                <a:spcPct val="0"/>
              </a:spcBef>
              <a:buClrTx/>
              <a:buSzTx/>
              <a:buFontTx/>
              <a:buNone/>
            </a:pPr>
            <a:r>
              <a:rPr lang="en-US" altLang="en-US" sz="1400">
                <a:solidFill>
                  <a:srgbClr val="0000FF"/>
                </a:solidFill>
                <a:latin typeface="Times New Roman" panose="02020603050405020304" pitchFamily="18" charset="0"/>
              </a:rPr>
              <a:t>MainForm</a:t>
            </a:r>
          </a:p>
        </p:txBody>
      </p:sp>
      <p:sp>
        <p:nvSpPr>
          <p:cNvPr id="28681" name="Rectangle 59">
            <a:extLst>
              <a:ext uri="{FF2B5EF4-FFF2-40B4-BE49-F238E27FC236}">
                <a16:creationId xmlns:a16="http://schemas.microsoft.com/office/drawing/2014/main" id="{45C8947F-7203-9941-88C5-FDB75C5BBF65}"/>
              </a:ext>
            </a:extLst>
          </p:cNvPr>
          <p:cNvSpPr>
            <a:spLocks noChangeArrowheads="1"/>
          </p:cNvSpPr>
          <p:nvPr/>
        </p:nvSpPr>
        <p:spPr bwMode="auto">
          <a:xfrm>
            <a:off x="6756400" y="44196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82" name="Line 60">
            <a:extLst>
              <a:ext uri="{FF2B5EF4-FFF2-40B4-BE49-F238E27FC236}">
                <a16:creationId xmlns:a16="http://schemas.microsoft.com/office/drawing/2014/main" id="{EBD42E94-A593-6649-A6E8-81CD36C422E8}"/>
              </a:ext>
            </a:extLst>
          </p:cNvPr>
          <p:cNvSpPr>
            <a:spLocks noChangeShapeType="1"/>
          </p:cNvSpPr>
          <p:nvPr/>
        </p:nvSpPr>
        <p:spPr bwMode="auto">
          <a:xfrm>
            <a:off x="6756400" y="49879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3" name="Line 61">
            <a:extLst>
              <a:ext uri="{FF2B5EF4-FFF2-40B4-BE49-F238E27FC236}">
                <a16:creationId xmlns:a16="http://schemas.microsoft.com/office/drawing/2014/main" id="{1BBEB6CD-92FA-244B-A26E-488E4D6082DF}"/>
              </a:ext>
            </a:extLst>
          </p:cNvPr>
          <p:cNvSpPr>
            <a:spLocks noChangeShapeType="1"/>
          </p:cNvSpPr>
          <p:nvPr/>
        </p:nvSpPr>
        <p:spPr bwMode="auto">
          <a:xfrm>
            <a:off x="6756400" y="4851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4" name="Text Box 62">
            <a:extLst>
              <a:ext uri="{FF2B5EF4-FFF2-40B4-BE49-F238E27FC236}">
                <a16:creationId xmlns:a16="http://schemas.microsoft.com/office/drawing/2014/main" id="{845E35A8-283B-174D-AD33-4149A497047F}"/>
              </a:ext>
            </a:extLst>
          </p:cNvPr>
          <p:cNvSpPr txBox="1">
            <a:spLocks noChangeArrowheads="1"/>
          </p:cNvSpPr>
          <p:nvPr/>
        </p:nvSpPr>
        <p:spPr bwMode="auto">
          <a:xfrm>
            <a:off x="7018338" y="4532313"/>
            <a:ext cx="1017587"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SubWindow</a:t>
            </a:r>
          </a:p>
        </p:txBody>
      </p:sp>
      <p:sp>
        <p:nvSpPr>
          <p:cNvPr id="28685" name="Rectangle 63">
            <a:extLst>
              <a:ext uri="{FF2B5EF4-FFF2-40B4-BE49-F238E27FC236}">
                <a16:creationId xmlns:a16="http://schemas.microsoft.com/office/drawing/2014/main" id="{BEE35EC5-D683-2C4F-910F-61677A8461EA}"/>
              </a:ext>
            </a:extLst>
          </p:cNvPr>
          <p:cNvSpPr>
            <a:spLocks noChangeArrowheads="1"/>
          </p:cNvSpPr>
          <p:nvPr/>
        </p:nvSpPr>
        <p:spPr bwMode="auto">
          <a:xfrm>
            <a:off x="6756400" y="58070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86" name="Line 64">
            <a:extLst>
              <a:ext uri="{FF2B5EF4-FFF2-40B4-BE49-F238E27FC236}">
                <a16:creationId xmlns:a16="http://schemas.microsoft.com/office/drawing/2014/main" id="{456D1D87-F563-3042-90F0-652C20435619}"/>
              </a:ext>
            </a:extLst>
          </p:cNvPr>
          <p:cNvSpPr>
            <a:spLocks noChangeShapeType="1"/>
          </p:cNvSpPr>
          <p:nvPr/>
        </p:nvSpPr>
        <p:spPr bwMode="auto">
          <a:xfrm>
            <a:off x="6756400" y="6375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7" name="Line 65">
            <a:extLst>
              <a:ext uri="{FF2B5EF4-FFF2-40B4-BE49-F238E27FC236}">
                <a16:creationId xmlns:a16="http://schemas.microsoft.com/office/drawing/2014/main" id="{5174FB5B-2D3F-6B45-9FF2-A22ADD1C2A03}"/>
              </a:ext>
            </a:extLst>
          </p:cNvPr>
          <p:cNvSpPr>
            <a:spLocks noChangeShapeType="1"/>
          </p:cNvSpPr>
          <p:nvPr/>
        </p:nvSpPr>
        <p:spPr bwMode="auto">
          <a:xfrm>
            <a:off x="6756400" y="62388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8" name="Text Box 66">
            <a:extLst>
              <a:ext uri="{FF2B5EF4-FFF2-40B4-BE49-F238E27FC236}">
                <a16:creationId xmlns:a16="http://schemas.microsoft.com/office/drawing/2014/main" id="{CF2A1E25-B361-894F-BA3C-FEB9F4414BAE}"/>
              </a:ext>
            </a:extLst>
          </p:cNvPr>
          <p:cNvSpPr txBox="1">
            <a:spLocks noChangeArrowheads="1"/>
          </p:cNvSpPr>
          <p:nvPr/>
        </p:nvSpPr>
        <p:spPr bwMode="auto">
          <a:xfrm>
            <a:off x="6923088" y="5919788"/>
            <a:ext cx="1273175"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DropDownList</a:t>
            </a:r>
          </a:p>
        </p:txBody>
      </p:sp>
      <p:sp>
        <p:nvSpPr>
          <p:cNvPr id="28689" name="Rectangle 67">
            <a:extLst>
              <a:ext uri="{FF2B5EF4-FFF2-40B4-BE49-F238E27FC236}">
                <a16:creationId xmlns:a16="http://schemas.microsoft.com/office/drawing/2014/main" id="{6D797DCD-7D66-2D41-A505-A34288C086EA}"/>
              </a:ext>
            </a:extLst>
          </p:cNvPr>
          <p:cNvSpPr>
            <a:spLocks noChangeArrowheads="1"/>
          </p:cNvSpPr>
          <p:nvPr/>
        </p:nvSpPr>
        <p:spPr bwMode="auto">
          <a:xfrm>
            <a:off x="4241800" y="58070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90" name="Line 68">
            <a:extLst>
              <a:ext uri="{FF2B5EF4-FFF2-40B4-BE49-F238E27FC236}">
                <a16:creationId xmlns:a16="http://schemas.microsoft.com/office/drawing/2014/main" id="{BAAD978B-7894-C342-BA71-2654F7B1C795}"/>
              </a:ext>
            </a:extLst>
          </p:cNvPr>
          <p:cNvSpPr>
            <a:spLocks noChangeShapeType="1"/>
          </p:cNvSpPr>
          <p:nvPr/>
        </p:nvSpPr>
        <p:spPr bwMode="auto">
          <a:xfrm>
            <a:off x="4241800" y="63754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1" name="Line 69">
            <a:extLst>
              <a:ext uri="{FF2B5EF4-FFF2-40B4-BE49-F238E27FC236}">
                <a16:creationId xmlns:a16="http://schemas.microsoft.com/office/drawing/2014/main" id="{5C5E5514-1A10-6343-9A1D-8FBA7697E957}"/>
              </a:ext>
            </a:extLst>
          </p:cNvPr>
          <p:cNvSpPr>
            <a:spLocks noChangeShapeType="1"/>
          </p:cNvSpPr>
          <p:nvPr/>
        </p:nvSpPr>
        <p:spPr bwMode="auto">
          <a:xfrm>
            <a:off x="4241800" y="62388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2" name="Text Box 70">
            <a:extLst>
              <a:ext uri="{FF2B5EF4-FFF2-40B4-BE49-F238E27FC236}">
                <a16:creationId xmlns:a16="http://schemas.microsoft.com/office/drawing/2014/main" id="{FD516080-E733-9D40-8386-9A713D79ABFB}"/>
              </a:ext>
            </a:extLst>
          </p:cNvPr>
          <p:cNvSpPr txBox="1">
            <a:spLocks noChangeArrowheads="1"/>
          </p:cNvSpPr>
          <p:nvPr/>
        </p:nvSpPr>
        <p:spPr bwMode="auto">
          <a:xfrm>
            <a:off x="4751388" y="5919788"/>
            <a:ext cx="558800" cy="246062"/>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Button</a:t>
            </a:r>
          </a:p>
        </p:txBody>
      </p:sp>
      <p:sp>
        <p:nvSpPr>
          <p:cNvPr id="28693" name="Rectangle 71">
            <a:extLst>
              <a:ext uri="{FF2B5EF4-FFF2-40B4-BE49-F238E27FC236}">
                <a16:creationId xmlns:a16="http://schemas.microsoft.com/office/drawing/2014/main" id="{1C63F0BB-4908-1B48-8EA7-F7DDF1A766B3}"/>
              </a:ext>
            </a:extLst>
          </p:cNvPr>
          <p:cNvSpPr>
            <a:spLocks noChangeArrowheads="1"/>
          </p:cNvSpPr>
          <p:nvPr/>
        </p:nvSpPr>
        <p:spPr bwMode="auto">
          <a:xfrm>
            <a:off x="4229100" y="4419600"/>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694" name="Line 72">
            <a:extLst>
              <a:ext uri="{FF2B5EF4-FFF2-40B4-BE49-F238E27FC236}">
                <a16:creationId xmlns:a16="http://schemas.microsoft.com/office/drawing/2014/main" id="{5449BBF1-4E08-754A-A7C8-00489C344947}"/>
              </a:ext>
            </a:extLst>
          </p:cNvPr>
          <p:cNvSpPr>
            <a:spLocks noChangeShapeType="1"/>
          </p:cNvSpPr>
          <p:nvPr/>
        </p:nvSpPr>
        <p:spPr bwMode="auto">
          <a:xfrm>
            <a:off x="4241800" y="498792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5" name="Line 73">
            <a:extLst>
              <a:ext uri="{FF2B5EF4-FFF2-40B4-BE49-F238E27FC236}">
                <a16:creationId xmlns:a16="http://schemas.microsoft.com/office/drawing/2014/main" id="{25C596C5-C581-F341-BD0C-07703CEE6772}"/>
              </a:ext>
            </a:extLst>
          </p:cNvPr>
          <p:cNvSpPr>
            <a:spLocks noChangeShapeType="1"/>
          </p:cNvSpPr>
          <p:nvPr/>
        </p:nvSpPr>
        <p:spPr bwMode="auto">
          <a:xfrm>
            <a:off x="4241800" y="48641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6" name="Text Box 74">
            <a:extLst>
              <a:ext uri="{FF2B5EF4-FFF2-40B4-BE49-F238E27FC236}">
                <a16:creationId xmlns:a16="http://schemas.microsoft.com/office/drawing/2014/main" id="{37619525-D041-D64E-B4B1-69309A5835E5}"/>
              </a:ext>
            </a:extLst>
          </p:cNvPr>
          <p:cNvSpPr txBox="1">
            <a:spLocks noChangeArrowheads="1"/>
          </p:cNvSpPr>
          <p:nvPr/>
        </p:nvSpPr>
        <p:spPr bwMode="auto">
          <a:xfrm>
            <a:off x="4462463" y="4532313"/>
            <a:ext cx="1160462"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FF"/>
                </a:solidFill>
                <a:latin typeface="Times New Roman" panose="02020603050405020304" pitchFamily="18" charset="0"/>
              </a:rPr>
              <a:t>MainWindow</a:t>
            </a:r>
          </a:p>
        </p:txBody>
      </p:sp>
      <p:sp>
        <p:nvSpPr>
          <p:cNvPr id="28697" name="Line 75">
            <a:extLst>
              <a:ext uri="{FF2B5EF4-FFF2-40B4-BE49-F238E27FC236}">
                <a16:creationId xmlns:a16="http://schemas.microsoft.com/office/drawing/2014/main" id="{FEBD28E5-5C1E-A540-A194-2C6BC186F40A}"/>
              </a:ext>
            </a:extLst>
          </p:cNvPr>
          <p:cNvSpPr>
            <a:spLocks noChangeShapeType="1"/>
          </p:cNvSpPr>
          <p:nvPr/>
        </p:nvSpPr>
        <p:spPr bwMode="auto">
          <a:xfrm>
            <a:off x="5962650" y="4787900"/>
            <a:ext cx="793750" cy="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98" name="Line 76">
            <a:extLst>
              <a:ext uri="{FF2B5EF4-FFF2-40B4-BE49-F238E27FC236}">
                <a16:creationId xmlns:a16="http://schemas.microsoft.com/office/drawing/2014/main" id="{B3D6E738-8558-0042-89EA-65162B4C015F}"/>
              </a:ext>
            </a:extLst>
          </p:cNvPr>
          <p:cNvSpPr>
            <a:spLocks noChangeShapeType="1"/>
          </p:cNvSpPr>
          <p:nvPr/>
        </p:nvSpPr>
        <p:spPr bwMode="auto">
          <a:xfrm>
            <a:off x="7518400" y="5365750"/>
            <a:ext cx="0" cy="44132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699" name="Line 77">
            <a:extLst>
              <a:ext uri="{FF2B5EF4-FFF2-40B4-BE49-F238E27FC236}">
                <a16:creationId xmlns:a16="http://schemas.microsoft.com/office/drawing/2014/main" id="{E4DE5C29-8578-EA4C-BA58-D3712325E566}"/>
              </a:ext>
            </a:extLst>
          </p:cNvPr>
          <p:cNvSpPr>
            <a:spLocks noChangeShapeType="1"/>
          </p:cNvSpPr>
          <p:nvPr/>
        </p:nvSpPr>
        <p:spPr bwMode="auto">
          <a:xfrm>
            <a:off x="5003800" y="5365750"/>
            <a:ext cx="0" cy="44132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28700" name="AutoShape 78">
            <a:extLst>
              <a:ext uri="{FF2B5EF4-FFF2-40B4-BE49-F238E27FC236}">
                <a16:creationId xmlns:a16="http://schemas.microsoft.com/office/drawing/2014/main" id="{4F9FFF40-0D6F-A245-A5E9-63FD27EC8893}"/>
              </a:ext>
            </a:extLst>
          </p:cNvPr>
          <p:cNvSpPr>
            <a:spLocks noChangeArrowheads="1"/>
          </p:cNvSpPr>
          <p:nvPr/>
        </p:nvSpPr>
        <p:spPr bwMode="auto">
          <a:xfrm>
            <a:off x="2962275" y="5099050"/>
            <a:ext cx="720725" cy="655638"/>
          </a:xfrm>
          <a:prstGeom prst="rightArrow">
            <a:avLst>
              <a:gd name="adj1" fmla="val 55935"/>
              <a:gd name="adj2" fmla="val 49152"/>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1" name="AutoShape 79">
            <a:extLst>
              <a:ext uri="{FF2B5EF4-FFF2-40B4-BE49-F238E27FC236}">
                <a16:creationId xmlns:a16="http://schemas.microsoft.com/office/drawing/2014/main" id="{04249A65-0FBD-EA4A-AF29-2958DEE8E3C0}"/>
              </a:ext>
            </a:extLst>
          </p:cNvPr>
          <p:cNvSpPr>
            <a:spLocks noChangeArrowheads="1"/>
          </p:cNvSpPr>
          <p:nvPr/>
        </p:nvSpPr>
        <p:spPr bwMode="auto">
          <a:xfrm>
            <a:off x="4953000" y="52070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2" name="AutoShape 80">
            <a:extLst>
              <a:ext uri="{FF2B5EF4-FFF2-40B4-BE49-F238E27FC236}">
                <a16:creationId xmlns:a16="http://schemas.microsoft.com/office/drawing/2014/main" id="{3C8B9342-6CB0-7144-B67E-CF941BCCB7DA}"/>
              </a:ext>
            </a:extLst>
          </p:cNvPr>
          <p:cNvSpPr>
            <a:spLocks noChangeArrowheads="1"/>
          </p:cNvSpPr>
          <p:nvPr/>
        </p:nvSpPr>
        <p:spPr bwMode="auto">
          <a:xfrm>
            <a:off x="7469188" y="521335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3" name="AutoShape 81">
            <a:extLst>
              <a:ext uri="{FF2B5EF4-FFF2-40B4-BE49-F238E27FC236}">
                <a16:creationId xmlns:a16="http://schemas.microsoft.com/office/drawing/2014/main" id="{0D77CAD8-7863-4A40-AE40-F1C4AF829340}"/>
              </a:ext>
            </a:extLst>
          </p:cNvPr>
          <p:cNvSpPr>
            <a:spLocks noChangeArrowheads="1"/>
          </p:cNvSpPr>
          <p:nvPr/>
        </p:nvSpPr>
        <p:spPr bwMode="auto">
          <a:xfrm rot="3486330">
            <a:off x="6844506" y="5179219"/>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4" name="AutoShape 82">
            <a:extLst>
              <a:ext uri="{FF2B5EF4-FFF2-40B4-BE49-F238E27FC236}">
                <a16:creationId xmlns:a16="http://schemas.microsoft.com/office/drawing/2014/main" id="{F3381E22-074C-3D46-A1AD-613FD14E3B7C}"/>
              </a:ext>
            </a:extLst>
          </p:cNvPr>
          <p:cNvSpPr>
            <a:spLocks noChangeArrowheads="1"/>
          </p:cNvSpPr>
          <p:nvPr/>
        </p:nvSpPr>
        <p:spPr bwMode="auto">
          <a:xfrm rot="-5400000">
            <a:off x="5876131" y="4707732"/>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grpSp>
        <p:nvGrpSpPr>
          <p:cNvPr id="28705" name="Group 84">
            <a:extLst>
              <a:ext uri="{FF2B5EF4-FFF2-40B4-BE49-F238E27FC236}">
                <a16:creationId xmlns:a16="http://schemas.microsoft.com/office/drawing/2014/main" id="{A6293A34-5663-DF4D-9341-795ACAA1009D}"/>
              </a:ext>
            </a:extLst>
          </p:cNvPr>
          <p:cNvGrpSpPr>
            <a:grpSpLocks/>
          </p:cNvGrpSpPr>
          <p:nvPr/>
        </p:nvGrpSpPr>
        <p:grpSpPr bwMode="auto">
          <a:xfrm>
            <a:off x="1566863" y="4887913"/>
            <a:ext cx="290512" cy="215900"/>
            <a:chOff x="4722" y="972"/>
            <a:chExt cx="183" cy="136"/>
          </a:xfrm>
        </p:grpSpPr>
        <p:sp>
          <p:nvSpPr>
            <p:cNvPr id="28706" name="Rectangle 85">
              <a:extLst>
                <a:ext uri="{FF2B5EF4-FFF2-40B4-BE49-F238E27FC236}">
                  <a16:creationId xmlns:a16="http://schemas.microsoft.com/office/drawing/2014/main" id="{F0F29FF9-AF30-5641-B5CC-8A21A4525941}"/>
                </a:ext>
              </a:extLst>
            </p:cNvPr>
            <p:cNvSpPr>
              <a:spLocks noChangeArrowheads="1"/>
            </p:cNvSpPr>
            <p:nvPr/>
          </p:nvSpPr>
          <p:spPr bwMode="auto">
            <a:xfrm>
              <a:off x="4722" y="1054"/>
              <a:ext cx="94" cy="3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7" name="Rectangle 86">
              <a:extLst>
                <a:ext uri="{FF2B5EF4-FFF2-40B4-BE49-F238E27FC236}">
                  <a16:creationId xmlns:a16="http://schemas.microsoft.com/office/drawing/2014/main" id="{79A84C6B-B72B-6341-8458-F213DB58352C}"/>
                </a:ext>
              </a:extLst>
            </p:cNvPr>
            <p:cNvSpPr>
              <a:spLocks noChangeArrowheads="1"/>
            </p:cNvSpPr>
            <p:nvPr/>
          </p:nvSpPr>
          <p:spPr bwMode="auto">
            <a:xfrm>
              <a:off x="4722" y="995"/>
              <a:ext cx="94" cy="3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8708" name="Freeform 87">
              <a:extLst>
                <a:ext uri="{FF2B5EF4-FFF2-40B4-BE49-F238E27FC236}">
                  <a16:creationId xmlns:a16="http://schemas.microsoft.com/office/drawing/2014/main" id="{C5D01C71-F0CE-D042-8C79-B79882B79223}"/>
                </a:ext>
              </a:extLst>
            </p:cNvPr>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en-US"/>
            </a:p>
          </p:txBody>
        </p:sp>
        <p:sp>
          <p:nvSpPr>
            <p:cNvPr id="28709" name="Line 88">
              <a:extLst>
                <a:ext uri="{FF2B5EF4-FFF2-40B4-BE49-F238E27FC236}">
                  <a16:creationId xmlns:a16="http://schemas.microsoft.com/office/drawing/2014/main" id="{4B36CB34-E004-CE46-A43A-354F3776D10E}"/>
                </a:ext>
              </a:extLst>
            </p:cNvPr>
            <p:cNvSpPr>
              <a:spLocks noChangeShapeType="1"/>
            </p:cNvSpPr>
            <p:nvPr/>
          </p:nvSpPr>
          <p:spPr bwMode="auto">
            <a:xfrm>
              <a:off x="4773" y="1030"/>
              <a:ext cx="0" cy="1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lIns="107950" tIns="53975" rIns="107950" bIns="53975" anchor="ctr"/>
            <a:lstStyle/>
            <a:p>
              <a:endParaRPr lang="en-US"/>
            </a:p>
          </p:txBody>
        </p:sp>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a:extLst>
              <a:ext uri="{FF2B5EF4-FFF2-40B4-BE49-F238E27FC236}">
                <a16:creationId xmlns:a16="http://schemas.microsoft.com/office/drawing/2014/main" id="{032844B4-DAF1-054A-8B05-3AC8BCA3195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Package </a:t>
            </a:r>
            <a:r>
              <a:rPr lang="en-US" err="1">
                <a:ea typeface="+mj-ea"/>
                <a:cs typeface="Arial"/>
              </a:rPr>
              <a:t>là</a:t>
            </a:r>
            <a:r>
              <a:rPr lang="en-US">
                <a:ea typeface="+mj-ea"/>
                <a:cs typeface="Arial"/>
              </a:rPr>
              <a:t> </a:t>
            </a:r>
            <a:r>
              <a:rPr lang="en-US" err="1">
                <a:ea typeface="+mj-ea"/>
                <a:cs typeface="Arial"/>
              </a:rPr>
              <a:t>gì</a:t>
            </a:r>
            <a:r>
              <a:rPr lang="en-US">
                <a:ea typeface="+mj-ea"/>
                <a:cs typeface="Arial"/>
              </a:rPr>
              <a:t>?</a:t>
            </a:r>
          </a:p>
        </p:txBody>
      </p:sp>
      <p:sp>
        <p:nvSpPr>
          <p:cNvPr id="163842" name="Rectangle 2">
            <a:extLst>
              <a:ext uri="{FF2B5EF4-FFF2-40B4-BE49-F238E27FC236}">
                <a16:creationId xmlns:a16="http://schemas.microsoft.com/office/drawing/2014/main" id="{2F4AA480-3F98-E647-8676-39319C416908}"/>
              </a:ext>
            </a:extLst>
          </p:cNvPr>
          <p:cNvSpPr>
            <a:spLocks noGrp="1"/>
          </p:cNvSpPr>
          <p:nvPr>
            <p:ph idx="1"/>
          </p:nvPr>
        </p:nvSpPr>
        <p:spPr/>
        <p:txBody>
          <a:bodyPr/>
          <a:lstStyle/>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công</a:t>
            </a:r>
            <a:r>
              <a:rPr lang="en-US" altLang="en-US" sz="2800">
                <a:ea typeface="ＭＳ Ｐゴシック"/>
                <a:cs typeface="Arial"/>
              </a:rPr>
              <a:t> </a:t>
            </a:r>
            <a:r>
              <a:rPr lang="en-US" altLang="en-US" sz="2800" err="1">
                <a:ea typeface="ＭＳ Ｐゴシック"/>
                <a:cs typeface="Arial"/>
              </a:rPr>
              <a:t>cụ</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mục</a:t>
            </a:r>
            <a:r>
              <a:rPr lang="en-US" altLang="en-US" sz="2800">
                <a:ea typeface="ＭＳ Ｐゴシック"/>
                <a:cs typeface="Arial"/>
              </a:rPr>
              <a:t> </a:t>
            </a:r>
            <a:r>
              <a:rPr lang="en-US" altLang="en-US" sz="2800" err="1">
                <a:ea typeface="ＭＳ Ｐゴシック"/>
                <a:cs typeface="Arial"/>
              </a:rPr>
              <a:t>đích</a:t>
            </a:r>
            <a:r>
              <a:rPr lang="en-US" altLang="en-US" sz="2800">
                <a:ea typeface="ＭＳ Ｐゴシック"/>
                <a:cs typeface="Arial"/>
              </a:rPr>
              <a:t> </a:t>
            </a:r>
            <a:r>
              <a:rPr lang="en-US" altLang="en-US" sz="2800" err="1">
                <a:ea typeface="ＭＳ Ｐゴシック"/>
                <a:cs typeface="Arial"/>
              </a:rPr>
              <a:t>tổ</a:t>
            </a:r>
            <a:r>
              <a:rPr lang="en-US" altLang="en-US" sz="2800">
                <a:ea typeface="ＭＳ Ｐゴシック"/>
                <a:cs typeface="Arial"/>
              </a:rPr>
              <a:t> </a:t>
            </a:r>
            <a:r>
              <a:rPr lang="en-US" altLang="en-US" sz="2800" err="1">
                <a:ea typeface="ＭＳ Ｐゴシック"/>
                <a:cs typeface="Arial"/>
              </a:rPr>
              <a:t>chức</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vào</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nhóm</a:t>
            </a:r>
            <a:r>
              <a:rPr lang="en-US" altLang="en-US" sz="2800">
                <a:ea typeface="ＭＳ Ｐゴシック"/>
                <a:cs typeface="Arial"/>
              </a:rPr>
              <a:t>.</a:t>
            </a:r>
          </a:p>
          <a:p>
            <a:pPr marL="182245" indent="-182245" eaLnBrk="1" hangingPunct="1"/>
            <a:r>
              <a:rPr lang="en-US" altLang="en-US" sz="2800" err="1">
                <a:ea typeface="ＭＳ Ｐゴシック"/>
                <a:cs typeface="Arial"/>
              </a:rPr>
              <a:t>Một</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hình</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chứa</a:t>
            </a:r>
            <a:r>
              <a:rPr lang="en-US" altLang="en-US" sz="2800">
                <a:ea typeface="ＭＳ Ｐゴシック"/>
                <a:cs typeface="Arial"/>
              </a:rPr>
              <a:t> </a:t>
            </a:r>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thành</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khác</a:t>
            </a:r>
            <a:r>
              <a:rPr lang="en-US" altLang="en-US" sz="2800">
                <a:ea typeface="ＭＳ Ｐゴシック"/>
                <a:cs typeface="Arial"/>
              </a:rPr>
              <a:t>.</a:t>
            </a:r>
          </a:p>
          <a:p>
            <a:pPr marL="182245" indent="-182245" eaLnBrk="1" hangingPunct="1"/>
            <a:r>
              <a:rPr lang="en-US" altLang="en-US" sz="2800" err="1">
                <a:ea typeface="ＭＳ Ｐゴシック"/>
                <a:cs typeface="Arial"/>
              </a:rPr>
              <a:t>Một</a:t>
            </a:r>
            <a:r>
              <a:rPr lang="en-US" altLang="en-US" sz="2800">
                <a:ea typeface="ＭＳ Ｐゴシック"/>
                <a:cs typeface="Arial"/>
              </a:rPr>
              <a:t> package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thể</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sử</a:t>
            </a:r>
            <a:r>
              <a:rPr lang="en-US" altLang="en-US" sz="2800">
                <a:ea typeface="ＭＳ Ｐゴシック"/>
                <a:cs typeface="Arial"/>
              </a:rPr>
              <a:t> </a:t>
            </a:r>
            <a:r>
              <a:rPr lang="en-US" altLang="en-US" sz="2800" err="1">
                <a:ea typeface="ＭＳ Ｐゴシック"/>
                <a:cs typeface="Arial"/>
              </a:rPr>
              <a:t>dụng</a:t>
            </a:r>
            <a:r>
              <a:rPr lang="en-US" altLang="en-US" sz="2800">
                <a:ea typeface="ＭＳ Ｐゴシック"/>
                <a:cs typeface="Arial"/>
              </a:rPr>
              <a:t>:</a:t>
            </a:r>
          </a:p>
          <a:p>
            <a:pPr lvl="1" indent="-182245"/>
            <a:r>
              <a:rPr lang="en-US" altLang="en-US" sz="2400" err="1">
                <a:ea typeface="ＭＳ Ｐゴシック"/>
                <a:cs typeface="Arial"/>
              </a:rPr>
              <a:t>Để</a:t>
            </a:r>
            <a:r>
              <a:rPr lang="en-US" altLang="en-US" sz="2400">
                <a:ea typeface="ＭＳ Ｐゴシック"/>
                <a:cs typeface="Arial"/>
              </a:rPr>
              <a:t> </a:t>
            </a:r>
            <a:r>
              <a:rPr lang="en-US" altLang="en-US" sz="2400" err="1">
                <a:ea typeface="ＭＳ Ｐゴシック"/>
                <a:cs typeface="Arial"/>
              </a:rPr>
              <a:t>tổ</a:t>
            </a:r>
            <a:r>
              <a:rPr lang="en-US" altLang="en-US" sz="2400">
                <a:ea typeface="ＭＳ Ｐゴシック"/>
                <a:cs typeface="Arial"/>
              </a:rPr>
              <a:t> </a:t>
            </a:r>
            <a:r>
              <a:rPr lang="en-US" altLang="en-US" sz="2400" err="1">
                <a:ea typeface="ＭＳ Ｐゴシック"/>
                <a:cs typeface="Arial"/>
              </a:rPr>
              <a:t>chức</a:t>
            </a:r>
            <a:r>
              <a:rPr lang="en-US" altLang="en-US" sz="2400">
                <a:ea typeface="ＭＳ Ｐゴシック"/>
                <a:cs typeface="Arial"/>
              </a:rPr>
              <a:t> </a:t>
            </a:r>
            <a:r>
              <a:rPr lang="en-US" altLang="en-US" sz="2400" err="1">
                <a:ea typeface="ＭＳ Ｐゴシック"/>
                <a:cs typeface="Arial"/>
              </a:rPr>
              <a:t>mô</a:t>
            </a:r>
            <a:r>
              <a:rPr lang="en-US" altLang="en-US" sz="2400">
                <a:ea typeface="ＭＳ Ｐゴシック"/>
                <a:cs typeface="Arial"/>
              </a:rPr>
              <a:t> </a:t>
            </a:r>
            <a:r>
              <a:rPr lang="en-US" altLang="en-US" sz="2400" err="1">
                <a:ea typeface="ＭＳ Ｐゴシック"/>
                <a:cs typeface="Arial"/>
              </a:rPr>
              <a:t>hình</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a:t>
            </a:r>
            <a:r>
              <a:rPr lang="en-US" altLang="en-US" sz="2400" err="1">
                <a:ea typeface="ＭＳ Ｐゴシック"/>
                <a:cs typeface="Arial"/>
              </a:rPr>
              <a:t>triển</a:t>
            </a:r>
            <a:endParaRPr lang="en-US" altLang="en-US" sz="2400" err="1">
              <a:ea typeface="ＭＳ Ｐゴシック" panose="020B0600070205080204" pitchFamily="34" charset="-128"/>
              <a:cs typeface="Arial" panose="020B0604020202020204" pitchFamily="34" charset="0"/>
            </a:endParaRPr>
          </a:p>
          <a:p>
            <a:pPr lvl="1" indent="-182245"/>
            <a:r>
              <a:rPr lang="en-US" altLang="en-US" sz="2400" err="1">
                <a:ea typeface="ＭＳ Ｐゴシック"/>
                <a:cs typeface="Arial"/>
              </a:rPr>
              <a:t>Nhưng</a:t>
            </a:r>
            <a:r>
              <a:rPr lang="en-US" altLang="en-US" sz="2400">
                <a:ea typeface="ＭＳ Ｐゴシック"/>
                <a:cs typeface="Arial"/>
              </a:rPr>
              <a:t> </a:t>
            </a:r>
            <a:r>
              <a:rPr lang="en-US" altLang="en-US" sz="2400" err="1">
                <a:ea typeface="ＭＳ Ｐゴシック"/>
                <a:cs typeface="Arial"/>
              </a:rPr>
              <a:t>một</a:t>
            </a:r>
            <a:r>
              <a:rPr lang="en-US" altLang="en-US" sz="2400">
                <a:ea typeface="ＭＳ Ｐゴシック"/>
                <a:cs typeface="Arial"/>
              </a:rPr>
              <a:t> </a:t>
            </a:r>
            <a:r>
              <a:rPr lang="en-US" altLang="en-US" sz="2400" err="1">
                <a:ea typeface="ＭＳ Ｐゴシック"/>
                <a:cs typeface="Arial"/>
              </a:rPr>
              <a:t>đơn</a:t>
            </a:r>
            <a:r>
              <a:rPr lang="en-US" altLang="en-US" sz="2400">
                <a:ea typeface="ＭＳ Ｐゴシック"/>
                <a:cs typeface="Arial"/>
              </a:rPr>
              <a:t> </a:t>
            </a:r>
            <a:r>
              <a:rPr lang="en-US" altLang="en-US" sz="2400" err="1">
                <a:ea typeface="ＭＳ Ｐゴシック"/>
                <a:cs typeface="Arial"/>
              </a:rPr>
              <a:t>vị</a:t>
            </a:r>
            <a:r>
              <a:rPr lang="en-US" altLang="en-US" sz="2400">
                <a:ea typeface="ＭＳ Ｐゴシック"/>
                <a:cs typeface="Arial"/>
              </a:rPr>
              <a:t> </a:t>
            </a:r>
            <a:r>
              <a:rPr lang="en-US" altLang="en-US" sz="2400" err="1">
                <a:ea typeface="ＭＳ Ｐゴシック"/>
                <a:cs typeface="Arial"/>
              </a:rPr>
              <a:t>quản</a:t>
            </a:r>
            <a:r>
              <a:rPr lang="en-US" altLang="en-US" sz="2400">
                <a:ea typeface="ＭＳ Ｐゴシック"/>
                <a:cs typeface="Arial"/>
              </a:rPr>
              <a:t> </a:t>
            </a:r>
            <a:r>
              <a:rPr lang="en-US" altLang="en-US" sz="2400" err="1">
                <a:ea typeface="ＭＳ Ｐゴシック"/>
                <a:cs typeface="Arial"/>
              </a:rPr>
              <a:t>lý</a:t>
            </a:r>
            <a:r>
              <a:rPr lang="en-US" altLang="en-US" sz="2400">
                <a:ea typeface="ＭＳ Ｐゴシック"/>
                <a:cs typeface="Arial"/>
              </a:rPr>
              <a:t> </a:t>
            </a:r>
            <a:r>
              <a:rPr lang="en-US" altLang="en-US" sz="2400" err="1">
                <a:ea typeface="ＭＳ Ｐゴシック"/>
                <a:cs typeface="Arial"/>
              </a:rPr>
              <a:t>phát</a:t>
            </a:r>
            <a:r>
              <a:rPr lang="en-US" altLang="en-US" sz="2400">
                <a:ea typeface="ＭＳ Ｐゴシック"/>
                <a:cs typeface="Arial"/>
              </a:rPr>
              <a:t> triển</a:t>
            </a:r>
            <a:endParaRPr lang="en-US" altLang="en-US" sz="2400">
              <a:ea typeface="ＭＳ Ｐゴシック" panose="020B0600070205080204" pitchFamily="34" charset="-128"/>
              <a:cs typeface="Arial" panose="020B0604020202020204" pitchFamily="34" charset="0"/>
            </a:endParaRPr>
          </a:p>
        </p:txBody>
      </p:sp>
      <p:sp>
        <p:nvSpPr>
          <p:cNvPr id="163843" name="Slide Number Placeholder 8">
            <a:extLst>
              <a:ext uri="{FF2B5EF4-FFF2-40B4-BE49-F238E27FC236}">
                <a16:creationId xmlns:a16="http://schemas.microsoft.com/office/drawing/2014/main" id="{53F41B53-1F71-FA41-9146-7D238A7738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D5D309A-B592-0540-99B4-FF1082EE8A64}" type="slidenum">
              <a:rPr lang="en-US" altLang="ja-JP" sz="1200" dirty="0" smtClean="0">
                <a:latin typeface="Times New Roman" panose="02020603050405020304" pitchFamily="18" charset="0"/>
              </a:rPr>
              <a:pPr>
                <a:spcBef>
                  <a:spcPct val="0"/>
                </a:spcBef>
                <a:buClrTx/>
                <a:buSzTx/>
                <a:buFontTx/>
                <a:buNone/>
              </a:pPr>
              <a:t>80</a:t>
            </a:fld>
            <a:endParaRPr lang="en-US" altLang="ja-JP" sz="1200">
              <a:latin typeface="Times New Roman" panose="02020603050405020304" pitchFamily="18" charset="0"/>
            </a:endParaRPr>
          </a:p>
        </p:txBody>
      </p:sp>
      <p:sp>
        <p:nvSpPr>
          <p:cNvPr id="163844" name="Rectangle 12">
            <a:extLst>
              <a:ext uri="{FF2B5EF4-FFF2-40B4-BE49-F238E27FC236}">
                <a16:creationId xmlns:a16="http://schemas.microsoft.com/office/drawing/2014/main" id="{EE17160B-3743-E441-A632-BA9784230031}"/>
              </a:ext>
            </a:extLst>
          </p:cNvPr>
          <p:cNvSpPr>
            <a:spLocks noChangeArrowheads="1"/>
          </p:cNvSpPr>
          <p:nvPr/>
        </p:nvSpPr>
        <p:spPr bwMode="auto">
          <a:xfrm>
            <a:off x="3548063" y="5353050"/>
            <a:ext cx="2117725" cy="1276350"/>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5" name="Rectangle 13">
            <a:extLst>
              <a:ext uri="{FF2B5EF4-FFF2-40B4-BE49-F238E27FC236}">
                <a16:creationId xmlns:a16="http://schemas.microsoft.com/office/drawing/2014/main" id="{57CD2A00-361C-544F-A11E-8751A2C204B8}"/>
              </a:ext>
            </a:extLst>
          </p:cNvPr>
          <p:cNvSpPr>
            <a:spLocks noChangeArrowheads="1"/>
          </p:cNvSpPr>
          <p:nvPr/>
        </p:nvSpPr>
        <p:spPr bwMode="auto">
          <a:xfrm>
            <a:off x="3548063" y="4949825"/>
            <a:ext cx="847725" cy="403225"/>
          </a:xfrm>
          <a:prstGeom prst="rect">
            <a:avLst/>
          </a:prstGeom>
          <a:solidFill>
            <a:srgbClr val="FFFFCC"/>
          </a:solidFill>
          <a:ln w="12700">
            <a:solidFill>
              <a:srgbClr val="990033"/>
            </a:solidFill>
            <a:miter lim="800000"/>
            <a:headEnd/>
            <a:tailEnd/>
          </a:ln>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6" name="Rectangle 14">
            <a:extLst>
              <a:ext uri="{FF2B5EF4-FFF2-40B4-BE49-F238E27FC236}">
                <a16:creationId xmlns:a16="http://schemas.microsoft.com/office/drawing/2014/main" id="{1BC3A3F8-4F57-D943-9643-1FEF8FD1682E}"/>
              </a:ext>
            </a:extLst>
          </p:cNvPr>
          <p:cNvSpPr>
            <a:spLocks noChangeArrowheads="1"/>
          </p:cNvSpPr>
          <p:nvPr/>
        </p:nvSpPr>
        <p:spPr bwMode="auto">
          <a:xfrm>
            <a:off x="3548063" y="4949825"/>
            <a:ext cx="847725" cy="4032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63847" name="Rectangle 15">
            <a:extLst>
              <a:ext uri="{FF2B5EF4-FFF2-40B4-BE49-F238E27FC236}">
                <a16:creationId xmlns:a16="http://schemas.microsoft.com/office/drawing/2014/main" id="{ACD8CCEE-F694-7849-98D2-4AAB603D4069}"/>
              </a:ext>
            </a:extLst>
          </p:cNvPr>
          <p:cNvSpPr>
            <a:spLocks noChangeArrowheads="1"/>
          </p:cNvSpPr>
          <p:nvPr/>
        </p:nvSpPr>
        <p:spPr bwMode="auto">
          <a:xfrm>
            <a:off x="3971925" y="5543550"/>
            <a:ext cx="12430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100">
                <a:solidFill>
                  <a:srgbClr val="000000"/>
                </a:solidFill>
                <a:latin typeface="Times New Roman" panose="02020603050405020304" pitchFamily="18" charset="0"/>
              </a:rPr>
              <a:t>University </a:t>
            </a:r>
            <a:endParaRPr lang="en-US" altLang="en-US" sz="2000">
              <a:latin typeface="Times New Roman" panose="02020603050405020304" pitchFamily="18" charset="0"/>
            </a:endParaRPr>
          </a:p>
        </p:txBody>
      </p:sp>
      <p:sp>
        <p:nvSpPr>
          <p:cNvPr id="163848" name="Rectangle 16">
            <a:extLst>
              <a:ext uri="{FF2B5EF4-FFF2-40B4-BE49-F238E27FC236}">
                <a16:creationId xmlns:a16="http://schemas.microsoft.com/office/drawing/2014/main" id="{0062B497-8591-0C48-8682-8B89C8B9CA79}"/>
              </a:ext>
            </a:extLst>
          </p:cNvPr>
          <p:cNvSpPr>
            <a:spLocks noChangeArrowheads="1"/>
          </p:cNvSpPr>
          <p:nvPr/>
        </p:nvSpPr>
        <p:spPr bwMode="auto">
          <a:xfrm>
            <a:off x="4127500" y="5924550"/>
            <a:ext cx="9636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100">
                <a:solidFill>
                  <a:srgbClr val="000000"/>
                </a:solidFill>
                <a:latin typeface="Times New Roman" panose="02020603050405020304" pitchFamily="18" charset="0"/>
              </a:rPr>
              <a:t>Artifacts</a:t>
            </a:r>
            <a:endParaRPr lang="en-US" altLang="en-US" sz="2000">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5357D2ED-265D-2841-9355-99738BC7C710}"/>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a:t>
            </a:r>
            <a:r>
              <a:rPr lang="en-US" err="1">
                <a:ea typeface="+mj-ea"/>
                <a:cs typeface="Arial"/>
              </a:rPr>
              <a:t>Lớp</a:t>
            </a:r>
            <a:r>
              <a:rPr lang="en-US">
                <a:ea typeface="+mj-ea"/>
                <a:cs typeface="Arial"/>
              </a:rPr>
              <a:t> (class)</a:t>
            </a:r>
            <a:endParaRPr lang="en-US">
              <a:ea typeface="+mj-ea"/>
              <a:cs typeface="Arial" charset="0"/>
            </a:endParaRPr>
          </a:p>
        </p:txBody>
      </p:sp>
      <p:sp>
        <p:nvSpPr>
          <p:cNvPr id="165890" name="Rectangle 3">
            <a:extLst>
              <a:ext uri="{FF2B5EF4-FFF2-40B4-BE49-F238E27FC236}">
                <a16:creationId xmlns:a16="http://schemas.microsoft.com/office/drawing/2014/main" id="{16847344-8047-4E49-A4AC-2FC0AECC7EB0}"/>
              </a:ext>
            </a:extLst>
          </p:cNvPr>
          <p:cNvSpPr>
            <a:spLocks noGrp="1"/>
          </p:cNvSpPr>
          <p:nvPr>
            <p:ph idx="1"/>
          </p:nvPr>
        </p:nvSpPr>
        <p:spPr>
          <a:xfrm>
            <a:off x="361950" y="1371600"/>
            <a:ext cx="8020050" cy="4724400"/>
          </a:xfrm>
        </p:spPr>
        <p:txBody>
          <a:bodyPr/>
          <a:lstStyle/>
          <a:p>
            <a:pPr marL="182245" indent="-182245"/>
            <a:r>
              <a:rPr lang="en-US" altLang="en-US" sz="2800" err="1">
                <a:ea typeface="ＭＳ Ｐゴシック"/>
                <a:cs typeface="Arial"/>
              </a:rPr>
              <a:t>Tên</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class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trừu</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định</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r>
              <a:rPr lang="en-US" altLang="en-US" sz="2800">
                <a:ea typeface="ＭＳ Ｐゴシック"/>
                <a:cs typeface="Arial"/>
              </a:rPr>
              <a:t> </a:t>
            </a:r>
          </a:p>
          <a:p>
            <a:pPr marL="182245" indent="-182245"/>
            <a:r>
              <a:rPr lang="en-US" altLang="en-US" sz="2800" err="1">
                <a:ea typeface="ＭＳ Ｐゴシック"/>
                <a:cs typeface="Arial"/>
              </a:rPr>
              <a:t>Thuộc</a:t>
            </a:r>
            <a:r>
              <a:rPr lang="en-US" altLang="en-US" sz="2800">
                <a:ea typeface="ＭＳ Ｐゴシック"/>
                <a:cs typeface="Arial"/>
              </a:rPr>
              <a:t> </a:t>
            </a:r>
            <a:r>
              <a:rPr lang="en-US" altLang="en-US" sz="2800" err="1">
                <a:ea typeface="ＭＳ Ｐゴシック"/>
                <a:cs typeface="Arial"/>
              </a:rPr>
              <a:t>tính</a:t>
            </a:r>
            <a:r>
              <a:rPr lang="en-US" altLang="en-US" sz="2800">
                <a:ea typeface="ＭＳ Ｐゴシック"/>
                <a:cs typeface="Arial"/>
              </a:rPr>
              <a:t>/</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chức</a:t>
            </a:r>
            <a:r>
              <a:rPr lang="en-US" altLang="en-US" sz="2800">
                <a:ea typeface="ＭＳ Ｐゴシック"/>
                <a:cs typeface="Arial"/>
              </a:rPr>
              <a:t> </a:t>
            </a:r>
            <a:r>
              <a:rPr lang="en-US" altLang="en-US" sz="2800" err="1">
                <a:ea typeface="ＭＳ Ｐゴシック"/>
                <a:cs typeface="Arial"/>
              </a:rPr>
              <a:t>năng</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Thực</a:t>
            </a:r>
            <a:r>
              <a:rPr lang="en-US" altLang="en-US" sz="2800">
                <a:ea typeface="ＭＳ Ｐゴシック"/>
                <a:cs typeface="Arial"/>
              </a:rPr>
              <a:t> </a:t>
            </a:r>
            <a:r>
              <a:rPr lang="en-US" altLang="en-US" sz="2800" err="1">
                <a:ea typeface="ＭＳ Ｐゴシック"/>
                <a:cs typeface="Arial"/>
              </a:rPr>
              <a:t>hiện</a:t>
            </a:r>
            <a:r>
              <a:rPr lang="en-US" altLang="en-US" sz="2800">
                <a:ea typeface="ＭＳ Ｐゴシック"/>
                <a:cs typeface="Arial"/>
              </a:rPr>
              <a:t> </a:t>
            </a:r>
            <a:r>
              <a:rPr lang="en-US" altLang="en-US" sz="2800" err="1">
                <a:ea typeface="ＭＳ Ｐゴシック"/>
                <a:cs typeface="Arial"/>
              </a:rPr>
              <a:t>sự</a:t>
            </a:r>
            <a:r>
              <a:rPr lang="en-US" altLang="en-US" sz="2800">
                <a:ea typeface="ＭＳ Ｐゴシック"/>
                <a:cs typeface="Arial"/>
              </a:rPr>
              <a:t> </a:t>
            </a:r>
            <a:r>
              <a:rPr lang="en-US" altLang="en-US" sz="2800" err="1">
                <a:ea typeface="ＭＳ Ｐゴシック"/>
                <a:cs typeface="Arial"/>
              </a:rPr>
              <a:t>tổng</a:t>
            </a:r>
            <a:r>
              <a:rPr lang="en-US" altLang="en-US" sz="2800">
                <a:ea typeface="ＭＳ Ｐゴシック"/>
                <a:cs typeface="Arial"/>
              </a:rPr>
              <a:t> </a:t>
            </a:r>
            <a:r>
              <a:rPr lang="en-US" altLang="en-US" sz="2800" err="1">
                <a:ea typeface="ＭＳ Ｐゴシック"/>
                <a:cs typeface="Arial"/>
              </a:rPr>
              <a:t>quát</a:t>
            </a:r>
            <a:r>
              <a:rPr lang="en-US" altLang="en-US" sz="2800">
                <a:ea typeface="ＭＳ Ｐゴシック"/>
                <a:cs typeface="Arial"/>
              </a:rPr>
              <a:t> </a:t>
            </a:r>
            <a:r>
              <a:rPr lang="en-US" altLang="en-US" sz="2800" err="1">
                <a:ea typeface="ＭＳ Ｐゴシック"/>
                <a:cs typeface="Arial"/>
              </a:rPr>
              <a:t>hóa</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phần</a:t>
            </a:r>
            <a:r>
              <a:rPr lang="en-US" altLang="en-US" sz="2800">
                <a:ea typeface="ＭＳ Ｐゴシック"/>
                <a:cs typeface="Arial"/>
              </a:rPr>
              <a:t> </a:t>
            </a:r>
            <a:r>
              <a:rPr lang="en-US" altLang="en-US" sz="2800" err="1">
                <a:ea typeface="ＭＳ Ｐゴシック"/>
                <a:cs typeface="Arial"/>
              </a:rPr>
              <a:t>mềm</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xử</a:t>
            </a:r>
            <a:r>
              <a:rPr lang="en-US" altLang="en-US" sz="2800">
                <a:ea typeface="ＭＳ Ｐゴシック"/>
                <a:cs typeface="Arial"/>
              </a:rPr>
              <a:t> </a:t>
            </a:r>
            <a:r>
              <a:rPr lang="en-US" altLang="en-US" sz="2800" err="1">
                <a:ea typeface="ＭＳ Ｐゴシック"/>
                <a:cs typeface="Arial"/>
              </a:rPr>
              <a:t>lý</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thì</a:t>
            </a:r>
            <a:r>
              <a:rPr lang="en-US" altLang="en-US" sz="2800">
                <a:ea typeface="ＭＳ Ｐゴシック"/>
                <a:cs typeface="Arial"/>
              </a:rPr>
              <a:t> </a:t>
            </a:r>
            <a:r>
              <a:rPr lang="en-US" altLang="en-US" sz="2800" err="1">
                <a:ea typeface="ＭＳ Ｐゴシック"/>
                <a:cs typeface="Arial"/>
              </a:rPr>
              <a:t>thống</a:t>
            </a:r>
            <a:r>
              <a:rPr lang="en-US" altLang="en-US" sz="2800">
                <a:ea typeface="ＭＳ Ｐゴシック"/>
                <a:cs typeface="Arial"/>
              </a:rPr>
              <a:t> </a:t>
            </a:r>
            <a:r>
              <a:rPr lang="en-US" altLang="en-US" sz="2800" err="1">
                <a:ea typeface="ＭＳ Ｐゴシック"/>
                <a:cs typeface="Arial"/>
              </a:rPr>
              <a:t>nhất</a:t>
            </a:r>
            <a:r>
              <a:rPr lang="en-US" altLang="en-US" sz="2800">
                <a:ea typeface="ＭＳ Ｐゴシック"/>
                <a:cs typeface="Arial"/>
              </a:rPr>
              <a:t> </a:t>
            </a:r>
            <a:r>
              <a:rPr lang="en-US" altLang="en-US" sz="2800" err="1">
                <a:ea typeface="ＭＳ Ｐゴシック"/>
                <a:cs typeface="Arial"/>
              </a:rPr>
              <a:t>cùng</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a:t>
            </a:r>
            <a:r>
              <a:rPr lang="en-US" altLang="en-US" sz="2800" err="1">
                <a:ea typeface="ＭＳ Ｐゴシック"/>
                <a:cs typeface="Arial"/>
              </a:rPr>
              <a:t>máy</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Vòng</a:t>
            </a:r>
            <a:r>
              <a:rPr lang="en-US" altLang="en-US" sz="2800">
                <a:ea typeface="ＭＳ Ｐゴシック"/>
                <a:cs typeface="Arial"/>
              </a:rPr>
              <a:t> </a:t>
            </a:r>
            <a:r>
              <a:rPr lang="en-US" altLang="en-US" sz="2800" err="1">
                <a:ea typeface="ＭＳ Ｐゴシック"/>
                <a:cs typeface="Arial"/>
              </a:rPr>
              <a:t>đời</a:t>
            </a:r>
            <a:r>
              <a:rPr lang="en-US" altLang="en-US" sz="2800">
                <a:ea typeface="ＭＳ Ｐゴシック"/>
                <a:cs typeface="Arial"/>
              </a:rPr>
              <a:t> </a:t>
            </a:r>
            <a:r>
              <a:rPr lang="en-US" altLang="en-US" sz="2800" err="1">
                <a:ea typeface="ＭＳ Ｐゴシック"/>
                <a:cs typeface="Arial"/>
              </a:rPr>
              <a:t>đối</a:t>
            </a:r>
            <a:r>
              <a:rPr lang="en-US" altLang="en-US" sz="2800">
                <a:ea typeface="ＭＳ Ｐゴシック"/>
                <a:cs typeface="Arial"/>
              </a:rPr>
              <a:t> </a:t>
            </a:r>
            <a:r>
              <a:rPr lang="en-US" altLang="en-US" sz="2800" err="1">
                <a:ea typeface="ＭＳ Ｐゴシック"/>
                <a:cs typeface="Arial"/>
              </a:rPr>
              <a:t>tượng</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endParaRPr lang="en-US" altLang="en-US" sz="2800">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Lớp</a:t>
            </a:r>
            <a:r>
              <a:rPr lang="en-US" altLang="en-US" sz="2800">
                <a:ea typeface="ＭＳ Ｐゴシック"/>
                <a:cs typeface="Arial"/>
              </a:rPr>
              <a:t> </a:t>
            </a:r>
            <a:r>
              <a:rPr lang="en-US" altLang="en-US" sz="2800" err="1">
                <a:ea typeface="ＭＳ Ｐゴシック"/>
                <a:cs typeface="Arial"/>
              </a:rPr>
              <a:t>có</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endParaRPr lang="en-US" altLang="en-US" sz="2800" err="1">
              <a:ea typeface="ＭＳ Ｐゴシック" panose="020B0600070205080204" pitchFamily="34" charset="-128"/>
              <a:cs typeface="Arial" panose="020B0604020202020204" pitchFamily="34" charset="0"/>
            </a:endParaRPr>
          </a:p>
        </p:txBody>
      </p:sp>
      <p:pic>
        <p:nvPicPr>
          <p:cNvPr id="165891" name="Picture 5" descr="clipboard2">
            <a:extLst>
              <a:ext uri="{FF2B5EF4-FFF2-40B4-BE49-F238E27FC236}">
                <a16:creationId xmlns:a16="http://schemas.microsoft.com/office/drawing/2014/main" id="{AC9946FE-BD83-E54E-91F2-BB97BCC5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1144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E06B2FB6-CB0C-2F4C-AE42-1340578CEDE1}"/>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Thao </a:t>
            </a:r>
            <a:r>
              <a:rPr lang="en-US" err="1">
                <a:ea typeface="+mj-ea"/>
                <a:cs typeface="Arial"/>
              </a:rPr>
              <a:t>tác</a:t>
            </a:r>
            <a:r>
              <a:rPr lang="en-US">
                <a:ea typeface="+mj-ea"/>
                <a:cs typeface="Arial"/>
              </a:rPr>
              <a:t> (operation)</a:t>
            </a:r>
            <a:endParaRPr lang="en-US">
              <a:ea typeface="+mj-ea"/>
              <a:cs typeface="Arial" charset="0"/>
            </a:endParaRPr>
          </a:p>
        </p:txBody>
      </p:sp>
      <p:sp>
        <p:nvSpPr>
          <p:cNvPr id="167938" name="Rectangle 3">
            <a:extLst>
              <a:ext uri="{FF2B5EF4-FFF2-40B4-BE49-F238E27FC236}">
                <a16:creationId xmlns:a16="http://schemas.microsoft.com/office/drawing/2014/main" id="{878D78CC-8B50-144A-811B-5BF4A0B27D0D}"/>
              </a:ext>
            </a:extLst>
          </p:cNvPr>
          <p:cNvSpPr>
            <a:spLocks noGrp="1"/>
          </p:cNvSpPr>
          <p:nvPr>
            <p:ph idx="1"/>
          </p:nvPr>
        </p:nvSpPr>
        <p:spPr>
          <a:xfrm>
            <a:off x="361950" y="1447800"/>
            <a:ext cx="7918450" cy="4648200"/>
          </a:xfrm>
        </p:spPr>
        <p:txBody>
          <a:bodyPr>
            <a:normAutofit lnSpcReduction="10000"/>
          </a:bodyPr>
          <a:lstStyle/>
          <a:p>
            <a:pPr marL="182245" indent="-182245" eaLnBrk="1" hangingPunct="1"/>
            <a:r>
              <a:rPr lang="en-US" altLang="en-US" sz="2800">
                <a:ea typeface="ＭＳ Ｐゴシック"/>
                <a:cs typeface="Arial"/>
              </a:rPr>
              <a:t>Operations </a:t>
            </a:r>
            <a:r>
              <a:rPr lang="en-US" altLang="en-US" sz="2800" err="1">
                <a:ea typeface="ＭＳ Ｐゴシック"/>
                <a:cs typeface="Arial"/>
              </a:rPr>
              <a:t>dễ</a:t>
            </a:r>
            <a:r>
              <a:rPr lang="en-US" altLang="en-US" sz="2800">
                <a:ea typeface="ＭＳ Ｐゴシック"/>
                <a:cs typeface="Arial"/>
              </a:rPr>
              <a:t> </a:t>
            </a:r>
            <a:r>
              <a:rPr lang="en-US" altLang="en-US" sz="2800" err="1">
                <a:ea typeface="ＭＳ Ｐゴシック"/>
                <a:cs typeface="Arial"/>
              </a:rPr>
              <a:t>hiểu</a:t>
            </a:r>
            <a:endParaRPr lang="en-US" altLang="en-US" sz="2800" err="1">
              <a:cs typeface="Arial"/>
            </a:endParaRPr>
          </a:p>
          <a:p>
            <a:pPr marL="182245" indent="-182245"/>
            <a:r>
              <a:rPr lang="en-US" altLang="en-US" sz="2800" err="1">
                <a:ea typeface="ＭＳ Ｐゴシック"/>
                <a:cs typeface="Arial"/>
              </a:rPr>
              <a:t>Mô</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trạng</a:t>
            </a:r>
            <a:r>
              <a:rPr lang="en-US" altLang="en-US" sz="2800">
                <a:ea typeface="ＭＳ Ｐゴシック"/>
                <a:cs typeface="Arial"/>
              </a:rPr>
              <a:t> </a:t>
            </a:r>
            <a:r>
              <a:rPr lang="en-US" altLang="en-US" sz="2800" err="1">
                <a:ea typeface="ＭＳ Ｐゴシック"/>
                <a:cs typeface="Arial"/>
              </a:rPr>
              <a:t>thái</a:t>
            </a:r>
            <a:r>
              <a:rPr lang="en-US" altLang="en-US" sz="2800">
                <a:ea typeface="ＭＳ Ｐゴシック"/>
                <a:cs typeface="Arial"/>
              </a:rPr>
              <a:t> </a:t>
            </a:r>
            <a:r>
              <a:rPr lang="en-US" altLang="en-US" sz="2800" err="1">
                <a:ea typeface="ＭＳ Ｐゴシック"/>
                <a:cs typeface="Arial"/>
              </a:rPr>
              <a:t>chính</a:t>
            </a:r>
            <a:r>
              <a:rPr lang="en-US" altLang="en-US" sz="2800">
                <a:ea typeface="ＭＳ Ｐゴシック"/>
                <a:cs typeface="Arial"/>
              </a:rPr>
              <a:t> </a:t>
            </a:r>
            <a:r>
              <a:rPr lang="en-US" altLang="en-US" sz="2800" err="1">
                <a:ea typeface="ＭＳ Ｐゴシック"/>
                <a:cs typeface="Arial"/>
              </a:rPr>
              <a:t>xác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hành</a:t>
            </a:r>
            <a:r>
              <a:rPr lang="en-US" altLang="en-US" sz="2800">
                <a:ea typeface="ＭＳ Ｐゴシック"/>
                <a:cs typeface="Arial"/>
              </a:rPr>
              <a:t> vi </a:t>
            </a:r>
            <a:r>
              <a:rPr lang="en-US" altLang="en-US" sz="2800" err="1">
                <a:ea typeface="ＭＳ Ｐゴシック"/>
                <a:cs typeface="Arial"/>
              </a:rPr>
              <a:t>yêu</a:t>
            </a:r>
            <a:r>
              <a:rPr lang="en-US" altLang="en-US" sz="2800">
                <a:ea typeface="ＭＳ Ｐゴシック"/>
                <a:cs typeface="Arial"/>
              </a:rPr>
              <a:t> </a:t>
            </a:r>
            <a:r>
              <a:rPr lang="en-US" altLang="en-US" sz="2800" err="1">
                <a:ea typeface="ＭＳ Ｐゴシック"/>
                <a:cs typeface="Arial"/>
              </a:rPr>
              <a:t>cầu</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đề</a:t>
            </a:r>
            <a:r>
              <a:rPr lang="en-US" altLang="en-US" sz="2800">
                <a:ea typeface="ＭＳ Ｐゴシック"/>
                <a:cs typeface="Arial"/>
              </a:rPr>
              <a:t> </a:t>
            </a:r>
            <a:r>
              <a:rPr lang="en-US" altLang="en-US" sz="2800" err="1">
                <a:ea typeface="ＭＳ Ｐゴシック"/>
                <a:cs typeface="Arial"/>
              </a:rPr>
              <a:t>xuất</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a:ea typeface="ＭＳ Ｐゴシック"/>
                <a:cs typeface="Arial"/>
              </a:rPr>
              <a:t>Các </a:t>
            </a:r>
            <a:r>
              <a:rPr lang="en-US" altLang="en-US" sz="2800" err="1">
                <a:ea typeface="ＭＳ Ｐゴシック"/>
                <a:cs typeface="Arial"/>
              </a:rPr>
              <a:t>tham</a:t>
            </a:r>
            <a:r>
              <a:rPr lang="en-US" altLang="en-US" sz="2800">
                <a:ea typeface="ＭＳ Ｐゴシック"/>
                <a:cs typeface="Arial"/>
              </a:rPr>
              <a:t> </a:t>
            </a:r>
            <a:r>
              <a:rPr lang="en-US" altLang="en-US" sz="2800" err="1">
                <a:ea typeface="ＭＳ Ｐゴシック"/>
                <a:cs typeface="Arial"/>
              </a:rPr>
              <a:t>số</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định</a:t>
            </a:r>
            <a:r>
              <a:rPr lang="en-US" altLang="en-US" sz="2800">
                <a:ea typeface="ＭＳ Ｐゴシック"/>
                <a:cs typeface="Arial"/>
              </a:rPr>
              <a:t> </a:t>
            </a:r>
            <a:r>
              <a:rPr lang="en-US" altLang="en-US" sz="2800" err="1">
                <a:ea typeface="ＭＳ Ｐゴシック"/>
                <a:cs typeface="Arial"/>
              </a:rPr>
              <a:t>nghĩa</a:t>
            </a:r>
            <a:r>
              <a:rPr lang="en-US" altLang="en-US" sz="2800">
                <a:ea typeface="ＭＳ Ｐゴシック"/>
                <a:cs typeface="Arial"/>
              </a:rPr>
              <a:t> </a:t>
            </a:r>
            <a:r>
              <a:rPr lang="en-US" altLang="en-US" sz="2800" err="1">
                <a:ea typeface="ＭＳ Ｐゴシック"/>
                <a:cs typeface="Arial"/>
              </a:rPr>
              <a:t>rõ</a:t>
            </a:r>
            <a:r>
              <a:rPr lang="en-US" altLang="en-US" sz="2800">
                <a:ea typeface="ＭＳ Ｐゴシック"/>
                <a:cs typeface="Arial"/>
              </a:rPr>
              <a:t> </a:t>
            </a:r>
            <a:r>
              <a:rPr lang="en-US" altLang="en-US" sz="2800" err="1">
                <a:ea typeface="ＭＳ Ｐゴシック"/>
                <a:cs typeface="Arial"/>
              </a:rPr>
              <a:t>ràng</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thông</a:t>
            </a:r>
            <a:r>
              <a:rPr lang="en-US" altLang="en-US" sz="2800">
                <a:ea typeface="ＭＳ Ｐゴシック"/>
                <a:cs typeface="Arial"/>
              </a:rPr>
              <a:t> </a:t>
            </a:r>
            <a:r>
              <a:rPr lang="en-US" altLang="en-US" sz="2800" err="1">
                <a:ea typeface="ＭＳ Ｐゴシック"/>
                <a:cs typeface="Arial"/>
              </a:rPr>
              <a:t>điệp</a:t>
            </a:r>
            <a:r>
              <a:rPr lang="en-US" altLang="en-US" sz="2800">
                <a:ea typeface="ＭＳ Ｐゴシック"/>
                <a:cs typeface="Arial"/>
              </a:rPr>
              <a:t> </a:t>
            </a:r>
            <a:r>
              <a:rPr lang="en-US" altLang="en-US" sz="2800" err="1">
                <a:ea typeface="ＭＳ Ｐゴシック"/>
                <a:cs typeface="Arial"/>
              </a:rPr>
              <a:t>được</a:t>
            </a:r>
            <a:r>
              <a:rPr lang="en-US" altLang="en-US" sz="2800">
                <a:ea typeface="ＭＳ Ｐゴシック"/>
                <a:cs typeface="Arial"/>
              </a:rPr>
              <a:t> </a:t>
            </a:r>
            <a:r>
              <a:rPr lang="en-US" altLang="en-US" sz="2800" err="1">
                <a:ea typeface="ＭＳ Ｐゴシック"/>
                <a:cs typeface="Arial"/>
              </a:rPr>
              <a:t>gắn</a:t>
            </a:r>
            <a:r>
              <a:rPr lang="en-US" altLang="en-US" sz="2800">
                <a:ea typeface="ＭＳ Ｐゴシック"/>
                <a:cs typeface="Arial"/>
              </a:rPr>
              <a:t> </a:t>
            </a:r>
            <a:r>
              <a:rPr lang="en-US" altLang="en-US" sz="2800" err="1">
                <a:ea typeface="ＭＳ Ｐゴシック"/>
                <a:cs typeface="Arial"/>
              </a:rPr>
              <a:t>hoàn</a:t>
            </a:r>
            <a:r>
              <a:rPr lang="en-US" altLang="en-US" sz="2800">
                <a:ea typeface="ＭＳ Ｐゴシック"/>
                <a:cs typeface="Arial"/>
              </a:rPr>
              <a:t> </a:t>
            </a:r>
            <a:r>
              <a:rPr lang="en-US" altLang="en-US" sz="2800" err="1">
                <a:ea typeface="ＭＳ Ｐゴシック"/>
                <a:cs typeface="Arial"/>
              </a:rPr>
              <a:t>toàn</a:t>
            </a:r>
            <a:r>
              <a:rPr lang="en-US" altLang="en-US" sz="2800">
                <a:ea typeface="ＭＳ Ｐゴシック"/>
                <a:cs typeface="Arial"/>
              </a:rPr>
              <a:t> </a:t>
            </a:r>
            <a:r>
              <a:rPr lang="en-US" altLang="en-US" sz="2800" err="1">
                <a:ea typeface="ＭＳ Ｐゴシック"/>
                <a:cs typeface="Arial"/>
              </a:rPr>
              <a:t>tới</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a:t>
            </a:r>
            <a:r>
              <a:rPr lang="en-US" altLang="en-US" sz="2800" err="1">
                <a:ea typeface="ＭＳ Ｐゴシック"/>
                <a:cs typeface="Arial"/>
              </a:rPr>
              <a:t>thao</a:t>
            </a:r>
            <a:r>
              <a:rPr lang="en-US" altLang="en-US" sz="2800">
                <a:ea typeface="ＭＳ Ｐゴシック"/>
                <a:cs typeface="Arial"/>
              </a:rPr>
              <a:t> </a:t>
            </a:r>
            <a:r>
              <a:rPr lang="en-US" altLang="en-US" sz="2800" err="1">
                <a:ea typeface="ＭＳ Ｐゴシック"/>
                <a:cs typeface="Arial"/>
              </a:rPr>
              <a:t>tác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đặc</a:t>
            </a:r>
            <a:r>
              <a:rPr lang="en-US" altLang="en-US" sz="2800">
                <a:ea typeface="ＭＳ Ｐゴシック"/>
                <a:cs typeface="Arial"/>
              </a:rPr>
              <a:t> </a:t>
            </a:r>
            <a:r>
              <a:rPr lang="en-US" altLang="en-US" sz="2800" err="1">
                <a:ea typeface="ＭＳ Ｐゴシック"/>
                <a:cs typeface="Arial"/>
              </a:rPr>
              <a:t>tả</a:t>
            </a:r>
            <a:r>
              <a:rPr lang="en-US" altLang="en-US" sz="2800">
                <a:ea typeface="ＭＳ Ｐゴシック"/>
                <a:cs typeface="Arial"/>
              </a:rPr>
              <a:t> </a:t>
            </a:r>
            <a:r>
              <a:rPr lang="en-US" altLang="en-US" sz="2800" err="1">
                <a:ea typeface="ＭＳ Ｐゴシック"/>
                <a:cs typeface="Arial"/>
              </a:rPr>
              <a:t>cài</a:t>
            </a:r>
            <a:r>
              <a:rPr lang="en-US" altLang="en-US" sz="2800">
                <a:ea typeface="ＭＳ Ｐゴシック"/>
                <a:cs typeface="Arial"/>
              </a:rPr>
              <a:t> </a:t>
            </a:r>
            <a:r>
              <a:rPr lang="en-US" altLang="en-US" sz="2800" err="1">
                <a:ea typeface="ＭＳ Ｐゴシック"/>
                <a:cs typeface="Arial"/>
              </a:rPr>
              <a:t>đặt</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chính</a:t>
            </a:r>
            <a:r>
              <a:rPr lang="en-US" altLang="en-US" sz="2800">
                <a:ea typeface="ＭＳ Ｐゴシック"/>
                <a:cs typeface="Arial"/>
              </a:rPr>
              <a:t> </a:t>
            </a:r>
            <a:r>
              <a:rPr lang="en-US" altLang="en-US" sz="2800" err="1">
                <a:ea typeface="ＭＳ Ｐゴシック"/>
                <a:cs typeface="Arial"/>
              </a:rPr>
              <a:t>xác</a:t>
            </a:r>
            <a:endParaRPr lang="en-US" altLang="en-US" sz="2800" err="1">
              <a:ea typeface="ＭＳ Ｐゴシック" panose="020B0600070205080204" pitchFamily="34" charset="-128"/>
              <a:cs typeface="Arial" panose="020B0604020202020204" pitchFamily="34" charset="0"/>
            </a:endParaRPr>
          </a:p>
          <a:p>
            <a:pPr marL="182245" indent="-182245"/>
            <a:r>
              <a:rPr lang="en-US" altLang="en-US" sz="2800" err="1">
                <a:ea typeface="ＭＳ Ｐゴシック"/>
                <a:cs typeface="Arial"/>
              </a:rPr>
              <a:t>Những</a:t>
            </a:r>
            <a:r>
              <a:rPr lang="en-US" altLang="en-US" sz="2800">
                <a:ea typeface="ＭＳ Ｐゴシック"/>
                <a:cs typeface="Arial"/>
              </a:rPr>
              <a:t> </a:t>
            </a:r>
            <a:r>
              <a:rPr lang="en-US" altLang="en-US" sz="2800" err="1">
                <a:ea typeface="ＭＳ Ｐゴシック"/>
                <a:cs typeface="Arial"/>
              </a:rPr>
              <a:t>chữ</a:t>
            </a:r>
            <a:r>
              <a:rPr lang="en-US" altLang="en-US" sz="2800">
                <a:ea typeface="ＭＳ Ｐゴシック"/>
                <a:cs typeface="Arial"/>
              </a:rPr>
              <a:t> </a:t>
            </a:r>
            <a:r>
              <a:rPr lang="en-US" altLang="en-US" sz="2800" err="1">
                <a:ea typeface="ＭＳ Ｐゴシック"/>
                <a:cs typeface="Arial"/>
              </a:rPr>
              <a:t>ký</a:t>
            </a:r>
            <a:r>
              <a:rPr lang="en-US" altLang="en-US" sz="2800">
                <a:ea typeface="ＭＳ Ｐゴシック"/>
                <a:cs typeface="Arial"/>
              </a:rPr>
              <a:t>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tuân</a:t>
            </a:r>
            <a:r>
              <a:rPr lang="en-US" altLang="en-US" sz="2800">
                <a:ea typeface="ＭＳ Ｐゴシック"/>
                <a:cs typeface="Arial"/>
              </a:rPr>
              <a:t> </a:t>
            </a:r>
            <a:r>
              <a:rPr lang="en-US" altLang="en-US" sz="2800" err="1">
                <a:ea typeface="ＭＳ Ｐゴシック"/>
                <a:cs typeface="Arial"/>
              </a:rPr>
              <a:t>thủ</a:t>
            </a:r>
            <a:r>
              <a:rPr lang="en-US" altLang="en-US" sz="2800">
                <a:ea typeface="ＭＳ Ｐゴシック"/>
                <a:cs typeface="Arial"/>
              </a:rPr>
              <a:t> </a:t>
            </a:r>
            <a:r>
              <a:rPr lang="en-US" altLang="en-US" sz="2800" err="1">
                <a:ea typeface="ＭＳ Ｐゴシック"/>
                <a:cs typeface="Arial"/>
              </a:rPr>
              <a:t>tiêu</a:t>
            </a:r>
            <a:r>
              <a:rPr lang="en-US" altLang="en-US" sz="2800">
                <a:ea typeface="ＭＳ Ｐゴシック"/>
                <a:cs typeface="Arial"/>
              </a:rPr>
              <a:t> </a:t>
            </a:r>
            <a:r>
              <a:rPr lang="en-US" altLang="en-US" sz="2800" err="1">
                <a:ea typeface="ＭＳ Ｐゴシック"/>
                <a:cs typeface="Arial"/>
              </a:rPr>
              <a:t>chuẩn</a:t>
            </a:r>
            <a:endParaRPr lang="en-US" altLang="en-US" sz="2800" err="1">
              <a:ea typeface="ＭＳ Ｐゴシック" panose="020B0600070205080204" pitchFamily="34" charset="-128"/>
              <a:cs typeface="Arial" panose="020B0604020202020204" pitchFamily="34" charset="0"/>
            </a:endParaRPr>
          </a:p>
          <a:p>
            <a:pPr marL="182245" indent="-182245" eaLnBrk="1" hangingPunct="1"/>
            <a:r>
              <a:rPr lang="en-US" altLang="en-US" sz="2800" err="1">
                <a:ea typeface="ＭＳ Ｐゴシック"/>
                <a:cs typeface="Arial"/>
              </a:rPr>
              <a:t>Tất</a:t>
            </a:r>
            <a:r>
              <a:rPr lang="en-US" altLang="en-US" sz="2800">
                <a:ea typeface="ＭＳ Ｐゴシック"/>
                <a:cs typeface="Arial"/>
              </a:rPr>
              <a:t> </a:t>
            </a:r>
            <a:r>
              <a:rPr lang="en-US" altLang="en-US" sz="2800" err="1">
                <a:ea typeface="ＭＳ Ｐゴシック"/>
                <a:cs typeface="Arial"/>
              </a:rPr>
              <a:t>cả</a:t>
            </a:r>
            <a:r>
              <a:rPr lang="en-US" altLang="en-US" sz="2800">
                <a:ea typeface="ＭＳ Ｐゴシック"/>
                <a:cs typeface="Arial"/>
              </a:rPr>
              <a:t> </a:t>
            </a:r>
            <a:r>
              <a:rPr lang="en-US" altLang="en-US" sz="2800" err="1">
                <a:ea typeface="ＭＳ Ｐゴシック"/>
                <a:cs typeface="Arial"/>
              </a:rPr>
              <a:t>các</a:t>
            </a:r>
            <a:r>
              <a:rPr lang="en-US" altLang="en-US" sz="2800">
                <a:ea typeface="ＭＳ Ｐゴシック"/>
                <a:cs typeface="Arial"/>
              </a:rPr>
              <a:t> operations </a:t>
            </a:r>
            <a:r>
              <a:rPr lang="en-US" altLang="en-US" sz="2800" err="1">
                <a:ea typeface="ＭＳ Ｐゴシック"/>
                <a:cs typeface="Arial"/>
              </a:rPr>
              <a:t>cần</a:t>
            </a:r>
            <a:r>
              <a:rPr lang="en-US" altLang="en-US" sz="2800">
                <a:ea typeface="ＭＳ Ｐゴシック"/>
                <a:cs typeface="Arial"/>
              </a:rPr>
              <a:t> </a:t>
            </a:r>
            <a:r>
              <a:rPr lang="en-US" altLang="en-US" sz="2800" err="1">
                <a:ea typeface="ＭＳ Ｐゴシック"/>
                <a:cs typeface="Arial"/>
              </a:rPr>
              <a:t>thiết</a:t>
            </a:r>
            <a:r>
              <a:rPr lang="en-US" altLang="en-US" sz="2800">
                <a:ea typeface="ＭＳ Ｐゴシック"/>
                <a:cs typeface="Arial"/>
              </a:rPr>
              <a:t> </a:t>
            </a:r>
            <a:r>
              <a:rPr lang="en-US" altLang="en-US" sz="2800" err="1">
                <a:ea typeface="ＭＳ Ｐゴシック"/>
                <a:cs typeface="Arial"/>
              </a:rPr>
              <a:t>với</a:t>
            </a:r>
            <a:r>
              <a:rPr lang="en-US" altLang="en-US" sz="2800">
                <a:ea typeface="ＭＳ Ｐゴシック"/>
                <a:cs typeface="Arial"/>
              </a:rPr>
              <a:t> Use-Case Realizations </a:t>
            </a:r>
            <a:endParaRPr lang="en-US" altLang="en-US" sz="2800">
              <a:ea typeface="ＭＳ Ｐゴシック" panose="020B0600070205080204" pitchFamily="34" charset="-128"/>
              <a:cs typeface="Arial" panose="020B0604020202020204" pitchFamily="34" charset="0"/>
            </a:endParaRPr>
          </a:p>
        </p:txBody>
      </p:sp>
      <p:pic>
        <p:nvPicPr>
          <p:cNvPr id="167939" name="Picture 6" descr="clipboard2">
            <a:extLst>
              <a:ext uri="{FF2B5EF4-FFF2-40B4-BE49-F238E27FC236}">
                <a16:creationId xmlns:a16="http://schemas.microsoft.com/office/drawing/2014/main" id="{592FF427-9E3E-7B4B-ACC3-351402B6D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2668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F04EBCA0-1711-C645-AC3A-EB1FFF608FC3}"/>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a:t>
            </a:r>
            <a:r>
              <a:rPr lang="en-US" err="1">
                <a:ea typeface="+mj-ea"/>
                <a:cs typeface="Arial"/>
              </a:rPr>
              <a:t>Thuộc</a:t>
            </a:r>
            <a:r>
              <a:rPr lang="en-US">
                <a:ea typeface="+mj-ea"/>
                <a:cs typeface="Arial"/>
              </a:rPr>
              <a:t> </a:t>
            </a:r>
            <a:r>
              <a:rPr lang="en-US" err="1">
                <a:ea typeface="+mj-ea"/>
                <a:cs typeface="Arial"/>
              </a:rPr>
              <a:t>tính</a:t>
            </a:r>
            <a:r>
              <a:rPr lang="en-US">
                <a:ea typeface="+mj-ea"/>
                <a:cs typeface="Arial"/>
              </a:rPr>
              <a:t> (attribute)</a:t>
            </a:r>
            <a:endParaRPr lang="en-US">
              <a:ea typeface="+mj-ea"/>
              <a:cs typeface="Arial" charset="0"/>
            </a:endParaRPr>
          </a:p>
        </p:txBody>
      </p:sp>
      <p:sp>
        <p:nvSpPr>
          <p:cNvPr id="169986" name="Rectangle 3">
            <a:extLst>
              <a:ext uri="{FF2B5EF4-FFF2-40B4-BE49-F238E27FC236}">
                <a16:creationId xmlns:a16="http://schemas.microsoft.com/office/drawing/2014/main" id="{5EB9E53A-50BA-984D-AAF4-08114401B1AC}"/>
              </a:ext>
            </a:extLst>
          </p:cNvPr>
          <p:cNvSpPr>
            <a:spLocks noGrp="1"/>
          </p:cNvSpPr>
          <p:nvPr>
            <p:ph idx="1"/>
          </p:nvPr>
        </p:nvSpPr>
        <p:spPr>
          <a:xfrm>
            <a:off x="361950" y="1371600"/>
            <a:ext cx="7105650" cy="4724400"/>
          </a:xfrm>
        </p:spPr>
        <p:txBody>
          <a:bodyPr/>
          <a:lstStyle/>
          <a:p>
            <a:pPr marL="182245" indent="-182245"/>
            <a:r>
              <a:rPr lang="en-US" altLang="en-US" err="1">
                <a:ea typeface="ＭＳ Ｐゴシック"/>
                <a:cs typeface="Arial"/>
              </a:rPr>
              <a:t>Đơn</a:t>
            </a:r>
            <a:r>
              <a:rPr lang="en-US" altLang="en-US">
                <a:ea typeface="ＭＳ Ｐゴシック"/>
                <a:cs typeface="Arial"/>
              </a:rPr>
              <a:t> </a:t>
            </a:r>
            <a:r>
              <a:rPr lang="en-US" altLang="en-US" err="1">
                <a:ea typeface="ＭＳ Ｐゴシック"/>
                <a:cs typeface="Arial"/>
              </a:rPr>
              <a:t>khái</a:t>
            </a:r>
            <a:r>
              <a:rPr lang="en-US" altLang="en-US">
                <a:ea typeface="ＭＳ Ｐゴシック"/>
                <a:cs typeface="Arial"/>
              </a:rPr>
              <a:t> </a:t>
            </a:r>
            <a:r>
              <a:rPr lang="en-US" altLang="en-US" err="1">
                <a:ea typeface="ＭＳ Ｐゴシック"/>
                <a:cs typeface="Arial"/>
              </a:rPr>
              <a:t>niệm</a:t>
            </a:r>
            <a:endParaRPr lang="en-US" altLang="en-US" err="1">
              <a:cs typeface="Arial"/>
            </a:endParaRPr>
          </a:p>
          <a:p>
            <a:pPr marL="182245" indent="-182245"/>
            <a:r>
              <a:rPr lang="en-US" altLang="en-US" err="1">
                <a:ea typeface="ＭＳ Ｐゴシック"/>
                <a:cs typeface="Arial"/>
              </a:rPr>
              <a:t>Tên</a:t>
            </a:r>
            <a:r>
              <a:rPr lang="en-US" altLang="en-US">
                <a:ea typeface="ＭＳ Ｐゴシック"/>
                <a:cs typeface="Arial"/>
              </a:rPr>
              <a:t> </a:t>
            </a:r>
            <a:r>
              <a:rPr lang="en-US" altLang="en-US" err="1">
                <a:ea typeface="ＭＳ Ｐゴシック"/>
                <a:cs typeface="Arial"/>
              </a:rPr>
              <a:t>mang</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mô</a:t>
            </a:r>
            <a:r>
              <a:rPr lang="en-US" altLang="en-US">
                <a:ea typeface="ＭＳ Ｐゴシック"/>
                <a:cs typeface="Arial"/>
              </a:rPr>
              <a:t> </a:t>
            </a:r>
            <a:r>
              <a:rPr lang="en-US" altLang="en-US" err="1">
                <a:ea typeface="ＭＳ Ｐゴシック"/>
                <a:cs typeface="Arial"/>
              </a:rPr>
              <a:t>tả</a:t>
            </a:r>
            <a:endParaRPr lang="en-US" altLang="en-US" err="1">
              <a:ea typeface="ＭＳ Ｐゴシック" panose="020B0600070205080204" pitchFamily="34" charset="-128"/>
              <a:cs typeface="Arial" panose="020B0604020202020204" pitchFamily="34" charset="0"/>
            </a:endParaRPr>
          </a:p>
          <a:p>
            <a:pPr marL="182245" indent="-182245"/>
            <a:r>
              <a:rPr lang="en-US" altLang="en-US" err="1">
                <a:ea typeface="ＭＳ Ｐゴシック"/>
                <a:cs typeface="Arial"/>
              </a:rPr>
              <a:t>Tất</a:t>
            </a:r>
            <a:r>
              <a:rPr lang="en-US" altLang="en-US">
                <a:ea typeface="ＭＳ Ｐゴシック"/>
                <a:cs typeface="Arial"/>
              </a:rPr>
              <a:t> </a:t>
            </a:r>
            <a:r>
              <a:rPr lang="en-US" altLang="en-US" err="1">
                <a:ea typeface="ＭＳ Ｐゴシック"/>
                <a:cs typeface="Arial"/>
              </a:rPr>
              <a:t>cả</a:t>
            </a:r>
            <a:r>
              <a:rPr lang="en-US" altLang="en-US">
                <a:ea typeface="ＭＳ Ｐゴシック"/>
                <a:cs typeface="Arial"/>
              </a:rPr>
              <a:t> </a:t>
            </a:r>
            <a:r>
              <a:rPr lang="en-US" altLang="en-US" err="1">
                <a:ea typeface="ＭＳ Ｐゴシック"/>
                <a:cs typeface="Arial"/>
              </a:rPr>
              <a:t>các</a:t>
            </a:r>
            <a:r>
              <a:rPr lang="en-US" altLang="en-US">
                <a:ea typeface="ＭＳ Ｐゴシック"/>
                <a:cs typeface="Arial"/>
              </a:rPr>
              <a:t> </a:t>
            </a:r>
            <a:r>
              <a:rPr lang="en-US" altLang="en-US" err="1">
                <a:ea typeface="ＭＳ Ｐゴシック"/>
                <a:cs typeface="Arial"/>
              </a:rPr>
              <a:t>thuộc</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cần</a:t>
            </a:r>
            <a:r>
              <a:rPr lang="en-US" altLang="en-US">
                <a:ea typeface="ＭＳ Ｐゴシック"/>
                <a:cs typeface="Arial"/>
              </a:rPr>
              <a:t> </a:t>
            </a:r>
            <a:r>
              <a:rPr lang="en-US" altLang="en-US" err="1">
                <a:ea typeface="ＭＳ Ｐゴシック"/>
                <a:cs typeface="Arial"/>
              </a:rPr>
              <a:t>thiết</a:t>
            </a:r>
            <a:r>
              <a:rPr lang="en-US" altLang="en-US">
                <a:ea typeface="ＭＳ Ｐゴシック"/>
                <a:cs typeface="Arial"/>
              </a:rPr>
              <a:t> </a:t>
            </a:r>
            <a:r>
              <a:rPr lang="en-US" altLang="en-US" err="1">
                <a:ea typeface="ＭＳ Ｐゴシック"/>
                <a:cs typeface="Arial"/>
              </a:rPr>
              <a:t>với</a:t>
            </a:r>
            <a:r>
              <a:rPr lang="en-US" altLang="en-US">
                <a:ea typeface="ＭＳ Ｐゴシック"/>
                <a:cs typeface="Arial"/>
              </a:rPr>
              <a:t> </a:t>
            </a:r>
            <a:r>
              <a:rPr lang="en-US">
                <a:ea typeface="ＭＳ Ｐゴシック"/>
                <a:cs typeface="Arial"/>
              </a:rPr>
              <a:t>Use-Case Realizations</a:t>
            </a:r>
            <a:endParaRPr lang="en-US">
              <a:ea typeface="+mn-lt"/>
              <a:cs typeface="+mn-lt"/>
            </a:endParaRPr>
          </a:p>
          <a:p>
            <a:pPr marL="182245" indent="-182245"/>
            <a:endParaRPr lang="en-US" altLang="en-US">
              <a:ea typeface="ＭＳ Ｐゴシック" panose="020B0600070205080204" pitchFamily="34" charset="-128"/>
              <a:cs typeface="Arial" panose="020B0604020202020204" pitchFamily="34" charset="0"/>
            </a:endParaRPr>
          </a:p>
        </p:txBody>
      </p:sp>
      <p:pic>
        <p:nvPicPr>
          <p:cNvPr id="169987" name="Picture 6" descr="clipboard2">
            <a:extLst>
              <a:ext uri="{FF2B5EF4-FFF2-40B4-BE49-F238E27FC236}">
                <a16:creationId xmlns:a16="http://schemas.microsoft.com/office/drawing/2014/main" id="{E7A2A590-8CE3-E441-BB08-63F412CA7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3430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BA714F74-A87B-194B-9986-FC328A35AC1F}"/>
              </a:ext>
            </a:extLst>
          </p:cNvPr>
          <p:cNvSpPr>
            <a:spLocks noGrp="1" noChangeArrowheads="1"/>
          </p:cNvSpPr>
          <p:nvPr>
            <p:ph type="title"/>
          </p:nvPr>
        </p:nvSpPr>
        <p:spPr/>
        <p:txBody>
          <a:bodyPr/>
          <a:lstStyle/>
          <a:p>
            <a:pPr eaLnBrk="1" fontAlgn="auto" hangingPunct="1">
              <a:spcAft>
                <a:spcPts val="0"/>
              </a:spcAft>
              <a:defRPr/>
            </a:pPr>
            <a:r>
              <a:rPr lang="en-US">
                <a:ea typeface="+mj-ea"/>
                <a:cs typeface="Arial"/>
              </a:rPr>
              <a:t>Review points: Quan </a:t>
            </a:r>
            <a:r>
              <a:rPr lang="en-US" err="1">
                <a:ea typeface="+mj-ea"/>
                <a:cs typeface="Arial"/>
              </a:rPr>
              <a:t>hệ</a:t>
            </a:r>
            <a:r>
              <a:rPr lang="en-US">
                <a:ea typeface="+mj-ea"/>
                <a:cs typeface="Arial"/>
              </a:rPr>
              <a:t> (relationship)</a:t>
            </a:r>
            <a:endParaRPr lang="en-US">
              <a:ea typeface="+mj-ea"/>
              <a:cs typeface="Arial" charset="0"/>
            </a:endParaRPr>
          </a:p>
        </p:txBody>
      </p:sp>
      <p:sp>
        <p:nvSpPr>
          <p:cNvPr id="172034" name="Rectangle 3">
            <a:extLst>
              <a:ext uri="{FF2B5EF4-FFF2-40B4-BE49-F238E27FC236}">
                <a16:creationId xmlns:a16="http://schemas.microsoft.com/office/drawing/2014/main" id="{4A186E7B-BDD9-3549-A029-DAA507D4A25A}"/>
              </a:ext>
            </a:extLst>
          </p:cNvPr>
          <p:cNvSpPr>
            <a:spLocks noGrp="1"/>
          </p:cNvSpPr>
          <p:nvPr>
            <p:ph idx="1"/>
          </p:nvPr>
        </p:nvSpPr>
        <p:spPr>
          <a:xfrm>
            <a:off x="381000" y="1600200"/>
            <a:ext cx="7162800" cy="4510088"/>
          </a:xfrm>
        </p:spPr>
        <p:txBody>
          <a:bodyPr/>
          <a:lstStyle/>
          <a:p>
            <a:pPr marL="182245" indent="-182245"/>
            <a:r>
              <a:rPr lang="en-US" altLang="en-US" err="1">
                <a:ea typeface="ＭＳ Ｐゴシック"/>
                <a:cs typeface="Arial"/>
              </a:rPr>
              <a:t>Tên</a:t>
            </a:r>
            <a:r>
              <a:rPr lang="en-US" altLang="en-US">
                <a:ea typeface="ＭＳ Ｐゴシック"/>
                <a:cs typeface="Arial"/>
              </a:rPr>
              <a:t> </a:t>
            </a:r>
            <a:r>
              <a:rPr lang="en-US" altLang="en-US" err="1">
                <a:ea typeface="ＭＳ Ｐゴシック"/>
                <a:cs typeface="Arial"/>
              </a:rPr>
              <a:t>các</a:t>
            </a:r>
            <a:r>
              <a:rPr lang="en-US" altLang="en-US">
                <a:ea typeface="ＭＳ Ｐゴシック"/>
                <a:cs typeface="Arial"/>
              </a:rPr>
              <a:t> </a:t>
            </a:r>
            <a:r>
              <a:rPr lang="en-US" altLang="en-US" err="1">
                <a:ea typeface="ＭＳ Ｐゴシック"/>
                <a:cs typeface="Arial"/>
              </a:rPr>
              <a:t>vai</a:t>
            </a:r>
            <a:r>
              <a:rPr lang="en-US" altLang="en-US">
                <a:ea typeface="ＭＳ Ｐゴシック"/>
                <a:cs typeface="Arial"/>
              </a:rPr>
              <a:t> </a:t>
            </a:r>
            <a:r>
              <a:rPr lang="en-US" altLang="en-US" err="1">
                <a:ea typeface="ＭＳ Ｐゴシック"/>
                <a:cs typeface="Arial"/>
              </a:rPr>
              <a:t>trò</a:t>
            </a:r>
            <a:r>
              <a:rPr lang="en-US" altLang="en-US">
                <a:ea typeface="ＭＳ Ｐゴシック"/>
                <a:cs typeface="Arial"/>
              </a:rPr>
              <a:t> </a:t>
            </a:r>
            <a:r>
              <a:rPr lang="en-US" altLang="en-US" err="1">
                <a:ea typeface="ＭＳ Ｐゴシック"/>
                <a:cs typeface="Arial"/>
              </a:rPr>
              <a:t>mang</a:t>
            </a:r>
            <a:r>
              <a:rPr lang="en-US" altLang="en-US">
                <a:ea typeface="ＭＳ Ｐゴシック"/>
                <a:cs typeface="Arial"/>
              </a:rPr>
              <a:t> </a:t>
            </a:r>
            <a:r>
              <a:rPr lang="en-US" altLang="en-US" err="1">
                <a:ea typeface="ＭＳ Ｐゴシック"/>
                <a:cs typeface="Arial"/>
              </a:rPr>
              <a:t>tính</a:t>
            </a:r>
            <a:r>
              <a:rPr lang="en-US" altLang="en-US">
                <a:ea typeface="ＭＳ Ｐゴシック"/>
                <a:cs typeface="Arial"/>
              </a:rPr>
              <a:t> </a:t>
            </a:r>
            <a:r>
              <a:rPr lang="en-US" altLang="en-US" err="1">
                <a:ea typeface="ＭＳ Ｐゴシック"/>
                <a:cs typeface="Arial"/>
              </a:rPr>
              <a:t>mô</a:t>
            </a:r>
            <a:r>
              <a:rPr lang="en-US" altLang="en-US">
                <a:ea typeface="ＭＳ Ｐゴシック"/>
                <a:cs typeface="Arial"/>
              </a:rPr>
              <a:t> </a:t>
            </a:r>
            <a:r>
              <a:rPr lang="en-US" altLang="en-US" err="1">
                <a:ea typeface="ＭＳ Ｐゴシック"/>
                <a:cs typeface="Arial"/>
              </a:rPr>
              <a:t>tả</a:t>
            </a:r>
            <a:endParaRPr lang="en-US" altLang="en-US" err="1">
              <a:ea typeface="ＭＳ Ｐゴシック" panose="020B0600070205080204" pitchFamily="34" charset="-128"/>
              <a:cs typeface="Arial" panose="020B0604020202020204" pitchFamily="34" charset="0"/>
            </a:endParaRPr>
          </a:p>
          <a:p>
            <a:pPr marL="182245" indent="-182245"/>
            <a:r>
              <a:rPr lang="en-US" altLang="en-US" err="1">
                <a:ea typeface="ＭＳ Ｐゴシック"/>
                <a:cs typeface="Arial"/>
              </a:rPr>
              <a:t>Trọng</a:t>
            </a:r>
            <a:r>
              <a:rPr lang="en-US" altLang="en-US">
                <a:ea typeface="ＭＳ Ｐゴシック"/>
                <a:cs typeface="Arial"/>
              </a:rPr>
              <a:t> </a:t>
            </a:r>
            <a:r>
              <a:rPr lang="en-US" altLang="en-US" err="1">
                <a:ea typeface="ＭＳ Ｐゴシック"/>
                <a:cs typeface="Arial"/>
              </a:rPr>
              <a:t>số</a:t>
            </a:r>
            <a:r>
              <a:rPr lang="en-US" altLang="en-US">
                <a:ea typeface="ＭＳ Ｐゴシック"/>
                <a:cs typeface="Arial"/>
              </a:rPr>
              <a:t> </a:t>
            </a:r>
            <a:r>
              <a:rPr lang="en-US" altLang="en-US" err="1">
                <a:ea typeface="ＭＳ Ｐゴシック"/>
                <a:cs typeface="Arial"/>
              </a:rPr>
              <a:t>giữa</a:t>
            </a:r>
            <a:r>
              <a:rPr lang="en-US" altLang="en-US">
                <a:ea typeface="ＭＳ Ｐゴシック"/>
                <a:cs typeface="Arial"/>
              </a:rPr>
              <a:t> 2 </a:t>
            </a:r>
            <a:r>
              <a:rPr lang="en-US" altLang="en-US" err="1">
                <a:ea typeface="ＭＳ Ｐゴシック"/>
                <a:cs typeface="Arial"/>
              </a:rPr>
              <a:t>đầu</a:t>
            </a:r>
            <a:r>
              <a:rPr lang="en-US" altLang="en-US">
                <a:ea typeface="ＭＳ Ｐゴシック"/>
                <a:cs typeface="Arial"/>
              </a:rPr>
              <a:t> </a:t>
            </a:r>
            <a:r>
              <a:rPr lang="en-US" altLang="en-US" err="1">
                <a:ea typeface="ＭＳ Ｐゴシック"/>
                <a:cs typeface="Arial"/>
              </a:rPr>
              <a:t>quan</a:t>
            </a:r>
            <a:r>
              <a:rPr lang="en-US" altLang="en-US">
                <a:ea typeface="ＭＳ Ｐゴシック"/>
                <a:cs typeface="Arial"/>
              </a:rPr>
              <a:t> </a:t>
            </a:r>
            <a:r>
              <a:rPr lang="en-US" altLang="en-US" err="1">
                <a:ea typeface="ＭＳ Ｐゴシック"/>
                <a:cs typeface="Arial"/>
              </a:rPr>
              <a:t>hệ</a:t>
            </a:r>
            <a:r>
              <a:rPr lang="en-US" altLang="en-US">
                <a:ea typeface="ＭＳ Ｐゴシック"/>
                <a:cs typeface="Arial"/>
              </a:rPr>
              <a:t> </a:t>
            </a:r>
            <a:r>
              <a:rPr lang="en-US" altLang="en-US" err="1">
                <a:ea typeface="ＭＳ Ｐゴシック"/>
                <a:cs typeface="Arial"/>
              </a:rPr>
              <a:t>cần</a:t>
            </a:r>
            <a:r>
              <a:rPr lang="en-US" altLang="en-US">
                <a:ea typeface="ＭＳ Ｐゴシック"/>
                <a:cs typeface="Arial"/>
              </a:rPr>
              <a:t> </a:t>
            </a:r>
            <a:r>
              <a:rPr lang="en-US" altLang="en-US" err="1">
                <a:ea typeface="ＭＳ Ｐゴシック"/>
                <a:cs typeface="Arial"/>
              </a:rPr>
              <a:t>chính</a:t>
            </a:r>
            <a:r>
              <a:rPr lang="en-US" altLang="en-US">
                <a:ea typeface="ＭＳ Ｐゴシック"/>
                <a:cs typeface="Arial"/>
              </a:rPr>
              <a:t> xác</a:t>
            </a:r>
            <a:endParaRPr lang="en-US" altLang="en-US">
              <a:ea typeface="ＭＳ Ｐゴシック" panose="020B0600070205080204" pitchFamily="34" charset="-128"/>
              <a:cs typeface="Arial" panose="020B0604020202020204" pitchFamily="34" charset="0"/>
            </a:endParaRPr>
          </a:p>
        </p:txBody>
      </p:sp>
      <p:pic>
        <p:nvPicPr>
          <p:cNvPr id="172035" name="Picture 6" descr="clipboard2">
            <a:extLst>
              <a:ext uri="{FF2B5EF4-FFF2-40B4-BE49-F238E27FC236}">
                <a16:creationId xmlns:a16="http://schemas.microsoft.com/office/drawing/2014/main" id="{97BEA497-4B33-F347-9522-3BE153DDE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1419225"/>
            <a:ext cx="1612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9ABF903-2EBC-964E-AEBE-FD71BF1AD8CE}"/>
              </a:ext>
            </a:extLst>
          </p:cNvPr>
          <p:cNvSpPr>
            <a:spLocks noGrp="1" noChangeArrowheads="1"/>
          </p:cNvSpPr>
          <p:nvPr>
            <p:ph type="title"/>
          </p:nvPr>
        </p:nvSpPr>
        <p:spPr/>
        <p:txBody>
          <a:bodyPr/>
          <a:lstStyle/>
          <a:p>
            <a:pPr eaLnBrk="1" fontAlgn="auto" hangingPunct="1">
              <a:spcAft>
                <a:spcPts val="0"/>
              </a:spcAft>
              <a:defRPr/>
            </a:pPr>
            <a:r>
              <a:rPr lang="en-US" err="1">
                <a:ea typeface="+mj-ea"/>
                <a:cs typeface="Arial"/>
              </a:rPr>
              <a:t>Câu</a:t>
            </a:r>
            <a:r>
              <a:rPr lang="en-US">
                <a:ea typeface="+mj-ea"/>
                <a:cs typeface="Arial"/>
              </a:rPr>
              <a:t> hỏi?</a:t>
            </a:r>
          </a:p>
        </p:txBody>
      </p:sp>
      <p:sp>
        <p:nvSpPr>
          <p:cNvPr id="174082" name="Slide Number Placeholder 11">
            <a:extLst>
              <a:ext uri="{FF2B5EF4-FFF2-40B4-BE49-F238E27FC236}">
                <a16:creationId xmlns:a16="http://schemas.microsoft.com/office/drawing/2014/main" id="{43AEF88A-E2DA-3345-B74D-496FCA53E4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5FF312EB-2C60-7746-BD6D-420B9D05CAF1}" type="slidenum">
              <a:rPr lang="en-US" altLang="ja-JP" sz="1200" dirty="0" smtClean="0">
                <a:latin typeface="Times New Roman" panose="02020603050405020304" pitchFamily="18" charset="0"/>
              </a:rPr>
              <a:pPr>
                <a:spcBef>
                  <a:spcPct val="0"/>
                </a:spcBef>
                <a:buClrTx/>
                <a:buSzTx/>
                <a:buFontTx/>
                <a:buNone/>
              </a:pPr>
              <a:t>85</a:t>
            </a:fld>
            <a:endParaRPr lang="en-US" altLang="ja-JP" sz="1200">
              <a:latin typeface="Times New Roman" panose="02020603050405020304" pitchFamily="18" charset="0"/>
            </a:endParaRPr>
          </a:p>
        </p:txBody>
      </p:sp>
      <p:grpSp>
        <p:nvGrpSpPr>
          <p:cNvPr id="2" name="Group 5">
            <a:extLst>
              <a:ext uri="{FF2B5EF4-FFF2-40B4-BE49-F238E27FC236}">
                <a16:creationId xmlns:a16="http://schemas.microsoft.com/office/drawing/2014/main" id="{1F737619-9134-B842-ADBB-3AB82853AB8A}"/>
              </a:ext>
            </a:extLst>
          </p:cNvPr>
          <p:cNvGrpSpPr>
            <a:grpSpLocks/>
          </p:cNvGrpSpPr>
          <p:nvPr/>
        </p:nvGrpSpPr>
        <p:grpSpPr bwMode="auto">
          <a:xfrm>
            <a:off x="2590800" y="1682750"/>
            <a:ext cx="3733800" cy="4267200"/>
            <a:chOff x="1776" y="624"/>
            <a:chExt cx="2352" cy="2688"/>
          </a:xfrm>
        </p:grpSpPr>
        <p:sp>
          <p:nvSpPr>
            <p:cNvPr id="174084" name="AutoShape 6">
              <a:extLst>
                <a:ext uri="{FF2B5EF4-FFF2-40B4-BE49-F238E27FC236}">
                  <a16:creationId xmlns:a16="http://schemas.microsoft.com/office/drawing/2014/main" id="{E6FEEBAC-E2EA-944A-8F36-79CAA67F6DD0}"/>
                </a:ext>
              </a:extLst>
            </p:cNvPr>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085" name="Freeform 7">
              <a:extLst>
                <a:ext uri="{FF2B5EF4-FFF2-40B4-BE49-F238E27FC236}">
                  <a16:creationId xmlns:a16="http://schemas.microsoft.com/office/drawing/2014/main" id="{BA0F7F78-3055-9F4D-AD6B-0D638B09FAEC}"/>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6" name="Freeform 8">
              <a:extLst>
                <a:ext uri="{FF2B5EF4-FFF2-40B4-BE49-F238E27FC236}">
                  <a16:creationId xmlns:a16="http://schemas.microsoft.com/office/drawing/2014/main" id="{81738513-91BD-C54D-AA94-EB1FBE31004D}"/>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7" name="Freeform 9">
              <a:extLst>
                <a:ext uri="{FF2B5EF4-FFF2-40B4-BE49-F238E27FC236}">
                  <a16:creationId xmlns:a16="http://schemas.microsoft.com/office/drawing/2014/main" id="{17766674-C27E-8440-AAB4-3C741AACB5B1}"/>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8" name="Freeform 10">
              <a:extLst>
                <a:ext uri="{FF2B5EF4-FFF2-40B4-BE49-F238E27FC236}">
                  <a16:creationId xmlns:a16="http://schemas.microsoft.com/office/drawing/2014/main" id="{95C010F0-C3BD-1A40-A9C1-D38DC5906901}"/>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89" name="Freeform 11">
              <a:extLst>
                <a:ext uri="{FF2B5EF4-FFF2-40B4-BE49-F238E27FC236}">
                  <a16:creationId xmlns:a16="http://schemas.microsoft.com/office/drawing/2014/main" id="{69216BE3-557B-1C4E-8F96-49DE344DDDF0}"/>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90" name="Freeform 12">
              <a:extLst>
                <a:ext uri="{FF2B5EF4-FFF2-40B4-BE49-F238E27FC236}">
                  <a16:creationId xmlns:a16="http://schemas.microsoft.com/office/drawing/2014/main" id="{0CC7B4A8-370C-1A49-8B17-00502245B2EC}"/>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091" name="Freeform 13">
              <a:extLst>
                <a:ext uri="{FF2B5EF4-FFF2-40B4-BE49-F238E27FC236}">
                  <a16:creationId xmlns:a16="http://schemas.microsoft.com/office/drawing/2014/main" id="{D2E1FCED-FE92-C841-8A3B-76EA58099FD6}"/>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088D-A101-F041-9BE1-4F8A5E3BF544}"/>
              </a:ext>
            </a:extLst>
          </p:cNvPr>
          <p:cNvSpPr>
            <a:spLocks noGrp="1"/>
          </p:cNvSpPr>
          <p:nvPr>
            <p:ph type="title"/>
          </p:nvPr>
        </p:nvSpPr>
        <p:spPr/>
        <p:txBody>
          <a:bodyPr/>
          <a:lstStyle/>
          <a:p>
            <a:pPr>
              <a:defRPr/>
            </a:pPr>
            <a:r>
              <a:rPr lang="en-US" err="1">
                <a:ea typeface="ＭＳ Ｐゴシック"/>
              </a:rPr>
              <a:t>Thiết</a:t>
            </a:r>
            <a:r>
              <a:rPr lang="en-US">
                <a:ea typeface="ＭＳ Ｐゴシック"/>
              </a:rPr>
              <a:t> </a:t>
            </a:r>
            <a:r>
              <a:rPr lang="en-US" err="1">
                <a:ea typeface="ＭＳ Ｐゴシック"/>
              </a:rPr>
              <a:t>kế</a:t>
            </a:r>
            <a:r>
              <a:rPr lang="en-US">
                <a:ea typeface="ＭＳ Ｐゴシック"/>
              </a:rPr>
              <a:t> </a:t>
            </a:r>
            <a:r>
              <a:rPr lang="en-US" err="1">
                <a:ea typeface="ＭＳ Ｐゴシック"/>
              </a:rPr>
              <a:t>lớp</a:t>
            </a:r>
            <a:endParaRPr lang="en-US" err="1"/>
          </a:p>
        </p:txBody>
      </p:sp>
      <p:sp>
        <p:nvSpPr>
          <p:cNvPr id="181250" name="Content Placeholder 2">
            <a:extLst>
              <a:ext uri="{FF2B5EF4-FFF2-40B4-BE49-F238E27FC236}">
                <a16:creationId xmlns:a16="http://schemas.microsoft.com/office/drawing/2014/main" id="{790348A1-FD75-9B4B-99C4-85DB0BB8BBE1}"/>
              </a:ext>
            </a:extLst>
          </p:cNvPr>
          <p:cNvSpPr>
            <a:spLocks noGrp="1"/>
          </p:cNvSpPr>
          <p:nvPr>
            <p:ph idx="1"/>
          </p:nvPr>
        </p:nvSpPr>
        <p:spPr>
          <a:xfrm>
            <a:off x="457200" y="1600200"/>
            <a:ext cx="8229600" cy="5105400"/>
          </a:xfrm>
        </p:spPr>
        <p:txBody>
          <a:bodyPr/>
          <a:lstStyle/>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các</a:t>
            </a:r>
            <a:r>
              <a:rPr lang="en-US" altLang="en-US" sz="2800">
                <a:ea typeface="ＭＳ Ｐゴシック"/>
              </a:rPr>
              <a:t> </a:t>
            </a:r>
            <a:r>
              <a:rPr lang="en-US" altLang="en-US" sz="2800" err="1">
                <a:ea typeface="ＭＳ Ｐゴシック"/>
              </a:rPr>
              <a:t>thuộc</a:t>
            </a:r>
            <a:r>
              <a:rPr lang="en-US" altLang="en-US" sz="2800">
                <a:ea typeface="ＭＳ Ｐゴシック"/>
              </a:rPr>
              <a:t> </a:t>
            </a:r>
            <a:r>
              <a:rPr lang="en-US" altLang="en-US" sz="2800" err="1">
                <a:ea typeface="ＭＳ Ｐゴシック"/>
              </a:rPr>
              <a:t>tính</a:t>
            </a:r>
            <a:endParaRPr lang="en-US" altLang="en-US" sz="2800" err="1">
              <a:ea typeface="ＭＳ Ｐゴシック" panose="020B0600070205080204" pitchFamily="34" charset="-128"/>
            </a:endParaRPr>
          </a:p>
          <a:p>
            <a:pPr lvl="1" indent="-182245"/>
            <a:r>
              <a:rPr lang="en-US" altLang="en-US" sz="2400" err="1">
                <a:ea typeface="ＭＳ Ｐゴシック"/>
              </a:rPr>
              <a:t>Loại</a:t>
            </a:r>
            <a:r>
              <a:rPr lang="en-US" altLang="en-US" sz="2400">
                <a:ea typeface="ＭＳ Ｐゴシック"/>
              </a:rPr>
              <a:t>, </a:t>
            </a:r>
            <a:r>
              <a:rPr lang="en-US" altLang="en-US" sz="2400" err="1">
                <a:ea typeface="ＭＳ Ｐゴシック"/>
              </a:rPr>
              <a:t>mô</a:t>
            </a:r>
            <a:r>
              <a:rPr lang="en-US" altLang="en-US" sz="2400">
                <a:ea typeface="ＭＳ Ｐゴシック"/>
              </a:rPr>
              <a:t> </a:t>
            </a:r>
            <a:r>
              <a:rPr lang="en-US" altLang="en-US" sz="2400" err="1">
                <a:ea typeface="ＭＳ Ｐゴシック"/>
              </a:rPr>
              <a:t>tả</a:t>
            </a:r>
            <a:endParaRPr lang="en-US" altLang="en-US" sz="2400" err="1">
              <a:ea typeface="ＭＳ Ｐゴシック" panose="020B0600070205080204" pitchFamily="34" charset="-128"/>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thao</a:t>
            </a:r>
            <a:r>
              <a:rPr lang="en-US" altLang="en-US" sz="2800">
                <a:ea typeface="ＭＳ Ｐゴシック"/>
              </a:rPr>
              <a:t> </a:t>
            </a:r>
            <a:r>
              <a:rPr lang="en-US" altLang="en-US" sz="2800" err="1">
                <a:ea typeface="ＭＳ Ｐゴシック"/>
              </a:rPr>
              <a:t>tác</a:t>
            </a:r>
            <a:endParaRPr lang="en-US" altLang="en-US" sz="2800" err="1">
              <a:ea typeface="ＭＳ Ｐゴシック" panose="020B0600070205080204" pitchFamily="34" charset="-128"/>
            </a:endParaRPr>
          </a:p>
          <a:p>
            <a:pPr lvl="1" indent="-182245"/>
            <a:r>
              <a:rPr lang="en-US" altLang="en-US" sz="2400" err="1">
                <a:ea typeface="ＭＳ Ｐゴシック"/>
              </a:rPr>
              <a:t>Chữ</a:t>
            </a:r>
            <a:r>
              <a:rPr lang="en-US" altLang="en-US" sz="2400">
                <a:ea typeface="ＭＳ Ｐゴシック"/>
              </a:rPr>
              <a:t> </a:t>
            </a:r>
            <a:r>
              <a:rPr lang="en-US" altLang="en-US" sz="2400" err="1">
                <a:ea typeface="ＭＳ Ｐゴシック"/>
              </a:rPr>
              <a:t>ký</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Mục</a:t>
            </a:r>
            <a:r>
              <a:rPr lang="en-US" altLang="en-US" sz="2400">
                <a:ea typeface="ＭＳ Ｐゴシック"/>
              </a:rPr>
              <a:t> </a:t>
            </a:r>
            <a:r>
              <a:rPr lang="en-US" altLang="en-US" sz="2400" err="1">
                <a:ea typeface="ＭＳ Ｐゴシック"/>
              </a:rPr>
              <a:t>đích</a:t>
            </a:r>
            <a:r>
              <a:rPr lang="en-US" altLang="en-US" sz="2400">
                <a:ea typeface="ＭＳ Ｐゴシック"/>
              </a:rPr>
              <a:t>/</a:t>
            </a:r>
            <a:r>
              <a:rPr lang="en-US" altLang="en-US" sz="2400" err="1">
                <a:ea typeface="ＭＳ Ｐゴシック"/>
              </a:rPr>
              <a:t>mô</a:t>
            </a:r>
            <a:r>
              <a:rPr lang="en-US" altLang="en-US" sz="2400">
                <a:ea typeface="ＭＳ Ｐゴシック"/>
              </a:rPr>
              <a:t> </a:t>
            </a:r>
            <a:r>
              <a:rPr lang="en-US" altLang="en-US" sz="2400" err="1">
                <a:ea typeface="ＭＳ Ｐゴシック"/>
              </a:rPr>
              <a:t>tả</a:t>
            </a:r>
            <a:r>
              <a:rPr lang="en-US" altLang="en-US" sz="2400">
                <a:ea typeface="ＭＳ Ｐゴシック"/>
              </a:rPr>
              <a:t> </a:t>
            </a:r>
            <a:r>
              <a:rPr lang="en-US" altLang="en-US" sz="2400" err="1">
                <a:ea typeface="ＭＳ Ｐゴシック"/>
              </a:rPr>
              <a:t>của</a:t>
            </a:r>
            <a:r>
              <a:rPr lang="en-US" altLang="en-US" sz="2400">
                <a:ea typeface="ＭＳ Ｐゴシック"/>
              </a:rPr>
              <a:t> </a:t>
            </a:r>
            <a:r>
              <a:rPr lang="en-US" altLang="en-US" sz="2400" err="1">
                <a:ea typeface="ＭＳ Ｐゴシック"/>
              </a:rPr>
              <a:t>thao</a:t>
            </a:r>
            <a:r>
              <a:rPr lang="en-US" altLang="en-US" sz="2400">
                <a:ea typeface="ＭＳ Ｐゴシック"/>
              </a:rPr>
              <a:t> </a:t>
            </a:r>
            <a:r>
              <a:rPr lang="en-US" altLang="en-US" sz="2400" err="1">
                <a:ea typeface="ＭＳ Ｐゴシック"/>
              </a:rPr>
              <a:t>tác</a:t>
            </a:r>
            <a:endParaRPr lang="en-US" altLang="en-US" sz="2400" err="1">
              <a:ea typeface="ＭＳ Ｐゴシック"/>
              <a:cs typeface="Arial"/>
            </a:endParaRPr>
          </a:p>
          <a:p>
            <a:pPr lvl="1" indent="-182245"/>
            <a:r>
              <a:rPr lang="en-US" sz="2400" err="1">
                <a:ea typeface="ＭＳ Ｐゴシック"/>
              </a:rPr>
              <a:t>Mục</a:t>
            </a:r>
            <a:r>
              <a:rPr lang="en-US" sz="2400">
                <a:ea typeface="ＭＳ Ｐゴシック"/>
              </a:rPr>
              <a:t> </a:t>
            </a:r>
            <a:r>
              <a:rPr lang="en-US" sz="2400" err="1">
                <a:ea typeface="ＭＳ Ｐゴシック"/>
              </a:rPr>
              <a:t>đích</a:t>
            </a:r>
            <a:r>
              <a:rPr lang="en-US" sz="2400">
                <a:ea typeface="ＭＳ Ｐゴシック"/>
              </a:rPr>
              <a:t>/</a:t>
            </a:r>
            <a:r>
              <a:rPr lang="en-US" sz="2400" err="1">
                <a:ea typeface="ＭＳ Ｐゴシック"/>
              </a:rPr>
              <a:t>mô</a:t>
            </a:r>
            <a:r>
              <a:rPr lang="en-US" sz="2400">
                <a:ea typeface="ＭＳ Ｐゴシック"/>
              </a:rPr>
              <a:t> </a:t>
            </a:r>
            <a:r>
              <a:rPr lang="en-US" sz="2400" err="1">
                <a:ea typeface="ＭＳ Ｐゴシック"/>
              </a:rPr>
              <a:t>tả</a:t>
            </a:r>
            <a:r>
              <a:rPr lang="en-US" sz="2400">
                <a:ea typeface="ＭＳ Ｐゴシック"/>
              </a:rPr>
              <a:t> </a:t>
            </a:r>
            <a:r>
              <a:rPr lang="en-US" sz="2400" err="1">
                <a:ea typeface="ＭＳ Ｐゴシック"/>
              </a:rPr>
              <a:t>của</a:t>
            </a:r>
            <a:r>
              <a:rPr lang="en-US" sz="2400">
                <a:ea typeface="ＭＳ Ｐゴシック"/>
              </a:rPr>
              <a:t> </a:t>
            </a:r>
            <a:r>
              <a:rPr lang="en-US" sz="2400" err="1">
                <a:ea typeface="ＭＳ Ｐゴシック"/>
              </a:rPr>
              <a:t>mỗi</a:t>
            </a:r>
            <a:r>
              <a:rPr lang="en-US" sz="2400">
                <a:ea typeface="ＭＳ Ｐゴシック"/>
              </a:rPr>
              <a:t> </a:t>
            </a:r>
            <a:r>
              <a:rPr lang="en-US" sz="2400" err="1">
                <a:ea typeface="ＭＳ Ｐゴシック"/>
              </a:rPr>
              <a:t>tham</a:t>
            </a:r>
            <a:r>
              <a:rPr lang="en-US" sz="2400">
                <a:ea typeface="ＭＳ Ｐゴシック"/>
              </a:rPr>
              <a:t> </a:t>
            </a:r>
            <a:r>
              <a:rPr lang="en-US" sz="2400" err="1">
                <a:ea typeface="ＭＳ Ｐゴシック"/>
              </a:rPr>
              <a:t>số</a:t>
            </a:r>
            <a:endParaRPr lang="en-US" err="1"/>
          </a:p>
          <a:p>
            <a:pPr lvl="1" indent="-182245"/>
            <a:r>
              <a:rPr lang="en-US" altLang="en-US" sz="2400" err="1">
                <a:ea typeface="ＭＳ Ｐゴシック"/>
              </a:rPr>
              <a:t>Mô</a:t>
            </a:r>
            <a:r>
              <a:rPr lang="en-US" altLang="en-US" sz="2400">
                <a:ea typeface="ＭＳ Ｐゴシック"/>
              </a:rPr>
              <a:t> </a:t>
            </a:r>
            <a:r>
              <a:rPr lang="en-US" altLang="en-US" sz="2400" err="1">
                <a:ea typeface="ＭＳ Ｐゴシック"/>
              </a:rPr>
              <a:t>tả</a:t>
            </a:r>
            <a:r>
              <a:rPr lang="en-US" altLang="en-US" sz="2400">
                <a:ea typeface="ＭＳ Ｐゴシック"/>
              </a:rPr>
              <a:t> </a:t>
            </a:r>
            <a:r>
              <a:rPr lang="en-US" altLang="en-US" sz="2400" err="1">
                <a:ea typeface="ＭＳ Ｐゴシック"/>
              </a:rPr>
              <a:t>giá</a:t>
            </a:r>
            <a:r>
              <a:rPr lang="en-US" altLang="en-US" sz="2400">
                <a:ea typeface="ＭＳ Ｐゴシック"/>
              </a:rPr>
              <a:t> </a:t>
            </a:r>
            <a:r>
              <a:rPr lang="en-US" altLang="en-US" sz="2400" err="1">
                <a:ea typeface="ＭＳ Ｐゴシック"/>
              </a:rPr>
              <a:t>trị</a:t>
            </a:r>
            <a:r>
              <a:rPr lang="en-US" altLang="en-US" sz="2400">
                <a:ea typeface="ＭＳ Ｐゴシック"/>
              </a:rPr>
              <a:t> </a:t>
            </a:r>
            <a:r>
              <a:rPr lang="en-US" altLang="en-US" sz="2400" err="1">
                <a:ea typeface="ＭＳ Ｐゴシック"/>
              </a:rPr>
              <a:t>trả</a:t>
            </a:r>
            <a:r>
              <a:rPr lang="en-US" altLang="en-US" sz="2400">
                <a:ea typeface="ＭＳ Ｐゴシック"/>
              </a:rPr>
              <a:t> </a:t>
            </a:r>
            <a:r>
              <a:rPr lang="en-US" altLang="en-US" sz="2400" err="1">
                <a:ea typeface="ＭＳ Ｐゴシック"/>
              </a:rPr>
              <a:t>về</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Lỗi</a:t>
            </a:r>
            <a:r>
              <a:rPr lang="en-US" altLang="en-US" sz="2400">
                <a:ea typeface="ＭＳ Ｐゴシック"/>
              </a:rPr>
              <a:t>/</a:t>
            </a:r>
            <a:r>
              <a:rPr lang="en-US" altLang="en-US" sz="2400" err="1">
                <a:ea typeface="ＭＳ Ｐゴシック"/>
              </a:rPr>
              <a:t>Ngoại</a:t>
            </a:r>
            <a:r>
              <a:rPr lang="en-US" altLang="en-US" sz="2400">
                <a:ea typeface="ＭＳ Ｐゴシック"/>
              </a:rPr>
              <a:t> </a:t>
            </a:r>
            <a:r>
              <a:rPr lang="en-US" altLang="en-US" sz="2400" err="1">
                <a:ea typeface="ＭＳ Ｐゴシック"/>
              </a:rPr>
              <a:t>lệ</a:t>
            </a:r>
            <a:r>
              <a:rPr lang="en-US" altLang="en-US" sz="2400">
                <a:ea typeface="ＭＳ Ｐゴシック"/>
              </a:rPr>
              <a:t> (</a:t>
            </a:r>
            <a:r>
              <a:rPr lang="en-US" altLang="en-US" sz="2400" err="1">
                <a:ea typeface="ＭＳ Ｐゴシック"/>
              </a:rPr>
              <a:t>khi</a:t>
            </a:r>
            <a:r>
              <a:rPr lang="en-US" altLang="en-US" sz="2400">
                <a:ea typeface="ＭＳ Ｐゴシック"/>
              </a:rPr>
              <a:t> </a:t>
            </a:r>
            <a:r>
              <a:rPr lang="en-US" altLang="en-US" sz="2400" err="1">
                <a:ea typeface="ＭＳ Ｐゴシック"/>
              </a:rPr>
              <a:t>nào</a:t>
            </a:r>
            <a:r>
              <a:rPr lang="en-US" altLang="en-US" sz="2400">
                <a:ea typeface="ＭＳ Ｐゴシック"/>
              </a:rPr>
              <a:t>)</a:t>
            </a:r>
            <a:endParaRPr lang="en-US" altLang="en-US" sz="2400">
              <a:ea typeface="ＭＳ Ｐゴシック" panose="020B0600070205080204" pitchFamily="34" charset="-128"/>
              <a:cs typeface="Arial"/>
            </a:endParaRPr>
          </a:p>
          <a:p>
            <a:pPr marL="182245" indent="-182245"/>
            <a:r>
              <a:rPr lang="en-US" altLang="en-US" sz="2800" err="1">
                <a:ea typeface="ＭＳ Ｐゴシック"/>
              </a:rPr>
              <a:t>Thiết</a:t>
            </a:r>
            <a:r>
              <a:rPr lang="en-US" altLang="en-US" sz="2800">
                <a:ea typeface="ＭＳ Ｐゴシック"/>
              </a:rPr>
              <a:t> </a:t>
            </a:r>
            <a:r>
              <a:rPr lang="en-US" altLang="en-US" sz="2800" err="1">
                <a:ea typeface="ＭＳ Ｐゴシック"/>
              </a:rPr>
              <a:t>kế</a:t>
            </a:r>
            <a:r>
              <a:rPr lang="en-US" altLang="en-US" sz="2800">
                <a:ea typeface="ＭＳ Ｐゴシック"/>
              </a:rPr>
              <a:t> </a:t>
            </a:r>
            <a:r>
              <a:rPr lang="en-US" altLang="en-US" sz="2800" err="1">
                <a:ea typeface="ＭＳ Ｐゴシック"/>
              </a:rPr>
              <a:t>phương</a:t>
            </a:r>
            <a:r>
              <a:rPr lang="en-US" altLang="en-US" sz="2800">
                <a:ea typeface="ＭＳ Ｐゴシック"/>
              </a:rPr>
              <a:t> </a:t>
            </a:r>
            <a:r>
              <a:rPr lang="en-US" altLang="en-US" sz="2800" err="1">
                <a:ea typeface="ＭＳ Ｐゴシック"/>
              </a:rPr>
              <a:t>thức</a:t>
            </a:r>
            <a:endParaRPr lang="en-US" altLang="en-US" sz="2800" err="1">
              <a:ea typeface="ＭＳ Ｐゴシック" panose="020B0600070205080204" pitchFamily="34" charset="-128"/>
            </a:endParaRPr>
          </a:p>
          <a:p>
            <a:pPr lvl="1" indent="-182245"/>
            <a:r>
              <a:rPr lang="en-US" altLang="en-US" sz="2400" err="1">
                <a:ea typeface="ＭＳ Ｐゴシック"/>
              </a:rPr>
              <a:t>Thuật</a:t>
            </a:r>
            <a:r>
              <a:rPr lang="en-US" altLang="en-US" sz="2400">
                <a:ea typeface="ＭＳ Ｐゴシック"/>
              </a:rPr>
              <a:t> </a:t>
            </a:r>
            <a:r>
              <a:rPr lang="en-US" altLang="en-US" sz="2400" err="1">
                <a:ea typeface="ＭＳ Ｐゴシック"/>
              </a:rPr>
              <a:t>toán</a:t>
            </a:r>
            <a:r>
              <a:rPr lang="en-US" altLang="en-US" sz="2400">
                <a:ea typeface="ＭＳ Ｐゴシック"/>
              </a:rPr>
              <a:t> </a:t>
            </a:r>
            <a:r>
              <a:rPr lang="en-US" altLang="en-US" sz="2400" err="1">
                <a:ea typeface="ＭＳ Ｐゴシック"/>
              </a:rPr>
              <a:t>cụ</a:t>
            </a:r>
            <a:r>
              <a:rPr lang="en-US" altLang="en-US" sz="2400">
                <a:ea typeface="ＭＳ Ｐゴシック"/>
              </a:rPr>
              <a:t> </a:t>
            </a:r>
            <a:r>
              <a:rPr lang="en-US" altLang="en-US" sz="2400" err="1">
                <a:ea typeface="ＭＳ Ｐゴシック"/>
              </a:rPr>
              <a:t>thể</a:t>
            </a:r>
            <a:endParaRPr lang="en-US" altLang="en-US" sz="2400" err="1">
              <a:ea typeface="ＭＳ Ｐゴシック" panose="020B0600070205080204" pitchFamily="34" charset="-128"/>
              <a:cs typeface="Arial"/>
            </a:endParaRPr>
          </a:p>
          <a:p>
            <a:pPr lvl="1" indent="-182245"/>
            <a:r>
              <a:rPr lang="en-US" altLang="en-US" sz="2400" err="1">
                <a:ea typeface="ＭＳ Ｐゴシック"/>
              </a:rPr>
              <a:t>Sử</a:t>
            </a:r>
            <a:r>
              <a:rPr lang="en-US" altLang="en-US" sz="2400">
                <a:ea typeface="ＭＳ Ｐゴシック"/>
              </a:rPr>
              <a:t> </a:t>
            </a:r>
            <a:r>
              <a:rPr lang="en-US" altLang="en-US" sz="2400" err="1">
                <a:ea typeface="ＭＳ Ｐゴシック"/>
              </a:rPr>
              <a:t>dụng</a:t>
            </a:r>
            <a:r>
              <a:rPr lang="en-US" altLang="en-US" sz="2400">
                <a:ea typeface="ＭＳ Ｐゴシック"/>
              </a:rPr>
              <a:t> </a:t>
            </a:r>
            <a:r>
              <a:rPr lang="en-US" altLang="en-US" sz="2400" err="1">
                <a:ea typeface="ＭＳ Ｐゴシック"/>
              </a:rPr>
              <a:t>các</a:t>
            </a:r>
            <a:r>
              <a:rPr lang="en-US" altLang="en-US" sz="2400">
                <a:ea typeface="ＭＳ Ｐゴシック"/>
              </a:rPr>
              <a:t> </a:t>
            </a:r>
            <a:r>
              <a:rPr lang="en-US" altLang="en-US" sz="2400" err="1">
                <a:ea typeface="ＭＳ Ｐゴシック"/>
              </a:rPr>
              <a:t>tham</a:t>
            </a:r>
            <a:r>
              <a:rPr lang="en-US" altLang="en-US" sz="2400">
                <a:ea typeface="ＭＳ Ｐゴシック"/>
              </a:rPr>
              <a:t> </a:t>
            </a:r>
            <a:r>
              <a:rPr lang="en-US" altLang="en-US" sz="2400" err="1">
                <a:ea typeface="ＭＳ Ｐゴシック"/>
              </a:rPr>
              <a:t>số</a:t>
            </a:r>
            <a:r>
              <a:rPr lang="en-US" altLang="en-US" sz="2400">
                <a:ea typeface="ＭＳ Ｐゴシック"/>
              </a:rPr>
              <a:t> </a:t>
            </a:r>
            <a:r>
              <a:rPr lang="en-US" altLang="en-US" sz="2400" err="1">
                <a:ea typeface="ＭＳ Ｐゴシック"/>
              </a:rPr>
              <a:t>như</a:t>
            </a:r>
            <a:r>
              <a:rPr lang="en-US" altLang="en-US" sz="2400">
                <a:ea typeface="ＭＳ Ｐゴシック"/>
              </a:rPr>
              <a:t> </a:t>
            </a:r>
            <a:r>
              <a:rPr lang="en-US" altLang="en-US" sz="2400" err="1">
                <a:ea typeface="ＭＳ Ｐゴシック"/>
              </a:rPr>
              <a:t>thế</a:t>
            </a:r>
            <a:r>
              <a:rPr lang="en-US" altLang="en-US" sz="2400">
                <a:ea typeface="ＭＳ Ｐゴシック"/>
              </a:rPr>
              <a:t> nào</a:t>
            </a:r>
            <a:endParaRPr lang="en-US" altLang="en-US" sz="2400">
              <a:ea typeface="ＭＳ Ｐゴシック" panose="020B0600070205080204" pitchFamily="34" charset="-128"/>
              <a:cs typeface="Arial"/>
            </a:endParaRPr>
          </a:p>
        </p:txBody>
      </p:sp>
      <p:sp>
        <p:nvSpPr>
          <p:cNvPr id="181251" name="Slide Number Placeholder 3">
            <a:extLst>
              <a:ext uri="{FF2B5EF4-FFF2-40B4-BE49-F238E27FC236}">
                <a16:creationId xmlns:a16="http://schemas.microsoft.com/office/drawing/2014/main" id="{C1DC3E25-CA73-DE43-9C22-B55813E0BE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505DD49E-FAC8-A246-B721-F6478712E542}" type="slidenum">
              <a:rPr lang="en-US" altLang="ja-JP" sz="1400" dirty="0" smtClean="0">
                <a:solidFill>
                  <a:srgbClr val="FFFFFF"/>
                </a:solidFill>
              </a:rPr>
              <a:pPr/>
              <a:t>86</a:t>
            </a:fld>
            <a:endParaRPr lang="en-US" altLang="ja-JP" sz="1400">
              <a:solidFill>
                <a:srgbClr val="FFFFF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59E6B7-7C76-F845-BFBA-6125DBC12EAC}"/>
              </a:ext>
            </a:extLst>
          </p:cNvPr>
          <p:cNvSpPr>
            <a:spLocks noGrp="1"/>
          </p:cNvSpPr>
          <p:nvPr>
            <p:ph type="title"/>
          </p:nvPr>
        </p:nvSpPr>
        <p:spPr>
          <a:xfrm>
            <a:off x="457200" y="368300"/>
            <a:ext cx="8229600" cy="698500"/>
          </a:xfrm>
        </p:spPr>
        <p:txBody>
          <a:bodyPr>
            <a:normAutofit/>
          </a:bodyPr>
          <a:lstStyle/>
          <a:p>
            <a:pPr>
              <a:defRPr/>
            </a:pPr>
            <a:r>
              <a:rPr lang="en-US" err="1">
                <a:ea typeface="ＭＳ Ｐゴシック"/>
              </a:rPr>
              <a:t>Đặc</a:t>
            </a:r>
            <a:r>
              <a:rPr lang="en-US">
                <a:ea typeface="ＭＳ Ｐゴシック"/>
              </a:rPr>
              <a:t> </a:t>
            </a:r>
            <a:r>
              <a:rPr lang="en-US" err="1">
                <a:ea typeface="ＭＳ Ｐゴシック"/>
              </a:rPr>
              <a:t>tả</a:t>
            </a:r>
            <a:r>
              <a:rPr lang="en-US">
                <a:ea typeface="ＭＳ Ｐゴシック"/>
              </a:rPr>
              <a:t> </a:t>
            </a:r>
            <a:r>
              <a:rPr lang="en-US" err="1">
                <a:ea typeface="ＭＳ Ｐゴシック"/>
              </a:rPr>
              <a:t>chương</a:t>
            </a:r>
            <a:r>
              <a:rPr lang="en-US">
                <a:ea typeface="ＭＳ Ｐゴシック"/>
              </a:rPr>
              <a:t> </a:t>
            </a:r>
            <a:r>
              <a:rPr lang="en-US" err="1">
                <a:ea typeface="ＭＳ Ｐゴシック"/>
              </a:rPr>
              <a:t>trình</a:t>
            </a:r>
            <a:endParaRPr lang="en-US" err="1"/>
          </a:p>
        </p:txBody>
      </p:sp>
      <p:sp>
        <p:nvSpPr>
          <p:cNvPr id="175106" name="Content Placeholder 2">
            <a:extLst>
              <a:ext uri="{FF2B5EF4-FFF2-40B4-BE49-F238E27FC236}">
                <a16:creationId xmlns:a16="http://schemas.microsoft.com/office/drawing/2014/main" id="{123B96D2-75BD-1C48-8F19-58FE2611DB3F}"/>
              </a:ext>
            </a:extLst>
          </p:cNvPr>
          <p:cNvSpPr>
            <a:spLocks noGrp="1"/>
          </p:cNvSpPr>
          <p:nvPr>
            <p:ph idx="1"/>
          </p:nvPr>
        </p:nvSpPr>
        <p:spPr>
          <a:xfrm>
            <a:off x="457200" y="990600"/>
            <a:ext cx="8229600" cy="3949700"/>
          </a:xfrm>
        </p:spPr>
        <p:txBody>
          <a:bodyPr>
            <a:normAutofit fontScale="92500" lnSpcReduction="20000"/>
          </a:bodyPr>
          <a:lstStyle/>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Parse XML data into a DOM representation, taking local resources and Schemas into account.</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inputData</a:t>
            </a:r>
            <a:r>
              <a:rPr lang="en-US" altLang="en-US" sz="1400">
                <a:solidFill>
                  <a:srgbClr val="3F5FBF"/>
                </a:solidFill>
                <a:latin typeface="Monaco" pitchFamily="2" charset="0"/>
                <a:ea typeface="ＭＳ Ｐゴシック" panose="020B0600070205080204" pitchFamily="34" charset="-128"/>
              </a:rPr>
              <a:t> a string representation of the XML data to be parsed.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@param</a:t>
            </a:r>
            <a:r>
              <a:rPr lang="en-US" altLang="en-US" sz="1400">
                <a:solidFill>
                  <a:srgbClr val="3F5FBF"/>
                </a:solidFill>
                <a:latin typeface="Monaco" pitchFamily="2" charset="0"/>
                <a:ea typeface="ＭＳ Ｐゴシック" panose="020B0600070205080204" pitchFamily="34" charset="-128"/>
              </a:rPr>
              <a:t> validating whether to Schema</a:t>
            </a:r>
            <a:r>
              <a:rPr lang="en-US" altLang="en-US" sz="1400">
                <a:solidFill>
                  <a:srgbClr val="7F7F9F"/>
                </a:solidFill>
                <a:latin typeface="Monaco" pitchFamily="2" charset="0"/>
                <a:ea typeface="ＭＳ Ｐゴシック" panose="020B0600070205080204" pitchFamily="34" charset="-128"/>
              </a:rPr>
              <a:t>-</a:t>
            </a:r>
            <a:r>
              <a:rPr lang="en-US" altLang="en-US" sz="1400">
                <a:solidFill>
                  <a:srgbClr val="3F5FBF"/>
                </a:solidFill>
                <a:latin typeface="Monaco" pitchFamily="2" charset="0"/>
                <a:ea typeface="ＭＳ Ｐゴシック" panose="020B0600070205080204" pitchFamily="34" charset="-128"/>
              </a:rPr>
              <a:t>validate the XML data</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@return</a:t>
            </a:r>
            <a:r>
              <a:rPr lang="en-US" altLang="en-US" sz="1400">
                <a:solidFill>
                  <a:srgbClr val="3F5FBF"/>
                </a:solidFill>
                <a:latin typeface="Monaco" pitchFamily="2" charset="0"/>
                <a:ea typeface="ＭＳ Ｐゴシック" panose="020B0600070205080204" pitchFamily="34" charset="-128"/>
              </a:rPr>
              <a:t> the DOM document resulting from the parse </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ParserConfigurationException</a:t>
            </a:r>
            <a:r>
              <a:rPr lang="en-US" altLang="en-US" sz="1400">
                <a:solidFill>
                  <a:srgbClr val="3F5FBF"/>
                </a:solidFill>
                <a:latin typeface="Monaco" pitchFamily="2" charset="0"/>
                <a:ea typeface="ＭＳ Ｐゴシック" panose="020B0600070205080204" pitchFamily="34" charset="-128"/>
              </a:rPr>
              <a:t> if no parser could be created</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SAXException</a:t>
            </a:r>
            <a:r>
              <a:rPr lang="en-US" altLang="en-US" sz="1400">
                <a:solidFill>
                  <a:srgbClr val="3F5FBF"/>
                </a:solidFill>
                <a:latin typeface="Monaco" pitchFamily="2" charset="0"/>
                <a:ea typeface="ＭＳ Ｐゴシック" panose="020B0600070205080204" pitchFamily="34" charset="-128"/>
              </a:rPr>
              <a:t> if there was a parse error</a:t>
            </a:r>
          </a:p>
          <a:p>
            <a:pPr marL="0" indent="0">
              <a:buFont typeface="Arial" panose="020B0604020202020204" pitchFamily="34" charset="0"/>
              <a:buNone/>
            </a:pPr>
            <a:r>
              <a:rPr lang="en-US" altLang="en-US" sz="1400">
                <a:solidFill>
                  <a:srgbClr val="3F5FBF"/>
                </a:solidFill>
                <a:latin typeface="Monaco" pitchFamily="2" charset="0"/>
                <a:ea typeface="ＭＳ Ｐゴシック" panose="020B0600070205080204" pitchFamily="34" charset="-128"/>
              </a:rPr>
              <a:t>  * </a:t>
            </a:r>
            <a:r>
              <a:rPr lang="en-US" altLang="en-US" sz="1400" b="1">
                <a:solidFill>
                  <a:srgbClr val="7F9FBF"/>
                </a:solidFill>
                <a:latin typeface="Monaco" pitchFamily="2" charset="0"/>
                <a:ea typeface="ＭＳ Ｐゴシック" panose="020B0600070205080204" pitchFamily="34" charset="-128"/>
              </a:rPr>
              <a:t>@throws</a:t>
            </a:r>
            <a:r>
              <a:rPr lang="en-US" altLang="en-US" sz="1400">
                <a:solidFill>
                  <a:srgbClr val="3F5FBF"/>
                </a:solidFill>
                <a:latin typeface="Monaco" pitchFamily="2" charset="0"/>
                <a:ea typeface="ＭＳ Ｐゴシック" panose="020B0600070205080204" pitchFamily="34" charset="-128"/>
              </a:rPr>
              <a:t> </a:t>
            </a:r>
            <a:r>
              <a:rPr lang="en-US" altLang="en-US" sz="1400" err="1">
                <a:solidFill>
                  <a:srgbClr val="3F5FBF"/>
                </a:solidFill>
                <a:latin typeface="Monaco" pitchFamily="2" charset="0"/>
                <a:ea typeface="ＭＳ Ｐゴシック" panose="020B0600070205080204" pitchFamily="34" charset="-128"/>
              </a:rPr>
              <a:t>IOException</a:t>
            </a:r>
            <a:r>
              <a:rPr lang="en-US" altLang="en-US" sz="1400">
                <a:solidFill>
                  <a:srgbClr val="3F5FBF"/>
                </a:solidFill>
                <a:latin typeface="Monaco" pitchFamily="2" charset="0"/>
                <a:ea typeface="ＭＳ Ｐゴシック" panose="020B0600070205080204" pitchFamily="34" charset="-128"/>
              </a:rPr>
              <a:t> if there was a problem reading from the string</a:t>
            </a:r>
            <a:endParaRPr lang="en-US" altLang="en-US" sz="1600">
              <a:solidFill>
                <a:srgbClr val="3F5FBF"/>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600">
                <a:solidFill>
                  <a:srgbClr val="3F5FBF"/>
                </a:solidFill>
                <a:latin typeface="Monaco" pitchFamily="2" charset="0"/>
                <a:ea typeface="ＭＳ Ｐゴシック" panose="020B0600070205080204" pitchFamily="34" charset="-128"/>
              </a:rPr>
              <a:t>*/</a:t>
            </a:r>
          </a:p>
          <a:p>
            <a:pPr marL="0" indent="0">
              <a:buFont typeface="Arial" panose="020B0604020202020204" pitchFamily="34" charset="0"/>
              <a:buNone/>
            </a:pPr>
            <a:r>
              <a:rPr lang="en-US" altLang="en-US" sz="1400" b="1">
                <a:solidFill>
                  <a:srgbClr val="7F0055"/>
                </a:solidFill>
                <a:latin typeface="Monaco" pitchFamily="2" charset="0"/>
                <a:ea typeface="ＭＳ Ｐゴシック" panose="020B0600070205080204" pitchFamily="34" charset="-128"/>
              </a:rPr>
              <a:t>public</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static</a:t>
            </a:r>
            <a:r>
              <a:rPr lang="en-US" altLang="en-US" sz="1400">
                <a:solidFill>
                  <a:srgbClr val="000000"/>
                </a:solidFill>
                <a:latin typeface="Monaco" pitchFamily="2" charset="0"/>
                <a:ea typeface="ＭＳ Ｐゴシック" panose="020B0600070205080204" pitchFamily="34" charset="-128"/>
              </a:rPr>
              <a:t> Document </a:t>
            </a:r>
            <a:r>
              <a:rPr lang="en-US" altLang="en-US" sz="1400" err="1">
                <a:solidFill>
                  <a:srgbClr val="000000"/>
                </a:solidFill>
                <a:latin typeface="Monaco" pitchFamily="2" charset="0"/>
                <a:ea typeface="ＭＳ Ｐゴシック" panose="020B0600070205080204" pitchFamily="34" charset="-128"/>
              </a:rPr>
              <a:t>parseDocument</a:t>
            </a:r>
            <a:r>
              <a:rPr lang="en-US" altLang="en-US" sz="1400">
                <a:solidFill>
                  <a:srgbClr val="000000"/>
                </a:solidFill>
                <a:latin typeface="Monaco" pitchFamily="2" charset="0"/>
                <a:ea typeface="ＭＳ Ｐゴシック" panose="020B0600070205080204" pitchFamily="34" charset="-128"/>
              </a:rPr>
              <a:t>(String </a:t>
            </a:r>
            <a:r>
              <a:rPr lang="en-US" altLang="en-US" sz="1400" err="1">
                <a:solidFill>
                  <a:srgbClr val="6A3E3E"/>
                </a:solidFill>
                <a:latin typeface="Monaco" pitchFamily="2" charset="0"/>
                <a:ea typeface="ＭＳ Ｐゴシック" panose="020B0600070205080204" pitchFamily="34" charset="-128"/>
              </a:rPr>
              <a:t>inputData</a:t>
            </a:r>
            <a:r>
              <a:rPr lang="en-US" altLang="en-US" sz="1400">
                <a:solidFill>
                  <a:srgbClr val="000000"/>
                </a:solidFill>
                <a:latin typeface="Monaco" pitchFamily="2" charset="0"/>
                <a:ea typeface="ＭＳ Ｐゴシック" panose="020B0600070205080204" pitchFamily="34" charset="-128"/>
              </a:rPr>
              <a:t>, </a:t>
            </a:r>
            <a:r>
              <a:rPr lang="en-US" altLang="en-US" sz="1400" b="1" err="1">
                <a:solidFill>
                  <a:srgbClr val="7F0055"/>
                </a:solidFill>
                <a:latin typeface="Monaco" pitchFamily="2" charset="0"/>
                <a:ea typeface="ＭＳ Ｐゴシック" panose="020B0600070205080204" pitchFamily="34" charset="-128"/>
              </a:rPr>
              <a:t>boolean</a:t>
            </a: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6A3E3E"/>
                </a:solidFill>
                <a:latin typeface="Monaco" pitchFamily="2" charset="0"/>
                <a:ea typeface="ＭＳ Ｐゴシック" panose="020B0600070205080204" pitchFamily="34" charset="-128"/>
              </a:rPr>
              <a:t>validating</a:t>
            </a: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throws</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ParserConfigurationException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SAXException</a:t>
            </a:r>
            <a:r>
              <a:rPr lang="en-US" altLang="en-US" sz="1400">
                <a:solidFill>
                  <a:srgbClr val="000000"/>
                </a:solidFill>
                <a:latin typeface="Monaco" pitchFamily="2" charset="0"/>
                <a:ea typeface="ＭＳ Ｐゴシック" panose="020B0600070205080204" pitchFamily="34" charset="-128"/>
              </a:rPr>
              <a:t>, </a:t>
            </a:r>
            <a:r>
              <a:rPr lang="en-US" altLang="en-US" sz="1400" err="1">
                <a:solidFill>
                  <a:srgbClr val="000000"/>
                </a:solidFill>
                <a:latin typeface="Monaco" pitchFamily="2" charset="0"/>
                <a:ea typeface="ＭＳ Ｐゴシック" panose="020B0600070205080204" pitchFamily="34" charset="-128"/>
              </a:rPr>
              <a:t>IOException</a:t>
            </a:r>
            <a:r>
              <a:rPr lang="en-US" altLang="en-US" sz="1400">
                <a:solidFill>
                  <a:srgbClr val="000000"/>
                </a:solidFill>
                <a:latin typeface="Monaco" pitchFamily="2" charset="0"/>
                <a:ea typeface="ＭＳ Ｐゴシック" panose="020B0600070205080204" pitchFamily="34" charset="-128"/>
              </a:rPr>
              <a:t> {</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a:solidFill>
                  <a:srgbClr val="3F7F5F"/>
                </a:solidFill>
                <a:latin typeface="Monaco" pitchFamily="2" charset="0"/>
                <a:ea typeface="ＭＳ Ｐゴシック" panose="020B0600070205080204" pitchFamily="34" charset="-128"/>
              </a:rPr>
              <a:t>//Change to </a:t>
            </a:r>
            <a:r>
              <a:rPr lang="en-US" altLang="en-US" sz="1400" err="1">
                <a:solidFill>
                  <a:srgbClr val="3F7F5F"/>
                </a:solidFill>
                <a:latin typeface="Monaco" pitchFamily="2" charset="0"/>
                <a:ea typeface="ＭＳ Ｐゴシック" panose="020B0600070205080204" pitchFamily="34" charset="-128"/>
              </a:rPr>
              <a:t>UnicodeReader</a:t>
            </a:r>
            <a:r>
              <a:rPr lang="en-US" altLang="en-US" sz="1400">
                <a:solidFill>
                  <a:srgbClr val="3F7F5F"/>
                </a:solidFill>
                <a:latin typeface="Monaco" pitchFamily="2" charset="0"/>
                <a:ea typeface="ＭＳ Ｐゴシック" panose="020B0600070205080204" pitchFamily="34" charset="-128"/>
              </a:rPr>
              <a:t> for </a:t>
            </a:r>
            <a:r>
              <a:rPr lang="en-US" altLang="en-US" sz="1400" u="sng">
                <a:solidFill>
                  <a:srgbClr val="3F7F5F"/>
                </a:solidFill>
                <a:latin typeface="Monaco" pitchFamily="2" charset="0"/>
                <a:ea typeface="ＭＳ Ｐゴシック" panose="020B0600070205080204" pitchFamily="34" charset="-128"/>
              </a:rPr>
              <a:t>utf</a:t>
            </a:r>
            <a:r>
              <a:rPr lang="en-US" altLang="en-US" sz="1400">
                <a:solidFill>
                  <a:srgbClr val="3F7F5F"/>
                </a:solidFill>
                <a:latin typeface="Monaco" pitchFamily="2" charset="0"/>
                <a:ea typeface="ＭＳ Ｐゴシック" panose="020B0600070205080204" pitchFamily="34" charset="-128"/>
              </a:rPr>
              <a:t>-8</a:t>
            </a: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r>
              <a:rPr lang="en-US" altLang="en-US" sz="1400" b="1">
                <a:solidFill>
                  <a:srgbClr val="7F0055"/>
                </a:solidFill>
                <a:latin typeface="Monaco" pitchFamily="2" charset="0"/>
                <a:ea typeface="ＭＳ Ｐゴシック" panose="020B0600070205080204" pitchFamily="34" charset="-128"/>
              </a:rPr>
              <a:t>...</a:t>
            </a:r>
            <a:endParaRPr lang="en-US" altLang="en-US" sz="1400">
              <a:solidFill>
                <a:srgbClr val="000000"/>
              </a:solidFill>
              <a:latin typeface="Monaco" pitchFamily="2" charset="0"/>
              <a:ea typeface="ＭＳ Ｐゴシック" panose="020B0600070205080204" pitchFamily="34" charset="-128"/>
            </a:endParaRPr>
          </a:p>
          <a:p>
            <a:pPr marL="0" indent="0">
              <a:buFont typeface="Arial" panose="020B0604020202020204" pitchFamily="34" charset="0"/>
              <a:buNone/>
            </a:pPr>
            <a:r>
              <a:rPr lang="en-US" altLang="en-US" sz="1400">
                <a:solidFill>
                  <a:srgbClr val="000000"/>
                </a:solidFill>
                <a:latin typeface="Monaco" pitchFamily="2" charset="0"/>
                <a:ea typeface="ＭＳ Ｐゴシック" panose="020B0600070205080204" pitchFamily="34" charset="-128"/>
              </a:rPr>
              <a:t> }</a:t>
            </a:r>
            <a:endParaRPr lang="en-US" altLang="en-US" sz="1400">
              <a:solidFill>
                <a:srgbClr val="000000"/>
              </a:solidFill>
              <a:latin typeface="Times New Roman" panose="02020603050405020304" pitchFamily="18" charset="0"/>
              <a:ea typeface="ＭＳ Ｐゴシック" panose="020B0600070205080204" pitchFamily="34" charset="-128"/>
            </a:endParaRPr>
          </a:p>
        </p:txBody>
      </p:sp>
      <p:sp>
        <p:nvSpPr>
          <p:cNvPr id="175107" name="Slide Number Placeholder 3">
            <a:extLst>
              <a:ext uri="{FF2B5EF4-FFF2-40B4-BE49-F238E27FC236}">
                <a16:creationId xmlns:a16="http://schemas.microsoft.com/office/drawing/2014/main" id="{41E139CD-0F3E-154F-9FE9-EF6BB5CA38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0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0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ＭＳ Ｐゴシック" panose="020B0600070205080204" pitchFamily="34" charset="-128"/>
              </a:defRPr>
            </a:lvl9pPr>
          </a:lstStyle>
          <a:p>
            <a:fld id="{E8ABA0DB-D78F-EE47-A59C-83D7722B1583}" type="slidenum">
              <a:rPr lang="en-US" altLang="ja-JP" sz="1400" dirty="0" smtClean="0">
                <a:solidFill>
                  <a:srgbClr val="FFFFFF"/>
                </a:solidFill>
              </a:rPr>
              <a:pPr/>
              <a:t>87</a:t>
            </a:fld>
            <a:endParaRPr lang="en-US" altLang="ja-JP" sz="1400">
              <a:solidFill>
                <a:srgbClr val="FFFFFF"/>
              </a:solidFill>
            </a:endParaRPr>
          </a:p>
        </p:txBody>
      </p:sp>
      <p:pic>
        <p:nvPicPr>
          <p:cNvPr id="175108" name="Content Placeholder 5">
            <a:extLst>
              <a:ext uri="{FF2B5EF4-FFF2-40B4-BE49-F238E27FC236}">
                <a16:creationId xmlns:a16="http://schemas.microsoft.com/office/drawing/2014/main" id="{766FA310-3E98-7C4C-A102-3166352048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876800"/>
            <a:ext cx="88820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Line 1065">
            <a:extLst>
              <a:ext uri="{FF2B5EF4-FFF2-40B4-BE49-F238E27FC236}">
                <a16:creationId xmlns:a16="http://schemas.microsoft.com/office/drawing/2014/main" id="{3168D95B-6C60-CB4B-A462-F46C046DD637}"/>
              </a:ext>
            </a:extLst>
          </p:cNvPr>
          <p:cNvSpPr>
            <a:spLocks noChangeShapeType="1"/>
          </p:cNvSpPr>
          <p:nvPr/>
        </p:nvSpPr>
        <p:spPr bwMode="auto">
          <a:xfrm>
            <a:off x="6964363" y="4824413"/>
            <a:ext cx="0" cy="534987"/>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2" name="Line 1064">
            <a:extLst>
              <a:ext uri="{FF2B5EF4-FFF2-40B4-BE49-F238E27FC236}">
                <a16:creationId xmlns:a16="http://schemas.microsoft.com/office/drawing/2014/main" id="{17DB4372-68F9-DD47-9042-E654E1BF2B66}"/>
              </a:ext>
            </a:extLst>
          </p:cNvPr>
          <p:cNvSpPr>
            <a:spLocks noChangeShapeType="1"/>
          </p:cNvSpPr>
          <p:nvPr/>
        </p:nvSpPr>
        <p:spPr bwMode="auto">
          <a:xfrm>
            <a:off x="5253038" y="4841875"/>
            <a:ext cx="0" cy="522288"/>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6994" name="Rectangle 1026">
            <a:extLst>
              <a:ext uri="{FF2B5EF4-FFF2-40B4-BE49-F238E27FC236}">
                <a16:creationId xmlns:a16="http://schemas.microsoft.com/office/drawing/2014/main" id="{300BE006-E3DB-E84C-8402-899C3DFB8F96}"/>
              </a:ext>
            </a:extLst>
          </p:cNvPr>
          <p:cNvSpPr>
            <a:spLocks noGrp="1" noChangeArrowheads="1"/>
          </p:cNvSpPr>
          <p:nvPr>
            <p:ph type="title"/>
          </p:nvPr>
        </p:nvSpPr>
        <p:spPr/>
        <p:txBody>
          <a:bodyPr>
            <a:normAutofit fontScale="90000"/>
          </a:bodyPr>
          <a:lstStyle/>
          <a:p>
            <a:pPr>
              <a:defRPr/>
            </a:pPr>
            <a:r>
              <a:rPr lang="en-US" err="1">
                <a:ea typeface="ＭＳ Ｐゴシック"/>
              </a:rPr>
              <a:t>Những</a:t>
            </a:r>
            <a:r>
              <a:rPr lang="en-US">
                <a:ea typeface="ＭＳ Ｐゴシック"/>
              </a:rPr>
              <a:t> </a:t>
            </a:r>
            <a:r>
              <a:rPr lang="en-US" err="1">
                <a:ea typeface="ＭＳ Ｐゴシック"/>
              </a:rPr>
              <a:t>chiến</a:t>
            </a:r>
            <a:r>
              <a:rPr lang="en-US">
                <a:ea typeface="ＭＳ Ｐゴシック"/>
              </a:rPr>
              <a:t> </a:t>
            </a:r>
            <a:r>
              <a:rPr lang="en-US" err="1">
                <a:ea typeface="ＭＳ Ｐゴシック"/>
              </a:rPr>
              <a:t>lược</a:t>
            </a:r>
            <a:r>
              <a:rPr lang="en-US">
                <a:ea typeface="ＭＳ Ｐゴシック"/>
              </a:rPr>
              <a:t> </a:t>
            </a:r>
            <a:r>
              <a:rPr lang="en-US" err="1">
                <a:ea typeface="ＭＳ Ｐゴシック"/>
              </a:rPr>
              <a:t>để</a:t>
            </a:r>
            <a:r>
              <a:rPr lang="en-US">
                <a:ea typeface="ＭＳ Ｐゴシック"/>
              </a:rPr>
              <a:t> </a:t>
            </a:r>
            <a:r>
              <a:rPr lang="en-US" err="1">
                <a:ea typeface="ＭＳ Ｐゴシック"/>
              </a:rPr>
              <a:t>nhận</a:t>
            </a:r>
            <a:r>
              <a:rPr lang="en-US">
                <a:ea typeface="ＭＳ Ｐゴシック"/>
              </a:rPr>
              <a:t> </a:t>
            </a:r>
            <a:r>
              <a:rPr lang="en-US" err="1">
                <a:ea typeface="ＭＳ Ｐゴシック"/>
              </a:rPr>
              <a:t>diện</a:t>
            </a:r>
            <a:r>
              <a:rPr lang="en-US">
                <a:ea typeface="ＭＳ Ｐゴシック"/>
              </a:rPr>
              <a:t> ra </a:t>
            </a:r>
            <a:r>
              <a:rPr lang="en-US" err="1">
                <a:ea typeface="ＭＳ Ｐゴシック"/>
              </a:rPr>
              <a:t>các</a:t>
            </a:r>
            <a:r>
              <a:rPr lang="en-US">
                <a:ea typeface="ＭＳ Ｐゴシック"/>
              </a:rPr>
              <a:t> </a:t>
            </a:r>
            <a:r>
              <a:rPr lang="en-US" err="1">
                <a:ea typeface="ＭＳ Ｐゴシック"/>
              </a:rPr>
              <a:t>lớp</a:t>
            </a:r>
            <a:r>
              <a:rPr lang="en-US">
                <a:ea typeface="ＭＳ Ｐゴシック"/>
              </a:rPr>
              <a:t> </a:t>
            </a:r>
            <a:r>
              <a:rPr lang="en-US" err="1">
                <a:ea typeface="ＭＳ Ｐゴシック"/>
              </a:rPr>
              <a:t>điều</a:t>
            </a:r>
            <a:r>
              <a:rPr lang="en-US">
                <a:ea typeface="ＭＳ Ｐゴシック"/>
              </a:rPr>
              <a:t> </a:t>
            </a:r>
            <a:r>
              <a:rPr lang="en-US" err="1">
                <a:ea typeface="ＭＳ Ｐゴシック"/>
              </a:rPr>
              <a:t>khiển</a:t>
            </a:r>
            <a:endParaRPr lang="en-US" err="1"/>
          </a:p>
        </p:txBody>
      </p:sp>
      <p:sp>
        <p:nvSpPr>
          <p:cNvPr id="30724" name="Rectangle 1027">
            <a:extLst>
              <a:ext uri="{FF2B5EF4-FFF2-40B4-BE49-F238E27FC236}">
                <a16:creationId xmlns:a16="http://schemas.microsoft.com/office/drawing/2014/main" id="{825DA91F-8EB2-3444-A7F0-6077411424BF}"/>
              </a:ext>
            </a:extLst>
          </p:cNvPr>
          <p:cNvSpPr>
            <a:spLocks noGrp="1"/>
          </p:cNvSpPr>
          <p:nvPr>
            <p:ph idx="1"/>
          </p:nvPr>
        </p:nvSpPr>
        <p:spPr>
          <a:xfrm>
            <a:off x="457200" y="1600200"/>
            <a:ext cx="8686800" cy="4876800"/>
          </a:xfrm>
        </p:spPr>
        <p:txBody>
          <a:bodyPr/>
          <a:lstStyle/>
          <a:p>
            <a:pPr marL="182245" indent="-182245"/>
            <a:r>
              <a:rPr lang="en-US" altLang="en-US" sz="2200">
                <a:ea typeface="ＭＳ Ｐゴシック"/>
              </a:rPr>
              <a:t>Các </a:t>
            </a:r>
            <a:r>
              <a:rPr lang="en-US" altLang="en-US" sz="2200" err="1">
                <a:ea typeface="ＭＳ Ｐゴシック"/>
              </a:rPr>
              <a:t>lớp</a:t>
            </a:r>
            <a:r>
              <a:rPr lang="en-US" altLang="en-US" sz="2200">
                <a:ea typeface="ＭＳ Ｐゴシック"/>
              </a:rPr>
              <a:t> </a:t>
            </a:r>
            <a:r>
              <a:rPr lang="en-US" altLang="en-US" sz="2200" err="1">
                <a:ea typeface="ＭＳ Ｐゴシック"/>
              </a:rPr>
              <a:t>điều</a:t>
            </a:r>
            <a:r>
              <a:rPr lang="en-US" altLang="en-US" sz="2200">
                <a:ea typeface="ＭＳ Ｐゴシック"/>
              </a:rPr>
              <a:t> </a:t>
            </a:r>
            <a:r>
              <a:rPr lang="en-US" altLang="en-US" sz="2200" err="1">
                <a:ea typeface="ＭＳ Ｐゴシック"/>
              </a:rPr>
              <a:t>khiển</a:t>
            </a:r>
            <a:r>
              <a:rPr lang="en-US" altLang="en-US" sz="2200">
                <a:ea typeface="ＭＳ Ｐゴシック"/>
              </a:rPr>
              <a:t> </a:t>
            </a:r>
            <a:r>
              <a:rPr lang="en-US" altLang="en-US" sz="2200" err="1">
                <a:ea typeface="ＭＳ Ｐゴシック"/>
              </a:rPr>
              <a:t>thường</a:t>
            </a:r>
            <a:r>
              <a:rPr lang="en-US" altLang="en-US" sz="2200">
                <a:ea typeface="ＭＳ Ｐゴシック"/>
              </a:rPr>
              <a:t> </a:t>
            </a:r>
            <a:r>
              <a:rPr lang="en-US" altLang="en-US" sz="2200" err="1">
                <a:ea typeface="ＭＳ Ｐゴシック"/>
              </a:rPr>
              <a:t>mang</a:t>
            </a:r>
            <a:r>
              <a:rPr lang="en-US" altLang="en-US" sz="2200">
                <a:ea typeface="ＭＳ Ｐゴシック"/>
              </a:rPr>
              <a:t> </a:t>
            </a:r>
            <a:r>
              <a:rPr lang="en-US" altLang="en-US" sz="2200" err="1">
                <a:ea typeface="ＭＳ Ｐゴシック"/>
              </a:rPr>
              <a:t>tính</a:t>
            </a:r>
            <a:r>
              <a:rPr lang="en-US" altLang="en-US" sz="2200">
                <a:ea typeface="ＭＳ Ｐゴシック"/>
              </a:rPr>
              <a:t> </a:t>
            </a:r>
            <a:r>
              <a:rPr lang="en-US" altLang="en-US" sz="2200" err="1">
                <a:ea typeface="ＭＳ Ｐゴシック"/>
              </a:rPr>
              <a:t>chủ</a:t>
            </a:r>
            <a:r>
              <a:rPr lang="en-US" altLang="en-US" sz="2200">
                <a:ea typeface="ＭＳ Ｐゴシック"/>
              </a:rPr>
              <a:t> </a:t>
            </a:r>
            <a:r>
              <a:rPr lang="en-US" altLang="en-US" sz="2200" err="1">
                <a:ea typeface="ＭＳ Ｐゴシック"/>
              </a:rPr>
              <a:t>động</a:t>
            </a:r>
            <a:r>
              <a:rPr lang="en-US" altLang="en-US" sz="2200">
                <a:ea typeface="ＭＳ Ｐゴシック"/>
              </a:rPr>
              <a:t> </a:t>
            </a:r>
            <a:r>
              <a:rPr lang="en-US" altLang="en-US" sz="2200" err="1">
                <a:ea typeface="ＭＳ Ｐゴシック"/>
              </a:rPr>
              <a:t>và</a:t>
            </a:r>
            <a:r>
              <a:rPr lang="en-US" altLang="en-US" sz="2200">
                <a:ea typeface="ＭＳ Ｐゴシック"/>
              </a:rPr>
              <a:t> </a:t>
            </a:r>
            <a:endParaRPr lang="en-US" altLang="en-US" sz="2200">
              <a:ea typeface="ＭＳ Ｐゴシック" panose="020B0600070205080204" pitchFamily="34" charset="-128"/>
            </a:endParaRPr>
          </a:p>
          <a:p>
            <a:pPr marL="182245" indent="-182245"/>
            <a:r>
              <a:rPr lang="en-US" altLang="en-US" sz="2200" err="1">
                <a:ea typeface="ＭＳ Ｐゴシック"/>
              </a:rPr>
              <a:t>Những</a:t>
            </a:r>
            <a:r>
              <a:rPr lang="en-US" altLang="en-US" sz="2200">
                <a:ea typeface="ＭＳ Ｐゴシック"/>
              </a:rPr>
              <a:t> </a:t>
            </a:r>
            <a:r>
              <a:rPr lang="en-US" altLang="en-US" sz="2200" err="1">
                <a:ea typeface="ＭＳ Ｐゴシック"/>
              </a:rPr>
              <a:t>yêu</a:t>
            </a:r>
            <a:r>
              <a:rPr lang="en-US" altLang="en-US" sz="2200">
                <a:ea typeface="ＭＳ Ｐゴシック"/>
              </a:rPr>
              <a:t> </a:t>
            </a:r>
            <a:r>
              <a:rPr lang="en-US" altLang="en-US" sz="2200" err="1">
                <a:ea typeface="ＭＳ Ｐゴシック"/>
              </a:rPr>
              <a:t>cầu</a:t>
            </a:r>
            <a:r>
              <a:rPr lang="en-US" altLang="en-US" sz="2200">
                <a:ea typeface="ＭＳ Ｐゴシック"/>
              </a:rPr>
              <a:t> </a:t>
            </a:r>
            <a:r>
              <a:rPr lang="en-US" altLang="en-US" sz="2200" err="1">
                <a:ea typeface="ＭＳ Ｐゴシック"/>
              </a:rPr>
              <a:t>về</a:t>
            </a:r>
            <a:r>
              <a:rPr lang="en-US" altLang="en-US" sz="2200">
                <a:ea typeface="ＭＳ Ｐゴシック"/>
              </a:rPr>
              <a:t> </a:t>
            </a:r>
            <a:r>
              <a:rPr lang="en-US" altLang="en-US" sz="2200" err="1">
                <a:ea typeface="ＭＳ Ｐゴシック"/>
              </a:rPr>
              <a:t>hiệu</a:t>
            </a:r>
            <a:r>
              <a:rPr lang="en-US" altLang="en-US" sz="2200">
                <a:ea typeface="ＭＳ Ｐゴシック"/>
              </a:rPr>
              <a:t> </a:t>
            </a:r>
            <a:r>
              <a:rPr lang="en-US" altLang="en-US" sz="2200" err="1">
                <a:ea typeface="ＭＳ Ｐゴシック"/>
              </a:rPr>
              <a:t>năng</a:t>
            </a:r>
            <a:r>
              <a:rPr lang="en-US" altLang="en-US" sz="2200">
                <a:ea typeface="ＭＳ Ｐゴシック"/>
              </a:rPr>
              <a:t> </a:t>
            </a:r>
            <a:r>
              <a:rPr lang="en-US" altLang="en-US" sz="2200" err="1">
                <a:ea typeface="ＭＳ Ｐゴシック"/>
              </a:rPr>
              <a:t>có</a:t>
            </a:r>
            <a:r>
              <a:rPr lang="en-US" altLang="en-US" sz="2200">
                <a:ea typeface="ＭＳ Ｐゴシック"/>
              </a:rPr>
              <a:t> </a:t>
            </a:r>
            <a:r>
              <a:rPr lang="en-US" altLang="en-US" sz="2200" err="1">
                <a:ea typeface="ＭＳ Ｐゴシック"/>
              </a:rPr>
              <a:t>thể</a:t>
            </a:r>
            <a:r>
              <a:rPr lang="en-US" altLang="en-US" sz="2200">
                <a:ea typeface="ＭＳ Ｐゴシック"/>
              </a:rPr>
              <a:t> </a:t>
            </a:r>
            <a:r>
              <a:rPr lang="en-US" altLang="en-US" sz="2200" err="1">
                <a:ea typeface="ＭＳ Ｐゴシック"/>
              </a:rPr>
              <a:t>bắt</a:t>
            </a:r>
            <a:r>
              <a:rPr lang="en-US" altLang="en-US" sz="2200">
                <a:ea typeface="ＭＳ Ｐゴシック"/>
              </a:rPr>
              <a:t> </a:t>
            </a:r>
            <a:r>
              <a:rPr lang="en-US" altLang="en-US" sz="2200" err="1">
                <a:ea typeface="ＭＳ Ｐゴシック"/>
              </a:rPr>
              <a:t>buộc</a:t>
            </a:r>
            <a:r>
              <a:rPr lang="en-US" altLang="en-US" sz="2200">
                <a:ea typeface="ＭＳ Ｐゴシック"/>
              </a:rPr>
              <a:t> </a:t>
            </a:r>
            <a:r>
              <a:rPr lang="en-US" altLang="en-US" sz="2200" err="1">
                <a:ea typeface="ＭＳ Ｐゴシック"/>
              </a:rPr>
              <a:t>chúng</a:t>
            </a:r>
            <a:r>
              <a:rPr lang="en-US" altLang="en-US" sz="2200">
                <a:ea typeface="ＭＳ Ｐゴシック"/>
              </a:rPr>
              <a:t> ta </a:t>
            </a:r>
            <a:r>
              <a:rPr lang="en-US" altLang="en-US" sz="2200" err="1">
                <a:ea typeface="ＭＳ Ｐゴシック"/>
              </a:rPr>
              <a:t>phải</a:t>
            </a:r>
            <a:r>
              <a:rPr lang="en-US" altLang="en-US" sz="2200">
                <a:ea typeface="ＭＳ Ｐゴシック"/>
              </a:rPr>
              <a:t> </a:t>
            </a:r>
            <a:r>
              <a:rPr lang="en-US" altLang="en-US" sz="2200" err="1">
                <a:ea typeface="ＭＳ Ｐゴシック"/>
              </a:rPr>
              <a:t>tái</a:t>
            </a:r>
            <a:r>
              <a:rPr lang="en-US" altLang="en-US" sz="2200">
                <a:ea typeface="ＭＳ Ｐゴシック"/>
              </a:rPr>
              <a:t> </a:t>
            </a:r>
            <a:r>
              <a:rPr lang="en-US" altLang="en-US" sz="2200" err="1">
                <a:ea typeface="ＭＳ Ｐゴシック"/>
              </a:rPr>
              <a:t>cấu</a:t>
            </a:r>
            <a:r>
              <a:rPr lang="en-US" altLang="en-US" sz="2200">
                <a:ea typeface="ＭＳ Ｐゴシック"/>
              </a:rPr>
              <a:t> </a:t>
            </a:r>
            <a:r>
              <a:rPr lang="en-US" altLang="en-US" sz="2200" err="1">
                <a:ea typeface="ＭＳ Ｐゴシック"/>
              </a:rPr>
              <a:t>trúc</a:t>
            </a:r>
            <a:r>
              <a:rPr lang="en-US" altLang="en-US" sz="2200">
                <a:ea typeface="ＭＳ Ｐゴシック"/>
              </a:rPr>
              <a:t> (refactoring)</a:t>
            </a:r>
            <a:endParaRPr lang="en-US" altLang="en-US" sz="2200">
              <a:ea typeface="ＭＳ Ｐゴシック" panose="020B0600070205080204" pitchFamily="34" charset="-128"/>
            </a:endParaRPr>
          </a:p>
          <a:p>
            <a:pPr marL="0" indent="0">
              <a:buNone/>
            </a:pPr>
            <a:endParaRPr lang="en-US" altLang="en-US" sz="2600">
              <a:ea typeface="ＭＳ Ｐゴシック" panose="020B0600070205080204" pitchFamily="34" charset="-128"/>
            </a:endParaRPr>
          </a:p>
        </p:txBody>
      </p:sp>
      <p:sp>
        <p:nvSpPr>
          <p:cNvPr id="30725" name="Slide Number Placeholder 45">
            <a:extLst>
              <a:ext uri="{FF2B5EF4-FFF2-40B4-BE49-F238E27FC236}">
                <a16:creationId xmlns:a16="http://schemas.microsoft.com/office/drawing/2014/main" id="{D9F83F02-2135-2B45-8E01-9D975EF8CF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0" hangingPunct="0">
              <a:spcBef>
                <a:spcPct val="0"/>
              </a:spcBef>
              <a:buClrTx/>
              <a:buSzTx/>
              <a:buFontTx/>
              <a:buNone/>
            </a:pPr>
            <a:fld id="{169EB27B-490F-FD42-BFFB-ECD24547DDF7}" type="slidenum">
              <a:rPr lang="en-US" altLang="ja-JP" sz="2000" smtClean="0">
                <a:latin typeface="Times New Roman" panose="02020603050405020304" pitchFamily="18" charset="0"/>
              </a:rPr>
              <a:pPr eaLnBrk="0" hangingPunct="0">
                <a:spcBef>
                  <a:spcPct val="0"/>
                </a:spcBef>
                <a:buClrTx/>
                <a:buSzTx/>
                <a:buFontTx/>
                <a:buNone/>
              </a:pPr>
              <a:t>9</a:t>
            </a:fld>
            <a:endParaRPr lang="en-US" altLang="ja-JP" sz="2000">
              <a:latin typeface="Times New Roman" panose="02020603050405020304" pitchFamily="18" charset="0"/>
            </a:endParaRPr>
          </a:p>
        </p:txBody>
      </p:sp>
      <p:sp>
        <p:nvSpPr>
          <p:cNvPr id="30726" name="Text Box 1032">
            <a:extLst>
              <a:ext uri="{FF2B5EF4-FFF2-40B4-BE49-F238E27FC236}">
                <a16:creationId xmlns:a16="http://schemas.microsoft.com/office/drawing/2014/main" id="{C9FB06C4-C63B-904C-8BF2-736A33290698}"/>
              </a:ext>
            </a:extLst>
          </p:cNvPr>
          <p:cNvSpPr txBox="1">
            <a:spLocks noChangeArrowheads="1"/>
          </p:cNvSpPr>
          <p:nvPr/>
        </p:nvSpPr>
        <p:spPr bwMode="auto">
          <a:xfrm>
            <a:off x="1181100" y="2662238"/>
            <a:ext cx="1274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00CCFF"/>
                </a:solidFill>
                <a:latin typeface="Times New Roman" panose="02020603050405020304" pitchFamily="18" charset="0"/>
              </a:rPr>
              <a:t>Analysis</a:t>
            </a:r>
          </a:p>
        </p:txBody>
      </p:sp>
      <p:grpSp>
        <p:nvGrpSpPr>
          <p:cNvPr id="30727" name="Group 1034">
            <a:extLst>
              <a:ext uri="{FF2B5EF4-FFF2-40B4-BE49-F238E27FC236}">
                <a16:creationId xmlns:a16="http://schemas.microsoft.com/office/drawing/2014/main" id="{D92C6FB9-8F1E-1645-AED5-80339F481C6D}"/>
              </a:ext>
            </a:extLst>
          </p:cNvPr>
          <p:cNvGrpSpPr>
            <a:grpSpLocks/>
          </p:cNvGrpSpPr>
          <p:nvPr/>
        </p:nvGrpSpPr>
        <p:grpSpPr bwMode="auto">
          <a:xfrm>
            <a:off x="690563" y="3117850"/>
            <a:ext cx="2586037" cy="1762125"/>
            <a:chOff x="598" y="1706"/>
            <a:chExt cx="1339" cy="1110"/>
          </a:xfrm>
        </p:grpSpPr>
        <p:sp>
          <p:nvSpPr>
            <p:cNvPr id="30763" name="Rectangle 1035">
              <a:extLst>
                <a:ext uri="{FF2B5EF4-FFF2-40B4-BE49-F238E27FC236}">
                  <a16:creationId xmlns:a16="http://schemas.microsoft.com/office/drawing/2014/main" id="{4C4A3BE2-94EA-2E45-A754-B9D78821698E}"/>
                </a:ext>
              </a:extLst>
            </p:cNvPr>
            <p:cNvSpPr>
              <a:spLocks noChangeArrowheads="1"/>
            </p:cNvSpPr>
            <p:nvPr/>
          </p:nvSpPr>
          <p:spPr bwMode="auto">
            <a:xfrm>
              <a:off x="599" y="1706"/>
              <a:ext cx="1329" cy="111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64" name="Line 1036">
              <a:extLst>
                <a:ext uri="{FF2B5EF4-FFF2-40B4-BE49-F238E27FC236}">
                  <a16:creationId xmlns:a16="http://schemas.microsoft.com/office/drawing/2014/main" id="{3B1C30FB-00D8-5243-8FFD-EC5DDC03620A}"/>
                </a:ext>
              </a:extLst>
            </p:cNvPr>
            <p:cNvSpPr>
              <a:spLocks noChangeShapeType="1"/>
            </p:cNvSpPr>
            <p:nvPr/>
          </p:nvSpPr>
          <p:spPr bwMode="auto">
            <a:xfrm>
              <a:off x="598" y="2017"/>
              <a:ext cx="1339"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5" name="Line 1037">
              <a:extLst>
                <a:ext uri="{FF2B5EF4-FFF2-40B4-BE49-F238E27FC236}">
                  <a16:creationId xmlns:a16="http://schemas.microsoft.com/office/drawing/2014/main" id="{33F66D76-E3B8-DF47-9446-4FC8774FDA0C}"/>
                </a:ext>
              </a:extLst>
            </p:cNvPr>
            <p:cNvSpPr>
              <a:spLocks noChangeShapeType="1"/>
            </p:cNvSpPr>
            <p:nvPr/>
          </p:nvSpPr>
          <p:spPr bwMode="auto">
            <a:xfrm>
              <a:off x="607" y="2736"/>
              <a:ext cx="1321"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728" name="Group 1038">
            <a:extLst>
              <a:ext uri="{FF2B5EF4-FFF2-40B4-BE49-F238E27FC236}">
                <a16:creationId xmlns:a16="http://schemas.microsoft.com/office/drawing/2014/main" id="{DBE901FE-4742-3D46-919A-A5C10D1F4441}"/>
              </a:ext>
            </a:extLst>
          </p:cNvPr>
          <p:cNvGrpSpPr>
            <a:grpSpLocks/>
          </p:cNvGrpSpPr>
          <p:nvPr/>
        </p:nvGrpSpPr>
        <p:grpSpPr bwMode="auto">
          <a:xfrm>
            <a:off x="4943475" y="3152775"/>
            <a:ext cx="2981325" cy="1560513"/>
            <a:chOff x="3470" y="1842"/>
            <a:chExt cx="1348" cy="983"/>
          </a:xfrm>
        </p:grpSpPr>
        <p:sp>
          <p:nvSpPr>
            <p:cNvPr id="30760" name="Rectangle 1039">
              <a:extLst>
                <a:ext uri="{FF2B5EF4-FFF2-40B4-BE49-F238E27FC236}">
                  <a16:creationId xmlns:a16="http://schemas.microsoft.com/office/drawing/2014/main" id="{8BEF972D-9308-F94F-BB3A-BF7E30E118F8}"/>
                </a:ext>
              </a:extLst>
            </p:cNvPr>
            <p:cNvSpPr>
              <a:spLocks noChangeArrowheads="1"/>
            </p:cNvSpPr>
            <p:nvPr/>
          </p:nvSpPr>
          <p:spPr bwMode="auto">
            <a:xfrm>
              <a:off x="3480" y="1842"/>
              <a:ext cx="1329" cy="983"/>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61" name="Line 1040">
              <a:extLst>
                <a:ext uri="{FF2B5EF4-FFF2-40B4-BE49-F238E27FC236}">
                  <a16:creationId xmlns:a16="http://schemas.microsoft.com/office/drawing/2014/main" id="{FDB6F0F5-EEC5-8641-8642-122B72FF1B1B}"/>
                </a:ext>
              </a:extLst>
            </p:cNvPr>
            <p:cNvSpPr>
              <a:spLocks noChangeShapeType="1"/>
            </p:cNvSpPr>
            <p:nvPr/>
          </p:nvSpPr>
          <p:spPr bwMode="auto">
            <a:xfrm>
              <a:off x="3470" y="2026"/>
              <a:ext cx="1348"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1041">
              <a:extLst>
                <a:ext uri="{FF2B5EF4-FFF2-40B4-BE49-F238E27FC236}">
                  <a16:creationId xmlns:a16="http://schemas.microsoft.com/office/drawing/2014/main" id="{6B131605-06FA-E643-9AC3-0D33AFAB41D9}"/>
                </a:ext>
              </a:extLst>
            </p:cNvPr>
            <p:cNvSpPr>
              <a:spLocks noChangeShapeType="1"/>
            </p:cNvSpPr>
            <p:nvPr/>
          </p:nvSpPr>
          <p:spPr bwMode="auto">
            <a:xfrm>
              <a:off x="3488" y="2214"/>
              <a:ext cx="1321"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0729" name="Rectangle 1042">
            <a:extLst>
              <a:ext uri="{FF2B5EF4-FFF2-40B4-BE49-F238E27FC236}">
                <a16:creationId xmlns:a16="http://schemas.microsoft.com/office/drawing/2014/main" id="{D497EADB-61C9-F44A-B87B-3898D4EC29C1}"/>
              </a:ext>
            </a:extLst>
          </p:cNvPr>
          <p:cNvSpPr>
            <a:spLocks noChangeArrowheads="1"/>
          </p:cNvSpPr>
          <p:nvPr/>
        </p:nvSpPr>
        <p:spPr bwMode="auto">
          <a:xfrm>
            <a:off x="6383338" y="5375275"/>
            <a:ext cx="2760662" cy="99695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30" name="Rectangle 1043">
            <a:extLst>
              <a:ext uri="{FF2B5EF4-FFF2-40B4-BE49-F238E27FC236}">
                <a16:creationId xmlns:a16="http://schemas.microsoft.com/office/drawing/2014/main" id="{44E67D1F-8CC4-F04D-8884-B6EED1EE1953}"/>
              </a:ext>
            </a:extLst>
          </p:cNvPr>
          <p:cNvSpPr>
            <a:spLocks noChangeArrowheads="1"/>
          </p:cNvSpPr>
          <p:nvPr/>
        </p:nvSpPr>
        <p:spPr bwMode="auto">
          <a:xfrm>
            <a:off x="6350000" y="5354638"/>
            <a:ext cx="279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FatClassLazyDataHelper</a:t>
            </a:r>
          </a:p>
        </p:txBody>
      </p:sp>
      <p:sp>
        <p:nvSpPr>
          <p:cNvPr id="30731" name="Line 1044">
            <a:extLst>
              <a:ext uri="{FF2B5EF4-FFF2-40B4-BE49-F238E27FC236}">
                <a16:creationId xmlns:a16="http://schemas.microsoft.com/office/drawing/2014/main" id="{B2B36411-D65E-934B-9706-1BD348606A5B}"/>
              </a:ext>
            </a:extLst>
          </p:cNvPr>
          <p:cNvSpPr>
            <a:spLocks noChangeShapeType="1"/>
          </p:cNvSpPr>
          <p:nvPr/>
        </p:nvSpPr>
        <p:spPr bwMode="auto">
          <a:xfrm>
            <a:off x="6397625" y="5700713"/>
            <a:ext cx="2762250"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045">
            <a:extLst>
              <a:ext uri="{FF2B5EF4-FFF2-40B4-BE49-F238E27FC236}">
                <a16:creationId xmlns:a16="http://schemas.microsoft.com/office/drawing/2014/main" id="{F2F2ED58-AF72-C543-86FB-5C241E45F9A7}"/>
              </a:ext>
            </a:extLst>
          </p:cNvPr>
          <p:cNvSpPr>
            <a:spLocks noChangeShapeType="1"/>
          </p:cNvSpPr>
          <p:nvPr/>
        </p:nvSpPr>
        <p:spPr bwMode="auto">
          <a:xfrm>
            <a:off x="6397625" y="6223000"/>
            <a:ext cx="2746375"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1046">
            <a:extLst>
              <a:ext uri="{FF2B5EF4-FFF2-40B4-BE49-F238E27FC236}">
                <a16:creationId xmlns:a16="http://schemas.microsoft.com/office/drawing/2014/main" id="{0C1D16BD-7067-D247-A5B9-7EC671E9B490}"/>
              </a:ext>
            </a:extLst>
          </p:cNvPr>
          <p:cNvSpPr>
            <a:spLocks noChangeArrowheads="1"/>
          </p:cNvSpPr>
          <p:nvPr/>
        </p:nvSpPr>
        <p:spPr bwMode="auto">
          <a:xfrm>
            <a:off x="6370638" y="5657850"/>
            <a:ext cx="2281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rarelyUsedAttr1</a:t>
            </a:r>
          </a:p>
        </p:txBody>
      </p:sp>
      <p:sp>
        <p:nvSpPr>
          <p:cNvPr id="30734" name="Rectangle 1047">
            <a:extLst>
              <a:ext uri="{FF2B5EF4-FFF2-40B4-BE49-F238E27FC236}">
                <a16:creationId xmlns:a16="http://schemas.microsoft.com/office/drawing/2014/main" id="{2C4DB7DE-C84F-4743-8CD8-98E1368091C7}"/>
              </a:ext>
            </a:extLst>
          </p:cNvPr>
          <p:cNvSpPr>
            <a:spLocks noChangeArrowheads="1"/>
          </p:cNvSpPr>
          <p:nvPr/>
        </p:nvSpPr>
        <p:spPr bwMode="auto">
          <a:xfrm>
            <a:off x="6376988" y="5868988"/>
            <a:ext cx="2279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rarelyUsedAttr2</a:t>
            </a:r>
          </a:p>
        </p:txBody>
      </p:sp>
      <p:sp>
        <p:nvSpPr>
          <p:cNvPr id="30735" name="Rectangle 1048">
            <a:extLst>
              <a:ext uri="{FF2B5EF4-FFF2-40B4-BE49-F238E27FC236}">
                <a16:creationId xmlns:a16="http://schemas.microsoft.com/office/drawing/2014/main" id="{17458A99-F4C1-5D40-AAC6-A195A9E2F8F4}"/>
              </a:ext>
            </a:extLst>
          </p:cNvPr>
          <p:cNvSpPr>
            <a:spLocks noChangeArrowheads="1"/>
          </p:cNvSpPr>
          <p:nvPr/>
        </p:nvSpPr>
        <p:spPr bwMode="auto">
          <a:xfrm>
            <a:off x="3743325" y="5384800"/>
            <a:ext cx="2505075" cy="996950"/>
          </a:xfrm>
          <a:prstGeom prst="rect">
            <a:avLst/>
          </a:prstGeom>
          <a:solidFill>
            <a:srgbClr val="FFFFCC"/>
          </a:solidFill>
          <a:ln w="12700">
            <a:solidFill>
              <a:srgbClr val="8A0E5E"/>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1000">
              <a:solidFill>
                <a:schemeClr val="bg2"/>
              </a:solidFill>
              <a:latin typeface="Times New Roman" panose="02020603050405020304" pitchFamily="18" charset="0"/>
            </a:endParaRPr>
          </a:p>
        </p:txBody>
      </p:sp>
      <p:sp>
        <p:nvSpPr>
          <p:cNvPr id="30736" name="Text Box 1050">
            <a:extLst>
              <a:ext uri="{FF2B5EF4-FFF2-40B4-BE49-F238E27FC236}">
                <a16:creationId xmlns:a16="http://schemas.microsoft.com/office/drawing/2014/main" id="{542D51F0-40F0-D547-9415-6979F2F02329}"/>
              </a:ext>
            </a:extLst>
          </p:cNvPr>
          <p:cNvSpPr txBox="1">
            <a:spLocks noChangeArrowheads="1"/>
          </p:cNvSpPr>
          <p:nvPr/>
        </p:nvSpPr>
        <p:spPr bwMode="auto">
          <a:xfrm>
            <a:off x="5626100" y="2662238"/>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00CCFF"/>
                </a:solidFill>
                <a:latin typeface="Times New Roman" panose="02020603050405020304" pitchFamily="18" charset="0"/>
              </a:rPr>
              <a:t>Design</a:t>
            </a:r>
          </a:p>
        </p:txBody>
      </p:sp>
      <p:sp>
        <p:nvSpPr>
          <p:cNvPr id="30737" name="Rectangle 1051">
            <a:extLst>
              <a:ext uri="{FF2B5EF4-FFF2-40B4-BE49-F238E27FC236}">
                <a16:creationId xmlns:a16="http://schemas.microsoft.com/office/drawing/2014/main" id="{DE4EA007-B289-EA4F-898E-AF16FB12FC6C}"/>
              </a:ext>
            </a:extLst>
          </p:cNvPr>
          <p:cNvSpPr>
            <a:spLocks noChangeArrowheads="1"/>
          </p:cNvSpPr>
          <p:nvPr/>
        </p:nvSpPr>
        <p:spPr bwMode="auto">
          <a:xfrm>
            <a:off x="5091113" y="3132138"/>
            <a:ext cx="208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a:t>
            </a:r>
          </a:p>
        </p:txBody>
      </p:sp>
      <p:sp>
        <p:nvSpPr>
          <p:cNvPr id="30738" name="Rectangle 1052">
            <a:extLst>
              <a:ext uri="{FF2B5EF4-FFF2-40B4-BE49-F238E27FC236}">
                <a16:creationId xmlns:a16="http://schemas.microsoft.com/office/drawing/2014/main" id="{4BB77CEA-D679-5F4B-BA5A-A4C943A9D8AD}"/>
              </a:ext>
            </a:extLst>
          </p:cNvPr>
          <p:cNvSpPr>
            <a:spLocks noChangeArrowheads="1"/>
          </p:cNvSpPr>
          <p:nvPr/>
        </p:nvSpPr>
        <p:spPr bwMode="auto">
          <a:xfrm>
            <a:off x="4954588" y="3413125"/>
            <a:ext cx="2125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privateAttr</a:t>
            </a:r>
          </a:p>
        </p:txBody>
      </p:sp>
      <p:sp>
        <p:nvSpPr>
          <p:cNvPr id="30739" name="Rectangle 1053">
            <a:extLst>
              <a:ext uri="{FF2B5EF4-FFF2-40B4-BE49-F238E27FC236}">
                <a16:creationId xmlns:a16="http://schemas.microsoft.com/office/drawing/2014/main" id="{AA0FA2B9-4FFA-F646-8023-06C2627013D7}"/>
              </a:ext>
            </a:extLst>
          </p:cNvPr>
          <p:cNvSpPr>
            <a:spLocks noChangeArrowheads="1"/>
          </p:cNvSpPr>
          <p:nvPr/>
        </p:nvSpPr>
        <p:spPr bwMode="auto">
          <a:xfrm>
            <a:off x="4916488" y="3751263"/>
            <a:ext cx="3770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getCommonlyUsedAttr1()</a:t>
            </a:r>
          </a:p>
        </p:txBody>
      </p:sp>
      <p:sp>
        <p:nvSpPr>
          <p:cNvPr id="30740" name="Rectangle 1054">
            <a:extLst>
              <a:ext uri="{FF2B5EF4-FFF2-40B4-BE49-F238E27FC236}">
                <a16:creationId xmlns:a16="http://schemas.microsoft.com/office/drawing/2014/main" id="{D7EB6B52-B942-4A4A-8457-7C9673A53521}"/>
              </a:ext>
            </a:extLst>
          </p:cNvPr>
          <p:cNvSpPr>
            <a:spLocks noChangeArrowheads="1"/>
          </p:cNvSpPr>
          <p:nvPr/>
        </p:nvSpPr>
        <p:spPr bwMode="auto">
          <a:xfrm>
            <a:off x="4911725" y="3960813"/>
            <a:ext cx="392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getCommonlyUsedAttr2()</a:t>
            </a:r>
          </a:p>
        </p:txBody>
      </p:sp>
      <p:sp>
        <p:nvSpPr>
          <p:cNvPr id="30741" name="Rectangle 1055">
            <a:extLst>
              <a:ext uri="{FF2B5EF4-FFF2-40B4-BE49-F238E27FC236}">
                <a16:creationId xmlns:a16="http://schemas.microsoft.com/office/drawing/2014/main" id="{DDA42211-A621-9549-AA96-2A5D2333DC00}"/>
              </a:ext>
            </a:extLst>
          </p:cNvPr>
          <p:cNvSpPr>
            <a:spLocks noChangeArrowheads="1"/>
          </p:cNvSpPr>
          <p:nvPr/>
        </p:nvSpPr>
        <p:spPr bwMode="auto">
          <a:xfrm>
            <a:off x="4911725" y="4176713"/>
            <a:ext cx="4003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getRarelyUsedAtt1()</a:t>
            </a:r>
          </a:p>
        </p:txBody>
      </p:sp>
      <p:sp>
        <p:nvSpPr>
          <p:cNvPr id="30742" name="Rectangle 1056">
            <a:extLst>
              <a:ext uri="{FF2B5EF4-FFF2-40B4-BE49-F238E27FC236}">
                <a16:creationId xmlns:a16="http://schemas.microsoft.com/office/drawing/2014/main" id="{780663E7-9D80-9240-8458-7BD70CA65F4B}"/>
              </a:ext>
            </a:extLst>
          </p:cNvPr>
          <p:cNvSpPr>
            <a:spLocks noChangeArrowheads="1"/>
          </p:cNvSpPr>
          <p:nvPr/>
        </p:nvSpPr>
        <p:spPr bwMode="auto">
          <a:xfrm>
            <a:off x="4921250" y="4384675"/>
            <a:ext cx="422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 getRarelyUsedAtt2()</a:t>
            </a:r>
          </a:p>
        </p:txBody>
      </p:sp>
      <p:sp>
        <p:nvSpPr>
          <p:cNvPr id="30743" name="Rectangle 1057">
            <a:extLst>
              <a:ext uri="{FF2B5EF4-FFF2-40B4-BE49-F238E27FC236}">
                <a16:creationId xmlns:a16="http://schemas.microsoft.com/office/drawing/2014/main" id="{B113E2ED-E3FE-9541-B213-5C8476481091}"/>
              </a:ext>
            </a:extLst>
          </p:cNvPr>
          <p:cNvSpPr>
            <a:spLocks noChangeArrowheads="1"/>
          </p:cNvSpPr>
          <p:nvPr/>
        </p:nvSpPr>
        <p:spPr bwMode="auto">
          <a:xfrm>
            <a:off x="3733800" y="5364163"/>
            <a:ext cx="2292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FatClassDataHelper</a:t>
            </a:r>
          </a:p>
        </p:txBody>
      </p:sp>
      <p:sp>
        <p:nvSpPr>
          <p:cNvPr id="30744" name="Line 1058">
            <a:extLst>
              <a:ext uri="{FF2B5EF4-FFF2-40B4-BE49-F238E27FC236}">
                <a16:creationId xmlns:a16="http://schemas.microsoft.com/office/drawing/2014/main" id="{59C93238-18BC-B34B-80D6-CCDC18338713}"/>
              </a:ext>
            </a:extLst>
          </p:cNvPr>
          <p:cNvSpPr>
            <a:spLocks noChangeShapeType="1"/>
          </p:cNvSpPr>
          <p:nvPr/>
        </p:nvSpPr>
        <p:spPr bwMode="auto">
          <a:xfrm>
            <a:off x="3741738" y="5676900"/>
            <a:ext cx="2506662"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5" name="Line 1059">
            <a:extLst>
              <a:ext uri="{FF2B5EF4-FFF2-40B4-BE49-F238E27FC236}">
                <a16:creationId xmlns:a16="http://schemas.microsoft.com/office/drawing/2014/main" id="{A9089BFD-7571-0844-87A1-E8D22C0744EF}"/>
              </a:ext>
            </a:extLst>
          </p:cNvPr>
          <p:cNvSpPr>
            <a:spLocks noChangeShapeType="1"/>
          </p:cNvSpPr>
          <p:nvPr/>
        </p:nvSpPr>
        <p:spPr bwMode="auto">
          <a:xfrm>
            <a:off x="3756025" y="6232525"/>
            <a:ext cx="2492375" cy="0"/>
          </a:xfrm>
          <a:prstGeom prst="line">
            <a:avLst/>
          </a:prstGeom>
          <a:noFill/>
          <a:ln w="127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6" name="Rectangle 1060">
            <a:extLst>
              <a:ext uri="{FF2B5EF4-FFF2-40B4-BE49-F238E27FC236}">
                <a16:creationId xmlns:a16="http://schemas.microsoft.com/office/drawing/2014/main" id="{84D93D19-3B2C-9541-AD11-EC1BE3639211}"/>
              </a:ext>
            </a:extLst>
          </p:cNvPr>
          <p:cNvSpPr>
            <a:spLocks noChangeArrowheads="1"/>
          </p:cNvSpPr>
          <p:nvPr/>
        </p:nvSpPr>
        <p:spPr bwMode="auto">
          <a:xfrm>
            <a:off x="3724275" y="5667375"/>
            <a:ext cx="343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commonlyUsedAttr1</a:t>
            </a:r>
          </a:p>
        </p:txBody>
      </p:sp>
      <p:sp>
        <p:nvSpPr>
          <p:cNvPr id="30747" name="Rectangle 1061">
            <a:extLst>
              <a:ext uri="{FF2B5EF4-FFF2-40B4-BE49-F238E27FC236}">
                <a16:creationId xmlns:a16="http://schemas.microsoft.com/office/drawing/2014/main" id="{6E005113-A4DB-8A44-AA7E-384E7A26399B}"/>
              </a:ext>
            </a:extLst>
          </p:cNvPr>
          <p:cNvSpPr>
            <a:spLocks noChangeArrowheads="1"/>
          </p:cNvSpPr>
          <p:nvPr/>
        </p:nvSpPr>
        <p:spPr bwMode="auto">
          <a:xfrm>
            <a:off x="3730625" y="5878513"/>
            <a:ext cx="343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commonlyUsedAttr2</a:t>
            </a:r>
          </a:p>
        </p:txBody>
      </p:sp>
      <p:sp>
        <p:nvSpPr>
          <p:cNvPr id="30748" name="Text Box 1066">
            <a:extLst>
              <a:ext uri="{FF2B5EF4-FFF2-40B4-BE49-F238E27FC236}">
                <a16:creationId xmlns:a16="http://schemas.microsoft.com/office/drawing/2014/main" id="{D8DEEDBA-8F7A-4A4E-9BB9-92DC412C04F9}"/>
              </a:ext>
            </a:extLst>
          </p:cNvPr>
          <p:cNvSpPr txBox="1">
            <a:spLocks noChangeArrowheads="1"/>
          </p:cNvSpPr>
          <p:nvPr/>
        </p:nvSpPr>
        <p:spPr bwMode="auto">
          <a:xfrm>
            <a:off x="4965700" y="5135563"/>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1</a:t>
            </a:r>
          </a:p>
        </p:txBody>
      </p:sp>
      <p:sp>
        <p:nvSpPr>
          <p:cNvPr id="30749" name="Text Box 1067">
            <a:extLst>
              <a:ext uri="{FF2B5EF4-FFF2-40B4-BE49-F238E27FC236}">
                <a16:creationId xmlns:a16="http://schemas.microsoft.com/office/drawing/2014/main" id="{3F0767AB-4668-B448-A616-D65D832925A4}"/>
              </a:ext>
            </a:extLst>
          </p:cNvPr>
          <p:cNvSpPr txBox="1">
            <a:spLocks noChangeArrowheads="1"/>
          </p:cNvSpPr>
          <p:nvPr/>
        </p:nvSpPr>
        <p:spPr bwMode="auto">
          <a:xfrm>
            <a:off x="6526213" y="5127625"/>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chemeClr val="tx2"/>
                </a:solidFill>
                <a:latin typeface="Times New Roman" panose="02020603050405020304" pitchFamily="18" charset="0"/>
              </a:rPr>
              <a:t>0..1</a:t>
            </a:r>
          </a:p>
        </p:txBody>
      </p:sp>
      <p:sp>
        <p:nvSpPr>
          <p:cNvPr id="30750" name="Rectangle 1068">
            <a:extLst>
              <a:ext uri="{FF2B5EF4-FFF2-40B4-BE49-F238E27FC236}">
                <a16:creationId xmlns:a16="http://schemas.microsoft.com/office/drawing/2014/main" id="{8AD414BE-4D9A-D744-8AC7-6D78BF08EEC8}"/>
              </a:ext>
            </a:extLst>
          </p:cNvPr>
          <p:cNvSpPr>
            <a:spLocks noChangeArrowheads="1"/>
          </p:cNvSpPr>
          <p:nvPr/>
        </p:nvSpPr>
        <p:spPr bwMode="auto">
          <a:xfrm>
            <a:off x="708025" y="3298825"/>
            <a:ext cx="2084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FatClass</a:t>
            </a:r>
          </a:p>
        </p:txBody>
      </p:sp>
      <p:sp>
        <p:nvSpPr>
          <p:cNvPr id="30751" name="Rectangle 1069">
            <a:extLst>
              <a:ext uri="{FF2B5EF4-FFF2-40B4-BE49-F238E27FC236}">
                <a16:creationId xmlns:a16="http://schemas.microsoft.com/office/drawing/2014/main" id="{2FCE03FD-0FE2-0049-9209-F3C58B2AEB98}"/>
              </a:ext>
            </a:extLst>
          </p:cNvPr>
          <p:cNvSpPr>
            <a:spLocks noChangeArrowheads="1"/>
          </p:cNvSpPr>
          <p:nvPr/>
        </p:nvSpPr>
        <p:spPr bwMode="auto">
          <a:xfrm>
            <a:off x="685800" y="3579813"/>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a:t>
            </a: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privateAttr</a:t>
            </a:r>
          </a:p>
        </p:txBody>
      </p:sp>
      <p:sp>
        <p:nvSpPr>
          <p:cNvPr id="30752" name="Rectangle 1070">
            <a:extLst>
              <a:ext uri="{FF2B5EF4-FFF2-40B4-BE49-F238E27FC236}">
                <a16:creationId xmlns:a16="http://schemas.microsoft.com/office/drawing/2014/main" id="{46F3BCF3-2EED-3846-BB4C-22EC942F1CAD}"/>
              </a:ext>
            </a:extLst>
          </p:cNvPr>
          <p:cNvSpPr>
            <a:spLocks noChangeArrowheads="1"/>
          </p:cNvSpPr>
          <p:nvPr/>
        </p:nvSpPr>
        <p:spPr bwMode="auto">
          <a:xfrm>
            <a:off x="679450" y="3789363"/>
            <a:ext cx="282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commonlyUsedAttr1</a:t>
            </a:r>
          </a:p>
        </p:txBody>
      </p:sp>
      <p:sp>
        <p:nvSpPr>
          <p:cNvPr id="30753" name="Rectangle 1071">
            <a:extLst>
              <a:ext uri="{FF2B5EF4-FFF2-40B4-BE49-F238E27FC236}">
                <a16:creationId xmlns:a16="http://schemas.microsoft.com/office/drawing/2014/main" id="{D0FF2C36-BCC9-684E-801C-75A01E990379}"/>
              </a:ext>
            </a:extLst>
          </p:cNvPr>
          <p:cNvSpPr>
            <a:spLocks noChangeArrowheads="1"/>
          </p:cNvSpPr>
          <p:nvPr/>
        </p:nvSpPr>
        <p:spPr bwMode="auto">
          <a:xfrm>
            <a:off x="685800" y="401320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commonlyUsedAttr2</a:t>
            </a:r>
          </a:p>
        </p:txBody>
      </p:sp>
      <p:sp>
        <p:nvSpPr>
          <p:cNvPr id="30754" name="Rectangle 1072">
            <a:extLst>
              <a:ext uri="{FF2B5EF4-FFF2-40B4-BE49-F238E27FC236}">
                <a16:creationId xmlns:a16="http://schemas.microsoft.com/office/drawing/2014/main" id="{11D832C4-DD7B-E44D-A4A6-B7880F2B6FB4}"/>
              </a:ext>
            </a:extLst>
          </p:cNvPr>
          <p:cNvSpPr>
            <a:spLocks noChangeArrowheads="1"/>
          </p:cNvSpPr>
          <p:nvPr/>
        </p:nvSpPr>
        <p:spPr bwMode="auto">
          <a:xfrm>
            <a:off x="695325" y="4210050"/>
            <a:ext cx="311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rarelyUsed1</a:t>
            </a:r>
          </a:p>
        </p:txBody>
      </p:sp>
      <p:sp>
        <p:nvSpPr>
          <p:cNvPr id="30755" name="Rectangle 1073">
            <a:extLst>
              <a:ext uri="{FF2B5EF4-FFF2-40B4-BE49-F238E27FC236}">
                <a16:creationId xmlns:a16="http://schemas.microsoft.com/office/drawing/2014/main" id="{2069E7B1-CF3A-F644-A16A-A2D0BE5CADF5}"/>
              </a:ext>
            </a:extLst>
          </p:cNvPr>
          <p:cNvSpPr>
            <a:spLocks noChangeArrowheads="1"/>
          </p:cNvSpPr>
          <p:nvPr/>
        </p:nvSpPr>
        <p:spPr bwMode="auto">
          <a:xfrm>
            <a:off x="690563" y="4432300"/>
            <a:ext cx="296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i="1">
                <a:solidFill>
                  <a:srgbClr val="0000FF"/>
                </a:solidFill>
                <a:latin typeface="Times New Roman" panose="02020603050405020304" pitchFamily="18" charset="0"/>
              </a:rPr>
              <a:t>- </a:t>
            </a:r>
            <a:r>
              <a:rPr lang="en-US" altLang="en-US" sz="2000">
                <a:solidFill>
                  <a:srgbClr val="0000FF"/>
                </a:solidFill>
                <a:latin typeface="Times New Roman" panose="02020603050405020304" pitchFamily="18" charset="0"/>
              </a:rPr>
              <a:t>rarelyUsed2</a:t>
            </a:r>
          </a:p>
        </p:txBody>
      </p:sp>
      <p:sp>
        <p:nvSpPr>
          <p:cNvPr id="30756" name="Rectangle 1074">
            <a:extLst>
              <a:ext uri="{FF2B5EF4-FFF2-40B4-BE49-F238E27FC236}">
                <a16:creationId xmlns:a16="http://schemas.microsoft.com/office/drawing/2014/main" id="{93FBB7E8-7AA0-844C-A228-2FB64784318B}"/>
              </a:ext>
            </a:extLst>
          </p:cNvPr>
          <p:cNvSpPr>
            <a:spLocks noChangeArrowheads="1"/>
          </p:cNvSpPr>
          <p:nvPr/>
        </p:nvSpPr>
        <p:spPr bwMode="auto">
          <a:xfrm>
            <a:off x="703263" y="3094038"/>
            <a:ext cx="208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FF"/>
                </a:solidFill>
                <a:latin typeface="Times New Roman" panose="02020603050405020304" pitchFamily="18" charset="0"/>
              </a:rPr>
              <a:t>&lt;&lt; Entity &gt;&gt;</a:t>
            </a:r>
          </a:p>
        </p:txBody>
      </p:sp>
      <p:sp>
        <p:nvSpPr>
          <p:cNvPr id="30757" name="AutoShape 1076">
            <a:extLst>
              <a:ext uri="{FF2B5EF4-FFF2-40B4-BE49-F238E27FC236}">
                <a16:creationId xmlns:a16="http://schemas.microsoft.com/office/drawing/2014/main" id="{9E3214C1-2160-944C-BA2D-237833B4E90B}"/>
              </a:ext>
            </a:extLst>
          </p:cNvPr>
          <p:cNvSpPr>
            <a:spLocks noChangeArrowheads="1"/>
          </p:cNvSpPr>
          <p:nvPr/>
        </p:nvSpPr>
        <p:spPr bwMode="auto">
          <a:xfrm>
            <a:off x="5207000" y="47371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58" name="AutoShape 1077">
            <a:extLst>
              <a:ext uri="{FF2B5EF4-FFF2-40B4-BE49-F238E27FC236}">
                <a16:creationId xmlns:a16="http://schemas.microsoft.com/office/drawing/2014/main" id="{4ACAFD28-C315-124A-A252-8D02F25CAE0D}"/>
              </a:ext>
            </a:extLst>
          </p:cNvPr>
          <p:cNvSpPr>
            <a:spLocks noChangeArrowheads="1"/>
          </p:cNvSpPr>
          <p:nvPr/>
        </p:nvSpPr>
        <p:spPr bwMode="auto">
          <a:xfrm>
            <a:off x="6911975" y="4737100"/>
            <a:ext cx="98425" cy="160338"/>
          </a:xfrm>
          <a:prstGeom prst="diamond">
            <a:avLst/>
          </a:prstGeom>
          <a:solidFill>
            <a:srgbClr val="C0C0C0"/>
          </a:solidFill>
          <a:ln w="952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30759" name="Line 1078">
            <a:extLst>
              <a:ext uri="{FF2B5EF4-FFF2-40B4-BE49-F238E27FC236}">
                <a16:creationId xmlns:a16="http://schemas.microsoft.com/office/drawing/2014/main" id="{F9EA963A-33AE-4A4F-AA6E-05FED47D4460}"/>
              </a:ext>
            </a:extLst>
          </p:cNvPr>
          <p:cNvSpPr>
            <a:spLocks noChangeShapeType="1"/>
          </p:cNvSpPr>
          <p:nvPr/>
        </p:nvSpPr>
        <p:spPr bwMode="auto">
          <a:xfrm>
            <a:off x="3467100" y="2755900"/>
            <a:ext cx="0" cy="36449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4492CA-C28B-47F6-A529-27FDA4BFE1B5}">
  <ds:schemaRefs>
    <ds:schemaRef ds:uri="http://schemas.microsoft.com/sharepoint/v3/contenttype/forms"/>
  </ds:schemaRefs>
</ds:datastoreItem>
</file>

<file path=customXml/itemProps2.xml><?xml version="1.0" encoding="utf-8"?>
<ds:datastoreItem xmlns:ds="http://schemas.openxmlformats.org/officeDocument/2006/customXml" ds:itemID="{FA5F573F-CB6C-493B-BD62-4E86E1118B6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FE2C41-9006-4D07-9F71-70450FA1C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372c7-f0c3-49eb-a5e7-c67977bebdf5"/>
    <ds:schemaRef ds:uri="29b28e94-c31d-44e9-bab4-81ab9d72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10-Design Principles GRASP SOLID</Template>
  <TotalTime>0</TotalTime>
  <Words>17204</Words>
  <Application>Microsoft Office PowerPoint</Application>
  <PresentationFormat>On-screen Show (4:3)</PresentationFormat>
  <Paragraphs>1680</Paragraphs>
  <Slides>87</Slides>
  <Notes>69</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Bai 4</vt:lpstr>
      <vt:lpstr>THIẾT KẾ XÂY DỰNG PHẦN MỀM Bài 6. Thiết kế lớp</vt:lpstr>
      <vt:lpstr>Tổng quan về thiết kế lớp</vt:lpstr>
      <vt:lpstr>Nội dung</vt:lpstr>
      <vt:lpstr>Từ các lớp phân tích tới các thành phần thiết kế</vt:lpstr>
      <vt:lpstr>Nhận diện các lớp thiết kế</vt:lpstr>
      <vt:lpstr>Class Design Considerations</vt:lpstr>
      <vt:lpstr>Bao nhiêu class là đủ?</vt:lpstr>
      <vt:lpstr>Những chiến lược cho thiết kế các lớp biên</vt:lpstr>
      <vt:lpstr>Những chiến lược để nhận diện ra các lớp điều khiển</vt:lpstr>
      <vt:lpstr>Những chiến lược thiết kế các lớp điều khiển</vt:lpstr>
      <vt:lpstr>Review: Class and Package</vt:lpstr>
      <vt:lpstr>Nhóm các lớp thiết kế vào trong các Packages</vt:lpstr>
      <vt:lpstr>Gợi ý trong việc gom nhóm các lớp biên</vt:lpstr>
      <vt:lpstr>Gom nhóm các lớp có chức năng liên quan tới nhau</vt:lpstr>
      <vt:lpstr>Gom nhóm các lớp có chức năng liên quan tới nhau (tiếp)</vt:lpstr>
      <vt:lpstr>Sự phụ thuộc giữa các package</vt:lpstr>
      <vt:lpstr>Package Coupling: Gợi ý</vt:lpstr>
      <vt:lpstr>Ví dụ: Registration Package</vt:lpstr>
      <vt:lpstr>Ví dụ: University Artifacts Package: Generalization</vt:lpstr>
      <vt:lpstr>Ví dụ: University Artifacts Package: Associations</vt:lpstr>
      <vt:lpstr>Ví dụ: External System Interfaces Package</vt:lpstr>
      <vt:lpstr>Nội dung</vt:lpstr>
      <vt:lpstr>Name and Describe the Operations</vt:lpstr>
      <vt:lpstr>Đặc tả cho chương trình</vt:lpstr>
      <vt:lpstr>Hướng dẫn: Thiết kế chữ ký cho các thao tác (operation signatures)</vt:lpstr>
      <vt:lpstr>Tầm nhìn thao tác (Operation Visibility)</vt:lpstr>
      <vt:lpstr>Biểu thị tầm nhìn như thế nào?</vt:lpstr>
      <vt:lpstr>Phạm vi</vt:lpstr>
      <vt:lpstr>Course Registration CS: Operations for CourseInfo. and CourseRegistrationController</vt:lpstr>
      <vt:lpstr>2.2. Định nghĩa ra các phương thức</vt:lpstr>
      <vt:lpstr>Nội dung</vt:lpstr>
      <vt:lpstr>Mỗi quan hệ giữa các class</vt:lpstr>
      <vt:lpstr>3.1. Association là gì?</vt:lpstr>
      <vt:lpstr>Tìm Association</vt:lpstr>
      <vt:lpstr>3.1.1. Vai trò là gì?</vt:lpstr>
      <vt:lpstr>3.1.2. Multiplicity là gì?</vt:lpstr>
      <vt:lpstr>Các giá trị chỉ số </vt:lpstr>
      <vt:lpstr>Multiplicity có ý nghĩa gì?</vt:lpstr>
      <vt:lpstr>Cài đặt bằng Java</vt:lpstr>
      <vt:lpstr>3.1.3. Các loại liên kết</vt:lpstr>
      <vt:lpstr>Review: Kết tập là gì?</vt:lpstr>
      <vt:lpstr>Review: Hợp thành là gì?</vt:lpstr>
      <vt:lpstr>“Register for course” Use case</vt:lpstr>
      <vt:lpstr>Dùng association hay aggregation?</vt:lpstr>
      <vt:lpstr>Aggregation – Cài đặt trong java</vt:lpstr>
      <vt:lpstr>Composition – Cài đặt trong java</vt:lpstr>
      <vt:lpstr>3.1.4. Sự điều hướng</vt:lpstr>
      <vt:lpstr>Sự điều hướng: Hướng nào thì thực sự cần thiết?</vt:lpstr>
      <vt:lpstr>Ví dụ: Điều chỉnh hướng</vt:lpstr>
      <vt:lpstr>3.2. Sự phụ thuộc</vt:lpstr>
      <vt:lpstr>Dependencies vs. Associations</vt:lpstr>
      <vt:lpstr>Associations vs. Dependencies in Collaborations</vt:lpstr>
      <vt:lpstr>3.2.1. Tầm nhìn biến cục bộ</vt:lpstr>
      <vt:lpstr>3.2.2 Tầm nhìn theo dạng tham số</vt:lpstr>
      <vt:lpstr>3.2.3. Tầm nhìn toàn cục</vt:lpstr>
      <vt:lpstr>Nhận diện sự phụ thuộc</vt:lpstr>
      <vt:lpstr>3.3. Tổng quát hóa</vt:lpstr>
      <vt:lpstr>Ví dụ: Đơn kế thừa</vt:lpstr>
      <vt:lpstr>Nội dung</vt:lpstr>
      <vt:lpstr>4. Định nghĩa các trạng thái</vt:lpstr>
      <vt:lpstr>Máy trạng thái là gì?</vt:lpstr>
      <vt:lpstr>Các trạng thái </vt:lpstr>
      <vt:lpstr>Nhận diện và định nghĩa các trạng thái</vt:lpstr>
      <vt:lpstr>Nhận diện các sự kiện</vt:lpstr>
      <vt:lpstr>Nhận diện sự chuyển dịch</vt:lpstr>
      <vt:lpstr>Thêm các hành động</vt:lpstr>
      <vt:lpstr>Ví dụ: máy trạng thái</vt:lpstr>
      <vt:lpstr>Đối tượng nào có những trạng thái quan trọng</vt:lpstr>
      <vt:lpstr>Máy trạng thái ánh xạ tới phần còn lại của mô hình như thế nào? </vt:lpstr>
      <vt:lpstr>Nội dung</vt:lpstr>
      <vt:lpstr>Review: Thuộc tính là gì?</vt:lpstr>
      <vt:lpstr>5.1. Nhận diện các thuộc tính</vt:lpstr>
      <vt:lpstr>5.1. Nhận diện các thuộc tính (2)</vt:lpstr>
      <vt:lpstr>5.2. Biễu diễn các thuộc tính</vt:lpstr>
      <vt:lpstr>5.3. Những thuộc tính được dẫn xuất</vt:lpstr>
      <vt:lpstr>Ví dụ: Định nghĩa các thuộc tính</vt:lpstr>
      <vt:lpstr>Nội dung</vt:lpstr>
      <vt:lpstr>6. Sơ đồ lớp</vt:lpstr>
      <vt:lpstr>Class diagram for  Register for course UC</vt:lpstr>
      <vt:lpstr>Review:  Package là gì?</vt:lpstr>
      <vt:lpstr>Review points: Lớp (class)</vt:lpstr>
      <vt:lpstr>Review points: Thao tác (operation)</vt:lpstr>
      <vt:lpstr>Review points: Thuộc tính (attribute)</vt:lpstr>
      <vt:lpstr>Review points: Quan hệ (relationship)</vt:lpstr>
      <vt:lpstr>Câu hỏi?</vt:lpstr>
      <vt:lpstr>Thiết kế lớp</vt:lpstr>
      <vt:lpstr>Đặc tả chương trình</vt:lpstr>
    </vt:vector>
  </TitlesOfParts>
  <Company>情報システム事業部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Analysis Process</dc:title>
  <dc:creator>（株）日立製作所</dc:creator>
  <cp:lastModifiedBy>Nguyen Thi Thu Trang - Vien CNTT</cp:lastModifiedBy>
  <cp:revision>262</cp:revision>
  <cp:lastPrinted>2018-11-05T03:59:00Z</cp:lastPrinted>
  <dcterms:created xsi:type="dcterms:W3CDTF">2009-04-07T05:00:02Z</dcterms:created>
  <dcterms:modified xsi:type="dcterms:W3CDTF">2021-11-28T07:38:19Z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