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4" r:id="rId1"/>
  </p:sldMasterIdLst>
  <p:notesMasterIdLst>
    <p:notesMasterId r:id="rId65"/>
  </p:notesMasterIdLst>
  <p:handoutMasterIdLst>
    <p:handoutMasterId r:id="rId66"/>
  </p:handoutMasterIdLst>
  <p:sldIdLst>
    <p:sldId id="256" r:id="rId2"/>
    <p:sldId id="607" r:id="rId3"/>
    <p:sldId id="608" r:id="rId4"/>
    <p:sldId id="609" r:id="rId5"/>
    <p:sldId id="606" r:id="rId6"/>
    <p:sldId id="612" r:id="rId7"/>
    <p:sldId id="611" r:id="rId8"/>
    <p:sldId id="613" r:id="rId9"/>
    <p:sldId id="614" r:id="rId10"/>
    <p:sldId id="616" r:id="rId11"/>
    <p:sldId id="617" r:id="rId12"/>
    <p:sldId id="615" r:id="rId13"/>
    <p:sldId id="618" r:id="rId14"/>
    <p:sldId id="619" r:id="rId15"/>
    <p:sldId id="620" r:id="rId16"/>
    <p:sldId id="621" r:id="rId17"/>
    <p:sldId id="622" r:id="rId18"/>
    <p:sldId id="623" r:id="rId19"/>
    <p:sldId id="624" r:id="rId20"/>
    <p:sldId id="625" r:id="rId21"/>
    <p:sldId id="626" r:id="rId22"/>
    <p:sldId id="627" r:id="rId23"/>
    <p:sldId id="628" r:id="rId24"/>
    <p:sldId id="629" r:id="rId25"/>
    <p:sldId id="630" r:id="rId26"/>
    <p:sldId id="631" r:id="rId27"/>
    <p:sldId id="632" r:id="rId28"/>
    <p:sldId id="633" r:id="rId29"/>
    <p:sldId id="634" r:id="rId30"/>
    <p:sldId id="635" r:id="rId31"/>
    <p:sldId id="636" r:id="rId32"/>
    <p:sldId id="637" r:id="rId33"/>
    <p:sldId id="638" r:id="rId34"/>
    <p:sldId id="639" r:id="rId35"/>
    <p:sldId id="640" r:id="rId36"/>
    <p:sldId id="641" r:id="rId37"/>
    <p:sldId id="642" r:id="rId38"/>
    <p:sldId id="643" r:id="rId39"/>
    <p:sldId id="644" r:id="rId40"/>
    <p:sldId id="645" r:id="rId41"/>
    <p:sldId id="646" r:id="rId42"/>
    <p:sldId id="647" r:id="rId43"/>
    <p:sldId id="648" r:id="rId44"/>
    <p:sldId id="649" r:id="rId45"/>
    <p:sldId id="650" r:id="rId46"/>
    <p:sldId id="651" r:id="rId47"/>
    <p:sldId id="653" r:id="rId48"/>
    <p:sldId id="654" r:id="rId49"/>
    <p:sldId id="655" r:id="rId50"/>
    <p:sldId id="656" r:id="rId51"/>
    <p:sldId id="657" r:id="rId52"/>
    <p:sldId id="658" r:id="rId53"/>
    <p:sldId id="659" r:id="rId54"/>
    <p:sldId id="660" r:id="rId55"/>
    <p:sldId id="661" r:id="rId56"/>
    <p:sldId id="662" r:id="rId57"/>
    <p:sldId id="663" r:id="rId58"/>
    <p:sldId id="664" r:id="rId59"/>
    <p:sldId id="665" r:id="rId60"/>
    <p:sldId id="666" r:id="rId61"/>
    <p:sldId id="667" r:id="rId62"/>
    <p:sldId id="668" r:id="rId63"/>
    <p:sldId id="669" r:id="rId64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1" autoAdjust="0"/>
    <p:restoredTop sz="95226" autoAdjust="0"/>
  </p:normalViewPr>
  <p:slideViewPr>
    <p:cSldViewPr>
      <p:cViewPr varScale="1">
        <p:scale>
          <a:sx n="56" d="100"/>
          <a:sy n="56" d="100"/>
        </p:scale>
        <p:origin x="58" y="4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368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73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5D4F7E-F8E3-5B41-9FC6-3E83DC1BE5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VN" alt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9B2A8-DF2A-8B4D-A566-47016FCDBF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VN"/>
          </a:p>
          <a:p>
            <a:pPr>
              <a:defRPr/>
            </a:pPr>
            <a:endParaRPr lang="en-US" alt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BAA42-A680-5445-95BB-0D737FA81F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VN" alt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ADA77-1854-354E-80C5-A54254BE43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BAD8C67-9AEB-274C-8446-9F99FCD9B399}" type="slidenum">
              <a:rPr lang="en-US" altLang="en-VN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3134C6-75DA-3A4A-91D2-F95E02B30F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VN" alt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8B3445-C887-2A40-98C2-20DE742F21A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A22128-AC85-014A-ADB4-1AB0918C0A15}" type="datetimeFigureOut">
              <a:rPr lang="en-US" altLang="en-VN"/>
              <a:pPr>
                <a:defRPr/>
              </a:pPr>
              <a:t>1/14/2021</a:t>
            </a:fld>
            <a:endParaRPr lang="en-US" altLang="en-V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E3E2D8B-A235-B84E-B486-1D5D545F82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8617F9D-7882-4B48-8413-14371250E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24FFB-A537-CD40-A1FE-291C8E7FFC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VN" alt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F5B95-F452-314F-85F5-7F897FF3FB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8AA574A-0D60-A345-87B8-9060973A35EA}" type="slidenum">
              <a:rPr lang="en-US" altLang="en-VN"/>
              <a:pPr>
                <a:defRPr/>
              </a:pPr>
              <a:t>‹#›</a:t>
            </a:fld>
            <a:endParaRPr lang="en-US" altLang="en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B8521347-575F-C948-8FDE-C9C1FBA80D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3990901F-A0DA-C240-9DC4-37816F3D35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VN" altLang="en-VN"/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A09D8309-E155-E049-91F6-7914270A63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7A7CB4-D073-5F42-98AC-A2CCF4D8ABF2}" type="slidenum">
              <a:rPr lang="en-US" altLang="en-V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V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landmark: </a:t>
            </a:r>
            <a:r>
              <a:rPr lang="en-US" altLang="en-US" dirty="0" err="1"/>
              <a:t>bước</a:t>
            </a:r>
            <a:r>
              <a:rPr lang="en-US" altLang="en-US" dirty="0"/>
              <a:t> </a:t>
            </a:r>
            <a:r>
              <a:rPr lang="en-US" altLang="en-US" dirty="0" err="1"/>
              <a:t>ngoặt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7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339407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nhằm</a:t>
            </a:r>
            <a:r>
              <a:rPr lang="vi-VN" dirty="0"/>
              <a:t> </a:t>
            </a:r>
            <a:r>
              <a:rPr lang="vi-VN" dirty="0" err="1"/>
              <a:t>đáp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nhu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trong </a:t>
            </a:r>
            <a:r>
              <a:rPr lang="vi-VN" dirty="0" err="1"/>
              <a:t>những</a:t>
            </a:r>
            <a:r>
              <a:rPr lang="vi-VN" dirty="0"/>
              <a:t> quy </a:t>
            </a:r>
            <a:r>
              <a:rPr lang="vi-VN" dirty="0" err="1"/>
              <a:t>trình</a:t>
            </a:r>
            <a:r>
              <a:rPr lang="vi-VN" dirty="0"/>
              <a:t> trong </a:t>
            </a:r>
            <a:r>
              <a:rPr lang="vi-VN" dirty="0" err="1"/>
              <a:t>vòng</a:t>
            </a:r>
            <a:r>
              <a:rPr lang="vi-VN" dirty="0"/>
              <a:t> </a:t>
            </a:r>
            <a:r>
              <a:rPr lang="vi-VN" dirty="0" err="1"/>
              <a:t>đời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.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đo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bên trong (</a:t>
            </a:r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biện</a:t>
            </a:r>
            <a:r>
              <a:rPr lang="vi-VN" dirty="0"/>
              <a:t>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tĩnh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trung gian),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đo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 (</a:t>
            </a:r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đo </a:t>
            </a:r>
            <a:r>
              <a:rPr lang="vi-VN" dirty="0" err="1"/>
              <a:t>lường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khi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)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đo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trong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 </a:t>
            </a:r>
            <a:r>
              <a:rPr lang="vi-VN" dirty="0" err="1"/>
              <a:t>Mục</a:t>
            </a:r>
            <a:r>
              <a:rPr lang="vi-VN" dirty="0"/>
              <a:t> tiêu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trong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bối</a:t>
            </a:r>
            <a:r>
              <a:rPr lang="vi-VN" dirty="0"/>
              <a:t> </a:t>
            </a:r>
            <a:r>
              <a:rPr lang="vi-VN" dirty="0" err="1"/>
              <a:t>cảnh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thể</a:t>
            </a:r>
            <a:endParaRPr lang="vi-VN" dirty="0"/>
          </a:p>
          <a:p>
            <a:endParaRPr lang="vi-VN" dirty="0"/>
          </a:p>
          <a:p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quy </a:t>
            </a:r>
            <a:r>
              <a:rPr lang="vi-VN" dirty="0" err="1"/>
              <a:t>trình</a:t>
            </a:r>
            <a:r>
              <a:rPr lang="vi-VN" dirty="0"/>
              <a:t> (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bất</a:t>
            </a:r>
            <a:r>
              <a:rPr lang="vi-VN" dirty="0"/>
              <a:t> </a:t>
            </a:r>
            <a:r>
              <a:rPr lang="vi-VN" dirty="0" err="1"/>
              <a:t>kỳ</a:t>
            </a:r>
            <a:r>
              <a:rPr lang="vi-VN" dirty="0"/>
              <a:t> quy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vòng</a:t>
            </a:r>
            <a:r>
              <a:rPr lang="vi-VN" dirty="0"/>
              <a:t> </a:t>
            </a:r>
            <a:r>
              <a:rPr lang="vi-VN" dirty="0" err="1"/>
              <a:t>đời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trong ISO/IEC 12207) </a:t>
            </a:r>
            <a:r>
              <a:rPr lang="vi-VN" dirty="0" err="1"/>
              <a:t>góp</a:t>
            </a:r>
            <a:r>
              <a:rPr lang="vi-VN" dirty="0"/>
              <a:t> </a:t>
            </a:r>
            <a:r>
              <a:rPr lang="vi-VN" dirty="0" err="1"/>
              <a:t>phần</a:t>
            </a:r>
            <a:endParaRPr lang="vi-VN" dirty="0"/>
          </a:p>
          <a:p>
            <a:r>
              <a:rPr lang="vi-VN" dirty="0"/>
              <a:t>nâng cao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,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góp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nâng cao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 Do </a:t>
            </a:r>
            <a:r>
              <a:rPr lang="vi-VN" dirty="0" err="1"/>
              <a:t>đó</a:t>
            </a:r>
            <a:endParaRPr lang="vi-VN" dirty="0"/>
          </a:p>
          <a:p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cải</a:t>
            </a:r>
            <a:r>
              <a:rPr lang="vi-VN" dirty="0"/>
              <a:t> </a:t>
            </a:r>
            <a:r>
              <a:rPr lang="vi-VN" dirty="0" err="1"/>
              <a:t>tiến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quy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phương </a:t>
            </a:r>
            <a:r>
              <a:rPr lang="vi-VN" dirty="0" err="1"/>
              <a:t>tiện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cải</a:t>
            </a:r>
            <a:r>
              <a:rPr lang="vi-VN" dirty="0"/>
              <a:t> </a:t>
            </a:r>
            <a:r>
              <a:rPr lang="vi-VN" dirty="0" err="1"/>
              <a:t>thiện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,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và</a:t>
            </a:r>
            <a:endParaRPr lang="vi-VN" dirty="0"/>
          </a:p>
          <a:p>
            <a:r>
              <a:rPr lang="vi-VN" dirty="0"/>
              <a:t>nâng cao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trong </a:t>
            </a:r>
            <a:r>
              <a:rPr lang="vi-VN" dirty="0" err="1"/>
              <a:t>những</a:t>
            </a:r>
            <a:r>
              <a:rPr lang="vi-VN" dirty="0"/>
              <a:t> phương </a:t>
            </a:r>
            <a:r>
              <a:rPr lang="vi-VN" dirty="0" err="1"/>
              <a:t>tiện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nâng cao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 Tương </a:t>
            </a:r>
            <a:r>
              <a:rPr lang="vi-VN" dirty="0" err="1"/>
              <a:t>tự</a:t>
            </a:r>
            <a:r>
              <a:rPr lang="vi-VN" dirty="0"/>
              <a:t>,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trong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endParaRPr lang="vi-VN" dirty="0"/>
          </a:p>
          <a:p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phản</a:t>
            </a:r>
            <a:r>
              <a:rPr lang="vi-VN" dirty="0"/>
              <a:t> </a:t>
            </a:r>
            <a:r>
              <a:rPr lang="vi-VN" dirty="0" err="1"/>
              <a:t>hồi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cải</a:t>
            </a:r>
            <a:r>
              <a:rPr lang="vi-VN" dirty="0"/>
              <a:t> </a:t>
            </a:r>
            <a:r>
              <a:rPr lang="vi-VN" dirty="0" err="1"/>
              <a:t>thiện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phản</a:t>
            </a:r>
            <a:r>
              <a:rPr lang="vi-VN" dirty="0"/>
              <a:t> </a:t>
            </a:r>
            <a:r>
              <a:rPr lang="vi-VN" dirty="0" err="1"/>
              <a:t>hồi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cải</a:t>
            </a:r>
            <a:r>
              <a:rPr lang="vi-VN" dirty="0"/>
              <a:t> </a:t>
            </a:r>
            <a:r>
              <a:rPr lang="vi-VN" dirty="0" err="1"/>
              <a:t>thiện</a:t>
            </a:r>
            <a:endParaRPr lang="vi-VN" dirty="0"/>
          </a:p>
          <a:p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.</a:t>
            </a:r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thích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 tiên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đạt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yêu </a:t>
            </a:r>
            <a:r>
              <a:rPr lang="vi-VN" dirty="0" err="1"/>
              <a:t>cầu</a:t>
            </a:r>
            <a:endParaRPr lang="vi-VN" dirty="0"/>
          </a:p>
          <a:p>
            <a:r>
              <a:rPr lang="vi-VN" dirty="0" err="1"/>
              <a:t>hành</a:t>
            </a:r>
            <a:r>
              <a:rPr lang="vi-VN" dirty="0"/>
              <a:t> vi bên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thích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 tiên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đạt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(</a:t>
            </a:r>
            <a:r>
              <a:rPr lang="vi-VN" dirty="0" err="1"/>
              <a:t>Hình</a:t>
            </a:r>
            <a:r>
              <a:rPr lang="vi-VN" dirty="0"/>
              <a:t> 2).</a:t>
            </a:r>
          </a:p>
          <a:p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nói</a:t>
            </a:r>
            <a:r>
              <a:rPr lang="vi-VN" dirty="0"/>
              <a:t> chung </a:t>
            </a:r>
            <a:r>
              <a:rPr lang="vi-VN" dirty="0" err="1"/>
              <a:t>sẽ</a:t>
            </a:r>
            <a:r>
              <a:rPr lang="vi-VN" dirty="0"/>
              <a:t> 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tiêu </a:t>
            </a:r>
            <a:r>
              <a:rPr lang="vi-VN" dirty="0" err="1"/>
              <a:t>chí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endParaRPr lang="vi-VN" dirty="0"/>
          </a:p>
          <a:p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,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,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đáp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nhu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,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trì</a:t>
            </a:r>
            <a:r>
              <a:rPr lang="vi-VN" dirty="0"/>
              <a:t>, </a:t>
            </a:r>
            <a:r>
              <a:rPr lang="vi-VN" dirty="0" err="1"/>
              <a:t>acquireers</a:t>
            </a:r>
            <a:endParaRPr lang="vi-VN" dirty="0"/>
          </a:p>
          <a:p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cuối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10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951497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nhằm</a:t>
            </a:r>
            <a:r>
              <a:rPr lang="vi-VN" dirty="0"/>
              <a:t> </a:t>
            </a:r>
            <a:r>
              <a:rPr lang="vi-VN" dirty="0" err="1"/>
              <a:t>đáp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nhu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trong </a:t>
            </a:r>
            <a:r>
              <a:rPr lang="vi-VN" dirty="0" err="1"/>
              <a:t>những</a:t>
            </a:r>
            <a:r>
              <a:rPr lang="vi-VN" dirty="0"/>
              <a:t> quy </a:t>
            </a:r>
            <a:r>
              <a:rPr lang="vi-VN" dirty="0" err="1"/>
              <a:t>trình</a:t>
            </a:r>
            <a:r>
              <a:rPr lang="vi-VN" dirty="0"/>
              <a:t> trong </a:t>
            </a:r>
            <a:r>
              <a:rPr lang="vi-VN" dirty="0" err="1"/>
              <a:t>vòng</a:t>
            </a:r>
            <a:r>
              <a:rPr lang="vi-VN" dirty="0"/>
              <a:t> </a:t>
            </a:r>
            <a:r>
              <a:rPr lang="vi-VN" dirty="0" err="1"/>
              <a:t>đời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.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đo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bên trong (</a:t>
            </a:r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biện</a:t>
            </a:r>
            <a:r>
              <a:rPr lang="vi-VN" dirty="0"/>
              <a:t>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tĩnh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trung gian),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đo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 (</a:t>
            </a:r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đo </a:t>
            </a:r>
            <a:r>
              <a:rPr lang="vi-VN" dirty="0" err="1"/>
              <a:t>lường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khi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)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đo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trong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 </a:t>
            </a:r>
            <a:r>
              <a:rPr lang="vi-VN" dirty="0" err="1"/>
              <a:t>Mục</a:t>
            </a:r>
            <a:r>
              <a:rPr lang="vi-VN" dirty="0"/>
              <a:t> tiêu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trong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bối</a:t>
            </a:r>
            <a:r>
              <a:rPr lang="vi-VN" dirty="0"/>
              <a:t> </a:t>
            </a:r>
            <a:r>
              <a:rPr lang="vi-VN" dirty="0" err="1"/>
              <a:t>cảnh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thể</a:t>
            </a:r>
            <a:endParaRPr lang="vi-VN" dirty="0"/>
          </a:p>
          <a:p>
            <a:endParaRPr lang="vi-VN" dirty="0"/>
          </a:p>
          <a:p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quy </a:t>
            </a:r>
            <a:r>
              <a:rPr lang="vi-VN" dirty="0" err="1"/>
              <a:t>trình</a:t>
            </a:r>
            <a:r>
              <a:rPr lang="vi-VN" dirty="0"/>
              <a:t> (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bất</a:t>
            </a:r>
            <a:r>
              <a:rPr lang="vi-VN" dirty="0"/>
              <a:t> </a:t>
            </a:r>
            <a:r>
              <a:rPr lang="vi-VN" dirty="0" err="1"/>
              <a:t>kỳ</a:t>
            </a:r>
            <a:r>
              <a:rPr lang="vi-VN" dirty="0"/>
              <a:t> quy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vòng</a:t>
            </a:r>
            <a:r>
              <a:rPr lang="vi-VN" dirty="0"/>
              <a:t> </a:t>
            </a:r>
            <a:r>
              <a:rPr lang="vi-VN" dirty="0" err="1"/>
              <a:t>đời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trong ISO/IEC 12207) </a:t>
            </a:r>
            <a:r>
              <a:rPr lang="vi-VN" dirty="0" err="1"/>
              <a:t>góp</a:t>
            </a:r>
            <a:r>
              <a:rPr lang="vi-VN" dirty="0"/>
              <a:t> </a:t>
            </a:r>
            <a:r>
              <a:rPr lang="vi-VN" dirty="0" err="1"/>
              <a:t>phần</a:t>
            </a:r>
            <a:endParaRPr lang="vi-VN" dirty="0"/>
          </a:p>
          <a:p>
            <a:r>
              <a:rPr lang="vi-VN" dirty="0"/>
              <a:t>nâng cao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,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góp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nâng cao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 Do </a:t>
            </a:r>
            <a:r>
              <a:rPr lang="vi-VN" dirty="0" err="1"/>
              <a:t>đó</a:t>
            </a:r>
            <a:endParaRPr lang="vi-VN" dirty="0"/>
          </a:p>
          <a:p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cải</a:t>
            </a:r>
            <a:r>
              <a:rPr lang="vi-VN" dirty="0"/>
              <a:t> </a:t>
            </a:r>
            <a:r>
              <a:rPr lang="vi-VN" dirty="0" err="1"/>
              <a:t>tiến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quy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phương </a:t>
            </a:r>
            <a:r>
              <a:rPr lang="vi-VN" dirty="0" err="1"/>
              <a:t>tiện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cải</a:t>
            </a:r>
            <a:r>
              <a:rPr lang="vi-VN" dirty="0"/>
              <a:t> </a:t>
            </a:r>
            <a:r>
              <a:rPr lang="vi-VN" dirty="0" err="1"/>
              <a:t>thiện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,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và</a:t>
            </a:r>
            <a:endParaRPr lang="vi-VN" dirty="0"/>
          </a:p>
          <a:p>
            <a:r>
              <a:rPr lang="vi-VN" dirty="0"/>
              <a:t>nâng cao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trong </a:t>
            </a:r>
            <a:r>
              <a:rPr lang="vi-VN" dirty="0" err="1"/>
              <a:t>những</a:t>
            </a:r>
            <a:r>
              <a:rPr lang="vi-VN" dirty="0"/>
              <a:t> phương </a:t>
            </a:r>
            <a:r>
              <a:rPr lang="vi-VN" dirty="0" err="1"/>
              <a:t>tiện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nâng cao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 Tương </a:t>
            </a:r>
            <a:r>
              <a:rPr lang="vi-VN" dirty="0" err="1"/>
              <a:t>tự</a:t>
            </a:r>
            <a:r>
              <a:rPr lang="vi-VN" dirty="0"/>
              <a:t>,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trong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endParaRPr lang="vi-VN" dirty="0"/>
          </a:p>
          <a:p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phản</a:t>
            </a:r>
            <a:r>
              <a:rPr lang="vi-VN" dirty="0"/>
              <a:t> </a:t>
            </a:r>
            <a:r>
              <a:rPr lang="vi-VN" dirty="0" err="1"/>
              <a:t>hồi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cải</a:t>
            </a:r>
            <a:r>
              <a:rPr lang="vi-VN" dirty="0"/>
              <a:t> </a:t>
            </a:r>
            <a:r>
              <a:rPr lang="vi-VN" dirty="0" err="1"/>
              <a:t>thiện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phản</a:t>
            </a:r>
            <a:r>
              <a:rPr lang="vi-VN" dirty="0"/>
              <a:t> </a:t>
            </a:r>
            <a:r>
              <a:rPr lang="vi-VN" dirty="0" err="1"/>
              <a:t>hồi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cải</a:t>
            </a:r>
            <a:r>
              <a:rPr lang="vi-VN" dirty="0"/>
              <a:t> </a:t>
            </a:r>
            <a:r>
              <a:rPr lang="vi-VN" dirty="0" err="1"/>
              <a:t>thiện</a:t>
            </a:r>
            <a:endParaRPr lang="vi-VN" dirty="0"/>
          </a:p>
          <a:p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.</a:t>
            </a:r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thích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 tiên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đạt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yêu </a:t>
            </a:r>
            <a:r>
              <a:rPr lang="vi-VN" dirty="0" err="1"/>
              <a:t>cầu</a:t>
            </a:r>
            <a:endParaRPr lang="vi-VN" dirty="0"/>
          </a:p>
          <a:p>
            <a:r>
              <a:rPr lang="vi-VN" dirty="0" err="1"/>
              <a:t>hành</a:t>
            </a:r>
            <a:r>
              <a:rPr lang="vi-VN" dirty="0"/>
              <a:t> vi bên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thích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 tiên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đạt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(</a:t>
            </a:r>
            <a:r>
              <a:rPr lang="vi-VN" dirty="0" err="1"/>
              <a:t>Hình</a:t>
            </a:r>
            <a:r>
              <a:rPr lang="vi-VN" dirty="0"/>
              <a:t> 2).</a:t>
            </a:r>
          </a:p>
          <a:p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nói</a:t>
            </a:r>
            <a:r>
              <a:rPr lang="vi-VN" dirty="0"/>
              <a:t> chung </a:t>
            </a:r>
            <a:r>
              <a:rPr lang="vi-VN" dirty="0" err="1"/>
              <a:t>sẽ</a:t>
            </a:r>
            <a:r>
              <a:rPr lang="vi-VN" dirty="0"/>
              <a:t> 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tiêu </a:t>
            </a:r>
            <a:r>
              <a:rPr lang="vi-VN" dirty="0" err="1"/>
              <a:t>chí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endParaRPr lang="vi-VN" dirty="0"/>
          </a:p>
          <a:p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,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,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đáp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nhu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,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trì</a:t>
            </a:r>
            <a:r>
              <a:rPr lang="vi-VN" dirty="0"/>
              <a:t>, </a:t>
            </a:r>
            <a:r>
              <a:rPr lang="vi-VN" dirty="0" err="1"/>
              <a:t>acquireers</a:t>
            </a:r>
            <a:endParaRPr lang="vi-VN" dirty="0"/>
          </a:p>
          <a:p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cuối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11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463474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vi-VN" dirty="0"/>
              <a:t>Nhu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trong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cảnh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.</a:t>
            </a:r>
          </a:p>
          <a:p>
            <a:r>
              <a:rPr lang="vi-VN" dirty="0" err="1"/>
              <a:t>Những</a:t>
            </a:r>
            <a:r>
              <a:rPr lang="vi-VN" dirty="0"/>
              <a:t> nhu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khi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bên trong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phụ</a:t>
            </a:r>
            <a:endParaRPr lang="vi-VN" dirty="0"/>
          </a:p>
          <a:p>
            <a:endParaRPr lang="vi-VN" dirty="0"/>
          </a:p>
          <a:p>
            <a:r>
              <a:rPr lang="vi-VN" dirty="0"/>
              <a:t>Nhu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theo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trong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, theo</a:t>
            </a:r>
          </a:p>
          <a:p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đôi khi theo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. </a:t>
            </a:r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nên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endParaRPr lang="vi-VN" dirty="0"/>
          </a:p>
          <a:p>
            <a:r>
              <a:rPr lang="vi-VN" dirty="0"/>
              <a:t>tiêu </a:t>
            </a:r>
            <a:r>
              <a:rPr lang="vi-VN" dirty="0" err="1"/>
              <a:t>chí</a:t>
            </a:r>
            <a:r>
              <a:rPr lang="vi-VN" dirty="0"/>
              <a:t> khi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. </a:t>
            </a:r>
            <a:r>
              <a:rPr lang="vi-VN" dirty="0" err="1"/>
              <a:t>Đạt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đáp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nhu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bình</a:t>
            </a:r>
            <a:r>
              <a:rPr lang="vi-VN" dirty="0"/>
              <a:t> </a:t>
            </a:r>
            <a:r>
              <a:rPr lang="vi-VN" dirty="0" err="1"/>
              <a:t>thường</a:t>
            </a:r>
            <a:endParaRPr lang="vi-VN" dirty="0"/>
          </a:p>
          <a:p>
            <a:r>
              <a:rPr lang="vi-VN" dirty="0" err="1"/>
              <a:t>đòi</a:t>
            </a:r>
            <a:r>
              <a:rPr lang="vi-VN" dirty="0"/>
              <a:t> </a:t>
            </a:r>
            <a:r>
              <a:rPr lang="vi-VN" dirty="0" err="1"/>
              <a:t>hỏi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cận</a:t>
            </a:r>
            <a:r>
              <a:rPr lang="vi-VN" dirty="0"/>
              <a:t> </a:t>
            </a:r>
            <a:r>
              <a:rPr lang="vi-VN" dirty="0" err="1"/>
              <a:t>lặp</a:t>
            </a:r>
            <a:r>
              <a:rPr lang="vi-VN" dirty="0"/>
              <a:t> đi </a:t>
            </a:r>
            <a:r>
              <a:rPr lang="vi-VN" dirty="0" err="1"/>
              <a:t>lặp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phản</a:t>
            </a:r>
            <a:r>
              <a:rPr lang="vi-VN" dirty="0"/>
              <a:t> </a:t>
            </a:r>
            <a:r>
              <a:rPr lang="vi-VN" dirty="0" err="1"/>
              <a:t>hồi</a:t>
            </a:r>
            <a:r>
              <a:rPr lang="vi-VN" dirty="0"/>
              <a:t> liên </a:t>
            </a:r>
            <a:r>
              <a:rPr lang="vi-VN" dirty="0" err="1"/>
              <a:t>tục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endParaRPr lang="vi-VN" dirty="0"/>
          </a:p>
          <a:p>
            <a:r>
              <a:rPr lang="vi-VN" dirty="0"/>
              <a:t>quan </a:t>
            </a:r>
            <a:r>
              <a:rPr lang="vi-VN" dirty="0" err="1"/>
              <a:t>điểm</a:t>
            </a:r>
            <a:r>
              <a:rPr lang="vi-VN" dirty="0"/>
              <a:t>.</a:t>
            </a:r>
          </a:p>
          <a:p>
            <a:r>
              <a:rPr lang="vi-VN" dirty="0"/>
              <a:t>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xem bên </a:t>
            </a:r>
            <a:r>
              <a:rPr lang="vi-VN" dirty="0" err="1"/>
              <a:t>ngoài</a:t>
            </a:r>
            <a:r>
              <a:rPr lang="vi-VN" dirty="0"/>
              <a:t>. </a:t>
            </a:r>
            <a:r>
              <a:rPr lang="vi-VN" dirty="0" err="1"/>
              <a:t>Họ</a:t>
            </a:r>
            <a:endParaRPr lang="vi-VN" dirty="0"/>
          </a:p>
          <a:p>
            <a:r>
              <a:rPr lang="vi-VN" dirty="0"/>
              <a:t>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bắt</a:t>
            </a:r>
            <a:r>
              <a:rPr lang="vi-VN" dirty="0"/>
              <a:t> </a:t>
            </a:r>
            <a:r>
              <a:rPr lang="vi-VN" dirty="0" err="1"/>
              <a:t>nguồn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nhu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, 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trong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 Bên </a:t>
            </a:r>
            <a:r>
              <a:rPr lang="vi-VN" dirty="0" err="1"/>
              <a:t>ngoài</a:t>
            </a:r>
            <a:endParaRPr lang="vi-VN" dirty="0"/>
          </a:p>
          <a:p>
            <a:r>
              <a:rPr lang="vi-VN" dirty="0"/>
              <a:t>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như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tiêu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ở </a:t>
            </a:r>
            <a:r>
              <a:rPr lang="vi-VN" dirty="0" err="1"/>
              <a:t>các</a:t>
            </a:r>
            <a:r>
              <a:rPr lang="vi-VN" dirty="0"/>
              <a:t> giai </a:t>
            </a:r>
            <a:r>
              <a:rPr lang="vi-VN" dirty="0" err="1"/>
              <a:t>đoạn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. Bên </a:t>
            </a:r>
            <a:r>
              <a:rPr lang="vi-VN" dirty="0" err="1"/>
              <a:t>ngoài</a:t>
            </a:r>
            <a:endParaRPr lang="vi-VN" dirty="0"/>
          </a:p>
          <a:p>
            <a:r>
              <a:rPr lang="vi-VN" dirty="0"/>
              <a:t>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cho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trong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ISO / IEC 9126 nên </a:t>
            </a:r>
            <a:r>
              <a:rPr lang="vi-VN" dirty="0" err="1"/>
              <a:t>được</a:t>
            </a:r>
            <a:endParaRPr lang="vi-VN" dirty="0"/>
          </a:p>
          <a:p>
            <a:r>
              <a:rPr lang="vi-VN" dirty="0"/>
              <a:t>nêu trong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tả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, nên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thành</a:t>
            </a:r>
            <a:endParaRPr lang="vi-VN" dirty="0"/>
          </a:p>
          <a:p>
            <a:r>
              <a:rPr lang="vi-VN" dirty="0"/>
              <a:t>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, </a:t>
            </a:r>
            <a:r>
              <a:rPr lang="vi-VN" dirty="0" err="1"/>
              <a:t>và</a:t>
            </a:r>
            <a:r>
              <a:rPr lang="vi-VN" dirty="0"/>
              <a:t> nên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như </a:t>
            </a:r>
            <a:r>
              <a:rPr lang="vi-VN" dirty="0" err="1"/>
              <a:t>là</a:t>
            </a:r>
            <a:r>
              <a:rPr lang="vi-VN" dirty="0"/>
              <a:t> tiêu </a:t>
            </a:r>
            <a:r>
              <a:rPr lang="vi-VN" dirty="0" err="1"/>
              <a:t>chí</a:t>
            </a:r>
            <a:r>
              <a:rPr lang="vi-VN" dirty="0"/>
              <a:t> khi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.</a:t>
            </a:r>
          </a:p>
          <a:p>
            <a:r>
              <a:rPr lang="vi-VN" dirty="0"/>
              <a:t>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quan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của</a:t>
            </a:r>
            <a:endParaRPr lang="vi-VN" dirty="0"/>
          </a:p>
          <a:p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.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tạm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.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endParaRPr lang="vi-VN" dirty="0"/>
          </a:p>
          <a:p>
            <a:r>
              <a:rPr lang="vi-VN" dirty="0"/>
              <a:t>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tĩnh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,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nguồn</a:t>
            </a:r>
            <a:r>
              <a:rPr lang="vi-VN" dirty="0"/>
              <a:t>.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endParaRPr lang="vi-VN" dirty="0"/>
          </a:p>
          <a:p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tiêu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ở </a:t>
            </a:r>
            <a:r>
              <a:rPr lang="vi-VN" dirty="0" err="1"/>
              <a:t>các</a:t>
            </a:r>
            <a:r>
              <a:rPr lang="vi-VN" dirty="0"/>
              <a:t> giai </a:t>
            </a:r>
            <a:r>
              <a:rPr lang="vi-VN" dirty="0" err="1"/>
              <a:t>đoạn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nhau.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cho</a:t>
            </a:r>
          </a:p>
          <a:p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chiến</a:t>
            </a:r>
            <a:r>
              <a:rPr lang="vi-VN" dirty="0"/>
              <a:t> </a:t>
            </a:r>
            <a:r>
              <a:rPr lang="vi-VN" dirty="0" err="1"/>
              <a:t>lược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tiêu </a:t>
            </a:r>
            <a:r>
              <a:rPr lang="vi-VN" dirty="0" err="1"/>
              <a:t>chí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, </a:t>
            </a:r>
            <a:r>
              <a:rPr lang="vi-VN" dirty="0" err="1"/>
              <a:t>xác</a:t>
            </a:r>
            <a:r>
              <a:rPr lang="vi-VN" dirty="0"/>
              <a:t> minh trong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.</a:t>
            </a:r>
          </a:p>
          <a:p>
            <a:r>
              <a:rPr lang="vi-VN" dirty="0"/>
              <a:t>Như </a:t>
            </a:r>
            <a:r>
              <a:rPr lang="vi-VN" dirty="0" err="1"/>
              <a:t>vậy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trong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do </a:t>
            </a:r>
            <a:r>
              <a:rPr lang="vi-VN" dirty="0" err="1"/>
              <a:t>khiến</a:t>
            </a:r>
            <a:r>
              <a:rPr lang="vi-VN" dirty="0"/>
              <a:t> cô </a:t>
            </a:r>
            <a:r>
              <a:rPr lang="vi-VN" dirty="0" err="1"/>
              <a:t>cảm</a:t>
            </a:r>
            <a:r>
              <a:rPr lang="vi-VN" dirty="0"/>
              <a:t> </a:t>
            </a:r>
            <a:r>
              <a:rPr lang="vi-VN" dirty="0" err="1"/>
              <a:t>thấy</a:t>
            </a:r>
            <a:r>
              <a:rPr lang="vi-VN" dirty="0"/>
              <a:t> </a:t>
            </a:r>
            <a:r>
              <a:rPr lang="vi-VN" dirty="0" err="1"/>
              <a:t>rất</a:t>
            </a:r>
            <a:r>
              <a:rPr lang="vi-VN" dirty="0"/>
              <a:t> </a:t>
            </a:r>
            <a:r>
              <a:rPr lang="vi-VN" dirty="0" err="1"/>
              <a:t>hạnh</a:t>
            </a:r>
            <a:r>
              <a:rPr lang="vi-VN" dirty="0"/>
              <a:t> </a:t>
            </a:r>
            <a:r>
              <a:rPr lang="vi-VN" dirty="0" err="1"/>
              <a:t>hứng</a:t>
            </a:r>
            <a:r>
              <a:rPr lang="vi-VN" dirty="0"/>
              <a:t>.</a:t>
            </a:r>
          </a:p>
          <a:p>
            <a:r>
              <a:rPr lang="vi-VN" dirty="0"/>
              <a:t>Đây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trong </a:t>
            </a:r>
            <a:r>
              <a:rPr lang="vi-VN" dirty="0" err="1"/>
              <a:t>những</a:t>
            </a:r>
            <a:r>
              <a:rPr lang="vi-VN" dirty="0"/>
              <a:t> nguyên nhân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tình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dịch</a:t>
            </a:r>
            <a:r>
              <a:rPr lang="vi-VN" dirty="0"/>
              <a:t> </a:t>
            </a:r>
            <a:r>
              <a:rPr lang="vi-VN" dirty="0" err="1"/>
              <a:t>bệnh</a:t>
            </a:r>
            <a:r>
              <a:rPr lang="vi-VN" dirty="0"/>
              <a:t>.</a:t>
            </a:r>
          </a:p>
          <a:p>
            <a:endParaRPr lang="vi-VN" dirty="0"/>
          </a:p>
          <a:p>
            <a:r>
              <a:rPr lang="vi-VN" dirty="0"/>
              <a:t>Như </a:t>
            </a:r>
            <a:r>
              <a:rPr lang="vi-VN" dirty="0" err="1"/>
              <a:t>vậy</a:t>
            </a:r>
            <a:r>
              <a:rPr lang="vi-VN" dirty="0"/>
              <a:t>, theo ông, đây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trong </a:t>
            </a:r>
            <a:r>
              <a:rPr lang="vi-VN" dirty="0" err="1"/>
              <a:t>những</a:t>
            </a:r>
            <a:r>
              <a:rPr lang="vi-VN" dirty="0"/>
              <a:t> nguyên nhân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tình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an </a:t>
            </a:r>
            <a:r>
              <a:rPr lang="vi-VN" dirty="0" err="1"/>
              <a:t>toàn</a:t>
            </a:r>
            <a:r>
              <a:rPr lang="vi-VN" dirty="0"/>
              <a:t> giao thông.</a:t>
            </a:r>
          </a:p>
          <a:p>
            <a:r>
              <a:rPr lang="vi-VN" dirty="0" err="1"/>
              <a:t>và</a:t>
            </a:r>
            <a:r>
              <a:rPr lang="vi-VN" dirty="0"/>
              <a:t> khiêm 2019, 2019, 2019, 2020, 2019, 2 Đây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lần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tiên trong </a:t>
            </a:r>
            <a:r>
              <a:rPr lang="vi-VN" dirty="0" err="1"/>
              <a:t>lịch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bóng</a:t>
            </a:r>
            <a:r>
              <a:rPr lang="vi-VN" dirty="0"/>
              <a:t> </a:t>
            </a:r>
            <a:r>
              <a:rPr lang="vi-VN" dirty="0" err="1"/>
              <a:t>đá</a:t>
            </a:r>
            <a:r>
              <a:rPr lang="vi-VN" dirty="0"/>
              <a:t> </a:t>
            </a:r>
            <a:r>
              <a:rPr lang="vi-VN" dirty="0" err="1"/>
              <a:t>Việt</a:t>
            </a:r>
            <a:r>
              <a:rPr lang="vi-VN" dirty="0"/>
              <a:t> Nam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đội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mạnh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.</a:t>
            </a:r>
          </a:p>
          <a:p>
            <a:r>
              <a:rPr lang="vi-VN" dirty="0"/>
              <a:t>khiêm </a:t>
            </a:r>
            <a:r>
              <a:rPr lang="vi-VN" dirty="0" err="1"/>
              <a:t>ngh</a:t>
            </a:r>
            <a:r>
              <a:rPr lang="vi-VN" dirty="0"/>
              <a:t> </a:t>
            </a:r>
            <a:r>
              <a:rPr lang="vi-VN" dirty="0" err="1"/>
              <a:t>án</a:t>
            </a:r>
            <a:r>
              <a:rPr lang="vi-VN" dirty="0"/>
              <a:t>. Đây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trong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hấp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trong năm 2019.</a:t>
            </a:r>
          </a:p>
          <a:p>
            <a:r>
              <a:rPr lang="vi-VN" dirty="0"/>
              <a:t>trong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án</a:t>
            </a:r>
            <a:r>
              <a:rPr lang="vi-VN" dirty="0"/>
              <a:t>,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khoa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tìm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phương </a:t>
            </a:r>
            <a:r>
              <a:rPr lang="vi-VN" dirty="0" err="1"/>
              <a:t>án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đảm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an </a:t>
            </a:r>
            <a:r>
              <a:rPr lang="vi-VN" dirty="0" err="1"/>
              <a:t>toàn</a:t>
            </a:r>
            <a:r>
              <a:rPr lang="vi-VN" dirty="0"/>
              <a:t> cho </a:t>
            </a:r>
            <a:r>
              <a:rPr lang="vi-VN" dirty="0" err="1"/>
              <a:t>người</a:t>
            </a:r>
            <a:r>
              <a:rPr lang="vi-VN" dirty="0"/>
              <a:t> dân.</a:t>
            </a:r>
          </a:p>
          <a:p>
            <a:r>
              <a:rPr lang="vi-VN" dirty="0"/>
              <a:t>quân.</a:t>
            </a:r>
          </a:p>
          <a:p>
            <a:r>
              <a:rPr lang="vi-VN" dirty="0"/>
              <a:t>Tôi không </a:t>
            </a:r>
            <a:r>
              <a:rPr lang="vi-VN" dirty="0" err="1"/>
              <a:t>biết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. 10 năm </a:t>
            </a:r>
            <a:r>
              <a:rPr lang="vi-VN" dirty="0" err="1"/>
              <a:t>trước</a:t>
            </a:r>
            <a:endParaRPr lang="vi-VN" dirty="0"/>
          </a:p>
          <a:p>
            <a:r>
              <a:rPr lang="vi-VN" dirty="0"/>
              <a:t>bao </a:t>
            </a:r>
            <a:r>
              <a:rPr lang="vi-VN" dirty="0" err="1"/>
              <a:t>gồm</a:t>
            </a:r>
            <a:r>
              <a:rPr lang="vi-VN" dirty="0"/>
              <a:t>: Bao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trong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thủ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sắc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nay. 10 năm </a:t>
            </a:r>
            <a:r>
              <a:rPr lang="vi-VN" dirty="0" err="1"/>
              <a:t>trước</a:t>
            </a:r>
            <a:r>
              <a:rPr lang="vi-VN" dirty="0"/>
              <a:t>, tôi </a:t>
            </a:r>
            <a:r>
              <a:rPr lang="vi-VN" dirty="0" err="1"/>
              <a:t>đã</a:t>
            </a:r>
            <a:endParaRPr lang="vi-VN" dirty="0"/>
          </a:p>
          <a:p>
            <a:r>
              <a:rPr lang="vi-VN" dirty="0"/>
              <a:t>trong </a:t>
            </a:r>
            <a:r>
              <a:rPr lang="vi-VN" dirty="0" err="1"/>
              <a:t>đó</a:t>
            </a:r>
            <a:r>
              <a:rPr lang="vi-VN" dirty="0"/>
              <a:t>, </a:t>
            </a:r>
            <a:r>
              <a:rPr lang="vi-VN" dirty="0" err="1"/>
              <a:t>có</a:t>
            </a:r>
            <a:r>
              <a:rPr lang="vi-VN" dirty="0"/>
              <a:t> 100% doanh </a:t>
            </a:r>
            <a:r>
              <a:rPr lang="vi-VN" dirty="0" err="1"/>
              <a:t>nghiệp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phép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trong </a:t>
            </a:r>
            <a:r>
              <a:rPr lang="vi-VN" dirty="0" err="1"/>
              <a:t>thời</a:t>
            </a:r>
            <a:r>
              <a:rPr lang="vi-VN" dirty="0"/>
              <a:t> gian </a:t>
            </a:r>
            <a:r>
              <a:rPr lang="vi-VN" dirty="0" err="1"/>
              <a:t>dài</a:t>
            </a:r>
            <a:r>
              <a:rPr lang="vi-VN" dirty="0"/>
              <a:t>. 10 năm </a:t>
            </a:r>
            <a:r>
              <a:rPr lang="vi-VN" dirty="0" err="1"/>
              <a:t>trước</a:t>
            </a:r>
            <a:r>
              <a:rPr lang="vi-VN" dirty="0"/>
              <a:t>, tôi </a:t>
            </a:r>
            <a:r>
              <a:rPr lang="vi-VN" dirty="0" err="1"/>
              <a:t>đã</a:t>
            </a:r>
            <a:endParaRPr lang="vi-VN" dirty="0"/>
          </a:p>
          <a:p>
            <a:r>
              <a:rPr lang="vi-VN" dirty="0"/>
              <a:t>theo tiêu </a:t>
            </a:r>
            <a:r>
              <a:rPr lang="vi-VN" dirty="0" err="1"/>
              <a:t>chuẩn</a:t>
            </a:r>
            <a:r>
              <a:rPr lang="vi-VN" dirty="0"/>
              <a:t> ISO / IEC 9126.</a:t>
            </a:r>
          </a:p>
          <a:p>
            <a:r>
              <a:rPr lang="vi-VN" dirty="0"/>
              <a:t>10 năm </a:t>
            </a:r>
            <a:r>
              <a:rPr lang="vi-VN" dirty="0" err="1"/>
              <a:t>trước</a:t>
            </a:r>
            <a:r>
              <a:rPr lang="vi-VN" dirty="0"/>
              <a:t>, tôi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10 năm </a:t>
            </a:r>
            <a:r>
              <a:rPr lang="vi-VN" dirty="0" err="1"/>
              <a:t>gắn</a:t>
            </a:r>
            <a:r>
              <a:rPr lang="vi-VN" dirty="0"/>
              <a:t> </a:t>
            </a:r>
            <a:r>
              <a:rPr lang="vi-VN" dirty="0" err="1"/>
              <a:t>bó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bóng</a:t>
            </a:r>
            <a:r>
              <a:rPr lang="vi-VN" dirty="0"/>
              <a:t> </a:t>
            </a:r>
            <a:r>
              <a:rPr lang="vi-VN" dirty="0" err="1"/>
              <a:t>đá</a:t>
            </a:r>
            <a:r>
              <a:rPr lang="vi-VN" dirty="0"/>
              <a:t> </a:t>
            </a:r>
            <a:r>
              <a:rPr lang="vi-VN" dirty="0" err="1"/>
              <a:t>Việt</a:t>
            </a:r>
            <a:r>
              <a:rPr lang="vi-VN" dirty="0"/>
              <a:t> Nam.</a:t>
            </a:r>
          </a:p>
          <a:p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trong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yếu</a:t>
            </a:r>
            <a:r>
              <a:rPr lang="vi-VN" dirty="0"/>
              <a:t> </a:t>
            </a:r>
            <a:r>
              <a:rPr lang="vi-VN" dirty="0" err="1"/>
              <a:t>tố</a:t>
            </a:r>
            <a:r>
              <a:rPr lang="vi-VN" dirty="0"/>
              <a:t> quan </a:t>
            </a:r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thấy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trong </a:t>
            </a:r>
            <a:r>
              <a:rPr lang="vi-VN" dirty="0" err="1"/>
              <a:t>lịch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bóng</a:t>
            </a:r>
            <a:r>
              <a:rPr lang="vi-VN" dirty="0"/>
              <a:t> </a:t>
            </a:r>
            <a:r>
              <a:rPr lang="vi-VN" dirty="0" err="1"/>
              <a:t>đá</a:t>
            </a:r>
            <a:r>
              <a:rPr lang="vi-VN" dirty="0"/>
              <a:t> </a:t>
            </a:r>
            <a:r>
              <a:rPr lang="vi-VN" dirty="0" err="1"/>
              <a:t>Việt</a:t>
            </a:r>
            <a:r>
              <a:rPr lang="vi-VN" dirty="0"/>
              <a:t> Nam.</a:t>
            </a:r>
          </a:p>
          <a:p>
            <a:r>
              <a:rPr lang="vi-VN" dirty="0"/>
              <a:t>Đây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trong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trong năm 2019.</a:t>
            </a:r>
          </a:p>
          <a:p>
            <a:r>
              <a:rPr lang="vi-VN" dirty="0"/>
              <a:t>Tôi không </a:t>
            </a:r>
            <a:r>
              <a:rPr lang="vi-VN" dirty="0" err="1"/>
              <a:t>biết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thế</a:t>
            </a:r>
            <a:r>
              <a:rPr lang="vi-VN" dirty="0"/>
              <a:t>. Đây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trong </a:t>
            </a:r>
            <a:r>
              <a:rPr lang="vi-VN" dirty="0" err="1"/>
              <a:t>những</a:t>
            </a:r>
            <a:r>
              <a:rPr lang="vi-VN" dirty="0"/>
              <a:t> nguyên nhân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tình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dịch</a:t>
            </a:r>
            <a:r>
              <a:rPr lang="vi-VN" dirty="0"/>
              <a:t> </a:t>
            </a:r>
            <a:r>
              <a:rPr lang="vi-VN" dirty="0" err="1"/>
              <a:t>bệnh</a:t>
            </a:r>
            <a:r>
              <a:rPr lang="vi-VN" dirty="0"/>
              <a:t>. 10 năm </a:t>
            </a:r>
            <a:r>
              <a:rPr lang="vi-VN" dirty="0" err="1"/>
              <a:t>trước</a:t>
            </a:r>
            <a:r>
              <a:rPr lang="vi-VN" dirty="0"/>
              <a:t>, tôi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10 năm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tại</a:t>
            </a:r>
            <a:r>
              <a:rPr lang="vi-VN" dirty="0"/>
              <a:t> </a:t>
            </a:r>
            <a:r>
              <a:rPr lang="vi-VN" dirty="0" err="1"/>
              <a:t>Việt</a:t>
            </a:r>
            <a:endParaRPr lang="vi-VN" dirty="0"/>
          </a:p>
          <a:p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khí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. Đây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trong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quan </a:t>
            </a:r>
            <a:r>
              <a:rPr lang="vi-VN" dirty="0" err="1"/>
              <a:t>giúps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giới</a:t>
            </a:r>
            <a:r>
              <a:rPr lang="vi-VN" dirty="0"/>
              <a:t>.</a:t>
            </a:r>
          </a:p>
          <a:p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trong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khẩn</a:t>
            </a:r>
            <a:r>
              <a:rPr lang="vi-VN" dirty="0"/>
              <a:t>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. Đây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lần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tiên trong </a:t>
            </a:r>
            <a:r>
              <a:rPr lang="vi-VN" dirty="0" err="1"/>
              <a:t>lịch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, </a:t>
            </a:r>
            <a:r>
              <a:rPr lang="vi-VN" dirty="0" err="1"/>
              <a:t>việt</a:t>
            </a:r>
            <a:r>
              <a:rPr lang="vi-VN" dirty="0"/>
              <a:t> Nam </a:t>
            </a:r>
            <a:r>
              <a:rPr lang="vi-VN" dirty="0" err="1"/>
              <a:t>có</a:t>
            </a:r>
            <a:r>
              <a:rPr lang="vi-VN" dirty="0"/>
              <a:t> 100% doanh </a:t>
            </a:r>
            <a:r>
              <a:rPr lang="vi-VN" dirty="0" err="1"/>
              <a:t>nghiệp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dịch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chăm </a:t>
            </a:r>
            <a:r>
              <a:rPr lang="vi-VN" dirty="0" err="1"/>
              <a:t>chỉ</a:t>
            </a:r>
            <a:r>
              <a:rPr lang="vi-VN" dirty="0"/>
              <a:t>, </a:t>
            </a:r>
            <a:r>
              <a:rPr lang="vi-VN" dirty="0" err="1"/>
              <a:t>phát</a:t>
            </a:r>
            <a:endParaRPr lang="vi-VN" dirty="0"/>
          </a:p>
          <a:p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biết</a:t>
            </a:r>
            <a:r>
              <a:rPr lang="vi-VN" dirty="0"/>
              <a:t>, đây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trong </a:t>
            </a:r>
            <a:r>
              <a:rPr lang="vi-VN" dirty="0" err="1"/>
              <a:t>những</a:t>
            </a:r>
            <a:r>
              <a:rPr lang="vi-VN" dirty="0"/>
              <a:t> nguyên nhân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trên.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12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862533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duy </a:t>
            </a:r>
            <a:r>
              <a:rPr lang="vi-VN" dirty="0" err="1"/>
              <a:t>trì</a:t>
            </a:r>
            <a:r>
              <a:rPr lang="vi-VN" dirty="0"/>
              <a:t> trong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án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nên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. 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án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;</a:t>
            </a:r>
          </a:p>
          <a:p>
            <a:r>
              <a:rPr lang="vi-VN" dirty="0"/>
              <a:t>-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hoạch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, Thông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,</a:t>
            </a:r>
          </a:p>
          <a:p>
            <a:r>
              <a:rPr lang="vi-VN" dirty="0"/>
              <a:t>Thông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 / </a:t>
            </a:r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/ chi </a:t>
            </a:r>
            <a:r>
              <a:rPr lang="vi-VN" dirty="0" err="1"/>
              <a:t>tiết</a:t>
            </a:r>
            <a:r>
              <a:rPr lang="vi-VN" dirty="0"/>
              <a:t>,</a:t>
            </a:r>
          </a:p>
          <a:p>
            <a:r>
              <a:rPr lang="vi-VN" dirty="0"/>
              <a:t>-</a:t>
            </a:r>
            <a:r>
              <a:rPr lang="vi-VN" dirty="0" err="1"/>
              <a:t>Kiểm</a:t>
            </a:r>
            <a:r>
              <a:rPr lang="vi-VN" dirty="0"/>
              <a:t> tra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,</a:t>
            </a:r>
          </a:p>
          <a:p>
            <a:r>
              <a:rPr lang="vi-VN" dirty="0"/>
              <a:t>-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(,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nguồn</a:t>
            </a:r>
            <a:r>
              <a:rPr lang="vi-VN" dirty="0"/>
              <a:t>)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lần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giao</a:t>
            </a:r>
          </a:p>
          <a:p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hoàn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,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phê </a:t>
            </a:r>
            <a:r>
              <a:rPr lang="vi-VN" dirty="0" err="1"/>
              <a:t>duyệt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thủ</a:t>
            </a:r>
            <a:r>
              <a:rPr lang="vi-VN" dirty="0"/>
              <a:t> </a:t>
            </a:r>
            <a:r>
              <a:rPr lang="vi-VN" dirty="0" err="1"/>
              <a:t>tục</a:t>
            </a:r>
            <a:r>
              <a:rPr lang="vi-VN" dirty="0"/>
              <a:t> phê </a:t>
            </a:r>
            <a:r>
              <a:rPr lang="vi-VN" dirty="0" err="1"/>
              <a:t>duyệt</a:t>
            </a:r>
            <a:r>
              <a:rPr lang="vi-VN" dirty="0"/>
              <a:t> như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/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.</a:t>
            </a:r>
          </a:p>
          <a:p>
            <a:endParaRPr lang="vi-VN" dirty="0"/>
          </a:p>
          <a:p>
            <a:r>
              <a:rPr lang="vi-VN" dirty="0"/>
              <a:t>Thay </a:t>
            </a:r>
            <a:r>
              <a:rPr lang="vi-VN" dirty="0" err="1"/>
              <a:t>đổi</a:t>
            </a:r>
            <a:r>
              <a:rPr lang="vi-VN" dirty="0"/>
              <a:t> quy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,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khi yêu </a:t>
            </a:r>
            <a:r>
              <a:rPr lang="vi-VN" dirty="0" err="1"/>
              <a:t>cầu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 đang </a:t>
            </a:r>
            <a:r>
              <a:rPr lang="vi-VN" dirty="0" err="1"/>
              <a:t>đến</a:t>
            </a:r>
            <a:r>
              <a:rPr lang="vi-VN" dirty="0"/>
              <a:t>, nên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. Nguyên </a:t>
            </a:r>
            <a:r>
              <a:rPr lang="vi-VN" dirty="0" err="1"/>
              <a:t>tắc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thủ</a:t>
            </a:r>
            <a:r>
              <a:rPr lang="vi-VN" dirty="0"/>
              <a:t> </a:t>
            </a:r>
            <a:r>
              <a:rPr lang="vi-VN" dirty="0" err="1"/>
              <a:t>tục</a:t>
            </a:r>
            <a:r>
              <a:rPr lang="vi-VN" dirty="0"/>
              <a:t> </a:t>
            </a:r>
            <a:r>
              <a:rPr lang="vi-VN" dirty="0" err="1"/>
              <a:t>là</a:t>
            </a:r>
            <a:endParaRPr lang="vi-VN" dirty="0"/>
          </a:p>
          <a:p>
            <a:r>
              <a:rPr lang="vi-VN" dirty="0"/>
              <a:t>-Sau khi </a:t>
            </a:r>
            <a:r>
              <a:rPr lang="vi-VN" dirty="0" err="1"/>
              <a:t>chấp</a:t>
            </a:r>
            <a:r>
              <a:rPr lang="vi-VN" dirty="0"/>
              <a:t> </a:t>
            </a:r>
            <a:r>
              <a:rPr lang="vi-VN" dirty="0" err="1"/>
              <a:t>thuận</a:t>
            </a:r>
            <a:r>
              <a:rPr lang="vi-VN" dirty="0"/>
              <a:t>, </a:t>
            </a:r>
            <a:r>
              <a:rPr lang="vi-VN" dirty="0" err="1"/>
              <a:t>những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.</a:t>
            </a:r>
          </a:p>
          <a:p>
            <a:r>
              <a:rPr lang="vi-VN" dirty="0"/>
              <a:t>-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,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thử</a:t>
            </a:r>
            <a:r>
              <a:rPr lang="vi-VN" dirty="0"/>
              <a:t> </a:t>
            </a:r>
            <a:r>
              <a:rPr lang="vi-VN" dirty="0" err="1"/>
              <a:t>nghiệm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xem </a:t>
            </a:r>
            <a:r>
              <a:rPr lang="vi-VN" dirty="0" err="1"/>
              <a:t>xét</a:t>
            </a:r>
            <a:r>
              <a:rPr lang="vi-VN" dirty="0"/>
              <a:t>.</a:t>
            </a:r>
          </a:p>
          <a:p>
            <a:r>
              <a:rPr lang="vi-VN" dirty="0"/>
              <a:t>-Thông </a:t>
            </a:r>
            <a:r>
              <a:rPr lang="vi-VN" dirty="0" err="1"/>
              <a:t>báo</a:t>
            </a:r>
            <a:r>
              <a:rPr lang="vi-VN" dirty="0"/>
              <a:t> cho </a:t>
            </a:r>
            <a:r>
              <a:rPr lang="vi-VN" dirty="0" err="1"/>
              <a:t>các</a:t>
            </a:r>
            <a:r>
              <a:rPr lang="vi-VN" dirty="0"/>
              <a:t> bên liên quan.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60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670191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duy </a:t>
            </a:r>
            <a:r>
              <a:rPr lang="vi-VN" dirty="0" err="1"/>
              <a:t>trì</a:t>
            </a:r>
            <a:r>
              <a:rPr lang="vi-VN" dirty="0"/>
              <a:t> trong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án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nên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. 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án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;</a:t>
            </a:r>
          </a:p>
          <a:p>
            <a:r>
              <a:rPr lang="vi-VN" dirty="0"/>
              <a:t>-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hoạch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, Thông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,</a:t>
            </a:r>
          </a:p>
          <a:p>
            <a:r>
              <a:rPr lang="vi-VN" dirty="0"/>
              <a:t>Thông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 / </a:t>
            </a:r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/ chi </a:t>
            </a:r>
            <a:r>
              <a:rPr lang="vi-VN" dirty="0" err="1"/>
              <a:t>tiết</a:t>
            </a:r>
            <a:r>
              <a:rPr lang="vi-VN" dirty="0"/>
              <a:t>,</a:t>
            </a:r>
          </a:p>
          <a:p>
            <a:r>
              <a:rPr lang="vi-VN" dirty="0"/>
              <a:t>-</a:t>
            </a:r>
            <a:r>
              <a:rPr lang="vi-VN" dirty="0" err="1"/>
              <a:t>Kiểm</a:t>
            </a:r>
            <a:r>
              <a:rPr lang="vi-VN" dirty="0"/>
              <a:t> tra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,</a:t>
            </a:r>
          </a:p>
          <a:p>
            <a:r>
              <a:rPr lang="vi-VN" dirty="0"/>
              <a:t>-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(,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nguồn</a:t>
            </a:r>
            <a:r>
              <a:rPr lang="vi-VN" dirty="0"/>
              <a:t>)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lần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giao</a:t>
            </a:r>
          </a:p>
          <a:p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hoàn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,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phê </a:t>
            </a:r>
            <a:r>
              <a:rPr lang="vi-VN" dirty="0" err="1"/>
              <a:t>duyệt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thủ</a:t>
            </a:r>
            <a:r>
              <a:rPr lang="vi-VN" dirty="0"/>
              <a:t> </a:t>
            </a:r>
            <a:r>
              <a:rPr lang="vi-VN" dirty="0" err="1"/>
              <a:t>tục</a:t>
            </a:r>
            <a:r>
              <a:rPr lang="vi-VN" dirty="0"/>
              <a:t> phê </a:t>
            </a:r>
            <a:r>
              <a:rPr lang="vi-VN" dirty="0" err="1"/>
              <a:t>duyệt</a:t>
            </a:r>
            <a:r>
              <a:rPr lang="vi-VN" dirty="0"/>
              <a:t> như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/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.</a:t>
            </a:r>
          </a:p>
          <a:p>
            <a:endParaRPr lang="vi-VN" dirty="0"/>
          </a:p>
          <a:p>
            <a:r>
              <a:rPr lang="vi-VN" dirty="0"/>
              <a:t>Thay </a:t>
            </a:r>
            <a:r>
              <a:rPr lang="vi-VN" dirty="0" err="1"/>
              <a:t>đổi</a:t>
            </a:r>
            <a:r>
              <a:rPr lang="vi-VN" dirty="0"/>
              <a:t> quy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,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khi yêu </a:t>
            </a:r>
            <a:r>
              <a:rPr lang="vi-VN" dirty="0" err="1"/>
              <a:t>cầu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 đang </a:t>
            </a:r>
            <a:r>
              <a:rPr lang="vi-VN" dirty="0" err="1"/>
              <a:t>đến</a:t>
            </a:r>
            <a:r>
              <a:rPr lang="vi-VN" dirty="0"/>
              <a:t>, nên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. Nguyên </a:t>
            </a:r>
            <a:r>
              <a:rPr lang="vi-VN" dirty="0" err="1"/>
              <a:t>tắc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thủ</a:t>
            </a:r>
            <a:r>
              <a:rPr lang="vi-VN" dirty="0"/>
              <a:t> </a:t>
            </a:r>
            <a:r>
              <a:rPr lang="vi-VN" dirty="0" err="1"/>
              <a:t>tục</a:t>
            </a:r>
            <a:r>
              <a:rPr lang="vi-VN" dirty="0"/>
              <a:t> </a:t>
            </a:r>
            <a:r>
              <a:rPr lang="vi-VN" dirty="0" err="1"/>
              <a:t>là</a:t>
            </a:r>
            <a:endParaRPr lang="vi-VN" dirty="0"/>
          </a:p>
          <a:p>
            <a:r>
              <a:rPr lang="vi-VN" dirty="0"/>
              <a:t>-Sau khi </a:t>
            </a:r>
            <a:r>
              <a:rPr lang="vi-VN" dirty="0" err="1"/>
              <a:t>chấp</a:t>
            </a:r>
            <a:r>
              <a:rPr lang="vi-VN" dirty="0"/>
              <a:t> </a:t>
            </a:r>
            <a:r>
              <a:rPr lang="vi-VN" dirty="0" err="1"/>
              <a:t>thuận</a:t>
            </a:r>
            <a:r>
              <a:rPr lang="vi-VN" dirty="0"/>
              <a:t>, </a:t>
            </a:r>
            <a:r>
              <a:rPr lang="vi-VN" dirty="0" err="1"/>
              <a:t>những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.</a:t>
            </a:r>
          </a:p>
          <a:p>
            <a:r>
              <a:rPr lang="vi-VN" dirty="0"/>
              <a:t>-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,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thử</a:t>
            </a:r>
            <a:r>
              <a:rPr lang="vi-VN" dirty="0"/>
              <a:t> </a:t>
            </a:r>
            <a:r>
              <a:rPr lang="vi-VN" dirty="0" err="1"/>
              <a:t>nghiệm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xem </a:t>
            </a:r>
            <a:r>
              <a:rPr lang="vi-VN" dirty="0" err="1"/>
              <a:t>xét</a:t>
            </a:r>
            <a:r>
              <a:rPr lang="vi-VN" dirty="0"/>
              <a:t>.</a:t>
            </a:r>
          </a:p>
          <a:p>
            <a:r>
              <a:rPr lang="vi-VN" dirty="0"/>
              <a:t>-Thông </a:t>
            </a:r>
            <a:r>
              <a:rPr lang="vi-VN" dirty="0" err="1"/>
              <a:t>báo</a:t>
            </a:r>
            <a:r>
              <a:rPr lang="vi-VN" dirty="0"/>
              <a:t> cho </a:t>
            </a:r>
            <a:r>
              <a:rPr lang="vi-VN" dirty="0" err="1"/>
              <a:t>các</a:t>
            </a:r>
            <a:r>
              <a:rPr lang="vi-VN" dirty="0"/>
              <a:t> bên liên quan.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AA574A-0D60-A345-87B8-9060973A35EA}" type="slidenum">
              <a:rPr lang="en-US" altLang="en-VN" smtClean="0"/>
              <a:pPr>
                <a:defRPr/>
              </a:pPr>
              <a:t>61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898947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ECE956-D546-5349-80CF-10DD826CC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969532"/>
            <a:ext cx="7886700" cy="1571604"/>
          </a:xfrm>
          <a:prstGeom prst="rect">
            <a:avLst/>
          </a:prstGeom>
        </p:spPr>
        <p:txBody>
          <a:bodyPr anchor="b"/>
          <a:lstStyle>
            <a:lvl1pPr algn="ctr">
              <a:defRPr lang="en-US" sz="60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8473" y="3792560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en-US" sz="36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CC5614B-355E-CF4C-B4AA-3F60F14CA36F}" type="datetime1">
              <a:rPr lang="en-US" altLang="en-VN" smtClean="0"/>
              <a:pPr>
                <a:defRPr/>
              </a:pPr>
              <a:t>1/14/2021</a:t>
            </a:fld>
            <a:endParaRPr lang="en-US" alt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VN" alt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7DEF80D-E5FA-3D48-B9BE-069806C9ADAF}" type="slidenum">
              <a:rPr lang="en-US" altLang="en-VN" smtClean="0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00513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BFD9780-9B12-FF4D-A530-092DCB5E8C66}" type="datetime1">
              <a:rPr lang="en-US" altLang="en-VN" smtClean="0"/>
              <a:pPr>
                <a:defRPr/>
              </a:pPr>
              <a:t>1/14/2021</a:t>
            </a:fld>
            <a:endParaRPr lang="en-US" alt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VN" alt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BB8540D-2BF0-0040-8F23-1EB8E9E337A5}" type="slidenum">
              <a:rPr lang="en-US" altLang="en-VN" smtClean="0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67190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2DFA-8D2B-409C-A98A-45DF3994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C9D13-708E-4BA2-B9A5-425DA790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F41FE-4FBD-D44C-8903-65DF82FA53E6}" type="datetime1">
              <a:rPr lang="en-US" altLang="en-VN" smtClean="0"/>
              <a:pPr>
                <a:defRPr/>
              </a:pPr>
              <a:t>1/14/2021</a:t>
            </a:fld>
            <a:endParaRPr lang="en-US" alt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0ACFE-4D07-4BCA-9996-D604978C2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VN" alt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76760-C94F-4D63-B64F-7DD2988E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5D76A-1F82-4046-9A06-88B6AE580033}" type="slidenum">
              <a:rPr lang="en-US" altLang="en-VN" smtClean="0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77370086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DFD38FF-4A62-CE48-B81F-7F87E8570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4607"/>
            <a:ext cx="7886700" cy="737960"/>
          </a:xfrm>
          <a:prstGeom prst="rect">
            <a:avLst/>
          </a:prstGeom>
        </p:spPr>
        <p:txBody>
          <a:bodyPr/>
          <a:lstStyle>
            <a:lvl1pPr>
              <a:defRPr lang="en-US" sz="3200" b="1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51592"/>
            <a:ext cx="7886700" cy="5174881"/>
          </a:xfrm>
          <a:prstGeom prst="rect">
            <a:avLst/>
          </a:prstGeom>
        </p:spPr>
        <p:txBody>
          <a:bodyPr/>
          <a:lstStyle>
            <a:lvl1pPr marL="401638" indent="-401638">
              <a:buClr>
                <a:srgbClr val="CE3B2A"/>
              </a:buClr>
              <a:buFont typeface="Wingdings" pitchFamily="2" charset="2"/>
              <a:buChar char="v"/>
              <a:tabLst/>
              <a:defRPr/>
            </a:lvl1pPr>
            <a:lvl2pPr marL="846138" indent="-268288">
              <a:buClr>
                <a:schemeClr val="tx1"/>
              </a:buClr>
              <a:buFont typeface="Wingdings" pitchFamily="2" charset="2"/>
              <a:buChar char="§"/>
              <a:tabLst/>
              <a:defRPr/>
            </a:lvl2pPr>
            <a:lvl3pPr marL="1341438" indent="-268288">
              <a:buClr>
                <a:srgbClr val="CE3B2A"/>
              </a:buClr>
              <a:tabLst/>
              <a:defRPr/>
            </a:lvl3pPr>
            <a:lvl4pPr marL="1651000" indent="-174625">
              <a:tabLst/>
              <a:defRPr/>
            </a:lvl4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AA7E66-F726-A440-85B7-7FAFDE20A583}" type="datetime1">
              <a:rPr lang="en-US" altLang="en-VN" smtClean="0"/>
              <a:pPr>
                <a:defRPr/>
              </a:pPr>
              <a:t>1/14/2021</a:t>
            </a:fld>
            <a:endParaRPr lang="en-US" alt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VN" alt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96845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4608"/>
            <a:ext cx="7886700" cy="73698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851592"/>
            <a:ext cx="3886200" cy="51748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851592"/>
            <a:ext cx="3886200" cy="51748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1829CF9-E40E-6A4D-AB27-EBFB12D95E19}" type="datetime1">
              <a:rPr lang="en-US" altLang="en-VN" smtClean="0"/>
              <a:pPr>
                <a:defRPr/>
              </a:pPr>
              <a:t>1/14/2021</a:t>
            </a:fld>
            <a:endParaRPr lang="en-US" alt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VN" alt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D5BD70-F083-5B4C-BA82-D2A9CDD00BC8}" type="slidenum">
              <a:rPr lang="en-US" altLang="en-VN" smtClean="0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5840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36525"/>
            <a:ext cx="7886700" cy="715068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81060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704971"/>
            <a:ext cx="3868340" cy="43215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81060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704972"/>
            <a:ext cx="3887391" cy="4321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C3F060D-134E-CA4E-9C06-7CEE2E341E32}" type="datetime1">
              <a:rPr lang="en-US" altLang="en-VN" smtClean="0"/>
              <a:pPr>
                <a:defRPr/>
              </a:pPr>
              <a:t>1/14/2021</a:t>
            </a:fld>
            <a:endParaRPr lang="en-US" alt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VN" alt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83AD70D-33A1-0B4F-969C-A287FFEB0BC3}" type="slidenum">
              <a:rPr lang="en-US" altLang="en-VN" smtClean="0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52470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71604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758D8E8-6C6D-6C4B-96F9-F36D806D0754}" type="datetime1">
              <a:rPr lang="en-US" altLang="en-VN" smtClean="0"/>
              <a:pPr>
                <a:defRPr/>
              </a:pPr>
              <a:t>1/14/2021</a:t>
            </a:fld>
            <a:endParaRPr lang="en-US" alt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VN" alt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B57921F-F8D6-9941-8720-AA13DB9ABA40}" type="slidenum">
              <a:rPr lang="en-US" altLang="en-VN" smtClean="0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05238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E4260B-02B7-D243-B5C6-1C42093EB114}" type="datetime1">
              <a:rPr lang="en-US" altLang="en-VN" smtClean="0"/>
              <a:pPr>
                <a:defRPr/>
              </a:pPr>
              <a:t>1/14/2021</a:t>
            </a:fld>
            <a:endParaRPr lang="en-US" alt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VN" alt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A3A7AB1-E8B2-3A48-90B0-21E5B6174EB5}" type="slidenum">
              <a:rPr lang="en-US" altLang="en-VN" smtClean="0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83768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90F062A-45A4-A043-862D-A1FD48A83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489E2B-7048-B14A-B79B-D7D899BD0168}"/>
              </a:ext>
            </a:extLst>
          </p:cNvPr>
          <p:cNvSpPr txBox="1"/>
          <p:nvPr/>
        </p:nvSpPr>
        <p:spPr>
          <a:xfrm>
            <a:off x="432033" y="2290085"/>
            <a:ext cx="195882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800" b="1" i="0" u="none" strike="noStrike" dirty="0">
                <a:solidFill>
                  <a:srgbClr val="FFFFFF"/>
                </a:solidFill>
                <a:effectLst/>
                <a:latin typeface="Linh AvantGarde" panose="02000603030000020004"/>
              </a:rPr>
              <a:t>Thank you for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Linh AvantGarde" panose="02000603030000020004"/>
              </a:rPr>
              <a:t>​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Linh AvantGarde" panose="02000603030000020004"/>
              </a:rPr>
              <a:t> </a:t>
            </a:r>
            <a:r>
              <a:rPr lang="en-US" sz="2800" b="1" i="0" u="none" strike="noStrike" dirty="0">
                <a:solidFill>
                  <a:srgbClr val="FFFFFF"/>
                </a:solidFill>
                <a:effectLst/>
                <a:latin typeface="Linh AvantGarde" panose="02000603030000020004"/>
              </a:rPr>
              <a:t>your attentions</a:t>
            </a:r>
            <a:r>
              <a:rPr lang="en-US" sz="28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!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2740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36524"/>
            <a:ext cx="2949178" cy="14335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6524"/>
            <a:ext cx="4629150" cy="588994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91953"/>
            <a:ext cx="2949178" cy="44345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1A2267-DD4D-A04E-A11B-F47D66E87EE0}" type="datetime1">
              <a:rPr lang="en-US" altLang="en-VN" smtClean="0"/>
              <a:pPr>
                <a:defRPr/>
              </a:pPr>
              <a:t>1/14/2021</a:t>
            </a:fld>
            <a:endParaRPr lang="en-US" alt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VN" alt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9AC6BC9-B3DA-7046-9DF0-5C781925C82F}" type="slidenum">
              <a:rPr lang="en-US" altLang="en-VN" smtClean="0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40020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83BC7F3-E4B9-4A44-AA71-39AC1CE2A7E7}" type="datetime1">
              <a:rPr lang="en-US" altLang="en-VN" smtClean="0"/>
              <a:pPr>
                <a:defRPr/>
              </a:pPr>
              <a:t>1/14/2021</a:t>
            </a:fld>
            <a:endParaRPr lang="en-US" alt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VN" alt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CCE6061-0ED2-BE4B-B161-48FCC8FA5B55}" type="slidenum">
              <a:rPr lang="en-US" altLang="en-VN" smtClean="0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14081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579E2F2-00D9-FE49-AF38-5FEF9A6BB00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13633"/>
            <a:ext cx="7886700" cy="73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51591"/>
            <a:ext cx="7886700" cy="5174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DF41FE-4FBD-D44C-8903-65DF82FA53E6}" type="datetime1">
              <a:rPr lang="en-US" altLang="en-VN" smtClean="0"/>
              <a:pPr>
                <a:defRPr/>
              </a:pPr>
              <a:t>1/14/2021</a:t>
            </a:fld>
            <a:endParaRPr lang="en-US" alt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VN" alt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675D76A-1F82-4046-9A06-88B6AE580033}" type="slidenum">
              <a:rPr lang="en-US" altLang="en-VN" smtClean="0"/>
              <a:pPr>
                <a:defRPr/>
              </a:pPr>
              <a:t>‹#›</a:t>
            </a:fld>
            <a:endParaRPr lang="en-US" altLang="en-VN"/>
          </a:p>
        </p:txBody>
      </p:sp>
      <p:grpSp>
        <p:nvGrpSpPr>
          <p:cNvPr id="8" name="Group 13">
            <a:extLst>
              <a:ext uri="{FF2B5EF4-FFF2-40B4-BE49-F238E27FC236}">
                <a16:creationId xmlns:a16="http://schemas.microsoft.com/office/drawing/2014/main" id="{0478AF84-EF57-894F-9B7C-C5F4B53D70A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6200" y="461963"/>
            <a:ext cx="482600" cy="376237"/>
            <a:chOff x="127000" y="427038"/>
            <a:chExt cx="1152525" cy="896937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C5B58CA9-7138-6F48-8BF3-CF247B5267F8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418924" y="427038"/>
              <a:ext cx="435987" cy="4730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VN" altLang="en-VN" sz="2400">
                <a:latin typeface="Tahoma" panose="020B0604030504040204" pitchFamily="34" charset="0"/>
              </a:endParaRPr>
            </a:p>
          </p:txBody>
        </p:sp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D6BFFDDB-E9CB-A049-B8CA-DF7EDB10A80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801834" y="427038"/>
              <a:ext cx="326043" cy="473067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VN" altLang="en-VN" sz="2400">
                <a:latin typeface="Tahoma" panose="020B0604030504040204" pitchFamily="34" charset="0"/>
              </a:endParaRPr>
            </a:p>
          </p:txBody>
        </p:sp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E992358D-29AB-0042-B1E7-7B6683F1A8E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0242" y="850908"/>
              <a:ext cx="424614" cy="47306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VN" altLang="en-VN" sz="2400">
                <a:latin typeface="Tahoma" panose="020B0604030504040204" pitchFamily="34" charset="0"/>
              </a:endParaRP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703778AC-EFED-7149-A4EF-0B4BAC4B39F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911780" y="850908"/>
              <a:ext cx="367745" cy="47306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VN" altLang="en-VN" sz="2400">
                <a:latin typeface="Tahoma" panose="020B0604030504040204" pitchFamily="34" charset="0"/>
              </a:endParaRPr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28422C17-1B15-8846-A5AA-64F7E442060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27000" y="775217"/>
              <a:ext cx="561098" cy="42387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VN" altLang="en-VN" sz="2400"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908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hf hdr="0" ft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zh-CN" sz="3200" b="1" kern="1200" dirty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01638" indent="-401638" algn="l" defTabSz="914400" rtl="0" eaLnBrk="1" latinLnBrk="0" hangingPunct="1">
        <a:lnSpc>
          <a:spcPct val="90000"/>
        </a:lnSpc>
        <a:spcBef>
          <a:spcPts val="1000"/>
        </a:spcBef>
        <a:buClr>
          <a:srgbClr val="CE3B29"/>
        </a:buClr>
        <a:buFont typeface="Wingdings" pitchFamily="2" charset="2"/>
        <a:buChar char="v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46138" indent="-268288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41438" indent="-268288" algn="l" defTabSz="914400" rtl="0" eaLnBrk="1" latinLnBrk="0" hangingPunct="1">
        <a:lnSpc>
          <a:spcPct val="90000"/>
        </a:lnSpc>
        <a:spcBef>
          <a:spcPts val="500"/>
        </a:spcBef>
        <a:buClr>
          <a:srgbClr val="CE3B29"/>
        </a:buClr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1000" indent="-1746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07C42F55-49FF-FA48-99CB-0FA11B351A4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1762897"/>
            <a:ext cx="7886700" cy="118112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VN" sz="4000" dirty="0" err="1"/>
              <a:t>Phát</a:t>
            </a:r>
            <a:r>
              <a:rPr lang="en-US" altLang="en-VN" sz="4000" dirty="0"/>
              <a:t> </a:t>
            </a:r>
            <a:r>
              <a:rPr lang="en-US" altLang="en-VN" sz="4000" dirty="0" err="1"/>
              <a:t>triển</a:t>
            </a:r>
            <a:r>
              <a:rPr lang="en-US" altLang="en-VN" sz="4000" dirty="0"/>
              <a:t> </a:t>
            </a:r>
            <a:r>
              <a:rPr lang="en-US" altLang="en-VN" sz="4000" dirty="0" err="1"/>
              <a:t>phần</a:t>
            </a:r>
            <a:r>
              <a:rPr lang="en-US" altLang="en-VN" sz="4000" dirty="0"/>
              <a:t> </a:t>
            </a:r>
            <a:r>
              <a:rPr lang="en-US" altLang="en-VN" sz="4000" dirty="0" err="1"/>
              <a:t>mềm</a:t>
            </a:r>
            <a:r>
              <a:rPr lang="en-US" altLang="en-VN" sz="4000" dirty="0"/>
              <a:t> ITSS</a:t>
            </a:r>
            <a:br>
              <a:rPr lang="en-US" altLang="en-VN" sz="4000" dirty="0"/>
            </a:br>
            <a:endParaRPr lang="en-US" altLang="en-VN" sz="4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D485A9-37A7-4392-BC3C-4590D4ECBDEE}"/>
              </a:ext>
            </a:extLst>
          </p:cNvPr>
          <p:cNvSpPr txBox="1">
            <a:spLocks noChangeArrowheads="1"/>
          </p:cNvSpPr>
          <p:nvPr/>
        </p:nvSpPr>
        <p:spPr>
          <a:xfrm>
            <a:off x="774123" y="2220957"/>
            <a:ext cx="7886700" cy="10556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altLang="zh-CN" sz="60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algn="l"/>
            <a:br>
              <a:rPr lang="en-US" altLang="en-VN" sz="4000" dirty="0"/>
            </a:br>
            <a:r>
              <a:rPr lang="en-US" altLang="en-VN" sz="4000" dirty="0" err="1"/>
              <a:t>Bài</a:t>
            </a:r>
            <a:r>
              <a:rPr lang="en-US" altLang="en-VN" sz="4000" dirty="0"/>
              <a:t> 3: </a:t>
            </a:r>
            <a:r>
              <a:rPr lang="en-US" altLang="en-VN" sz="4000" dirty="0" err="1"/>
              <a:t>Chất</a:t>
            </a:r>
            <a:r>
              <a:rPr lang="en-US" altLang="en-VN" sz="4000" dirty="0"/>
              <a:t> </a:t>
            </a:r>
            <a:r>
              <a:rPr lang="en-US" altLang="en-VN" sz="4000" dirty="0" err="1"/>
              <a:t>lượng</a:t>
            </a:r>
            <a:r>
              <a:rPr lang="en-US" altLang="en-VN" sz="4000" dirty="0"/>
              <a:t> </a:t>
            </a:r>
            <a:r>
              <a:rPr lang="en-US" altLang="en-VN" sz="4000" dirty="0" err="1"/>
              <a:t>sản</a:t>
            </a:r>
            <a:r>
              <a:rPr lang="en-US" altLang="en-VN" sz="4000" dirty="0"/>
              <a:t> </a:t>
            </a:r>
            <a:r>
              <a:rPr lang="en-US" altLang="en-VN" sz="4000" dirty="0" err="1"/>
              <a:t>phẩm</a:t>
            </a:r>
            <a:r>
              <a:rPr lang="en-US" altLang="en-VN" sz="4000" dirty="0"/>
              <a:t> </a:t>
            </a:r>
            <a:r>
              <a:rPr lang="en-US" altLang="en-VN" sz="4000" dirty="0" err="1"/>
              <a:t>phần</a:t>
            </a:r>
            <a:r>
              <a:rPr lang="en-US" altLang="en-VN" sz="4000" dirty="0"/>
              <a:t> </a:t>
            </a:r>
            <a:r>
              <a:rPr lang="en-US" altLang="en-VN" sz="4000" dirty="0" err="1"/>
              <a:t>mềm</a:t>
            </a:r>
            <a:endParaRPr lang="en-US" altLang="en-VN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75F63-0AD5-4BD7-9085-8DDCB9E7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F4CAB-E02D-4231-AB77-C4EAE70B7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đo </a:t>
            </a:r>
            <a:r>
              <a:rPr lang="vi-VN" dirty="0" err="1"/>
              <a:t>lường</a:t>
            </a:r>
            <a:r>
              <a:rPr lang="vi-VN" dirty="0"/>
              <a:t> [2]</a:t>
            </a:r>
          </a:p>
          <a:p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: </a:t>
            </a:r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biện</a:t>
            </a:r>
            <a:r>
              <a:rPr lang="vi-VN" dirty="0"/>
              <a:t>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tĩnh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trung gian</a:t>
            </a:r>
          </a:p>
          <a:p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đo </a:t>
            </a:r>
            <a:r>
              <a:rPr lang="vi-VN" dirty="0" err="1"/>
              <a:t>lường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: </a:t>
            </a:r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đo </a:t>
            </a:r>
            <a:r>
              <a:rPr lang="vi-VN" dirty="0" err="1"/>
              <a:t>lường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khi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endParaRPr lang="vi-VN" dirty="0"/>
          </a:p>
          <a:p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đo </a:t>
            </a:r>
            <a:r>
              <a:rPr lang="vi-VN" dirty="0" err="1"/>
              <a:t>lường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trong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350C2-DDD0-43C4-BE6A-D0B585C23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10</a:t>
            </a:fld>
            <a:endParaRPr lang="en-US" altLang="en-VN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6912550B-3F0A-45DC-8523-5DCCE91A1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5181600"/>
            <a:ext cx="693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[2]: Session 5.1; pp. 3</a:t>
            </a:r>
          </a:p>
        </p:txBody>
      </p:sp>
    </p:spTree>
    <p:extLst>
      <p:ext uri="{BB962C8B-B14F-4D97-AF65-F5344CB8AC3E}">
        <p14:creationId xmlns:p14="http://schemas.microsoft.com/office/powerpoint/2010/main" val="2295393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BBD8F-FB05-4294-BB7B-69D028EBC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trong </a:t>
            </a:r>
            <a:r>
              <a:rPr lang="vi-VN" dirty="0" err="1"/>
              <a:t>vòng</a:t>
            </a:r>
            <a:r>
              <a:rPr lang="vi-VN" dirty="0"/>
              <a:t> </a:t>
            </a:r>
            <a:r>
              <a:rPr lang="vi-VN" dirty="0" err="1"/>
              <a:t>đời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74A8B-EA25-4F0D-9DB4-F71D53568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bối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[2]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CA331-BC10-43F8-B0F3-D0117A81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11</a:t>
            </a:fld>
            <a:endParaRPr lang="en-US" altLang="en-V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1CE25F2-019E-456A-8F7C-88449A20E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05025"/>
            <a:ext cx="89535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0424A3-A0E1-4117-B160-1606245FA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5489960"/>
            <a:ext cx="693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292934"/>
                </a:solidFill>
                <a:latin typeface="Times New Roman" panose="02020603050405020304" pitchFamily="18" charset="0"/>
              </a:rPr>
              <a:t>[2]: Figure </a:t>
            </a:r>
            <a:r>
              <a:rPr lang="en-US" altLang="en-US" sz="2000" i="1" dirty="0">
                <a:solidFill>
                  <a:srgbClr val="292934"/>
                </a:solidFill>
                <a:latin typeface="Times New Roman" panose="02020603050405020304" pitchFamily="18" charset="0"/>
              </a:rPr>
              <a:t>Quality in the lifecycle </a:t>
            </a:r>
            <a:r>
              <a:rPr lang="en-US" altLang="en-US" sz="2000" dirty="0">
                <a:solidFill>
                  <a:srgbClr val="292934"/>
                </a:solidFill>
                <a:latin typeface="Times New Roman" panose="02020603050405020304" pitchFamily="18" charset="0"/>
              </a:rPr>
              <a:t>in Session 5.1; pp. 3</a:t>
            </a:r>
          </a:p>
        </p:txBody>
      </p:sp>
    </p:spTree>
    <p:extLst>
      <p:ext uri="{BB962C8B-B14F-4D97-AF65-F5344CB8AC3E}">
        <p14:creationId xmlns:p14="http://schemas.microsoft.com/office/powerpoint/2010/main" val="1854674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80B5-E00C-4D59-BAEC-B9241D667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trong </a:t>
            </a:r>
            <a:r>
              <a:rPr lang="vi-VN" dirty="0" err="1"/>
              <a:t>vòng</a:t>
            </a:r>
            <a:r>
              <a:rPr lang="vi-VN" dirty="0"/>
              <a:t> </a:t>
            </a:r>
            <a:r>
              <a:rPr lang="vi-VN" dirty="0" err="1"/>
              <a:t>đời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2B4C7-A797-4449-AD45-2B863FE64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51593"/>
            <a:ext cx="2724150" cy="3796608"/>
          </a:xfrm>
        </p:spPr>
        <p:txBody>
          <a:bodyPr>
            <a:normAutofit fontScale="92500" lnSpcReduction="10000"/>
          </a:bodyPr>
          <a:lstStyle/>
          <a:p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xem </a:t>
            </a:r>
            <a:r>
              <a:rPr lang="vi-VN" dirty="0" err="1"/>
              <a:t>khác</a:t>
            </a:r>
            <a:r>
              <a:rPr lang="vi-VN" dirty="0"/>
              <a:t> nhau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liên quan ở </a:t>
            </a:r>
            <a:r>
              <a:rPr lang="vi-VN" dirty="0" err="1"/>
              <a:t>các</a:t>
            </a:r>
            <a:r>
              <a:rPr lang="vi-VN" dirty="0"/>
              <a:t> giai </a:t>
            </a:r>
            <a:r>
              <a:rPr lang="vi-VN" dirty="0" err="1"/>
              <a:t>đoạn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 trong </a:t>
            </a:r>
            <a:r>
              <a:rPr lang="vi-VN" dirty="0" err="1"/>
              <a:t>vòng</a:t>
            </a:r>
            <a:r>
              <a:rPr lang="vi-VN" dirty="0"/>
              <a:t> </a:t>
            </a:r>
            <a:r>
              <a:rPr lang="vi-VN" dirty="0" err="1"/>
              <a:t>đời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[2]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E9981-D59B-4AA4-80EA-69EA64A5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12</a:t>
            </a:fld>
            <a:endParaRPr lang="en-US" altLang="en-VN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8C8935E-F52C-4EB1-831C-3B9693322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877187"/>
            <a:ext cx="2514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292934"/>
                </a:solidFill>
                <a:latin typeface="Times New Roman" panose="02020603050405020304" pitchFamily="18" charset="0"/>
              </a:rPr>
              <a:t>[2]: Figure </a:t>
            </a:r>
            <a:r>
              <a:rPr lang="en-US" altLang="en-US" sz="2000" i="1" dirty="0">
                <a:solidFill>
                  <a:srgbClr val="292934"/>
                </a:solidFill>
                <a:latin typeface="Times New Roman" panose="02020603050405020304" pitchFamily="18" charset="0"/>
              </a:rPr>
              <a:t>Quality in the software lifecycle </a:t>
            </a:r>
            <a:r>
              <a:rPr lang="en-US" altLang="en-US" sz="2000" dirty="0">
                <a:solidFill>
                  <a:srgbClr val="292934"/>
                </a:solidFill>
                <a:latin typeface="Times New Roman" panose="02020603050405020304" pitchFamily="18" charset="0"/>
              </a:rPr>
              <a:t>in Session 5.2; pp. 4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198F467-C730-43FF-A0BF-72C13A132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695325"/>
            <a:ext cx="5076825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565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2AB5F-48E7-4E15-8574-F8964E58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B071E-CD98-456F-A079-E0399AC22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>?</a:t>
            </a:r>
          </a:p>
          <a:p>
            <a:pPr marL="0" indent="0">
              <a:buNone/>
            </a:pPr>
            <a:r>
              <a:rPr lang="en-US" u="sng" dirty="0"/>
              <a:t>2. </a:t>
            </a:r>
            <a:r>
              <a:rPr lang="vi-VN" u="sng" dirty="0"/>
              <a:t>Mô </a:t>
            </a:r>
            <a:r>
              <a:rPr lang="vi-VN" u="sng" dirty="0" err="1"/>
              <a:t>hình</a:t>
            </a:r>
            <a:r>
              <a:rPr lang="vi-VN" u="sng" dirty="0"/>
              <a:t> </a:t>
            </a:r>
            <a:r>
              <a:rPr lang="vi-VN" u="sng" dirty="0" err="1"/>
              <a:t>chất</a:t>
            </a:r>
            <a:r>
              <a:rPr lang="vi-VN" u="sng" dirty="0"/>
              <a:t> </a:t>
            </a:r>
            <a:r>
              <a:rPr lang="vi-VN" u="sng" dirty="0" err="1"/>
              <a:t>lượng</a:t>
            </a:r>
            <a:r>
              <a:rPr lang="vi-VN" u="sng" dirty="0"/>
              <a:t> </a:t>
            </a:r>
            <a:r>
              <a:rPr lang="vi-VN" u="sng" dirty="0" err="1"/>
              <a:t>phần</a:t>
            </a:r>
            <a:r>
              <a:rPr lang="vi-VN" u="sng" dirty="0"/>
              <a:t> </a:t>
            </a:r>
            <a:r>
              <a:rPr lang="vi-VN" u="sng" dirty="0" err="1"/>
              <a:t>mềm</a:t>
            </a:r>
            <a:endParaRPr lang="vi-VN" u="sng" dirty="0"/>
          </a:p>
          <a:p>
            <a:pPr marL="0" indent="0">
              <a:buNone/>
            </a:pPr>
            <a:r>
              <a:rPr lang="vi-VN" dirty="0"/>
              <a:t>2.1.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2.2.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bên </a:t>
            </a:r>
            <a:r>
              <a:rPr lang="vi-VN" dirty="0" err="1"/>
              <a:t>ngoài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2.3.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endParaRPr lang="vi-VN" dirty="0"/>
          </a:p>
          <a:p>
            <a:pPr marL="0" indent="0">
              <a:buNone/>
            </a:pPr>
            <a:r>
              <a:rPr lang="en-US" dirty="0"/>
              <a:t>3.</a:t>
            </a:r>
            <a:r>
              <a:rPr lang="vi-VN" dirty="0"/>
              <a:t>Quy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endParaRPr lang="vi-VN" dirty="0"/>
          </a:p>
          <a:p>
            <a:pPr marL="0" indent="0">
              <a:buNone/>
            </a:pPr>
            <a:r>
              <a:rPr lang="en-US" dirty="0"/>
              <a:t>4.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endParaRPr lang="vi-V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5F1CA-93BA-41A2-8E42-F36554F0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13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385281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4ECD-01A6-4EB4-A6AD-9684BE66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2.1.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17398-29C2-4455-BAD5-445A1A4E0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51593"/>
            <a:ext cx="8210550" cy="2834001"/>
          </a:xfrm>
        </p:spPr>
        <p:txBody>
          <a:bodyPr>
            <a:normAutofit fontScale="85000" lnSpcReduction="20000"/>
          </a:bodyPr>
          <a:lstStyle/>
          <a:p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là</a:t>
            </a:r>
            <a:endParaRPr lang="vi-VN" dirty="0"/>
          </a:p>
          <a:p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đáp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nhu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trong "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", "Năng </a:t>
            </a:r>
            <a:r>
              <a:rPr lang="vi-VN" dirty="0" err="1"/>
              <a:t>suất</a:t>
            </a:r>
            <a:r>
              <a:rPr lang="vi-VN" dirty="0"/>
              <a:t>", "An </a:t>
            </a:r>
            <a:r>
              <a:rPr lang="vi-VN" dirty="0" err="1"/>
              <a:t>toàn</a:t>
            </a:r>
            <a:r>
              <a:rPr lang="vi-VN" dirty="0"/>
              <a:t>" </a:t>
            </a:r>
            <a:r>
              <a:rPr lang="vi-VN" dirty="0" err="1"/>
              <a:t>và</a:t>
            </a:r>
            <a:r>
              <a:rPr lang="vi-VN" dirty="0"/>
              <a:t> "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hài</a:t>
            </a:r>
            <a:r>
              <a:rPr lang="vi-VN" dirty="0"/>
              <a:t> </a:t>
            </a:r>
            <a:r>
              <a:rPr lang="vi-VN" dirty="0" err="1"/>
              <a:t>lòng</a:t>
            </a:r>
            <a:r>
              <a:rPr lang="vi-VN" dirty="0"/>
              <a:t>"?</a:t>
            </a:r>
          </a:p>
          <a:p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quan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môi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chứa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,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đo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trong môi </a:t>
            </a:r>
            <a:r>
              <a:rPr lang="vi-VN" dirty="0" err="1"/>
              <a:t>trường</a:t>
            </a:r>
            <a:r>
              <a:rPr lang="vi-VN" dirty="0"/>
              <a:t>, </a:t>
            </a:r>
            <a:r>
              <a:rPr lang="vi-VN" dirty="0" err="1"/>
              <a:t>chứ</a:t>
            </a:r>
            <a:r>
              <a:rPr lang="vi-VN" dirty="0"/>
              <a:t> không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[2].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3B2DA-6A26-4BB3-983D-5CECEB3B7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14</a:t>
            </a:fld>
            <a:endParaRPr lang="en-US" altLang="en-VN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C443DE0-9DD8-4639-AA4F-D0C8631A1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228" y="3768435"/>
            <a:ext cx="706755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39FB7C-6B3D-4D57-ADC7-715F9F14D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028" y="3814472"/>
            <a:ext cx="2667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7373"/>
                </a:solidFill>
                <a:latin typeface="Times New Roman" panose="02020603050405020304" pitchFamily="18" charset="0"/>
              </a:rPr>
              <a:t>[2]: Figure </a:t>
            </a:r>
            <a:r>
              <a:rPr lang="en-US" altLang="en-US" sz="2000" i="1">
                <a:solidFill>
                  <a:srgbClr val="007373"/>
                </a:solidFill>
                <a:latin typeface="Times New Roman" panose="02020603050405020304" pitchFamily="18" charset="0"/>
              </a:rPr>
              <a:t>Quality model for quality in use </a:t>
            </a:r>
            <a:r>
              <a:rPr lang="en-US" altLang="en-US" sz="2000">
                <a:solidFill>
                  <a:srgbClr val="007373"/>
                </a:solidFill>
                <a:latin typeface="Times New Roman" panose="02020603050405020304" pitchFamily="18" charset="0"/>
              </a:rPr>
              <a:t>in Session 7; pp. 12</a:t>
            </a:r>
          </a:p>
        </p:txBody>
      </p:sp>
    </p:spTree>
    <p:extLst>
      <p:ext uri="{BB962C8B-B14F-4D97-AF65-F5344CB8AC3E}">
        <p14:creationId xmlns:p14="http://schemas.microsoft.com/office/powerpoint/2010/main" val="4047502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CF48-BA29-499D-9525-4EF7F7BA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2.1.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2956B-91B8-4715-9E88-157B00BDB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dirty="0"/>
              <a:t>Sau khi giao </a:t>
            </a:r>
            <a:r>
              <a:rPr lang="vi-VN" dirty="0" err="1"/>
              <a:t>hàng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,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rất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khảo</a:t>
            </a:r>
            <a:r>
              <a:rPr lang="vi-VN" dirty="0"/>
              <a:t> </a:t>
            </a:r>
            <a:r>
              <a:rPr lang="vi-VN" dirty="0" err="1"/>
              <a:t>sát</a:t>
            </a:r>
            <a:r>
              <a:rPr lang="vi-VN" dirty="0"/>
              <a:t> </a:t>
            </a:r>
            <a:r>
              <a:rPr lang="vi-VN" dirty="0" err="1"/>
              <a:t>bảng</a:t>
            </a:r>
            <a:r>
              <a:rPr lang="vi-VN" dirty="0"/>
              <a:t> câu </a:t>
            </a:r>
            <a:r>
              <a:rPr lang="vi-VN" dirty="0" err="1"/>
              <a:t>hỏi</a:t>
            </a:r>
            <a:r>
              <a:rPr lang="vi-VN" dirty="0"/>
              <a:t> cho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.  </a:t>
            </a:r>
          </a:p>
          <a:p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nguồn</a:t>
            </a:r>
            <a:r>
              <a:rPr lang="vi-VN" dirty="0"/>
              <a:t>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trở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cho phiên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theo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endParaRPr lang="vi-VN" dirty="0"/>
          </a:p>
          <a:p>
            <a:r>
              <a:rPr lang="vi-VN" dirty="0" err="1"/>
              <a:t>Đạt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đạt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, do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đạt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[2]</a:t>
            </a:r>
          </a:p>
          <a:p>
            <a:r>
              <a:rPr lang="vi-VN" dirty="0"/>
              <a:t>    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tốt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,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cao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&amp; bên </a:t>
            </a:r>
            <a:r>
              <a:rPr lang="vi-VN" dirty="0" err="1"/>
              <a:t>ngoài</a:t>
            </a:r>
            <a:r>
              <a:rPr lang="vi-VN" dirty="0"/>
              <a:t> trong giai </a:t>
            </a:r>
            <a:r>
              <a:rPr lang="vi-VN" dirty="0" err="1"/>
              <a:t>đoạn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endParaRPr lang="vi-V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F5C57-356C-45A8-873F-10CF677E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15</a:t>
            </a:fld>
            <a:endParaRPr lang="en-US" altLang="en-V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D03C35-FAAA-4C6D-9632-E57237542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826448"/>
            <a:ext cx="693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292934"/>
                </a:solidFill>
                <a:latin typeface="Times New Roman" panose="02020603050405020304" pitchFamily="18" charset="0"/>
              </a:rPr>
              <a:t>[2]: Session 7; pp. 12</a:t>
            </a:r>
          </a:p>
        </p:txBody>
      </p:sp>
    </p:spTree>
    <p:extLst>
      <p:ext uri="{BB962C8B-B14F-4D97-AF65-F5344CB8AC3E}">
        <p14:creationId xmlns:p14="http://schemas.microsoft.com/office/powerpoint/2010/main" val="476726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9250-EF2B-496B-9B3F-089F28F2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2.1.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en-US" dirty="0"/>
              <a:t>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BB3C8-CF8C-414A-988E-FA42D21CA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400" dirty="0" err="1"/>
              <a:t>Bốn</a:t>
            </a:r>
            <a:r>
              <a:rPr lang="vi-VN" sz="2400" dirty="0"/>
              <a:t> </a:t>
            </a:r>
            <a:r>
              <a:rPr lang="vi-VN" sz="2400" dirty="0" err="1"/>
              <a:t>đặc</a:t>
            </a:r>
            <a:r>
              <a:rPr lang="vi-VN" sz="2400" dirty="0"/>
              <a:t> </a:t>
            </a:r>
            <a:r>
              <a:rPr lang="vi-VN" sz="2400" dirty="0" err="1"/>
              <a:t>điểm</a:t>
            </a:r>
            <a:endParaRPr lang="vi-VN" sz="2400" dirty="0"/>
          </a:p>
          <a:p>
            <a:pPr lvl="1"/>
            <a:r>
              <a:rPr lang="vi-VN" sz="2400" dirty="0" err="1"/>
              <a:t>Hiệu</a:t>
            </a:r>
            <a:r>
              <a:rPr lang="vi-VN" sz="2400" dirty="0"/>
              <a:t> </a:t>
            </a:r>
            <a:r>
              <a:rPr lang="vi-VN" sz="2400" dirty="0" err="1"/>
              <a:t>quả</a:t>
            </a:r>
            <a:r>
              <a:rPr lang="vi-VN" sz="2400" dirty="0"/>
              <a:t>[2]</a:t>
            </a:r>
          </a:p>
          <a:p>
            <a:pPr lvl="2"/>
            <a:r>
              <a:rPr lang="vi-VN" sz="2400" dirty="0" err="1"/>
              <a:t>Khả</a:t>
            </a:r>
            <a:r>
              <a:rPr lang="vi-VN" sz="2400" dirty="0"/>
              <a:t> năng </a:t>
            </a:r>
            <a:r>
              <a:rPr lang="vi-VN" sz="2400" dirty="0" err="1"/>
              <a:t>của</a:t>
            </a:r>
            <a:r>
              <a:rPr lang="vi-VN" sz="2400" dirty="0"/>
              <a:t> </a:t>
            </a:r>
            <a:r>
              <a:rPr lang="vi-VN" sz="2400" dirty="0" err="1"/>
              <a:t>sản</a:t>
            </a:r>
            <a:r>
              <a:rPr lang="vi-VN" sz="2400" dirty="0"/>
              <a:t> </a:t>
            </a:r>
            <a:r>
              <a:rPr lang="vi-VN" sz="2400" dirty="0" err="1"/>
              <a:t>phẩm</a:t>
            </a:r>
            <a:r>
              <a:rPr lang="vi-VN" sz="2400" dirty="0"/>
              <a:t> </a:t>
            </a:r>
            <a:r>
              <a:rPr lang="vi-VN" sz="2400" dirty="0" err="1"/>
              <a:t>phần</a:t>
            </a:r>
            <a:r>
              <a:rPr lang="vi-VN" sz="2400" dirty="0"/>
              <a:t> </a:t>
            </a:r>
            <a:r>
              <a:rPr lang="vi-VN" sz="2400" dirty="0" err="1"/>
              <a:t>mềm</a:t>
            </a:r>
            <a:r>
              <a:rPr lang="vi-VN" sz="2400" dirty="0"/>
              <a:t> cho </a:t>
            </a:r>
            <a:r>
              <a:rPr lang="vi-VN" sz="2400" dirty="0" err="1"/>
              <a:t>phép</a:t>
            </a:r>
            <a:r>
              <a:rPr lang="vi-VN" sz="2400" dirty="0"/>
              <a:t> </a:t>
            </a:r>
            <a:r>
              <a:rPr lang="vi-VN" sz="2400" dirty="0" err="1"/>
              <a:t>người</a:t>
            </a:r>
            <a:r>
              <a:rPr lang="vi-VN" sz="2400" dirty="0"/>
              <a:t> </a:t>
            </a:r>
            <a:r>
              <a:rPr lang="vi-VN" sz="2400" dirty="0" err="1"/>
              <a:t>dùng</a:t>
            </a:r>
            <a:r>
              <a:rPr lang="vi-VN" sz="2400" dirty="0"/>
              <a:t> </a:t>
            </a:r>
            <a:r>
              <a:rPr lang="vi-VN" sz="2400" dirty="0" err="1"/>
              <a:t>đạt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các</a:t>
            </a:r>
            <a:r>
              <a:rPr lang="vi-VN" sz="2400" dirty="0"/>
              <a:t> </a:t>
            </a:r>
            <a:r>
              <a:rPr lang="vi-VN" sz="2400" dirty="0" err="1"/>
              <a:t>mục</a:t>
            </a:r>
            <a:r>
              <a:rPr lang="vi-VN" sz="2400" dirty="0"/>
              <a:t> tiêu 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chỉ</a:t>
            </a:r>
            <a:r>
              <a:rPr lang="vi-VN" sz="2400" dirty="0"/>
              <a:t> </a:t>
            </a:r>
            <a:r>
              <a:rPr lang="vi-VN" sz="2400" dirty="0" err="1"/>
              <a:t>định</a:t>
            </a:r>
            <a:r>
              <a:rPr lang="vi-VN" sz="2400" dirty="0"/>
              <a:t> </a:t>
            </a:r>
            <a:r>
              <a:rPr lang="vi-VN" sz="2400" dirty="0" err="1"/>
              <a:t>với</a:t>
            </a:r>
            <a:r>
              <a:rPr lang="vi-VN" sz="2400" dirty="0"/>
              <a:t> </a:t>
            </a:r>
            <a:r>
              <a:rPr lang="vi-VN" sz="2400" dirty="0" err="1"/>
              <a:t>độ</a:t>
            </a:r>
            <a:r>
              <a:rPr lang="vi-VN" sz="2400" dirty="0"/>
              <a:t> </a:t>
            </a:r>
            <a:r>
              <a:rPr lang="vi-VN" sz="2400" dirty="0" err="1"/>
              <a:t>chính</a:t>
            </a:r>
            <a:r>
              <a:rPr lang="vi-VN" sz="2400" dirty="0"/>
              <a:t> </a:t>
            </a:r>
            <a:r>
              <a:rPr lang="vi-VN" sz="2400" dirty="0" err="1"/>
              <a:t>xác</a:t>
            </a:r>
            <a:r>
              <a:rPr lang="vi-VN" sz="2400" dirty="0"/>
              <a:t> 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vi-VN" sz="2400" dirty="0" err="1"/>
              <a:t>đầy</a:t>
            </a:r>
            <a:r>
              <a:rPr lang="vi-VN" sz="2400" dirty="0"/>
              <a:t> </a:t>
            </a:r>
            <a:r>
              <a:rPr lang="vi-VN" sz="2400" dirty="0" err="1"/>
              <a:t>đủ</a:t>
            </a:r>
            <a:r>
              <a:rPr lang="vi-VN" sz="2400" dirty="0"/>
              <a:t> trong </a:t>
            </a:r>
            <a:r>
              <a:rPr lang="vi-VN" sz="2400" dirty="0" err="1"/>
              <a:t>một</a:t>
            </a:r>
            <a:r>
              <a:rPr lang="vi-VN" sz="2400" dirty="0"/>
              <a:t> </a:t>
            </a:r>
            <a:r>
              <a:rPr lang="vi-VN" sz="2400" dirty="0" err="1"/>
              <a:t>ngữ</a:t>
            </a:r>
            <a:r>
              <a:rPr lang="vi-VN" sz="2400" dirty="0"/>
              <a:t> </a:t>
            </a:r>
            <a:r>
              <a:rPr lang="vi-VN" sz="2400" dirty="0" err="1"/>
              <a:t>cảnh</a:t>
            </a:r>
            <a:r>
              <a:rPr lang="vi-VN" sz="2400" dirty="0"/>
              <a:t> </a:t>
            </a:r>
            <a:r>
              <a:rPr lang="vi-VN" sz="2400" dirty="0" err="1"/>
              <a:t>sử</a:t>
            </a:r>
            <a:r>
              <a:rPr lang="vi-VN" sz="2400" dirty="0"/>
              <a:t> </a:t>
            </a:r>
            <a:r>
              <a:rPr lang="vi-VN" sz="2400" dirty="0" err="1"/>
              <a:t>dụng</a:t>
            </a:r>
            <a:r>
              <a:rPr lang="vi-VN" sz="2400" dirty="0"/>
              <a:t> </a:t>
            </a:r>
            <a:r>
              <a:rPr lang="vi-VN" sz="2400" dirty="0" err="1"/>
              <a:t>cụ</a:t>
            </a:r>
            <a:r>
              <a:rPr lang="vi-VN" sz="2400" dirty="0"/>
              <a:t> </a:t>
            </a:r>
            <a:r>
              <a:rPr lang="vi-VN" sz="2400" dirty="0" err="1"/>
              <a:t>thể</a:t>
            </a:r>
            <a:endParaRPr lang="vi-VN" sz="2400" dirty="0"/>
          </a:p>
          <a:p>
            <a:pPr lvl="1"/>
            <a:r>
              <a:rPr lang="vi-VN" sz="2400" dirty="0"/>
              <a:t>Năng </a:t>
            </a:r>
            <a:r>
              <a:rPr lang="vi-VN" sz="2400" dirty="0" err="1"/>
              <a:t>suất</a:t>
            </a:r>
            <a:r>
              <a:rPr lang="vi-VN" sz="2400" dirty="0"/>
              <a:t>[2]</a:t>
            </a:r>
          </a:p>
          <a:p>
            <a:pPr lvl="2"/>
            <a:r>
              <a:rPr lang="vi-VN" sz="2400" dirty="0" err="1"/>
              <a:t>Khả</a:t>
            </a:r>
            <a:r>
              <a:rPr lang="vi-VN" sz="2400" dirty="0"/>
              <a:t> năng </a:t>
            </a:r>
            <a:r>
              <a:rPr lang="vi-VN" sz="2400" dirty="0" err="1"/>
              <a:t>của</a:t>
            </a:r>
            <a:r>
              <a:rPr lang="vi-VN" sz="2400" dirty="0"/>
              <a:t> </a:t>
            </a:r>
            <a:r>
              <a:rPr lang="vi-VN" sz="2400" dirty="0" err="1"/>
              <a:t>sản</a:t>
            </a:r>
            <a:r>
              <a:rPr lang="vi-VN" sz="2400" dirty="0"/>
              <a:t> </a:t>
            </a:r>
            <a:r>
              <a:rPr lang="vi-VN" sz="2400" dirty="0" err="1"/>
              <a:t>phẩm</a:t>
            </a:r>
            <a:r>
              <a:rPr lang="vi-VN" sz="2400" dirty="0"/>
              <a:t> </a:t>
            </a:r>
            <a:r>
              <a:rPr lang="vi-VN" sz="2400" dirty="0" err="1"/>
              <a:t>phần</a:t>
            </a:r>
            <a:r>
              <a:rPr lang="vi-VN" sz="2400" dirty="0"/>
              <a:t> </a:t>
            </a:r>
            <a:r>
              <a:rPr lang="vi-VN" sz="2400" dirty="0" err="1"/>
              <a:t>mềm</a:t>
            </a:r>
            <a:r>
              <a:rPr lang="vi-VN" sz="2400" dirty="0"/>
              <a:t> cho </a:t>
            </a:r>
            <a:r>
              <a:rPr lang="vi-VN" sz="2400" dirty="0" err="1"/>
              <a:t>phép</a:t>
            </a:r>
            <a:r>
              <a:rPr lang="vi-VN" sz="2400" dirty="0"/>
              <a:t> </a:t>
            </a:r>
            <a:r>
              <a:rPr lang="vi-VN" sz="2400" dirty="0" err="1"/>
              <a:t>người</a:t>
            </a:r>
            <a:r>
              <a:rPr lang="vi-VN" sz="2400" dirty="0"/>
              <a:t> </a:t>
            </a:r>
            <a:r>
              <a:rPr lang="vi-VN" sz="2400" dirty="0" err="1"/>
              <a:t>dùng</a:t>
            </a:r>
            <a:r>
              <a:rPr lang="vi-VN" sz="2400" dirty="0"/>
              <a:t> chi tiêu </a:t>
            </a:r>
            <a:r>
              <a:rPr lang="vi-VN" sz="2400" dirty="0" err="1"/>
              <a:t>một</a:t>
            </a:r>
            <a:r>
              <a:rPr lang="vi-VN" sz="2400" dirty="0"/>
              <a:t> </a:t>
            </a:r>
            <a:r>
              <a:rPr lang="vi-VN" sz="2400" dirty="0" err="1"/>
              <a:t>lượng</a:t>
            </a:r>
            <a:r>
              <a:rPr lang="vi-VN" sz="2400" dirty="0"/>
              <a:t> </a:t>
            </a:r>
            <a:r>
              <a:rPr lang="vi-VN" sz="2400" dirty="0" err="1"/>
              <a:t>tài</a:t>
            </a:r>
            <a:r>
              <a:rPr lang="vi-VN" sz="2400" dirty="0"/>
              <a:t> nguyên </a:t>
            </a:r>
            <a:r>
              <a:rPr lang="vi-VN" sz="2400" dirty="0" err="1"/>
              <a:t>thích</a:t>
            </a:r>
            <a:r>
              <a:rPr lang="vi-VN" sz="2400" dirty="0"/>
              <a:t> </a:t>
            </a:r>
            <a:r>
              <a:rPr lang="vi-VN" sz="2400" dirty="0" err="1"/>
              <a:t>hợp</a:t>
            </a:r>
            <a:r>
              <a:rPr lang="vi-VN" sz="2400" dirty="0"/>
              <a:t> liên quan </a:t>
            </a:r>
            <a:r>
              <a:rPr lang="vi-VN" sz="2400" dirty="0" err="1"/>
              <a:t>đến</a:t>
            </a:r>
            <a:r>
              <a:rPr lang="vi-VN" sz="2400" dirty="0"/>
              <a:t> </a:t>
            </a:r>
            <a:r>
              <a:rPr lang="vi-VN" sz="2400" dirty="0" err="1"/>
              <a:t>hiệu</a:t>
            </a:r>
            <a:r>
              <a:rPr lang="vi-VN" sz="2400" dirty="0"/>
              <a:t> </a:t>
            </a:r>
            <a:r>
              <a:rPr lang="vi-VN" sz="2400" dirty="0" err="1"/>
              <a:t>quả</a:t>
            </a:r>
            <a:r>
              <a:rPr lang="vi-VN" sz="2400" dirty="0"/>
              <a:t> </a:t>
            </a:r>
            <a:r>
              <a:rPr lang="vi-VN" sz="2400" dirty="0" err="1"/>
              <a:t>đạt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trong </a:t>
            </a:r>
            <a:r>
              <a:rPr lang="vi-VN" sz="2400" dirty="0" err="1"/>
              <a:t>một</a:t>
            </a:r>
            <a:r>
              <a:rPr lang="vi-VN" sz="2400" dirty="0"/>
              <a:t> </a:t>
            </a:r>
            <a:r>
              <a:rPr lang="vi-VN" sz="2400" dirty="0" err="1"/>
              <a:t>bối</a:t>
            </a:r>
            <a:r>
              <a:rPr lang="vi-VN" sz="2400" dirty="0"/>
              <a:t> </a:t>
            </a:r>
            <a:r>
              <a:rPr lang="vi-VN" sz="2400" dirty="0" err="1"/>
              <a:t>cảnh</a:t>
            </a:r>
            <a:r>
              <a:rPr lang="vi-VN" sz="2400" dirty="0"/>
              <a:t> </a:t>
            </a:r>
            <a:r>
              <a:rPr lang="vi-VN" sz="2400" dirty="0" err="1"/>
              <a:t>sử</a:t>
            </a:r>
            <a:r>
              <a:rPr lang="vi-VN" sz="2400" dirty="0"/>
              <a:t> </a:t>
            </a:r>
            <a:r>
              <a:rPr lang="vi-VN" sz="2400" dirty="0" err="1"/>
              <a:t>dụng</a:t>
            </a:r>
            <a:r>
              <a:rPr lang="vi-VN" sz="2400" dirty="0"/>
              <a:t> </a:t>
            </a:r>
            <a:r>
              <a:rPr lang="vi-VN" sz="2400" dirty="0" err="1"/>
              <a:t>cụ</a:t>
            </a:r>
            <a:r>
              <a:rPr lang="vi-VN" sz="2400" dirty="0"/>
              <a:t> </a:t>
            </a:r>
            <a:r>
              <a:rPr lang="vi-VN" sz="2400" dirty="0" err="1"/>
              <a:t>thể</a:t>
            </a:r>
            <a:r>
              <a:rPr lang="vi-VN" sz="24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280B1-A0B6-4BCB-92AB-CB26F242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16</a:t>
            </a:fld>
            <a:endParaRPr lang="en-US" altLang="en-V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2A949-478D-435D-95C0-8985457B9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486400"/>
            <a:ext cx="693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292934"/>
                </a:solidFill>
                <a:latin typeface="Times New Roman" panose="02020603050405020304" pitchFamily="18" charset="0"/>
              </a:rPr>
              <a:t>[2]: Session 7.1; pp. 12</a:t>
            </a:r>
          </a:p>
        </p:txBody>
      </p:sp>
    </p:spTree>
    <p:extLst>
      <p:ext uri="{BB962C8B-B14F-4D97-AF65-F5344CB8AC3E}">
        <p14:creationId xmlns:p14="http://schemas.microsoft.com/office/powerpoint/2010/main" val="1320433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EF2D-4BA7-46A4-92CE-42DF19AB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2.1.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en-US" dirty="0"/>
              <a:t>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7E2EB-CD65-467D-BD86-46DD1EF73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400" dirty="0" err="1"/>
              <a:t>Bốn</a:t>
            </a:r>
            <a:r>
              <a:rPr lang="vi-VN" sz="2400" dirty="0"/>
              <a:t> </a:t>
            </a:r>
            <a:r>
              <a:rPr lang="vi-VN" sz="2400" dirty="0" err="1"/>
              <a:t>đặc</a:t>
            </a:r>
            <a:r>
              <a:rPr lang="vi-VN" sz="2400" dirty="0"/>
              <a:t> </a:t>
            </a:r>
            <a:r>
              <a:rPr lang="vi-VN" sz="2400" dirty="0" err="1"/>
              <a:t>điểm</a:t>
            </a:r>
            <a:r>
              <a:rPr lang="vi-VN" sz="2400" dirty="0"/>
              <a:t> (</a:t>
            </a:r>
            <a:r>
              <a:rPr lang="en-US" sz="2400" dirty="0" err="1"/>
              <a:t>tiếp</a:t>
            </a:r>
            <a:r>
              <a:rPr lang="vi-VN" sz="2400" dirty="0"/>
              <a:t>.)</a:t>
            </a:r>
          </a:p>
          <a:p>
            <a:pPr lvl="1"/>
            <a:r>
              <a:rPr lang="vi-VN" sz="2400" dirty="0"/>
              <a:t>An </a:t>
            </a:r>
            <a:r>
              <a:rPr lang="vi-VN" sz="2400" dirty="0" err="1"/>
              <a:t>toàn</a:t>
            </a:r>
            <a:r>
              <a:rPr lang="vi-VN" sz="2400" dirty="0"/>
              <a:t> [2]</a:t>
            </a:r>
          </a:p>
          <a:p>
            <a:pPr lvl="2"/>
            <a:r>
              <a:rPr lang="vi-VN" sz="2400" dirty="0" err="1"/>
              <a:t>Khả</a:t>
            </a:r>
            <a:r>
              <a:rPr lang="vi-VN" sz="2400" dirty="0"/>
              <a:t> năng </a:t>
            </a:r>
            <a:r>
              <a:rPr lang="vi-VN" sz="2400" dirty="0" err="1"/>
              <a:t>của</a:t>
            </a:r>
            <a:r>
              <a:rPr lang="vi-VN" sz="2400" dirty="0"/>
              <a:t> </a:t>
            </a:r>
            <a:r>
              <a:rPr lang="vi-VN" sz="2400" dirty="0" err="1"/>
              <a:t>sản</a:t>
            </a:r>
            <a:r>
              <a:rPr lang="vi-VN" sz="2400" dirty="0"/>
              <a:t> </a:t>
            </a:r>
            <a:r>
              <a:rPr lang="vi-VN" sz="2400" dirty="0" err="1"/>
              <a:t>phẩm</a:t>
            </a:r>
            <a:r>
              <a:rPr lang="vi-VN" sz="2400" dirty="0"/>
              <a:t> </a:t>
            </a:r>
            <a:r>
              <a:rPr lang="vi-VN" sz="2400" dirty="0" err="1"/>
              <a:t>phần</a:t>
            </a:r>
            <a:r>
              <a:rPr lang="vi-VN" sz="2400" dirty="0"/>
              <a:t> </a:t>
            </a:r>
            <a:r>
              <a:rPr lang="vi-VN" sz="2400" dirty="0" err="1"/>
              <a:t>mềm</a:t>
            </a:r>
            <a:r>
              <a:rPr lang="vi-VN" sz="2400" dirty="0"/>
              <a:t> </a:t>
            </a:r>
            <a:r>
              <a:rPr lang="vi-VN" sz="2400" dirty="0" err="1"/>
              <a:t>để</a:t>
            </a:r>
            <a:r>
              <a:rPr lang="vi-VN" sz="2400" dirty="0"/>
              <a:t> </a:t>
            </a:r>
            <a:r>
              <a:rPr lang="vi-VN" sz="2400" dirty="0" err="1"/>
              <a:t>đạt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mức</a:t>
            </a:r>
            <a:r>
              <a:rPr lang="vi-VN" sz="2400" dirty="0"/>
              <a:t> </a:t>
            </a:r>
            <a:r>
              <a:rPr lang="vi-VN" sz="2400" dirty="0" err="1"/>
              <a:t>độ</a:t>
            </a:r>
            <a:r>
              <a:rPr lang="vi-VN" sz="2400" dirty="0"/>
              <a:t> </a:t>
            </a:r>
            <a:r>
              <a:rPr lang="vi-VN" sz="2400" dirty="0" err="1"/>
              <a:t>rủi</a:t>
            </a:r>
            <a:r>
              <a:rPr lang="vi-VN" sz="2400" dirty="0"/>
              <a:t> ro </a:t>
            </a:r>
            <a:r>
              <a:rPr lang="vi-VN" sz="2400" dirty="0" err="1"/>
              <a:t>có</a:t>
            </a:r>
            <a:r>
              <a:rPr lang="vi-VN" sz="2400" dirty="0"/>
              <a:t> </a:t>
            </a:r>
            <a:r>
              <a:rPr lang="vi-VN" sz="2400" dirty="0" err="1"/>
              <a:t>thể</a:t>
            </a:r>
            <a:r>
              <a:rPr lang="vi-VN" sz="2400" dirty="0"/>
              <a:t> </a:t>
            </a:r>
            <a:r>
              <a:rPr lang="vi-VN" sz="2400" dirty="0" err="1"/>
              <a:t>chấp</a:t>
            </a:r>
            <a:r>
              <a:rPr lang="vi-VN" sz="2400" dirty="0"/>
              <a:t> </a:t>
            </a:r>
            <a:r>
              <a:rPr lang="vi-VN" sz="2400" dirty="0" err="1"/>
              <a:t>nhận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đối</a:t>
            </a:r>
            <a:r>
              <a:rPr lang="vi-VN" sz="2400" dirty="0"/>
              <a:t> </a:t>
            </a:r>
            <a:r>
              <a:rPr lang="vi-VN" sz="2400" dirty="0" err="1"/>
              <a:t>với</a:t>
            </a:r>
            <a:r>
              <a:rPr lang="vi-VN" sz="2400" dirty="0"/>
              <a:t> con </a:t>
            </a:r>
            <a:r>
              <a:rPr lang="vi-VN" sz="2400" dirty="0" err="1"/>
              <a:t>người</a:t>
            </a:r>
            <a:r>
              <a:rPr lang="vi-VN" sz="2400" dirty="0"/>
              <a:t>, doanh </a:t>
            </a:r>
            <a:r>
              <a:rPr lang="vi-VN" sz="2400" dirty="0" err="1"/>
              <a:t>nghiệp</a:t>
            </a:r>
            <a:r>
              <a:rPr lang="vi-VN" sz="2400" dirty="0"/>
              <a:t>, </a:t>
            </a:r>
            <a:r>
              <a:rPr lang="vi-VN" sz="2400" dirty="0" err="1"/>
              <a:t>phần</a:t>
            </a:r>
            <a:r>
              <a:rPr lang="vi-VN" sz="2400" dirty="0"/>
              <a:t> </a:t>
            </a:r>
            <a:r>
              <a:rPr lang="vi-VN" sz="2400" dirty="0" err="1"/>
              <a:t>mềm</a:t>
            </a:r>
            <a:r>
              <a:rPr lang="vi-VN" sz="2400" dirty="0"/>
              <a:t>, </a:t>
            </a:r>
            <a:r>
              <a:rPr lang="vi-VN" sz="2400" dirty="0" err="1"/>
              <a:t>tài</a:t>
            </a:r>
            <a:r>
              <a:rPr lang="vi-VN" sz="2400" dirty="0"/>
              <a:t> </a:t>
            </a:r>
            <a:r>
              <a:rPr lang="vi-VN" sz="2400" dirty="0" err="1"/>
              <a:t>sản</a:t>
            </a:r>
            <a:r>
              <a:rPr lang="vi-VN" sz="2400" dirty="0"/>
              <a:t> </a:t>
            </a:r>
            <a:r>
              <a:rPr lang="vi-VN" sz="2400" dirty="0" err="1"/>
              <a:t>hoặc</a:t>
            </a:r>
            <a:r>
              <a:rPr lang="vi-VN" sz="2400" dirty="0"/>
              <a:t> môi </a:t>
            </a:r>
            <a:r>
              <a:rPr lang="vi-VN" sz="2400" dirty="0" err="1"/>
              <a:t>trường</a:t>
            </a:r>
            <a:r>
              <a:rPr lang="vi-VN" sz="2400" dirty="0"/>
              <a:t> trong </a:t>
            </a:r>
            <a:r>
              <a:rPr lang="vi-VN" sz="2400" dirty="0" err="1"/>
              <a:t>một</a:t>
            </a:r>
            <a:r>
              <a:rPr lang="vi-VN" sz="2400" dirty="0"/>
              <a:t> </a:t>
            </a:r>
            <a:r>
              <a:rPr lang="vi-VN" sz="2400" dirty="0" err="1"/>
              <a:t>bối</a:t>
            </a:r>
            <a:r>
              <a:rPr lang="vi-VN" sz="2400" dirty="0"/>
              <a:t> </a:t>
            </a:r>
            <a:r>
              <a:rPr lang="vi-VN" sz="2400" dirty="0" err="1"/>
              <a:t>cảnh</a:t>
            </a:r>
            <a:r>
              <a:rPr lang="vi-VN" sz="2400" dirty="0"/>
              <a:t> </a:t>
            </a:r>
            <a:r>
              <a:rPr lang="vi-VN" sz="2400" dirty="0" err="1"/>
              <a:t>sử</a:t>
            </a:r>
            <a:r>
              <a:rPr lang="vi-VN" sz="2400" dirty="0"/>
              <a:t> </a:t>
            </a:r>
            <a:r>
              <a:rPr lang="vi-VN" sz="2400" dirty="0" err="1"/>
              <a:t>dụng</a:t>
            </a:r>
            <a:r>
              <a:rPr lang="vi-VN" sz="2400" dirty="0"/>
              <a:t> </a:t>
            </a:r>
            <a:r>
              <a:rPr lang="vi-VN" sz="2400" dirty="0" err="1"/>
              <a:t>cụ</a:t>
            </a:r>
            <a:r>
              <a:rPr lang="vi-VN" sz="2400" dirty="0"/>
              <a:t> </a:t>
            </a:r>
            <a:r>
              <a:rPr lang="vi-VN" sz="2400" dirty="0" err="1"/>
              <a:t>thể</a:t>
            </a:r>
            <a:endParaRPr lang="vi-VN" sz="2400" dirty="0"/>
          </a:p>
          <a:p>
            <a:pPr lvl="1"/>
            <a:r>
              <a:rPr lang="vi-VN" sz="2400" dirty="0" err="1"/>
              <a:t>Sự</a:t>
            </a:r>
            <a:r>
              <a:rPr lang="vi-VN" sz="2400" dirty="0"/>
              <a:t> </a:t>
            </a:r>
            <a:r>
              <a:rPr lang="vi-VN" sz="2400" dirty="0" err="1"/>
              <a:t>hài</a:t>
            </a:r>
            <a:r>
              <a:rPr lang="vi-VN" sz="2400" dirty="0"/>
              <a:t> </a:t>
            </a:r>
            <a:r>
              <a:rPr lang="vi-VN" sz="2400" dirty="0" err="1"/>
              <a:t>lòng</a:t>
            </a:r>
            <a:r>
              <a:rPr lang="vi-VN" sz="2400" dirty="0"/>
              <a:t> [2]</a:t>
            </a:r>
          </a:p>
          <a:p>
            <a:pPr lvl="2"/>
            <a:r>
              <a:rPr lang="vi-VN" sz="2400" dirty="0" err="1"/>
              <a:t>Khả</a:t>
            </a:r>
            <a:r>
              <a:rPr lang="vi-VN" sz="2400" dirty="0"/>
              <a:t> năng </a:t>
            </a:r>
            <a:r>
              <a:rPr lang="vi-VN" sz="2400" dirty="0" err="1"/>
              <a:t>của</a:t>
            </a:r>
            <a:r>
              <a:rPr lang="vi-VN" sz="2400" dirty="0"/>
              <a:t> </a:t>
            </a:r>
            <a:r>
              <a:rPr lang="vi-VN" sz="2400" dirty="0" err="1"/>
              <a:t>sản</a:t>
            </a:r>
            <a:r>
              <a:rPr lang="vi-VN" sz="2400" dirty="0"/>
              <a:t> </a:t>
            </a:r>
            <a:r>
              <a:rPr lang="vi-VN" sz="2400" dirty="0" err="1"/>
              <a:t>phẩm</a:t>
            </a:r>
            <a:r>
              <a:rPr lang="vi-VN" sz="2400" dirty="0"/>
              <a:t> </a:t>
            </a:r>
            <a:r>
              <a:rPr lang="vi-VN" sz="2400" dirty="0" err="1"/>
              <a:t>phần</a:t>
            </a:r>
            <a:r>
              <a:rPr lang="vi-VN" sz="2400" dirty="0"/>
              <a:t> </a:t>
            </a:r>
            <a:r>
              <a:rPr lang="vi-VN" sz="2400" dirty="0" err="1"/>
              <a:t>mềm</a:t>
            </a:r>
            <a:r>
              <a:rPr lang="vi-VN" sz="2400" dirty="0"/>
              <a:t> </a:t>
            </a:r>
            <a:r>
              <a:rPr lang="vi-VN" sz="2400" dirty="0" err="1"/>
              <a:t>để</a:t>
            </a:r>
            <a:r>
              <a:rPr lang="vi-VN" sz="2400" dirty="0"/>
              <a:t> </a:t>
            </a:r>
            <a:r>
              <a:rPr lang="vi-VN" sz="2400" dirty="0" err="1"/>
              <a:t>làm</a:t>
            </a:r>
            <a:r>
              <a:rPr lang="vi-VN" sz="2400" dirty="0"/>
              <a:t> </a:t>
            </a:r>
            <a:r>
              <a:rPr lang="vi-VN" sz="2400" dirty="0" err="1"/>
              <a:t>hài</a:t>
            </a:r>
            <a:r>
              <a:rPr lang="vi-VN" sz="2400" dirty="0"/>
              <a:t> </a:t>
            </a:r>
            <a:r>
              <a:rPr lang="vi-VN" sz="2400" dirty="0" err="1"/>
              <a:t>lòng</a:t>
            </a:r>
            <a:r>
              <a:rPr lang="vi-VN" sz="2400" dirty="0"/>
              <a:t> </a:t>
            </a:r>
            <a:r>
              <a:rPr lang="vi-VN" sz="2400" dirty="0" err="1"/>
              <a:t>người</a:t>
            </a:r>
            <a:r>
              <a:rPr lang="vi-VN" sz="2400" dirty="0"/>
              <a:t> </a:t>
            </a:r>
            <a:r>
              <a:rPr lang="vi-VN" sz="2400" dirty="0" err="1"/>
              <a:t>dùng</a:t>
            </a:r>
            <a:r>
              <a:rPr lang="vi-VN" sz="2400" dirty="0"/>
              <a:t> trong </a:t>
            </a:r>
            <a:r>
              <a:rPr lang="vi-VN" sz="2400" dirty="0" err="1"/>
              <a:t>một</a:t>
            </a:r>
            <a:r>
              <a:rPr lang="vi-VN" sz="2400" dirty="0"/>
              <a:t> </a:t>
            </a:r>
            <a:r>
              <a:rPr lang="vi-VN" sz="2400" dirty="0" err="1"/>
              <a:t>bối</a:t>
            </a:r>
            <a:r>
              <a:rPr lang="vi-VN" sz="2400" dirty="0"/>
              <a:t> </a:t>
            </a:r>
            <a:r>
              <a:rPr lang="vi-VN" sz="2400" dirty="0" err="1"/>
              <a:t>cảnh</a:t>
            </a:r>
            <a:r>
              <a:rPr lang="vi-VN" sz="2400" dirty="0"/>
              <a:t> </a:t>
            </a:r>
            <a:r>
              <a:rPr lang="vi-VN" sz="2400" dirty="0" err="1"/>
              <a:t>sử</a:t>
            </a:r>
            <a:r>
              <a:rPr lang="vi-VN" sz="2400" dirty="0"/>
              <a:t> </a:t>
            </a:r>
            <a:r>
              <a:rPr lang="vi-VN" sz="2400" dirty="0" err="1"/>
              <a:t>dụng</a:t>
            </a:r>
            <a:r>
              <a:rPr lang="vi-VN" sz="2400" dirty="0"/>
              <a:t> </a:t>
            </a:r>
            <a:r>
              <a:rPr lang="vi-VN" sz="2400" dirty="0" err="1"/>
              <a:t>nhất</a:t>
            </a:r>
            <a:r>
              <a:rPr lang="vi-VN" sz="2400" dirty="0"/>
              <a:t> </a:t>
            </a:r>
            <a:r>
              <a:rPr lang="vi-VN" sz="2400" dirty="0" err="1"/>
              <a:t>định</a:t>
            </a:r>
            <a:endParaRPr lang="vi-VN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83BC4-4DBE-4515-913E-02074EF0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17</a:t>
            </a:fld>
            <a:endParaRPr lang="en-US" altLang="en-V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42FC4-9646-4649-9526-3E1F90499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181600"/>
            <a:ext cx="693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292934"/>
                </a:solidFill>
                <a:latin typeface="Times New Roman" panose="02020603050405020304" pitchFamily="18" charset="0"/>
              </a:rPr>
              <a:t>[2]: Session 7.1; pp. 13</a:t>
            </a:r>
          </a:p>
        </p:txBody>
      </p:sp>
    </p:spTree>
    <p:extLst>
      <p:ext uri="{BB962C8B-B14F-4D97-AF65-F5344CB8AC3E}">
        <p14:creationId xmlns:p14="http://schemas.microsoft.com/office/powerpoint/2010/main" val="2523816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3EDF-F9AE-4FBF-B81F-D18FD501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2.2.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bên </a:t>
            </a:r>
            <a:r>
              <a:rPr lang="vi-VN" dirty="0" err="1"/>
              <a:t>ngoài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01942-EF8A-4AC2-918E-DCC84DAD6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6 quan </a:t>
            </a:r>
            <a:r>
              <a:rPr lang="vi-VN" dirty="0" err="1"/>
              <a:t>điểm</a:t>
            </a:r>
            <a:r>
              <a:rPr lang="vi-VN" dirty="0"/>
              <a:t> sau đây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, </a:t>
            </a:r>
            <a:r>
              <a:rPr lang="vi-VN" dirty="0" err="1"/>
              <a:t>đặt</a:t>
            </a:r>
            <a:r>
              <a:rPr lang="vi-VN" dirty="0"/>
              <a:t> tên </a:t>
            </a:r>
            <a:r>
              <a:rPr lang="vi-VN" dirty="0" err="1"/>
              <a:t>là</a:t>
            </a:r>
            <a:r>
              <a:rPr lang="vi-VN" dirty="0"/>
              <a:t> "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"</a:t>
            </a:r>
          </a:p>
          <a:p>
            <a:pPr lvl="1"/>
            <a:r>
              <a:rPr lang="vi-VN" dirty="0" err="1"/>
              <a:t>Chức</a:t>
            </a:r>
            <a:r>
              <a:rPr lang="vi-VN" dirty="0"/>
              <a:t> năng: </a:t>
            </a:r>
            <a:r>
              <a:rPr lang="vi-VN" dirty="0" err="1"/>
              <a:t>Khả</a:t>
            </a:r>
            <a:r>
              <a:rPr lang="vi-VN" dirty="0"/>
              <a:t> năng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đáp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nhu </a:t>
            </a:r>
            <a:r>
              <a:rPr lang="vi-VN" dirty="0" err="1"/>
              <a:t>cầu</a:t>
            </a:r>
            <a:endParaRPr lang="vi-VN" dirty="0"/>
          </a:p>
          <a:p>
            <a:pPr lvl="1"/>
            <a:r>
              <a:rPr lang="vi-VN" dirty="0" err="1"/>
              <a:t>Độ</a:t>
            </a:r>
            <a:r>
              <a:rPr lang="vi-VN" dirty="0"/>
              <a:t> tin </a:t>
            </a:r>
            <a:r>
              <a:rPr lang="vi-VN" dirty="0" err="1"/>
              <a:t>cậy</a:t>
            </a:r>
            <a:r>
              <a:rPr lang="vi-VN" dirty="0"/>
              <a:t>: </a:t>
            </a:r>
            <a:r>
              <a:rPr lang="vi-VN" dirty="0" err="1"/>
              <a:t>Khả</a:t>
            </a:r>
            <a:r>
              <a:rPr lang="vi-VN" dirty="0"/>
              <a:t> năng duy </a:t>
            </a:r>
            <a:r>
              <a:rPr lang="vi-VN" dirty="0" err="1"/>
              <a:t>trì</a:t>
            </a:r>
            <a:r>
              <a:rPr lang="vi-VN" dirty="0"/>
              <a:t> </a:t>
            </a:r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suất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nó</a:t>
            </a:r>
            <a:endParaRPr lang="vi-VN" dirty="0"/>
          </a:p>
          <a:p>
            <a:pPr lvl="1"/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: 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hiểu</a:t>
            </a:r>
            <a:r>
              <a:rPr lang="vi-VN" dirty="0"/>
              <a:t>, </a:t>
            </a:r>
            <a:r>
              <a:rPr lang="vi-VN" dirty="0" err="1"/>
              <a:t>được</a:t>
            </a:r>
            <a:r>
              <a:rPr lang="vi-VN" dirty="0"/>
              <a:t> mua </a:t>
            </a:r>
            <a:r>
              <a:rPr lang="vi-VN" dirty="0" err="1"/>
              <a:t>lại</a:t>
            </a:r>
            <a:r>
              <a:rPr lang="vi-VN" dirty="0"/>
              <a:t>,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dễ</a:t>
            </a:r>
            <a:r>
              <a:rPr lang="vi-VN" dirty="0"/>
              <a:t> </a:t>
            </a:r>
            <a:r>
              <a:rPr lang="vi-VN" dirty="0" err="1"/>
              <a:t>dàng</a:t>
            </a:r>
            <a:r>
              <a:rPr lang="vi-VN" dirty="0"/>
              <a:t>,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hấp</a:t>
            </a:r>
            <a:r>
              <a:rPr lang="vi-VN" dirty="0"/>
              <a:t> </a:t>
            </a:r>
            <a:r>
              <a:rPr lang="vi-VN" dirty="0" err="1"/>
              <a:t>dẫn</a:t>
            </a:r>
            <a:endParaRPr lang="vi-VN" dirty="0"/>
          </a:p>
          <a:p>
            <a:pPr lvl="1"/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: </a:t>
            </a:r>
            <a:r>
              <a:rPr lang="vi-VN" dirty="0" err="1"/>
              <a:t>Khả</a:t>
            </a:r>
            <a:r>
              <a:rPr lang="vi-VN" dirty="0"/>
              <a:t> năng cung </a:t>
            </a:r>
            <a:r>
              <a:rPr lang="vi-VN" dirty="0" err="1"/>
              <a:t>cấp</a:t>
            </a:r>
            <a:r>
              <a:rPr lang="vi-VN" dirty="0"/>
              <a:t> so </a:t>
            </a:r>
            <a:r>
              <a:rPr lang="vi-VN" dirty="0" err="1"/>
              <a:t>sánh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suất</a:t>
            </a:r>
            <a:r>
              <a:rPr lang="vi-VN" dirty="0"/>
              <a:t> cao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nguyên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endParaRPr lang="vi-VN" dirty="0"/>
          </a:p>
          <a:p>
            <a:pPr lvl="1"/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trì</a:t>
            </a:r>
            <a:r>
              <a:rPr lang="vi-VN" dirty="0"/>
              <a:t>: 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được</a:t>
            </a:r>
            <a:r>
              <a:rPr lang="vi-VN" dirty="0"/>
              <a:t> duy </a:t>
            </a:r>
            <a:r>
              <a:rPr lang="vi-VN" dirty="0" err="1"/>
              <a:t>trì</a:t>
            </a:r>
            <a:r>
              <a:rPr lang="vi-VN" dirty="0"/>
              <a:t> </a:t>
            </a:r>
            <a:r>
              <a:rPr lang="vi-VN" dirty="0" err="1"/>
              <a:t>dễ</a:t>
            </a:r>
            <a:r>
              <a:rPr lang="vi-VN" dirty="0"/>
              <a:t> </a:t>
            </a:r>
            <a:r>
              <a:rPr lang="vi-VN" dirty="0" err="1"/>
              <a:t>dàng</a:t>
            </a:r>
            <a:endParaRPr lang="vi-VN" dirty="0"/>
          </a:p>
          <a:p>
            <a:pPr lvl="1"/>
            <a:r>
              <a:rPr lang="vi-VN" dirty="0" err="1"/>
              <a:t>Tính</a:t>
            </a:r>
            <a:r>
              <a:rPr lang="vi-VN" dirty="0"/>
              <a:t> di </a:t>
            </a:r>
            <a:r>
              <a:rPr lang="vi-VN" dirty="0" err="1"/>
              <a:t>động</a:t>
            </a:r>
            <a:r>
              <a:rPr lang="vi-VN" dirty="0"/>
              <a:t>: 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môi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sang môi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khác</a:t>
            </a:r>
            <a:endParaRPr lang="vi-V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C2B77-67B6-4932-8861-311D683C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18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4178708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259FC-E8B4-4250-A8EC-389F9F0CD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2.2.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A4E7B-C4E0-4CEB-9008-ACBBCD858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coi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loại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như</a:t>
            </a:r>
          </a:p>
          <a:p>
            <a:pPr lvl="1"/>
            <a:r>
              <a:rPr lang="vi-VN" dirty="0"/>
              <a:t>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năng: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 </a:t>
            </a:r>
            <a:r>
              <a:rPr lang="vi-VN" dirty="0" err="1"/>
              <a:t>gì</a:t>
            </a:r>
            <a:r>
              <a:rPr lang="vi-VN" dirty="0"/>
              <a:t>?</a:t>
            </a:r>
          </a:p>
          <a:p>
            <a:pPr lvl="2"/>
            <a:r>
              <a:rPr lang="vi-VN" sz="2200" dirty="0"/>
              <a:t>Yêu </a:t>
            </a:r>
            <a:r>
              <a:rPr lang="vi-VN" sz="2200" dirty="0" err="1"/>
              <a:t>cầu</a:t>
            </a:r>
            <a:r>
              <a:rPr lang="vi-VN" sz="2200" dirty="0"/>
              <a:t> </a:t>
            </a:r>
            <a:r>
              <a:rPr lang="vi-VN" sz="2200" dirty="0" err="1"/>
              <a:t>khá</a:t>
            </a:r>
            <a:r>
              <a:rPr lang="vi-VN" sz="2200" dirty="0"/>
              <a:t> </a:t>
            </a:r>
            <a:r>
              <a:rPr lang="vi-VN" sz="2200" dirty="0" err="1"/>
              <a:t>nổi</a:t>
            </a:r>
            <a:r>
              <a:rPr lang="vi-VN" sz="2200" dirty="0"/>
              <a:t> </a:t>
            </a:r>
            <a:r>
              <a:rPr lang="vi-VN" sz="2200" dirty="0" err="1"/>
              <a:t>tiếng</a:t>
            </a:r>
            <a:r>
              <a:rPr lang="vi-VN" sz="2200" dirty="0"/>
              <a:t>!!  </a:t>
            </a:r>
            <a:r>
              <a:rPr lang="vi-VN" sz="2200" dirty="0" err="1"/>
              <a:t>Nó</a:t>
            </a:r>
            <a:r>
              <a:rPr lang="vi-VN" sz="2200" dirty="0"/>
              <a:t> không </a:t>
            </a:r>
            <a:r>
              <a:rPr lang="vi-VN" sz="2200" dirty="0" err="1"/>
              <a:t>phải</a:t>
            </a:r>
            <a:r>
              <a:rPr lang="vi-VN" sz="2200" dirty="0"/>
              <a:t> </a:t>
            </a:r>
            <a:r>
              <a:rPr lang="vi-VN" sz="2200" dirty="0" err="1"/>
              <a:t>là</a:t>
            </a:r>
            <a:r>
              <a:rPr lang="vi-VN" sz="2200" dirty="0"/>
              <a:t> </a:t>
            </a:r>
            <a:r>
              <a:rPr lang="vi-VN" sz="2200" dirty="0" err="1"/>
              <a:t>dễ</a:t>
            </a:r>
            <a:r>
              <a:rPr lang="vi-VN" sz="2200" dirty="0"/>
              <a:t> </a:t>
            </a:r>
            <a:r>
              <a:rPr lang="vi-VN" sz="2200" dirty="0" err="1"/>
              <a:t>dàng</a:t>
            </a:r>
            <a:r>
              <a:rPr lang="vi-VN" sz="2200" dirty="0"/>
              <a:t> như </a:t>
            </a:r>
            <a:r>
              <a:rPr lang="vi-VN" sz="2200" dirty="0" err="1"/>
              <a:t>vậy</a:t>
            </a:r>
            <a:r>
              <a:rPr lang="vi-VN" sz="2200" dirty="0"/>
              <a:t> </a:t>
            </a:r>
            <a:r>
              <a:rPr lang="vi-VN" sz="2200" dirty="0" err="1"/>
              <a:t>để</a:t>
            </a:r>
            <a:r>
              <a:rPr lang="vi-VN" sz="2200" dirty="0"/>
              <a:t> phân </a:t>
            </a:r>
            <a:r>
              <a:rPr lang="vi-VN" sz="2200" dirty="0" err="1"/>
              <a:t>tích</a:t>
            </a:r>
            <a:r>
              <a:rPr lang="vi-VN" sz="2200" dirty="0"/>
              <a:t>, </a:t>
            </a:r>
            <a:r>
              <a:rPr lang="vi-VN" sz="2200" dirty="0" err="1"/>
              <a:t>xác</a:t>
            </a:r>
            <a:r>
              <a:rPr lang="vi-VN" sz="2200" dirty="0"/>
              <a:t> </a:t>
            </a:r>
            <a:r>
              <a:rPr lang="vi-VN" sz="2200" dirty="0" err="1"/>
              <a:t>định</a:t>
            </a:r>
            <a:r>
              <a:rPr lang="vi-VN" sz="2200" dirty="0"/>
              <a:t> </a:t>
            </a:r>
            <a:r>
              <a:rPr lang="vi-VN" sz="2200" dirty="0" err="1"/>
              <a:t>và</a:t>
            </a:r>
            <a:r>
              <a:rPr lang="vi-VN" sz="2200" dirty="0"/>
              <a:t> </a:t>
            </a:r>
            <a:r>
              <a:rPr lang="vi-VN" sz="2200" dirty="0" err="1"/>
              <a:t>đánh</a:t>
            </a:r>
            <a:r>
              <a:rPr lang="vi-VN" sz="2200" dirty="0"/>
              <a:t> </a:t>
            </a:r>
            <a:r>
              <a:rPr lang="vi-VN" sz="2200" dirty="0" err="1"/>
              <a:t>giá</a:t>
            </a:r>
            <a:r>
              <a:rPr lang="vi-VN" sz="2200" dirty="0"/>
              <a:t> </a:t>
            </a:r>
            <a:r>
              <a:rPr lang="vi-VN" sz="2200" dirty="0" err="1"/>
              <a:t>nó</a:t>
            </a:r>
            <a:endParaRPr lang="vi-VN" sz="2200" dirty="0"/>
          </a:p>
          <a:p>
            <a:pPr lvl="1"/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5 </a:t>
            </a:r>
            <a:r>
              <a:rPr lang="vi-VN" dirty="0" err="1"/>
              <a:t>loại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không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</a:t>
            </a:r>
          </a:p>
          <a:p>
            <a:pPr lvl="2"/>
            <a:r>
              <a:rPr lang="vi-VN" sz="2200" dirty="0"/>
              <a:t>Yêu </a:t>
            </a:r>
            <a:r>
              <a:rPr lang="vi-VN" sz="2200" dirty="0" err="1"/>
              <a:t>cầu</a:t>
            </a:r>
            <a:r>
              <a:rPr lang="vi-VN" sz="2200" dirty="0"/>
              <a:t> </a:t>
            </a:r>
            <a:r>
              <a:rPr lang="vi-VN" sz="2200" dirty="0" err="1"/>
              <a:t>về</a:t>
            </a:r>
            <a:r>
              <a:rPr lang="vi-VN" sz="2200" dirty="0"/>
              <a:t> </a:t>
            </a:r>
            <a:r>
              <a:rPr lang="vi-VN" sz="2200" dirty="0" err="1"/>
              <a:t>độ</a:t>
            </a:r>
            <a:r>
              <a:rPr lang="vi-VN" sz="2200" dirty="0"/>
              <a:t> tin </a:t>
            </a:r>
            <a:r>
              <a:rPr lang="vi-VN" sz="2200" dirty="0" err="1"/>
              <a:t>cậy</a:t>
            </a:r>
            <a:endParaRPr lang="vi-VN" sz="2200" dirty="0"/>
          </a:p>
          <a:p>
            <a:pPr lvl="2"/>
            <a:r>
              <a:rPr lang="vi-VN" sz="2200" dirty="0"/>
              <a:t>Yêu </a:t>
            </a:r>
            <a:r>
              <a:rPr lang="vi-VN" sz="2200" dirty="0" err="1"/>
              <a:t>cầu</a:t>
            </a:r>
            <a:r>
              <a:rPr lang="vi-VN" sz="2200" dirty="0"/>
              <a:t> </a:t>
            </a:r>
            <a:r>
              <a:rPr lang="vi-VN" sz="2200" dirty="0" err="1"/>
              <a:t>về</a:t>
            </a:r>
            <a:r>
              <a:rPr lang="vi-VN" sz="2200" dirty="0"/>
              <a:t> </a:t>
            </a:r>
            <a:r>
              <a:rPr lang="vi-VN" sz="2200" dirty="0" err="1"/>
              <a:t>khả</a:t>
            </a:r>
            <a:r>
              <a:rPr lang="vi-VN" sz="2200" dirty="0"/>
              <a:t> năng </a:t>
            </a:r>
            <a:r>
              <a:rPr lang="vi-VN" sz="2200" dirty="0" err="1"/>
              <a:t>sử</a:t>
            </a:r>
            <a:r>
              <a:rPr lang="vi-VN" sz="2200" dirty="0"/>
              <a:t> </a:t>
            </a:r>
            <a:r>
              <a:rPr lang="vi-VN" sz="2200" dirty="0" err="1"/>
              <a:t>dụng</a:t>
            </a:r>
            <a:endParaRPr lang="vi-VN" sz="2200" dirty="0"/>
          </a:p>
          <a:p>
            <a:pPr lvl="2"/>
            <a:r>
              <a:rPr lang="vi-VN" sz="2200" dirty="0"/>
              <a:t>Yêu </a:t>
            </a:r>
            <a:r>
              <a:rPr lang="vi-VN" sz="2200" dirty="0" err="1"/>
              <a:t>cầu</a:t>
            </a:r>
            <a:r>
              <a:rPr lang="vi-VN" sz="2200" dirty="0"/>
              <a:t> </a:t>
            </a:r>
            <a:r>
              <a:rPr lang="vi-VN" sz="2200" dirty="0" err="1"/>
              <a:t>hiệu</a:t>
            </a:r>
            <a:r>
              <a:rPr lang="vi-VN" sz="2200" dirty="0"/>
              <a:t> </a:t>
            </a:r>
            <a:r>
              <a:rPr lang="vi-VN" sz="2200" dirty="0" err="1"/>
              <a:t>quả</a:t>
            </a:r>
            <a:endParaRPr lang="vi-VN" sz="2200" dirty="0"/>
          </a:p>
          <a:p>
            <a:pPr lvl="2"/>
            <a:r>
              <a:rPr lang="vi-VN" sz="2200" dirty="0"/>
              <a:t>Yêu </a:t>
            </a:r>
            <a:r>
              <a:rPr lang="vi-VN" sz="2200" dirty="0" err="1"/>
              <a:t>cầu</a:t>
            </a:r>
            <a:r>
              <a:rPr lang="vi-VN" sz="2200" dirty="0"/>
              <a:t> </a:t>
            </a:r>
            <a:r>
              <a:rPr lang="vi-VN" sz="2200" dirty="0" err="1"/>
              <a:t>về</a:t>
            </a:r>
            <a:r>
              <a:rPr lang="vi-VN" sz="2200" dirty="0"/>
              <a:t> </a:t>
            </a:r>
            <a:r>
              <a:rPr lang="vi-VN" sz="2200" dirty="0" err="1"/>
              <a:t>khả</a:t>
            </a:r>
            <a:r>
              <a:rPr lang="vi-VN" sz="2200" dirty="0"/>
              <a:t> năng </a:t>
            </a:r>
            <a:r>
              <a:rPr lang="vi-VN" sz="2200" dirty="0" err="1"/>
              <a:t>bảo</a:t>
            </a:r>
            <a:r>
              <a:rPr lang="vi-VN" sz="2200" dirty="0"/>
              <a:t> </a:t>
            </a:r>
            <a:r>
              <a:rPr lang="vi-VN" sz="2200" dirty="0" err="1"/>
              <a:t>trì</a:t>
            </a:r>
            <a:endParaRPr lang="vi-VN" sz="2200" dirty="0"/>
          </a:p>
          <a:p>
            <a:pPr lvl="2"/>
            <a:r>
              <a:rPr lang="vi-VN" sz="2200" dirty="0"/>
              <a:t>Yêu </a:t>
            </a:r>
            <a:r>
              <a:rPr lang="vi-VN" sz="2200" dirty="0" err="1"/>
              <a:t>cầu</a:t>
            </a:r>
            <a:r>
              <a:rPr lang="vi-VN" sz="2200" dirty="0"/>
              <a:t> </a:t>
            </a:r>
            <a:r>
              <a:rPr lang="vi-VN" sz="2200" dirty="0" err="1"/>
              <a:t>về</a:t>
            </a:r>
            <a:r>
              <a:rPr lang="vi-VN" sz="2200" dirty="0"/>
              <a:t> </a:t>
            </a:r>
            <a:r>
              <a:rPr lang="vi-VN" sz="2200" dirty="0" err="1"/>
              <a:t>tính</a:t>
            </a:r>
            <a:r>
              <a:rPr lang="vi-VN" sz="2200" dirty="0"/>
              <a:t> di </a:t>
            </a:r>
            <a:r>
              <a:rPr lang="vi-VN" sz="2200" dirty="0" err="1"/>
              <a:t>động</a:t>
            </a:r>
            <a:endParaRPr lang="vi-VN" sz="2200" dirty="0"/>
          </a:p>
          <a:p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8CF64-78A7-4378-8152-12EE6F8A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19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2351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97CD8-CABA-4804-ADF2-96AF939A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2</a:t>
            </a:fld>
            <a:endParaRPr lang="en-US" altLang="en-V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A7E812-91DF-B145-8E1F-13FE9A7B2F4A}"/>
              </a:ext>
            </a:extLst>
          </p:cNvPr>
          <p:cNvSpPr>
            <a:spLocks noGrp="1"/>
          </p:cNvSpPr>
          <p:nvPr/>
        </p:nvSpPr>
        <p:spPr>
          <a:xfrm>
            <a:off x="457200" y="4572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Arial" charset="0"/>
              </a:rPr>
              <a:t>References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679781-2608-49E3-BA9C-04CFA3F3F4D4}"/>
              </a:ext>
            </a:extLst>
          </p:cNvPr>
          <p:cNvSpPr>
            <a:spLocks noGrp="1"/>
          </p:cNvSpPr>
          <p:nvPr/>
        </p:nvSpPr>
        <p:spPr bwMode="auto">
          <a:xfrm>
            <a:off x="457200" y="15240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730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048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187450" indent="-136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800">
                <a:latin typeface="Helvetica" panose="020B0604020202020204" pitchFamily="34" charset="0"/>
              </a:rPr>
              <a:t>[1] ISO/IEC 12207:2008, </a:t>
            </a:r>
            <a:r>
              <a:rPr lang="en-US" altLang="ja-JP" sz="2800" i="1">
                <a:latin typeface="Helvetica" panose="020B0604020202020204" pitchFamily="34" charset="0"/>
              </a:rPr>
              <a:t>Systems and software engineering </a:t>
            </a:r>
            <a:r>
              <a:rPr lang="en-US" altLang="ja-JP" sz="2800" i="1"/>
              <a:t>—</a:t>
            </a:r>
            <a:r>
              <a:rPr lang="en-US" altLang="ja-JP" sz="2800" i="1">
                <a:latin typeface="Helvetica" panose="020B0604020202020204" pitchFamily="34" charset="0"/>
              </a:rPr>
              <a:t> Software life cycle processes</a:t>
            </a:r>
            <a:r>
              <a:rPr lang="en-US" altLang="ja-JP" sz="2800">
                <a:latin typeface="Helvetica" panose="020B0604020202020204" pitchFamily="34" charset="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800">
                <a:latin typeface="Helvetica" panose="020B0604020202020204" pitchFamily="34" charset="0"/>
              </a:rPr>
              <a:t>[2] ISO/IEC 9126-1:2001, </a:t>
            </a:r>
            <a:r>
              <a:rPr lang="en-US" altLang="ja-JP" sz="2800" i="1">
                <a:latin typeface="Helvetica" panose="020B0604020202020204" pitchFamily="34" charset="0"/>
              </a:rPr>
              <a:t>Software engineering </a:t>
            </a:r>
            <a:r>
              <a:rPr lang="en-US" altLang="ja-JP" sz="2800" i="1"/>
              <a:t>–</a:t>
            </a:r>
            <a:r>
              <a:rPr lang="en-US" altLang="ja-JP" sz="2800" i="1">
                <a:latin typeface="Helvetica" panose="020B0604020202020204" pitchFamily="34" charset="0"/>
              </a:rPr>
              <a:t>  Product quality </a:t>
            </a:r>
            <a:r>
              <a:rPr lang="en-US" altLang="ja-JP" sz="2800" i="1"/>
              <a:t>–</a:t>
            </a:r>
            <a:r>
              <a:rPr lang="en-US" altLang="ja-JP" sz="2800" i="1">
                <a:latin typeface="Helvetica" panose="020B0604020202020204" pitchFamily="34" charset="0"/>
              </a:rPr>
              <a:t> Part 1: Quality model.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800">
                <a:latin typeface="Helvetica" panose="020B0604020202020204" pitchFamily="34" charset="0"/>
              </a:rPr>
              <a:t>[3] ISO/IEC 14598-1:1999, </a:t>
            </a:r>
            <a:r>
              <a:rPr lang="en-US" altLang="ja-JP" sz="2800" i="1">
                <a:latin typeface="Helvetica" panose="020B0604020202020204" pitchFamily="34" charset="0"/>
              </a:rPr>
              <a:t>Information technology </a:t>
            </a:r>
            <a:r>
              <a:rPr lang="en-US" altLang="ja-JP" sz="2800" i="1"/>
              <a:t>–</a:t>
            </a:r>
            <a:r>
              <a:rPr lang="en-US" altLang="ja-JP" sz="2800" i="1">
                <a:latin typeface="Helvetica" panose="020B0604020202020204" pitchFamily="34" charset="0"/>
              </a:rPr>
              <a:t>  Software product evaluation </a:t>
            </a:r>
            <a:r>
              <a:rPr lang="en-US" altLang="ja-JP" sz="2800" i="1"/>
              <a:t>–</a:t>
            </a:r>
            <a:r>
              <a:rPr lang="en-US" altLang="ja-JP" sz="2800" i="1">
                <a:latin typeface="Helvetica" panose="020B0604020202020204" pitchFamily="34" charset="0"/>
              </a:rPr>
              <a:t> Part 1: General overview.</a:t>
            </a:r>
          </a:p>
        </p:txBody>
      </p:sp>
    </p:spTree>
    <p:extLst>
      <p:ext uri="{BB962C8B-B14F-4D97-AF65-F5344CB8AC3E}">
        <p14:creationId xmlns:p14="http://schemas.microsoft.com/office/powerpoint/2010/main" val="1645158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733CF-11F4-4585-A454-A9D51DDC9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2.2.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 (3)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55AD3-90D7-48BA-9BAF-FB3B58F56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trên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nó</a:t>
            </a:r>
            <a:endParaRPr lang="vi-VN" dirty="0"/>
          </a:p>
          <a:p>
            <a:r>
              <a:rPr lang="vi-VN" dirty="0" err="1"/>
              <a:t>Khái</a:t>
            </a:r>
            <a:r>
              <a:rPr lang="vi-VN" dirty="0"/>
              <a:t> </a:t>
            </a:r>
            <a:r>
              <a:rPr lang="vi-VN" dirty="0" err="1"/>
              <a:t>niệm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cho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thiệu</a:t>
            </a:r>
            <a:r>
              <a:rPr lang="vi-VN" dirty="0"/>
              <a:t> </a:t>
            </a:r>
            <a:r>
              <a:rPr lang="vi-VN" dirty="0" err="1"/>
              <a:t>dựa</a:t>
            </a:r>
            <a:r>
              <a:rPr lang="vi-VN" dirty="0"/>
              <a:t> trên "ISO / IEC 9126-1: 2001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-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- </a:t>
            </a:r>
            <a:r>
              <a:rPr lang="vi-VN" dirty="0" err="1"/>
              <a:t>Phần</a:t>
            </a:r>
            <a:r>
              <a:rPr lang="vi-VN" dirty="0"/>
              <a:t> 1: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9D03B-1B20-453E-AF2F-ECFDB0FEC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20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8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6A9AC-5256-455F-8575-370D97E1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2.2.1.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533F8-C955-4927-8C12-F4ABC4821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 err="1"/>
              <a:t>Chúng</a:t>
            </a:r>
            <a:r>
              <a:rPr lang="vi-VN" dirty="0"/>
              <a:t> tôi tuyên </a:t>
            </a:r>
            <a:r>
              <a:rPr lang="vi-VN" dirty="0" err="1"/>
              <a:t>bố</a:t>
            </a:r>
            <a:r>
              <a:rPr lang="vi-VN" dirty="0"/>
              <a:t> trong </a:t>
            </a:r>
            <a:r>
              <a:rPr lang="vi-VN" dirty="0" err="1"/>
              <a:t>slide</a:t>
            </a:r>
            <a:r>
              <a:rPr lang="vi-VN" dirty="0"/>
              <a:t> 3.4.1 trong Chương 1: "</a:t>
            </a:r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 </a:t>
            </a:r>
            <a:r>
              <a:rPr lang="vi-VN" dirty="0" err="1"/>
              <a:t>và</a:t>
            </a:r>
            <a:r>
              <a:rPr lang="vi-VN" dirty="0"/>
              <a:t> giao </a:t>
            </a:r>
            <a:r>
              <a:rPr lang="vi-VN" dirty="0" err="1"/>
              <a:t>diện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Sơ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kịch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".</a:t>
            </a:r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điển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 </a:t>
            </a:r>
            <a:r>
              <a:rPr lang="vi-VN" dirty="0" err="1"/>
              <a:t>là</a:t>
            </a:r>
            <a:r>
              <a:rPr lang="vi-VN" dirty="0"/>
              <a:t>:</a:t>
            </a:r>
          </a:p>
          <a:p>
            <a:pPr lvl="1"/>
            <a:r>
              <a:rPr lang="vi-VN" dirty="0" err="1"/>
              <a:t>Phù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: </a:t>
            </a:r>
            <a:r>
              <a:rPr lang="vi-VN" dirty="0" err="1"/>
              <a:t>Khả</a:t>
            </a:r>
            <a:r>
              <a:rPr lang="vi-VN" dirty="0"/>
              <a:t> năng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 </a:t>
            </a:r>
            <a:r>
              <a:rPr lang="vi-VN" dirty="0" err="1"/>
              <a:t>phù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đáp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nhu </a:t>
            </a:r>
            <a:r>
              <a:rPr lang="vi-VN" dirty="0" err="1"/>
              <a:t>cầu</a:t>
            </a:r>
            <a:r>
              <a:rPr lang="vi-VN" dirty="0"/>
              <a:t>.</a:t>
            </a:r>
          </a:p>
          <a:p>
            <a:pPr lvl="1"/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: </a:t>
            </a:r>
            <a:r>
              <a:rPr lang="vi-VN" dirty="0" err="1"/>
              <a:t>Khả</a:t>
            </a:r>
            <a:r>
              <a:rPr lang="vi-VN" dirty="0"/>
              <a:t> năng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đáp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nhu </a:t>
            </a:r>
            <a:r>
              <a:rPr lang="vi-VN" dirty="0" err="1"/>
              <a:t>cầu</a:t>
            </a:r>
            <a:r>
              <a:rPr lang="vi-VN" dirty="0"/>
              <a:t>.</a:t>
            </a:r>
          </a:p>
          <a:p>
            <a:pPr lvl="2"/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: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đáng</a:t>
            </a:r>
            <a:r>
              <a:rPr lang="vi-VN" dirty="0"/>
              <a:t> </a:t>
            </a:r>
            <a:r>
              <a:rPr lang="vi-VN" dirty="0" err="1"/>
              <a:t>kể</a:t>
            </a:r>
            <a:r>
              <a:rPr lang="vi-VN" dirty="0"/>
              <a:t>.</a:t>
            </a:r>
          </a:p>
          <a:p>
            <a:endParaRPr lang="vi-V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86925-3FAD-49CD-9971-102F6E92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21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46057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C250-CA15-455B-8AB3-D20F9DC0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2.2.1.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C5CC0-F0DF-44C0-B6A2-5F0523421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Ở </a:t>
            </a:r>
            <a:r>
              <a:rPr lang="vi-VN" dirty="0" err="1"/>
              <a:t>đó</a:t>
            </a:r>
            <a:r>
              <a:rPr lang="vi-VN" dirty="0"/>
              <a:t>, không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phù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,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,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còn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sau đây </a:t>
            </a:r>
            <a:r>
              <a:rPr lang="vi-VN" dirty="0" err="1"/>
              <a:t>rất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</a:t>
            </a:r>
          </a:p>
          <a:p>
            <a:pPr lvl="1"/>
            <a:r>
              <a:rPr lang="vi-VN" dirty="0" err="1"/>
              <a:t>Khả</a:t>
            </a:r>
            <a:r>
              <a:rPr lang="vi-VN" dirty="0"/>
              <a:t> năng tương </a:t>
            </a:r>
            <a:r>
              <a:rPr lang="vi-VN" dirty="0" err="1"/>
              <a:t>tác</a:t>
            </a:r>
            <a:r>
              <a:rPr lang="vi-VN" dirty="0"/>
              <a:t>: </a:t>
            </a:r>
            <a:r>
              <a:rPr lang="vi-VN" dirty="0" err="1"/>
              <a:t>Khả</a:t>
            </a:r>
            <a:r>
              <a:rPr lang="vi-VN" dirty="0"/>
              <a:t> năng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.</a:t>
            </a:r>
          </a:p>
          <a:p>
            <a:pPr lvl="2"/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: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đảm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khả</a:t>
            </a:r>
            <a:r>
              <a:rPr lang="vi-VN" dirty="0"/>
              <a:t> năng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trong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Đại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.</a:t>
            </a:r>
          </a:p>
          <a:p>
            <a:pPr lvl="1"/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mật</a:t>
            </a:r>
            <a:r>
              <a:rPr lang="vi-VN" dirty="0"/>
              <a:t>: 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vệ</a:t>
            </a:r>
            <a:r>
              <a:rPr lang="vi-VN" dirty="0"/>
              <a:t> </a:t>
            </a:r>
            <a:r>
              <a:rPr lang="vi-VN" dirty="0" err="1"/>
              <a:t>chống</a:t>
            </a:r>
            <a:r>
              <a:rPr lang="vi-VN" dirty="0"/>
              <a:t> truy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trái</a:t>
            </a:r>
            <a:r>
              <a:rPr lang="vi-VN" dirty="0"/>
              <a:t> </a:t>
            </a:r>
            <a:r>
              <a:rPr lang="vi-VN" dirty="0" err="1"/>
              <a:t>phép</a:t>
            </a:r>
            <a:r>
              <a:rPr lang="vi-VN" dirty="0"/>
              <a:t>.</a:t>
            </a:r>
          </a:p>
          <a:p>
            <a:pPr lvl="2"/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: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đăng </a:t>
            </a:r>
            <a:r>
              <a:rPr lang="vi-VN" dirty="0" err="1"/>
              <a:t>ký</a:t>
            </a:r>
            <a:r>
              <a:rPr lang="vi-VN" dirty="0"/>
              <a:t> </a:t>
            </a:r>
            <a:r>
              <a:rPr lang="vi-VN" dirty="0" err="1"/>
              <a:t>mới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đăng </a:t>
            </a:r>
            <a:r>
              <a:rPr lang="vi-VN" dirty="0" err="1"/>
              <a:t>nhập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đăng </a:t>
            </a:r>
            <a:r>
              <a:rPr lang="vi-VN" dirty="0" err="1"/>
              <a:t>nhập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mới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truy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từng</a:t>
            </a:r>
            <a:r>
              <a:rPr lang="vi-VN" dirty="0"/>
              <a:t> cơ </a:t>
            </a:r>
            <a:r>
              <a:rPr lang="vi-VN" dirty="0" err="1"/>
              <a:t>sở</a:t>
            </a:r>
            <a:r>
              <a:rPr lang="vi-VN" dirty="0"/>
              <a:t> như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đăng </a:t>
            </a:r>
            <a:r>
              <a:rPr lang="vi-VN" dirty="0" err="1"/>
              <a:t>ký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, </a:t>
            </a:r>
            <a:r>
              <a:rPr lang="vi-VN" dirty="0" err="1"/>
              <a:t>và</a:t>
            </a:r>
            <a:r>
              <a:rPr lang="vi-VN" dirty="0"/>
              <a:t> ...</a:t>
            </a:r>
          </a:p>
          <a:p>
            <a:r>
              <a:rPr lang="vi-VN" dirty="0"/>
              <a:t>Tuân </a:t>
            </a:r>
            <a:r>
              <a:rPr lang="vi-VN" dirty="0" err="1"/>
              <a:t>thủ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năng: </a:t>
            </a:r>
            <a:r>
              <a:rPr lang="vi-VN" dirty="0" err="1"/>
              <a:t>Khả</a:t>
            </a:r>
            <a:r>
              <a:rPr lang="vi-VN" dirty="0"/>
              <a:t> năng tuân </a:t>
            </a:r>
            <a:r>
              <a:rPr lang="vi-VN" dirty="0" err="1"/>
              <a:t>thủ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tiêu </a:t>
            </a:r>
            <a:r>
              <a:rPr lang="vi-VN" dirty="0" err="1"/>
              <a:t>chuẩn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quy </a:t>
            </a:r>
            <a:r>
              <a:rPr lang="vi-VN" dirty="0" err="1"/>
              <a:t>ước</a:t>
            </a:r>
            <a:r>
              <a:rPr lang="vi-VN" dirty="0"/>
              <a:t> liên quan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năng.</a:t>
            </a:r>
          </a:p>
          <a:p>
            <a:pPr lvl="1"/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: Tuân </a:t>
            </a:r>
            <a:r>
              <a:rPr lang="vi-VN" dirty="0" err="1"/>
              <a:t>thủ</a:t>
            </a:r>
            <a:r>
              <a:rPr lang="vi-VN" dirty="0"/>
              <a:t> "</a:t>
            </a:r>
            <a:r>
              <a:rPr lang="vi-VN" dirty="0" err="1"/>
              <a:t>luật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vệ</a:t>
            </a:r>
            <a:r>
              <a:rPr lang="vi-VN" dirty="0"/>
              <a:t> thông tin </a:t>
            </a:r>
            <a:r>
              <a:rPr lang="vi-VN" dirty="0" err="1"/>
              <a:t>cá</a:t>
            </a:r>
            <a:r>
              <a:rPr lang="vi-VN" dirty="0"/>
              <a:t> nhân"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1581E-E631-424A-89AA-C20A7813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22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862807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CDB59-35BF-445C-BB89-65D0DECE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2.2.1.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09434-456E-40C8-9544-63412B641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Sau </a:t>
            </a:r>
            <a:r>
              <a:rPr lang="vi-VN" dirty="0" err="1"/>
              <a:t>đó</a:t>
            </a:r>
            <a:r>
              <a:rPr lang="vi-VN" dirty="0"/>
              <a:t>, câu </a:t>
            </a:r>
            <a:r>
              <a:rPr lang="vi-VN" dirty="0" err="1"/>
              <a:t>hỏi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theo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 trong </a:t>
            </a:r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 </a:t>
            </a:r>
            <a:r>
              <a:rPr lang="vi-VN" dirty="0" err="1"/>
              <a:t>và</a:t>
            </a:r>
            <a:r>
              <a:rPr lang="vi-VN" dirty="0"/>
              <a:t> giao </a:t>
            </a:r>
            <a:r>
              <a:rPr lang="vi-VN" dirty="0" err="1"/>
              <a:t>diện</a:t>
            </a:r>
            <a:r>
              <a:rPr lang="vi-VN" dirty="0"/>
              <a:t>?</a:t>
            </a:r>
          </a:p>
          <a:p>
            <a:r>
              <a:rPr lang="vi-VN" dirty="0"/>
              <a:t>Trong </a:t>
            </a:r>
            <a:r>
              <a:rPr lang="vi-VN" dirty="0" err="1"/>
              <a:t>dòng</a:t>
            </a:r>
            <a:r>
              <a:rPr lang="vi-VN" dirty="0"/>
              <a:t> trên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, </a:t>
            </a:r>
            <a:r>
              <a:rPr lang="vi-VN" dirty="0" err="1"/>
              <a:t>chúng</a:t>
            </a:r>
            <a:r>
              <a:rPr lang="vi-VN" dirty="0"/>
              <a:t> ta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tiến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như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,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...</a:t>
            </a:r>
          </a:p>
          <a:p>
            <a:r>
              <a:rPr lang="vi-VN" dirty="0" err="1"/>
              <a:t>Và</a:t>
            </a:r>
            <a:r>
              <a:rPr lang="vi-VN" dirty="0"/>
              <a:t> trong </a:t>
            </a:r>
            <a:r>
              <a:rPr lang="vi-VN" dirty="0" err="1"/>
              <a:t>thử</a:t>
            </a:r>
            <a:r>
              <a:rPr lang="vi-VN" dirty="0"/>
              <a:t> </a:t>
            </a:r>
            <a:r>
              <a:rPr lang="vi-VN" dirty="0" err="1"/>
              <a:t>nghiệm</a:t>
            </a:r>
            <a:r>
              <a:rPr lang="vi-VN" dirty="0"/>
              <a:t>,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cũng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r>
              <a:rPr lang="vi-VN" dirty="0"/>
              <a:t> </a:t>
            </a:r>
            <a:r>
              <a:rPr lang="vi-VN" dirty="0" err="1"/>
              <a:t>dựa</a:t>
            </a:r>
            <a:r>
              <a:rPr lang="vi-VN" dirty="0"/>
              <a:t> trên </a:t>
            </a:r>
            <a:r>
              <a:rPr lang="vi-VN" dirty="0" err="1"/>
              <a:t>chức</a:t>
            </a:r>
            <a:r>
              <a:rPr lang="vi-VN" dirty="0"/>
              <a:t> năng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D4E2E-1B84-46CF-8943-F869680E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23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590785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4AA6B-4FBF-47FF-8F0D-8D9408BF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2.2.2. </a:t>
            </a:r>
            <a:r>
              <a:rPr lang="en-US" dirty="0" err="1"/>
              <a:t>Độ</a:t>
            </a:r>
            <a:r>
              <a:rPr lang="en-US" dirty="0"/>
              <a:t> tin </a:t>
            </a:r>
            <a:r>
              <a:rPr lang="en-US" dirty="0" err="1"/>
              <a:t>cậy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12EBC-873D-402D-A9B3-B5CDAD05E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dirty="0" err="1"/>
              <a:t>Bốn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tin </a:t>
            </a:r>
            <a:r>
              <a:rPr lang="vi-VN" dirty="0" err="1"/>
              <a:t>cậy</a:t>
            </a:r>
            <a:endParaRPr lang="vi-VN" dirty="0"/>
          </a:p>
          <a:p>
            <a:pPr lvl="1"/>
            <a:r>
              <a:rPr lang="vi-VN" dirty="0" err="1"/>
              <a:t>Trưởng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: 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tránh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thất</a:t>
            </a:r>
            <a:r>
              <a:rPr lang="vi-VN" dirty="0"/>
              <a:t> </a:t>
            </a:r>
            <a:r>
              <a:rPr lang="vi-VN" dirty="0" err="1"/>
              <a:t>bại</a:t>
            </a:r>
            <a:r>
              <a:rPr lang="vi-VN" dirty="0"/>
              <a:t> gây ra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lỗi</a:t>
            </a:r>
            <a:r>
              <a:rPr lang="vi-VN" dirty="0"/>
              <a:t> </a:t>
            </a:r>
            <a:r>
              <a:rPr lang="vi-VN" dirty="0" err="1"/>
              <a:t>ngầm</a:t>
            </a:r>
            <a:r>
              <a:rPr lang="vi-VN" dirty="0"/>
              <a:t> trong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.</a:t>
            </a:r>
          </a:p>
          <a:p>
            <a:pPr lvl="2"/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: NÓ </a:t>
            </a:r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MTBF (</a:t>
            </a:r>
            <a:r>
              <a:rPr lang="vi-VN" dirty="0" err="1"/>
              <a:t>Mean</a:t>
            </a:r>
            <a:r>
              <a:rPr lang="vi-VN" dirty="0"/>
              <a:t> </a:t>
            </a:r>
            <a:r>
              <a:rPr lang="vi-VN" dirty="0" err="1"/>
              <a:t>Time</a:t>
            </a:r>
            <a:r>
              <a:rPr lang="vi-VN" dirty="0"/>
              <a:t> </a:t>
            </a:r>
            <a:r>
              <a:rPr lang="vi-VN" dirty="0" err="1"/>
              <a:t>Between</a:t>
            </a:r>
            <a:r>
              <a:rPr lang="vi-VN" dirty="0"/>
              <a:t> </a:t>
            </a:r>
            <a:r>
              <a:rPr lang="vi-VN" dirty="0" err="1"/>
              <a:t>Failures</a:t>
            </a:r>
            <a:r>
              <a:rPr lang="vi-VN" dirty="0"/>
              <a:t>).</a:t>
            </a:r>
          </a:p>
          <a:p>
            <a:pPr lvl="1"/>
            <a:r>
              <a:rPr lang="vi-VN" dirty="0" err="1"/>
              <a:t>Lỗi</a:t>
            </a:r>
            <a:r>
              <a:rPr lang="vi-VN" dirty="0"/>
              <a:t> khoan dung: </a:t>
            </a:r>
            <a:r>
              <a:rPr lang="vi-VN" dirty="0" err="1"/>
              <a:t>Khả</a:t>
            </a:r>
            <a:r>
              <a:rPr lang="vi-VN" dirty="0"/>
              <a:t> năng duy </a:t>
            </a:r>
            <a:r>
              <a:rPr lang="vi-VN" dirty="0" err="1"/>
              <a:t>trì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suất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khi </a:t>
            </a:r>
            <a:r>
              <a:rPr lang="vi-VN" dirty="0" err="1"/>
              <a:t>lỗi</a:t>
            </a:r>
            <a:r>
              <a:rPr lang="vi-VN" dirty="0"/>
              <a:t> </a:t>
            </a:r>
            <a:r>
              <a:rPr lang="vi-VN" dirty="0" err="1"/>
              <a:t>xảy</a:t>
            </a:r>
            <a:r>
              <a:rPr lang="vi-VN" dirty="0"/>
              <a:t> ra trong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.</a:t>
            </a:r>
          </a:p>
          <a:p>
            <a:pPr lvl="2"/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: "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sẵn</a:t>
            </a:r>
            <a:r>
              <a:rPr lang="vi-VN" dirty="0"/>
              <a:t> 24 </a:t>
            </a:r>
            <a:r>
              <a:rPr lang="vi-VN" dirty="0" err="1"/>
              <a:t>giờ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ngày</a:t>
            </a:r>
            <a:r>
              <a:rPr lang="vi-VN" dirty="0"/>
              <a:t>, 7 </a:t>
            </a:r>
            <a:r>
              <a:rPr lang="vi-VN" dirty="0" err="1"/>
              <a:t>ngày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tuần</a:t>
            </a:r>
            <a:r>
              <a:rPr lang="vi-VN" dirty="0"/>
              <a:t>, </a:t>
            </a:r>
            <a:r>
              <a:rPr lang="vi-VN" dirty="0" err="1"/>
              <a:t>với</a:t>
            </a:r>
            <a:r>
              <a:rPr lang="vi-VN" dirty="0"/>
              <a:t> không </a:t>
            </a:r>
            <a:r>
              <a:rPr lang="vi-VN" dirty="0" err="1"/>
              <a:t>quá</a:t>
            </a:r>
            <a:r>
              <a:rPr lang="vi-VN" dirty="0"/>
              <a:t> 10% </a:t>
            </a:r>
            <a:r>
              <a:rPr lang="vi-VN" dirty="0" err="1"/>
              <a:t>thời</a:t>
            </a:r>
            <a:r>
              <a:rPr lang="vi-VN" dirty="0"/>
              <a:t> gian </a:t>
            </a:r>
            <a:r>
              <a:rPr lang="vi-VN" dirty="0" err="1"/>
              <a:t>xuống</a:t>
            </a:r>
            <a:r>
              <a:rPr lang="vi-VN" dirty="0"/>
              <a:t>."</a:t>
            </a:r>
          </a:p>
          <a:p>
            <a:pPr lvl="1"/>
            <a:r>
              <a:rPr lang="vi-VN" dirty="0" err="1"/>
              <a:t>Recoverability</a:t>
            </a:r>
            <a:r>
              <a:rPr lang="vi-VN" dirty="0"/>
              <a:t>: 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suất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phục</a:t>
            </a:r>
            <a:r>
              <a:rPr lang="vi-VN" dirty="0"/>
              <a:t> </a:t>
            </a:r>
            <a:r>
              <a:rPr lang="vi-VN" dirty="0" err="1"/>
              <a:t>hồi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khi </a:t>
            </a:r>
            <a:r>
              <a:rPr lang="vi-VN" dirty="0" err="1"/>
              <a:t>thất</a:t>
            </a:r>
            <a:r>
              <a:rPr lang="vi-VN" dirty="0"/>
              <a:t> </a:t>
            </a:r>
            <a:r>
              <a:rPr lang="vi-VN" dirty="0" err="1"/>
              <a:t>bại</a:t>
            </a:r>
            <a:r>
              <a:rPr lang="vi-VN" dirty="0"/>
              <a:t> </a:t>
            </a:r>
            <a:r>
              <a:rPr lang="vi-VN" dirty="0" err="1"/>
              <a:t>xảy</a:t>
            </a:r>
            <a:r>
              <a:rPr lang="vi-VN" dirty="0"/>
              <a:t> ra trong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.</a:t>
            </a:r>
          </a:p>
          <a:p>
            <a:pPr lvl="2"/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: MTTR </a:t>
            </a:r>
            <a:r>
              <a:rPr lang="vi-VN" dirty="0" err="1"/>
              <a:t>thường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(</a:t>
            </a:r>
            <a:r>
              <a:rPr lang="vi-VN" dirty="0" err="1"/>
              <a:t>Thời</a:t>
            </a:r>
            <a:r>
              <a:rPr lang="vi-VN" dirty="0"/>
              <a:t> gian trung </a:t>
            </a:r>
            <a:r>
              <a:rPr lang="vi-VN" dirty="0" err="1"/>
              <a:t>bình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khôi </a:t>
            </a:r>
            <a:r>
              <a:rPr lang="vi-VN" dirty="0" err="1"/>
              <a:t>phục</a:t>
            </a:r>
            <a:r>
              <a:rPr lang="vi-VN" dirty="0"/>
              <a:t>).</a:t>
            </a:r>
          </a:p>
          <a:p>
            <a:pPr lvl="1"/>
            <a:r>
              <a:rPr lang="vi-VN" dirty="0"/>
              <a:t>Tuân </a:t>
            </a:r>
            <a:r>
              <a:rPr lang="vi-VN" dirty="0" err="1"/>
              <a:t>thủ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tin </a:t>
            </a:r>
            <a:r>
              <a:rPr lang="vi-VN" dirty="0" err="1"/>
              <a:t>cậy</a:t>
            </a:r>
            <a:r>
              <a:rPr lang="vi-VN" dirty="0"/>
              <a:t>: </a:t>
            </a:r>
            <a:r>
              <a:rPr lang="vi-VN" dirty="0" err="1"/>
              <a:t>Khả</a:t>
            </a:r>
            <a:r>
              <a:rPr lang="vi-VN" dirty="0"/>
              <a:t> năng tuân </a:t>
            </a:r>
            <a:r>
              <a:rPr lang="vi-VN" dirty="0" err="1"/>
              <a:t>thủ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tiêu </a:t>
            </a:r>
            <a:r>
              <a:rPr lang="vi-VN" dirty="0" err="1"/>
              <a:t>chuẩn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quy </a:t>
            </a:r>
            <a:r>
              <a:rPr lang="vi-VN" dirty="0" err="1"/>
              <a:t>ước</a:t>
            </a:r>
            <a:r>
              <a:rPr lang="vi-VN" dirty="0"/>
              <a:t> liên quan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tin </a:t>
            </a:r>
            <a:r>
              <a:rPr lang="vi-VN" dirty="0" err="1"/>
              <a:t>cậy</a:t>
            </a:r>
            <a:r>
              <a:rPr lang="vi-VN" dirty="0"/>
              <a:t>.</a:t>
            </a:r>
          </a:p>
          <a:p>
            <a:pPr marL="0" indent="0">
              <a:buNone/>
            </a:pPr>
            <a:r>
              <a:rPr lang="vi-VN" dirty="0"/>
              <a:t>Trong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,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tin </a:t>
            </a:r>
            <a:r>
              <a:rPr lang="vi-VN" dirty="0" err="1"/>
              <a:t>cậy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trong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thử</a:t>
            </a:r>
            <a:r>
              <a:rPr lang="vi-VN" dirty="0"/>
              <a:t> </a:t>
            </a:r>
            <a:r>
              <a:rPr lang="vi-VN" dirty="0" err="1"/>
              <a:t>nghiệm</a:t>
            </a:r>
            <a:r>
              <a:rPr lang="vi-VN" dirty="0"/>
              <a:t>, </a:t>
            </a:r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endParaRPr lang="vi-VN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808CA-97B6-493B-8365-EEEDA21F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24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4868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9D5A-37D1-4DDF-84C6-E71FD76C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2.2.3.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0E95-B86C-47A7-81EF-6448F495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vi-VN" sz="2400" dirty="0" err="1"/>
              <a:t>Các</a:t>
            </a:r>
            <a:r>
              <a:rPr lang="vi-VN" sz="2400" dirty="0"/>
              <a:t> </a:t>
            </a:r>
            <a:r>
              <a:rPr lang="vi-VN" sz="2400" dirty="0" err="1"/>
              <a:t>đặc</a:t>
            </a:r>
            <a:r>
              <a:rPr lang="vi-VN" sz="2400" dirty="0"/>
              <a:t> </a:t>
            </a:r>
            <a:r>
              <a:rPr lang="vi-VN" sz="2400" dirty="0" err="1"/>
              <a:t>điểm</a:t>
            </a:r>
            <a:r>
              <a:rPr lang="vi-VN" sz="2400" dirty="0"/>
              <a:t> </a:t>
            </a:r>
            <a:r>
              <a:rPr lang="vi-VN" sz="2400" dirty="0" err="1"/>
              <a:t>phụ</a:t>
            </a:r>
            <a:r>
              <a:rPr lang="vi-VN" sz="2400" dirty="0"/>
              <a:t> </a:t>
            </a:r>
            <a:r>
              <a:rPr lang="vi-VN" sz="2400" dirty="0" err="1"/>
              <a:t>của</a:t>
            </a:r>
            <a:r>
              <a:rPr lang="vi-VN" sz="2400" dirty="0"/>
              <a:t> </a:t>
            </a:r>
            <a:r>
              <a:rPr lang="vi-VN" sz="2400" dirty="0" err="1"/>
              <a:t>Khả</a:t>
            </a:r>
            <a:r>
              <a:rPr lang="vi-VN" sz="2400" dirty="0"/>
              <a:t> năng </a:t>
            </a:r>
            <a:r>
              <a:rPr lang="vi-VN" sz="2400" dirty="0" err="1"/>
              <a:t>sử</a:t>
            </a:r>
            <a:r>
              <a:rPr lang="vi-VN" sz="2400" dirty="0"/>
              <a:t> </a:t>
            </a:r>
            <a:r>
              <a:rPr lang="vi-VN" sz="2400" dirty="0" err="1"/>
              <a:t>dụng</a:t>
            </a:r>
            <a:endParaRPr lang="vi-VN" sz="2400" dirty="0"/>
          </a:p>
          <a:p>
            <a:pPr lvl="1"/>
            <a:r>
              <a:rPr lang="vi-VN" sz="2400" dirty="0" err="1"/>
              <a:t>Dễ</a:t>
            </a:r>
            <a:r>
              <a:rPr lang="vi-VN" sz="2400" dirty="0"/>
              <a:t> </a:t>
            </a:r>
            <a:r>
              <a:rPr lang="vi-VN" sz="2400" dirty="0" err="1"/>
              <a:t>hiểu</a:t>
            </a:r>
            <a:r>
              <a:rPr lang="vi-VN" sz="2400" dirty="0"/>
              <a:t>: </a:t>
            </a:r>
          </a:p>
          <a:p>
            <a:pPr lvl="2"/>
            <a:r>
              <a:rPr lang="vi-VN" sz="2400" dirty="0" err="1"/>
              <a:t>Dễ</a:t>
            </a:r>
            <a:r>
              <a:rPr lang="vi-VN" sz="2400" dirty="0"/>
              <a:t> </a:t>
            </a:r>
            <a:r>
              <a:rPr lang="vi-VN" sz="2400" dirty="0" err="1"/>
              <a:t>dàng</a:t>
            </a:r>
            <a:r>
              <a:rPr lang="vi-VN" sz="2400" dirty="0"/>
              <a:t> </a:t>
            </a:r>
            <a:r>
              <a:rPr lang="vi-VN" sz="2400" dirty="0" err="1"/>
              <a:t>hiểu</a:t>
            </a:r>
            <a:r>
              <a:rPr lang="vi-VN" sz="2400" dirty="0"/>
              <a:t> </a:t>
            </a:r>
            <a:r>
              <a:rPr lang="vi-VN" sz="2400" dirty="0" err="1"/>
              <a:t>các</a:t>
            </a:r>
            <a:r>
              <a:rPr lang="vi-VN" sz="2400" dirty="0"/>
              <a:t> </a:t>
            </a:r>
            <a:r>
              <a:rPr lang="vi-VN" sz="2400" dirty="0" err="1"/>
              <a:t>khái</a:t>
            </a:r>
            <a:r>
              <a:rPr lang="vi-VN" sz="2400" dirty="0"/>
              <a:t> </a:t>
            </a:r>
            <a:r>
              <a:rPr lang="vi-VN" sz="2400" dirty="0" err="1"/>
              <a:t>niệm</a:t>
            </a:r>
            <a:r>
              <a:rPr lang="vi-VN" sz="2400" dirty="0"/>
              <a:t> / </a:t>
            </a:r>
            <a:r>
              <a:rPr lang="vi-VN" sz="2400" dirty="0" err="1"/>
              <a:t>khả</a:t>
            </a:r>
            <a:r>
              <a:rPr lang="vi-VN" sz="2400" dirty="0"/>
              <a:t> năng </a:t>
            </a:r>
            <a:r>
              <a:rPr lang="vi-VN" sz="2400" dirty="0" err="1"/>
              <a:t>áp</a:t>
            </a:r>
            <a:r>
              <a:rPr lang="vi-VN" sz="2400" dirty="0"/>
              <a:t> </a:t>
            </a:r>
            <a:r>
              <a:rPr lang="vi-VN" sz="2400" dirty="0" err="1"/>
              <a:t>dụng</a:t>
            </a:r>
            <a:r>
              <a:rPr lang="vi-VN" sz="2400" dirty="0"/>
              <a:t> </a:t>
            </a:r>
            <a:r>
              <a:rPr lang="vi-VN" sz="2400" dirty="0" err="1"/>
              <a:t>của</a:t>
            </a:r>
            <a:r>
              <a:rPr lang="vi-VN" sz="2400" dirty="0"/>
              <a:t> </a:t>
            </a:r>
            <a:r>
              <a:rPr lang="vi-VN" sz="2400" dirty="0" err="1"/>
              <a:t>phần</a:t>
            </a:r>
            <a:r>
              <a:rPr lang="vi-VN" sz="2400" dirty="0"/>
              <a:t> </a:t>
            </a:r>
            <a:r>
              <a:rPr lang="vi-VN" sz="2400" dirty="0" err="1"/>
              <a:t>mềm</a:t>
            </a:r>
            <a:endParaRPr lang="vi-VN" sz="2400" dirty="0"/>
          </a:p>
          <a:p>
            <a:pPr lvl="2"/>
            <a:r>
              <a:rPr lang="vi-VN" sz="2400" dirty="0" err="1"/>
              <a:t>Ví</a:t>
            </a:r>
            <a:r>
              <a:rPr lang="vi-VN" sz="2400" dirty="0"/>
              <a:t> </a:t>
            </a:r>
            <a:r>
              <a:rPr lang="vi-VN" sz="2400" dirty="0" err="1"/>
              <a:t>dụ</a:t>
            </a:r>
            <a:r>
              <a:rPr lang="vi-VN" sz="2400" dirty="0"/>
              <a:t>: Sinh viên </a:t>
            </a:r>
            <a:r>
              <a:rPr lang="vi-VN" sz="2400" dirty="0" err="1"/>
              <a:t>mới</a:t>
            </a:r>
            <a:r>
              <a:rPr lang="vi-VN" sz="2400" dirty="0"/>
              <a:t> đăng </a:t>
            </a:r>
            <a:r>
              <a:rPr lang="vi-VN" sz="2400" dirty="0" err="1"/>
              <a:t>ký</a:t>
            </a:r>
            <a:r>
              <a:rPr lang="vi-VN" sz="2400" dirty="0"/>
              <a:t> </a:t>
            </a:r>
            <a:r>
              <a:rPr lang="vi-VN" sz="2400" dirty="0" err="1"/>
              <a:t>có</a:t>
            </a:r>
            <a:r>
              <a:rPr lang="vi-VN" sz="2400" dirty="0"/>
              <a:t> </a:t>
            </a:r>
            <a:r>
              <a:rPr lang="vi-VN" sz="2400" dirty="0" err="1"/>
              <a:t>thể</a:t>
            </a:r>
            <a:r>
              <a:rPr lang="vi-VN" sz="2400" dirty="0"/>
              <a:t> </a:t>
            </a:r>
            <a:r>
              <a:rPr lang="vi-VN" sz="2400" dirty="0" err="1"/>
              <a:t>hiểu</a:t>
            </a:r>
            <a:r>
              <a:rPr lang="vi-VN" sz="2400" dirty="0"/>
              <a:t> </a:t>
            </a:r>
            <a:r>
              <a:rPr lang="vi-VN" sz="2400" dirty="0" err="1"/>
              <a:t>khóa</a:t>
            </a:r>
            <a:r>
              <a:rPr lang="vi-VN" sz="2400" dirty="0"/>
              <a:t> </a:t>
            </a:r>
            <a:r>
              <a:rPr lang="vi-VN" sz="2400" dirty="0" err="1"/>
              <a:t>học</a:t>
            </a:r>
            <a:r>
              <a:rPr lang="vi-VN" sz="2400" dirty="0"/>
              <a:t> </a:t>
            </a:r>
            <a:r>
              <a:rPr lang="vi-VN" sz="2400" dirty="0" err="1"/>
              <a:t>Reg</a:t>
            </a:r>
            <a:r>
              <a:rPr lang="vi-VN" sz="2400" dirty="0"/>
              <a:t>. </a:t>
            </a:r>
            <a:r>
              <a:rPr lang="vi-VN" sz="2400" dirty="0" err="1"/>
              <a:t>Sys</a:t>
            </a:r>
            <a:r>
              <a:rPr lang="vi-VN" sz="2400" dirty="0"/>
              <a:t>. </a:t>
            </a:r>
            <a:r>
              <a:rPr lang="vi-VN" sz="2400" dirty="0" err="1"/>
              <a:t>Nó</a:t>
            </a:r>
            <a:r>
              <a:rPr lang="vi-VN" sz="2400" dirty="0"/>
              <a:t> 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cần</a:t>
            </a:r>
            <a:r>
              <a:rPr lang="vi-VN" sz="2400" dirty="0"/>
              <a:t> </a:t>
            </a:r>
            <a:r>
              <a:rPr lang="vi-VN" sz="2400" dirty="0" err="1"/>
              <a:t>thiết</a:t>
            </a:r>
            <a:r>
              <a:rPr lang="vi-VN" sz="2400" dirty="0"/>
              <a:t> </a:t>
            </a:r>
            <a:r>
              <a:rPr lang="vi-VN" sz="2400" dirty="0" err="1"/>
              <a:t>khái</a:t>
            </a:r>
            <a:r>
              <a:rPr lang="vi-VN" sz="2400" dirty="0"/>
              <a:t> </a:t>
            </a:r>
            <a:r>
              <a:rPr lang="vi-VN" sz="2400" dirty="0" err="1"/>
              <a:t>niệm</a:t>
            </a:r>
            <a:r>
              <a:rPr lang="vi-VN" sz="2400" dirty="0"/>
              <a:t> </a:t>
            </a:r>
            <a:r>
              <a:rPr lang="vi-VN" sz="2400" dirty="0" err="1"/>
              <a:t>thống</a:t>
            </a:r>
            <a:r>
              <a:rPr lang="vi-VN" sz="2400" dirty="0"/>
              <a:t> </a:t>
            </a:r>
            <a:r>
              <a:rPr lang="vi-VN" sz="2400" dirty="0" err="1"/>
              <a:t>nhất</a:t>
            </a:r>
            <a:r>
              <a:rPr lang="vi-VN" sz="2400" dirty="0"/>
              <a:t> 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vi-VN" sz="2400" dirty="0" err="1"/>
              <a:t>khả</a:t>
            </a:r>
            <a:r>
              <a:rPr lang="vi-VN" sz="2400" dirty="0"/>
              <a:t> năng </a:t>
            </a:r>
            <a:r>
              <a:rPr lang="vi-VN" sz="2400" dirty="0" err="1"/>
              <a:t>áp</a:t>
            </a:r>
            <a:r>
              <a:rPr lang="vi-VN" sz="2400" dirty="0"/>
              <a:t> </a:t>
            </a:r>
            <a:r>
              <a:rPr lang="vi-VN" sz="2400" dirty="0" err="1"/>
              <a:t>dụng</a:t>
            </a:r>
            <a:r>
              <a:rPr lang="vi-VN" sz="2400" dirty="0"/>
              <a:t> như </a:t>
            </a:r>
            <a:r>
              <a:rPr lang="vi-VN" sz="2400" dirty="0" err="1"/>
              <a:t>hệ</a:t>
            </a:r>
            <a:r>
              <a:rPr lang="vi-VN" sz="2400" dirty="0"/>
              <a:t> </a:t>
            </a:r>
            <a:r>
              <a:rPr lang="vi-VN" sz="2400" dirty="0" err="1"/>
              <a:t>thống</a:t>
            </a:r>
            <a:r>
              <a:rPr lang="vi-VN" sz="2400" dirty="0"/>
              <a:t> </a:t>
            </a:r>
            <a:r>
              <a:rPr lang="vi-VN" sz="2400" dirty="0" err="1"/>
              <a:t>quản</a:t>
            </a:r>
            <a:r>
              <a:rPr lang="vi-VN" sz="2400" dirty="0"/>
              <a:t> </a:t>
            </a:r>
            <a:r>
              <a:rPr lang="vi-VN" sz="2400" dirty="0" err="1"/>
              <a:t>lý</a:t>
            </a:r>
            <a:r>
              <a:rPr lang="vi-VN" sz="2400" dirty="0"/>
              <a:t> </a:t>
            </a:r>
            <a:r>
              <a:rPr lang="vi-VN" sz="2400" dirty="0" err="1"/>
              <a:t>đại</a:t>
            </a:r>
            <a:r>
              <a:rPr lang="vi-VN" sz="2400" dirty="0"/>
              <a:t> </a:t>
            </a:r>
            <a:r>
              <a:rPr lang="vi-VN" sz="2400" dirty="0" err="1"/>
              <a:t>học</a:t>
            </a:r>
            <a:endParaRPr lang="vi-VN" sz="2400" dirty="0"/>
          </a:p>
          <a:p>
            <a:pPr lvl="1"/>
            <a:r>
              <a:rPr lang="vi-VN" sz="2400" dirty="0" err="1"/>
              <a:t>Khả</a:t>
            </a:r>
            <a:r>
              <a:rPr lang="vi-VN" sz="2400" dirty="0"/>
              <a:t> năng </a:t>
            </a:r>
            <a:r>
              <a:rPr lang="vi-VN" sz="2400" dirty="0" err="1"/>
              <a:t>học</a:t>
            </a:r>
            <a:r>
              <a:rPr lang="vi-VN" sz="2400" dirty="0"/>
              <a:t> </a:t>
            </a:r>
            <a:r>
              <a:rPr lang="vi-VN" sz="2400" dirty="0" err="1"/>
              <a:t>tập</a:t>
            </a:r>
            <a:endParaRPr lang="vi-VN" sz="2400" dirty="0"/>
          </a:p>
          <a:p>
            <a:pPr lvl="2"/>
            <a:r>
              <a:rPr lang="vi-VN" sz="2400" dirty="0" err="1"/>
              <a:t>Dễ</a:t>
            </a:r>
            <a:r>
              <a:rPr lang="vi-VN" sz="2400" dirty="0"/>
              <a:t> </a:t>
            </a:r>
            <a:r>
              <a:rPr lang="vi-VN" sz="2400" dirty="0" err="1"/>
              <a:t>dàng</a:t>
            </a:r>
            <a:r>
              <a:rPr lang="vi-VN" sz="2400" dirty="0"/>
              <a:t> </a:t>
            </a:r>
            <a:r>
              <a:rPr lang="vi-VN" sz="2400" dirty="0" err="1"/>
              <a:t>học</a:t>
            </a:r>
            <a:r>
              <a:rPr lang="vi-VN" sz="2400" dirty="0"/>
              <a:t> </a:t>
            </a:r>
            <a:r>
              <a:rPr lang="vi-VN" sz="2400" dirty="0" err="1"/>
              <a:t>tập</a:t>
            </a:r>
            <a:r>
              <a:rPr lang="vi-VN" sz="2400" dirty="0"/>
              <a:t> </a:t>
            </a:r>
            <a:r>
              <a:rPr lang="vi-VN" sz="2400" dirty="0" err="1"/>
              <a:t>hoạt</a:t>
            </a:r>
            <a:r>
              <a:rPr lang="vi-VN" sz="2400" dirty="0"/>
              <a:t> </a:t>
            </a:r>
            <a:r>
              <a:rPr lang="vi-VN" sz="2400" dirty="0" err="1"/>
              <a:t>động</a:t>
            </a:r>
            <a:r>
              <a:rPr lang="vi-VN" sz="2400" dirty="0"/>
              <a:t> 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vi-VN" sz="2400" dirty="0" err="1"/>
              <a:t>sử</a:t>
            </a:r>
            <a:r>
              <a:rPr lang="vi-VN" sz="2400" dirty="0"/>
              <a:t> </a:t>
            </a:r>
            <a:r>
              <a:rPr lang="vi-VN" sz="2400" dirty="0" err="1"/>
              <a:t>dụng</a:t>
            </a:r>
            <a:r>
              <a:rPr lang="vi-VN" sz="2400" dirty="0"/>
              <a:t> </a:t>
            </a:r>
            <a:r>
              <a:rPr lang="vi-VN" sz="2400" dirty="0" err="1"/>
              <a:t>phần</a:t>
            </a:r>
            <a:r>
              <a:rPr lang="vi-VN" sz="2400" dirty="0"/>
              <a:t> </a:t>
            </a:r>
            <a:r>
              <a:rPr lang="vi-VN" sz="2400" dirty="0" err="1"/>
              <a:t>mềm</a:t>
            </a:r>
            <a:endParaRPr lang="vi-VN" sz="2400" dirty="0"/>
          </a:p>
          <a:p>
            <a:pPr lvl="2"/>
            <a:r>
              <a:rPr lang="vi-VN" sz="2400" dirty="0" err="1"/>
              <a:t>Ví</a:t>
            </a:r>
            <a:r>
              <a:rPr lang="vi-VN" sz="2400" dirty="0"/>
              <a:t> </a:t>
            </a:r>
            <a:r>
              <a:rPr lang="vi-VN" sz="2400" dirty="0" err="1"/>
              <a:t>dụ</a:t>
            </a:r>
            <a:r>
              <a:rPr lang="vi-VN" sz="2400" dirty="0"/>
              <a:t>: </a:t>
            </a:r>
            <a:r>
              <a:rPr lang="vi-VN" sz="2400" dirty="0" err="1"/>
              <a:t>Các</a:t>
            </a:r>
            <a:r>
              <a:rPr lang="vi-VN" sz="2400" dirty="0"/>
              <a:t> </a:t>
            </a:r>
            <a:r>
              <a:rPr lang="vi-VN" sz="2400" dirty="0" err="1"/>
              <a:t>hướng</a:t>
            </a:r>
            <a:r>
              <a:rPr lang="vi-VN" sz="2400" dirty="0"/>
              <a:t> </a:t>
            </a:r>
            <a:r>
              <a:rPr lang="vi-VN" sz="2400" dirty="0" err="1"/>
              <a:t>dẫn</a:t>
            </a:r>
            <a:r>
              <a:rPr lang="vi-VN" sz="2400" dirty="0"/>
              <a:t> </a:t>
            </a:r>
            <a:r>
              <a:rPr lang="vi-VN" sz="2400" dirty="0" err="1"/>
              <a:t>để</a:t>
            </a:r>
            <a:r>
              <a:rPr lang="vi-VN" sz="2400" dirty="0"/>
              <a:t> </a:t>
            </a:r>
            <a:r>
              <a:rPr lang="vi-VN" sz="2400" dirty="0" err="1"/>
              <a:t>tìm</a:t>
            </a:r>
            <a:r>
              <a:rPr lang="vi-VN" sz="2400" dirty="0"/>
              <a:t> </a:t>
            </a:r>
            <a:r>
              <a:rPr lang="vi-VN" sz="2400" dirty="0" err="1"/>
              <a:t>hiểu</a:t>
            </a:r>
            <a:r>
              <a:rPr lang="vi-VN" sz="2400" dirty="0"/>
              <a:t> </a:t>
            </a:r>
            <a:r>
              <a:rPr lang="vi-VN" sz="2400" dirty="0" err="1"/>
              <a:t>các</a:t>
            </a:r>
            <a:r>
              <a:rPr lang="vi-VN" sz="2400" dirty="0"/>
              <a:t> </a:t>
            </a:r>
            <a:r>
              <a:rPr lang="vi-VN" sz="2400" dirty="0" err="1"/>
              <a:t>hoạt</a:t>
            </a:r>
            <a:r>
              <a:rPr lang="vi-VN" sz="2400" dirty="0"/>
              <a:t> </a:t>
            </a:r>
            <a:r>
              <a:rPr lang="vi-VN" sz="2400" dirty="0" err="1"/>
              <a:t>động</a:t>
            </a:r>
            <a:r>
              <a:rPr lang="vi-VN" sz="2400" dirty="0"/>
              <a:t> trong </a:t>
            </a:r>
            <a:r>
              <a:rPr lang="vi-VN" sz="2400" dirty="0" err="1"/>
              <a:t>vòng</a:t>
            </a:r>
            <a:r>
              <a:rPr lang="vi-VN" sz="2400" dirty="0"/>
              <a:t> 10 </a:t>
            </a:r>
            <a:r>
              <a:rPr lang="vi-VN" sz="2400" dirty="0" err="1"/>
              <a:t>phút</a:t>
            </a:r>
            <a:r>
              <a:rPr lang="vi-VN" sz="2400" dirty="0"/>
              <a:t>, 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bắt</a:t>
            </a:r>
            <a:r>
              <a:rPr lang="vi-VN" sz="2400" dirty="0"/>
              <a:t> </a:t>
            </a:r>
            <a:r>
              <a:rPr lang="vi-VN" sz="2400" dirty="0" err="1"/>
              <a:t>buộc</a:t>
            </a:r>
            <a:r>
              <a:rPr lang="vi-VN" sz="2400" dirty="0"/>
              <a:t>. </a:t>
            </a:r>
            <a:r>
              <a:rPr lang="vi-VN" sz="2400" dirty="0" err="1"/>
              <a:t>Hệ</a:t>
            </a:r>
            <a:r>
              <a:rPr lang="vi-VN" sz="2400" dirty="0"/>
              <a:t> </a:t>
            </a:r>
            <a:r>
              <a:rPr lang="vi-VN" sz="2400" dirty="0" err="1"/>
              <a:t>thống</a:t>
            </a:r>
            <a:r>
              <a:rPr lang="vi-VN" sz="2400" dirty="0"/>
              <a:t> </a:t>
            </a:r>
            <a:r>
              <a:rPr lang="vi-VN" sz="2400" dirty="0" err="1"/>
              <a:t>trợ</a:t>
            </a:r>
            <a:r>
              <a:rPr lang="vi-VN" sz="2400" dirty="0"/>
              <a:t> </a:t>
            </a:r>
            <a:r>
              <a:rPr lang="vi-VN" sz="2400" dirty="0" err="1"/>
              <a:t>giúp</a:t>
            </a:r>
            <a:r>
              <a:rPr lang="vi-VN" sz="2400" dirty="0"/>
              <a:t> cho </a:t>
            </a:r>
            <a:r>
              <a:rPr lang="vi-VN" sz="2400" dirty="0" err="1"/>
              <a:t>người</a:t>
            </a:r>
            <a:r>
              <a:rPr lang="vi-VN" sz="2400" dirty="0"/>
              <a:t> </a:t>
            </a:r>
            <a:r>
              <a:rPr lang="vi-VN" sz="2400" dirty="0" err="1"/>
              <a:t>dùng</a:t>
            </a:r>
            <a:r>
              <a:rPr lang="vi-VN" sz="2400" dirty="0"/>
              <a:t> </a:t>
            </a:r>
            <a:r>
              <a:rPr lang="vi-VN" sz="2400" dirty="0" err="1"/>
              <a:t>mới</a:t>
            </a:r>
            <a:r>
              <a:rPr lang="vi-VN" sz="2400" dirty="0"/>
              <a:t> </a:t>
            </a:r>
            <a:r>
              <a:rPr lang="vi-VN" sz="2400" dirty="0" err="1"/>
              <a:t>để</a:t>
            </a:r>
            <a:r>
              <a:rPr lang="vi-VN" sz="2400" dirty="0"/>
              <a:t> </a:t>
            </a:r>
            <a:r>
              <a:rPr lang="vi-VN" sz="2400" dirty="0" err="1"/>
              <a:t>hỗ</a:t>
            </a:r>
            <a:r>
              <a:rPr lang="vi-VN" sz="2400" dirty="0"/>
              <a:t> </a:t>
            </a:r>
            <a:r>
              <a:rPr lang="vi-VN" sz="2400" dirty="0" err="1"/>
              <a:t>trợ</a:t>
            </a:r>
            <a:r>
              <a:rPr lang="vi-VN" sz="2400" dirty="0"/>
              <a:t> </a:t>
            </a:r>
            <a:r>
              <a:rPr lang="vi-VN" sz="2400" dirty="0" err="1"/>
              <a:t>tất</a:t>
            </a:r>
            <a:r>
              <a:rPr lang="vi-VN" sz="2400" dirty="0"/>
              <a:t> </a:t>
            </a:r>
            <a:r>
              <a:rPr lang="vi-VN" sz="2400" dirty="0" err="1"/>
              <a:t>cả</a:t>
            </a:r>
            <a:r>
              <a:rPr lang="vi-VN" sz="2400" dirty="0"/>
              <a:t> </a:t>
            </a:r>
            <a:r>
              <a:rPr lang="vi-VN" sz="2400" dirty="0" err="1"/>
              <a:t>các</a:t>
            </a:r>
            <a:r>
              <a:rPr lang="vi-VN" sz="2400" dirty="0"/>
              <a:t> </a:t>
            </a:r>
            <a:r>
              <a:rPr lang="vi-VN" sz="2400" dirty="0" err="1"/>
              <a:t>hoạt</a:t>
            </a:r>
            <a:r>
              <a:rPr lang="vi-VN" sz="2400" dirty="0"/>
              <a:t> </a:t>
            </a:r>
            <a:r>
              <a:rPr lang="vi-VN" sz="2400" dirty="0" err="1"/>
              <a:t>động</a:t>
            </a:r>
            <a:r>
              <a:rPr lang="vi-VN" sz="2400" dirty="0"/>
              <a:t> </a:t>
            </a:r>
            <a:r>
              <a:rPr lang="vi-VN" sz="2400" dirty="0" err="1"/>
              <a:t>chính</a:t>
            </a:r>
            <a:r>
              <a:rPr lang="vi-VN" sz="2400" dirty="0"/>
              <a:t> 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bắt</a:t>
            </a:r>
            <a:r>
              <a:rPr lang="vi-VN" sz="2400" dirty="0"/>
              <a:t> </a:t>
            </a:r>
            <a:r>
              <a:rPr lang="vi-VN" sz="2400" dirty="0" err="1"/>
              <a:t>buộc</a:t>
            </a:r>
            <a:endParaRPr lang="vi-VN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2F33B-2AC7-451F-8743-2BDE0F10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25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307158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91AD4-2F1C-4C81-BD66-413630F6E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2.2.3.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F4DE4-FD1D-4838-9E47-C1BED1D1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 dirty="0" err="1"/>
              <a:t>Các</a:t>
            </a:r>
            <a:r>
              <a:rPr lang="vi-VN" sz="2400" dirty="0"/>
              <a:t> </a:t>
            </a:r>
            <a:r>
              <a:rPr lang="vi-VN" sz="2400" dirty="0" err="1"/>
              <a:t>đặc</a:t>
            </a:r>
            <a:r>
              <a:rPr lang="vi-VN" sz="2400" dirty="0"/>
              <a:t> </a:t>
            </a:r>
            <a:r>
              <a:rPr lang="vi-VN" sz="2400" dirty="0" err="1"/>
              <a:t>điểm</a:t>
            </a:r>
            <a:r>
              <a:rPr lang="vi-VN" sz="2400" dirty="0"/>
              <a:t> </a:t>
            </a:r>
            <a:r>
              <a:rPr lang="vi-VN" sz="2400" dirty="0" err="1"/>
              <a:t>phụ</a:t>
            </a:r>
            <a:r>
              <a:rPr lang="vi-VN" sz="2400" dirty="0"/>
              <a:t> </a:t>
            </a:r>
            <a:r>
              <a:rPr lang="vi-VN" sz="2400" dirty="0" err="1"/>
              <a:t>của</a:t>
            </a:r>
            <a:r>
              <a:rPr lang="vi-VN" sz="2400" dirty="0"/>
              <a:t> </a:t>
            </a:r>
            <a:r>
              <a:rPr lang="vi-VN" sz="2400" dirty="0" err="1"/>
              <a:t>Khả</a:t>
            </a:r>
            <a:r>
              <a:rPr lang="vi-VN" sz="2400" dirty="0"/>
              <a:t> năng </a:t>
            </a:r>
            <a:r>
              <a:rPr lang="vi-VN" sz="2400" dirty="0" err="1"/>
              <a:t>sử</a:t>
            </a:r>
            <a:r>
              <a:rPr lang="vi-VN" sz="2400" dirty="0"/>
              <a:t> </a:t>
            </a:r>
            <a:r>
              <a:rPr lang="vi-VN" sz="2400" dirty="0" err="1"/>
              <a:t>dụng</a:t>
            </a:r>
            <a:r>
              <a:rPr lang="vi-VN" sz="2400" dirty="0"/>
              <a:t> (</a:t>
            </a:r>
            <a:r>
              <a:rPr lang="vi-VN" sz="2400" dirty="0" err="1"/>
              <a:t>cont</a:t>
            </a:r>
            <a:r>
              <a:rPr lang="vi-VN" sz="2400" dirty="0"/>
              <a:t>.)</a:t>
            </a:r>
          </a:p>
          <a:p>
            <a:pPr lvl="1"/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dễ</a:t>
            </a:r>
            <a:r>
              <a:rPr lang="vi-VN" dirty="0"/>
              <a:t> </a:t>
            </a:r>
            <a:r>
              <a:rPr lang="vi-VN" dirty="0" err="1"/>
              <a:t>vận</a:t>
            </a:r>
            <a:r>
              <a:rPr lang="vi-VN" dirty="0"/>
              <a:t> </a:t>
            </a:r>
            <a:r>
              <a:rPr lang="vi-VN" dirty="0" err="1"/>
              <a:t>hành</a:t>
            </a:r>
            <a:endParaRPr lang="vi-VN" dirty="0"/>
          </a:p>
          <a:p>
            <a:pPr lvl="2"/>
            <a:r>
              <a:rPr lang="vi-VN" sz="2200" dirty="0" err="1"/>
              <a:t>Dễ</a:t>
            </a:r>
            <a:r>
              <a:rPr lang="vi-VN" sz="2200" dirty="0"/>
              <a:t> </a:t>
            </a:r>
            <a:r>
              <a:rPr lang="vi-VN" sz="2200" dirty="0" err="1"/>
              <a:t>dàng</a:t>
            </a:r>
            <a:r>
              <a:rPr lang="vi-VN" sz="2200" dirty="0"/>
              <a:t> </a:t>
            </a:r>
            <a:r>
              <a:rPr lang="vi-VN" sz="2200" dirty="0" err="1"/>
              <a:t>vận</a:t>
            </a:r>
            <a:r>
              <a:rPr lang="vi-VN" sz="2200" dirty="0"/>
              <a:t> </a:t>
            </a:r>
            <a:r>
              <a:rPr lang="vi-VN" sz="2200" dirty="0" err="1"/>
              <a:t>hành</a:t>
            </a:r>
            <a:r>
              <a:rPr lang="vi-VN" sz="2200" dirty="0"/>
              <a:t> </a:t>
            </a:r>
            <a:r>
              <a:rPr lang="vi-VN" sz="2200" dirty="0" err="1"/>
              <a:t>và</a:t>
            </a:r>
            <a:r>
              <a:rPr lang="vi-VN" sz="2200" dirty="0"/>
              <a:t> </a:t>
            </a:r>
            <a:r>
              <a:rPr lang="vi-VN" sz="2200" dirty="0" err="1"/>
              <a:t>quản</a:t>
            </a:r>
            <a:r>
              <a:rPr lang="vi-VN" sz="2200" dirty="0"/>
              <a:t> </a:t>
            </a:r>
            <a:r>
              <a:rPr lang="vi-VN" sz="2200" dirty="0" err="1"/>
              <a:t>lý</a:t>
            </a:r>
            <a:r>
              <a:rPr lang="vi-VN" sz="2200" dirty="0"/>
              <a:t> </a:t>
            </a:r>
            <a:r>
              <a:rPr lang="vi-VN" sz="2200" dirty="0" err="1"/>
              <a:t>vận</a:t>
            </a:r>
            <a:r>
              <a:rPr lang="vi-VN" sz="2200" dirty="0"/>
              <a:t> </a:t>
            </a:r>
            <a:r>
              <a:rPr lang="vi-VN" sz="2200" dirty="0" err="1"/>
              <a:t>hành</a:t>
            </a:r>
            <a:r>
              <a:rPr lang="vi-VN" sz="2200" dirty="0"/>
              <a:t> </a:t>
            </a:r>
            <a:r>
              <a:rPr lang="vi-VN" sz="2200" dirty="0" err="1"/>
              <a:t>phần</a:t>
            </a:r>
            <a:r>
              <a:rPr lang="vi-VN" sz="2200" dirty="0"/>
              <a:t> </a:t>
            </a:r>
            <a:r>
              <a:rPr lang="vi-VN" sz="2200" dirty="0" err="1"/>
              <a:t>mềm</a:t>
            </a:r>
            <a:r>
              <a:rPr lang="vi-VN" sz="2200" dirty="0"/>
              <a:t> </a:t>
            </a:r>
          </a:p>
          <a:p>
            <a:pPr lvl="2"/>
            <a:r>
              <a:rPr lang="vi-VN" sz="2200" dirty="0" err="1"/>
              <a:t>ví</a:t>
            </a:r>
            <a:r>
              <a:rPr lang="vi-VN" sz="2200" dirty="0"/>
              <a:t> </a:t>
            </a:r>
            <a:r>
              <a:rPr lang="vi-VN" sz="2200" dirty="0" err="1"/>
              <a:t>dụ</a:t>
            </a:r>
            <a:r>
              <a:rPr lang="vi-VN" sz="2200" dirty="0"/>
              <a:t>: </a:t>
            </a:r>
            <a:r>
              <a:rPr lang="vi-VN" sz="2200" dirty="0" err="1"/>
              <a:t>Học</a:t>
            </a:r>
            <a:r>
              <a:rPr lang="vi-VN" sz="2200" dirty="0"/>
              <a:t> sinh </a:t>
            </a:r>
            <a:r>
              <a:rPr lang="vi-VN" sz="2200" dirty="0" err="1"/>
              <a:t>mới</a:t>
            </a:r>
            <a:r>
              <a:rPr lang="vi-VN" sz="2200" dirty="0"/>
              <a:t> đăng </a:t>
            </a:r>
            <a:r>
              <a:rPr lang="vi-VN" sz="2200" dirty="0" err="1"/>
              <a:t>ký</a:t>
            </a:r>
            <a:r>
              <a:rPr lang="vi-VN" sz="2200" dirty="0"/>
              <a:t> </a:t>
            </a:r>
            <a:r>
              <a:rPr lang="vi-VN" sz="2200" dirty="0" err="1"/>
              <a:t>có</a:t>
            </a:r>
            <a:r>
              <a:rPr lang="vi-VN" sz="2200" dirty="0"/>
              <a:t> </a:t>
            </a:r>
            <a:r>
              <a:rPr lang="vi-VN" sz="2200" dirty="0" err="1"/>
              <a:t>thể</a:t>
            </a:r>
            <a:r>
              <a:rPr lang="vi-VN" sz="2200" dirty="0"/>
              <a:t> </a:t>
            </a:r>
            <a:r>
              <a:rPr lang="vi-VN" sz="2200" dirty="0" err="1"/>
              <a:t>vận</a:t>
            </a:r>
            <a:r>
              <a:rPr lang="vi-VN" sz="2200" dirty="0"/>
              <a:t> </a:t>
            </a:r>
            <a:r>
              <a:rPr lang="vi-VN" sz="2200" dirty="0" err="1"/>
              <a:t>hành</a:t>
            </a:r>
            <a:r>
              <a:rPr lang="vi-VN" sz="2200" dirty="0"/>
              <a:t> </a:t>
            </a:r>
            <a:r>
              <a:rPr lang="vi-VN" sz="2200" dirty="0" err="1"/>
              <a:t>nó</a:t>
            </a:r>
            <a:r>
              <a:rPr lang="vi-VN" sz="2200" dirty="0"/>
              <a:t> </a:t>
            </a:r>
            <a:r>
              <a:rPr lang="vi-VN" sz="2200" dirty="0" err="1"/>
              <a:t>mà</a:t>
            </a:r>
            <a:r>
              <a:rPr lang="vi-VN" sz="2200" dirty="0"/>
              <a:t> không </a:t>
            </a:r>
            <a:r>
              <a:rPr lang="vi-VN" sz="2200" dirty="0" err="1"/>
              <a:t>cần</a:t>
            </a:r>
            <a:r>
              <a:rPr lang="vi-VN" sz="2200" dirty="0"/>
              <a:t> </a:t>
            </a:r>
            <a:r>
              <a:rPr lang="vi-VN" sz="2200" dirty="0" err="1"/>
              <a:t>hướng</a:t>
            </a:r>
            <a:r>
              <a:rPr lang="vi-VN" sz="2200" dirty="0"/>
              <a:t> </a:t>
            </a:r>
            <a:r>
              <a:rPr lang="vi-VN" sz="2200" dirty="0" err="1"/>
              <a:t>dẫn</a:t>
            </a:r>
            <a:r>
              <a:rPr lang="vi-VN" sz="2200" dirty="0"/>
              <a:t> </a:t>
            </a:r>
            <a:r>
              <a:rPr lang="vi-VN" sz="2200" dirty="0" err="1"/>
              <a:t>sử</a:t>
            </a:r>
            <a:r>
              <a:rPr lang="vi-VN" sz="2200" dirty="0"/>
              <a:t> </a:t>
            </a:r>
            <a:r>
              <a:rPr lang="vi-VN" sz="2200" dirty="0" err="1"/>
              <a:t>dụng</a:t>
            </a:r>
            <a:endParaRPr lang="vi-VN" sz="2200" dirty="0"/>
          </a:p>
          <a:p>
            <a:pPr lvl="2"/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vi-VN" sz="2200" dirty="0" err="1"/>
              <a:t>Đề</a:t>
            </a:r>
            <a:r>
              <a:rPr lang="vi-VN" sz="2200" dirty="0"/>
              <a:t> </a:t>
            </a:r>
            <a:r>
              <a:rPr lang="vi-VN" sz="2200" dirty="0" err="1"/>
              <a:t>nghị</a:t>
            </a:r>
            <a:r>
              <a:rPr lang="vi-VN" sz="2200" dirty="0"/>
              <a:t> </a:t>
            </a:r>
            <a:r>
              <a:rPr lang="vi-VN" sz="2200" dirty="0" err="1"/>
              <a:t>để</a:t>
            </a:r>
            <a:r>
              <a:rPr lang="vi-VN" sz="2200" dirty="0"/>
              <a:t> </a:t>
            </a:r>
            <a:r>
              <a:rPr lang="vi-VN" sz="2200" dirty="0" err="1"/>
              <a:t>có</a:t>
            </a:r>
            <a:r>
              <a:rPr lang="vi-VN" sz="2200" dirty="0"/>
              <a:t> phong </a:t>
            </a:r>
            <a:r>
              <a:rPr lang="vi-VN" sz="2200" dirty="0" err="1"/>
              <a:t>cách</a:t>
            </a:r>
            <a:r>
              <a:rPr lang="vi-VN" sz="2200" dirty="0"/>
              <a:t> </a:t>
            </a:r>
            <a:r>
              <a:rPr lang="vi-VN" sz="2200" dirty="0" err="1"/>
              <a:t>hoạt</a:t>
            </a:r>
            <a:r>
              <a:rPr lang="vi-VN" sz="2200" dirty="0"/>
              <a:t> </a:t>
            </a:r>
            <a:r>
              <a:rPr lang="vi-VN" sz="2200" dirty="0" err="1"/>
              <a:t>động</a:t>
            </a:r>
            <a:r>
              <a:rPr lang="vi-VN" sz="2200" dirty="0"/>
              <a:t> tương </a:t>
            </a:r>
            <a:r>
              <a:rPr lang="vi-VN" sz="2200" dirty="0" err="1"/>
              <a:t>tự</a:t>
            </a:r>
            <a:r>
              <a:rPr lang="vi-VN" sz="2200" dirty="0"/>
              <a:t> như IE </a:t>
            </a:r>
            <a:r>
              <a:rPr lang="vi-VN" sz="2200" dirty="0" err="1"/>
              <a:t>với</a:t>
            </a:r>
            <a:r>
              <a:rPr lang="vi-VN" sz="2200" dirty="0"/>
              <a:t> </a:t>
            </a:r>
            <a:r>
              <a:rPr lang="vi-VN" sz="2200" dirty="0" err="1"/>
              <a:t>chip</a:t>
            </a:r>
            <a:r>
              <a:rPr lang="vi-VN" sz="2200" dirty="0"/>
              <a:t> công </a:t>
            </a:r>
            <a:r>
              <a:rPr lang="vi-VN" sz="2200" dirty="0" err="1"/>
              <a:t>cụ</a:t>
            </a:r>
            <a:endParaRPr lang="vi-VN" sz="2200" dirty="0"/>
          </a:p>
          <a:p>
            <a:pPr lvl="1"/>
            <a:r>
              <a:rPr lang="vi-VN" dirty="0" err="1"/>
              <a:t>Hấp</a:t>
            </a:r>
            <a:r>
              <a:rPr lang="vi-VN" dirty="0"/>
              <a:t> </a:t>
            </a:r>
            <a:r>
              <a:rPr lang="vi-VN" dirty="0" err="1"/>
              <a:t>dẫn</a:t>
            </a:r>
            <a:endParaRPr lang="vi-VN" dirty="0"/>
          </a:p>
          <a:p>
            <a:pPr lvl="2"/>
            <a:r>
              <a:rPr lang="vi-VN" sz="2200" dirty="0" err="1"/>
              <a:t>Khả</a:t>
            </a:r>
            <a:r>
              <a:rPr lang="vi-VN" sz="2200" dirty="0"/>
              <a:t> năng </a:t>
            </a:r>
            <a:r>
              <a:rPr lang="vi-VN" sz="2200" dirty="0" err="1"/>
              <a:t>trở</a:t>
            </a:r>
            <a:r>
              <a:rPr lang="vi-VN" sz="2200" dirty="0"/>
              <a:t> </a:t>
            </a:r>
            <a:r>
              <a:rPr lang="vi-VN" sz="2200" dirty="0" err="1"/>
              <a:t>thành</a:t>
            </a:r>
            <a:r>
              <a:rPr lang="vi-VN" sz="2200" dirty="0"/>
              <a:t> </a:t>
            </a:r>
            <a:r>
              <a:rPr lang="vi-VN" sz="2200" dirty="0" err="1"/>
              <a:t>phần</a:t>
            </a:r>
            <a:r>
              <a:rPr lang="vi-VN" sz="2200" dirty="0"/>
              <a:t> </a:t>
            </a:r>
            <a:r>
              <a:rPr lang="vi-VN" sz="2200" dirty="0" err="1"/>
              <a:t>mềm</a:t>
            </a:r>
            <a:r>
              <a:rPr lang="vi-VN" sz="2200" dirty="0"/>
              <a:t> </a:t>
            </a:r>
            <a:r>
              <a:rPr lang="vi-VN" sz="2200" dirty="0" err="1"/>
              <a:t>hấp</a:t>
            </a:r>
            <a:r>
              <a:rPr lang="vi-VN" sz="2200" dirty="0"/>
              <a:t> </a:t>
            </a:r>
            <a:r>
              <a:rPr lang="vi-VN" sz="2200" dirty="0" err="1"/>
              <a:t>dẫn</a:t>
            </a:r>
            <a:r>
              <a:rPr lang="vi-VN" sz="2200" dirty="0"/>
              <a:t> cho </a:t>
            </a:r>
            <a:r>
              <a:rPr lang="vi-VN" sz="2200" dirty="0" err="1"/>
              <a:t>người</a:t>
            </a:r>
            <a:r>
              <a:rPr lang="vi-VN" sz="2200" dirty="0"/>
              <a:t> </a:t>
            </a:r>
            <a:r>
              <a:rPr lang="vi-VN" sz="2200" dirty="0" err="1"/>
              <a:t>dùng</a:t>
            </a:r>
            <a:r>
              <a:rPr lang="vi-VN" sz="2200" dirty="0"/>
              <a:t> </a:t>
            </a:r>
          </a:p>
          <a:p>
            <a:pPr lvl="1"/>
            <a:r>
              <a:rPr lang="vi-VN" dirty="0"/>
              <a:t>Tuân </a:t>
            </a:r>
            <a:r>
              <a:rPr lang="vi-VN" dirty="0" err="1"/>
              <a:t>thủ</a:t>
            </a:r>
            <a:r>
              <a:rPr lang="vi-VN" dirty="0"/>
              <a:t> 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endParaRPr lang="vi-VN" dirty="0"/>
          </a:p>
          <a:p>
            <a:pPr lvl="2"/>
            <a:r>
              <a:rPr lang="vi-VN" sz="2200" dirty="0" err="1"/>
              <a:t>Khả</a:t>
            </a:r>
            <a:r>
              <a:rPr lang="vi-VN" sz="2200" dirty="0"/>
              <a:t> năng tuân </a:t>
            </a:r>
            <a:r>
              <a:rPr lang="vi-VN" sz="2200" dirty="0" err="1"/>
              <a:t>thủ</a:t>
            </a:r>
            <a:r>
              <a:rPr lang="vi-VN" sz="2200" dirty="0"/>
              <a:t> </a:t>
            </a:r>
            <a:r>
              <a:rPr lang="vi-VN" sz="2200" dirty="0" err="1"/>
              <a:t>các</a:t>
            </a:r>
            <a:r>
              <a:rPr lang="vi-VN" sz="2200" dirty="0"/>
              <a:t> tiêu </a:t>
            </a:r>
            <a:r>
              <a:rPr lang="vi-VN" sz="2200" dirty="0" err="1"/>
              <a:t>chuẩn</a:t>
            </a:r>
            <a:r>
              <a:rPr lang="vi-VN" sz="2200" dirty="0"/>
              <a:t> </a:t>
            </a:r>
            <a:r>
              <a:rPr lang="vi-VN" sz="2200" dirty="0" err="1"/>
              <a:t>hoặc</a:t>
            </a:r>
            <a:r>
              <a:rPr lang="vi-VN" sz="2200" dirty="0"/>
              <a:t> quy </a:t>
            </a:r>
            <a:r>
              <a:rPr lang="vi-VN" sz="2200" dirty="0" err="1"/>
              <a:t>ước</a:t>
            </a:r>
            <a:r>
              <a:rPr lang="vi-VN" sz="2200" dirty="0"/>
              <a:t> liên quan </a:t>
            </a:r>
            <a:r>
              <a:rPr lang="vi-VN" sz="2200" dirty="0" err="1"/>
              <a:t>đến</a:t>
            </a:r>
            <a:r>
              <a:rPr lang="vi-VN" sz="2200" dirty="0"/>
              <a:t> </a:t>
            </a:r>
            <a:r>
              <a:rPr lang="vi-VN" sz="2200" dirty="0" err="1"/>
              <a:t>khả</a:t>
            </a:r>
            <a:r>
              <a:rPr lang="vi-VN" sz="2200" dirty="0"/>
              <a:t> năng </a:t>
            </a:r>
            <a:r>
              <a:rPr lang="vi-VN" sz="2200" dirty="0" err="1"/>
              <a:t>sử</a:t>
            </a:r>
            <a:r>
              <a:rPr lang="vi-VN" sz="2200" dirty="0"/>
              <a:t> </a:t>
            </a:r>
            <a:r>
              <a:rPr lang="vi-VN" sz="2200" dirty="0" err="1"/>
              <a:t>dụng</a:t>
            </a:r>
            <a:endParaRPr lang="vi-VN" sz="2200" dirty="0"/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06E07-A7B1-4579-8ACF-8F0CDA4E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26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727470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8774-5E8E-400E-8620-8BAEDB0E3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2.2.3.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36889-467E-49DF-A11D-C2266EE7D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?</a:t>
            </a:r>
          </a:p>
          <a:p>
            <a:endParaRPr lang="vi-VN" dirty="0"/>
          </a:p>
          <a:p>
            <a:r>
              <a:rPr lang="vi-VN" dirty="0" err="1"/>
              <a:t>Trước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,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thỏa</a:t>
            </a:r>
            <a:r>
              <a:rPr lang="vi-VN" dirty="0"/>
              <a:t> </a:t>
            </a:r>
            <a:r>
              <a:rPr lang="vi-VN" dirty="0" err="1"/>
              <a:t>thuận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.</a:t>
            </a: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vi-VN" b="1" dirty="0"/>
              <a:t> </a:t>
            </a:r>
            <a:r>
              <a:rPr lang="vi-VN" b="1" dirty="0" err="1"/>
              <a:t>Tạo</a:t>
            </a:r>
            <a:r>
              <a:rPr lang="vi-VN" b="1" dirty="0"/>
              <a:t> </a:t>
            </a:r>
            <a:r>
              <a:rPr lang="vi-VN" b="1" dirty="0" err="1"/>
              <a:t>mẫu</a:t>
            </a:r>
            <a:r>
              <a:rPr lang="vi-VN" b="1" dirty="0"/>
              <a:t> </a:t>
            </a:r>
            <a:r>
              <a:rPr lang="vi-VN" dirty="0"/>
              <a:t>cho "</a:t>
            </a:r>
            <a:r>
              <a:rPr lang="vi-VN" dirty="0" err="1"/>
              <a:t>màn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,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,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", trong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b="1" dirty="0"/>
              <a:t>Phân </a:t>
            </a:r>
            <a:r>
              <a:rPr lang="vi-VN" b="1" dirty="0" err="1"/>
              <a:t>tích</a:t>
            </a:r>
            <a:r>
              <a:rPr lang="vi-VN" b="1" dirty="0"/>
              <a:t> Yêu </a:t>
            </a:r>
            <a:r>
              <a:rPr lang="vi-VN" b="1" dirty="0" err="1"/>
              <a:t>cầu</a:t>
            </a:r>
            <a:r>
              <a:rPr lang="vi-VN" b="1" dirty="0"/>
              <a:t> </a:t>
            </a:r>
            <a:r>
              <a:rPr lang="vi-VN" b="1" dirty="0" err="1"/>
              <a:t>Phần</a:t>
            </a:r>
            <a:r>
              <a:rPr lang="vi-VN" b="1" dirty="0"/>
              <a:t> </a:t>
            </a:r>
            <a:r>
              <a:rPr lang="vi-VN" b="1" dirty="0" err="1"/>
              <a:t>mềm</a:t>
            </a:r>
            <a:r>
              <a:rPr lang="vi-VN" b="1" dirty="0"/>
              <a:t>.</a:t>
            </a:r>
          </a:p>
          <a:p>
            <a:pPr marL="0" indent="0">
              <a:buNone/>
            </a:pPr>
            <a:r>
              <a:rPr lang="vi-VN" dirty="0"/>
              <a:t>"</a:t>
            </a:r>
            <a:r>
              <a:rPr lang="vi-VN" b="1" dirty="0" err="1"/>
              <a:t>Tạo</a:t>
            </a:r>
            <a:r>
              <a:rPr lang="vi-VN" b="1" dirty="0"/>
              <a:t> </a:t>
            </a:r>
            <a:r>
              <a:rPr lang="vi-VN" b="1" dirty="0" err="1"/>
              <a:t>mẫu</a:t>
            </a:r>
            <a:r>
              <a:rPr lang="vi-VN" b="1" dirty="0"/>
              <a:t> giao </a:t>
            </a:r>
            <a:r>
              <a:rPr lang="vi-VN" b="1" dirty="0" err="1"/>
              <a:t>diện</a:t>
            </a:r>
            <a:r>
              <a:rPr lang="vi-VN" b="1" dirty="0"/>
              <a:t> </a:t>
            </a:r>
            <a:r>
              <a:rPr lang="vi-VN" b="1" dirty="0" err="1"/>
              <a:t>người</a:t>
            </a:r>
            <a:r>
              <a:rPr lang="vi-VN" b="1" dirty="0"/>
              <a:t> </a:t>
            </a:r>
            <a:r>
              <a:rPr lang="vi-VN" b="1" dirty="0" err="1"/>
              <a:t>dùng</a:t>
            </a:r>
            <a:r>
              <a:rPr lang="vi-VN" dirty="0"/>
              <a:t>"</a:t>
            </a:r>
          </a:p>
          <a:p>
            <a:r>
              <a:rPr lang="vi-VN" b="1" dirty="0"/>
              <a:t>Trong </a:t>
            </a:r>
            <a:r>
              <a:rPr lang="vi-VN" b="1" dirty="0" err="1"/>
              <a:t>quá</a:t>
            </a:r>
            <a:r>
              <a:rPr lang="vi-VN" b="1" dirty="0"/>
              <a:t> </a:t>
            </a:r>
            <a:r>
              <a:rPr lang="vi-VN" b="1" dirty="0" err="1"/>
              <a:t>trình</a:t>
            </a:r>
            <a:r>
              <a:rPr lang="vi-VN" b="1" dirty="0"/>
              <a:t> </a:t>
            </a:r>
            <a:r>
              <a:rPr lang="vi-VN" b="1" dirty="0" err="1"/>
              <a:t>thiết</a:t>
            </a:r>
            <a:r>
              <a:rPr lang="vi-VN" b="1" dirty="0"/>
              <a:t> </a:t>
            </a:r>
            <a:r>
              <a:rPr lang="vi-VN" b="1" dirty="0" err="1"/>
              <a:t>kế</a:t>
            </a:r>
            <a:r>
              <a:rPr lang="vi-VN" dirty="0"/>
              <a:t>,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.</a:t>
            </a:r>
          </a:p>
          <a:p>
            <a:r>
              <a:rPr lang="vi-VN" dirty="0" err="1"/>
              <a:t>Và</a:t>
            </a:r>
            <a:r>
              <a:rPr lang="vi-VN" dirty="0"/>
              <a:t> trong </a:t>
            </a:r>
            <a:r>
              <a:rPr lang="vi-VN" b="1" dirty="0" err="1"/>
              <a:t>quá</a:t>
            </a:r>
            <a:r>
              <a:rPr lang="vi-VN" b="1" dirty="0"/>
              <a:t> </a:t>
            </a:r>
            <a:r>
              <a:rPr lang="vi-VN" b="1" dirty="0" err="1"/>
              <a:t>trình</a:t>
            </a:r>
            <a:r>
              <a:rPr lang="vi-VN" b="1" dirty="0"/>
              <a:t> </a:t>
            </a:r>
            <a:r>
              <a:rPr lang="vi-VN" b="1" dirty="0" err="1"/>
              <a:t>thử</a:t>
            </a:r>
            <a:r>
              <a:rPr lang="vi-VN" b="1" dirty="0"/>
              <a:t> </a:t>
            </a:r>
            <a:r>
              <a:rPr lang="vi-VN" b="1" dirty="0" err="1"/>
              <a:t>nghiệm</a:t>
            </a:r>
            <a:r>
              <a:rPr lang="vi-VN" dirty="0"/>
              <a:t>, </a:t>
            </a:r>
            <a:r>
              <a:rPr lang="vi-VN" dirty="0" err="1"/>
              <a:t>kiểm</a:t>
            </a:r>
            <a:r>
              <a:rPr lang="vi-VN" dirty="0"/>
              <a:t> tra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quả</a:t>
            </a:r>
            <a:endParaRPr lang="vi-V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C9104-0DDD-4B68-9DE0-83A5BF860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27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351689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2114-F27E-47E6-B7FA-8A93104F7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2.2.4.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0E954-F6D3-442D-8292-F9625D1B4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quả</a:t>
            </a:r>
            <a:endParaRPr lang="vi-VN" dirty="0"/>
          </a:p>
          <a:p>
            <a:pPr lvl="1"/>
            <a:r>
              <a:rPr lang="vi-VN" sz="2400" dirty="0" err="1"/>
              <a:t>Hành</a:t>
            </a:r>
            <a:r>
              <a:rPr lang="vi-VN" sz="2400" dirty="0"/>
              <a:t> vi </a:t>
            </a:r>
            <a:r>
              <a:rPr lang="vi-VN" sz="2400" dirty="0" err="1"/>
              <a:t>thời</a:t>
            </a:r>
            <a:r>
              <a:rPr lang="vi-VN" sz="2400" dirty="0"/>
              <a:t> gian</a:t>
            </a:r>
          </a:p>
          <a:p>
            <a:pPr lvl="2"/>
            <a:r>
              <a:rPr lang="vi-VN" sz="2400" dirty="0" err="1"/>
              <a:t>Để</a:t>
            </a:r>
            <a:r>
              <a:rPr lang="vi-VN" sz="2400" dirty="0"/>
              <a:t> </a:t>
            </a:r>
            <a:r>
              <a:rPr lang="vi-VN" sz="2400" dirty="0" err="1"/>
              <a:t>hiển</a:t>
            </a:r>
            <a:r>
              <a:rPr lang="vi-VN" sz="2400" dirty="0"/>
              <a:t> </a:t>
            </a:r>
            <a:r>
              <a:rPr lang="vi-VN" sz="2400" dirty="0" err="1"/>
              <a:t>thị</a:t>
            </a:r>
            <a:r>
              <a:rPr lang="vi-VN" sz="2400" dirty="0"/>
              <a:t> </a:t>
            </a:r>
            <a:r>
              <a:rPr lang="vi-VN" sz="2400" dirty="0" err="1"/>
              <a:t>thời</a:t>
            </a:r>
            <a:r>
              <a:rPr lang="vi-VN" sz="2400" dirty="0"/>
              <a:t> gian </a:t>
            </a:r>
            <a:r>
              <a:rPr lang="vi-VN" sz="2400" dirty="0" err="1"/>
              <a:t>phản</a:t>
            </a:r>
            <a:r>
              <a:rPr lang="vi-VN" sz="2400" dirty="0"/>
              <a:t> </a:t>
            </a:r>
            <a:r>
              <a:rPr lang="vi-VN" sz="2400" dirty="0" err="1"/>
              <a:t>hồi</a:t>
            </a:r>
            <a:r>
              <a:rPr lang="vi-VN" sz="2400" dirty="0"/>
              <a:t>, </a:t>
            </a:r>
            <a:r>
              <a:rPr lang="vi-VN" sz="2400" dirty="0" err="1"/>
              <a:t>thời</a:t>
            </a:r>
            <a:r>
              <a:rPr lang="vi-VN" sz="2400" dirty="0"/>
              <a:t> gian </a:t>
            </a:r>
            <a:r>
              <a:rPr lang="vi-VN" sz="2400" dirty="0" err="1"/>
              <a:t>xử</a:t>
            </a:r>
            <a:r>
              <a:rPr lang="vi-VN" sz="2400" dirty="0"/>
              <a:t> </a:t>
            </a:r>
            <a:r>
              <a:rPr lang="vi-VN" sz="2400" dirty="0" err="1"/>
              <a:t>lý</a:t>
            </a:r>
            <a:r>
              <a:rPr lang="vi-VN" sz="2400" dirty="0"/>
              <a:t> 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vi-VN" sz="2400" dirty="0" err="1"/>
              <a:t>tốc</a:t>
            </a:r>
            <a:r>
              <a:rPr lang="vi-VN" sz="2400" dirty="0"/>
              <a:t> </a:t>
            </a:r>
            <a:r>
              <a:rPr lang="vi-VN" sz="2400" dirty="0" err="1"/>
              <a:t>độ</a:t>
            </a:r>
            <a:r>
              <a:rPr lang="vi-VN" sz="2400" dirty="0"/>
              <a:t> thông </a:t>
            </a:r>
            <a:r>
              <a:rPr lang="vi-VN" sz="2400" dirty="0" err="1"/>
              <a:t>lượng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thực</a:t>
            </a:r>
            <a:r>
              <a:rPr lang="vi-VN" sz="2400" dirty="0"/>
              <a:t> </a:t>
            </a:r>
            <a:r>
              <a:rPr lang="vi-VN" sz="2400" dirty="0" err="1"/>
              <a:t>hiện</a:t>
            </a:r>
            <a:r>
              <a:rPr lang="vi-VN" sz="2400" dirty="0"/>
              <a:t> như </a:t>
            </a:r>
            <a:r>
              <a:rPr lang="vi-VN" sz="2400" dirty="0" err="1"/>
              <a:t>thế</a:t>
            </a:r>
            <a:r>
              <a:rPr lang="vi-VN" sz="2400" dirty="0"/>
              <a:t> </a:t>
            </a:r>
            <a:r>
              <a:rPr lang="vi-VN" sz="2400" dirty="0" err="1"/>
              <a:t>nào</a:t>
            </a:r>
            <a:r>
              <a:rPr lang="vi-VN" sz="2400" dirty="0"/>
              <a:t> </a:t>
            </a:r>
            <a:r>
              <a:rPr lang="vi-VN" sz="2400" dirty="0" err="1"/>
              <a:t>để</a:t>
            </a:r>
            <a:r>
              <a:rPr lang="vi-VN" sz="2400" dirty="0"/>
              <a:t> </a:t>
            </a:r>
            <a:r>
              <a:rPr lang="vi-VN" sz="2400" dirty="0" err="1"/>
              <a:t>thực</a:t>
            </a:r>
            <a:r>
              <a:rPr lang="vi-VN" sz="2400" dirty="0"/>
              <a:t> </a:t>
            </a:r>
            <a:r>
              <a:rPr lang="vi-VN" sz="2400" dirty="0" err="1"/>
              <a:t>hiện</a:t>
            </a:r>
            <a:r>
              <a:rPr lang="vi-VN" sz="2400" dirty="0"/>
              <a:t> </a:t>
            </a:r>
            <a:r>
              <a:rPr lang="vi-VN" sz="2400" dirty="0" err="1"/>
              <a:t>chức</a:t>
            </a:r>
            <a:r>
              <a:rPr lang="vi-VN" sz="2400" dirty="0"/>
              <a:t> năng</a:t>
            </a:r>
          </a:p>
          <a:p>
            <a:pPr lvl="2"/>
            <a:r>
              <a:rPr lang="vi-VN" sz="2400" dirty="0" err="1"/>
              <a:t>Ví</a:t>
            </a:r>
            <a:r>
              <a:rPr lang="vi-VN" sz="2400" dirty="0"/>
              <a:t> </a:t>
            </a:r>
            <a:r>
              <a:rPr lang="vi-VN" sz="2400" dirty="0" err="1"/>
              <a:t>dụ</a:t>
            </a:r>
            <a:r>
              <a:rPr lang="vi-VN" sz="2400" dirty="0"/>
              <a:t>: </a:t>
            </a:r>
            <a:r>
              <a:rPr lang="vi-VN" sz="2400" dirty="0" err="1"/>
              <a:t>Hệ</a:t>
            </a:r>
            <a:r>
              <a:rPr lang="vi-VN" sz="2400" dirty="0"/>
              <a:t> </a:t>
            </a:r>
            <a:r>
              <a:rPr lang="vi-VN" sz="2400" dirty="0" err="1"/>
              <a:t>thống</a:t>
            </a:r>
            <a:r>
              <a:rPr lang="vi-VN" sz="2400" dirty="0"/>
              <a:t> </a:t>
            </a:r>
            <a:r>
              <a:rPr lang="vi-VN" sz="2400" dirty="0" err="1"/>
              <a:t>sẽ</a:t>
            </a:r>
            <a:r>
              <a:rPr lang="vi-VN" sz="2400" dirty="0"/>
              <a:t> </a:t>
            </a:r>
            <a:r>
              <a:rPr lang="vi-VN" sz="2400" dirty="0" err="1"/>
              <a:t>hỗ</a:t>
            </a:r>
            <a:r>
              <a:rPr lang="vi-VN" sz="2400" dirty="0"/>
              <a:t> </a:t>
            </a:r>
            <a:r>
              <a:rPr lang="vi-VN" sz="2400" dirty="0" err="1"/>
              <a:t>trợ</a:t>
            </a:r>
            <a:r>
              <a:rPr lang="vi-VN" sz="2400" dirty="0"/>
              <a:t> </a:t>
            </a:r>
            <a:r>
              <a:rPr lang="vi-VN" sz="2400" dirty="0" err="1"/>
              <a:t>tối</a:t>
            </a:r>
            <a:r>
              <a:rPr lang="vi-VN" sz="2400" dirty="0"/>
              <a:t> đa 50 </a:t>
            </a:r>
            <a:r>
              <a:rPr lang="vi-VN" sz="2400" dirty="0" err="1"/>
              <a:t>người</a:t>
            </a:r>
            <a:r>
              <a:rPr lang="vi-VN" sz="2400" dirty="0"/>
              <a:t> </a:t>
            </a:r>
            <a:r>
              <a:rPr lang="vi-VN" sz="2400" dirty="0" err="1"/>
              <a:t>dùng</a:t>
            </a:r>
            <a:r>
              <a:rPr lang="vi-VN" sz="2400" dirty="0"/>
              <a:t> </a:t>
            </a:r>
            <a:r>
              <a:rPr lang="vi-VN" sz="2400" dirty="0" err="1"/>
              <a:t>hoạt</a:t>
            </a:r>
            <a:r>
              <a:rPr lang="vi-VN" sz="2400" dirty="0"/>
              <a:t> </a:t>
            </a:r>
            <a:r>
              <a:rPr lang="vi-VN" sz="2400" dirty="0" err="1"/>
              <a:t>động</a:t>
            </a:r>
            <a:r>
              <a:rPr lang="vi-VN" sz="2400" dirty="0"/>
              <a:t> </a:t>
            </a:r>
            <a:r>
              <a:rPr lang="vi-VN" sz="2400" dirty="0" err="1"/>
              <a:t>đồng</a:t>
            </a:r>
            <a:r>
              <a:rPr lang="vi-VN" sz="2400" dirty="0"/>
              <a:t> </a:t>
            </a:r>
            <a:r>
              <a:rPr lang="vi-VN" sz="2400" dirty="0" err="1"/>
              <a:t>thời</a:t>
            </a:r>
            <a:r>
              <a:rPr lang="vi-VN" sz="2400" dirty="0"/>
              <a:t> </a:t>
            </a:r>
            <a:r>
              <a:rPr lang="vi-VN" sz="2400" dirty="0" err="1"/>
              <a:t>hoạt</a:t>
            </a:r>
            <a:r>
              <a:rPr lang="vi-VN" sz="2400" dirty="0"/>
              <a:t> </a:t>
            </a:r>
            <a:r>
              <a:rPr lang="vi-VN" sz="2400" dirty="0" err="1"/>
              <a:t>động</a:t>
            </a:r>
            <a:r>
              <a:rPr lang="vi-VN" sz="2400" dirty="0"/>
              <a:t> "Đăng </a:t>
            </a:r>
            <a:r>
              <a:rPr lang="vi-VN" sz="2400" dirty="0" err="1"/>
              <a:t>ký</a:t>
            </a:r>
            <a:r>
              <a:rPr lang="vi-VN" sz="2400" dirty="0"/>
              <a:t> </a:t>
            </a:r>
            <a:r>
              <a:rPr lang="vi-VN" sz="2400" dirty="0" err="1"/>
              <a:t>khóa</a:t>
            </a:r>
            <a:r>
              <a:rPr lang="vi-VN" sz="2400" dirty="0"/>
              <a:t> </a:t>
            </a:r>
            <a:r>
              <a:rPr lang="vi-VN" sz="2400" dirty="0" err="1"/>
              <a:t>học</a:t>
            </a:r>
            <a:r>
              <a:rPr lang="vi-VN" sz="2400" dirty="0"/>
              <a:t>" 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vi-VN" sz="2400" dirty="0" err="1"/>
              <a:t>tất</a:t>
            </a:r>
            <a:r>
              <a:rPr lang="vi-VN" sz="2400" dirty="0"/>
              <a:t> </a:t>
            </a:r>
            <a:r>
              <a:rPr lang="vi-VN" sz="2400" dirty="0" err="1"/>
              <a:t>cả</a:t>
            </a:r>
            <a:r>
              <a:rPr lang="vi-VN" sz="2400" dirty="0"/>
              <a:t> </a:t>
            </a:r>
            <a:r>
              <a:rPr lang="vi-VN" sz="2400" dirty="0" err="1"/>
              <a:t>người</a:t>
            </a:r>
            <a:r>
              <a:rPr lang="vi-VN" sz="2400" dirty="0"/>
              <a:t> </a:t>
            </a:r>
            <a:r>
              <a:rPr lang="vi-VN" sz="2400" dirty="0" err="1"/>
              <a:t>dùng</a:t>
            </a:r>
            <a:r>
              <a:rPr lang="vi-VN" sz="2400" dirty="0"/>
              <a:t> </a:t>
            </a:r>
            <a:r>
              <a:rPr lang="vi-VN" sz="2400" dirty="0" err="1"/>
              <a:t>có</a:t>
            </a:r>
            <a:r>
              <a:rPr lang="vi-VN" sz="2400" dirty="0"/>
              <a:t> </a:t>
            </a:r>
            <a:r>
              <a:rPr lang="vi-VN" sz="2400" dirty="0" err="1"/>
              <a:t>thể</a:t>
            </a:r>
            <a:r>
              <a:rPr lang="vi-VN" sz="2400" dirty="0"/>
              <a:t> </a:t>
            </a:r>
            <a:r>
              <a:rPr lang="vi-VN" sz="2400" dirty="0" err="1"/>
              <a:t>nhận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kết</a:t>
            </a:r>
            <a:r>
              <a:rPr lang="vi-VN" sz="2400" dirty="0"/>
              <a:t> </a:t>
            </a:r>
            <a:r>
              <a:rPr lang="vi-VN" sz="2400" dirty="0" err="1"/>
              <a:t>quả</a:t>
            </a:r>
            <a:r>
              <a:rPr lang="vi-VN" sz="2400" dirty="0"/>
              <a:t> </a:t>
            </a:r>
            <a:r>
              <a:rPr lang="vi-VN" sz="2400" dirty="0" err="1"/>
              <a:t>của</a:t>
            </a:r>
            <a:r>
              <a:rPr lang="vi-VN" sz="2400" dirty="0"/>
              <a:t> </a:t>
            </a:r>
            <a:r>
              <a:rPr lang="vi-VN" sz="2400" dirty="0" err="1"/>
              <a:t>hoạt</a:t>
            </a:r>
            <a:r>
              <a:rPr lang="vi-VN" sz="2400" dirty="0"/>
              <a:t> </a:t>
            </a:r>
            <a:r>
              <a:rPr lang="vi-VN" sz="2400" dirty="0" err="1"/>
              <a:t>động</a:t>
            </a:r>
            <a:r>
              <a:rPr lang="vi-VN" sz="2400" dirty="0"/>
              <a:t> trong </a:t>
            </a:r>
            <a:r>
              <a:rPr lang="vi-VN" sz="2400" dirty="0" err="1"/>
              <a:t>vòng</a:t>
            </a:r>
            <a:r>
              <a:rPr lang="vi-VN" sz="2400" dirty="0"/>
              <a:t> 10 giây</a:t>
            </a:r>
          </a:p>
          <a:p>
            <a:pPr lvl="1"/>
            <a:r>
              <a:rPr lang="vi-VN" sz="2400" dirty="0" err="1"/>
              <a:t>Hành</a:t>
            </a:r>
            <a:r>
              <a:rPr lang="vi-VN" sz="2400" dirty="0"/>
              <a:t> vi </a:t>
            </a:r>
            <a:r>
              <a:rPr lang="vi-VN" sz="2400" dirty="0" err="1"/>
              <a:t>tài</a:t>
            </a:r>
            <a:r>
              <a:rPr lang="vi-VN" sz="2400" dirty="0"/>
              <a:t> nguyên</a:t>
            </a:r>
          </a:p>
          <a:p>
            <a:pPr lvl="2"/>
            <a:r>
              <a:rPr lang="vi-VN" sz="2400" dirty="0" err="1"/>
              <a:t>Khả</a:t>
            </a:r>
            <a:r>
              <a:rPr lang="vi-VN" sz="2400" dirty="0"/>
              <a:t> năng </a:t>
            </a:r>
            <a:r>
              <a:rPr lang="vi-VN" sz="2400" dirty="0" err="1"/>
              <a:t>sử</a:t>
            </a:r>
            <a:r>
              <a:rPr lang="vi-VN" sz="2400" dirty="0"/>
              <a:t> </a:t>
            </a:r>
            <a:r>
              <a:rPr lang="vi-VN" sz="2400" dirty="0" err="1"/>
              <a:t>dụng</a:t>
            </a:r>
            <a:r>
              <a:rPr lang="vi-VN" sz="2400" dirty="0"/>
              <a:t> </a:t>
            </a:r>
            <a:r>
              <a:rPr lang="vi-VN" sz="2400" dirty="0" err="1"/>
              <a:t>đầy</a:t>
            </a:r>
            <a:r>
              <a:rPr lang="vi-VN" sz="2400" dirty="0"/>
              <a:t> </a:t>
            </a:r>
            <a:r>
              <a:rPr lang="vi-VN" sz="2400" dirty="0" err="1"/>
              <a:t>đủ</a:t>
            </a:r>
            <a:r>
              <a:rPr lang="vi-VN" sz="2400" dirty="0"/>
              <a:t> </a:t>
            </a:r>
            <a:r>
              <a:rPr lang="vi-VN" sz="2400" dirty="0" err="1"/>
              <a:t>số</a:t>
            </a:r>
            <a:r>
              <a:rPr lang="vi-VN" sz="2400" dirty="0"/>
              <a:t> </a:t>
            </a:r>
            <a:r>
              <a:rPr lang="vi-VN" sz="2400" dirty="0" err="1"/>
              <a:t>lượng</a:t>
            </a:r>
            <a:r>
              <a:rPr lang="vi-VN" sz="2400" dirty="0"/>
              <a:t> </a:t>
            </a:r>
            <a:r>
              <a:rPr lang="vi-VN" sz="2400" dirty="0" err="1"/>
              <a:t>tài</a:t>
            </a:r>
            <a:r>
              <a:rPr lang="vi-VN" sz="2400" dirty="0"/>
              <a:t> nguyên như </a:t>
            </a:r>
            <a:r>
              <a:rPr lang="vi-VN" sz="2400" dirty="0" err="1"/>
              <a:t>bộ</a:t>
            </a:r>
            <a:r>
              <a:rPr lang="vi-VN" sz="2400" dirty="0"/>
              <a:t> </a:t>
            </a:r>
            <a:r>
              <a:rPr lang="vi-VN" sz="2400" dirty="0" err="1"/>
              <a:t>nhớ</a:t>
            </a:r>
            <a:r>
              <a:rPr lang="vi-VN" sz="2400" dirty="0"/>
              <a:t> / </a:t>
            </a:r>
            <a:r>
              <a:rPr lang="vi-VN" sz="2400" dirty="0" err="1"/>
              <a:t>đĩa</a:t>
            </a:r>
            <a:r>
              <a:rPr lang="vi-VN" sz="2400" dirty="0"/>
              <a:t> 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vi-VN" sz="2400" dirty="0" err="1"/>
              <a:t>tài</a:t>
            </a:r>
            <a:r>
              <a:rPr lang="vi-VN" sz="2400" dirty="0"/>
              <a:t> nguyên giao </a:t>
            </a:r>
            <a:r>
              <a:rPr lang="vi-VN" sz="2400" dirty="0" err="1"/>
              <a:t>tiếp</a:t>
            </a:r>
            <a:endParaRPr lang="vi-VN" sz="2400" dirty="0"/>
          </a:p>
          <a:p>
            <a:pPr lvl="1"/>
            <a:r>
              <a:rPr lang="vi-VN" sz="2400" dirty="0"/>
              <a:t>Tuân </a:t>
            </a:r>
            <a:r>
              <a:rPr lang="vi-VN" sz="2400" dirty="0" err="1"/>
              <a:t>thủ</a:t>
            </a:r>
            <a:r>
              <a:rPr lang="vi-VN" sz="2400" dirty="0"/>
              <a:t> </a:t>
            </a:r>
            <a:r>
              <a:rPr lang="vi-VN" sz="2400" dirty="0" err="1"/>
              <a:t>hiệu</a:t>
            </a:r>
            <a:r>
              <a:rPr lang="vi-VN" sz="2400" dirty="0"/>
              <a:t> </a:t>
            </a:r>
            <a:r>
              <a:rPr lang="vi-VN" sz="2400" dirty="0" err="1"/>
              <a:t>quả</a:t>
            </a:r>
            <a:endParaRPr lang="vi-VN" sz="2400" dirty="0"/>
          </a:p>
          <a:p>
            <a:pPr lvl="2"/>
            <a:r>
              <a:rPr lang="vi-VN" sz="2400" dirty="0" err="1"/>
              <a:t>Khả</a:t>
            </a:r>
            <a:r>
              <a:rPr lang="vi-VN" sz="2400" dirty="0"/>
              <a:t> năng tuân </a:t>
            </a:r>
            <a:r>
              <a:rPr lang="vi-VN" sz="2400" dirty="0" err="1"/>
              <a:t>thủ</a:t>
            </a:r>
            <a:r>
              <a:rPr lang="vi-VN" sz="2400" dirty="0"/>
              <a:t> </a:t>
            </a:r>
            <a:r>
              <a:rPr lang="vi-VN" sz="2400" dirty="0" err="1"/>
              <a:t>các</a:t>
            </a:r>
            <a:r>
              <a:rPr lang="vi-VN" sz="2400" dirty="0"/>
              <a:t> tiêu </a:t>
            </a:r>
            <a:r>
              <a:rPr lang="vi-VN" sz="2400" dirty="0" err="1"/>
              <a:t>chuẩn</a:t>
            </a:r>
            <a:r>
              <a:rPr lang="vi-VN" sz="2400" dirty="0"/>
              <a:t> </a:t>
            </a:r>
            <a:r>
              <a:rPr lang="vi-VN" sz="2400" dirty="0" err="1"/>
              <a:t>hoặc</a:t>
            </a:r>
            <a:r>
              <a:rPr lang="vi-VN" sz="2400" dirty="0"/>
              <a:t> quy </a:t>
            </a:r>
            <a:r>
              <a:rPr lang="vi-VN" sz="2400" dirty="0" err="1"/>
              <a:t>ước</a:t>
            </a:r>
            <a:r>
              <a:rPr lang="vi-VN" sz="2400" dirty="0"/>
              <a:t> liên quan </a:t>
            </a:r>
            <a:r>
              <a:rPr lang="vi-VN" sz="2400" dirty="0" err="1"/>
              <a:t>đến</a:t>
            </a:r>
            <a:r>
              <a:rPr lang="vi-VN" sz="2400" dirty="0"/>
              <a:t> </a:t>
            </a:r>
            <a:r>
              <a:rPr lang="vi-VN" sz="2400" dirty="0" err="1"/>
              <a:t>hiệu</a:t>
            </a:r>
            <a:r>
              <a:rPr lang="vi-VN" sz="2400" dirty="0"/>
              <a:t> </a:t>
            </a:r>
            <a:r>
              <a:rPr lang="vi-VN" sz="2400" dirty="0" err="1"/>
              <a:t>quả</a:t>
            </a:r>
            <a:endParaRPr lang="vi-VN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D8502-B778-453D-B9A7-B26105CA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28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895998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33D4-49A5-4E11-AFAC-96078CE0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2.2.4.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B2BD4-46E8-41C0-A720-780BFDC1D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Trang </a:t>
            </a:r>
            <a:r>
              <a:rPr lang="vi-VN" dirty="0" err="1"/>
              <a:t>chiếu</a:t>
            </a:r>
            <a:r>
              <a:rPr lang="vi-VN" dirty="0"/>
              <a:t> </a:t>
            </a:r>
            <a:r>
              <a:rPr lang="vi-VN" dirty="0" err="1"/>
              <a:t>trước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cho </a:t>
            </a:r>
            <a:r>
              <a:rPr lang="vi-VN" dirty="0" err="1"/>
              <a:t>biết</a:t>
            </a:r>
            <a:r>
              <a:rPr lang="vi-VN" dirty="0"/>
              <a:t> như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Thời</a:t>
            </a:r>
            <a:r>
              <a:rPr lang="vi-VN" dirty="0"/>
              <a:t> gian</a:t>
            </a:r>
          </a:p>
          <a:p>
            <a:pPr lvl="1"/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hỗ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</a:t>
            </a:r>
            <a:r>
              <a:rPr lang="vi-VN" dirty="0" err="1"/>
              <a:t>tối</a:t>
            </a:r>
            <a:r>
              <a:rPr lang="vi-VN" dirty="0"/>
              <a:t> đa 50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đồng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"Đăng </a:t>
            </a:r>
            <a:r>
              <a:rPr lang="vi-VN" dirty="0" err="1"/>
              <a:t>ký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"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trong </a:t>
            </a:r>
            <a:r>
              <a:rPr lang="vi-VN" dirty="0" err="1"/>
              <a:t>vòng</a:t>
            </a:r>
            <a:r>
              <a:rPr lang="vi-VN" dirty="0"/>
              <a:t> 10 giây</a:t>
            </a:r>
          </a:p>
          <a:p>
            <a:r>
              <a:rPr lang="vi-VN" dirty="0"/>
              <a:t>Tuy nhiên, đây 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nghĩa</a:t>
            </a:r>
            <a:r>
              <a:rPr lang="vi-VN" dirty="0"/>
              <a:t> </a:t>
            </a:r>
            <a:r>
              <a:rPr lang="vi-VN" dirty="0" err="1"/>
              <a:t>là</a:t>
            </a:r>
            <a:endParaRPr lang="vi-VN" dirty="0"/>
          </a:p>
          <a:p>
            <a:pPr lvl="1"/>
            <a:r>
              <a:rPr lang="vi-VN" dirty="0"/>
              <a:t>Trong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, 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cắt</a:t>
            </a:r>
            <a:r>
              <a:rPr lang="vi-VN" dirty="0"/>
              <a:t> </a:t>
            </a:r>
            <a:r>
              <a:rPr lang="vi-VN" dirty="0" err="1"/>
              <a:t>đứt</a:t>
            </a:r>
            <a:r>
              <a:rPr lang="vi-VN" dirty="0"/>
              <a:t>, lưu </a:t>
            </a:r>
            <a:r>
              <a:rPr lang="vi-VN" dirty="0" err="1"/>
              <a:t>trữ</a:t>
            </a:r>
            <a:r>
              <a:rPr lang="vi-VN" dirty="0"/>
              <a:t>, </a:t>
            </a:r>
            <a:r>
              <a:rPr lang="vi-VN" dirty="0" err="1"/>
              <a:t>mạng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!</a:t>
            </a:r>
          </a:p>
          <a:p>
            <a:pPr lvl="1"/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đạt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theo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.</a:t>
            </a:r>
          </a:p>
          <a:p>
            <a:r>
              <a:rPr lang="vi-VN" dirty="0"/>
              <a:t>Câu </a:t>
            </a:r>
            <a:r>
              <a:rPr lang="vi-VN" dirty="0" err="1"/>
              <a:t>hỏi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theo </a:t>
            </a:r>
            <a:r>
              <a:rPr lang="vi-VN" dirty="0" err="1"/>
              <a:t>là</a:t>
            </a:r>
            <a:r>
              <a:rPr lang="vi-VN" dirty="0"/>
              <a:t> khi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 trong </a:t>
            </a:r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D3130-6070-4ACC-94DA-E7AC325C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29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11152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B63D-064A-4F63-B57F-8813A50E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Tại</a:t>
            </a:r>
            <a:r>
              <a:rPr lang="vi-VN" dirty="0"/>
              <a:t> sao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tiêu </a:t>
            </a:r>
            <a:r>
              <a:rPr lang="vi-VN" dirty="0" err="1"/>
              <a:t>chuẩn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9E65B-7A44-4644-829D-C1306E2D5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Trong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ngày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tiên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,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cho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đủ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ra </a:t>
            </a:r>
            <a:r>
              <a:rPr lang="vi-VN" dirty="0" err="1"/>
              <a:t>chức</a:t>
            </a:r>
            <a:r>
              <a:rPr lang="vi-VN" dirty="0"/>
              <a:t> năng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.</a:t>
            </a:r>
          </a:p>
          <a:p>
            <a:r>
              <a:rPr lang="vi-VN" dirty="0"/>
              <a:t>Khi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chiếm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vị</a:t>
            </a:r>
            <a:r>
              <a:rPr lang="vi-VN" dirty="0"/>
              <a:t> </a:t>
            </a:r>
            <a:r>
              <a:rPr lang="vi-VN" dirty="0" err="1"/>
              <a:t>trí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r>
              <a:rPr lang="vi-VN" dirty="0"/>
              <a:t>, </a:t>
            </a:r>
            <a:r>
              <a:rPr lang="vi-VN" dirty="0" err="1"/>
              <a:t>các</a:t>
            </a:r>
            <a:r>
              <a:rPr lang="vi-VN" dirty="0"/>
              <a:t> nhu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như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đáng</a:t>
            </a:r>
            <a:r>
              <a:rPr lang="vi-VN" dirty="0"/>
              <a:t> tin </a:t>
            </a:r>
            <a:r>
              <a:rPr lang="vi-VN" dirty="0" err="1"/>
              <a:t>cậy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suất</a:t>
            </a:r>
            <a:r>
              <a:rPr lang="vi-VN" dirty="0"/>
              <a:t> cao, </a:t>
            </a:r>
            <a:r>
              <a:rPr lang="vi-VN" dirty="0" err="1"/>
              <a:t>phát</a:t>
            </a:r>
            <a:r>
              <a:rPr lang="vi-VN" dirty="0"/>
              <a:t> sinh.</a:t>
            </a:r>
          </a:p>
          <a:p>
            <a:r>
              <a:rPr lang="vi-VN" dirty="0" err="1"/>
              <a:t>Ngày</a:t>
            </a:r>
            <a:r>
              <a:rPr lang="vi-VN" dirty="0"/>
              <a:t> nay,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như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dựa</a:t>
            </a:r>
            <a:r>
              <a:rPr lang="vi-VN" dirty="0"/>
              <a:t> trên </a:t>
            </a:r>
            <a:r>
              <a:rPr lang="vi-VN" dirty="0" err="1"/>
              <a:t>Web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vận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rất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dân </a:t>
            </a:r>
            <a:r>
              <a:rPr lang="vi-VN" dirty="0" err="1"/>
              <a:t>thường</a:t>
            </a:r>
            <a:r>
              <a:rPr lang="vi-VN" dirty="0"/>
              <a:t>,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không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đào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như </a:t>
            </a:r>
            <a:r>
              <a:rPr lang="vi-VN" dirty="0" err="1"/>
              <a:t>vậy</a:t>
            </a:r>
            <a:r>
              <a:rPr lang="vi-VN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0E5FC-476E-490F-908F-C2B0C0166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3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950542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DBBDF-87A0-43CF-B4EA-0DB1A12A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2.2.4.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DDFB9-7AAB-4759-BAC4-95B2E002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suất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*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</a:p>
          <a:p>
            <a:pPr lvl="1"/>
            <a:r>
              <a:rPr lang="vi-VN" dirty="0"/>
              <a:t>*): "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suất</a:t>
            </a:r>
            <a:r>
              <a:rPr lang="vi-VN" dirty="0"/>
              <a:t>"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ngữ</a:t>
            </a:r>
            <a:r>
              <a:rPr lang="vi-VN" dirty="0"/>
              <a:t> chung, </a:t>
            </a:r>
            <a:r>
              <a:rPr lang="vi-VN" dirty="0" err="1"/>
              <a:t>có</a:t>
            </a:r>
            <a:r>
              <a:rPr lang="vi-VN" dirty="0"/>
              <a:t> liên quan </a:t>
            </a:r>
            <a:r>
              <a:rPr lang="vi-VN" dirty="0" err="1"/>
              <a:t>chặt</a:t>
            </a:r>
            <a:r>
              <a:rPr lang="vi-VN" dirty="0"/>
              <a:t> </a:t>
            </a:r>
            <a:r>
              <a:rPr lang="vi-VN" dirty="0" err="1"/>
              <a:t>chẽ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"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gian"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endParaRPr lang="vi-VN" dirty="0"/>
          </a:p>
          <a:p>
            <a:pPr lvl="1"/>
            <a:r>
              <a:rPr lang="vi-VN" dirty="0"/>
              <a:t>Trong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b="1" dirty="0" err="1"/>
              <a:t>trình</a:t>
            </a:r>
            <a:r>
              <a:rPr lang="vi-VN" b="1" dirty="0"/>
              <a:t> </a:t>
            </a:r>
            <a:r>
              <a:rPr lang="vi-VN" b="1" dirty="0" err="1"/>
              <a:t>thiết</a:t>
            </a:r>
            <a:r>
              <a:rPr lang="vi-VN" b="1" dirty="0"/>
              <a:t> </a:t>
            </a:r>
            <a:r>
              <a:rPr lang="vi-VN" b="1" dirty="0" err="1"/>
              <a:t>kế</a:t>
            </a:r>
            <a:r>
              <a:rPr lang="vi-VN" b="1" dirty="0"/>
              <a:t> </a:t>
            </a:r>
            <a:r>
              <a:rPr lang="vi-VN" b="1" dirty="0" err="1"/>
              <a:t>kiến</a:t>
            </a:r>
            <a:r>
              <a:rPr lang="vi-VN" b="1" dirty="0"/>
              <a:t> </a:t>
            </a:r>
            <a:r>
              <a:rPr lang="vi-VN" b="1" dirty="0" err="1"/>
              <a:t>trúc</a:t>
            </a:r>
            <a:r>
              <a:rPr lang="vi-VN" b="1" dirty="0"/>
              <a:t> </a:t>
            </a:r>
            <a:r>
              <a:rPr lang="vi-VN" b="1" dirty="0" err="1"/>
              <a:t>phần</a:t>
            </a:r>
            <a:r>
              <a:rPr lang="vi-VN" b="1" dirty="0"/>
              <a:t> </a:t>
            </a:r>
            <a:r>
              <a:rPr lang="vi-VN" b="1" dirty="0" err="1"/>
              <a:t>mềm</a:t>
            </a:r>
            <a:endParaRPr lang="vi-VN" b="1" dirty="0"/>
          </a:p>
          <a:p>
            <a:pPr lvl="1"/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đáp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endParaRPr lang="vi-VN" dirty="0"/>
          </a:p>
          <a:p>
            <a:pPr lvl="1"/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đáp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hay không!!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</a:t>
            </a:r>
            <a:r>
              <a:rPr lang="vi-VN" dirty="0"/>
              <a:t> </a:t>
            </a:r>
            <a:r>
              <a:rPr lang="vi-VN" sz="2000" dirty="0" err="1"/>
              <a:t>Làm</a:t>
            </a:r>
            <a:r>
              <a:rPr lang="vi-VN" sz="2000" dirty="0"/>
              <a:t> </a:t>
            </a:r>
            <a:r>
              <a:rPr lang="vi-VN" sz="2000" dirty="0" err="1"/>
              <a:t>thế</a:t>
            </a:r>
            <a:r>
              <a:rPr lang="vi-VN" sz="2000" dirty="0"/>
              <a:t> </a:t>
            </a:r>
            <a:r>
              <a:rPr lang="vi-VN" sz="2000" dirty="0" err="1"/>
              <a:t>nào</a:t>
            </a:r>
            <a:r>
              <a:rPr lang="vi-VN" sz="2000" dirty="0"/>
              <a:t> </a:t>
            </a:r>
            <a:r>
              <a:rPr lang="vi-VN" sz="2000" dirty="0" err="1"/>
              <a:t>để</a:t>
            </a:r>
            <a:r>
              <a:rPr lang="vi-VN" sz="2000" dirty="0"/>
              <a:t> </a:t>
            </a:r>
            <a:r>
              <a:rPr lang="vi-VN" sz="2000" dirty="0" err="1"/>
              <a:t>thiết</a:t>
            </a:r>
            <a:r>
              <a:rPr lang="vi-VN" sz="2000" dirty="0"/>
              <a:t> </a:t>
            </a:r>
            <a:r>
              <a:rPr lang="vi-VN" sz="2000" dirty="0" err="1"/>
              <a:t>kế</a:t>
            </a:r>
            <a:r>
              <a:rPr lang="vi-VN" sz="2000" dirty="0"/>
              <a:t> </a:t>
            </a:r>
            <a:r>
              <a:rPr lang="vi-VN" sz="2000" dirty="0" err="1"/>
              <a:t>và</a:t>
            </a:r>
            <a:r>
              <a:rPr lang="vi-VN" sz="2000" dirty="0"/>
              <a:t> </a:t>
            </a:r>
            <a:r>
              <a:rPr lang="vi-VN" sz="2000" dirty="0" err="1"/>
              <a:t>làm</a:t>
            </a:r>
            <a:r>
              <a:rPr lang="vi-VN" sz="2000" dirty="0"/>
              <a:t> </a:t>
            </a:r>
            <a:r>
              <a:rPr lang="vi-VN" sz="2000" dirty="0" err="1"/>
              <a:t>thế</a:t>
            </a:r>
            <a:r>
              <a:rPr lang="vi-VN" sz="2000" dirty="0"/>
              <a:t> </a:t>
            </a:r>
            <a:r>
              <a:rPr lang="vi-VN" sz="2000" dirty="0" err="1"/>
              <a:t>nào</a:t>
            </a:r>
            <a:r>
              <a:rPr lang="vi-VN" sz="2000" dirty="0"/>
              <a:t> </a:t>
            </a:r>
            <a:r>
              <a:rPr lang="vi-VN" sz="2000" dirty="0" err="1"/>
              <a:t>để</a:t>
            </a:r>
            <a:r>
              <a:rPr lang="vi-VN" sz="2000" dirty="0"/>
              <a:t> </a:t>
            </a:r>
            <a:r>
              <a:rPr lang="vi-VN" sz="2000" dirty="0" err="1"/>
              <a:t>đánh</a:t>
            </a:r>
            <a:r>
              <a:rPr lang="vi-VN" sz="2000" dirty="0"/>
              <a:t> </a:t>
            </a:r>
            <a:r>
              <a:rPr lang="vi-VN" sz="2000" dirty="0" err="1"/>
              <a:t>giá</a:t>
            </a:r>
            <a:r>
              <a:rPr lang="vi-VN" sz="2000" dirty="0"/>
              <a:t>?  Sau </a:t>
            </a:r>
            <a:r>
              <a:rPr lang="vi-VN" sz="2000" dirty="0" err="1"/>
              <a:t>này</a:t>
            </a:r>
            <a:endParaRPr lang="vi-VN" dirty="0"/>
          </a:p>
          <a:p>
            <a:pPr lvl="1"/>
            <a:r>
              <a:rPr lang="vi-VN" dirty="0"/>
              <a:t>Trong chương </a:t>
            </a:r>
            <a:r>
              <a:rPr lang="vi-VN" dirty="0" err="1"/>
              <a:t>trình</a:t>
            </a:r>
            <a:r>
              <a:rPr lang="vi-VN" dirty="0"/>
              <a:t> / </a:t>
            </a:r>
            <a:r>
              <a:rPr lang="vi-VN" b="1" dirty="0" err="1"/>
              <a:t>phần</a:t>
            </a:r>
            <a:r>
              <a:rPr lang="vi-VN" b="1" dirty="0"/>
              <a:t> </a:t>
            </a:r>
            <a:r>
              <a:rPr lang="vi-VN" b="1" dirty="0" err="1"/>
              <a:t>mềm</a:t>
            </a:r>
            <a:r>
              <a:rPr lang="vi-VN" b="1" dirty="0"/>
              <a:t> </a:t>
            </a:r>
            <a:r>
              <a:rPr lang="vi-VN" b="1" dirty="0" err="1"/>
              <a:t>thử</a:t>
            </a:r>
            <a:r>
              <a:rPr lang="vi-VN" b="1" dirty="0"/>
              <a:t> </a:t>
            </a:r>
            <a:r>
              <a:rPr lang="vi-VN" b="1" dirty="0" err="1"/>
              <a:t>nghiệm</a:t>
            </a:r>
            <a:r>
              <a:rPr lang="vi-VN" b="1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endParaRPr lang="vi-VN" dirty="0"/>
          </a:p>
          <a:p>
            <a:pPr lvl="2"/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đáp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endParaRPr lang="vi-VN" dirty="0"/>
          </a:p>
          <a:p>
            <a:pPr lvl="2"/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tra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E3AD3-7CB7-4E96-B256-F0C618BF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30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520455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6253-8B01-4968-AC85-0183630C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2.2.5.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DCB7C-EF7C-4305-80DD-EDBBDAEC4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trì</a:t>
            </a:r>
            <a:endParaRPr lang="vi-VN" dirty="0"/>
          </a:p>
          <a:p>
            <a:pPr lvl="1"/>
            <a:r>
              <a:rPr lang="vi-VN" dirty="0" err="1"/>
              <a:t>Khả</a:t>
            </a:r>
            <a:r>
              <a:rPr lang="vi-VN" dirty="0"/>
              <a:t> năng phân </a:t>
            </a:r>
            <a:r>
              <a:rPr lang="vi-VN" dirty="0" err="1"/>
              <a:t>tích</a:t>
            </a:r>
            <a:endParaRPr lang="vi-VN" dirty="0"/>
          </a:p>
          <a:p>
            <a:pPr lvl="2"/>
            <a:r>
              <a:rPr lang="vi-VN" dirty="0" err="1"/>
              <a:t>Dễ</a:t>
            </a:r>
            <a:r>
              <a:rPr lang="vi-VN" dirty="0"/>
              <a:t> </a:t>
            </a:r>
            <a:r>
              <a:rPr lang="vi-VN" dirty="0" err="1"/>
              <a:t>chẩn</a:t>
            </a:r>
            <a:r>
              <a:rPr lang="vi-VN" dirty="0"/>
              <a:t> </a:t>
            </a:r>
            <a:r>
              <a:rPr lang="vi-VN" dirty="0" err="1"/>
              <a:t>đoán</a:t>
            </a:r>
            <a:r>
              <a:rPr lang="vi-VN" dirty="0"/>
              <a:t> </a:t>
            </a:r>
            <a:r>
              <a:rPr lang="vi-VN" dirty="0" err="1"/>
              <a:t>thiếu</a:t>
            </a:r>
            <a:r>
              <a:rPr lang="vi-VN" dirty="0"/>
              <a:t> </a:t>
            </a:r>
            <a:r>
              <a:rPr lang="vi-VN" dirty="0" err="1"/>
              <a:t>sót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nguyên nhân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thất</a:t>
            </a:r>
            <a:r>
              <a:rPr lang="vi-VN" dirty="0"/>
              <a:t> </a:t>
            </a:r>
            <a:r>
              <a:rPr lang="vi-VN" dirty="0" err="1"/>
              <a:t>bại</a:t>
            </a:r>
            <a:endParaRPr lang="vi-VN" dirty="0"/>
          </a:p>
          <a:p>
            <a:pPr lvl="2"/>
            <a:r>
              <a:rPr lang="vi-VN" dirty="0" err="1"/>
              <a:t>Dễ</a:t>
            </a:r>
            <a:r>
              <a:rPr lang="vi-VN" dirty="0"/>
              <a:t> </a:t>
            </a:r>
            <a:r>
              <a:rPr lang="vi-VN" dirty="0" err="1"/>
              <a:t>dàng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địa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đổi</a:t>
            </a:r>
            <a:endParaRPr lang="vi-VN" dirty="0"/>
          </a:p>
          <a:p>
            <a:pPr lvl="2"/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: </a:t>
            </a: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trì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yêu </a:t>
            </a:r>
            <a:r>
              <a:rPr lang="vi-VN" dirty="0" err="1"/>
              <a:t>cầu</a:t>
            </a:r>
            <a:endParaRPr lang="vi-VN" dirty="0"/>
          </a:p>
          <a:p>
            <a:pPr lvl="1"/>
            <a:r>
              <a:rPr lang="vi-VN" dirty="0" err="1"/>
              <a:t>Khả</a:t>
            </a:r>
            <a:r>
              <a:rPr lang="vi-VN" dirty="0"/>
              <a:t> năng thay </a:t>
            </a:r>
            <a:r>
              <a:rPr lang="vi-VN" dirty="0" err="1"/>
              <a:t>đổi</a:t>
            </a:r>
            <a:endParaRPr lang="vi-VN" dirty="0"/>
          </a:p>
          <a:p>
            <a:pPr lvl="2"/>
            <a:r>
              <a:rPr lang="vi-VN" dirty="0" err="1"/>
              <a:t>Dễ</a:t>
            </a:r>
            <a:r>
              <a:rPr lang="vi-VN" dirty="0"/>
              <a:t> </a:t>
            </a:r>
            <a:r>
              <a:rPr lang="vi-VN" dirty="0" err="1"/>
              <a:t>dàng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, </a:t>
            </a:r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, </a:t>
            </a:r>
            <a:r>
              <a:rPr lang="vi-VN" dirty="0" err="1"/>
              <a:t>dựa</a:t>
            </a:r>
            <a:r>
              <a:rPr lang="vi-VN" dirty="0"/>
              <a:t> trên thay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endParaRPr lang="vi-VN" dirty="0"/>
          </a:p>
          <a:p>
            <a:pPr lvl="2"/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: </a:t>
            </a:r>
            <a:r>
              <a:rPr lang="vi-VN" dirty="0" err="1"/>
              <a:t>Java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. (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rất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viên </a:t>
            </a:r>
            <a:r>
              <a:rPr lang="vi-VN" dirty="0" err="1"/>
              <a:t>Java</a:t>
            </a:r>
            <a:r>
              <a:rPr lang="vi-VN" dirty="0"/>
              <a:t>)</a:t>
            </a:r>
          </a:p>
          <a:p>
            <a:pPr lvl="1"/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ổn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: 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tránh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không mong </a:t>
            </a:r>
            <a:r>
              <a:rPr lang="vi-VN" dirty="0" err="1"/>
              <a:t>muốn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đổi</a:t>
            </a:r>
            <a:endParaRPr lang="vi-VN" dirty="0"/>
          </a:p>
          <a:p>
            <a:pPr lvl="1"/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chứng</a:t>
            </a:r>
            <a:r>
              <a:rPr lang="vi-VN" dirty="0"/>
              <a:t>: </a:t>
            </a:r>
            <a:r>
              <a:rPr lang="vi-VN" dirty="0" err="1"/>
              <a:t>Dễ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tra</a:t>
            </a:r>
          </a:p>
          <a:p>
            <a:pPr lvl="1"/>
            <a:r>
              <a:rPr lang="vi-VN" dirty="0"/>
              <a:t>Tuân </a:t>
            </a:r>
            <a:r>
              <a:rPr lang="vi-VN" dirty="0" err="1"/>
              <a:t>thủ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trì</a:t>
            </a:r>
            <a:r>
              <a:rPr lang="vi-VN" dirty="0"/>
              <a:t>: </a:t>
            </a:r>
            <a:r>
              <a:rPr lang="vi-VN" dirty="0" err="1"/>
              <a:t>Khả</a:t>
            </a:r>
            <a:r>
              <a:rPr lang="vi-VN" dirty="0"/>
              <a:t> năng tuân </a:t>
            </a:r>
            <a:r>
              <a:rPr lang="vi-VN" dirty="0" err="1"/>
              <a:t>thủ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tiêu </a:t>
            </a:r>
            <a:r>
              <a:rPr lang="vi-VN" dirty="0" err="1"/>
              <a:t>chuẩn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quy </a:t>
            </a:r>
            <a:r>
              <a:rPr lang="vi-VN" dirty="0" err="1"/>
              <a:t>ước</a:t>
            </a:r>
            <a:r>
              <a:rPr lang="vi-VN" dirty="0"/>
              <a:t> liên quan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quả</a:t>
            </a:r>
            <a:endParaRPr lang="vi-V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15E62-1B69-4FFB-B12D-ACA096BA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31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287711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2FCA7-D4C9-4EA0-A00F-4E260CB14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2.2.6. </a:t>
            </a:r>
            <a:r>
              <a:rPr lang="en-US" dirty="0" err="1"/>
              <a:t>Tính</a:t>
            </a:r>
            <a:r>
              <a:rPr lang="en-US" dirty="0"/>
              <a:t> di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D48E6-9BAA-43A3-B52B-079DA7A42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trì</a:t>
            </a:r>
            <a:endParaRPr lang="vi-VN" dirty="0"/>
          </a:p>
          <a:p>
            <a:pPr lvl="1"/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thích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: </a:t>
            </a:r>
            <a:r>
              <a:rPr lang="vi-VN" dirty="0" err="1"/>
              <a:t>Dễ</a:t>
            </a:r>
            <a:r>
              <a:rPr lang="vi-VN" dirty="0"/>
              <a:t> </a:t>
            </a:r>
            <a:r>
              <a:rPr lang="vi-VN" dirty="0" err="1"/>
              <a:t>thích</a:t>
            </a:r>
            <a:r>
              <a:rPr lang="vi-VN" dirty="0"/>
              <a:t> nghi </a:t>
            </a:r>
            <a:r>
              <a:rPr lang="vi-VN" dirty="0" err="1"/>
              <a:t>với</a:t>
            </a:r>
            <a:r>
              <a:rPr lang="vi-VN" dirty="0"/>
              <a:t> môi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</a:t>
            </a:r>
          </a:p>
          <a:p>
            <a:pPr lvl="1"/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cài</a:t>
            </a:r>
            <a:r>
              <a:rPr lang="vi-VN" dirty="0"/>
              <a:t> </a:t>
            </a:r>
            <a:r>
              <a:rPr lang="vi-VN" dirty="0" err="1"/>
              <a:t>đặt</a:t>
            </a:r>
            <a:r>
              <a:rPr lang="vi-VN" dirty="0"/>
              <a:t>: </a:t>
            </a:r>
            <a:r>
              <a:rPr lang="vi-VN" dirty="0" err="1"/>
              <a:t>Dễ</a:t>
            </a:r>
            <a:r>
              <a:rPr lang="vi-VN" dirty="0"/>
              <a:t> </a:t>
            </a:r>
            <a:r>
              <a:rPr lang="vi-VN" dirty="0" err="1"/>
              <a:t>cài</a:t>
            </a:r>
            <a:r>
              <a:rPr lang="vi-VN" dirty="0"/>
              <a:t> </a:t>
            </a:r>
            <a:r>
              <a:rPr lang="vi-VN" dirty="0" err="1"/>
              <a:t>đặt</a:t>
            </a:r>
            <a:r>
              <a:rPr lang="vi-VN" dirty="0"/>
              <a:t> trong </a:t>
            </a:r>
            <a:r>
              <a:rPr lang="vi-VN" dirty="0" err="1"/>
              <a:t>một</a:t>
            </a:r>
            <a:r>
              <a:rPr lang="vi-VN" dirty="0"/>
              <a:t> môi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.</a:t>
            </a:r>
          </a:p>
          <a:p>
            <a:pPr lvl="2"/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: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như "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trách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cài</a:t>
            </a:r>
            <a:r>
              <a:rPr lang="vi-VN" dirty="0"/>
              <a:t> </a:t>
            </a:r>
            <a:r>
              <a:rPr lang="vi-VN" dirty="0" err="1"/>
              <a:t>đặt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ít</a:t>
            </a:r>
            <a:r>
              <a:rPr lang="vi-VN" dirty="0"/>
              <a:t> hơn 2 </a:t>
            </a:r>
            <a:r>
              <a:rPr lang="vi-VN" dirty="0" err="1"/>
              <a:t>giờ</a:t>
            </a:r>
            <a:r>
              <a:rPr lang="vi-VN" dirty="0"/>
              <a:t>".</a:t>
            </a:r>
          </a:p>
          <a:p>
            <a:pPr lvl="1"/>
            <a:r>
              <a:rPr lang="vi-VN" dirty="0" err="1"/>
              <a:t>Cùng</a:t>
            </a:r>
            <a:r>
              <a:rPr lang="vi-VN" dirty="0"/>
              <a:t> </a:t>
            </a:r>
            <a:r>
              <a:rPr lang="vi-VN" dirty="0" err="1"/>
              <a:t>tồn</a:t>
            </a:r>
            <a:r>
              <a:rPr lang="vi-VN" dirty="0"/>
              <a:t> </a:t>
            </a:r>
            <a:r>
              <a:rPr lang="vi-VN" dirty="0" err="1"/>
              <a:t>tại</a:t>
            </a:r>
            <a:r>
              <a:rPr lang="vi-VN" dirty="0"/>
              <a:t>: 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cùng</a:t>
            </a:r>
            <a:r>
              <a:rPr lang="vi-VN" dirty="0"/>
              <a:t> </a:t>
            </a:r>
            <a:r>
              <a:rPr lang="vi-VN" dirty="0" err="1"/>
              <a:t>tồn</a:t>
            </a:r>
            <a:r>
              <a:rPr lang="vi-VN" dirty="0"/>
              <a:t> </a:t>
            </a:r>
            <a:r>
              <a:rPr lang="vi-VN" dirty="0" err="1"/>
              <a:t>tại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.</a:t>
            </a:r>
          </a:p>
          <a:p>
            <a:pPr lvl="1"/>
            <a:r>
              <a:rPr lang="vi-VN" dirty="0" err="1"/>
              <a:t>Khả</a:t>
            </a:r>
            <a:r>
              <a:rPr lang="vi-VN" dirty="0"/>
              <a:t> năng thay </a:t>
            </a:r>
            <a:r>
              <a:rPr lang="vi-VN" dirty="0" err="1"/>
              <a:t>thế</a:t>
            </a:r>
            <a:r>
              <a:rPr lang="vi-VN" dirty="0"/>
              <a:t> (</a:t>
            </a:r>
            <a:r>
              <a:rPr lang="vi-VN" dirty="0" err="1"/>
              <a:t>Khả</a:t>
            </a:r>
            <a:r>
              <a:rPr lang="vi-VN" dirty="0"/>
              <a:t> năng tương </a:t>
            </a:r>
            <a:r>
              <a:rPr lang="vi-VN" dirty="0" err="1"/>
              <a:t>thích</a:t>
            </a:r>
            <a:r>
              <a:rPr lang="vi-VN" dirty="0"/>
              <a:t>): </a:t>
            </a:r>
            <a:r>
              <a:rPr lang="vi-VN" dirty="0" err="1"/>
              <a:t>Khả</a:t>
            </a:r>
            <a:r>
              <a:rPr lang="vi-VN" dirty="0"/>
              <a:t> năng thay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cùng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môi </a:t>
            </a:r>
            <a:r>
              <a:rPr lang="vi-VN" dirty="0" err="1"/>
              <a:t>trường</a:t>
            </a:r>
            <a:r>
              <a:rPr lang="vi-VN" dirty="0"/>
              <a:t>.</a:t>
            </a:r>
          </a:p>
          <a:p>
            <a:pPr lvl="2"/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: "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thay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trước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không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".</a:t>
            </a:r>
          </a:p>
          <a:p>
            <a:pPr lvl="1"/>
            <a:r>
              <a:rPr lang="vi-VN" dirty="0"/>
              <a:t>Tuân </a:t>
            </a:r>
            <a:r>
              <a:rPr lang="vi-VN" dirty="0" err="1"/>
              <a:t>thủ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di </a:t>
            </a:r>
            <a:r>
              <a:rPr lang="vi-VN" dirty="0" err="1"/>
              <a:t>động</a:t>
            </a:r>
            <a:r>
              <a:rPr lang="vi-VN" dirty="0"/>
              <a:t>: </a:t>
            </a:r>
            <a:r>
              <a:rPr lang="vi-VN" dirty="0" err="1"/>
              <a:t>Khả</a:t>
            </a:r>
            <a:r>
              <a:rPr lang="vi-VN" dirty="0"/>
              <a:t> năng tuân </a:t>
            </a:r>
            <a:r>
              <a:rPr lang="vi-VN" dirty="0" err="1"/>
              <a:t>thủ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tiêu </a:t>
            </a:r>
            <a:r>
              <a:rPr lang="vi-VN" dirty="0" err="1"/>
              <a:t>chuẩn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quy </a:t>
            </a:r>
            <a:r>
              <a:rPr lang="vi-VN" dirty="0" err="1"/>
              <a:t>ước</a:t>
            </a:r>
            <a:r>
              <a:rPr lang="vi-VN" dirty="0"/>
              <a:t> liên quan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di </a:t>
            </a:r>
            <a:r>
              <a:rPr lang="vi-VN" dirty="0" err="1"/>
              <a:t>động</a:t>
            </a:r>
            <a:r>
              <a:rPr lang="vi-VN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0CDD2-AC5E-4B26-B5CA-13D59620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32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33447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1D055-BC89-461D-84E6-0F0E7B2F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2.2.7. </a:t>
            </a:r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822BE-E814-410F-BB5B-FBB4762A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rất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r>
              <a:rPr lang="vi-VN" dirty="0"/>
              <a:t>. Tuy nhiên,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trọng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tùy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,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môi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đang </a:t>
            </a:r>
            <a:r>
              <a:rPr lang="vi-VN" dirty="0" err="1"/>
              <a:t>chạy</a:t>
            </a:r>
            <a:r>
              <a:rPr lang="vi-VN" dirty="0"/>
              <a:t>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vi-VN" dirty="0"/>
              <a:t> Trong "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đăng </a:t>
            </a:r>
            <a:r>
              <a:rPr lang="vi-VN" dirty="0" err="1"/>
              <a:t>ký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", </a:t>
            </a:r>
            <a:r>
              <a:rPr lang="vi-VN" dirty="0" err="1"/>
              <a:t>Độ</a:t>
            </a:r>
            <a:r>
              <a:rPr lang="vi-VN" dirty="0"/>
              <a:t> tin </a:t>
            </a:r>
            <a:r>
              <a:rPr lang="vi-VN" dirty="0" err="1"/>
              <a:t>cậy</a:t>
            </a:r>
            <a:r>
              <a:rPr lang="vi-VN" dirty="0"/>
              <a:t>, 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,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(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thời</a:t>
            </a:r>
            <a:r>
              <a:rPr lang="vi-VN" dirty="0"/>
              <a:t> gian) </a:t>
            </a:r>
            <a:r>
              <a:rPr lang="vi-VN" dirty="0" err="1"/>
              <a:t>được</a:t>
            </a:r>
            <a:r>
              <a:rPr lang="vi-VN" dirty="0"/>
              <a:t> xem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phi </a:t>
            </a:r>
            <a:r>
              <a:rPr lang="vi-VN" dirty="0" err="1"/>
              <a:t>chức</a:t>
            </a:r>
            <a:r>
              <a:rPr lang="vi-VN" dirty="0"/>
              <a:t> năng/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r>
              <a:rPr lang="vi-VN" dirty="0"/>
              <a:t>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nghĩ</a:t>
            </a:r>
            <a:r>
              <a:rPr lang="vi-VN" dirty="0"/>
              <a:t> </a:t>
            </a:r>
            <a:r>
              <a:rPr lang="vi-VN" dirty="0" err="1"/>
              <a:t>rằng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endParaRPr lang="vi-V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BCA2D-98AC-4AD8-9588-8DCBE96C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33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1154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D26F-0098-4CE7-8815-C0927F76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2.2.7. </a:t>
            </a:r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15C92-92FF-4F67-9F38-5B744E687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Không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năng,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phi </a:t>
            </a:r>
            <a:r>
              <a:rPr lang="vi-VN" dirty="0" err="1"/>
              <a:t>chức</a:t>
            </a:r>
            <a:r>
              <a:rPr lang="vi-VN" dirty="0"/>
              <a:t> năng,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,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thỏa</a:t>
            </a:r>
            <a:r>
              <a:rPr lang="vi-VN" dirty="0"/>
              <a:t> </a:t>
            </a:r>
            <a:r>
              <a:rPr lang="vi-VN" dirty="0" err="1"/>
              <a:t>thuận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.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/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endParaRPr lang="vi-VN" dirty="0"/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vi-VN" dirty="0"/>
              <a:t>Đôi khi,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coi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trong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như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tin </a:t>
            </a:r>
            <a:r>
              <a:rPr lang="vi-VN" dirty="0" err="1"/>
              <a:t>cậy</a:t>
            </a:r>
            <a:r>
              <a:rPr lang="vi-VN" dirty="0"/>
              <a:t>, 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,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(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thời</a:t>
            </a:r>
            <a:r>
              <a:rPr lang="vi-VN" dirty="0"/>
              <a:t> gian) trong "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đăng </a:t>
            </a:r>
            <a:r>
              <a:rPr lang="vi-VN" dirty="0" err="1"/>
              <a:t>ký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".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CC42A-0A5B-4665-B9A7-538CB9C2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34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914619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BB60-4F99-47A8-B919-339FA1F0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2.3.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0F86-0C13-4C8E-8753-0D094469F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giống</a:t>
            </a:r>
            <a:r>
              <a:rPr lang="vi-VN" dirty="0"/>
              <a:t> như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666D9-F341-4042-B485-A0B0A58E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35</a:t>
            </a:fld>
            <a:endParaRPr lang="en-US" altLang="en-V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D87963D-0098-4EB9-9596-9B87B8EB9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89552"/>
            <a:ext cx="8153400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03C673-006D-445D-9C27-D7403F97F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5496158"/>
            <a:ext cx="6858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000" dirty="0">
                <a:latin typeface="Helvetica" panose="020B0604020202020204" pitchFamily="34" charset="0"/>
              </a:rPr>
              <a:t>[2]: Figure 4 - </a:t>
            </a:r>
            <a:r>
              <a:rPr lang="en-US" altLang="ja-JP" sz="2000" i="1" dirty="0">
                <a:latin typeface="Helvetica" panose="020B0604020202020204" pitchFamily="34" charset="0"/>
              </a:rPr>
              <a:t>Quality model for external and internal quality</a:t>
            </a:r>
            <a:endParaRPr lang="en-US" altLang="ja-JP" sz="2000" dirty="0">
              <a:latin typeface="Helvetica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000" dirty="0">
                <a:latin typeface="Helvetica" panose="020B0604020202020204" pitchFamily="34" charset="0"/>
              </a:rPr>
              <a:t>       in clause 6, pp.7</a:t>
            </a:r>
          </a:p>
        </p:txBody>
      </p:sp>
    </p:spTree>
    <p:extLst>
      <p:ext uri="{BB962C8B-B14F-4D97-AF65-F5344CB8AC3E}">
        <p14:creationId xmlns:p14="http://schemas.microsoft.com/office/powerpoint/2010/main" val="3648552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B10CD-057C-4DDC-A9D1-16CCC424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2.3.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46AC7-F8A7-4B47-8A41-8C31DE66E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ja-JP" dirty="0">
                <a:latin typeface="Helvetica" panose="020B0604020202020204" pitchFamily="34" charset="0"/>
              </a:rPr>
              <a:t>The difference between Internal &amp; External Software quality is </a:t>
            </a:r>
            <a:r>
              <a:rPr lang="en-US" altLang="ja-JP" b="1" dirty="0">
                <a:latin typeface="Helvetica" panose="020B0604020202020204" pitchFamily="34" charset="0"/>
              </a:rPr>
              <a:t>when</a:t>
            </a:r>
            <a:r>
              <a:rPr lang="en-US" altLang="ja-JP" dirty="0">
                <a:latin typeface="Helvetica" panose="020B0604020202020204" pitchFamily="34" charset="0"/>
              </a:rPr>
              <a:t> they are evaluated. As a result, the metrics, which means measurement, rating and evaluation way, are different.</a:t>
            </a:r>
          </a:p>
          <a:p>
            <a:pPr eaLnBrk="1" hangingPunct="1"/>
            <a:r>
              <a:rPr lang="en-US" altLang="ja-JP" dirty="0">
                <a:latin typeface="Helvetica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ja-JP" dirty="0">
                <a:latin typeface="Helvetica" panose="020B0604020202020204" pitchFamily="34" charset="0"/>
              </a:rPr>
              <a:t>Internal Software Quality is required and evaluated within from software requirements analysis process to software integration process by software developer. </a:t>
            </a:r>
          </a:p>
          <a:p>
            <a:pPr eaLnBrk="1" hangingPunct="1"/>
            <a:r>
              <a:rPr lang="en-US" altLang="ja-JP" dirty="0">
                <a:latin typeface="Helvetica" panose="020B0604020202020204" pitchFamily="34" charset="0"/>
                <a:sym typeface="Wingdings" panose="05000000000000000000" pitchFamily="2" charset="2"/>
              </a:rPr>
              <a:t> T</a:t>
            </a:r>
            <a:r>
              <a:rPr lang="en-US" altLang="ja-JP" dirty="0">
                <a:latin typeface="Helvetica" panose="020B0604020202020204" pitchFamily="34" charset="0"/>
              </a:rPr>
              <a:t>he metrics are internal metrics such as “number of failure pointed out in the review (Reliability)”, “number of internal call to database from a specified major use case operation (</a:t>
            </a:r>
            <a:r>
              <a:rPr lang="en-US" altLang="ja-JP" dirty="0">
                <a:latin typeface="Helvetica" panose="020B0604020202020204" pitchFamily="34" charset="0"/>
                <a:ea typeface="MS Mincho" panose="02020609040205080304" pitchFamily="49" charset="-128"/>
              </a:rPr>
              <a:t>Time behavior</a:t>
            </a:r>
            <a:r>
              <a:rPr lang="en-US" altLang="ja-JP" dirty="0">
                <a:latin typeface="Helvetica" panose="020B0604020202020204" pitchFamily="34" charset="0"/>
              </a:rPr>
              <a:t>)”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dirty="0">
                <a:latin typeface="Helvetica" panose="020B0604020202020204" pitchFamily="34" charset="0"/>
              </a:rPr>
              <a:t>Theses metrics are measured in the reviews.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C46BE-DC82-41A3-B275-14B69303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36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140118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71061-37F1-4EE4-AAC3-82C55891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2.3.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23E5-5DC2-42D4-946B-C1D044843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</a:t>
            </a:r>
            <a:r>
              <a:rPr lang="vi-VN" dirty="0" err="1"/>
              <a:t>biệt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&amp; bên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khi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.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,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,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nghĩa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đo </a:t>
            </a:r>
            <a:r>
              <a:rPr lang="vi-VN" dirty="0" err="1"/>
              <a:t>lường</a:t>
            </a:r>
            <a:r>
              <a:rPr lang="vi-VN" dirty="0"/>
              <a:t>, </a:t>
            </a:r>
            <a:r>
              <a:rPr lang="vi-VN" dirty="0" err="1"/>
              <a:t>xếp</a:t>
            </a:r>
            <a:r>
              <a:rPr lang="vi-VN" dirty="0"/>
              <a:t> </a:t>
            </a:r>
            <a:r>
              <a:rPr lang="vi-VN" dirty="0" err="1"/>
              <a:t>hạng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,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trong </a:t>
            </a:r>
            <a:r>
              <a:rPr lang="vi-VN" dirty="0" err="1"/>
              <a:t>phạm</a:t>
            </a:r>
            <a:r>
              <a:rPr lang="vi-VN" dirty="0"/>
              <a:t> vi </a:t>
            </a:r>
            <a:r>
              <a:rPr lang="vi-VN" dirty="0" err="1"/>
              <a:t>từ</a:t>
            </a:r>
            <a:r>
              <a:rPr lang="vi-VN" dirty="0"/>
              <a:t> quy </a:t>
            </a:r>
            <a:r>
              <a:rPr lang="vi-VN" dirty="0" err="1"/>
              <a:t>trình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quy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. 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như "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lỗi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ra trong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(</a:t>
            </a:r>
            <a:r>
              <a:rPr lang="vi-VN" dirty="0" err="1"/>
              <a:t>Độ</a:t>
            </a:r>
            <a:r>
              <a:rPr lang="vi-VN" dirty="0"/>
              <a:t> tin </a:t>
            </a:r>
            <a:r>
              <a:rPr lang="vi-VN" dirty="0" err="1"/>
              <a:t>cậy</a:t>
            </a:r>
            <a:r>
              <a:rPr lang="vi-VN" dirty="0"/>
              <a:t>)", "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cuộc</a:t>
            </a:r>
            <a:r>
              <a:rPr lang="vi-VN" dirty="0"/>
              <a:t> </a:t>
            </a:r>
            <a:r>
              <a:rPr lang="vi-VN" dirty="0" err="1"/>
              <a:t>gọi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lớn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(</a:t>
            </a:r>
            <a:r>
              <a:rPr lang="vi-VN" dirty="0" err="1"/>
              <a:t>Hành</a:t>
            </a:r>
            <a:r>
              <a:rPr lang="vi-VN" dirty="0"/>
              <a:t> vi </a:t>
            </a:r>
            <a:r>
              <a:rPr lang="vi-VN" dirty="0" err="1"/>
              <a:t>thời</a:t>
            </a:r>
            <a:r>
              <a:rPr lang="vi-VN" dirty="0"/>
              <a:t> gian)" </a:t>
            </a:r>
          </a:p>
          <a:p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đo </a:t>
            </a:r>
            <a:r>
              <a:rPr lang="vi-VN" dirty="0" err="1"/>
              <a:t>lường</a:t>
            </a:r>
            <a:r>
              <a:rPr lang="vi-VN" dirty="0"/>
              <a:t> trong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5D323-FBF9-423C-ABA2-21C9FE3C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37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00758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0253C-9A35-4178-8A12-A369C9F78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07ED5-53D6-4790-91FE-21E06F910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>?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vi-VN" dirty="0"/>
              <a:t>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endParaRPr lang="vi-VN" dirty="0"/>
          </a:p>
          <a:p>
            <a:pPr lvl="1"/>
            <a:r>
              <a:rPr lang="vi-VN" dirty="0"/>
              <a:t>2.1.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endParaRPr lang="vi-VN" dirty="0"/>
          </a:p>
          <a:p>
            <a:pPr lvl="1"/>
            <a:r>
              <a:rPr lang="vi-VN" dirty="0"/>
              <a:t>2.2.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bên </a:t>
            </a:r>
            <a:r>
              <a:rPr lang="vi-VN" dirty="0" err="1"/>
              <a:t>ngoài</a:t>
            </a:r>
            <a:endParaRPr lang="vi-VN" dirty="0"/>
          </a:p>
          <a:p>
            <a:pPr lvl="1"/>
            <a:r>
              <a:rPr lang="vi-VN" dirty="0"/>
              <a:t>2.3.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endParaRPr lang="vi-VN" dirty="0"/>
          </a:p>
          <a:p>
            <a:pPr marL="0" indent="0">
              <a:buNone/>
            </a:pPr>
            <a:r>
              <a:rPr lang="en-US" u="sng" dirty="0"/>
              <a:t>3. </a:t>
            </a:r>
            <a:r>
              <a:rPr lang="vi-VN" u="sng" dirty="0"/>
              <a:t>Quy </a:t>
            </a:r>
            <a:r>
              <a:rPr lang="vi-VN" u="sng" dirty="0" err="1"/>
              <a:t>trình</a:t>
            </a:r>
            <a:r>
              <a:rPr lang="vi-VN" u="sng" dirty="0"/>
              <a:t> </a:t>
            </a:r>
            <a:r>
              <a:rPr lang="vi-VN" u="sng" dirty="0" err="1"/>
              <a:t>đánh</a:t>
            </a:r>
            <a:r>
              <a:rPr lang="vi-VN" u="sng" dirty="0"/>
              <a:t> </a:t>
            </a:r>
            <a:r>
              <a:rPr lang="vi-VN" u="sng" dirty="0" err="1"/>
              <a:t>giá</a:t>
            </a:r>
            <a:r>
              <a:rPr lang="vi-VN" u="sng" dirty="0"/>
              <a:t> </a:t>
            </a:r>
            <a:r>
              <a:rPr lang="vi-VN" u="sng" dirty="0" err="1"/>
              <a:t>chất</a:t>
            </a:r>
            <a:r>
              <a:rPr lang="vi-VN" u="sng" dirty="0"/>
              <a:t> </a:t>
            </a:r>
            <a:r>
              <a:rPr lang="vi-VN" u="sng" dirty="0" err="1"/>
              <a:t>lượng</a:t>
            </a:r>
            <a:endParaRPr lang="vi-VN" u="sng" dirty="0"/>
          </a:p>
          <a:p>
            <a:pPr marL="0" indent="0">
              <a:buNone/>
            </a:pPr>
            <a:r>
              <a:rPr lang="en-US" dirty="0"/>
              <a:t>4.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endParaRPr lang="vi-V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A02C5-886C-467B-8BAC-2E3C42AA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38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0468778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5123-EB3A-483D-BA1B-83952973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Quy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1A4BC-ACB9-4174-9D3D-4135F69CC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vi-VN" sz="3800" dirty="0" err="1"/>
              <a:t>Giới</a:t>
            </a:r>
            <a:r>
              <a:rPr lang="vi-VN" sz="3800" dirty="0"/>
              <a:t> </a:t>
            </a:r>
            <a:r>
              <a:rPr lang="vi-VN" sz="3800" dirty="0" err="1"/>
              <a:t>thiệu</a:t>
            </a:r>
            <a:r>
              <a:rPr lang="vi-VN" sz="3800" dirty="0"/>
              <a:t> quy </a:t>
            </a:r>
            <a:r>
              <a:rPr lang="vi-VN" sz="3800" dirty="0" err="1"/>
              <a:t>trình</a:t>
            </a:r>
            <a:r>
              <a:rPr lang="vi-VN" sz="3800" dirty="0"/>
              <a:t> </a:t>
            </a:r>
            <a:r>
              <a:rPr lang="vi-VN" sz="3800" dirty="0" err="1"/>
              <a:t>đánh</a:t>
            </a:r>
            <a:r>
              <a:rPr lang="vi-VN" sz="3800" dirty="0"/>
              <a:t> </a:t>
            </a:r>
            <a:r>
              <a:rPr lang="vi-VN" sz="3800" dirty="0" err="1"/>
              <a:t>giá</a:t>
            </a:r>
            <a:r>
              <a:rPr lang="vi-VN" sz="3800" dirty="0"/>
              <a:t> </a:t>
            </a:r>
            <a:r>
              <a:rPr lang="vi-VN" sz="3800" dirty="0" err="1"/>
              <a:t>chất</a:t>
            </a:r>
            <a:r>
              <a:rPr lang="vi-VN" sz="3800" dirty="0"/>
              <a:t> </a:t>
            </a:r>
            <a:r>
              <a:rPr lang="vi-VN" sz="3800" dirty="0" err="1"/>
              <a:t>lượng</a:t>
            </a:r>
            <a:r>
              <a:rPr lang="vi-VN" sz="3800" dirty="0"/>
              <a:t> cơ </a:t>
            </a:r>
            <a:r>
              <a:rPr lang="vi-VN" sz="3800" dirty="0" err="1"/>
              <a:t>bản</a:t>
            </a:r>
            <a:r>
              <a:rPr lang="vi-VN" sz="3800" dirty="0"/>
              <a:t> </a:t>
            </a:r>
            <a:r>
              <a:rPr lang="vi-VN" sz="3800" dirty="0" err="1"/>
              <a:t>tại</a:t>
            </a:r>
            <a:r>
              <a:rPr lang="vi-VN" sz="3800" dirty="0"/>
              <a:t> đây, </a:t>
            </a:r>
            <a:r>
              <a:rPr lang="vi-VN" sz="3800" dirty="0" err="1"/>
              <a:t>dựa</a:t>
            </a:r>
            <a:r>
              <a:rPr lang="vi-VN" sz="3800" dirty="0"/>
              <a:t> trên "ISO/IEC 14598-1:1999, Công </a:t>
            </a:r>
            <a:r>
              <a:rPr lang="vi-VN" sz="3800" dirty="0" err="1"/>
              <a:t>nghệ</a:t>
            </a:r>
            <a:r>
              <a:rPr lang="vi-VN" sz="3800" dirty="0"/>
              <a:t> thông tin – </a:t>
            </a:r>
            <a:r>
              <a:rPr lang="vi-VN" sz="3800" dirty="0" err="1"/>
              <a:t>Đánh</a:t>
            </a:r>
            <a:r>
              <a:rPr lang="vi-VN" sz="3800" dirty="0"/>
              <a:t> </a:t>
            </a:r>
            <a:r>
              <a:rPr lang="vi-VN" sz="3800" dirty="0" err="1"/>
              <a:t>giá</a:t>
            </a:r>
            <a:r>
              <a:rPr lang="vi-VN" sz="3800" dirty="0"/>
              <a:t> </a:t>
            </a:r>
            <a:r>
              <a:rPr lang="vi-VN" sz="3800" dirty="0" err="1"/>
              <a:t>sản</a:t>
            </a:r>
            <a:r>
              <a:rPr lang="vi-VN" sz="3800" dirty="0"/>
              <a:t> </a:t>
            </a:r>
            <a:r>
              <a:rPr lang="vi-VN" sz="3800" dirty="0" err="1"/>
              <a:t>phẩm</a:t>
            </a:r>
            <a:r>
              <a:rPr lang="vi-VN" sz="3800" dirty="0"/>
              <a:t> </a:t>
            </a:r>
            <a:r>
              <a:rPr lang="vi-VN" sz="3800" dirty="0" err="1"/>
              <a:t>phần</a:t>
            </a:r>
            <a:r>
              <a:rPr lang="vi-VN" sz="3800" dirty="0"/>
              <a:t> </a:t>
            </a:r>
            <a:r>
              <a:rPr lang="vi-VN" sz="3800" dirty="0" err="1"/>
              <a:t>mềm</a:t>
            </a:r>
            <a:r>
              <a:rPr lang="vi-VN" sz="3800" dirty="0"/>
              <a:t> – </a:t>
            </a:r>
            <a:r>
              <a:rPr lang="vi-VN" sz="3800" dirty="0" err="1"/>
              <a:t>Phần</a:t>
            </a:r>
            <a:r>
              <a:rPr lang="vi-VN" sz="3800" dirty="0"/>
              <a:t> 1: </a:t>
            </a:r>
            <a:r>
              <a:rPr lang="vi-VN" sz="3800" dirty="0" err="1"/>
              <a:t>Tổng</a:t>
            </a:r>
            <a:r>
              <a:rPr lang="vi-VN" sz="3800" dirty="0"/>
              <a:t> quan chung"</a:t>
            </a:r>
          </a:p>
          <a:p>
            <a:endParaRPr lang="vi-VN" sz="3800" dirty="0"/>
          </a:p>
          <a:p>
            <a:pPr marL="0" indent="0">
              <a:buNone/>
            </a:pPr>
            <a:r>
              <a:rPr lang="vi-VN" sz="3800" dirty="0"/>
              <a:t>1.Thiết </a:t>
            </a:r>
            <a:r>
              <a:rPr lang="vi-VN" sz="3800" dirty="0" err="1"/>
              <a:t>lập</a:t>
            </a:r>
            <a:r>
              <a:rPr lang="vi-VN" sz="3800" dirty="0"/>
              <a:t> </a:t>
            </a:r>
            <a:r>
              <a:rPr lang="vi-VN" sz="3800" dirty="0" err="1"/>
              <a:t>các</a:t>
            </a:r>
            <a:r>
              <a:rPr lang="vi-VN" sz="3800" dirty="0"/>
              <a:t> yêu </a:t>
            </a:r>
            <a:r>
              <a:rPr lang="vi-VN" sz="3800" dirty="0" err="1"/>
              <a:t>cầu</a:t>
            </a:r>
            <a:r>
              <a:rPr lang="vi-VN" sz="3800" dirty="0"/>
              <a:t> </a:t>
            </a:r>
            <a:r>
              <a:rPr lang="vi-VN" sz="3800" dirty="0" err="1"/>
              <a:t>đánh</a:t>
            </a:r>
            <a:r>
              <a:rPr lang="vi-VN" sz="3800" dirty="0"/>
              <a:t> </a:t>
            </a:r>
            <a:r>
              <a:rPr lang="vi-VN" sz="3800" dirty="0" err="1"/>
              <a:t>giá</a:t>
            </a:r>
            <a:r>
              <a:rPr lang="vi-VN" sz="3800" dirty="0"/>
              <a:t>: </a:t>
            </a:r>
            <a:r>
              <a:rPr lang="vi-VN" sz="3800" dirty="0" err="1"/>
              <a:t>Mục</a:t>
            </a:r>
            <a:r>
              <a:rPr lang="vi-VN" sz="3800" dirty="0"/>
              <a:t> </a:t>
            </a:r>
            <a:r>
              <a:rPr lang="vi-VN" sz="3800" dirty="0" err="1"/>
              <a:t>đích</a:t>
            </a:r>
            <a:r>
              <a:rPr lang="vi-VN" sz="3800" dirty="0"/>
              <a:t> </a:t>
            </a:r>
            <a:r>
              <a:rPr lang="vi-VN" sz="3800" dirty="0" err="1"/>
              <a:t>đánh</a:t>
            </a:r>
            <a:r>
              <a:rPr lang="vi-VN" sz="3800" dirty="0"/>
              <a:t> </a:t>
            </a:r>
            <a:r>
              <a:rPr lang="vi-VN" sz="3800" dirty="0" err="1"/>
              <a:t>giá</a:t>
            </a:r>
            <a:r>
              <a:rPr lang="vi-VN" sz="3800" dirty="0"/>
              <a:t> </a:t>
            </a:r>
            <a:r>
              <a:rPr lang="vi-VN" sz="3800" dirty="0" err="1"/>
              <a:t>và</a:t>
            </a:r>
            <a:r>
              <a:rPr lang="vi-VN" sz="3800" dirty="0"/>
              <a:t>, ai </a:t>
            </a:r>
            <a:r>
              <a:rPr lang="vi-VN" sz="3800" dirty="0" err="1"/>
              <a:t>và</a:t>
            </a:r>
            <a:r>
              <a:rPr lang="vi-VN" sz="3800" dirty="0"/>
              <a:t> trong </a:t>
            </a:r>
            <a:r>
              <a:rPr lang="vi-VN" sz="3800" dirty="0" err="1"/>
              <a:t>cảnh</a:t>
            </a:r>
            <a:r>
              <a:rPr lang="vi-VN" sz="3800" dirty="0"/>
              <a:t> </a:t>
            </a:r>
            <a:r>
              <a:rPr lang="vi-VN" sz="3800" dirty="0" err="1"/>
              <a:t>nào</a:t>
            </a:r>
            <a:r>
              <a:rPr lang="vi-VN" sz="3800" dirty="0"/>
              <a:t> </a:t>
            </a:r>
            <a:r>
              <a:rPr lang="vi-VN" sz="3800" dirty="0" err="1"/>
              <a:t>mỗi</a:t>
            </a:r>
            <a:r>
              <a:rPr lang="vi-VN" sz="3800" dirty="0"/>
              <a:t> </a:t>
            </a:r>
            <a:r>
              <a:rPr lang="vi-VN" sz="3800" dirty="0" err="1"/>
              <a:t>đánh</a:t>
            </a:r>
            <a:r>
              <a:rPr lang="vi-VN" sz="3800" dirty="0"/>
              <a:t> </a:t>
            </a:r>
            <a:r>
              <a:rPr lang="vi-VN" sz="3800" dirty="0" err="1"/>
              <a:t>giá</a:t>
            </a:r>
            <a:r>
              <a:rPr lang="vi-VN" sz="3800" dirty="0"/>
              <a:t> </a:t>
            </a:r>
            <a:r>
              <a:rPr lang="vi-VN" sz="3800" dirty="0" err="1"/>
              <a:t>sẽ</a:t>
            </a:r>
            <a:r>
              <a:rPr lang="vi-VN" sz="3800" dirty="0"/>
              <a:t> </a:t>
            </a:r>
            <a:r>
              <a:rPr lang="vi-VN" sz="3800" dirty="0" err="1"/>
              <a:t>được</a:t>
            </a:r>
            <a:r>
              <a:rPr lang="vi-VN" sz="3800" dirty="0"/>
              <a:t> </a:t>
            </a:r>
            <a:r>
              <a:rPr lang="vi-VN" sz="3800" dirty="0" err="1"/>
              <a:t>quyết</a:t>
            </a:r>
            <a:r>
              <a:rPr lang="vi-VN" sz="3800" dirty="0"/>
              <a:t> </a:t>
            </a:r>
            <a:r>
              <a:rPr lang="vi-VN" sz="3800" dirty="0" err="1"/>
              <a:t>định</a:t>
            </a:r>
            <a:endParaRPr lang="vi-VN" sz="3800" dirty="0"/>
          </a:p>
          <a:p>
            <a:endParaRPr lang="vi-VN" sz="3800" dirty="0"/>
          </a:p>
          <a:p>
            <a:pPr marL="0" indent="0">
              <a:buNone/>
            </a:pPr>
            <a:r>
              <a:rPr lang="vi-VN" sz="3800" dirty="0"/>
              <a:t>2. </a:t>
            </a:r>
            <a:r>
              <a:rPr lang="vi-VN" sz="3800" dirty="0" err="1"/>
              <a:t>Thiết</a:t>
            </a:r>
            <a:r>
              <a:rPr lang="vi-VN" sz="3800" dirty="0"/>
              <a:t> </a:t>
            </a:r>
            <a:r>
              <a:rPr lang="vi-VN" sz="3800" dirty="0" err="1"/>
              <a:t>lập</a:t>
            </a:r>
            <a:r>
              <a:rPr lang="vi-VN" sz="3800" dirty="0"/>
              <a:t> </a:t>
            </a:r>
            <a:r>
              <a:rPr lang="vi-VN" sz="3800" dirty="0" err="1"/>
              <a:t>các</a:t>
            </a:r>
            <a:r>
              <a:rPr lang="vi-VN" sz="3800" dirty="0"/>
              <a:t> </a:t>
            </a:r>
            <a:r>
              <a:rPr lang="vi-VN" sz="3800" dirty="0" err="1"/>
              <a:t>đặc</a:t>
            </a:r>
            <a:r>
              <a:rPr lang="vi-VN" sz="3800" dirty="0"/>
              <a:t> </a:t>
            </a:r>
            <a:r>
              <a:rPr lang="vi-VN" sz="3800" dirty="0" err="1"/>
              <a:t>điểm</a:t>
            </a:r>
            <a:r>
              <a:rPr lang="vi-VN" sz="3800" dirty="0"/>
              <a:t> </a:t>
            </a:r>
            <a:r>
              <a:rPr lang="vi-VN" sz="3800" dirty="0" err="1"/>
              <a:t>kỹ</a:t>
            </a:r>
            <a:r>
              <a:rPr lang="vi-VN" sz="3800" dirty="0"/>
              <a:t> </a:t>
            </a:r>
            <a:r>
              <a:rPr lang="vi-VN" sz="3800" dirty="0" err="1"/>
              <a:t>thuật</a:t>
            </a:r>
            <a:r>
              <a:rPr lang="vi-VN" sz="3800" dirty="0"/>
              <a:t> </a:t>
            </a:r>
            <a:r>
              <a:rPr lang="vi-VN" sz="3800" dirty="0" err="1"/>
              <a:t>đánh</a:t>
            </a:r>
            <a:r>
              <a:rPr lang="vi-VN" sz="3800" dirty="0"/>
              <a:t> </a:t>
            </a:r>
            <a:r>
              <a:rPr lang="vi-VN" sz="3800" dirty="0" err="1"/>
              <a:t>giá</a:t>
            </a:r>
            <a:r>
              <a:rPr lang="vi-VN" sz="3800" dirty="0"/>
              <a:t>: Phương </a:t>
            </a:r>
            <a:r>
              <a:rPr lang="vi-VN" sz="3800" dirty="0" err="1"/>
              <a:t>pháp</a:t>
            </a:r>
            <a:r>
              <a:rPr lang="vi-VN" sz="3800" dirty="0"/>
              <a:t> đo </a:t>
            </a:r>
            <a:r>
              <a:rPr lang="vi-VN" sz="3800" dirty="0" err="1"/>
              <a:t>lường</a:t>
            </a:r>
            <a:r>
              <a:rPr lang="vi-VN" sz="3800" dirty="0"/>
              <a:t>, tiêu </a:t>
            </a:r>
            <a:r>
              <a:rPr lang="vi-VN" sz="3800" dirty="0" err="1"/>
              <a:t>chí</a:t>
            </a:r>
            <a:r>
              <a:rPr lang="vi-VN" sz="3800" dirty="0"/>
              <a:t> </a:t>
            </a:r>
            <a:r>
              <a:rPr lang="vi-VN" sz="3800" dirty="0" err="1"/>
              <a:t>đánh</a:t>
            </a:r>
            <a:r>
              <a:rPr lang="vi-VN" sz="3800" dirty="0"/>
              <a:t> </a:t>
            </a:r>
            <a:r>
              <a:rPr lang="vi-VN" sz="3800" dirty="0" err="1"/>
              <a:t>giá</a:t>
            </a:r>
            <a:r>
              <a:rPr lang="vi-VN" sz="3800" dirty="0"/>
              <a:t> </a:t>
            </a:r>
            <a:r>
              <a:rPr lang="vi-VN" sz="3800" dirty="0" err="1"/>
              <a:t>được</a:t>
            </a:r>
            <a:r>
              <a:rPr lang="vi-VN" sz="3800" dirty="0"/>
              <a:t> </a:t>
            </a:r>
            <a:r>
              <a:rPr lang="vi-VN" sz="3800" dirty="0" err="1"/>
              <a:t>thiết</a:t>
            </a:r>
            <a:r>
              <a:rPr lang="vi-VN" sz="3800" dirty="0"/>
              <a:t> </a:t>
            </a:r>
            <a:r>
              <a:rPr lang="vi-VN" sz="3800" dirty="0" err="1"/>
              <a:t>lập</a:t>
            </a:r>
            <a:endParaRPr lang="vi-VN" sz="3800" dirty="0"/>
          </a:p>
          <a:p>
            <a:endParaRPr lang="vi-VN" sz="3800" dirty="0"/>
          </a:p>
          <a:p>
            <a:pPr marL="0" indent="0">
              <a:buNone/>
            </a:pPr>
            <a:r>
              <a:rPr lang="vi-VN" sz="3800" dirty="0"/>
              <a:t>3. </a:t>
            </a:r>
            <a:r>
              <a:rPr lang="vi-VN" sz="3800" dirty="0" err="1"/>
              <a:t>Đánh</a:t>
            </a:r>
            <a:r>
              <a:rPr lang="vi-VN" sz="3800" dirty="0"/>
              <a:t> </a:t>
            </a:r>
            <a:r>
              <a:rPr lang="vi-VN" sz="3800" dirty="0" err="1"/>
              <a:t>giá</a:t>
            </a:r>
            <a:r>
              <a:rPr lang="vi-VN" sz="3800" dirty="0"/>
              <a:t> </a:t>
            </a:r>
            <a:r>
              <a:rPr lang="vi-VN" sz="3800" dirty="0" err="1"/>
              <a:t>thiết</a:t>
            </a:r>
            <a:r>
              <a:rPr lang="vi-VN" sz="3800" dirty="0"/>
              <a:t> </a:t>
            </a:r>
            <a:r>
              <a:rPr lang="vi-VN" sz="3800" dirty="0" err="1"/>
              <a:t>kế</a:t>
            </a:r>
            <a:r>
              <a:rPr lang="vi-VN" sz="3800" dirty="0"/>
              <a:t>: </a:t>
            </a:r>
            <a:r>
              <a:rPr lang="vi-VN" sz="3800" dirty="0" err="1"/>
              <a:t>Lập</a:t>
            </a:r>
            <a:r>
              <a:rPr lang="vi-VN" sz="3800" dirty="0"/>
              <a:t> </a:t>
            </a:r>
            <a:r>
              <a:rPr lang="vi-VN" sz="3800" dirty="0" err="1"/>
              <a:t>kế</a:t>
            </a:r>
            <a:r>
              <a:rPr lang="vi-VN" sz="3800" dirty="0"/>
              <a:t> </a:t>
            </a:r>
            <a:r>
              <a:rPr lang="vi-VN" sz="3800" dirty="0" err="1"/>
              <a:t>hoạch</a:t>
            </a:r>
            <a:r>
              <a:rPr lang="vi-VN" sz="3800" dirty="0"/>
              <a:t> </a:t>
            </a:r>
            <a:r>
              <a:rPr lang="vi-VN" sz="3800" dirty="0" err="1"/>
              <a:t>đánh</a:t>
            </a:r>
            <a:r>
              <a:rPr lang="vi-VN" sz="3800" dirty="0"/>
              <a:t> </a:t>
            </a:r>
            <a:r>
              <a:rPr lang="vi-VN" sz="3800" dirty="0" err="1"/>
              <a:t>giá</a:t>
            </a:r>
            <a:endParaRPr lang="vi-VN" sz="3800" dirty="0"/>
          </a:p>
          <a:p>
            <a:endParaRPr lang="vi-VN" sz="3800" dirty="0"/>
          </a:p>
          <a:p>
            <a:pPr marL="0" indent="0">
              <a:buNone/>
            </a:pPr>
            <a:r>
              <a:rPr lang="vi-VN" sz="3800" dirty="0"/>
              <a:t>4. </a:t>
            </a:r>
            <a:r>
              <a:rPr lang="vi-VN" sz="3800" dirty="0" err="1"/>
              <a:t>Đạt</a:t>
            </a:r>
            <a:r>
              <a:rPr lang="vi-VN" sz="3800" dirty="0"/>
              <a:t> </a:t>
            </a:r>
            <a:r>
              <a:rPr lang="vi-VN" sz="3800" dirty="0" err="1"/>
              <a:t>được</a:t>
            </a:r>
            <a:r>
              <a:rPr lang="vi-VN" sz="3800" dirty="0"/>
              <a:t> </a:t>
            </a:r>
            <a:r>
              <a:rPr lang="vi-VN" sz="3800" dirty="0" err="1"/>
              <a:t>đánh</a:t>
            </a:r>
            <a:r>
              <a:rPr lang="vi-VN" sz="3800" dirty="0"/>
              <a:t> </a:t>
            </a:r>
            <a:r>
              <a:rPr lang="vi-VN" sz="3800" dirty="0" err="1"/>
              <a:t>giá</a:t>
            </a:r>
            <a:r>
              <a:rPr lang="vi-VN" sz="3800" dirty="0"/>
              <a:t>:</a:t>
            </a:r>
          </a:p>
          <a:p>
            <a:pPr marL="514350" indent="-514350">
              <a:buAutoNum type="arabicPeriod"/>
            </a:pPr>
            <a:r>
              <a:rPr lang="vi-VN" sz="3800" dirty="0"/>
              <a:t>thu </a:t>
            </a:r>
            <a:r>
              <a:rPr lang="vi-VN" sz="3800" dirty="0" err="1"/>
              <a:t>thập</a:t>
            </a:r>
            <a:r>
              <a:rPr lang="vi-VN" sz="3800" dirty="0"/>
              <a:t> </a:t>
            </a:r>
            <a:r>
              <a:rPr lang="vi-VN" sz="3800" dirty="0" err="1"/>
              <a:t>giá</a:t>
            </a:r>
            <a:r>
              <a:rPr lang="vi-VN" sz="3800" dirty="0"/>
              <a:t> </a:t>
            </a:r>
            <a:r>
              <a:rPr lang="vi-VN" sz="3800" dirty="0" err="1"/>
              <a:t>trị</a:t>
            </a:r>
            <a:r>
              <a:rPr lang="vi-VN" sz="3800" dirty="0"/>
              <a:t> </a:t>
            </a:r>
            <a:r>
              <a:rPr lang="vi-VN" sz="3800" dirty="0" err="1"/>
              <a:t>đánh</a:t>
            </a:r>
            <a:r>
              <a:rPr lang="vi-VN" sz="3800" dirty="0"/>
              <a:t> </a:t>
            </a:r>
            <a:r>
              <a:rPr lang="vi-VN" sz="3800" dirty="0" err="1"/>
              <a:t>giá</a:t>
            </a:r>
            <a:r>
              <a:rPr lang="vi-VN" sz="3800" dirty="0"/>
              <a:t>, </a:t>
            </a:r>
            <a:endParaRPr lang="en-US" sz="3800" dirty="0"/>
          </a:p>
          <a:p>
            <a:pPr marL="514350" indent="-514350">
              <a:buAutoNum type="arabicPeriod"/>
            </a:pPr>
            <a:r>
              <a:rPr lang="vi-VN" sz="3800" dirty="0"/>
              <a:t>so </a:t>
            </a:r>
            <a:r>
              <a:rPr lang="vi-VN" sz="3800" dirty="0" err="1"/>
              <a:t>sánh</a:t>
            </a:r>
            <a:r>
              <a:rPr lang="vi-VN" sz="3800" dirty="0"/>
              <a:t> </a:t>
            </a:r>
            <a:r>
              <a:rPr lang="vi-VN" sz="3800" dirty="0" err="1"/>
              <a:t>với</a:t>
            </a:r>
            <a:r>
              <a:rPr lang="vi-VN" sz="3800" dirty="0"/>
              <a:t> </a:t>
            </a:r>
            <a:r>
              <a:rPr lang="vi-VN" sz="3800" dirty="0" err="1"/>
              <a:t>giá</a:t>
            </a:r>
            <a:r>
              <a:rPr lang="vi-VN" sz="3800" dirty="0"/>
              <a:t> </a:t>
            </a:r>
            <a:r>
              <a:rPr lang="vi-VN" sz="3800" dirty="0" err="1"/>
              <a:t>trị</a:t>
            </a:r>
            <a:r>
              <a:rPr lang="vi-VN" sz="3800" dirty="0"/>
              <a:t> </a:t>
            </a:r>
            <a:r>
              <a:rPr lang="vi-VN" sz="3800" dirty="0" err="1"/>
              <a:t>chứng</a:t>
            </a:r>
            <a:r>
              <a:rPr lang="vi-VN" sz="3800" dirty="0"/>
              <a:t> </a:t>
            </a:r>
            <a:r>
              <a:rPr lang="vi-VN" sz="3800" dirty="0" err="1"/>
              <a:t>nhận</a:t>
            </a:r>
            <a:r>
              <a:rPr lang="vi-VN" sz="3800" dirty="0"/>
              <a:t>, </a:t>
            </a:r>
            <a:endParaRPr lang="en-US" sz="3800" dirty="0"/>
          </a:p>
          <a:p>
            <a:pPr marL="514350" indent="-514350">
              <a:buAutoNum type="arabicPeriod"/>
            </a:pPr>
            <a:r>
              <a:rPr lang="vi-VN" sz="3800" dirty="0"/>
              <a:t>3. trên </a:t>
            </a:r>
            <a:r>
              <a:rPr lang="vi-VN" sz="3800" dirty="0" err="1"/>
              <a:t>tất</a:t>
            </a:r>
            <a:r>
              <a:rPr lang="vi-VN" sz="3800" dirty="0"/>
              <a:t> </a:t>
            </a:r>
            <a:r>
              <a:rPr lang="vi-VN" sz="3800" dirty="0" err="1"/>
              <a:t>cả</a:t>
            </a:r>
            <a:r>
              <a:rPr lang="vi-VN" sz="3800" dirty="0"/>
              <a:t> </a:t>
            </a:r>
            <a:r>
              <a:rPr lang="vi-VN" sz="3800" dirty="0" err="1"/>
              <a:t>các</a:t>
            </a:r>
            <a:r>
              <a:rPr lang="vi-VN" sz="3800" dirty="0"/>
              <a:t> </a:t>
            </a:r>
            <a:r>
              <a:rPr lang="vi-VN" sz="3800" dirty="0" err="1"/>
              <a:t>bản</a:t>
            </a:r>
            <a:r>
              <a:rPr lang="vi-VN" sz="3800" dirty="0"/>
              <a:t> </a:t>
            </a:r>
            <a:r>
              <a:rPr lang="vi-VN" sz="3800" dirty="0" err="1"/>
              <a:t>án</a:t>
            </a:r>
            <a:r>
              <a:rPr lang="vi-VN" sz="38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A22DB-3ABD-4FD1-A414-FAD6A4F6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39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409425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B30F2-5FBC-40B2-B77F-B66773DD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Tại</a:t>
            </a:r>
            <a:r>
              <a:rPr lang="vi-VN" dirty="0"/>
              <a:t> sao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tiêu </a:t>
            </a:r>
            <a:r>
              <a:rPr lang="vi-VN" dirty="0" err="1"/>
              <a:t>chuẩn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BD255-DB7C-4CC7-B978-160B5534A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bất</a:t>
            </a:r>
            <a:r>
              <a:rPr lang="vi-VN" dirty="0"/>
              <a:t> </a:t>
            </a:r>
            <a:r>
              <a:rPr lang="vi-VN" dirty="0" err="1"/>
              <a:t>kỳ</a:t>
            </a:r>
            <a:r>
              <a:rPr lang="vi-VN" dirty="0"/>
              <a:t> kinh </a:t>
            </a:r>
            <a:r>
              <a:rPr lang="vi-VN" dirty="0" err="1"/>
              <a:t>nghiệm</a:t>
            </a:r>
            <a:r>
              <a:rPr lang="vi-VN" dirty="0"/>
              <a:t> như </a:t>
            </a:r>
            <a:r>
              <a:rPr lang="vi-VN" dirty="0" err="1"/>
              <a:t>dưới</a:t>
            </a:r>
            <a:r>
              <a:rPr lang="vi-VN" dirty="0"/>
              <a:t> đây:</a:t>
            </a:r>
          </a:p>
          <a:p>
            <a:pPr lvl="1"/>
            <a:r>
              <a:rPr lang="vi-VN" sz="2600" dirty="0"/>
              <a:t>"</a:t>
            </a:r>
            <a:r>
              <a:rPr lang="vi-VN" sz="2600" dirty="0" err="1"/>
              <a:t>Chúng</a:t>
            </a:r>
            <a:r>
              <a:rPr lang="vi-VN" sz="2600" dirty="0"/>
              <a:t> tôi </a:t>
            </a:r>
            <a:r>
              <a:rPr lang="vi-VN" sz="2600" dirty="0" err="1"/>
              <a:t>đã</a:t>
            </a:r>
            <a:r>
              <a:rPr lang="vi-VN" sz="2600" dirty="0"/>
              <a:t> </a:t>
            </a:r>
            <a:r>
              <a:rPr lang="vi-VN" sz="2600" dirty="0" err="1"/>
              <a:t>phát</a:t>
            </a:r>
            <a:r>
              <a:rPr lang="vi-VN" sz="2600" dirty="0"/>
              <a:t> </a:t>
            </a:r>
            <a:r>
              <a:rPr lang="vi-VN" sz="2600" dirty="0" err="1"/>
              <a:t>triển</a:t>
            </a:r>
            <a:r>
              <a:rPr lang="vi-VN" sz="2600" dirty="0"/>
              <a:t> </a:t>
            </a:r>
            <a:r>
              <a:rPr lang="vi-VN" sz="2600" dirty="0" err="1"/>
              <a:t>hệ</a:t>
            </a:r>
            <a:r>
              <a:rPr lang="vi-VN" sz="2600" dirty="0"/>
              <a:t> </a:t>
            </a:r>
            <a:r>
              <a:rPr lang="vi-VN" sz="2600" dirty="0" err="1"/>
              <a:t>thống</a:t>
            </a:r>
            <a:r>
              <a:rPr lang="vi-VN" sz="2600" dirty="0"/>
              <a:t> theo thông </a:t>
            </a:r>
            <a:r>
              <a:rPr lang="vi-VN" sz="2600" dirty="0" err="1"/>
              <a:t>số</a:t>
            </a:r>
            <a:r>
              <a:rPr lang="vi-VN" sz="2600" dirty="0"/>
              <a:t> </a:t>
            </a:r>
            <a:r>
              <a:rPr lang="vi-VN" sz="2600" dirty="0" err="1"/>
              <a:t>kỹ</a:t>
            </a:r>
            <a:r>
              <a:rPr lang="vi-VN" sz="2600" dirty="0"/>
              <a:t> </a:t>
            </a:r>
            <a:r>
              <a:rPr lang="vi-VN" sz="2600" dirty="0" err="1"/>
              <a:t>thuật</a:t>
            </a:r>
            <a:r>
              <a:rPr lang="vi-VN" sz="2600" dirty="0"/>
              <a:t> </a:t>
            </a:r>
            <a:r>
              <a:rPr lang="vi-VN" sz="2600" dirty="0" err="1"/>
              <a:t>của</a:t>
            </a:r>
            <a:r>
              <a:rPr lang="vi-VN" sz="2600" dirty="0"/>
              <a:t> </a:t>
            </a:r>
            <a:r>
              <a:rPr lang="vi-VN" sz="2600" dirty="0" err="1"/>
              <a:t>khách</a:t>
            </a:r>
            <a:r>
              <a:rPr lang="vi-VN" sz="2600" dirty="0"/>
              <a:t> </a:t>
            </a:r>
            <a:r>
              <a:rPr lang="vi-VN" sz="2600" dirty="0" err="1"/>
              <a:t>hàng</a:t>
            </a:r>
            <a:r>
              <a:rPr lang="vi-VN" sz="2600" dirty="0"/>
              <a:t> nhưng </a:t>
            </a:r>
            <a:r>
              <a:rPr lang="vi-VN" sz="2600" dirty="0" err="1"/>
              <a:t>khách</a:t>
            </a:r>
            <a:r>
              <a:rPr lang="vi-VN" sz="2600" dirty="0"/>
              <a:t> </a:t>
            </a:r>
            <a:r>
              <a:rPr lang="vi-VN" sz="2600" dirty="0" err="1"/>
              <a:t>hàng</a:t>
            </a:r>
            <a:r>
              <a:rPr lang="vi-VN" sz="2600" dirty="0"/>
              <a:t> </a:t>
            </a:r>
            <a:r>
              <a:rPr lang="vi-VN" sz="2600" dirty="0" err="1"/>
              <a:t>nói</a:t>
            </a:r>
            <a:r>
              <a:rPr lang="vi-VN" sz="2600" dirty="0"/>
              <a:t> '</a:t>
            </a:r>
            <a:r>
              <a:rPr lang="vi-VN" sz="2600" dirty="0" err="1"/>
              <a:t>Điều</a:t>
            </a:r>
            <a:r>
              <a:rPr lang="vi-VN" sz="2600" dirty="0"/>
              <a:t> </a:t>
            </a:r>
            <a:r>
              <a:rPr lang="vi-VN" sz="2600" dirty="0" err="1"/>
              <a:t>đó</a:t>
            </a:r>
            <a:r>
              <a:rPr lang="vi-VN" sz="2600" dirty="0"/>
              <a:t> </a:t>
            </a:r>
            <a:r>
              <a:rPr lang="vi-VN" sz="2600" dirty="0" err="1"/>
              <a:t>là</a:t>
            </a:r>
            <a:r>
              <a:rPr lang="vi-VN" sz="2600" dirty="0"/>
              <a:t> vô </a:t>
            </a:r>
            <a:r>
              <a:rPr lang="vi-VN" sz="2600" dirty="0" err="1"/>
              <a:t>ích</a:t>
            </a:r>
            <a:r>
              <a:rPr lang="vi-VN" sz="2600" dirty="0"/>
              <a:t>!! </a:t>
            </a:r>
            <a:r>
              <a:rPr lang="vi-VN" sz="2600" dirty="0" err="1"/>
              <a:t>Chúng</a:t>
            </a:r>
            <a:r>
              <a:rPr lang="vi-VN" sz="2600" dirty="0"/>
              <a:t> tôi không </a:t>
            </a:r>
            <a:r>
              <a:rPr lang="vi-VN" sz="2600" dirty="0" err="1"/>
              <a:t>thể</a:t>
            </a:r>
            <a:r>
              <a:rPr lang="vi-VN" sz="2600" dirty="0"/>
              <a:t> </a:t>
            </a:r>
            <a:r>
              <a:rPr lang="vi-VN" sz="2600" dirty="0" err="1"/>
              <a:t>sử</a:t>
            </a:r>
            <a:r>
              <a:rPr lang="vi-VN" sz="2600" dirty="0"/>
              <a:t> </a:t>
            </a:r>
            <a:r>
              <a:rPr lang="vi-VN" sz="2600" dirty="0" err="1"/>
              <a:t>dụng</a:t>
            </a:r>
            <a:r>
              <a:rPr lang="vi-VN" sz="2600" dirty="0"/>
              <a:t> </a:t>
            </a:r>
            <a:r>
              <a:rPr lang="vi-VN" sz="2600" dirty="0" err="1"/>
              <a:t>nó</a:t>
            </a:r>
            <a:r>
              <a:rPr lang="vi-VN" sz="2600" dirty="0"/>
              <a:t> </a:t>
            </a:r>
            <a:r>
              <a:rPr lang="vi-VN" sz="2600" dirty="0" err="1"/>
              <a:t>vì</a:t>
            </a:r>
            <a:r>
              <a:rPr lang="vi-VN" sz="2600" dirty="0"/>
              <a:t> giao </a:t>
            </a:r>
            <a:r>
              <a:rPr lang="vi-VN" sz="2600" dirty="0" err="1"/>
              <a:t>diện</a:t>
            </a:r>
            <a:r>
              <a:rPr lang="vi-VN" sz="2600" dirty="0"/>
              <a:t> </a:t>
            </a:r>
            <a:r>
              <a:rPr lang="vi-VN" sz="2600" dirty="0" err="1"/>
              <a:t>phức</a:t>
            </a:r>
            <a:r>
              <a:rPr lang="vi-VN" sz="2600" dirty="0"/>
              <a:t> </a:t>
            </a:r>
            <a:r>
              <a:rPr lang="vi-VN" sz="2600" dirty="0" err="1"/>
              <a:t>tạp</a:t>
            </a:r>
            <a:r>
              <a:rPr lang="vi-VN" sz="2600" dirty="0"/>
              <a:t>'" </a:t>
            </a:r>
            <a:r>
              <a:rPr lang="vi-VN" sz="2600" dirty="0" err="1"/>
              <a:t>Phần</a:t>
            </a:r>
            <a:r>
              <a:rPr lang="vi-VN" sz="2600" dirty="0"/>
              <a:t> </a:t>
            </a:r>
            <a:r>
              <a:rPr lang="vi-VN" sz="2600" dirty="0" err="1"/>
              <a:t>mềm</a:t>
            </a:r>
            <a:r>
              <a:rPr lang="vi-VN" sz="2600" dirty="0"/>
              <a:t> </a:t>
            </a:r>
            <a:r>
              <a:rPr lang="vi-VN" sz="2600" dirty="0" err="1"/>
              <a:t>vender</a:t>
            </a:r>
            <a:r>
              <a:rPr lang="vi-VN" sz="2600" dirty="0"/>
              <a:t>.</a:t>
            </a:r>
          </a:p>
          <a:p>
            <a:pPr lvl="1"/>
            <a:r>
              <a:rPr lang="vi-VN" sz="2600" dirty="0" err="1"/>
              <a:t>Cần</a:t>
            </a:r>
            <a:r>
              <a:rPr lang="vi-VN" sz="2600" dirty="0"/>
              <a:t> xem </a:t>
            </a:r>
            <a:r>
              <a:rPr lang="vi-VN" sz="2600" dirty="0" err="1"/>
              <a:t>xét</a:t>
            </a:r>
            <a:r>
              <a:rPr lang="vi-VN" sz="2600" dirty="0"/>
              <a:t> </a:t>
            </a:r>
            <a:r>
              <a:rPr lang="vi-VN" sz="2600" dirty="0" err="1"/>
              <a:t>những</a:t>
            </a:r>
            <a:r>
              <a:rPr lang="vi-VN" sz="2600" dirty="0"/>
              <a:t> </a:t>
            </a:r>
            <a:r>
              <a:rPr lang="vi-VN" sz="2600" dirty="0" err="1"/>
              <a:t>đặc</a:t>
            </a:r>
            <a:r>
              <a:rPr lang="vi-VN" sz="2600" dirty="0"/>
              <a:t> </a:t>
            </a:r>
            <a:r>
              <a:rPr lang="vi-VN" sz="2600" dirty="0" err="1"/>
              <a:t>điểm</a:t>
            </a:r>
            <a:r>
              <a:rPr lang="vi-VN" sz="2600" dirty="0"/>
              <a:t> </a:t>
            </a:r>
            <a:r>
              <a:rPr lang="vi-VN" sz="2600" dirty="0" err="1"/>
              <a:t>chất</a:t>
            </a:r>
            <a:r>
              <a:rPr lang="vi-VN" sz="2600" dirty="0"/>
              <a:t> </a:t>
            </a:r>
            <a:r>
              <a:rPr lang="vi-VN" sz="2600" dirty="0" err="1"/>
              <a:t>lượng</a:t>
            </a:r>
            <a:r>
              <a:rPr lang="vi-VN" sz="2600" dirty="0"/>
              <a:t> </a:t>
            </a:r>
            <a:r>
              <a:rPr lang="vi-VN" sz="2600" dirty="0" err="1"/>
              <a:t>nào</a:t>
            </a:r>
            <a:r>
              <a:rPr lang="vi-VN" sz="2600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B9444-25C4-4AF2-8D2F-8A3242B7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4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088133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F73D-755C-4784-A673-995AAD628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140" y="279230"/>
            <a:ext cx="8210550" cy="1104593"/>
          </a:xfrm>
        </p:spPr>
        <p:txBody>
          <a:bodyPr>
            <a:normAutofit fontScale="90000"/>
          </a:bodyPr>
          <a:lstStyle/>
          <a:p>
            <a:r>
              <a:rPr lang="vi-VN" b="0" dirty="0"/>
              <a:t>3.1. </a:t>
            </a:r>
            <a:r>
              <a:rPr lang="vi-VN" b="0" dirty="0" err="1"/>
              <a:t>Xác</a:t>
            </a:r>
            <a:r>
              <a:rPr lang="vi-VN" b="0" dirty="0"/>
              <a:t> </a:t>
            </a:r>
            <a:r>
              <a:rPr lang="vi-VN" b="0" dirty="0" err="1"/>
              <a:t>nhận</a:t>
            </a:r>
            <a:r>
              <a:rPr lang="vi-VN" b="0" dirty="0"/>
              <a:t> </a:t>
            </a:r>
            <a:r>
              <a:rPr lang="vi-VN" b="0" dirty="0" err="1"/>
              <a:t>chất</a:t>
            </a:r>
            <a:r>
              <a:rPr lang="vi-VN" b="0" dirty="0"/>
              <a:t> </a:t>
            </a:r>
            <a:r>
              <a:rPr lang="vi-VN" b="0" dirty="0" err="1"/>
              <a:t>lượng</a:t>
            </a:r>
            <a:r>
              <a:rPr lang="vi-VN" b="0" dirty="0"/>
              <a:t> trong </a:t>
            </a:r>
            <a:r>
              <a:rPr lang="vi-VN" b="0" dirty="0" err="1"/>
              <a:t>thiết</a:t>
            </a:r>
            <a:r>
              <a:rPr lang="vi-VN" b="0" dirty="0"/>
              <a:t> </a:t>
            </a:r>
            <a:r>
              <a:rPr lang="vi-VN" b="0" dirty="0" err="1"/>
              <a:t>kế</a:t>
            </a:r>
            <a:r>
              <a:rPr lang="vi-VN" b="0" dirty="0"/>
              <a:t>/thi công</a:t>
            </a:r>
            <a:br>
              <a:rPr lang="vi-VN" b="0" dirty="0"/>
            </a:br>
            <a:r>
              <a:rPr lang="vi-VN" b="0" dirty="0"/>
              <a:t>- Phương </a:t>
            </a:r>
            <a:r>
              <a:rPr lang="vi-VN" b="0" dirty="0" err="1"/>
              <a:t>pháp</a:t>
            </a:r>
            <a:r>
              <a:rPr lang="vi-VN" b="0" dirty="0"/>
              <a:t> </a:t>
            </a:r>
            <a:r>
              <a:rPr lang="vi-VN" b="0" dirty="0" err="1"/>
              <a:t>đánh</a:t>
            </a:r>
            <a:r>
              <a:rPr lang="vi-VN" b="0" dirty="0"/>
              <a:t> </a:t>
            </a:r>
            <a:r>
              <a:rPr lang="vi-VN" b="0" dirty="0" err="1"/>
              <a:t>giá</a:t>
            </a:r>
            <a:r>
              <a:rPr lang="vi-VN" b="0" dirty="0"/>
              <a:t> trong </a:t>
            </a:r>
            <a:r>
              <a:rPr lang="vi-VN" b="0" dirty="0" err="1"/>
              <a:t>quá</a:t>
            </a:r>
            <a:r>
              <a:rPr lang="vi-VN" b="0" dirty="0"/>
              <a:t> </a:t>
            </a:r>
            <a:r>
              <a:rPr lang="vi-VN" b="0" dirty="0" err="1"/>
              <a:t>trình</a:t>
            </a:r>
            <a:r>
              <a:rPr lang="vi-VN" b="0" dirty="0"/>
              <a:t> </a:t>
            </a:r>
            <a:r>
              <a:rPr lang="vi-VN" b="0" dirty="0" err="1"/>
              <a:t>thiết</a:t>
            </a:r>
            <a:r>
              <a:rPr lang="vi-VN" b="0" dirty="0"/>
              <a:t> </a:t>
            </a:r>
            <a:r>
              <a:rPr lang="vi-VN" b="0" dirty="0" err="1"/>
              <a:t>kế</a:t>
            </a:r>
            <a:r>
              <a:rPr lang="vi-VN" b="0" dirty="0"/>
              <a:t> </a:t>
            </a:r>
            <a:r>
              <a:rPr lang="vi-VN" b="0" dirty="0" err="1"/>
              <a:t>và</a:t>
            </a:r>
            <a:r>
              <a:rPr lang="vi-VN" b="0" dirty="0"/>
              <a:t> thi công -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3E453-257A-4138-8DB3-83D927B55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502473"/>
          </a:xfrm>
        </p:spPr>
        <p:txBody>
          <a:bodyPr>
            <a:normAutofit/>
          </a:bodyPr>
          <a:lstStyle/>
          <a:p>
            <a:r>
              <a:rPr lang="vi-VN" dirty="0"/>
              <a:t>Trong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,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tiến</a:t>
            </a:r>
            <a:r>
              <a:rPr lang="vi-VN" dirty="0"/>
              <a:t> </a:t>
            </a:r>
            <a:r>
              <a:rPr lang="vi-VN" dirty="0" err="1"/>
              <a:t>hành</a:t>
            </a:r>
            <a:endParaRPr lang="vi-VN" dirty="0"/>
          </a:p>
          <a:p>
            <a:r>
              <a:rPr lang="vi-VN" dirty="0" err="1"/>
              <a:t>Mục</a:t>
            </a:r>
            <a:r>
              <a:rPr lang="vi-VN" dirty="0"/>
              <a:t> </a:t>
            </a:r>
            <a:r>
              <a:rPr lang="vi-VN" dirty="0" err="1"/>
              <a:t>đích</a:t>
            </a:r>
            <a:r>
              <a:rPr lang="vi-VN" dirty="0"/>
              <a:t>:</a:t>
            </a:r>
          </a:p>
          <a:p>
            <a:pPr lvl="1"/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đảm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thông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cao (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trung gian)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nguồn</a:t>
            </a:r>
            <a:r>
              <a:rPr lang="vi-VN" dirty="0"/>
              <a:t>.</a:t>
            </a:r>
          </a:p>
          <a:p>
            <a:pPr lvl="1"/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nguồn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nguồn</a:t>
            </a:r>
            <a:r>
              <a:rPr lang="vi-VN" dirty="0"/>
              <a:t> đo </a:t>
            </a:r>
            <a:r>
              <a:rPr lang="vi-VN" dirty="0" err="1"/>
              <a:t>lường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.</a:t>
            </a:r>
          </a:p>
          <a:p>
            <a:r>
              <a:rPr lang="vi-VN" dirty="0" err="1"/>
              <a:t>Vật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tiêu: </a:t>
            </a:r>
          </a:p>
          <a:p>
            <a:pPr lvl="1"/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deliverable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từng</a:t>
            </a:r>
            <a:r>
              <a:rPr lang="vi-VN" dirty="0"/>
              <a:t>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như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, thông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cơ </a:t>
            </a:r>
            <a:r>
              <a:rPr lang="vi-VN" dirty="0" err="1"/>
              <a:t>bản</a:t>
            </a:r>
            <a:r>
              <a:rPr lang="vi-VN" dirty="0"/>
              <a:t> / </a:t>
            </a:r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, thông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chi </a:t>
            </a:r>
            <a:r>
              <a:rPr lang="vi-VN" dirty="0" err="1"/>
              <a:t>tiết</a:t>
            </a:r>
            <a:r>
              <a:rPr lang="vi-VN" dirty="0"/>
              <a:t>,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, </a:t>
            </a:r>
            <a:r>
              <a:rPr lang="vi-VN" dirty="0" err="1"/>
              <a:t>kiểm</a:t>
            </a:r>
            <a:r>
              <a:rPr lang="vi-VN" dirty="0"/>
              <a:t> tra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...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13008-D8D7-4F63-9A18-AF96336E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40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9351755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002C-EBBE-43AD-8BB0-E43573F0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1180793"/>
          </a:xfrm>
        </p:spPr>
        <p:txBody>
          <a:bodyPr>
            <a:normAutofit/>
          </a:bodyPr>
          <a:lstStyle/>
          <a:p>
            <a:r>
              <a:rPr lang="vi-VN" sz="2400" dirty="0"/>
              <a:t>3.1. </a:t>
            </a:r>
            <a:r>
              <a:rPr lang="vi-VN" sz="2400" dirty="0" err="1"/>
              <a:t>Xác</a:t>
            </a:r>
            <a:r>
              <a:rPr lang="vi-VN" sz="2400" dirty="0"/>
              <a:t> </a:t>
            </a:r>
            <a:r>
              <a:rPr lang="vi-VN" sz="2400" dirty="0" err="1"/>
              <a:t>nhận</a:t>
            </a:r>
            <a:r>
              <a:rPr lang="vi-VN" sz="2400" dirty="0"/>
              <a:t> </a:t>
            </a:r>
            <a:r>
              <a:rPr lang="vi-VN" sz="2400" dirty="0" err="1"/>
              <a:t>chất</a:t>
            </a:r>
            <a:r>
              <a:rPr lang="vi-VN" sz="2400" dirty="0"/>
              <a:t> </a:t>
            </a:r>
            <a:r>
              <a:rPr lang="vi-VN" sz="2400" dirty="0" err="1"/>
              <a:t>lượng</a:t>
            </a:r>
            <a:r>
              <a:rPr lang="vi-VN" sz="2400" dirty="0"/>
              <a:t> trong </a:t>
            </a:r>
            <a:r>
              <a:rPr lang="vi-VN" sz="2400" dirty="0" err="1"/>
              <a:t>thiết</a:t>
            </a:r>
            <a:r>
              <a:rPr lang="vi-VN" sz="2400" dirty="0"/>
              <a:t> </a:t>
            </a:r>
            <a:r>
              <a:rPr lang="vi-VN" sz="2400" dirty="0" err="1"/>
              <a:t>kế</a:t>
            </a:r>
            <a:r>
              <a:rPr lang="vi-VN" sz="2400" dirty="0"/>
              <a:t>/thi công</a:t>
            </a:r>
            <a:br>
              <a:rPr lang="vi-VN" sz="2400" dirty="0"/>
            </a:br>
            <a:r>
              <a:rPr lang="vi-VN" sz="2400" dirty="0"/>
              <a:t>- </a:t>
            </a:r>
            <a:r>
              <a:rPr lang="vi-VN" sz="2400" dirty="0" err="1"/>
              <a:t>Loại</a:t>
            </a:r>
            <a:r>
              <a:rPr lang="vi-VN" sz="2400" dirty="0"/>
              <a:t> </a:t>
            </a:r>
            <a:r>
              <a:rPr lang="vi-VN" sz="2400" dirty="0" err="1"/>
              <a:t>đánh</a:t>
            </a:r>
            <a:r>
              <a:rPr lang="vi-VN" sz="2400" dirty="0"/>
              <a:t> </a:t>
            </a:r>
            <a:r>
              <a:rPr lang="vi-VN" sz="2400" dirty="0" err="1"/>
              <a:t>giá</a:t>
            </a:r>
            <a:r>
              <a:rPr lang="vi-VN" sz="2400" dirty="0"/>
              <a:t> 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vi-VN" sz="2400" dirty="0" err="1"/>
              <a:t>mục</a:t>
            </a:r>
            <a:r>
              <a:rPr lang="vi-VN" sz="2400" dirty="0"/>
              <a:t> </a:t>
            </a:r>
            <a:r>
              <a:rPr lang="vi-VN" sz="2400" dirty="0" err="1"/>
              <a:t>đích</a:t>
            </a:r>
            <a:r>
              <a:rPr lang="vi-VN" sz="2400" dirty="0"/>
              <a:t> –</a:t>
            </a:r>
            <a:r>
              <a:rPr lang="en-US" sz="2400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8512B-BB3D-44F5-817F-B97E787DF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399"/>
            <a:ext cx="7981950" cy="4731074"/>
          </a:xfrm>
        </p:spPr>
        <p:txBody>
          <a:bodyPr/>
          <a:lstStyle/>
          <a:p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không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:</a:t>
            </a:r>
          </a:p>
          <a:p>
            <a:pPr lvl="1"/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tiến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không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 trong </a:t>
            </a:r>
            <a:r>
              <a:rPr lang="vi-VN" dirty="0" err="1"/>
              <a:t>nhóm</a:t>
            </a:r>
            <a:r>
              <a:rPr lang="vi-VN" dirty="0"/>
              <a:t> </a:t>
            </a:r>
            <a:r>
              <a:rPr lang="vi-VN" dirty="0" err="1"/>
              <a:t>nhỏ</a:t>
            </a:r>
            <a:endParaRPr lang="vi-VN" dirty="0"/>
          </a:p>
          <a:p>
            <a:pPr lvl="1"/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trưởng</a:t>
            </a:r>
            <a:r>
              <a:rPr lang="vi-VN" dirty="0"/>
              <a:t> </a:t>
            </a:r>
            <a:r>
              <a:rPr lang="vi-VN" dirty="0" err="1"/>
              <a:t>nhóm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viên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nhóm</a:t>
            </a:r>
            <a:r>
              <a:rPr lang="vi-VN" dirty="0"/>
              <a:t> </a:t>
            </a:r>
            <a:r>
              <a:rPr lang="vi-VN" dirty="0" err="1"/>
              <a:t>cũng</a:t>
            </a:r>
            <a:r>
              <a:rPr lang="vi-VN" dirty="0"/>
              <a:t> như </a:t>
            </a:r>
            <a:r>
              <a:rPr lang="vi-VN" dirty="0" err="1"/>
              <a:t>tự</a:t>
            </a:r>
            <a:r>
              <a:rPr lang="vi-VN" dirty="0"/>
              <a:t> xem </a:t>
            </a:r>
            <a:r>
              <a:rPr lang="vi-VN" dirty="0" err="1"/>
              <a:t>xét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bao </a:t>
            </a:r>
            <a:r>
              <a:rPr lang="vi-VN" dirty="0" err="1"/>
              <a:t>gồm</a:t>
            </a:r>
            <a:r>
              <a:rPr lang="vi-VN" dirty="0"/>
              <a:t> trong </a:t>
            </a:r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E7607-795F-4B70-B64C-05F8F8AB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41</a:t>
            </a:fld>
            <a:endParaRPr lang="en-US" altLang="en-VN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A756C4E-8F00-4AFE-9E8C-F07C61C9B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0" y="3654748"/>
            <a:ext cx="31623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62228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F581-BA8B-46AA-9280-25D4D4E6B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2600" dirty="0"/>
              <a:t>3.1. </a:t>
            </a:r>
            <a:r>
              <a:rPr lang="vi-VN" sz="2600" dirty="0" err="1"/>
              <a:t>Xác</a:t>
            </a:r>
            <a:r>
              <a:rPr lang="vi-VN" sz="2600" dirty="0"/>
              <a:t> </a:t>
            </a:r>
            <a:r>
              <a:rPr lang="vi-VN" sz="2600" dirty="0" err="1"/>
              <a:t>nhận</a:t>
            </a:r>
            <a:r>
              <a:rPr lang="vi-VN" sz="2600" dirty="0"/>
              <a:t> </a:t>
            </a:r>
            <a:r>
              <a:rPr lang="vi-VN" sz="2600" dirty="0" err="1"/>
              <a:t>chất</a:t>
            </a:r>
            <a:r>
              <a:rPr lang="vi-VN" sz="2600" dirty="0"/>
              <a:t> </a:t>
            </a:r>
            <a:r>
              <a:rPr lang="vi-VN" sz="2600" dirty="0" err="1"/>
              <a:t>lượng</a:t>
            </a:r>
            <a:r>
              <a:rPr lang="vi-VN" sz="2600" dirty="0"/>
              <a:t> trong </a:t>
            </a:r>
            <a:r>
              <a:rPr lang="vi-VN" sz="2600" dirty="0" err="1"/>
              <a:t>thiết</a:t>
            </a:r>
            <a:r>
              <a:rPr lang="vi-VN" sz="2600" dirty="0"/>
              <a:t> </a:t>
            </a:r>
            <a:r>
              <a:rPr lang="vi-VN" sz="2600" dirty="0" err="1"/>
              <a:t>kế</a:t>
            </a:r>
            <a:r>
              <a:rPr lang="vi-VN" sz="2600" dirty="0"/>
              <a:t>/thi công</a:t>
            </a:r>
            <a:br>
              <a:rPr lang="vi-VN" sz="2600" dirty="0"/>
            </a:br>
            <a:r>
              <a:rPr lang="vi-VN" sz="2600" dirty="0"/>
              <a:t>- </a:t>
            </a:r>
            <a:r>
              <a:rPr lang="vi-VN" sz="2600" dirty="0" err="1"/>
              <a:t>Loại</a:t>
            </a:r>
            <a:r>
              <a:rPr lang="vi-VN" sz="2600" dirty="0"/>
              <a:t> </a:t>
            </a:r>
            <a:r>
              <a:rPr lang="vi-VN" sz="2600" dirty="0" err="1"/>
              <a:t>đánh</a:t>
            </a:r>
            <a:r>
              <a:rPr lang="vi-VN" sz="2600" dirty="0"/>
              <a:t> </a:t>
            </a:r>
            <a:r>
              <a:rPr lang="vi-VN" sz="2600" dirty="0" err="1"/>
              <a:t>giá</a:t>
            </a:r>
            <a:r>
              <a:rPr lang="vi-VN" sz="2600" dirty="0"/>
              <a:t> </a:t>
            </a:r>
            <a:r>
              <a:rPr lang="vi-VN" sz="2600" dirty="0" err="1"/>
              <a:t>và</a:t>
            </a:r>
            <a:r>
              <a:rPr lang="vi-VN" sz="2600" dirty="0"/>
              <a:t> </a:t>
            </a:r>
            <a:r>
              <a:rPr lang="vi-VN" sz="2600" dirty="0" err="1"/>
              <a:t>mục</a:t>
            </a:r>
            <a:r>
              <a:rPr lang="vi-VN" sz="2600" dirty="0"/>
              <a:t> </a:t>
            </a:r>
            <a:r>
              <a:rPr lang="vi-VN" sz="2600" dirty="0" err="1"/>
              <a:t>đích</a:t>
            </a:r>
            <a:r>
              <a:rPr lang="vi-VN" sz="2600" dirty="0"/>
              <a:t> –</a:t>
            </a:r>
            <a:r>
              <a:rPr lang="en-US" sz="2600" dirty="0"/>
              <a:t>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CEF45-57B0-4594-A012-95DA9917A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51593"/>
            <a:ext cx="7886700" cy="3340996"/>
          </a:xfrm>
        </p:spPr>
        <p:txBody>
          <a:bodyPr>
            <a:normAutofit/>
          </a:bodyPr>
          <a:lstStyle/>
          <a:p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: </a:t>
            </a:r>
          </a:p>
          <a:p>
            <a:pPr lvl="1"/>
            <a:r>
              <a:rPr lang="vi-VN" sz="2400" dirty="0"/>
              <a:t>Đây </a:t>
            </a:r>
            <a:r>
              <a:rPr lang="vi-VN" sz="2400" dirty="0" err="1"/>
              <a:t>là</a:t>
            </a:r>
            <a:r>
              <a:rPr lang="vi-VN" sz="2400" dirty="0"/>
              <a:t> </a:t>
            </a:r>
            <a:r>
              <a:rPr lang="vi-VN" sz="2400" dirty="0" err="1"/>
              <a:t>đánh</a:t>
            </a:r>
            <a:r>
              <a:rPr lang="vi-VN" sz="2400" dirty="0"/>
              <a:t> </a:t>
            </a:r>
            <a:r>
              <a:rPr lang="vi-VN" sz="2400" dirty="0" err="1"/>
              <a:t>giá</a:t>
            </a:r>
            <a:r>
              <a:rPr lang="vi-VN" sz="2400" dirty="0"/>
              <a:t> </a:t>
            </a:r>
            <a:r>
              <a:rPr lang="vi-VN" sz="2400" dirty="0" err="1"/>
              <a:t>cuối</a:t>
            </a:r>
            <a:r>
              <a:rPr lang="vi-VN" sz="2400" dirty="0"/>
              <a:t> </a:t>
            </a:r>
            <a:r>
              <a:rPr lang="vi-VN" sz="2400" dirty="0" err="1"/>
              <a:t>cùng</a:t>
            </a:r>
            <a:r>
              <a:rPr lang="vi-VN" sz="2400" dirty="0"/>
              <a:t> </a:t>
            </a:r>
            <a:r>
              <a:rPr lang="vi-VN" sz="2400" dirty="0" err="1"/>
              <a:t>để</a:t>
            </a:r>
            <a:r>
              <a:rPr lang="vi-VN" sz="2400" dirty="0"/>
              <a:t> </a:t>
            </a:r>
            <a:r>
              <a:rPr lang="vi-VN" sz="2400" dirty="0" err="1"/>
              <a:t>xác</a:t>
            </a:r>
            <a:r>
              <a:rPr lang="vi-VN" sz="2400" dirty="0"/>
              <a:t> </a:t>
            </a:r>
            <a:r>
              <a:rPr lang="vi-VN" sz="2400" dirty="0" err="1"/>
              <a:t>nhận</a:t>
            </a:r>
            <a:r>
              <a:rPr lang="vi-VN" sz="2400" dirty="0"/>
              <a:t> </a:t>
            </a:r>
            <a:r>
              <a:rPr lang="vi-VN" sz="2400" dirty="0" err="1"/>
              <a:t>và</a:t>
            </a:r>
            <a:r>
              <a:rPr lang="vi-VN" sz="2400" dirty="0"/>
              <a:t> phê </a:t>
            </a:r>
            <a:r>
              <a:rPr lang="vi-VN" sz="2400" dirty="0" err="1"/>
              <a:t>duyệt</a:t>
            </a:r>
            <a:r>
              <a:rPr lang="vi-VN" sz="2400" dirty="0"/>
              <a:t> </a:t>
            </a:r>
            <a:r>
              <a:rPr lang="vi-VN" sz="2400" dirty="0" err="1"/>
              <a:t>từng</a:t>
            </a:r>
            <a:r>
              <a:rPr lang="vi-VN" sz="2400" dirty="0"/>
              <a:t> </a:t>
            </a:r>
            <a:r>
              <a:rPr lang="vi-VN" sz="2400" dirty="0" err="1"/>
              <a:t>sản</a:t>
            </a:r>
            <a:r>
              <a:rPr lang="vi-VN" sz="2400" dirty="0"/>
              <a:t> </a:t>
            </a:r>
            <a:r>
              <a:rPr lang="vi-VN" sz="2400" dirty="0" err="1"/>
              <a:t>phẩm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phân </a:t>
            </a:r>
            <a:r>
              <a:rPr lang="vi-VN" sz="2400" dirty="0" err="1"/>
              <a:t>phối</a:t>
            </a:r>
            <a:r>
              <a:rPr lang="vi-VN" sz="2400" dirty="0"/>
              <a:t> </a:t>
            </a:r>
            <a:r>
              <a:rPr lang="vi-VN" sz="2400" dirty="0" err="1"/>
              <a:t>của</a:t>
            </a:r>
            <a:r>
              <a:rPr lang="vi-VN" sz="2400" dirty="0"/>
              <a:t> </a:t>
            </a:r>
            <a:r>
              <a:rPr lang="vi-VN" sz="2400" dirty="0" err="1"/>
              <a:t>từng</a:t>
            </a:r>
            <a:r>
              <a:rPr lang="vi-VN" sz="2400" dirty="0"/>
              <a:t> quy </a:t>
            </a:r>
            <a:r>
              <a:rPr lang="vi-VN" sz="2400" dirty="0" err="1"/>
              <a:t>trình</a:t>
            </a:r>
            <a:r>
              <a:rPr lang="vi-VN" sz="2400" dirty="0"/>
              <a:t>. </a:t>
            </a:r>
          </a:p>
          <a:p>
            <a:pPr lvl="1"/>
            <a:r>
              <a:rPr lang="vi-VN" sz="2400" dirty="0" err="1"/>
              <a:t>Việc</a:t>
            </a:r>
            <a:r>
              <a:rPr lang="vi-VN" sz="2400" dirty="0"/>
              <a:t> xem </a:t>
            </a:r>
            <a:r>
              <a:rPr lang="vi-VN" sz="2400" dirty="0" err="1"/>
              <a:t>xét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thực</a:t>
            </a:r>
            <a:r>
              <a:rPr lang="vi-VN" sz="2400" dirty="0"/>
              <a:t> </a:t>
            </a:r>
            <a:r>
              <a:rPr lang="vi-VN" sz="2400" dirty="0" err="1"/>
              <a:t>hiện</a:t>
            </a:r>
            <a:r>
              <a:rPr lang="vi-VN" sz="2400" dirty="0"/>
              <a:t> </a:t>
            </a:r>
            <a:r>
              <a:rPr lang="vi-VN" sz="2400" dirty="0" err="1"/>
              <a:t>chính</a:t>
            </a:r>
            <a:r>
              <a:rPr lang="vi-VN" sz="2400" dirty="0"/>
              <a:t> </a:t>
            </a:r>
            <a:r>
              <a:rPr lang="vi-VN" sz="2400" dirty="0" err="1"/>
              <a:t>thức</a:t>
            </a:r>
            <a:r>
              <a:rPr lang="vi-VN" sz="2400" dirty="0"/>
              <a:t> </a:t>
            </a:r>
            <a:r>
              <a:rPr lang="vi-VN" sz="2400" dirty="0" err="1"/>
              <a:t>và</a:t>
            </a:r>
            <a:r>
              <a:rPr lang="vi-VN" sz="2400" dirty="0"/>
              <a:t> ghi </a:t>
            </a:r>
            <a:r>
              <a:rPr lang="vi-VN" sz="2400" dirty="0" err="1"/>
              <a:t>lại</a:t>
            </a:r>
            <a:r>
              <a:rPr lang="vi-VN" sz="2400" dirty="0"/>
              <a:t> </a:t>
            </a:r>
            <a:r>
              <a:rPr lang="vi-VN" sz="2400" dirty="0" err="1"/>
              <a:t>bởi</a:t>
            </a:r>
            <a:r>
              <a:rPr lang="vi-VN" sz="2400" dirty="0"/>
              <a:t> </a:t>
            </a:r>
            <a:r>
              <a:rPr lang="vi-VN" sz="2400" dirty="0" err="1"/>
              <a:t>người</a:t>
            </a:r>
            <a:r>
              <a:rPr lang="vi-VN" sz="2400" dirty="0"/>
              <a:t> </a:t>
            </a:r>
            <a:r>
              <a:rPr lang="vi-VN" sz="2400" dirty="0" err="1"/>
              <a:t>quản</a:t>
            </a:r>
            <a:r>
              <a:rPr lang="vi-VN" sz="2400" dirty="0"/>
              <a:t> </a:t>
            </a:r>
            <a:r>
              <a:rPr lang="vi-VN" sz="2400" dirty="0" err="1"/>
              <a:t>lý</a:t>
            </a:r>
            <a:r>
              <a:rPr lang="vi-VN" sz="2400" dirty="0"/>
              <a:t> </a:t>
            </a:r>
            <a:r>
              <a:rPr lang="vi-VN" sz="2400" dirty="0" err="1"/>
              <a:t>dự</a:t>
            </a:r>
            <a:r>
              <a:rPr lang="vi-VN" sz="2400" dirty="0"/>
              <a:t> </a:t>
            </a:r>
            <a:r>
              <a:rPr lang="vi-VN" sz="2400" dirty="0" err="1"/>
              <a:t>án</a:t>
            </a:r>
            <a:r>
              <a:rPr lang="vi-VN" sz="2400" dirty="0"/>
              <a:t>. </a:t>
            </a:r>
          </a:p>
          <a:p>
            <a:pPr lvl="1"/>
            <a:r>
              <a:rPr lang="vi-VN" sz="2400" dirty="0" err="1"/>
              <a:t>Các</a:t>
            </a:r>
            <a:r>
              <a:rPr lang="vi-VN" sz="2400" dirty="0"/>
              <a:t> </a:t>
            </a:r>
            <a:r>
              <a:rPr lang="vi-VN" sz="2400" dirty="0" err="1"/>
              <a:t>vấn</a:t>
            </a:r>
            <a:r>
              <a:rPr lang="vi-VN" sz="2400" dirty="0"/>
              <a:t> </a:t>
            </a:r>
            <a:r>
              <a:rPr lang="vi-VN" sz="2400" dirty="0" err="1"/>
              <a:t>đề</a:t>
            </a:r>
            <a:r>
              <a:rPr lang="vi-VN" sz="2400" dirty="0"/>
              <a:t> </a:t>
            </a:r>
            <a:r>
              <a:rPr lang="vi-VN" sz="2400" dirty="0" err="1"/>
              <a:t>nổi</a:t>
            </a:r>
            <a:r>
              <a:rPr lang="vi-VN" sz="2400" dirty="0"/>
              <a:t> </a:t>
            </a:r>
            <a:r>
              <a:rPr lang="vi-VN" sz="2400" dirty="0" err="1"/>
              <a:t>bật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phát</a:t>
            </a:r>
            <a:r>
              <a:rPr lang="vi-VN" sz="2400" dirty="0"/>
              <a:t> </a:t>
            </a:r>
            <a:r>
              <a:rPr lang="vi-VN" sz="2400" dirty="0" err="1"/>
              <a:t>hiện</a:t>
            </a:r>
            <a:r>
              <a:rPr lang="vi-VN" sz="2400" dirty="0"/>
              <a:t> trong </a:t>
            </a:r>
            <a:r>
              <a:rPr lang="vi-VN" sz="2400" dirty="0" err="1"/>
              <a:t>quá</a:t>
            </a:r>
            <a:r>
              <a:rPr lang="vi-VN" sz="2400" dirty="0"/>
              <a:t> </a:t>
            </a:r>
            <a:r>
              <a:rPr lang="vi-VN" sz="2400" dirty="0" err="1"/>
              <a:t>trình</a:t>
            </a:r>
            <a:r>
              <a:rPr lang="vi-VN" sz="2400" dirty="0"/>
              <a:t> xem </a:t>
            </a:r>
            <a:r>
              <a:rPr lang="vi-VN" sz="2400" dirty="0" err="1"/>
              <a:t>xét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chính</a:t>
            </a:r>
            <a:r>
              <a:rPr lang="vi-VN" sz="2400" dirty="0"/>
              <a:t> </a:t>
            </a:r>
            <a:r>
              <a:rPr lang="vi-VN" sz="2400" dirty="0" err="1"/>
              <a:t>thức</a:t>
            </a:r>
            <a:r>
              <a:rPr lang="vi-VN" sz="2400" dirty="0"/>
              <a:t> theo </a:t>
            </a:r>
            <a:r>
              <a:rPr lang="vi-VN" sz="2400" dirty="0" err="1"/>
              <a:t>dõi</a:t>
            </a:r>
            <a:r>
              <a:rPr lang="vi-VN" sz="2400" dirty="0"/>
              <a:t> </a:t>
            </a:r>
            <a:r>
              <a:rPr lang="vi-VN" sz="2400" dirty="0" err="1"/>
              <a:t>để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</a:t>
            </a:r>
            <a:r>
              <a:rPr lang="vi-VN" sz="2400" dirty="0" err="1"/>
              <a:t>giải</a:t>
            </a:r>
            <a:r>
              <a:rPr lang="vi-VN" sz="2400" dirty="0"/>
              <a:t> </a:t>
            </a:r>
            <a:r>
              <a:rPr lang="vi-VN" sz="2400" dirty="0" err="1"/>
              <a:t>quyết</a:t>
            </a:r>
            <a:r>
              <a:rPr lang="vi-VN" sz="24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FD102-C1F3-4E37-92AD-4B9B60A3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42</a:t>
            </a:fld>
            <a:endParaRPr lang="en-US" altLang="en-V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CDC8418-2569-482D-9C85-248D0150E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35" y="4214506"/>
            <a:ext cx="4495800" cy="252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FA3BC33D-A501-4699-8F0D-2C2574E92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335" y="4227206"/>
            <a:ext cx="3352800" cy="251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44845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1241B-7E1A-496F-9BF0-335710ECF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1003315"/>
          </a:xfrm>
        </p:spPr>
        <p:txBody>
          <a:bodyPr>
            <a:noAutofit/>
          </a:bodyPr>
          <a:lstStyle/>
          <a:p>
            <a:r>
              <a:rPr lang="vi-VN" sz="2600" dirty="0"/>
              <a:t>3.2. </a:t>
            </a:r>
            <a:r>
              <a:rPr lang="vi-VN" sz="2600" dirty="0" err="1"/>
              <a:t>Làm</a:t>
            </a:r>
            <a:r>
              <a:rPr lang="vi-VN" sz="2600" dirty="0"/>
              <a:t> </a:t>
            </a:r>
            <a:r>
              <a:rPr lang="vi-VN" sz="2600" dirty="0" err="1"/>
              <a:t>thế</a:t>
            </a:r>
            <a:r>
              <a:rPr lang="vi-VN" sz="2600" dirty="0"/>
              <a:t> </a:t>
            </a:r>
            <a:r>
              <a:rPr lang="vi-VN" sz="2600" dirty="0" err="1"/>
              <a:t>nào</a:t>
            </a:r>
            <a:r>
              <a:rPr lang="vi-VN" sz="2600" dirty="0"/>
              <a:t> </a:t>
            </a:r>
            <a:r>
              <a:rPr lang="vi-VN" sz="2600" dirty="0" err="1"/>
              <a:t>để</a:t>
            </a:r>
            <a:r>
              <a:rPr lang="vi-VN" sz="2600" dirty="0"/>
              <a:t> xây </a:t>
            </a:r>
            <a:r>
              <a:rPr lang="vi-VN" sz="2600" dirty="0" err="1"/>
              <a:t>dựng</a:t>
            </a:r>
            <a:r>
              <a:rPr lang="vi-VN" sz="2600" dirty="0"/>
              <a:t> </a:t>
            </a:r>
            <a:r>
              <a:rPr lang="vi-VN" sz="2600" dirty="0" err="1"/>
              <a:t>và</a:t>
            </a:r>
            <a:r>
              <a:rPr lang="vi-VN" sz="2600" dirty="0"/>
              <a:t> </a:t>
            </a:r>
            <a:r>
              <a:rPr lang="vi-VN" sz="2600" dirty="0" err="1"/>
              <a:t>đánh</a:t>
            </a:r>
            <a:r>
              <a:rPr lang="vi-VN" sz="2600" dirty="0"/>
              <a:t> </a:t>
            </a:r>
            <a:r>
              <a:rPr lang="vi-VN" sz="2600" dirty="0" err="1"/>
              <a:t>giá</a:t>
            </a:r>
            <a:r>
              <a:rPr lang="vi-VN" sz="2600" dirty="0"/>
              <a:t> </a:t>
            </a:r>
            <a:r>
              <a:rPr lang="vi-VN" sz="2600" dirty="0" err="1"/>
              <a:t>chất</a:t>
            </a:r>
            <a:r>
              <a:rPr lang="vi-VN" sz="2600" dirty="0"/>
              <a:t> </a:t>
            </a:r>
            <a:r>
              <a:rPr lang="vi-VN" sz="2600" dirty="0" err="1"/>
              <a:t>lượng</a:t>
            </a:r>
            <a:r>
              <a:rPr lang="vi-VN" sz="2600" dirty="0"/>
              <a:t>?</a:t>
            </a:r>
            <a:r>
              <a:rPr lang="en-US" sz="2600" dirty="0"/>
              <a:t> </a:t>
            </a:r>
            <a:r>
              <a:rPr lang="vi-VN" sz="2600" dirty="0"/>
              <a:t>-Trong </a:t>
            </a:r>
            <a:r>
              <a:rPr lang="vi-VN" sz="2600" dirty="0" err="1"/>
              <a:t>trường</a:t>
            </a:r>
            <a:r>
              <a:rPr lang="vi-VN" sz="2600" dirty="0"/>
              <a:t> </a:t>
            </a:r>
            <a:r>
              <a:rPr lang="vi-VN" sz="2600" dirty="0" err="1"/>
              <a:t>hợp</a:t>
            </a:r>
            <a:r>
              <a:rPr lang="vi-VN" sz="2600" dirty="0"/>
              <a:t> nghiên </a:t>
            </a:r>
            <a:r>
              <a:rPr lang="vi-VN" sz="2600" dirty="0" err="1"/>
              <a:t>cứu</a:t>
            </a:r>
            <a:r>
              <a:rPr lang="vi-VN" sz="2600" dirty="0"/>
              <a:t> "</a:t>
            </a:r>
            <a:r>
              <a:rPr lang="vi-VN" sz="2600" dirty="0" err="1"/>
              <a:t>Hệ</a:t>
            </a:r>
            <a:r>
              <a:rPr lang="vi-VN" sz="2600" dirty="0"/>
              <a:t> </a:t>
            </a:r>
            <a:r>
              <a:rPr lang="vi-VN" sz="2600" dirty="0" err="1"/>
              <a:t>thống</a:t>
            </a:r>
            <a:r>
              <a:rPr lang="vi-VN" sz="2600" dirty="0"/>
              <a:t> đăng </a:t>
            </a:r>
            <a:r>
              <a:rPr lang="vi-VN" sz="2600" dirty="0" err="1"/>
              <a:t>ký</a:t>
            </a:r>
            <a:r>
              <a:rPr lang="vi-VN" sz="2600" dirty="0"/>
              <a:t> </a:t>
            </a:r>
            <a:r>
              <a:rPr lang="vi-VN" sz="2600" dirty="0" err="1"/>
              <a:t>khóa</a:t>
            </a:r>
            <a:r>
              <a:rPr lang="vi-VN" sz="2600" dirty="0"/>
              <a:t> </a:t>
            </a:r>
            <a:r>
              <a:rPr lang="vi-VN" sz="2600" dirty="0" err="1"/>
              <a:t>học</a:t>
            </a:r>
            <a:r>
              <a:rPr lang="vi-VN" sz="2600" dirty="0"/>
              <a:t>"(1)-</a:t>
            </a:r>
            <a:endParaRPr lang="en-US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F58CC-C26A-40BD-A46D-77D64F6DD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7800"/>
            <a:ext cx="7886700" cy="4578673"/>
          </a:xfrm>
        </p:spPr>
        <p:txBody>
          <a:bodyPr>
            <a:normAutofit fontScale="92500" lnSpcReduction="10000"/>
          </a:bodyPr>
          <a:lstStyle/>
          <a:p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r>
              <a:rPr lang="vi-VN" dirty="0"/>
              <a:t> cho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án</a:t>
            </a:r>
            <a:endParaRPr lang="vi-VN" dirty="0"/>
          </a:p>
          <a:p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"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đăng </a:t>
            </a:r>
            <a:r>
              <a:rPr lang="vi-VN" dirty="0" err="1"/>
              <a:t>ký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"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 tôi,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sau đây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endParaRPr lang="vi-VN" dirty="0"/>
          </a:p>
          <a:p>
            <a:pPr lvl="1"/>
            <a:r>
              <a:rPr lang="vi-VN" dirty="0" err="1"/>
              <a:t>Chức</a:t>
            </a:r>
            <a:r>
              <a:rPr lang="vi-VN" dirty="0"/>
              <a:t> năng: </a:t>
            </a:r>
            <a:r>
              <a:rPr lang="vi-VN" dirty="0" err="1"/>
              <a:t>Phù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sách</a:t>
            </a:r>
            <a:r>
              <a:rPr lang="vi-VN" dirty="0"/>
              <a:t> xem </a:t>
            </a:r>
            <a:r>
              <a:rPr lang="vi-VN" dirty="0" err="1"/>
              <a:t>xét</a:t>
            </a:r>
            <a:r>
              <a:rPr lang="vi-VN" dirty="0"/>
              <a:t> chung /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,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tiến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.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tra bên </a:t>
            </a:r>
            <a:r>
              <a:rPr lang="vi-VN" dirty="0" err="1"/>
              <a:t>ngoài</a:t>
            </a:r>
            <a:r>
              <a:rPr lang="vi-VN" dirty="0"/>
              <a:t> (</a:t>
            </a:r>
            <a:r>
              <a:rPr lang="vi-VN" dirty="0" err="1"/>
              <a:t>Chức</a:t>
            </a:r>
            <a:r>
              <a:rPr lang="vi-VN" dirty="0"/>
              <a:t> năng)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sẵn</a:t>
            </a:r>
            <a:r>
              <a:rPr lang="vi-VN" dirty="0"/>
              <a:t> trong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thử</a:t>
            </a:r>
            <a:r>
              <a:rPr lang="vi-VN" dirty="0"/>
              <a:t> </a:t>
            </a:r>
            <a:r>
              <a:rPr lang="vi-VN" dirty="0" err="1"/>
              <a:t>nghiệm</a:t>
            </a:r>
            <a:endParaRPr lang="vi-VN" dirty="0"/>
          </a:p>
          <a:p>
            <a:pPr marL="57785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vi-VN" dirty="0" err="1"/>
              <a:t>Trải</a:t>
            </a:r>
            <a:r>
              <a:rPr lang="vi-VN" dirty="0"/>
              <a:t> </a:t>
            </a:r>
            <a:r>
              <a:rPr lang="vi-VN" dirty="0" err="1"/>
              <a:t>nghiệm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giảng</a:t>
            </a:r>
            <a:r>
              <a:rPr lang="vi-VN" dirty="0"/>
              <a:t> </a:t>
            </a:r>
            <a:r>
              <a:rPr lang="vi-VN" dirty="0" err="1"/>
              <a:t>dạy</a:t>
            </a:r>
            <a:r>
              <a:rPr lang="vi-VN" dirty="0"/>
              <a:t> ở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sau</a:t>
            </a:r>
          </a:p>
          <a:p>
            <a:pPr lvl="1"/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mật</a:t>
            </a:r>
            <a:r>
              <a:rPr lang="vi-VN" dirty="0"/>
              <a:t>: </a:t>
            </a:r>
            <a:r>
              <a:rPr lang="vi-VN" dirty="0" err="1"/>
              <a:t>Dựa</a:t>
            </a:r>
            <a:r>
              <a:rPr lang="vi-VN" dirty="0"/>
              <a:t> trên </a:t>
            </a:r>
            <a:r>
              <a:rPr lang="vi-VN" dirty="0" err="1"/>
              <a:t>các</a:t>
            </a:r>
            <a:r>
              <a:rPr lang="vi-VN" dirty="0"/>
              <a:t> tiêu </a:t>
            </a:r>
            <a:r>
              <a:rPr lang="vi-VN" dirty="0" err="1"/>
              <a:t>chuẩn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,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mật</a:t>
            </a:r>
            <a:r>
              <a:rPr lang="vi-VN" dirty="0"/>
              <a:t>.</a:t>
            </a:r>
          </a:p>
          <a:p>
            <a:pPr lvl="1"/>
            <a:r>
              <a:rPr lang="vi-VN" dirty="0" err="1"/>
              <a:t>Độ</a:t>
            </a:r>
            <a:r>
              <a:rPr lang="vi-VN" dirty="0"/>
              <a:t> tin </a:t>
            </a:r>
            <a:r>
              <a:rPr lang="vi-VN" dirty="0" err="1"/>
              <a:t>cậy</a:t>
            </a:r>
            <a:r>
              <a:rPr lang="vi-VN" dirty="0"/>
              <a:t>: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như </a:t>
            </a:r>
            <a:r>
              <a:rPr lang="vi-VN" dirty="0" err="1"/>
              <a:t>Multiplexing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chủ</a:t>
            </a:r>
            <a:r>
              <a:rPr lang="vi-VN" dirty="0"/>
              <a:t> </a:t>
            </a:r>
            <a:r>
              <a:rPr lang="vi-VN" dirty="0" err="1"/>
              <a:t>Web</a:t>
            </a:r>
            <a:r>
              <a:rPr lang="vi-VN" dirty="0"/>
              <a:t> </a:t>
            </a:r>
            <a:r>
              <a:rPr lang="vi-VN" dirty="0" err="1"/>
              <a:t>đảm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chịu</a:t>
            </a:r>
            <a:r>
              <a:rPr lang="vi-VN" dirty="0"/>
              <a:t> </a:t>
            </a:r>
            <a:r>
              <a:rPr lang="vi-VN" dirty="0" err="1"/>
              <a:t>lỗi</a:t>
            </a:r>
            <a:r>
              <a:rPr lang="vi-VN" dirty="0"/>
              <a:t>. Trong </a:t>
            </a:r>
            <a:r>
              <a:rPr lang="vi-VN" dirty="0" err="1"/>
              <a:t>kiểm</a:t>
            </a:r>
            <a:r>
              <a:rPr lang="vi-VN" dirty="0"/>
              <a:t> tra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,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sẵn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đo MTBF (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nghĩa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thất</a:t>
            </a:r>
            <a:r>
              <a:rPr lang="vi-VN" dirty="0"/>
              <a:t> </a:t>
            </a:r>
            <a:r>
              <a:rPr lang="vi-VN" dirty="0" err="1"/>
              <a:t>bại</a:t>
            </a:r>
            <a:r>
              <a:rPr lang="vi-VN" dirty="0"/>
              <a:t>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BE57C-4908-403C-BB49-C81F4230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43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9065010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AD20-5A59-4251-A52E-D5360DEA0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1180793"/>
          </a:xfrm>
        </p:spPr>
        <p:txBody>
          <a:bodyPr>
            <a:noAutofit/>
          </a:bodyPr>
          <a:lstStyle/>
          <a:p>
            <a:r>
              <a:rPr lang="vi-VN" sz="2800" dirty="0"/>
              <a:t>3.2. </a:t>
            </a:r>
            <a:r>
              <a:rPr lang="vi-VN" sz="2800" dirty="0" err="1"/>
              <a:t>Làm</a:t>
            </a:r>
            <a:r>
              <a:rPr lang="vi-VN" sz="2800" dirty="0"/>
              <a:t> </a:t>
            </a:r>
            <a:r>
              <a:rPr lang="vi-VN" sz="2800" dirty="0" err="1"/>
              <a:t>thế</a:t>
            </a:r>
            <a:r>
              <a:rPr lang="vi-VN" sz="2800" dirty="0"/>
              <a:t> </a:t>
            </a:r>
            <a:r>
              <a:rPr lang="vi-VN" sz="2800" dirty="0" err="1"/>
              <a:t>nào</a:t>
            </a:r>
            <a:r>
              <a:rPr lang="vi-VN" sz="2800" dirty="0"/>
              <a:t> </a:t>
            </a:r>
            <a:r>
              <a:rPr lang="vi-VN" sz="2800" dirty="0" err="1"/>
              <a:t>để</a:t>
            </a:r>
            <a:r>
              <a:rPr lang="vi-VN" sz="2800" dirty="0"/>
              <a:t> xây </a:t>
            </a:r>
            <a:r>
              <a:rPr lang="vi-VN" sz="2800" dirty="0" err="1"/>
              <a:t>dựng</a:t>
            </a:r>
            <a:r>
              <a:rPr lang="vi-VN" sz="2800" dirty="0"/>
              <a:t> </a:t>
            </a:r>
            <a:r>
              <a:rPr lang="vi-VN" sz="2800" dirty="0" err="1"/>
              <a:t>và</a:t>
            </a:r>
            <a:r>
              <a:rPr lang="vi-VN" sz="2800" dirty="0"/>
              <a:t> </a:t>
            </a:r>
            <a:r>
              <a:rPr lang="vi-VN" sz="2800" dirty="0" err="1"/>
              <a:t>đánh</a:t>
            </a:r>
            <a:r>
              <a:rPr lang="vi-VN" sz="2800" dirty="0"/>
              <a:t> </a:t>
            </a:r>
            <a:r>
              <a:rPr lang="vi-VN" sz="2800" dirty="0" err="1"/>
              <a:t>giá</a:t>
            </a:r>
            <a:r>
              <a:rPr lang="vi-VN" sz="2800" dirty="0"/>
              <a:t> </a:t>
            </a:r>
            <a:r>
              <a:rPr lang="vi-VN" sz="2800" dirty="0" err="1"/>
              <a:t>chất</a:t>
            </a:r>
            <a:r>
              <a:rPr lang="vi-VN" sz="2800" dirty="0"/>
              <a:t> </a:t>
            </a:r>
            <a:r>
              <a:rPr lang="vi-VN" sz="2800" dirty="0" err="1"/>
              <a:t>lượng</a:t>
            </a:r>
            <a:r>
              <a:rPr lang="vi-VN" sz="2800" dirty="0"/>
              <a:t>?</a:t>
            </a:r>
            <a:r>
              <a:rPr lang="en-US" sz="2800" dirty="0"/>
              <a:t> </a:t>
            </a:r>
            <a:r>
              <a:rPr lang="vi-VN" sz="2800" dirty="0"/>
              <a:t>-Trong </a:t>
            </a:r>
            <a:r>
              <a:rPr lang="vi-VN" sz="2800" dirty="0" err="1"/>
              <a:t>trường</a:t>
            </a:r>
            <a:r>
              <a:rPr lang="vi-VN" sz="2800" dirty="0"/>
              <a:t> </a:t>
            </a:r>
            <a:r>
              <a:rPr lang="vi-VN" sz="2800" dirty="0" err="1"/>
              <a:t>hợp</a:t>
            </a:r>
            <a:r>
              <a:rPr lang="vi-VN" sz="2800" dirty="0"/>
              <a:t> nghiên </a:t>
            </a:r>
            <a:r>
              <a:rPr lang="vi-VN" sz="2800" dirty="0" err="1"/>
              <a:t>cứu</a:t>
            </a:r>
            <a:r>
              <a:rPr lang="vi-VN" sz="2800" dirty="0"/>
              <a:t> "</a:t>
            </a:r>
            <a:r>
              <a:rPr lang="vi-VN" sz="2800" dirty="0" err="1"/>
              <a:t>Hệ</a:t>
            </a:r>
            <a:r>
              <a:rPr lang="vi-VN" sz="2800" dirty="0"/>
              <a:t> </a:t>
            </a:r>
            <a:r>
              <a:rPr lang="vi-VN" sz="2800" dirty="0" err="1"/>
              <a:t>thống</a:t>
            </a:r>
            <a:r>
              <a:rPr lang="vi-VN" sz="2800" dirty="0"/>
              <a:t> đăng </a:t>
            </a:r>
            <a:r>
              <a:rPr lang="vi-VN" sz="2800" dirty="0" err="1"/>
              <a:t>ký</a:t>
            </a:r>
            <a:r>
              <a:rPr lang="vi-VN" sz="2800" dirty="0"/>
              <a:t> </a:t>
            </a:r>
            <a:r>
              <a:rPr lang="vi-VN" sz="2800" dirty="0" err="1"/>
              <a:t>khóa</a:t>
            </a:r>
            <a:r>
              <a:rPr lang="vi-VN" sz="2800" dirty="0"/>
              <a:t> </a:t>
            </a:r>
            <a:r>
              <a:rPr lang="vi-VN" sz="2800" dirty="0" err="1"/>
              <a:t>học</a:t>
            </a:r>
            <a:r>
              <a:rPr lang="vi-VN" sz="2800" dirty="0"/>
              <a:t>"(1)-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FE13D-AE61-4CCB-A44D-970D51FE2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3999"/>
            <a:ext cx="7886700" cy="4502473"/>
          </a:xfrm>
        </p:spPr>
        <p:txBody>
          <a:bodyPr>
            <a:normAutofit/>
          </a:bodyPr>
          <a:lstStyle/>
          <a:p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nghiên </a:t>
            </a:r>
            <a:r>
              <a:rPr lang="vi-VN" dirty="0" err="1"/>
              <a:t>cứu</a:t>
            </a:r>
            <a:r>
              <a:rPr lang="vi-VN" dirty="0"/>
              <a:t> </a:t>
            </a:r>
            <a:r>
              <a:rPr lang="vi-VN" dirty="0" err="1"/>
              <a:t>tình</a:t>
            </a:r>
            <a:r>
              <a:rPr lang="vi-VN" dirty="0"/>
              <a:t> </a:t>
            </a:r>
            <a:r>
              <a:rPr lang="vi-VN" dirty="0" err="1"/>
              <a:t>huống</a:t>
            </a:r>
            <a:r>
              <a:rPr lang="vi-VN" dirty="0"/>
              <a:t> "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đăng </a:t>
            </a:r>
            <a:r>
              <a:rPr lang="vi-VN" dirty="0" err="1"/>
              <a:t>ký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"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 tôi, </a:t>
            </a:r>
          </a:p>
          <a:p>
            <a:pPr lvl="1"/>
            <a:r>
              <a:rPr lang="vi-VN" b="1" dirty="0" err="1"/>
              <a:t>Khả</a:t>
            </a:r>
            <a:r>
              <a:rPr lang="vi-VN" b="1" dirty="0"/>
              <a:t> năng </a:t>
            </a:r>
            <a:r>
              <a:rPr lang="vi-VN" b="1" dirty="0" err="1"/>
              <a:t>sử</a:t>
            </a:r>
            <a:r>
              <a:rPr lang="vi-VN" b="1" dirty="0"/>
              <a:t> </a:t>
            </a:r>
            <a:r>
              <a:rPr lang="vi-VN" b="1" dirty="0" err="1"/>
              <a:t>dụng</a:t>
            </a:r>
            <a:r>
              <a:rPr lang="vi-VN" dirty="0"/>
              <a:t>: 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mẫu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sẵn</a:t>
            </a:r>
            <a:r>
              <a:rPr lang="vi-VN" dirty="0"/>
              <a:t> trong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. </a:t>
            </a:r>
          </a:p>
          <a:p>
            <a:pPr marL="57785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vi-VN" dirty="0"/>
              <a:t>Kinh </a:t>
            </a:r>
            <a:r>
              <a:rPr lang="vi-VN" dirty="0" err="1"/>
              <a:t>nghiệm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bài</a:t>
            </a:r>
            <a:r>
              <a:rPr lang="vi-VN" dirty="0"/>
              <a:t> </a:t>
            </a:r>
            <a:r>
              <a:rPr lang="vi-VN" dirty="0" err="1"/>
              <a:t>giảng</a:t>
            </a:r>
            <a:r>
              <a:rPr lang="vi-VN" dirty="0"/>
              <a:t> trong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sau</a:t>
            </a:r>
          </a:p>
          <a:p>
            <a:pPr marL="577850" lvl="1" indent="0">
              <a:buNone/>
            </a:pPr>
            <a:r>
              <a:rPr lang="vi-VN" dirty="0"/>
              <a:t>Trong </a:t>
            </a:r>
            <a:r>
              <a:rPr lang="vi-VN" dirty="0" err="1"/>
              <a:t>kiểm</a:t>
            </a:r>
            <a:r>
              <a:rPr lang="vi-VN" dirty="0"/>
              <a:t> tra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,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sẵn</a:t>
            </a:r>
            <a:r>
              <a:rPr lang="vi-VN" dirty="0"/>
              <a:t>.</a:t>
            </a:r>
          </a:p>
          <a:p>
            <a:pPr lvl="1"/>
            <a:r>
              <a:rPr lang="vi-VN" b="1" dirty="0" err="1"/>
              <a:t>Hiệu</a:t>
            </a:r>
            <a:r>
              <a:rPr lang="vi-VN" b="1" dirty="0"/>
              <a:t> </a:t>
            </a:r>
            <a:r>
              <a:rPr lang="vi-VN" b="1" dirty="0" err="1"/>
              <a:t>suất</a:t>
            </a:r>
            <a:r>
              <a:rPr lang="vi-VN" dirty="0"/>
              <a:t>: </a:t>
            </a:r>
            <a:r>
              <a:rPr lang="vi-VN" dirty="0" err="1"/>
              <a:t>Điều</a:t>
            </a:r>
            <a:r>
              <a:rPr lang="vi-VN" dirty="0"/>
              <a:t> tra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mẫu</a:t>
            </a:r>
            <a:r>
              <a:rPr lang="vi-VN" dirty="0"/>
              <a:t>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.</a:t>
            </a:r>
          </a:p>
          <a:p>
            <a:pPr marL="57785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vi-VN" dirty="0"/>
              <a:t>Xem trang </a:t>
            </a:r>
            <a:r>
              <a:rPr lang="vi-VN" dirty="0" err="1"/>
              <a:t>chiếu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theo.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thích</a:t>
            </a:r>
            <a:r>
              <a:rPr lang="vi-VN" dirty="0"/>
              <a:t> thêm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xem </a:t>
            </a:r>
            <a:r>
              <a:rPr lang="vi-VN" dirty="0" err="1"/>
              <a:t>xét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thêm </a:t>
            </a:r>
            <a:r>
              <a:rPr lang="vi-VN" dirty="0" err="1"/>
              <a:t>vào</a:t>
            </a:r>
            <a:r>
              <a:rPr lang="vi-VN" dirty="0"/>
              <a:t> trong </a:t>
            </a:r>
            <a:r>
              <a:rPr lang="vi-VN" dirty="0" err="1"/>
              <a:t>lớp</a:t>
            </a:r>
            <a:r>
              <a:rPr lang="vi-VN" dirty="0"/>
              <a:t> "</a:t>
            </a:r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".</a:t>
            </a:r>
          </a:p>
          <a:p>
            <a:pPr lvl="1"/>
            <a:r>
              <a:rPr lang="vi-VN" b="1" dirty="0" err="1"/>
              <a:t>Bảo</a:t>
            </a:r>
            <a:r>
              <a:rPr lang="vi-VN" b="1" dirty="0"/>
              <a:t> </a:t>
            </a:r>
            <a:r>
              <a:rPr lang="vi-VN" b="1" dirty="0" err="1"/>
              <a:t>trì</a:t>
            </a:r>
            <a:r>
              <a:rPr lang="vi-VN" b="1" dirty="0"/>
              <a:t>: </a:t>
            </a:r>
            <a:r>
              <a:rPr lang="vi-VN" dirty="0" err="1"/>
              <a:t>Tùy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7D8D2-86FD-49A0-9374-F5AFA5C7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44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4416796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4189-AFD5-42BD-AE5F-837CFD13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3.3.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F9969-680B-41D5-A632-11A232A23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 err="1"/>
              <a:t>Điều</a:t>
            </a:r>
            <a:r>
              <a:rPr lang="vi-VN" dirty="0"/>
              <a:t> tra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dựa</a:t>
            </a:r>
            <a:r>
              <a:rPr lang="vi-VN" dirty="0"/>
              <a:t> trên </a:t>
            </a:r>
            <a:r>
              <a:rPr lang="vi-VN" dirty="0" err="1"/>
              <a:t>Struts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struts</a:t>
            </a:r>
            <a:r>
              <a:rPr lang="vi-VN" dirty="0"/>
              <a:t> </a:t>
            </a:r>
            <a:r>
              <a:rPr lang="vi-VN" dirty="0" err="1"/>
              <a:t>dựa</a:t>
            </a:r>
            <a:r>
              <a:rPr lang="vi-VN" dirty="0"/>
              <a:t> trên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đáp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như</a:t>
            </a:r>
          </a:p>
          <a:p>
            <a:pPr lvl="1"/>
            <a:r>
              <a:rPr lang="vi-VN" dirty="0"/>
              <a:t>"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hỗ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</a:t>
            </a:r>
            <a:r>
              <a:rPr lang="vi-VN" dirty="0" err="1"/>
              <a:t>tối</a:t>
            </a:r>
            <a:r>
              <a:rPr lang="vi-VN" dirty="0"/>
              <a:t> đa 50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đồng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"Đăng </a:t>
            </a:r>
            <a:r>
              <a:rPr lang="vi-VN" dirty="0" err="1"/>
              <a:t>ký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"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trong </a:t>
            </a:r>
            <a:r>
              <a:rPr lang="vi-VN" dirty="0" err="1"/>
              <a:t>vòng</a:t>
            </a:r>
            <a:r>
              <a:rPr lang="vi-VN" dirty="0"/>
              <a:t> 10 giây."</a:t>
            </a:r>
          </a:p>
          <a:p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 ta không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tìm</a:t>
            </a:r>
            <a:r>
              <a:rPr lang="vi-VN" dirty="0"/>
              <a:t> ra </a:t>
            </a:r>
            <a:r>
              <a:rPr lang="vi-VN" dirty="0" err="1"/>
              <a:t>báo</a:t>
            </a:r>
            <a:r>
              <a:rPr lang="vi-VN" dirty="0"/>
              <a:t> </a:t>
            </a:r>
            <a:r>
              <a:rPr lang="vi-VN" dirty="0" err="1"/>
              <a:t>cáo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phù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,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mẫu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struts</a:t>
            </a:r>
            <a:r>
              <a:rPr lang="vi-VN" dirty="0"/>
              <a:t> </a:t>
            </a:r>
            <a:r>
              <a:rPr lang="vi-VN" dirty="0" err="1"/>
              <a:t>dựa</a:t>
            </a:r>
            <a:r>
              <a:rPr lang="vi-VN" dirty="0"/>
              <a:t> trên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đáp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rất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.  </a:t>
            </a:r>
          </a:p>
          <a:p>
            <a:r>
              <a:rPr lang="vi-VN" dirty="0"/>
              <a:t>Trong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,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mẫu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nên </a:t>
            </a:r>
            <a:r>
              <a:rPr lang="vi-VN" dirty="0" err="1"/>
              <a:t>đạt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trong phân </a:t>
            </a:r>
            <a:r>
              <a:rPr lang="vi-VN" dirty="0" err="1"/>
              <a:t>tích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endParaRPr lang="vi-V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0F334-3326-4E88-8D72-387587F25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45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3591932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2CE0-8E4F-48BC-AF5C-75F80FC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1256993"/>
          </a:xfrm>
        </p:spPr>
        <p:txBody>
          <a:bodyPr>
            <a:normAutofit fontScale="90000"/>
          </a:bodyPr>
          <a:lstStyle/>
          <a:p>
            <a:r>
              <a:rPr lang="vi-VN" dirty="0"/>
              <a:t>3.4.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rủi</a:t>
            </a:r>
            <a:r>
              <a:rPr lang="vi-VN" dirty="0"/>
              <a:t> ro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-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lựa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r>
              <a:rPr lang="vi-VN" dirty="0"/>
              <a:t>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A506-934C-48D0-89D9-B55E34ACF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502473"/>
          </a:xfrm>
        </p:spPr>
        <p:txBody>
          <a:bodyPr>
            <a:normAutofit fontScale="92500"/>
          </a:bodyPr>
          <a:lstStyle/>
          <a:p>
            <a:r>
              <a:rPr lang="vi-VN" dirty="0"/>
              <a:t>Trong 3.2, </a:t>
            </a:r>
            <a:r>
              <a:rPr lang="vi-VN" dirty="0" err="1"/>
              <a:t>Chúng</a:t>
            </a:r>
            <a:r>
              <a:rPr lang="vi-VN" dirty="0"/>
              <a:t> tôi </a:t>
            </a: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r>
              <a:rPr lang="vi-VN" dirty="0"/>
              <a:t>,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biệt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trung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tin </a:t>
            </a:r>
            <a:r>
              <a:rPr lang="vi-VN" dirty="0" err="1"/>
              <a:t>cậy</a:t>
            </a:r>
            <a:r>
              <a:rPr lang="vi-VN" dirty="0"/>
              <a:t>, 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,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suất</a:t>
            </a:r>
            <a:r>
              <a:rPr lang="vi-VN" dirty="0"/>
              <a:t>.</a:t>
            </a:r>
          </a:p>
          <a:p>
            <a:r>
              <a:rPr lang="vi-VN" dirty="0" err="1"/>
              <a:t>Tại</a:t>
            </a:r>
            <a:r>
              <a:rPr lang="vi-VN" dirty="0"/>
              <a:t> sao </a:t>
            </a:r>
            <a:r>
              <a:rPr lang="vi-VN" dirty="0" err="1"/>
              <a:t>chúng</a:t>
            </a:r>
            <a:r>
              <a:rPr lang="vi-VN" dirty="0"/>
              <a:t> tôi </a:t>
            </a:r>
            <a:r>
              <a:rPr lang="vi-VN" dirty="0" err="1"/>
              <a:t>tập</a:t>
            </a:r>
            <a:r>
              <a:rPr lang="vi-VN" dirty="0"/>
              <a:t> trung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tin </a:t>
            </a:r>
            <a:r>
              <a:rPr lang="vi-VN" dirty="0" err="1"/>
              <a:t>cậy</a:t>
            </a:r>
            <a:r>
              <a:rPr lang="vi-VN" dirty="0"/>
              <a:t>, 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,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suất</a:t>
            </a:r>
            <a:r>
              <a:rPr lang="vi-VN" dirty="0"/>
              <a:t>?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 tôi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hoạch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phó</a:t>
            </a:r>
            <a:r>
              <a:rPr lang="vi-VN" dirty="0"/>
              <a:t>,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hoạch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/ </a:t>
            </a:r>
            <a:r>
              <a:rPr lang="vi-VN" dirty="0" err="1"/>
              <a:t>thử</a:t>
            </a:r>
            <a:r>
              <a:rPr lang="vi-VN" dirty="0"/>
              <a:t> </a:t>
            </a:r>
            <a:r>
              <a:rPr lang="vi-VN" dirty="0" err="1"/>
              <a:t>nghiệm</a:t>
            </a:r>
            <a:r>
              <a:rPr lang="vi-VN" dirty="0"/>
              <a:t>.</a:t>
            </a:r>
          </a:p>
          <a:p>
            <a:r>
              <a:rPr lang="vi-VN" dirty="0"/>
              <a:t>Đây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 </a:t>
            </a:r>
            <a:r>
              <a:rPr lang="vi-VN" dirty="0" err="1"/>
              <a:t>điển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rủi</a:t>
            </a:r>
            <a:r>
              <a:rPr lang="vi-VN" dirty="0"/>
              <a:t> ro trong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án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.</a:t>
            </a:r>
          </a:p>
          <a:p>
            <a:r>
              <a:rPr lang="vi-VN" dirty="0" err="1"/>
              <a:t>Bất</a:t>
            </a:r>
            <a:r>
              <a:rPr lang="vi-VN" dirty="0"/>
              <a:t> </a:t>
            </a:r>
            <a:r>
              <a:rPr lang="vi-VN" dirty="0" err="1"/>
              <a:t>kỳ</a:t>
            </a:r>
            <a:r>
              <a:rPr lang="vi-VN" dirty="0"/>
              <a:t> </a:t>
            </a:r>
            <a:r>
              <a:rPr lang="vi-VN" dirty="0" err="1"/>
              <a:t>rủi</a:t>
            </a:r>
            <a:r>
              <a:rPr lang="vi-VN" dirty="0"/>
              <a:t> ro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trong nghiên </a:t>
            </a:r>
            <a:r>
              <a:rPr lang="vi-VN" dirty="0" err="1"/>
              <a:t>cứu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"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đăng </a:t>
            </a:r>
            <a:r>
              <a:rPr lang="vi-VN" dirty="0" err="1"/>
              <a:t>ký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"?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5A83E-06BF-478D-8CFC-C6F65108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46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4810662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0253C-9A35-4178-8A12-A369C9F78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07ED5-53D6-4790-91FE-21E06F910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>?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vi-VN" dirty="0"/>
              <a:t>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endParaRPr lang="vi-VN" dirty="0"/>
          </a:p>
          <a:p>
            <a:pPr lvl="1"/>
            <a:r>
              <a:rPr lang="vi-VN" dirty="0"/>
              <a:t>2.1.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endParaRPr lang="vi-VN" dirty="0"/>
          </a:p>
          <a:p>
            <a:pPr lvl="1"/>
            <a:r>
              <a:rPr lang="vi-VN" dirty="0"/>
              <a:t>2.2.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bên </a:t>
            </a:r>
            <a:r>
              <a:rPr lang="vi-VN" dirty="0" err="1"/>
              <a:t>ngoài</a:t>
            </a:r>
            <a:endParaRPr lang="vi-VN" dirty="0"/>
          </a:p>
          <a:p>
            <a:pPr lvl="1"/>
            <a:r>
              <a:rPr lang="vi-VN" dirty="0"/>
              <a:t>2.3.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endParaRPr lang="vi-VN" dirty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vi-VN" dirty="0"/>
              <a:t>Quy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endParaRPr lang="vi-VN" dirty="0"/>
          </a:p>
          <a:p>
            <a:pPr marL="0" indent="0">
              <a:buNone/>
            </a:pPr>
            <a:r>
              <a:rPr lang="en-US" u="sng" dirty="0"/>
              <a:t>4. </a:t>
            </a:r>
            <a:r>
              <a:rPr lang="vi-VN" u="sng" dirty="0" err="1"/>
              <a:t>Hệ</a:t>
            </a:r>
            <a:r>
              <a:rPr lang="vi-VN" u="sng" dirty="0"/>
              <a:t> </a:t>
            </a:r>
            <a:r>
              <a:rPr lang="vi-VN" u="sng" dirty="0" err="1"/>
              <a:t>thống</a:t>
            </a:r>
            <a:r>
              <a:rPr lang="vi-VN" u="sng" dirty="0"/>
              <a:t> </a:t>
            </a:r>
            <a:r>
              <a:rPr lang="vi-VN" u="sng" dirty="0" err="1"/>
              <a:t>quản</a:t>
            </a:r>
            <a:r>
              <a:rPr lang="vi-VN" u="sng" dirty="0"/>
              <a:t> </a:t>
            </a:r>
            <a:r>
              <a:rPr lang="vi-VN" u="sng" dirty="0" err="1"/>
              <a:t>lý</a:t>
            </a:r>
            <a:r>
              <a:rPr lang="vi-VN" u="sng" dirty="0"/>
              <a:t> </a:t>
            </a:r>
            <a:r>
              <a:rPr lang="vi-VN" u="sng" dirty="0" err="1"/>
              <a:t>chất</a:t>
            </a:r>
            <a:r>
              <a:rPr lang="vi-VN" u="sng" dirty="0"/>
              <a:t> </a:t>
            </a:r>
            <a:r>
              <a:rPr lang="vi-VN" u="sng" dirty="0" err="1"/>
              <a:t>lượng</a:t>
            </a:r>
            <a:endParaRPr lang="vi-VN" u="sng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A02C5-886C-467B-8BAC-2E3C42AA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47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0326935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9D40F-9503-46A4-9C6F-67EB023F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4.1. "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"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gì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747B7-E08C-4C19-908A-92BBA5404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"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"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/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dịch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họ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.</a:t>
            </a:r>
          </a:p>
          <a:p>
            <a:r>
              <a:rPr lang="vi-VN" dirty="0"/>
              <a:t>"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" </a:t>
            </a:r>
            <a:r>
              <a:rPr lang="vi-VN" dirty="0" err="1"/>
              <a:t>hỗ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dịch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cao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 </a:t>
            </a:r>
            <a:r>
              <a:rPr lang="vi-VN" dirty="0" err="1"/>
              <a:t>hài</a:t>
            </a:r>
            <a:r>
              <a:rPr lang="vi-VN" dirty="0"/>
              <a:t> </a:t>
            </a:r>
            <a:r>
              <a:rPr lang="vi-VN" dirty="0" err="1"/>
              <a:t>lòng</a:t>
            </a:r>
            <a:r>
              <a:rPr lang="vi-VN" dirty="0"/>
              <a:t>.</a:t>
            </a:r>
          </a:p>
          <a:p>
            <a:r>
              <a:rPr lang="vi-VN" dirty="0"/>
              <a:t>Tiêu </a:t>
            </a:r>
            <a:r>
              <a:rPr lang="vi-VN" dirty="0" err="1"/>
              <a:t>chuẩn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quốc</a:t>
            </a:r>
            <a:r>
              <a:rPr lang="vi-VN" dirty="0"/>
              <a:t> </a:t>
            </a:r>
            <a:r>
              <a:rPr lang="vi-VN" dirty="0" err="1"/>
              <a:t>tế</a:t>
            </a:r>
            <a:r>
              <a:rPr lang="vi-VN" dirty="0"/>
              <a:t> ISO 9000 cung </a:t>
            </a:r>
            <a:r>
              <a:rPr lang="vi-VN" dirty="0" err="1"/>
              <a:t>cấp</a:t>
            </a:r>
            <a:r>
              <a:rPr lang="vi-VN" dirty="0"/>
              <a:t> 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trong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30E2-7FDC-475D-B57C-260CDF9F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48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9711643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C7B86-8F61-4AD0-B38E-A8E8C166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49</a:t>
            </a:fld>
            <a:endParaRPr lang="en-US" altLang="en-V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8CB113-FD64-4443-849C-1CFA6CF4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Arial" charset="0"/>
              </a:rPr>
              <a:t>ISO 9000 family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0BD7E0-B108-4962-B2F6-DE4385DC5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ja-JP" sz="2800">
                <a:latin typeface="Verdana" panose="020B0604030504040204" pitchFamily="34" charset="0"/>
                <a:cs typeface="Arial" panose="020B0604020202020204" pitchFamily="34" charset="0"/>
              </a:rPr>
              <a:t>ISO 9000: 2005 “Quality Management System – Fundamentals and vocabulary”</a:t>
            </a:r>
          </a:p>
          <a:p>
            <a:pPr eaLnBrk="1" hangingPunct="1"/>
            <a:r>
              <a:rPr lang="en-US" altLang="ja-JP" sz="2800">
                <a:latin typeface="Verdana" panose="020B0604030504040204" pitchFamily="34" charset="0"/>
                <a:cs typeface="Arial" panose="020B0604020202020204" pitchFamily="34" charset="0"/>
              </a:rPr>
              <a:t>ISO 9001: 2008 “Quality Management System – Requirements”</a:t>
            </a:r>
          </a:p>
          <a:p>
            <a:pPr eaLnBrk="1" hangingPunct="1"/>
            <a:r>
              <a:rPr lang="en-US" altLang="ja-JP" sz="2800">
                <a:latin typeface="Verdana" panose="020B0604030504040204" pitchFamily="34" charset="0"/>
                <a:cs typeface="Arial" panose="020B0604020202020204" pitchFamily="34" charset="0"/>
              </a:rPr>
              <a:t>ISO/ITCTR 90003: 2004 “Software Engineering – Guidelines for the application of ISO 9001:2000 to Computer Software”</a:t>
            </a:r>
            <a:endParaRPr lang="en-US" altLang="en-US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29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0A98486B-92CA-A44B-8463-15B7A80AED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VN" altLang="en-VN" dirty="0"/>
              <a:t>Nội dung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DBBA24D5-6E5F-664B-9A5C-9292D5CCF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vi-VN" altLang="en-VN" u="sng" dirty="0" err="1"/>
              <a:t>Chất</a:t>
            </a:r>
            <a:r>
              <a:rPr lang="vi-VN" altLang="en-VN" u="sng" dirty="0"/>
              <a:t> </a:t>
            </a:r>
            <a:r>
              <a:rPr lang="vi-VN" altLang="en-VN" u="sng" dirty="0" err="1"/>
              <a:t>lượng</a:t>
            </a:r>
            <a:r>
              <a:rPr lang="vi-VN" altLang="en-VN" u="sng" dirty="0"/>
              <a:t> </a:t>
            </a:r>
            <a:r>
              <a:rPr lang="vi-VN" altLang="en-VN" u="sng" dirty="0" err="1"/>
              <a:t>sản</a:t>
            </a:r>
            <a:r>
              <a:rPr lang="vi-VN" altLang="en-VN" u="sng" dirty="0"/>
              <a:t> </a:t>
            </a:r>
            <a:r>
              <a:rPr lang="vi-VN" altLang="en-VN" u="sng" dirty="0" err="1"/>
              <a:t>phẩm</a:t>
            </a:r>
            <a:r>
              <a:rPr lang="vi-VN" altLang="en-VN" u="sng" dirty="0"/>
              <a:t> </a:t>
            </a:r>
            <a:r>
              <a:rPr lang="vi-VN" altLang="en-VN" u="sng" dirty="0" err="1"/>
              <a:t>phần</a:t>
            </a:r>
            <a:r>
              <a:rPr lang="vi-VN" altLang="en-VN" u="sng" dirty="0"/>
              <a:t> </a:t>
            </a:r>
            <a:r>
              <a:rPr lang="vi-VN" altLang="en-VN" u="sng" dirty="0" err="1"/>
              <a:t>mềm</a:t>
            </a:r>
            <a:r>
              <a:rPr lang="vi-VN" altLang="en-VN" u="sng" dirty="0"/>
              <a:t> </a:t>
            </a:r>
            <a:r>
              <a:rPr lang="vi-VN" altLang="en-VN" u="sng" dirty="0" err="1"/>
              <a:t>là</a:t>
            </a:r>
            <a:r>
              <a:rPr lang="vi-VN" altLang="en-VN" u="sng" dirty="0"/>
              <a:t> </a:t>
            </a:r>
            <a:r>
              <a:rPr lang="vi-VN" altLang="en-VN" u="sng" dirty="0" err="1"/>
              <a:t>gì</a:t>
            </a:r>
            <a:endParaRPr lang="vi-VN" altLang="en-VN" u="sng" dirty="0"/>
          </a:p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vi-VN" altLang="en-VN" dirty="0"/>
              <a:t>Mô </a:t>
            </a:r>
            <a:r>
              <a:rPr lang="vi-VN" altLang="en-VN" dirty="0" err="1"/>
              <a:t>hình</a:t>
            </a:r>
            <a:r>
              <a:rPr lang="vi-VN" altLang="en-VN" dirty="0"/>
              <a:t> </a:t>
            </a:r>
            <a:r>
              <a:rPr lang="vi-VN" altLang="en-VN" dirty="0" err="1"/>
              <a:t>chất</a:t>
            </a:r>
            <a:r>
              <a:rPr lang="vi-VN" altLang="en-VN" dirty="0"/>
              <a:t> </a:t>
            </a:r>
            <a:r>
              <a:rPr lang="vi-VN" altLang="en-VN" dirty="0" err="1"/>
              <a:t>lượng</a:t>
            </a:r>
            <a:r>
              <a:rPr lang="vi-VN" altLang="en-VN" dirty="0"/>
              <a:t> </a:t>
            </a:r>
            <a:r>
              <a:rPr lang="vi-VN" altLang="en-VN" dirty="0" err="1"/>
              <a:t>phần</a:t>
            </a:r>
            <a:r>
              <a:rPr lang="vi-VN" altLang="en-VN" dirty="0"/>
              <a:t> </a:t>
            </a:r>
            <a:r>
              <a:rPr lang="vi-VN" altLang="en-VN" dirty="0" err="1"/>
              <a:t>mềm</a:t>
            </a:r>
            <a:endParaRPr lang="vi-VN" altLang="en-VN" dirty="0"/>
          </a:p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vi-VN" altLang="en-VN" dirty="0"/>
              <a:t>Quy </a:t>
            </a:r>
            <a:r>
              <a:rPr lang="vi-VN" altLang="en-VN" dirty="0" err="1"/>
              <a:t>trình</a:t>
            </a:r>
            <a:r>
              <a:rPr lang="vi-VN" altLang="en-VN" dirty="0"/>
              <a:t> </a:t>
            </a:r>
            <a:r>
              <a:rPr lang="vi-VN" altLang="en-VN" dirty="0" err="1"/>
              <a:t>đánh</a:t>
            </a:r>
            <a:r>
              <a:rPr lang="vi-VN" altLang="en-VN" dirty="0"/>
              <a:t> </a:t>
            </a:r>
            <a:r>
              <a:rPr lang="vi-VN" altLang="en-VN" dirty="0" err="1"/>
              <a:t>giá</a:t>
            </a:r>
            <a:r>
              <a:rPr lang="vi-VN" altLang="en-VN" dirty="0"/>
              <a:t> </a:t>
            </a:r>
            <a:r>
              <a:rPr lang="vi-VN" altLang="en-VN" dirty="0" err="1"/>
              <a:t>chất</a:t>
            </a:r>
            <a:r>
              <a:rPr lang="vi-VN" altLang="en-VN" dirty="0"/>
              <a:t> </a:t>
            </a:r>
            <a:r>
              <a:rPr lang="vi-VN" altLang="en-VN" dirty="0" err="1"/>
              <a:t>lượng</a:t>
            </a:r>
            <a:endParaRPr lang="vi-VN" altLang="en-VN" dirty="0"/>
          </a:p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vi-VN" altLang="en-VN" dirty="0" err="1"/>
              <a:t>Hệ</a:t>
            </a:r>
            <a:r>
              <a:rPr lang="vi-VN" altLang="en-VN" dirty="0"/>
              <a:t> </a:t>
            </a:r>
            <a:r>
              <a:rPr lang="vi-VN" altLang="en-VN" dirty="0" err="1"/>
              <a:t>thống</a:t>
            </a:r>
            <a:r>
              <a:rPr lang="vi-VN" altLang="en-VN" dirty="0"/>
              <a:t> </a:t>
            </a:r>
            <a:r>
              <a:rPr lang="vi-VN" altLang="en-VN" dirty="0" err="1"/>
              <a:t>quản</a:t>
            </a:r>
            <a:r>
              <a:rPr lang="vi-VN" altLang="en-VN" dirty="0"/>
              <a:t> </a:t>
            </a:r>
            <a:r>
              <a:rPr lang="vi-VN" altLang="en-VN" dirty="0" err="1"/>
              <a:t>lý</a:t>
            </a:r>
            <a:r>
              <a:rPr lang="vi-VN" altLang="en-VN" dirty="0"/>
              <a:t> </a:t>
            </a:r>
            <a:r>
              <a:rPr lang="vi-VN" altLang="en-VN" dirty="0" err="1"/>
              <a:t>chất</a:t>
            </a:r>
            <a:r>
              <a:rPr lang="vi-VN" altLang="en-VN" dirty="0"/>
              <a:t> </a:t>
            </a:r>
            <a:r>
              <a:rPr lang="vi-VN" altLang="en-VN" dirty="0" err="1"/>
              <a:t>lượng</a:t>
            </a:r>
            <a:endParaRPr lang="vi-VN" altLang="en-VN" dirty="0"/>
          </a:p>
          <a:p>
            <a:pPr marL="0" indent="0">
              <a:buNone/>
            </a:pPr>
            <a:endParaRPr lang="en-VN" altLang="en-VN" u="sng" dirty="0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A336729B-01AD-4644-9FF6-BCB5FB56C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D7F33B-3330-0846-809F-E02C952829BE}" type="slidenum">
              <a:rPr lang="en-US" altLang="en-VN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VN" sz="14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6932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B7B4-6075-4294-80E5-CEBB90A04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4.2. </a:t>
            </a:r>
            <a:r>
              <a:rPr lang="vi-VN" dirty="0" err="1"/>
              <a:t>Tám</a:t>
            </a:r>
            <a:r>
              <a:rPr lang="vi-VN" dirty="0"/>
              <a:t> "Nguyên </a:t>
            </a:r>
            <a:r>
              <a:rPr lang="vi-VN" dirty="0" err="1"/>
              <a:t>tắc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"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D55D8-3D9C-46A5-BE14-987DDB7A4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ISO 9000 quy </a:t>
            </a:r>
            <a:r>
              <a:rPr lang="vi-VN" dirty="0" err="1"/>
              <a:t>định</a:t>
            </a:r>
            <a:r>
              <a:rPr lang="vi-VN" dirty="0"/>
              <a:t> 8 Nguyên </a:t>
            </a:r>
            <a:r>
              <a:rPr lang="vi-VN" dirty="0" err="1"/>
              <a:t>tắc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khái</a:t>
            </a:r>
            <a:r>
              <a:rPr lang="vi-VN" dirty="0"/>
              <a:t> </a:t>
            </a:r>
            <a:r>
              <a:rPr lang="vi-VN" dirty="0" err="1"/>
              <a:t>niệm</a:t>
            </a:r>
            <a:r>
              <a:rPr lang="vi-VN" dirty="0"/>
              <a:t> cơ </a:t>
            </a:r>
            <a:r>
              <a:rPr lang="vi-VN" dirty="0" err="1"/>
              <a:t>bản</a:t>
            </a:r>
            <a:r>
              <a:rPr lang="vi-VN" dirty="0"/>
              <a:t> cho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,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liệt</a:t>
            </a:r>
            <a:r>
              <a:rPr lang="vi-VN" dirty="0"/>
              <a:t> kê trong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sau đây:</a:t>
            </a:r>
          </a:p>
          <a:p>
            <a:pPr lvl="1"/>
            <a:r>
              <a:rPr lang="en-US" dirty="0"/>
              <a:t>1. </a:t>
            </a:r>
            <a:r>
              <a:rPr lang="vi-VN" dirty="0" err="1"/>
              <a:t>Tập</a:t>
            </a:r>
            <a:r>
              <a:rPr lang="vi-VN" dirty="0"/>
              <a:t> trung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: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hài</a:t>
            </a:r>
            <a:r>
              <a:rPr lang="vi-VN" dirty="0"/>
              <a:t> </a:t>
            </a:r>
            <a:r>
              <a:rPr lang="vi-VN" dirty="0" err="1"/>
              <a:t>lòng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tiêu quan </a:t>
            </a:r>
            <a:r>
              <a:rPr lang="vi-VN" dirty="0" err="1"/>
              <a:t>trọng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. </a:t>
            </a:r>
          </a:p>
          <a:p>
            <a:pPr lvl="1"/>
            <a:r>
              <a:rPr lang="en-US" dirty="0"/>
              <a:t>2. </a:t>
            </a:r>
            <a:r>
              <a:rPr lang="vi-VN" dirty="0" err="1"/>
              <a:t>Lãnh</a:t>
            </a:r>
            <a:r>
              <a:rPr lang="vi-VN" dirty="0"/>
              <a:t> </a:t>
            </a:r>
            <a:r>
              <a:rPr lang="vi-VN" dirty="0" err="1"/>
              <a:t>đạo</a:t>
            </a:r>
            <a:r>
              <a:rPr lang="vi-VN" dirty="0"/>
              <a:t>: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lãnh</a:t>
            </a:r>
            <a:r>
              <a:rPr lang="vi-VN" dirty="0"/>
              <a:t> </a:t>
            </a:r>
            <a:r>
              <a:rPr lang="vi-VN" dirty="0" err="1"/>
              <a:t>đạo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tầm</a:t>
            </a:r>
            <a:r>
              <a:rPr lang="vi-VN" dirty="0"/>
              <a:t> </a:t>
            </a:r>
            <a:r>
              <a:rPr lang="vi-VN" dirty="0" err="1"/>
              <a:t>nhìn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tiêu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</a:t>
            </a:r>
            <a:r>
              <a:rPr lang="vi-VN" dirty="0" err="1"/>
              <a:t>đích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họ</a:t>
            </a:r>
            <a:r>
              <a:rPr lang="vi-VN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68A58-ADC2-46DD-B58F-22A9E8CF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50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8211240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559A-3F53-4C9F-B02A-08FB5377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4.2. Eight “Quality Management Principles”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28FBD-FF9C-47E2-A64F-9B75F97F4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2600" dirty="0"/>
              <a:t>3. </a:t>
            </a:r>
            <a:r>
              <a:rPr lang="vi-VN" sz="2600" dirty="0" err="1"/>
              <a:t>Sự</a:t>
            </a:r>
            <a:r>
              <a:rPr lang="vi-VN" sz="2600" dirty="0"/>
              <a:t> tham gia </a:t>
            </a:r>
            <a:r>
              <a:rPr lang="vi-VN" sz="2600" dirty="0" err="1"/>
              <a:t>của</a:t>
            </a:r>
            <a:r>
              <a:rPr lang="vi-VN" sz="2600" dirty="0"/>
              <a:t> </a:t>
            </a:r>
            <a:r>
              <a:rPr lang="vi-VN" sz="2600" dirty="0" err="1"/>
              <a:t>mọi</a:t>
            </a:r>
            <a:r>
              <a:rPr lang="vi-VN" sz="2600" dirty="0"/>
              <a:t> </a:t>
            </a:r>
            <a:r>
              <a:rPr lang="vi-VN" sz="2600" dirty="0" err="1"/>
              <a:t>người</a:t>
            </a:r>
            <a:r>
              <a:rPr lang="vi-VN" sz="2600" dirty="0"/>
              <a:t>: </a:t>
            </a:r>
            <a:r>
              <a:rPr lang="vi-VN" sz="2600" dirty="0" err="1"/>
              <a:t>Tất</a:t>
            </a:r>
            <a:r>
              <a:rPr lang="vi-VN" sz="2600" dirty="0"/>
              <a:t> </a:t>
            </a:r>
            <a:r>
              <a:rPr lang="vi-VN" sz="2600" dirty="0" err="1"/>
              <a:t>cả</a:t>
            </a:r>
            <a:r>
              <a:rPr lang="vi-VN" sz="2600" dirty="0"/>
              <a:t> </a:t>
            </a:r>
            <a:r>
              <a:rPr lang="vi-VN" sz="2600" dirty="0" err="1"/>
              <a:t>mọi</a:t>
            </a:r>
            <a:r>
              <a:rPr lang="vi-VN" sz="2600" dirty="0"/>
              <a:t> </a:t>
            </a:r>
            <a:r>
              <a:rPr lang="vi-VN" sz="2600" dirty="0" err="1"/>
              <a:t>người</a:t>
            </a:r>
            <a:r>
              <a:rPr lang="vi-VN" sz="2600" dirty="0"/>
              <a:t>, </a:t>
            </a:r>
            <a:r>
              <a:rPr lang="vi-VN" sz="2600" dirty="0" err="1"/>
              <a:t>chẳng</a:t>
            </a:r>
            <a:r>
              <a:rPr lang="vi-VN" sz="2600" dirty="0"/>
              <a:t> </a:t>
            </a:r>
            <a:r>
              <a:rPr lang="vi-VN" sz="2600" dirty="0" err="1"/>
              <a:t>hạn</a:t>
            </a:r>
            <a:r>
              <a:rPr lang="vi-VN" sz="2600" dirty="0"/>
              <a:t> như </a:t>
            </a:r>
            <a:r>
              <a:rPr lang="vi-VN" sz="2600" dirty="0" err="1"/>
              <a:t>bộ</a:t>
            </a:r>
            <a:r>
              <a:rPr lang="vi-VN" sz="2600" dirty="0"/>
              <a:t> </a:t>
            </a:r>
            <a:r>
              <a:rPr lang="vi-VN" sz="2600" dirty="0" err="1"/>
              <a:t>phận</a:t>
            </a:r>
            <a:r>
              <a:rPr lang="vi-VN" sz="2600" dirty="0"/>
              <a:t> </a:t>
            </a:r>
            <a:r>
              <a:rPr lang="vi-VN" sz="2600" dirty="0" err="1"/>
              <a:t>quản</a:t>
            </a:r>
            <a:r>
              <a:rPr lang="vi-VN" sz="2600" dirty="0"/>
              <a:t> </a:t>
            </a:r>
            <a:r>
              <a:rPr lang="vi-VN" sz="2600" dirty="0" err="1"/>
              <a:t>lý</a:t>
            </a:r>
            <a:r>
              <a:rPr lang="vi-VN" sz="2600" dirty="0"/>
              <a:t>, </a:t>
            </a:r>
            <a:r>
              <a:rPr lang="vi-VN" sz="2600" dirty="0" err="1"/>
              <a:t>lập</a:t>
            </a:r>
            <a:r>
              <a:rPr lang="vi-VN" sz="2600" dirty="0"/>
              <a:t> </a:t>
            </a:r>
            <a:r>
              <a:rPr lang="vi-VN" sz="2600" dirty="0" err="1"/>
              <a:t>kế</a:t>
            </a:r>
            <a:r>
              <a:rPr lang="vi-VN" sz="2600" dirty="0"/>
              <a:t> </a:t>
            </a:r>
            <a:r>
              <a:rPr lang="vi-VN" sz="2600" dirty="0" err="1"/>
              <a:t>hoạch</a:t>
            </a:r>
            <a:r>
              <a:rPr lang="vi-VN" sz="2600" dirty="0"/>
              <a:t>, </a:t>
            </a:r>
            <a:r>
              <a:rPr lang="vi-VN" sz="2600" dirty="0" err="1"/>
              <a:t>bán</a:t>
            </a:r>
            <a:r>
              <a:rPr lang="vi-VN" sz="2600" dirty="0"/>
              <a:t> </a:t>
            </a:r>
            <a:r>
              <a:rPr lang="vi-VN" sz="2600" dirty="0" err="1"/>
              <a:t>hàng</a:t>
            </a:r>
            <a:r>
              <a:rPr lang="vi-VN" sz="2600" dirty="0"/>
              <a:t> </a:t>
            </a:r>
            <a:r>
              <a:rPr lang="vi-VN" sz="2600" dirty="0" err="1"/>
              <a:t>và</a:t>
            </a:r>
            <a:r>
              <a:rPr lang="vi-VN" sz="2600" dirty="0"/>
              <a:t> </a:t>
            </a:r>
            <a:r>
              <a:rPr lang="vi-VN" sz="2600" dirty="0" err="1"/>
              <a:t>phát</a:t>
            </a:r>
            <a:r>
              <a:rPr lang="vi-VN" sz="2600" dirty="0"/>
              <a:t> </a:t>
            </a:r>
            <a:r>
              <a:rPr lang="vi-VN" sz="2600" dirty="0" err="1"/>
              <a:t>triển</a:t>
            </a:r>
            <a:r>
              <a:rPr lang="vi-VN" sz="2600" dirty="0"/>
              <a:t> </a:t>
            </a:r>
            <a:r>
              <a:rPr lang="vi-VN" sz="2600" dirty="0" err="1"/>
              <a:t>cần</a:t>
            </a:r>
            <a:r>
              <a:rPr lang="vi-VN" sz="2600" dirty="0"/>
              <a:t> </a:t>
            </a:r>
            <a:r>
              <a:rPr lang="vi-VN" sz="2600" dirty="0" err="1"/>
              <a:t>được</a:t>
            </a:r>
            <a:r>
              <a:rPr lang="vi-VN" sz="2600" dirty="0"/>
              <a:t> tham gia </a:t>
            </a:r>
            <a:r>
              <a:rPr lang="vi-VN" sz="2600" dirty="0" err="1"/>
              <a:t>đầy</a:t>
            </a:r>
            <a:r>
              <a:rPr lang="vi-VN" sz="2600" dirty="0"/>
              <a:t> </a:t>
            </a:r>
            <a:r>
              <a:rPr lang="vi-VN" sz="2600" dirty="0" err="1"/>
              <a:t>đủ</a:t>
            </a:r>
            <a:r>
              <a:rPr lang="vi-VN" sz="2600" dirty="0"/>
              <a:t> </a:t>
            </a:r>
            <a:r>
              <a:rPr lang="vi-VN" sz="2600" dirty="0" err="1"/>
              <a:t>và</a:t>
            </a:r>
            <a:r>
              <a:rPr lang="vi-VN" sz="2600" dirty="0"/>
              <a:t> </a:t>
            </a:r>
            <a:r>
              <a:rPr lang="vi-VN" sz="2600" dirty="0" err="1"/>
              <a:t>có</a:t>
            </a:r>
            <a:r>
              <a:rPr lang="vi-VN" sz="2600" dirty="0"/>
              <a:t> </a:t>
            </a:r>
            <a:r>
              <a:rPr lang="vi-VN" sz="2600" dirty="0" err="1"/>
              <a:t>động</a:t>
            </a:r>
            <a:r>
              <a:rPr lang="vi-VN" sz="2600" dirty="0"/>
              <a:t> </a:t>
            </a:r>
            <a:r>
              <a:rPr lang="vi-VN" sz="2600" dirty="0" err="1"/>
              <a:t>lực</a:t>
            </a:r>
            <a:r>
              <a:rPr lang="vi-VN" sz="2600" dirty="0"/>
              <a:t> </a:t>
            </a:r>
            <a:r>
              <a:rPr lang="vi-VN" sz="2600" dirty="0" err="1"/>
              <a:t>để</a:t>
            </a:r>
            <a:r>
              <a:rPr lang="vi-VN" sz="2600" dirty="0"/>
              <a:t> </a:t>
            </a:r>
            <a:r>
              <a:rPr lang="vi-VN" sz="2600" dirty="0" err="1"/>
              <a:t>thực</a:t>
            </a:r>
            <a:r>
              <a:rPr lang="vi-VN" sz="2600" dirty="0"/>
              <a:t> </a:t>
            </a:r>
            <a:r>
              <a:rPr lang="vi-VN" sz="2600" dirty="0" err="1"/>
              <a:t>hiện</a:t>
            </a:r>
            <a:r>
              <a:rPr lang="vi-VN" sz="2600" dirty="0"/>
              <a:t> </a:t>
            </a:r>
            <a:r>
              <a:rPr lang="vi-VN" sz="2600" dirty="0" err="1"/>
              <a:t>các</a:t>
            </a:r>
            <a:r>
              <a:rPr lang="vi-VN" sz="2600" dirty="0"/>
              <a:t> </a:t>
            </a:r>
            <a:r>
              <a:rPr lang="vi-VN" sz="2600" dirty="0" err="1"/>
              <a:t>mục</a:t>
            </a:r>
            <a:r>
              <a:rPr lang="vi-VN" sz="2600" dirty="0"/>
              <a:t> tiêu </a:t>
            </a:r>
            <a:r>
              <a:rPr lang="vi-VN" sz="2600" dirty="0" err="1"/>
              <a:t>của</a:t>
            </a:r>
            <a:r>
              <a:rPr lang="vi-VN" sz="2600" dirty="0"/>
              <a:t> </a:t>
            </a:r>
            <a:r>
              <a:rPr lang="vi-VN" sz="2600" dirty="0" err="1"/>
              <a:t>tổ</a:t>
            </a:r>
            <a:r>
              <a:rPr lang="vi-VN" sz="2600" dirty="0"/>
              <a:t> </a:t>
            </a:r>
            <a:r>
              <a:rPr lang="vi-VN" sz="2600" dirty="0" err="1"/>
              <a:t>chức</a:t>
            </a:r>
            <a:r>
              <a:rPr lang="vi-VN" sz="2600" dirty="0"/>
              <a:t>.</a:t>
            </a:r>
          </a:p>
          <a:p>
            <a:pPr lvl="1"/>
            <a:r>
              <a:rPr lang="en-US" sz="2600" dirty="0"/>
              <a:t>4. </a:t>
            </a:r>
            <a:r>
              <a:rPr lang="vi-VN" sz="2600" dirty="0" err="1"/>
              <a:t>Cách</a:t>
            </a:r>
            <a:r>
              <a:rPr lang="vi-VN" sz="2600" dirty="0"/>
              <a:t> </a:t>
            </a:r>
            <a:r>
              <a:rPr lang="vi-VN" sz="2600" dirty="0" err="1"/>
              <a:t>tiếp</a:t>
            </a:r>
            <a:r>
              <a:rPr lang="vi-VN" sz="2600" dirty="0"/>
              <a:t> </a:t>
            </a:r>
            <a:r>
              <a:rPr lang="vi-VN" sz="2600" dirty="0" err="1"/>
              <a:t>cận</a:t>
            </a:r>
            <a:r>
              <a:rPr lang="vi-VN" sz="2600" dirty="0"/>
              <a:t> quy </a:t>
            </a:r>
            <a:r>
              <a:rPr lang="vi-VN" sz="2600" dirty="0" err="1"/>
              <a:t>trình</a:t>
            </a:r>
            <a:r>
              <a:rPr lang="vi-VN" sz="2600" dirty="0"/>
              <a:t>: </a:t>
            </a:r>
            <a:r>
              <a:rPr lang="vi-VN" sz="2600" dirty="0" err="1"/>
              <a:t>Các</a:t>
            </a:r>
            <a:r>
              <a:rPr lang="vi-VN" sz="2600" dirty="0"/>
              <a:t> </a:t>
            </a:r>
            <a:r>
              <a:rPr lang="vi-VN" sz="2600" dirty="0" err="1"/>
              <a:t>hoạt</a:t>
            </a:r>
            <a:r>
              <a:rPr lang="vi-VN" sz="2600" dirty="0"/>
              <a:t> </a:t>
            </a:r>
            <a:r>
              <a:rPr lang="vi-VN" sz="2600" dirty="0" err="1"/>
              <a:t>động</a:t>
            </a:r>
            <a:r>
              <a:rPr lang="vi-VN" sz="2600" dirty="0"/>
              <a:t> </a:t>
            </a:r>
            <a:r>
              <a:rPr lang="vi-VN" sz="2600" dirty="0" err="1"/>
              <a:t>và</a:t>
            </a:r>
            <a:r>
              <a:rPr lang="vi-VN" sz="2600" dirty="0"/>
              <a:t> </a:t>
            </a:r>
            <a:r>
              <a:rPr lang="vi-VN" sz="2600" dirty="0" err="1"/>
              <a:t>nguồn</a:t>
            </a:r>
            <a:r>
              <a:rPr lang="vi-VN" sz="2600" dirty="0"/>
              <a:t> </a:t>
            </a:r>
            <a:r>
              <a:rPr lang="vi-VN" sz="2600" dirty="0" err="1"/>
              <a:t>lực</a:t>
            </a:r>
            <a:r>
              <a:rPr lang="vi-VN" sz="2600" dirty="0"/>
              <a:t> </a:t>
            </a:r>
            <a:r>
              <a:rPr lang="vi-VN" sz="2600" dirty="0" err="1"/>
              <a:t>của</a:t>
            </a:r>
            <a:r>
              <a:rPr lang="vi-VN" sz="2600" dirty="0"/>
              <a:t> </a:t>
            </a:r>
            <a:r>
              <a:rPr lang="vi-VN" sz="2600" dirty="0" err="1"/>
              <a:t>Hệ</a:t>
            </a:r>
            <a:r>
              <a:rPr lang="vi-VN" sz="2600" dirty="0"/>
              <a:t> </a:t>
            </a:r>
            <a:r>
              <a:rPr lang="vi-VN" sz="2600" dirty="0" err="1"/>
              <a:t>thống</a:t>
            </a:r>
            <a:r>
              <a:rPr lang="vi-VN" sz="2600" dirty="0"/>
              <a:t> </a:t>
            </a:r>
            <a:r>
              <a:rPr lang="vi-VN" sz="2600" dirty="0" err="1"/>
              <a:t>quản</a:t>
            </a:r>
            <a:r>
              <a:rPr lang="vi-VN" sz="2600" dirty="0"/>
              <a:t> </a:t>
            </a:r>
            <a:r>
              <a:rPr lang="vi-VN" sz="2600" dirty="0" err="1"/>
              <a:t>lý</a:t>
            </a:r>
            <a:r>
              <a:rPr lang="vi-VN" sz="2600" dirty="0"/>
              <a:t> </a:t>
            </a:r>
            <a:r>
              <a:rPr lang="vi-VN" sz="2600" dirty="0" err="1"/>
              <a:t>chất</a:t>
            </a:r>
            <a:r>
              <a:rPr lang="vi-VN" sz="2600" dirty="0"/>
              <a:t> </a:t>
            </a:r>
            <a:r>
              <a:rPr lang="vi-VN" sz="2600" dirty="0" err="1"/>
              <a:t>lượng</a:t>
            </a:r>
            <a:r>
              <a:rPr lang="vi-VN" sz="2600" dirty="0"/>
              <a:t> nên </a:t>
            </a:r>
            <a:r>
              <a:rPr lang="vi-VN" sz="2600" dirty="0" err="1"/>
              <a:t>được</a:t>
            </a:r>
            <a:r>
              <a:rPr lang="vi-VN" sz="2600" dirty="0"/>
              <a:t> </a:t>
            </a:r>
            <a:r>
              <a:rPr lang="vi-VN" sz="2600" dirty="0" err="1"/>
              <a:t>quản</a:t>
            </a:r>
            <a:r>
              <a:rPr lang="vi-VN" sz="2600" dirty="0"/>
              <a:t> </a:t>
            </a:r>
            <a:r>
              <a:rPr lang="vi-VN" sz="2600" dirty="0" err="1"/>
              <a:t>lý</a:t>
            </a:r>
            <a:r>
              <a:rPr lang="vi-VN" sz="2600" dirty="0"/>
              <a:t> </a:t>
            </a:r>
            <a:r>
              <a:rPr lang="vi-VN" sz="2600" dirty="0" err="1"/>
              <a:t>và</a:t>
            </a:r>
            <a:r>
              <a:rPr lang="vi-VN" sz="2600" dirty="0"/>
              <a:t> </a:t>
            </a:r>
            <a:r>
              <a:rPr lang="vi-VN" sz="2600" dirty="0" err="1"/>
              <a:t>thiết</a:t>
            </a:r>
            <a:r>
              <a:rPr lang="vi-VN" sz="2600" dirty="0"/>
              <a:t> </a:t>
            </a:r>
            <a:r>
              <a:rPr lang="vi-VN" sz="2600" dirty="0" err="1"/>
              <a:t>lập</a:t>
            </a:r>
            <a:r>
              <a:rPr lang="vi-VN" sz="2600" dirty="0"/>
              <a:t> như </a:t>
            </a:r>
            <a:r>
              <a:rPr lang="vi-VN" sz="2600" dirty="0" err="1"/>
              <a:t>một</a:t>
            </a:r>
            <a:r>
              <a:rPr lang="vi-VN" sz="2600" dirty="0"/>
              <a:t> quy </a:t>
            </a:r>
            <a:r>
              <a:rPr lang="vi-VN" sz="2600" dirty="0" err="1"/>
              <a:t>trình</a:t>
            </a:r>
            <a:r>
              <a:rPr lang="vi-VN" sz="2600" dirty="0"/>
              <a:t>.</a:t>
            </a:r>
          </a:p>
          <a:p>
            <a:pPr lvl="1"/>
            <a:r>
              <a:rPr lang="en-US" sz="2600" dirty="0"/>
              <a:t>5. </a:t>
            </a:r>
            <a:r>
              <a:rPr lang="vi-VN" sz="2600" dirty="0" err="1"/>
              <a:t>Cách</a:t>
            </a:r>
            <a:r>
              <a:rPr lang="vi-VN" sz="2600" dirty="0"/>
              <a:t> </a:t>
            </a:r>
            <a:r>
              <a:rPr lang="vi-VN" sz="2600" dirty="0" err="1"/>
              <a:t>tiếp</a:t>
            </a:r>
            <a:r>
              <a:rPr lang="vi-VN" sz="2600" dirty="0"/>
              <a:t> </a:t>
            </a:r>
            <a:r>
              <a:rPr lang="vi-VN" sz="2600" dirty="0" err="1"/>
              <a:t>cận</a:t>
            </a:r>
            <a:r>
              <a:rPr lang="vi-VN" sz="2600" dirty="0"/>
              <a:t> </a:t>
            </a:r>
            <a:r>
              <a:rPr lang="vi-VN" sz="2600" dirty="0" err="1"/>
              <a:t>hệ</a:t>
            </a:r>
            <a:r>
              <a:rPr lang="vi-VN" sz="2600" dirty="0"/>
              <a:t> </a:t>
            </a:r>
            <a:r>
              <a:rPr lang="vi-VN" sz="2600" dirty="0" err="1"/>
              <a:t>thống</a:t>
            </a:r>
            <a:r>
              <a:rPr lang="vi-VN" sz="2600" dirty="0"/>
              <a:t> </a:t>
            </a:r>
            <a:r>
              <a:rPr lang="vi-VN" sz="2600" dirty="0" err="1"/>
              <a:t>để</a:t>
            </a:r>
            <a:r>
              <a:rPr lang="vi-VN" sz="2600" dirty="0"/>
              <a:t> </a:t>
            </a:r>
            <a:r>
              <a:rPr lang="vi-VN" sz="2600" dirty="0" err="1"/>
              <a:t>quản</a:t>
            </a:r>
            <a:r>
              <a:rPr lang="vi-VN" sz="2600" dirty="0"/>
              <a:t> </a:t>
            </a:r>
            <a:r>
              <a:rPr lang="vi-VN" sz="2600" dirty="0" err="1"/>
              <a:t>lý</a:t>
            </a:r>
            <a:r>
              <a:rPr lang="vi-VN" sz="2600" dirty="0"/>
              <a:t>: </a:t>
            </a:r>
            <a:r>
              <a:rPr lang="vi-VN" sz="2600" dirty="0" err="1"/>
              <a:t>Các</a:t>
            </a:r>
            <a:r>
              <a:rPr lang="vi-VN" sz="2600" dirty="0"/>
              <a:t> quy </a:t>
            </a:r>
            <a:r>
              <a:rPr lang="vi-VN" sz="2600" dirty="0" err="1"/>
              <a:t>trình</a:t>
            </a:r>
            <a:r>
              <a:rPr lang="vi-VN" sz="2600" dirty="0"/>
              <a:t> liên quan nên </a:t>
            </a:r>
            <a:r>
              <a:rPr lang="vi-VN" sz="2600" dirty="0" err="1"/>
              <a:t>được</a:t>
            </a:r>
            <a:r>
              <a:rPr lang="vi-VN" sz="2600" dirty="0"/>
              <a:t> </a:t>
            </a:r>
            <a:r>
              <a:rPr lang="vi-VN" sz="2600" dirty="0" err="1"/>
              <a:t>tích</a:t>
            </a:r>
            <a:r>
              <a:rPr lang="vi-VN" sz="2600" dirty="0"/>
              <a:t> </a:t>
            </a:r>
            <a:r>
              <a:rPr lang="vi-VN" sz="2600" dirty="0" err="1"/>
              <a:t>hợp</a:t>
            </a:r>
            <a:r>
              <a:rPr lang="vi-VN" sz="2600" dirty="0"/>
              <a:t> như </a:t>
            </a:r>
            <a:r>
              <a:rPr lang="vi-VN" sz="2600" dirty="0" err="1"/>
              <a:t>một</a:t>
            </a:r>
            <a:r>
              <a:rPr lang="vi-VN" sz="2600" dirty="0"/>
              <a:t> </a:t>
            </a:r>
            <a:r>
              <a:rPr lang="vi-VN" sz="2600" dirty="0" err="1"/>
              <a:t>hệ</a:t>
            </a:r>
            <a:r>
              <a:rPr lang="vi-VN" sz="2600" dirty="0"/>
              <a:t> </a:t>
            </a:r>
            <a:r>
              <a:rPr lang="vi-VN" sz="2600" dirty="0" err="1"/>
              <a:t>thống</a:t>
            </a:r>
            <a:r>
              <a:rPr lang="vi-VN" sz="2600" dirty="0"/>
              <a:t> </a:t>
            </a:r>
            <a:r>
              <a:rPr lang="vi-VN" sz="2600" dirty="0" err="1"/>
              <a:t>để</a:t>
            </a:r>
            <a:r>
              <a:rPr lang="vi-VN" sz="2600" dirty="0"/>
              <a:t> </a:t>
            </a:r>
            <a:r>
              <a:rPr lang="vi-VN" sz="2600" dirty="0" err="1"/>
              <a:t>quản</a:t>
            </a:r>
            <a:r>
              <a:rPr lang="vi-VN" sz="2600" dirty="0"/>
              <a:t> </a:t>
            </a:r>
            <a:r>
              <a:rPr lang="vi-VN" sz="2600" dirty="0" err="1"/>
              <a:t>lý</a:t>
            </a:r>
            <a:r>
              <a:rPr lang="vi-VN" sz="2600" dirty="0"/>
              <a:t> </a:t>
            </a:r>
            <a:r>
              <a:rPr lang="vi-VN" sz="2600" dirty="0" err="1"/>
              <a:t>hiệu</a:t>
            </a:r>
            <a:r>
              <a:rPr lang="vi-VN" sz="2600" dirty="0"/>
              <a:t> </a:t>
            </a:r>
            <a:r>
              <a:rPr lang="vi-VN" sz="2600" dirty="0" err="1"/>
              <a:t>quả</a:t>
            </a:r>
            <a:r>
              <a:rPr lang="vi-VN" sz="2600" dirty="0"/>
              <a:t> </a:t>
            </a:r>
            <a:r>
              <a:rPr lang="vi-VN" sz="2600" dirty="0" err="1"/>
              <a:t>và</a:t>
            </a:r>
            <a:r>
              <a:rPr lang="vi-VN" sz="2600" dirty="0"/>
              <a:t> </a:t>
            </a:r>
            <a:r>
              <a:rPr lang="vi-VN" sz="2600" dirty="0" err="1"/>
              <a:t>thực</a:t>
            </a:r>
            <a:r>
              <a:rPr lang="vi-VN" sz="2600" dirty="0"/>
              <a:t> </a:t>
            </a:r>
            <a:r>
              <a:rPr lang="vi-VN" sz="2600" dirty="0" err="1"/>
              <a:t>hiện</a:t>
            </a:r>
            <a:r>
              <a:rPr lang="vi-VN" sz="2600" dirty="0"/>
              <a:t> </a:t>
            </a:r>
            <a:r>
              <a:rPr lang="vi-VN" sz="2600" dirty="0" err="1"/>
              <a:t>các</a:t>
            </a:r>
            <a:r>
              <a:rPr lang="vi-VN" sz="2600" dirty="0"/>
              <a:t> </a:t>
            </a:r>
            <a:r>
              <a:rPr lang="vi-VN" sz="2600" dirty="0" err="1"/>
              <a:t>mục</a:t>
            </a:r>
            <a:r>
              <a:rPr lang="vi-VN" sz="2600" dirty="0"/>
              <a:t> tiêu </a:t>
            </a:r>
            <a:r>
              <a:rPr lang="vi-VN" sz="2600" dirty="0" err="1"/>
              <a:t>tổ</a:t>
            </a:r>
            <a:r>
              <a:rPr lang="vi-VN" sz="2600" dirty="0"/>
              <a:t> </a:t>
            </a:r>
            <a:r>
              <a:rPr lang="vi-VN" sz="2600" dirty="0" err="1"/>
              <a:t>chức</a:t>
            </a:r>
            <a:r>
              <a:rPr lang="vi-VN" sz="2600" dirty="0"/>
              <a:t> (do </a:t>
            </a:r>
            <a:r>
              <a:rPr lang="vi-VN" sz="2600" dirty="0" err="1"/>
              <a:t>đó</a:t>
            </a:r>
            <a:r>
              <a:rPr lang="vi-VN" sz="2600" dirty="0"/>
              <a:t>, </a:t>
            </a:r>
            <a:r>
              <a:rPr lang="vi-VN" sz="2600" dirty="0" err="1"/>
              <a:t>hệ</a:t>
            </a:r>
            <a:r>
              <a:rPr lang="vi-VN" sz="2600" dirty="0"/>
              <a:t> </a:t>
            </a:r>
            <a:r>
              <a:rPr lang="vi-VN" sz="2600" dirty="0" err="1"/>
              <a:t>thống</a:t>
            </a:r>
            <a:r>
              <a:rPr lang="vi-VN" sz="2600" dirty="0"/>
              <a:t> </a:t>
            </a:r>
            <a:r>
              <a:rPr lang="vi-VN" sz="2600" dirty="0" err="1"/>
              <a:t>được</a:t>
            </a:r>
            <a:r>
              <a:rPr lang="vi-VN" sz="2600" dirty="0"/>
              <a:t> </a:t>
            </a:r>
            <a:r>
              <a:rPr lang="vi-VN" sz="2600" dirty="0" err="1"/>
              <a:t>gọi</a:t>
            </a:r>
            <a:r>
              <a:rPr lang="vi-VN" sz="2600" dirty="0"/>
              <a:t> </a:t>
            </a:r>
            <a:r>
              <a:rPr lang="vi-VN" sz="2600" dirty="0" err="1"/>
              <a:t>là</a:t>
            </a:r>
            <a:r>
              <a:rPr lang="vi-VN" sz="2600" dirty="0"/>
              <a:t> </a:t>
            </a:r>
            <a:r>
              <a:rPr lang="vi-VN" sz="2600" dirty="0" err="1"/>
              <a:t>Hệ</a:t>
            </a:r>
            <a:r>
              <a:rPr lang="vi-VN" sz="2600" dirty="0"/>
              <a:t> </a:t>
            </a:r>
            <a:r>
              <a:rPr lang="vi-VN" sz="2600" dirty="0" err="1"/>
              <a:t>thống</a:t>
            </a:r>
            <a:r>
              <a:rPr lang="vi-VN" sz="2600" dirty="0"/>
              <a:t> </a:t>
            </a:r>
            <a:r>
              <a:rPr lang="vi-VN" sz="2600" dirty="0" err="1"/>
              <a:t>quản</a:t>
            </a:r>
            <a:r>
              <a:rPr lang="vi-VN" sz="2600" dirty="0"/>
              <a:t> </a:t>
            </a:r>
            <a:r>
              <a:rPr lang="vi-VN" sz="2600" dirty="0" err="1"/>
              <a:t>lý</a:t>
            </a:r>
            <a:r>
              <a:rPr lang="vi-VN" sz="2600" dirty="0"/>
              <a:t> </a:t>
            </a:r>
            <a:r>
              <a:rPr lang="vi-VN" sz="2600" dirty="0" err="1"/>
              <a:t>chất</a:t>
            </a:r>
            <a:r>
              <a:rPr lang="vi-VN" sz="2600" dirty="0"/>
              <a:t> </a:t>
            </a:r>
            <a:r>
              <a:rPr lang="vi-VN" sz="2600" dirty="0" err="1"/>
              <a:t>lượng</a:t>
            </a:r>
            <a:r>
              <a:rPr lang="vi-VN" sz="2600" dirty="0"/>
              <a:t>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4DFAB-CCB4-4AB0-BC8F-1D03090CD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51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975691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761A-0701-4C3B-A68B-FBF8523F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4.2. Eight “Quality Management Principles” (3)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4E01D-51C1-487B-82FD-DAC6E1E71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 err="1"/>
              <a:t>Cải</a:t>
            </a:r>
            <a:r>
              <a:rPr lang="vi-VN" dirty="0"/>
              <a:t> </a:t>
            </a:r>
            <a:r>
              <a:rPr lang="vi-VN" dirty="0" err="1"/>
              <a:t>tiến</a:t>
            </a:r>
            <a:r>
              <a:rPr lang="vi-VN" dirty="0"/>
              <a:t> liên </a:t>
            </a:r>
            <a:r>
              <a:rPr lang="vi-VN" dirty="0" err="1"/>
              <a:t>tục</a:t>
            </a:r>
            <a:r>
              <a:rPr lang="vi-VN" dirty="0"/>
              <a:t>: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cải</a:t>
            </a:r>
            <a:r>
              <a:rPr lang="vi-VN" dirty="0"/>
              <a:t> </a:t>
            </a:r>
            <a:r>
              <a:rPr lang="vi-VN" dirty="0" err="1"/>
              <a:t>tiến</a:t>
            </a:r>
            <a:r>
              <a:rPr lang="vi-VN" dirty="0"/>
              <a:t> liên </a:t>
            </a:r>
            <a:r>
              <a:rPr lang="vi-VN" dirty="0" err="1"/>
              <a:t>tục</a:t>
            </a:r>
            <a:r>
              <a:rPr lang="vi-VN" dirty="0"/>
              <a:t>, không nên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,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tiêu </a:t>
            </a:r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hoạch</a:t>
            </a:r>
            <a:r>
              <a:rPr lang="vi-VN" dirty="0"/>
              <a:t>, </a:t>
            </a:r>
            <a:r>
              <a:rPr lang="vi-VN" dirty="0" err="1"/>
              <a:t>làm</a:t>
            </a:r>
            <a:r>
              <a:rPr lang="vi-VN" dirty="0"/>
              <a:t>, </a:t>
            </a:r>
            <a:r>
              <a:rPr lang="vi-VN" dirty="0" err="1"/>
              <a:t>kiểm</a:t>
            </a:r>
            <a:r>
              <a:rPr lang="vi-VN" dirty="0"/>
              <a:t> tra </a:t>
            </a:r>
            <a:r>
              <a:rPr lang="vi-VN" dirty="0" err="1"/>
              <a:t>và</a:t>
            </a:r>
            <a:r>
              <a:rPr lang="vi-VN" dirty="0"/>
              <a:t> chu </a:t>
            </a:r>
            <a:r>
              <a:rPr lang="vi-VN" dirty="0" err="1"/>
              <a:t>kỳ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.</a:t>
            </a:r>
          </a:p>
          <a:p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cận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tế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ra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: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nên </a:t>
            </a:r>
            <a:r>
              <a:rPr lang="vi-VN" dirty="0" err="1"/>
              <a:t>dựa</a:t>
            </a:r>
            <a:r>
              <a:rPr lang="vi-VN" dirty="0"/>
              <a:t> trên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đo </a:t>
            </a:r>
            <a:r>
              <a:rPr lang="vi-VN" dirty="0" err="1"/>
              <a:t>lường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biệt</a:t>
            </a:r>
            <a:r>
              <a:rPr lang="vi-VN" dirty="0"/>
              <a:t> trong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án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trước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.</a:t>
            </a:r>
          </a:p>
          <a:p>
            <a:r>
              <a:rPr lang="vi-VN" dirty="0" err="1"/>
              <a:t>Mối</a:t>
            </a:r>
            <a:r>
              <a:rPr lang="vi-VN" dirty="0"/>
              <a:t> quan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cùng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lợi</a:t>
            </a:r>
            <a:r>
              <a:rPr lang="vi-VN" dirty="0"/>
              <a:t>: </a:t>
            </a:r>
            <a:r>
              <a:rPr lang="vi-VN" dirty="0" err="1"/>
              <a:t>Mối</a:t>
            </a:r>
            <a:r>
              <a:rPr lang="vi-VN" dirty="0"/>
              <a:t> quan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đi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trong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yếu</a:t>
            </a:r>
            <a:r>
              <a:rPr lang="vi-VN" dirty="0"/>
              <a:t> </a:t>
            </a:r>
            <a:r>
              <a:rPr lang="vi-VN" dirty="0" err="1"/>
              <a:t>tố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tiêu cao hơn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46A30-1211-455D-B117-6CBD8DE1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52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6229507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CEB2-B2F8-4631-8980-BB910A8C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1384315"/>
          </a:xfrm>
        </p:spPr>
        <p:txBody>
          <a:bodyPr>
            <a:normAutofit fontScale="90000"/>
          </a:bodyPr>
          <a:lstStyle/>
          <a:p>
            <a:r>
              <a:rPr lang="en-US" altLang="ja-JP" sz="3200" dirty="0">
                <a:ea typeface="+mj-ea"/>
                <a:cs typeface="+mj-cs"/>
              </a:rPr>
              <a:t>4.3. Application to Software Development Project</a:t>
            </a:r>
            <a:br>
              <a:rPr lang="en-US" altLang="ja-JP" sz="3200" dirty="0">
                <a:ea typeface="+mj-ea"/>
                <a:cs typeface="+mj-cs"/>
              </a:rPr>
            </a:br>
            <a:r>
              <a:rPr lang="en-US" altLang="ja-JP" sz="3200" dirty="0">
                <a:ea typeface="+mj-ea"/>
                <a:cs typeface="+mj-cs"/>
              </a:rPr>
              <a:t>-User Needs and Requirements-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7D40A-09F9-4ED2-9E7C-7735B60A6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8800"/>
            <a:ext cx="7886700" cy="4197673"/>
          </a:xfrm>
        </p:spPr>
        <p:txBody>
          <a:bodyPr/>
          <a:lstStyle/>
          <a:p>
            <a:r>
              <a:rPr lang="vi-VN" dirty="0"/>
              <a:t>Trong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cho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án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, </a:t>
            </a:r>
          </a:p>
          <a:p>
            <a:r>
              <a:rPr lang="vi-VN" dirty="0"/>
              <a:t>Tiêu </a:t>
            </a:r>
            <a:r>
              <a:rPr lang="vi-VN" dirty="0" err="1"/>
              <a:t>chuẩn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đòi</a:t>
            </a:r>
            <a:r>
              <a:rPr lang="vi-VN" dirty="0"/>
              <a:t> </a:t>
            </a:r>
            <a:r>
              <a:rPr lang="vi-VN" dirty="0" err="1"/>
              <a:t>hỏi</a:t>
            </a:r>
            <a:r>
              <a:rPr lang="vi-VN" dirty="0"/>
              <a:t> </a:t>
            </a:r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"</a:t>
            </a:r>
            <a:r>
              <a:rPr lang="vi-VN" dirty="0" err="1"/>
              <a:t>hiểu</a:t>
            </a:r>
            <a:r>
              <a:rPr lang="vi-VN" dirty="0"/>
              <a:t> nhu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, </a:t>
            </a:r>
            <a:r>
              <a:rPr lang="vi-VN" dirty="0" err="1"/>
              <a:t>đáp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phấn</a:t>
            </a:r>
            <a:r>
              <a:rPr lang="vi-VN" dirty="0"/>
              <a:t> </a:t>
            </a:r>
            <a:r>
              <a:rPr lang="vi-VN" dirty="0" err="1"/>
              <a:t>đấu</a:t>
            </a:r>
            <a:r>
              <a:rPr lang="vi-VN" dirty="0"/>
              <a:t> </a:t>
            </a:r>
            <a:r>
              <a:rPr lang="vi-VN" dirty="0" err="1"/>
              <a:t>vượt</a:t>
            </a:r>
            <a:r>
              <a:rPr lang="vi-VN" dirty="0"/>
              <a:t> </a:t>
            </a:r>
            <a:r>
              <a:rPr lang="vi-VN" dirty="0" err="1"/>
              <a:t>quá</a:t>
            </a:r>
            <a:r>
              <a:rPr lang="vi-VN" dirty="0"/>
              <a:t> mong </a:t>
            </a:r>
            <a:r>
              <a:rPr lang="vi-VN" dirty="0" err="1"/>
              <a:t>đợi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".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ECBF6-859E-4D00-BD09-DCA03B8F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53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2008116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2AD5-B0E5-4A40-BFEF-E947692C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2600" dirty="0"/>
              <a:t>4.3. </a:t>
            </a:r>
            <a:r>
              <a:rPr lang="vi-VN" sz="2600" dirty="0" err="1"/>
              <a:t>Ứng</a:t>
            </a:r>
            <a:r>
              <a:rPr lang="vi-VN" sz="2600" dirty="0"/>
              <a:t> </a:t>
            </a:r>
            <a:r>
              <a:rPr lang="vi-VN" sz="2600" dirty="0" err="1"/>
              <a:t>dụng</a:t>
            </a:r>
            <a:r>
              <a:rPr lang="vi-VN" sz="2600" dirty="0"/>
              <a:t> </a:t>
            </a:r>
            <a:r>
              <a:rPr lang="vi-VN" sz="2600" dirty="0" err="1"/>
              <a:t>vào</a:t>
            </a:r>
            <a:r>
              <a:rPr lang="vi-VN" sz="2600" dirty="0"/>
              <a:t> </a:t>
            </a:r>
            <a:r>
              <a:rPr lang="vi-VN" sz="2600" dirty="0" err="1"/>
              <a:t>dự</a:t>
            </a:r>
            <a:r>
              <a:rPr lang="vi-VN" sz="2600" dirty="0"/>
              <a:t> </a:t>
            </a:r>
            <a:r>
              <a:rPr lang="vi-VN" sz="2600" dirty="0" err="1"/>
              <a:t>án</a:t>
            </a:r>
            <a:r>
              <a:rPr lang="vi-VN" sz="2600" dirty="0"/>
              <a:t> </a:t>
            </a:r>
            <a:r>
              <a:rPr lang="vi-VN" sz="2600" dirty="0" err="1"/>
              <a:t>phát</a:t>
            </a:r>
            <a:r>
              <a:rPr lang="vi-VN" sz="2600" dirty="0"/>
              <a:t> </a:t>
            </a:r>
            <a:r>
              <a:rPr lang="vi-VN" sz="2600" dirty="0" err="1"/>
              <a:t>triển</a:t>
            </a:r>
            <a:r>
              <a:rPr lang="vi-VN" sz="2600" dirty="0"/>
              <a:t> </a:t>
            </a:r>
            <a:r>
              <a:rPr lang="vi-VN" sz="2600" dirty="0" err="1"/>
              <a:t>phần</a:t>
            </a:r>
            <a:r>
              <a:rPr lang="vi-VN" sz="2600" dirty="0"/>
              <a:t> </a:t>
            </a:r>
            <a:r>
              <a:rPr lang="vi-VN" sz="2600" dirty="0" err="1"/>
              <a:t>mềm</a:t>
            </a:r>
            <a:br>
              <a:rPr lang="vi-VN" sz="2600" dirty="0"/>
            </a:br>
            <a:r>
              <a:rPr lang="vi-VN" sz="2600" dirty="0"/>
              <a:t>-Nhu </a:t>
            </a:r>
            <a:r>
              <a:rPr lang="vi-VN" sz="2600" dirty="0" err="1"/>
              <a:t>cầu</a:t>
            </a:r>
            <a:r>
              <a:rPr lang="vi-VN" sz="2600" dirty="0"/>
              <a:t> </a:t>
            </a:r>
            <a:r>
              <a:rPr lang="vi-VN" sz="2600" dirty="0" err="1"/>
              <a:t>và</a:t>
            </a:r>
            <a:r>
              <a:rPr lang="vi-VN" sz="2600" dirty="0"/>
              <a:t> yêu </a:t>
            </a:r>
            <a:r>
              <a:rPr lang="vi-VN" sz="2600" dirty="0" err="1"/>
              <a:t>cầu</a:t>
            </a:r>
            <a:r>
              <a:rPr lang="vi-VN" sz="2600" dirty="0"/>
              <a:t> </a:t>
            </a:r>
            <a:r>
              <a:rPr lang="vi-VN" sz="2600" dirty="0" err="1"/>
              <a:t>của</a:t>
            </a:r>
            <a:r>
              <a:rPr lang="vi-VN" sz="2600" dirty="0"/>
              <a:t> </a:t>
            </a:r>
            <a:r>
              <a:rPr lang="vi-VN" sz="2600" dirty="0" err="1"/>
              <a:t>người</a:t>
            </a:r>
            <a:r>
              <a:rPr lang="vi-VN" sz="2600" dirty="0"/>
              <a:t> </a:t>
            </a:r>
            <a:r>
              <a:rPr lang="vi-VN" sz="2600" dirty="0" err="1"/>
              <a:t>dùng</a:t>
            </a:r>
            <a:r>
              <a:rPr lang="vi-VN" sz="2600" dirty="0"/>
              <a:t> (2)-</a:t>
            </a:r>
            <a:endParaRPr lang="en-US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08847-7F5A-4D0E-833A-D83D98167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66800"/>
            <a:ext cx="7886700" cy="4959673"/>
          </a:xfrm>
        </p:spPr>
        <p:txBody>
          <a:bodyPr>
            <a:normAutofit lnSpcReduction="10000"/>
          </a:bodyPr>
          <a:lstStyle/>
          <a:p>
            <a:r>
              <a:rPr lang="vi-VN" dirty="0"/>
              <a:t>Trong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án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, trong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,</a:t>
            </a:r>
          </a:p>
          <a:p>
            <a:pPr lvl="1"/>
            <a:r>
              <a:rPr lang="vi-VN" dirty="0" err="1"/>
              <a:t>Các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,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xem </a:t>
            </a:r>
            <a:r>
              <a:rPr lang="vi-VN" dirty="0" err="1"/>
              <a:t>xét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bên liên quan 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phía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.</a:t>
            </a:r>
          </a:p>
          <a:p>
            <a:pPr lvl="1"/>
            <a:r>
              <a:rPr lang="vi-VN" dirty="0"/>
              <a:t>Trong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, </a:t>
            </a:r>
            <a:r>
              <a:rPr lang="vi-VN" dirty="0" err="1"/>
              <a:t>điều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rõ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quan </a:t>
            </a:r>
            <a:r>
              <a:rPr lang="vi-VN" dirty="0" err="1"/>
              <a:t>trọng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trung </a:t>
            </a:r>
            <a:r>
              <a:rPr lang="vi-VN" dirty="0" err="1"/>
              <a:t>họ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.  </a:t>
            </a:r>
            <a:endParaRPr lang="en-US" dirty="0"/>
          </a:p>
          <a:p>
            <a:pPr marL="577850" lvl="1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vi-VN" sz="2800" dirty="0"/>
              <a:t> </a:t>
            </a:r>
            <a:r>
              <a:rPr lang="vi-VN" sz="2800" dirty="0" err="1"/>
              <a:t>dựa</a:t>
            </a:r>
            <a:r>
              <a:rPr lang="vi-VN" sz="2800" dirty="0"/>
              <a:t> trên </a:t>
            </a:r>
            <a:r>
              <a:rPr lang="vi-VN" sz="2800" dirty="0" err="1"/>
              <a:t>sự</a:t>
            </a:r>
            <a:r>
              <a:rPr lang="vi-VN" sz="2800" dirty="0"/>
              <a:t> </a:t>
            </a:r>
            <a:r>
              <a:rPr lang="vi-VN" sz="2800" dirty="0" err="1"/>
              <a:t>hiểu</a:t>
            </a:r>
            <a:r>
              <a:rPr lang="vi-VN" sz="2800" dirty="0"/>
              <a:t> </a:t>
            </a:r>
            <a:r>
              <a:rPr lang="vi-VN" sz="2800" dirty="0" err="1"/>
              <a:t>biết</a:t>
            </a:r>
            <a:r>
              <a:rPr lang="vi-VN" sz="2800" dirty="0"/>
              <a:t> </a:t>
            </a:r>
            <a:r>
              <a:rPr lang="vi-VN" sz="2800" dirty="0" err="1"/>
              <a:t>về</a:t>
            </a:r>
            <a:r>
              <a:rPr lang="vi-VN" sz="2800" dirty="0"/>
              <a:t> nhu </a:t>
            </a:r>
            <a:r>
              <a:rPr lang="vi-VN" sz="2800" dirty="0" err="1"/>
              <a:t>cầu</a:t>
            </a:r>
            <a:r>
              <a:rPr lang="vi-VN" sz="2800" dirty="0"/>
              <a:t> </a:t>
            </a:r>
            <a:r>
              <a:rPr lang="vi-VN" sz="2800" dirty="0" err="1"/>
              <a:t>của</a:t>
            </a:r>
            <a:r>
              <a:rPr lang="vi-VN" sz="2800" dirty="0"/>
              <a:t> </a:t>
            </a:r>
            <a:r>
              <a:rPr lang="vi-VN" sz="2800" dirty="0" err="1"/>
              <a:t>khách</a:t>
            </a:r>
            <a:r>
              <a:rPr lang="vi-VN" sz="2800" dirty="0"/>
              <a:t> </a:t>
            </a:r>
            <a:r>
              <a:rPr lang="vi-VN" sz="2800" dirty="0" err="1"/>
              <a:t>hàng</a:t>
            </a:r>
            <a:r>
              <a:rPr lang="vi-VN" sz="2800" dirty="0"/>
              <a:t>.</a:t>
            </a:r>
          </a:p>
          <a:p>
            <a:r>
              <a:rPr lang="vi-VN" dirty="0"/>
              <a:t>Trong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,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. 	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</a:t>
            </a:r>
            <a:r>
              <a:rPr lang="vi-VN" dirty="0"/>
              <a:t> </a:t>
            </a:r>
            <a:r>
              <a:rPr lang="vi-VN" dirty="0" err="1"/>
              <a:t>dựa</a:t>
            </a:r>
            <a:r>
              <a:rPr lang="vi-VN" dirty="0"/>
              <a:t> trên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hiểu</a:t>
            </a:r>
            <a:r>
              <a:rPr lang="vi-VN" dirty="0"/>
              <a:t> </a:t>
            </a:r>
            <a:r>
              <a:rPr lang="vi-VN" dirty="0" err="1"/>
              <a:t>biết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nhu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nỗ</a:t>
            </a:r>
            <a:r>
              <a:rPr lang="vi-VN" dirty="0"/>
              <a:t> </a:t>
            </a:r>
            <a:r>
              <a:rPr lang="vi-VN" dirty="0" err="1"/>
              <a:t>lực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đáp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B90E3-E12A-4EDB-B42B-04D7617F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54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3240465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C57A-BF81-4410-B579-EFAA93C01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1333193"/>
          </a:xfrm>
        </p:spPr>
        <p:txBody>
          <a:bodyPr>
            <a:normAutofit/>
          </a:bodyPr>
          <a:lstStyle/>
          <a:p>
            <a:r>
              <a:rPr lang="en-US" dirty="0"/>
              <a:t>4.3.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-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75EE-452B-4002-9B39-CCCE1C2B1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350073"/>
          </a:xfrm>
        </p:spPr>
        <p:txBody>
          <a:bodyPr>
            <a:normAutofit lnSpcReduction="10000"/>
          </a:bodyPr>
          <a:lstStyle/>
          <a:p>
            <a:r>
              <a:rPr lang="vi-VN" dirty="0"/>
              <a:t>Trong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án</a:t>
            </a:r>
            <a:r>
              <a:rPr lang="vi-VN" dirty="0"/>
              <a:t>, </a:t>
            </a:r>
            <a:r>
              <a:rPr lang="vi-VN" dirty="0" err="1"/>
              <a:t>các</a:t>
            </a:r>
            <a:r>
              <a:rPr lang="vi-VN" dirty="0"/>
              <a:t> quy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quy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đảm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tốt</a:t>
            </a:r>
            <a:r>
              <a:rPr lang="vi-VN" dirty="0"/>
              <a:t>. </a:t>
            </a:r>
          </a:p>
          <a:p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dựa</a:t>
            </a:r>
            <a:r>
              <a:rPr lang="vi-VN" dirty="0"/>
              <a:t> trên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tiêu </a:t>
            </a:r>
            <a:r>
              <a:rPr lang="vi-VN" dirty="0" err="1"/>
              <a:t>chuẩn</a:t>
            </a:r>
            <a:r>
              <a:rPr lang="vi-VN" dirty="0"/>
              <a:t> trong </a:t>
            </a:r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.</a:t>
            </a:r>
          </a:p>
          <a:p>
            <a:r>
              <a:rPr lang="vi-VN" dirty="0"/>
              <a:t>Trong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,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sau đây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.</a:t>
            </a:r>
          </a:p>
          <a:p>
            <a:pPr lvl="1"/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/</a:t>
            </a:r>
            <a:r>
              <a:rPr lang="vi-VN" dirty="0" err="1"/>
              <a:t>đầu</a:t>
            </a:r>
            <a:r>
              <a:rPr lang="vi-VN" dirty="0"/>
              <a:t> ra </a:t>
            </a:r>
            <a:r>
              <a:rPr lang="vi-VN" dirty="0" err="1"/>
              <a:t>và</a:t>
            </a:r>
            <a:r>
              <a:rPr lang="vi-VN" dirty="0"/>
              <a:t> quy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quy </a:t>
            </a:r>
            <a:r>
              <a:rPr lang="vi-VN" dirty="0" err="1"/>
              <a:t>trình</a:t>
            </a:r>
            <a:r>
              <a:rPr lang="vi-VN" dirty="0"/>
              <a:t>, </a:t>
            </a:r>
          </a:p>
          <a:p>
            <a:pPr lvl="1"/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, </a:t>
            </a:r>
            <a:r>
              <a:rPr lang="vi-VN" dirty="0" err="1"/>
              <a:t>thành</a:t>
            </a:r>
            <a:r>
              <a:rPr lang="vi-VN" dirty="0"/>
              <a:t> viên, môi </a:t>
            </a:r>
            <a:r>
              <a:rPr lang="vi-VN" dirty="0" err="1"/>
              <a:t>trường</a:t>
            </a:r>
            <a:r>
              <a:rPr lang="vi-VN" dirty="0"/>
              <a:t>, 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đào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endParaRPr lang="vi-V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2D432-5F50-4545-8E45-0EDB6700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55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5050963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3FA72-167E-4D47-A0BF-186CA3BEA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4.3.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-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-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D8EF4-14C3-44C7-AD41-A0A24C4E1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654873"/>
          </a:xfrm>
        </p:spPr>
        <p:txBody>
          <a:bodyPr/>
          <a:lstStyle/>
          <a:p>
            <a:r>
              <a:rPr lang="vi-VN" dirty="0"/>
              <a:t>Trong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, 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sau đây liên quan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nên </a:t>
            </a:r>
            <a:r>
              <a:rPr lang="vi-VN" dirty="0" err="1"/>
              <a:t>được</a:t>
            </a:r>
            <a:r>
              <a:rPr lang="vi-VN" dirty="0"/>
              <a:t> 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đại</a:t>
            </a:r>
            <a:r>
              <a:rPr lang="vi-VN" dirty="0"/>
              <a:t> </a:t>
            </a:r>
            <a:r>
              <a:rPr lang="vi-VN" dirty="0" err="1"/>
              <a:t>diện</a:t>
            </a:r>
            <a:r>
              <a:rPr lang="vi-VN" dirty="0"/>
              <a:t>.</a:t>
            </a:r>
          </a:p>
          <a:p>
            <a:pPr lvl="1"/>
            <a:r>
              <a:rPr lang="vi-VN" sz="2400" dirty="0" err="1"/>
              <a:t>Quá</a:t>
            </a:r>
            <a:r>
              <a:rPr lang="vi-VN" sz="2400" dirty="0"/>
              <a:t> </a:t>
            </a:r>
            <a:r>
              <a:rPr lang="vi-VN" sz="2400" dirty="0" err="1"/>
              <a:t>trình</a:t>
            </a:r>
            <a:r>
              <a:rPr lang="vi-VN" sz="2400" dirty="0"/>
              <a:t> xem </a:t>
            </a:r>
            <a:r>
              <a:rPr lang="vi-VN" sz="2400" dirty="0" err="1"/>
              <a:t>xét</a:t>
            </a:r>
            <a:r>
              <a:rPr lang="vi-VN" sz="2400" dirty="0"/>
              <a:t> liên quan </a:t>
            </a:r>
            <a:r>
              <a:rPr lang="vi-VN" sz="2400" dirty="0" err="1"/>
              <a:t>đến</a:t>
            </a:r>
            <a:r>
              <a:rPr lang="vi-VN" sz="2400" dirty="0"/>
              <a:t> </a:t>
            </a:r>
            <a:r>
              <a:rPr lang="vi-VN" sz="2400" dirty="0" err="1"/>
              <a:t>những</a:t>
            </a:r>
            <a:r>
              <a:rPr lang="vi-VN" sz="2400" dirty="0"/>
              <a:t> </a:t>
            </a:r>
            <a:r>
              <a:rPr lang="vi-VN" sz="2400" dirty="0" err="1"/>
              <a:t>người</a:t>
            </a:r>
            <a:r>
              <a:rPr lang="vi-VN" sz="2400" dirty="0"/>
              <a:t> bên </a:t>
            </a:r>
            <a:r>
              <a:rPr lang="vi-VN" sz="2400" dirty="0" err="1"/>
              <a:t>nhà</a:t>
            </a:r>
            <a:r>
              <a:rPr lang="vi-VN" sz="2400" dirty="0"/>
              <a:t> </a:t>
            </a:r>
            <a:r>
              <a:rPr lang="vi-VN" sz="2400" dirty="0" err="1"/>
              <a:t>phát</a:t>
            </a:r>
            <a:r>
              <a:rPr lang="vi-VN" sz="2400" dirty="0"/>
              <a:t> </a:t>
            </a:r>
            <a:r>
              <a:rPr lang="vi-VN" sz="2400" dirty="0" err="1"/>
              <a:t>triển</a:t>
            </a:r>
            <a:r>
              <a:rPr lang="vi-VN" sz="2400" dirty="0"/>
              <a:t> như </a:t>
            </a:r>
            <a:r>
              <a:rPr lang="vi-VN" sz="2400" dirty="0" err="1"/>
              <a:t>người</a:t>
            </a:r>
            <a:r>
              <a:rPr lang="vi-VN" sz="2400" dirty="0"/>
              <a:t> </a:t>
            </a:r>
            <a:r>
              <a:rPr lang="vi-VN" sz="2400" dirty="0" err="1"/>
              <a:t>bán</a:t>
            </a:r>
            <a:r>
              <a:rPr lang="vi-VN" sz="2400" dirty="0"/>
              <a:t>, </a:t>
            </a:r>
            <a:r>
              <a:rPr lang="vi-VN" sz="2400" dirty="0" err="1"/>
              <a:t>phát</a:t>
            </a:r>
            <a:r>
              <a:rPr lang="vi-VN" sz="2400" dirty="0"/>
              <a:t> </a:t>
            </a:r>
            <a:r>
              <a:rPr lang="vi-VN" sz="2400" dirty="0" err="1"/>
              <a:t>triển</a:t>
            </a:r>
            <a:r>
              <a:rPr lang="vi-VN" sz="2400" dirty="0"/>
              <a:t> 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vi-VN" sz="2400" dirty="0" err="1"/>
              <a:t>kiểm</a:t>
            </a:r>
            <a:r>
              <a:rPr lang="vi-VN" sz="2400" dirty="0"/>
              <a:t> tra 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vi-VN" sz="2400" dirty="0" err="1"/>
              <a:t>những</a:t>
            </a:r>
            <a:r>
              <a:rPr lang="vi-VN" sz="2400" dirty="0"/>
              <a:t> </a:t>
            </a:r>
            <a:r>
              <a:rPr lang="vi-VN" sz="2400" dirty="0" err="1"/>
              <a:t>người</a:t>
            </a:r>
            <a:r>
              <a:rPr lang="vi-VN" sz="2400" dirty="0"/>
              <a:t> bên </a:t>
            </a:r>
            <a:r>
              <a:rPr lang="vi-VN" sz="2400" dirty="0" err="1"/>
              <a:t>phía</a:t>
            </a:r>
            <a:r>
              <a:rPr lang="vi-VN" sz="2400" dirty="0"/>
              <a:t> </a:t>
            </a:r>
            <a:r>
              <a:rPr lang="vi-VN" sz="2400" dirty="0" err="1"/>
              <a:t>khách</a:t>
            </a:r>
            <a:r>
              <a:rPr lang="vi-VN" sz="2400" dirty="0"/>
              <a:t> </a:t>
            </a:r>
            <a:r>
              <a:rPr lang="vi-VN" sz="2400" dirty="0" err="1"/>
              <a:t>hàng</a:t>
            </a:r>
            <a:r>
              <a:rPr lang="vi-VN" sz="2400" dirty="0"/>
              <a:t>.</a:t>
            </a:r>
          </a:p>
          <a:p>
            <a:pPr lvl="1"/>
            <a:r>
              <a:rPr lang="vi-VN" sz="2400" dirty="0" err="1"/>
              <a:t>Quá</a:t>
            </a:r>
            <a:r>
              <a:rPr lang="vi-VN" sz="2400" dirty="0"/>
              <a:t> </a:t>
            </a:r>
            <a:r>
              <a:rPr lang="vi-VN" sz="2400" dirty="0" err="1"/>
              <a:t>trình</a:t>
            </a:r>
            <a:r>
              <a:rPr lang="vi-VN" sz="2400" dirty="0"/>
              <a:t> </a:t>
            </a:r>
            <a:r>
              <a:rPr lang="vi-VN" sz="2400" dirty="0" err="1"/>
              <a:t>cải</a:t>
            </a:r>
            <a:r>
              <a:rPr lang="vi-VN" sz="2400" dirty="0"/>
              <a:t> </a:t>
            </a:r>
            <a:r>
              <a:rPr lang="vi-VN" sz="2400" dirty="0" err="1"/>
              <a:t>tiến</a:t>
            </a:r>
            <a:r>
              <a:rPr lang="vi-VN" sz="2400" dirty="0"/>
              <a:t> </a:t>
            </a:r>
            <a:r>
              <a:rPr lang="vi-VN" sz="2400" dirty="0" err="1"/>
              <a:t>chất</a:t>
            </a:r>
            <a:r>
              <a:rPr lang="vi-VN" sz="2400" dirty="0"/>
              <a:t> </a:t>
            </a:r>
            <a:r>
              <a:rPr lang="vi-VN" sz="2400" dirty="0" err="1"/>
              <a:t>lượng</a:t>
            </a:r>
            <a:r>
              <a:rPr lang="vi-VN" sz="2400" dirty="0"/>
              <a:t>, trong </a:t>
            </a:r>
            <a:r>
              <a:rPr lang="vi-VN" sz="2400" dirty="0" err="1"/>
              <a:t>đó</a:t>
            </a:r>
            <a:r>
              <a:rPr lang="vi-VN" sz="2400" dirty="0"/>
              <a:t> </a:t>
            </a:r>
            <a:r>
              <a:rPr lang="vi-VN" sz="2400" dirty="0" err="1"/>
              <a:t>các</a:t>
            </a:r>
            <a:r>
              <a:rPr lang="vi-VN" sz="2400" dirty="0"/>
              <a:t> bên liên quan </a:t>
            </a:r>
            <a:r>
              <a:rPr lang="vi-VN" sz="2400" dirty="0" err="1"/>
              <a:t>của</a:t>
            </a:r>
            <a:r>
              <a:rPr lang="vi-VN" sz="2400" dirty="0"/>
              <a:t> </a:t>
            </a:r>
            <a:r>
              <a:rPr lang="vi-VN" sz="2400" dirty="0" err="1"/>
              <a:t>dự</a:t>
            </a:r>
            <a:r>
              <a:rPr lang="vi-VN" sz="2400" dirty="0"/>
              <a:t> </a:t>
            </a:r>
            <a:r>
              <a:rPr lang="vi-VN" sz="2400" dirty="0" err="1"/>
              <a:t>án</a:t>
            </a:r>
            <a:r>
              <a:rPr lang="vi-VN" sz="2400" dirty="0"/>
              <a:t> </a:t>
            </a:r>
            <a:r>
              <a:rPr lang="vi-VN" sz="2400" dirty="0" err="1"/>
              <a:t>nỗ</a:t>
            </a:r>
            <a:r>
              <a:rPr lang="vi-VN" sz="2400" dirty="0"/>
              <a:t> </a:t>
            </a:r>
            <a:r>
              <a:rPr lang="vi-VN" sz="2400" dirty="0" err="1"/>
              <a:t>lực</a:t>
            </a:r>
            <a:r>
              <a:rPr lang="vi-VN" sz="2400" dirty="0"/>
              <a:t> </a:t>
            </a:r>
            <a:r>
              <a:rPr lang="vi-VN" sz="2400" dirty="0" err="1"/>
              <a:t>phát</a:t>
            </a:r>
            <a:r>
              <a:rPr lang="vi-VN" sz="2400" dirty="0"/>
              <a:t> </a:t>
            </a:r>
            <a:r>
              <a:rPr lang="vi-VN" sz="2400" dirty="0" err="1"/>
              <a:t>triển</a:t>
            </a:r>
            <a:r>
              <a:rPr lang="vi-VN" sz="2400" dirty="0"/>
              <a:t> </a:t>
            </a:r>
            <a:r>
              <a:rPr lang="vi-VN" sz="2400" dirty="0" err="1"/>
              <a:t>sản</a:t>
            </a:r>
            <a:r>
              <a:rPr lang="vi-VN" sz="2400" dirty="0"/>
              <a:t> </a:t>
            </a:r>
            <a:r>
              <a:rPr lang="vi-VN" sz="2400" dirty="0" err="1"/>
              <a:t>phẩm</a:t>
            </a:r>
            <a:r>
              <a:rPr lang="vi-VN" sz="2400" dirty="0"/>
              <a:t> </a:t>
            </a:r>
            <a:r>
              <a:rPr lang="vi-VN" sz="2400" dirty="0" err="1"/>
              <a:t>chất</a:t>
            </a:r>
            <a:r>
              <a:rPr lang="vi-VN" sz="2400" dirty="0"/>
              <a:t> </a:t>
            </a:r>
            <a:r>
              <a:rPr lang="vi-VN" sz="2400" dirty="0" err="1"/>
              <a:t>lượng</a:t>
            </a:r>
            <a:r>
              <a:rPr lang="vi-VN" sz="2400" dirty="0"/>
              <a:t> </a:t>
            </a:r>
            <a:r>
              <a:rPr lang="vi-VN" sz="2400" dirty="0" err="1"/>
              <a:t>tốt</a:t>
            </a:r>
            <a:r>
              <a:rPr lang="vi-VN" sz="2400" dirty="0"/>
              <a:t> </a:t>
            </a:r>
            <a:r>
              <a:rPr lang="vi-VN" sz="2400" dirty="0" err="1"/>
              <a:t>bằng</a:t>
            </a:r>
            <a:r>
              <a:rPr lang="vi-VN" sz="2400" dirty="0"/>
              <a:t> </a:t>
            </a:r>
            <a:r>
              <a:rPr lang="vi-VN" sz="2400" dirty="0" err="1"/>
              <a:t>cách</a:t>
            </a:r>
            <a:r>
              <a:rPr lang="vi-VN" sz="2400" dirty="0"/>
              <a:t> </a:t>
            </a:r>
            <a:r>
              <a:rPr lang="vi-VN" sz="2400" dirty="0" err="1"/>
              <a:t>sử</a:t>
            </a:r>
            <a:r>
              <a:rPr lang="vi-VN" sz="2400" dirty="0"/>
              <a:t> </a:t>
            </a:r>
            <a:r>
              <a:rPr lang="vi-VN" sz="2400" dirty="0" err="1"/>
              <a:t>dụng</a:t>
            </a:r>
            <a:r>
              <a:rPr lang="vi-VN" sz="2400" dirty="0"/>
              <a:t> chu </a:t>
            </a:r>
            <a:r>
              <a:rPr lang="vi-VN" sz="2400" dirty="0" err="1"/>
              <a:t>kỳ</a:t>
            </a:r>
            <a:r>
              <a:rPr lang="vi-VN" sz="2400" dirty="0"/>
              <a:t> </a:t>
            </a:r>
            <a:r>
              <a:rPr lang="vi-VN" sz="2400" dirty="0" err="1"/>
              <a:t>Plan</a:t>
            </a:r>
            <a:r>
              <a:rPr lang="vi-VN" sz="2400" dirty="0"/>
              <a:t>-Do-</a:t>
            </a:r>
            <a:r>
              <a:rPr lang="vi-VN" sz="2400" dirty="0" err="1"/>
              <a:t>Check</a:t>
            </a:r>
            <a:r>
              <a:rPr lang="vi-VN" sz="2400" dirty="0"/>
              <a:t>-</a:t>
            </a:r>
            <a:r>
              <a:rPr lang="vi-VN" sz="2400" dirty="0" err="1"/>
              <a:t>Action</a:t>
            </a:r>
            <a:r>
              <a:rPr lang="vi-VN" sz="24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B7D40-C82B-487F-8638-44A10F0C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56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1506187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740B4-61CC-487F-BA42-01ADED744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1104594"/>
          </a:xfrm>
        </p:spPr>
        <p:txBody>
          <a:bodyPr>
            <a:normAutofit fontScale="90000"/>
          </a:bodyPr>
          <a:lstStyle/>
          <a:p>
            <a:r>
              <a:rPr lang="vi-VN" dirty="0"/>
              <a:t>4.3.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cho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án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en-US" dirty="0"/>
              <a:t> </a:t>
            </a:r>
            <a:r>
              <a:rPr lang="vi-VN" dirty="0"/>
              <a:t>-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cận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tế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DE867-45BD-4A3C-B49F-A7149652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654873"/>
          </a:xfrm>
        </p:spPr>
        <p:txBody>
          <a:bodyPr>
            <a:normAutofit/>
          </a:bodyPr>
          <a:lstStyle/>
          <a:p>
            <a:r>
              <a:rPr lang="vi-VN" dirty="0"/>
              <a:t>Trong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bao </a:t>
            </a:r>
            <a:r>
              <a:rPr lang="vi-VN" dirty="0" err="1"/>
              <a:t>gồm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, </a:t>
            </a:r>
            <a:r>
              <a:rPr lang="vi-VN" dirty="0" err="1"/>
              <a:t>việc</a:t>
            </a:r>
            <a:r>
              <a:rPr lang="vi-VN" dirty="0"/>
              <a:t> ra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nên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dựa</a:t>
            </a:r>
            <a:r>
              <a:rPr lang="vi-VN" dirty="0"/>
              <a:t> trên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đo </a:t>
            </a:r>
            <a:r>
              <a:rPr lang="vi-VN" dirty="0" err="1"/>
              <a:t>lường</a:t>
            </a:r>
            <a:r>
              <a:rPr lang="vi-VN" dirty="0"/>
              <a:t> trong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án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án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kinh </a:t>
            </a:r>
            <a:r>
              <a:rPr lang="vi-VN" dirty="0" err="1"/>
              <a:t>nghiệm</a:t>
            </a:r>
            <a:r>
              <a:rPr lang="vi-VN" dirty="0"/>
              <a:t>.</a:t>
            </a:r>
          </a:p>
          <a:p>
            <a:r>
              <a:rPr lang="vi-VN" dirty="0"/>
              <a:t>Trong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án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:</a:t>
            </a:r>
          </a:p>
          <a:p>
            <a:pPr lvl="1"/>
            <a:r>
              <a:rPr lang="vi-VN" dirty="0" err="1"/>
              <a:t>Việc</a:t>
            </a:r>
            <a:r>
              <a:rPr lang="vi-VN" dirty="0"/>
              <a:t> ra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như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tiêu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,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nên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dựa</a:t>
            </a:r>
            <a:r>
              <a:rPr lang="vi-VN" dirty="0"/>
              <a:t> trên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đo </a:t>
            </a:r>
            <a:r>
              <a:rPr lang="vi-VN" dirty="0" err="1"/>
              <a:t>lường</a:t>
            </a:r>
            <a:r>
              <a:rPr lang="vi-VN" dirty="0"/>
              <a:t>. </a:t>
            </a:r>
          </a:p>
          <a:p>
            <a:pPr lvl="1"/>
            <a:r>
              <a:rPr lang="vi-VN" dirty="0" err="1"/>
              <a:t>Việc</a:t>
            </a:r>
            <a:r>
              <a:rPr lang="vi-VN" dirty="0"/>
              <a:t> ra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giao </a:t>
            </a:r>
            <a:r>
              <a:rPr lang="vi-VN" dirty="0" err="1"/>
              <a:t>hàng</a:t>
            </a:r>
            <a:r>
              <a:rPr lang="vi-VN" dirty="0"/>
              <a:t> </a:t>
            </a:r>
            <a:r>
              <a:rPr lang="vi-VN" dirty="0" err="1"/>
              <a:t>cũng</a:t>
            </a:r>
            <a:r>
              <a:rPr lang="vi-VN" dirty="0"/>
              <a:t> nên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dựa</a:t>
            </a:r>
            <a:r>
              <a:rPr lang="vi-VN" dirty="0"/>
              <a:t> trên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thử</a:t>
            </a:r>
            <a:r>
              <a:rPr lang="vi-VN" dirty="0"/>
              <a:t> </a:t>
            </a:r>
            <a:r>
              <a:rPr lang="vi-VN" dirty="0" err="1"/>
              <a:t>nghiệm</a:t>
            </a:r>
            <a:r>
              <a:rPr lang="vi-VN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3743D-1D22-4EBF-8534-2AF68E72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57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7719615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2049-5387-4B0C-9B49-4CE652BB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1256993"/>
          </a:xfrm>
        </p:spPr>
        <p:txBody>
          <a:bodyPr>
            <a:normAutofit fontScale="90000"/>
          </a:bodyPr>
          <a:lstStyle/>
          <a:p>
            <a:r>
              <a:rPr lang="en-US" altLang="ja-JP" sz="3200" dirty="0">
                <a:ea typeface="+mj-ea"/>
                <a:cs typeface="+mj-cs"/>
              </a:rPr>
              <a:t>4.4. Implementation Approach to Quality Management System -Quality Manual: a Document for specifying QMS-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3B6C4-187C-41DD-8B67-0FCF9616B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426273"/>
          </a:xfrm>
        </p:spPr>
        <p:txBody>
          <a:bodyPr>
            <a:normAutofit fontScale="92500" lnSpcReduction="20000"/>
          </a:bodyPr>
          <a:lstStyle/>
          <a:p>
            <a:r>
              <a:rPr lang="vi-VN" dirty="0"/>
              <a:t>QMS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, ghi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"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". </a:t>
            </a:r>
          </a:p>
          <a:p>
            <a:r>
              <a:rPr lang="vi-VN" dirty="0"/>
              <a:t>Trong "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", </a:t>
            </a:r>
            <a:r>
              <a:rPr lang="vi-VN" dirty="0" err="1"/>
              <a:t>toàn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bức</a:t>
            </a:r>
            <a:r>
              <a:rPr lang="vi-VN" dirty="0"/>
              <a:t> tranh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:</a:t>
            </a:r>
          </a:p>
          <a:p>
            <a:pPr lvl="1"/>
            <a:r>
              <a:rPr lang="vi-VN" dirty="0" err="1"/>
              <a:t>Phạm</a:t>
            </a:r>
            <a:r>
              <a:rPr lang="vi-VN" dirty="0"/>
              <a:t> vi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: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phòng</a:t>
            </a:r>
            <a:r>
              <a:rPr lang="vi-VN" dirty="0"/>
              <a:t> ban /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án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bao </a:t>
            </a:r>
            <a:r>
              <a:rPr lang="vi-VN" dirty="0" err="1"/>
              <a:t>gồm</a:t>
            </a:r>
            <a:r>
              <a:rPr lang="vi-VN" dirty="0"/>
              <a:t> trong QMS?</a:t>
            </a:r>
          </a:p>
          <a:p>
            <a:pPr lvl="1"/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tiêu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: </a:t>
            </a:r>
            <a:r>
              <a:rPr lang="vi-VN" dirty="0" err="1"/>
              <a:t>Lãnh</a:t>
            </a:r>
            <a:r>
              <a:rPr lang="vi-VN" dirty="0"/>
              <a:t> </a:t>
            </a:r>
            <a:r>
              <a:rPr lang="vi-VN" dirty="0" err="1"/>
              <a:t>đạo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nên tuyên </a:t>
            </a:r>
            <a:r>
              <a:rPr lang="vi-VN" dirty="0" err="1"/>
              <a:t>bố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 ở đây </a:t>
            </a:r>
            <a:r>
              <a:rPr lang="vi-VN" dirty="0" err="1"/>
              <a:t>và</a:t>
            </a:r>
            <a:r>
              <a:rPr lang="vi-VN" dirty="0"/>
              <a:t> chia </a:t>
            </a:r>
            <a:r>
              <a:rPr lang="vi-VN" dirty="0" err="1"/>
              <a:t>sẻ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bên liên quan</a:t>
            </a:r>
          </a:p>
          <a:p>
            <a:pPr lvl="1"/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thủ</a:t>
            </a:r>
            <a:r>
              <a:rPr lang="vi-VN" dirty="0"/>
              <a:t> </a:t>
            </a:r>
            <a:r>
              <a:rPr lang="vi-VN" dirty="0" err="1"/>
              <a:t>tục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văn </a:t>
            </a:r>
            <a:r>
              <a:rPr lang="vi-VN" dirty="0" err="1"/>
              <a:t>bản</a:t>
            </a:r>
            <a:endParaRPr lang="vi-VN" dirty="0"/>
          </a:p>
          <a:p>
            <a:pPr lvl="1"/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endParaRPr lang="vi-VN" dirty="0"/>
          </a:p>
          <a:p>
            <a:pPr lvl="1"/>
            <a:r>
              <a:rPr lang="vi-VN" dirty="0"/>
              <a:t>Mô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mối</a:t>
            </a:r>
            <a:r>
              <a:rPr lang="vi-VN" dirty="0"/>
              <a:t> tương quan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quy </a:t>
            </a:r>
            <a:r>
              <a:rPr lang="vi-VN" dirty="0" err="1"/>
              <a:t>trình</a:t>
            </a:r>
            <a:r>
              <a:rPr lang="vi-VN" dirty="0"/>
              <a:t> trong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.</a:t>
            </a:r>
          </a:p>
          <a:p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đường</a:t>
            </a:r>
            <a:r>
              <a:rPr lang="vi-VN" dirty="0"/>
              <a:t> 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cải</a:t>
            </a:r>
            <a:r>
              <a:rPr lang="vi-VN" dirty="0"/>
              <a:t> </a:t>
            </a:r>
            <a:r>
              <a:rPr lang="vi-VN" dirty="0" err="1"/>
              <a:t>thiện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0D71F-BCE7-4173-824B-474620E0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58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8387832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3653A-4620-4F30-ABB0-C60A1AAA7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1333193"/>
          </a:xfrm>
        </p:spPr>
        <p:txBody>
          <a:bodyPr>
            <a:normAutofit fontScale="90000"/>
          </a:bodyPr>
          <a:lstStyle/>
          <a:p>
            <a:r>
              <a:rPr lang="vi-VN" dirty="0"/>
              <a:t>4.4. 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cận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-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thủ</a:t>
            </a:r>
            <a:r>
              <a:rPr lang="vi-VN" dirty="0"/>
              <a:t> </a:t>
            </a:r>
            <a:r>
              <a:rPr lang="vi-VN" dirty="0" err="1"/>
              <a:t>tục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27182-40C3-46B8-823B-0154B3837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426273"/>
          </a:xfrm>
        </p:spPr>
        <p:txBody>
          <a:bodyPr>
            <a:normAutofit fontScale="85000" lnSpcReduction="20000"/>
          </a:bodyPr>
          <a:lstStyle/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thủ</a:t>
            </a:r>
            <a:r>
              <a:rPr lang="vi-VN" dirty="0"/>
              <a:t> </a:t>
            </a:r>
            <a:r>
              <a:rPr lang="vi-VN" dirty="0" err="1"/>
              <a:t>tục</a:t>
            </a:r>
            <a:r>
              <a:rPr lang="vi-VN" dirty="0"/>
              <a:t> công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quy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liên quan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.</a:t>
            </a:r>
          </a:p>
          <a:p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, trong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án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,</a:t>
            </a:r>
          </a:p>
          <a:p>
            <a:pPr lvl="1"/>
            <a:r>
              <a:rPr lang="vi-VN" dirty="0"/>
              <a:t>Quy </a:t>
            </a:r>
            <a:r>
              <a:rPr lang="vi-VN" dirty="0" err="1"/>
              <a:t>trình</a:t>
            </a:r>
            <a:r>
              <a:rPr lang="vi-VN" dirty="0"/>
              <a:t> liên quan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 như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nghĩa</a:t>
            </a:r>
            <a:r>
              <a:rPr lang="vi-VN" dirty="0"/>
              <a:t>/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.</a:t>
            </a:r>
          </a:p>
          <a:p>
            <a:pPr lvl="1"/>
            <a:r>
              <a:rPr lang="vi-VN" dirty="0"/>
              <a:t>Quy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/xem </a:t>
            </a:r>
            <a:r>
              <a:rPr lang="vi-VN" dirty="0" err="1"/>
              <a:t>xét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,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.</a:t>
            </a:r>
          </a:p>
          <a:p>
            <a:pPr lvl="1"/>
            <a:r>
              <a:rPr lang="vi-VN" dirty="0"/>
              <a:t>Quy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nguồn</a:t>
            </a:r>
            <a:r>
              <a:rPr lang="vi-VN" dirty="0"/>
              <a:t> 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/ xem </a:t>
            </a:r>
            <a:r>
              <a:rPr lang="vi-VN" dirty="0" err="1"/>
              <a:t>xét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,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, </a:t>
            </a:r>
            <a:r>
              <a:rPr lang="vi-VN" dirty="0" err="1"/>
              <a:t>hành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khắc</a:t>
            </a:r>
            <a:r>
              <a:rPr lang="vi-VN" dirty="0"/>
              <a:t> </a:t>
            </a:r>
            <a:r>
              <a:rPr lang="vi-VN" dirty="0" err="1"/>
              <a:t>phục</a:t>
            </a:r>
            <a:r>
              <a:rPr lang="vi-VN" dirty="0"/>
              <a:t>, </a:t>
            </a:r>
            <a:r>
              <a:rPr lang="vi-VN" dirty="0" err="1"/>
              <a:t>hành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phòng</a:t>
            </a:r>
            <a:r>
              <a:rPr lang="vi-VN" dirty="0"/>
              <a:t> </a:t>
            </a:r>
            <a:r>
              <a:rPr lang="vi-VN" dirty="0" err="1"/>
              <a:t>ngừa</a:t>
            </a:r>
            <a:r>
              <a:rPr lang="vi-VN" dirty="0"/>
              <a:t>.</a:t>
            </a:r>
          </a:p>
          <a:p>
            <a:pPr lvl="1"/>
            <a:r>
              <a:rPr lang="vi-VN" dirty="0"/>
              <a:t>Quy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hồ</a:t>
            </a:r>
            <a:r>
              <a:rPr lang="vi-VN" dirty="0"/>
              <a:t> sơ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.</a:t>
            </a:r>
          </a:p>
          <a:p>
            <a:pPr lvl="1"/>
            <a:r>
              <a:rPr lang="vi-VN" dirty="0"/>
              <a:t>Quy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không tuân </a:t>
            </a:r>
            <a:r>
              <a:rPr lang="vi-VN" dirty="0" err="1"/>
              <a:t>thủ</a:t>
            </a:r>
            <a:r>
              <a:rPr lang="vi-VN" dirty="0"/>
              <a:t>.</a:t>
            </a:r>
          </a:p>
          <a:p>
            <a:r>
              <a:rPr lang="vi-VN" dirty="0"/>
              <a:t>Đây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như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như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thủ</a:t>
            </a:r>
            <a:r>
              <a:rPr lang="vi-VN" dirty="0"/>
              <a:t> </a:t>
            </a:r>
            <a:r>
              <a:rPr lang="vi-VN" dirty="0" err="1"/>
              <a:t>tục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</a:t>
            </a:r>
            <a:r>
              <a:rPr lang="vi-VN" dirty="0"/>
              <a:t> nhân.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E2CAF-782E-4F2A-AF2C-323B1B80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59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7861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0A98486B-92CA-A44B-8463-15B7A80AED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VN" altLang="en-VN" dirty="0"/>
              <a:t>Nội dung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DBBA24D5-6E5F-664B-9A5C-9292D5CCF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vi-VN" altLang="en-VN" u="sng" dirty="0" err="1"/>
              <a:t>Chất</a:t>
            </a:r>
            <a:r>
              <a:rPr lang="vi-VN" altLang="en-VN" u="sng" dirty="0"/>
              <a:t> </a:t>
            </a:r>
            <a:r>
              <a:rPr lang="vi-VN" altLang="en-VN" u="sng" dirty="0" err="1"/>
              <a:t>lượng</a:t>
            </a:r>
            <a:r>
              <a:rPr lang="vi-VN" altLang="en-VN" u="sng" dirty="0"/>
              <a:t> </a:t>
            </a:r>
            <a:r>
              <a:rPr lang="vi-VN" altLang="en-VN" u="sng" dirty="0" err="1"/>
              <a:t>sản</a:t>
            </a:r>
            <a:r>
              <a:rPr lang="vi-VN" altLang="en-VN" u="sng" dirty="0"/>
              <a:t> </a:t>
            </a:r>
            <a:r>
              <a:rPr lang="vi-VN" altLang="en-VN" u="sng" dirty="0" err="1"/>
              <a:t>phẩm</a:t>
            </a:r>
            <a:r>
              <a:rPr lang="vi-VN" altLang="en-VN" u="sng" dirty="0"/>
              <a:t> </a:t>
            </a:r>
            <a:r>
              <a:rPr lang="vi-VN" altLang="en-VN" u="sng" dirty="0" err="1"/>
              <a:t>phần</a:t>
            </a:r>
            <a:r>
              <a:rPr lang="vi-VN" altLang="en-VN" u="sng" dirty="0"/>
              <a:t> </a:t>
            </a:r>
            <a:r>
              <a:rPr lang="vi-VN" altLang="en-VN" u="sng" dirty="0" err="1"/>
              <a:t>mềm</a:t>
            </a:r>
            <a:r>
              <a:rPr lang="vi-VN" altLang="en-VN" u="sng" dirty="0"/>
              <a:t> </a:t>
            </a:r>
            <a:r>
              <a:rPr lang="vi-VN" altLang="en-VN" u="sng" dirty="0" err="1"/>
              <a:t>là</a:t>
            </a:r>
            <a:r>
              <a:rPr lang="vi-VN" altLang="en-VN" u="sng" dirty="0"/>
              <a:t> </a:t>
            </a:r>
            <a:r>
              <a:rPr lang="vi-VN" altLang="en-VN" u="sng" dirty="0" err="1"/>
              <a:t>gì</a:t>
            </a:r>
            <a:endParaRPr lang="vi-VN" altLang="en-VN" u="sng" dirty="0"/>
          </a:p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vi-VN" altLang="en-VN" dirty="0"/>
              <a:t>Mô </a:t>
            </a:r>
            <a:r>
              <a:rPr lang="vi-VN" altLang="en-VN" dirty="0" err="1"/>
              <a:t>hình</a:t>
            </a:r>
            <a:r>
              <a:rPr lang="vi-VN" altLang="en-VN" dirty="0"/>
              <a:t> </a:t>
            </a:r>
            <a:r>
              <a:rPr lang="vi-VN" altLang="en-VN" dirty="0" err="1"/>
              <a:t>chất</a:t>
            </a:r>
            <a:r>
              <a:rPr lang="vi-VN" altLang="en-VN" dirty="0"/>
              <a:t> </a:t>
            </a:r>
            <a:r>
              <a:rPr lang="vi-VN" altLang="en-VN" dirty="0" err="1"/>
              <a:t>lượng</a:t>
            </a:r>
            <a:r>
              <a:rPr lang="vi-VN" altLang="en-VN" dirty="0"/>
              <a:t> </a:t>
            </a:r>
            <a:r>
              <a:rPr lang="vi-VN" altLang="en-VN" dirty="0" err="1"/>
              <a:t>phần</a:t>
            </a:r>
            <a:r>
              <a:rPr lang="vi-VN" altLang="en-VN" dirty="0"/>
              <a:t> </a:t>
            </a:r>
            <a:r>
              <a:rPr lang="vi-VN" altLang="en-VN" dirty="0" err="1"/>
              <a:t>mềm</a:t>
            </a:r>
            <a:endParaRPr lang="vi-VN" altLang="en-VN" dirty="0"/>
          </a:p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vi-VN" altLang="en-VN" dirty="0"/>
              <a:t>Quy </a:t>
            </a:r>
            <a:r>
              <a:rPr lang="vi-VN" altLang="en-VN" dirty="0" err="1"/>
              <a:t>trình</a:t>
            </a:r>
            <a:r>
              <a:rPr lang="vi-VN" altLang="en-VN" dirty="0"/>
              <a:t> </a:t>
            </a:r>
            <a:r>
              <a:rPr lang="vi-VN" altLang="en-VN" dirty="0" err="1"/>
              <a:t>đánh</a:t>
            </a:r>
            <a:r>
              <a:rPr lang="vi-VN" altLang="en-VN" dirty="0"/>
              <a:t> </a:t>
            </a:r>
            <a:r>
              <a:rPr lang="vi-VN" altLang="en-VN" dirty="0" err="1"/>
              <a:t>giá</a:t>
            </a:r>
            <a:r>
              <a:rPr lang="vi-VN" altLang="en-VN" dirty="0"/>
              <a:t> </a:t>
            </a:r>
            <a:r>
              <a:rPr lang="vi-VN" altLang="en-VN" dirty="0" err="1"/>
              <a:t>chất</a:t>
            </a:r>
            <a:r>
              <a:rPr lang="vi-VN" altLang="en-VN" dirty="0"/>
              <a:t> </a:t>
            </a:r>
            <a:r>
              <a:rPr lang="vi-VN" altLang="en-VN" dirty="0" err="1"/>
              <a:t>lượng</a:t>
            </a:r>
            <a:endParaRPr lang="vi-VN" altLang="en-VN" dirty="0"/>
          </a:p>
          <a:p>
            <a:pPr marL="514350" indent="-514350">
              <a:buFont typeface="Tahoma" panose="020B0604030504040204" pitchFamily="34" charset="0"/>
              <a:buAutoNum type="arabicPeriod"/>
            </a:pPr>
            <a:r>
              <a:rPr lang="vi-VN" altLang="en-VN" dirty="0" err="1"/>
              <a:t>Hệ</a:t>
            </a:r>
            <a:r>
              <a:rPr lang="vi-VN" altLang="en-VN" dirty="0"/>
              <a:t> </a:t>
            </a:r>
            <a:r>
              <a:rPr lang="vi-VN" altLang="en-VN" dirty="0" err="1"/>
              <a:t>thống</a:t>
            </a:r>
            <a:r>
              <a:rPr lang="vi-VN" altLang="en-VN" dirty="0"/>
              <a:t> </a:t>
            </a:r>
            <a:r>
              <a:rPr lang="vi-VN" altLang="en-VN" dirty="0" err="1"/>
              <a:t>quản</a:t>
            </a:r>
            <a:r>
              <a:rPr lang="vi-VN" altLang="en-VN" dirty="0"/>
              <a:t> </a:t>
            </a:r>
            <a:r>
              <a:rPr lang="vi-VN" altLang="en-VN" dirty="0" err="1"/>
              <a:t>lý</a:t>
            </a:r>
            <a:r>
              <a:rPr lang="vi-VN" altLang="en-VN" dirty="0"/>
              <a:t> </a:t>
            </a:r>
            <a:r>
              <a:rPr lang="vi-VN" altLang="en-VN" dirty="0" err="1"/>
              <a:t>chất</a:t>
            </a:r>
            <a:r>
              <a:rPr lang="vi-VN" altLang="en-VN" dirty="0"/>
              <a:t> </a:t>
            </a:r>
            <a:r>
              <a:rPr lang="vi-VN" altLang="en-VN" dirty="0" err="1"/>
              <a:t>lượng</a:t>
            </a:r>
            <a:endParaRPr lang="vi-VN" altLang="en-VN" dirty="0"/>
          </a:p>
          <a:p>
            <a:pPr marL="0" indent="0">
              <a:buNone/>
            </a:pPr>
            <a:endParaRPr lang="en-VN" altLang="en-VN" u="sng" dirty="0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A336729B-01AD-4644-9FF6-BCB5FB56C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D7F33B-3330-0846-809F-E02C952829BE}" type="slidenum">
              <a:rPr lang="en-US" altLang="en-VN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VN" sz="14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2341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F9BA-FAB5-405E-8353-56730ABB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1485593"/>
          </a:xfrm>
        </p:spPr>
        <p:txBody>
          <a:bodyPr>
            <a:normAutofit fontScale="90000"/>
          </a:bodyPr>
          <a:lstStyle/>
          <a:p>
            <a:r>
              <a:rPr lang="en-US" altLang="ja-JP" sz="3200" dirty="0">
                <a:ea typeface="+mj-ea"/>
                <a:cs typeface="+mj-cs"/>
              </a:rPr>
              <a:t>4.4. Implementation Approach to Quality Management System</a:t>
            </a:r>
            <a:br>
              <a:rPr lang="en-US" altLang="ja-JP" sz="3200" dirty="0">
                <a:ea typeface="+mj-ea"/>
                <a:cs typeface="+mj-cs"/>
              </a:rPr>
            </a:br>
            <a:r>
              <a:rPr lang="en-US" altLang="ja-JP" sz="3200" dirty="0">
                <a:ea typeface="+mj-ea"/>
                <a:cs typeface="+mj-cs"/>
              </a:rPr>
              <a:t>- Documentations and their Development &amp; Change Control-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3DDEB-99F0-4E79-B5A2-BDC10DF63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1200"/>
            <a:ext cx="7886700" cy="4045273"/>
          </a:xfrm>
        </p:spPr>
        <p:txBody>
          <a:bodyPr>
            <a:normAutofit fontScale="92500"/>
          </a:bodyPr>
          <a:lstStyle/>
          <a:p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duy </a:t>
            </a:r>
            <a:r>
              <a:rPr lang="vi-VN" dirty="0" err="1"/>
              <a:t>trì</a:t>
            </a:r>
            <a:r>
              <a:rPr lang="vi-VN" dirty="0"/>
              <a:t> trong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án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nên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.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án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:</a:t>
            </a:r>
          </a:p>
          <a:p>
            <a:pPr lvl="1"/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hoạch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, Thông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, </a:t>
            </a:r>
          </a:p>
          <a:p>
            <a:pPr lvl="1"/>
            <a:r>
              <a:rPr lang="vi-VN" dirty="0"/>
              <a:t>Thông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 / </a:t>
            </a:r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/ chi </a:t>
            </a:r>
            <a:r>
              <a:rPr lang="vi-VN" dirty="0" err="1"/>
              <a:t>tiết</a:t>
            </a:r>
            <a:r>
              <a:rPr lang="vi-VN" dirty="0"/>
              <a:t>,</a:t>
            </a:r>
          </a:p>
          <a:p>
            <a:pPr lvl="1"/>
            <a:r>
              <a:rPr lang="vi-VN" dirty="0" err="1"/>
              <a:t>Kiểm</a:t>
            </a:r>
            <a:r>
              <a:rPr lang="vi-VN" dirty="0"/>
              <a:t> tra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,</a:t>
            </a:r>
          </a:p>
          <a:p>
            <a:pPr lvl="1"/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(,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nguồn</a:t>
            </a:r>
            <a:r>
              <a:rPr lang="vi-VN" dirty="0"/>
              <a:t>)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lần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giao</a:t>
            </a:r>
          </a:p>
          <a:p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hoàn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,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phê </a:t>
            </a:r>
            <a:r>
              <a:rPr lang="vi-VN" dirty="0" err="1"/>
              <a:t>duyệt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thủ</a:t>
            </a:r>
            <a:r>
              <a:rPr lang="vi-VN" dirty="0"/>
              <a:t> </a:t>
            </a:r>
            <a:r>
              <a:rPr lang="vi-VN" dirty="0" err="1"/>
              <a:t>tục</a:t>
            </a:r>
            <a:r>
              <a:rPr lang="vi-VN" dirty="0"/>
              <a:t> phê </a:t>
            </a:r>
            <a:r>
              <a:rPr lang="vi-VN" dirty="0" err="1"/>
              <a:t>duyệt</a:t>
            </a:r>
            <a:r>
              <a:rPr lang="vi-VN" dirty="0"/>
              <a:t> như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/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6177A-FE4E-40F5-BCBE-1C5C87F02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60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7214142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B43A-8D8F-48B7-A7EF-75767D0BC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1637993"/>
          </a:xfrm>
        </p:spPr>
        <p:txBody>
          <a:bodyPr>
            <a:normAutofit fontScale="90000"/>
          </a:bodyPr>
          <a:lstStyle/>
          <a:p>
            <a:r>
              <a:rPr lang="vi-VN" dirty="0"/>
              <a:t>4.4. Phương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cận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br>
              <a:rPr lang="vi-VN" dirty="0"/>
            </a:br>
            <a:r>
              <a:rPr lang="vi-VN" dirty="0"/>
              <a:t>- </a:t>
            </a: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họ</a:t>
            </a:r>
            <a:r>
              <a:rPr lang="vi-VN" dirty="0"/>
              <a:t> &amp;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 (2)-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29237-3EC1-4161-B9C1-D7A2F744A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1200"/>
            <a:ext cx="7886700" cy="4045273"/>
          </a:xfrm>
        </p:spPr>
        <p:txBody>
          <a:bodyPr/>
          <a:lstStyle/>
          <a:p>
            <a:pPr eaLnBrk="1" hangingPunct="1"/>
            <a:r>
              <a:rPr lang="en-US" altLang="ja-JP" sz="2800" dirty="0">
                <a:latin typeface="Verdana" panose="020B0604030504040204" pitchFamily="34" charset="0"/>
                <a:cs typeface="Arial" panose="020B0604020202020204" pitchFamily="34" charset="0"/>
              </a:rPr>
              <a:t>Change control procedure, how to change each document when change requests are coming, should be established</a:t>
            </a:r>
          </a:p>
          <a:p>
            <a:pPr eaLnBrk="1" hangingPunct="1"/>
            <a:r>
              <a:rPr lang="en-US" altLang="ja-JP" sz="2800" dirty="0">
                <a:latin typeface="Verdana" panose="020B0604030504040204" pitchFamily="34" charset="0"/>
                <a:cs typeface="Arial" panose="020B0604020202020204" pitchFamily="34" charset="0"/>
              </a:rPr>
              <a:t>Principles of the procedure are</a:t>
            </a:r>
          </a:p>
          <a:p>
            <a:pPr lvl="1" eaLnBrk="1" hangingPunct="1"/>
            <a:r>
              <a:rPr lang="en-US" altLang="ja-JP" sz="2400" dirty="0">
                <a:latin typeface="Verdana" panose="020B0604030504040204" pitchFamily="34" charset="0"/>
                <a:cs typeface="Arial" panose="020B0604020202020204" pitchFamily="34" charset="0"/>
              </a:rPr>
              <a:t>After the approve, changes are carried out.</a:t>
            </a:r>
          </a:p>
          <a:p>
            <a:pPr lvl="1" eaLnBrk="1" hangingPunct="1"/>
            <a:r>
              <a:rPr lang="en-US" altLang="ja-JP" sz="2400" dirty="0">
                <a:latin typeface="Verdana" panose="020B0604030504040204" pitchFamily="34" charset="0"/>
                <a:cs typeface="Arial" panose="020B0604020202020204" pitchFamily="34" charset="0"/>
              </a:rPr>
              <a:t>Evaluate extent of the impact, and confirm them by testing or review.</a:t>
            </a:r>
          </a:p>
          <a:p>
            <a:pPr lvl="1" eaLnBrk="1" hangingPunct="1"/>
            <a:r>
              <a:rPr lang="en-US" altLang="ja-JP" sz="2400" dirty="0">
                <a:latin typeface="Verdana" panose="020B0604030504040204" pitchFamily="34" charset="0"/>
                <a:cs typeface="Arial" panose="020B0604020202020204" pitchFamily="34" charset="0"/>
              </a:rPr>
              <a:t>Notify the related stakeholders.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C9F13-7035-446F-AD11-AF48CAC23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61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6006067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8D6D-34B7-48BB-B8AF-B34D9949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2547"/>
            <a:ext cx="7886700" cy="737960"/>
          </a:xfrm>
        </p:spPr>
        <p:txBody>
          <a:bodyPr>
            <a:normAutofit fontScale="90000"/>
          </a:bodyPr>
          <a:lstStyle/>
          <a:p>
            <a:r>
              <a:rPr lang="en-US" altLang="ja-JP" sz="3600" dirty="0">
                <a:ea typeface="+mj-ea"/>
                <a:cs typeface="+mj-cs"/>
              </a:rPr>
              <a:t>4.5. </a:t>
            </a:r>
            <a:r>
              <a:rPr lang="en-US" altLang="ja-JP" sz="3600" dirty="0" err="1">
                <a:ea typeface="+mj-ea"/>
                <a:cs typeface="+mj-cs"/>
              </a:rPr>
              <a:t>Tóm</a:t>
            </a:r>
            <a:r>
              <a:rPr lang="en-US" altLang="ja-JP" sz="3600" dirty="0">
                <a:ea typeface="+mj-ea"/>
                <a:cs typeface="+mj-cs"/>
              </a:rPr>
              <a:t> </a:t>
            </a:r>
            <a:r>
              <a:rPr lang="en-US" altLang="ja-JP" sz="3600" dirty="0" err="1">
                <a:ea typeface="+mj-ea"/>
                <a:cs typeface="+mj-cs"/>
              </a:rPr>
              <a:t>tắt</a:t>
            </a:r>
            <a:br>
              <a:rPr lang="en-US" altLang="ja-JP" sz="3600" dirty="0">
                <a:ea typeface="+mj-ea"/>
                <a:cs typeface="+mj-cs"/>
              </a:rPr>
            </a:br>
            <a:r>
              <a:rPr lang="en-US" altLang="ja-JP" sz="3600" dirty="0">
                <a:ea typeface="+mj-ea"/>
                <a:cs typeface="+mj-cs"/>
              </a:rPr>
              <a:t>- </a:t>
            </a:r>
            <a:r>
              <a:rPr lang="en-US" altLang="ja-JP" sz="3600" dirty="0" err="1">
                <a:ea typeface="+mj-ea"/>
                <a:cs typeface="+mj-cs"/>
              </a:rPr>
              <a:t>Chúng</a:t>
            </a:r>
            <a:r>
              <a:rPr lang="en-US" altLang="ja-JP" sz="3600" dirty="0">
                <a:ea typeface="+mj-ea"/>
                <a:cs typeface="+mj-cs"/>
              </a:rPr>
              <a:t> ta </a:t>
            </a:r>
            <a:r>
              <a:rPr lang="en-US" altLang="ja-JP" sz="3600" dirty="0" err="1">
                <a:ea typeface="+mj-ea"/>
                <a:cs typeface="+mj-cs"/>
              </a:rPr>
              <a:t>có</a:t>
            </a:r>
            <a:r>
              <a:rPr lang="en-US" altLang="ja-JP" sz="3600" dirty="0">
                <a:ea typeface="+mj-ea"/>
                <a:cs typeface="+mj-cs"/>
              </a:rPr>
              <a:t> </a:t>
            </a:r>
            <a:r>
              <a:rPr lang="en-US" altLang="ja-JP" sz="3600" dirty="0" err="1">
                <a:ea typeface="+mj-ea"/>
                <a:cs typeface="+mj-cs"/>
              </a:rPr>
              <a:t>thể</a:t>
            </a:r>
            <a:r>
              <a:rPr lang="en-US" altLang="ja-JP" sz="3600" dirty="0">
                <a:ea typeface="+mj-ea"/>
                <a:cs typeface="+mj-cs"/>
              </a:rPr>
              <a:t> </a:t>
            </a:r>
            <a:r>
              <a:rPr lang="en-US" altLang="ja-JP" sz="3600" dirty="0" err="1">
                <a:ea typeface="+mj-ea"/>
                <a:cs typeface="+mj-cs"/>
              </a:rPr>
              <a:t>làm</a:t>
            </a:r>
            <a:r>
              <a:rPr lang="en-US" altLang="ja-JP" sz="3600" dirty="0">
                <a:ea typeface="+mj-ea"/>
                <a:cs typeface="+mj-cs"/>
              </a:rPr>
              <a:t> </a:t>
            </a:r>
            <a:r>
              <a:rPr lang="en-US" altLang="ja-JP" sz="3600" dirty="0" err="1">
                <a:ea typeface="+mj-ea"/>
                <a:cs typeface="+mj-cs"/>
              </a:rPr>
              <a:t>gì</a:t>
            </a:r>
            <a:r>
              <a:rPr lang="en-US" altLang="ja-JP" sz="3600" dirty="0">
                <a:ea typeface="+mj-ea"/>
                <a:cs typeface="+mj-cs"/>
              </a:rPr>
              <a:t> </a:t>
            </a:r>
            <a:r>
              <a:rPr lang="en-US" altLang="ja-JP" sz="3600" dirty="0" err="1">
                <a:ea typeface="+mj-ea"/>
                <a:cs typeface="+mj-cs"/>
              </a:rPr>
              <a:t>bằng</a:t>
            </a:r>
            <a:r>
              <a:rPr lang="en-US" altLang="ja-JP" sz="3600" dirty="0">
                <a:ea typeface="+mj-ea"/>
                <a:cs typeface="+mj-cs"/>
              </a:rPr>
              <a:t> </a:t>
            </a:r>
            <a:r>
              <a:rPr lang="en-US" altLang="ja-JP" sz="3600" dirty="0" err="1">
                <a:ea typeface="+mj-ea"/>
                <a:cs typeface="+mj-cs"/>
              </a:rPr>
              <a:t>cách</a:t>
            </a:r>
            <a:r>
              <a:rPr lang="en-US" altLang="ja-JP" sz="3600" dirty="0">
                <a:ea typeface="+mj-ea"/>
                <a:cs typeface="+mj-cs"/>
              </a:rPr>
              <a:t> </a:t>
            </a:r>
            <a:r>
              <a:rPr lang="en-US" altLang="ja-JP" sz="3600" dirty="0" err="1">
                <a:ea typeface="+mj-ea"/>
                <a:cs typeface="+mj-cs"/>
              </a:rPr>
              <a:t>sử</a:t>
            </a:r>
            <a:r>
              <a:rPr lang="en-US" altLang="ja-JP" sz="3600" dirty="0">
                <a:ea typeface="+mj-ea"/>
                <a:cs typeface="+mj-cs"/>
              </a:rPr>
              <a:t> </a:t>
            </a:r>
            <a:r>
              <a:rPr lang="en-US" altLang="ja-JP" sz="3600" dirty="0" err="1">
                <a:ea typeface="+mj-ea"/>
                <a:cs typeface="+mj-cs"/>
              </a:rPr>
              <a:t>dụng</a:t>
            </a:r>
            <a:r>
              <a:rPr lang="en-US" altLang="ja-JP" sz="3600" dirty="0">
                <a:ea typeface="+mj-ea"/>
                <a:cs typeface="+mj-cs"/>
              </a:rPr>
              <a:t> </a:t>
            </a:r>
            <a:r>
              <a:rPr lang="en-US" altLang="ja-JP" sz="3600" dirty="0" err="1">
                <a:ea typeface="+mj-ea"/>
                <a:cs typeface="+mj-cs"/>
              </a:rPr>
              <a:t>các</a:t>
            </a:r>
            <a:r>
              <a:rPr lang="en-US" altLang="ja-JP" sz="3600" dirty="0">
                <a:ea typeface="+mj-ea"/>
                <a:cs typeface="+mj-cs"/>
              </a:rPr>
              <a:t> </a:t>
            </a:r>
            <a:r>
              <a:rPr lang="en-US" altLang="ja-JP" sz="3600" dirty="0" err="1">
                <a:ea typeface="+mj-ea"/>
                <a:cs typeface="+mj-cs"/>
              </a:rPr>
              <a:t>tiêu</a:t>
            </a:r>
            <a:r>
              <a:rPr lang="en-US" altLang="ja-JP" sz="3600" dirty="0">
                <a:ea typeface="+mj-ea"/>
                <a:cs typeface="+mj-cs"/>
              </a:rPr>
              <a:t> </a:t>
            </a:r>
            <a:r>
              <a:rPr lang="en-US" altLang="ja-JP" sz="3600" dirty="0" err="1">
                <a:ea typeface="+mj-ea"/>
                <a:cs typeface="+mj-cs"/>
              </a:rPr>
              <a:t>chuẩn</a:t>
            </a:r>
            <a:r>
              <a:rPr lang="en-US" altLang="ja-JP" sz="3600" dirty="0">
                <a:ea typeface="+mj-ea"/>
                <a:cs typeface="+mj-cs"/>
              </a:rPr>
              <a:t>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54EC-CB2A-4294-B81B-2BA06C5C3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1200"/>
            <a:ext cx="7886700" cy="4045273"/>
          </a:xfrm>
        </p:spPr>
        <p:txBody>
          <a:bodyPr>
            <a:normAutofit fontScale="85000" lnSpcReduction="20000"/>
          </a:bodyPr>
          <a:lstStyle/>
          <a:p>
            <a:r>
              <a:rPr lang="vi-VN" dirty="0"/>
              <a:t>Trong "ISO9001: 2008",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.</a:t>
            </a:r>
          </a:p>
          <a:p>
            <a:r>
              <a:rPr lang="vi-VN" dirty="0"/>
              <a:t>Tiêu </a:t>
            </a:r>
            <a:r>
              <a:rPr lang="vi-VN" dirty="0" err="1"/>
              <a:t>chuẩn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trong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:</a:t>
            </a:r>
          </a:p>
          <a:p>
            <a:pPr lvl="1"/>
            <a:r>
              <a:rPr lang="vi-VN" dirty="0" err="1"/>
              <a:t>phòng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, </a:t>
            </a:r>
            <a:r>
              <a:rPr lang="vi-VN" dirty="0" err="1"/>
              <a:t>hoặc</a:t>
            </a:r>
            <a:r>
              <a:rPr lang="vi-VN" dirty="0"/>
              <a:t> </a:t>
            </a:r>
          </a:p>
          <a:p>
            <a:pPr lvl="1"/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 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.</a:t>
            </a:r>
          </a:p>
          <a:p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tiêu </a:t>
            </a:r>
            <a:r>
              <a:rPr lang="vi-VN" dirty="0" err="1"/>
              <a:t>chuẩn</a:t>
            </a:r>
            <a:r>
              <a:rPr lang="vi-VN" dirty="0"/>
              <a:t> </a:t>
            </a:r>
            <a:r>
              <a:rPr lang="vi-VN" dirty="0" err="1"/>
              <a:t>iso</a:t>
            </a:r>
            <a:r>
              <a:rPr lang="vi-VN" dirty="0"/>
              <a:t> 9000 </a:t>
            </a:r>
            <a:r>
              <a:rPr lang="vi-VN" dirty="0" err="1"/>
              <a:t>series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,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như </a:t>
            </a:r>
            <a:r>
              <a:rPr lang="vi-VN" dirty="0" err="1"/>
              <a:t>các</a:t>
            </a:r>
            <a:r>
              <a:rPr lang="vi-VN" dirty="0"/>
              <a:t> công ty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nâng </a:t>
            </a:r>
            <a:r>
              <a:rPr lang="vi-VN" dirty="0" err="1"/>
              <a:t>cấp</a:t>
            </a:r>
            <a:r>
              <a:rPr lang="vi-VN" dirty="0"/>
              <a:t> "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" bao </a:t>
            </a:r>
            <a:r>
              <a:rPr lang="vi-VN" dirty="0" err="1"/>
              <a:t>gồm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đáng</a:t>
            </a:r>
            <a:r>
              <a:rPr lang="vi-VN" dirty="0"/>
              <a:t> tin </a:t>
            </a:r>
            <a:r>
              <a:rPr lang="vi-VN" dirty="0" err="1"/>
              <a:t>cậy</a:t>
            </a:r>
            <a:r>
              <a:rPr lang="vi-VN" dirty="0"/>
              <a:t>. </a:t>
            </a:r>
          </a:p>
          <a:p>
            <a:r>
              <a:rPr lang="vi-VN" dirty="0" err="1"/>
              <a:t>Họ</a:t>
            </a:r>
            <a:r>
              <a:rPr lang="vi-VN" dirty="0"/>
              <a:t> </a:t>
            </a:r>
            <a:r>
              <a:rPr lang="vi-VN" dirty="0" err="1"/>
              <a:t>cũng</a:t>
            </a:r>
            <a:r>
              <a:rPr lang="vi-VN" dirty="0"/>
              <a:t> hy </a:t>
            </a:r>
            <a:r>
              <a:rPr lang="vi-VN" dirty="0" err="1"/>
              <a:t>vọng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 tin </a:t>
            </a:r>
            <a:r>
              <a:rPr lang="vi-VN" dirty="0" err="1"/>
              <a:t>tưởng</a:t>
            </a:r>
            <a:r>
              <a:rPr lang="vi-VN" dirty="0"/>
              <a:t>,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nghĩa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hài</a:t>
            </a:r>
            <a:r>
              <a:rPr lang="vi-VN" dirty="0"/>
              <a:t> </a:t>
            </a:r>
            <a:r>
              <a:rPr lang="vi-VN" dirty="0" err="1"/>
              <a:t>lòng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 </a:t>
            </a:r>
            <a:r>
              <a:rPr lang="vi-VN" dirty="0" err="1"/>
              <a:t>tốt</a:t>
            </a:r>
            <a:r>
              <a:rPr lang="vi-VN" dirty="0"/>
              <a:t> hơn.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253EB-8907-42AB-B1EB-621F1728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62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2410083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C195-8A5E-410C-B0EF-E1760661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4.5. </a:t>
            </a:r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ISO9001-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C48A7-DD91-4EA5-924F-D317A23C4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Chứng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ISO 9001: 2008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vượt</a:t>
            </a:r>
            <a:r>
              <a:rPr lang="vi-VN" dirty="0"/>
              <a:t> qua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. </a:t>
            </a:r>
          </a:p>
          <a:p>
            <a:endParaRPr lang="vi-VN" dirty="0"/>
          </a:p>
          <a:p>
            <a:r>
              <a:rPr lang="vi-VN" dirty="0"/>
              <a:t>"</a:t>
            </a:r>
            <a:r>
              <a:rPr lang="vi-VN" dirty="0" err="1"/>
              <a:t>Chứng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" </a:t>
            </a:r>
            <a:r>
              <a:rPr lang="vi-VN" dirty="0" err="1"/>
              <a:t>của</a:t>
            </a:r>
            <a:r>
              <a:rPr lang="vi-VN" dirty="0"/>
              <a:t> ISO 9001:2008 cho </a:t>
            </a:r>
            <a:r>
              <a:rPr lang="vi-VN" dirty="0" err="1"/>
              <a:t>thấy</a:t>
            </a:r>
            <a:r>
              <a:rPr lang="vi-VN" dirty="0"/>
              <a:t>;</a:t>
            </a:r>
          </a:p>
          <a:p>
            <a:endParaRPr lang="vi-VN" dirty="0"/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phạm</a:t>
            </a:r>
            <a:r>
              <a:rPr lang="vi-VN" dirty="0"/>
              <a:t> vi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dịch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hiển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trong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tìm</a:t>
            </a:r>
            <a:r>
              <a:rPr lang="vi-VN" dirty="0"/>
              <a:t> </a:t>
            </a:r>
            <a:r>
              <a:rPr lang="vi-VN" dirty="0" err="1"/>
              <a:t>thấy</a:t>
            </a:r>
            <a:r>
              <a:rPr lang="vi-VN" dirty="0"/>
              <a:t> </a:t>
            </a:r>
            <a:r>
              <a:rPr lang="vi-VN" dirty="0" err="1"/>
              <a:t>phù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"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tiêu </a:t>
            </a:r>
            <a:r>
              <a:rPr lang="vi-VN" dirty="0" err="1"/>
              <a:t>chuẩn</a:t>
            </a:r>
            <a:r>
              <a:rPr lang="vi-VN" dirty="0"/>
              <a:t> ISO 9001: 2008".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5B45C-D2D4-4504-AC87-A86079CE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63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44306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5DF08-44D5-4632-B030-1714B5F1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Tiêu </a:t>
            </a:r>
            <a:r>
              <a:rPr lang="vi-VN" dirty="0" err="1"/>
              <a:t>chuẩn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72DBD-594B-4117-88AF-319F15467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Trong </a:t>
            </a:r>
            <a:r>
              <a:rPr lang="vi-VN" dirty="0" err="1"/>
              <a:t>những</a:t>
            </a:r>
            <a:r>
              <a:rPr lang="vi-VN" dirty="0"/>
              <a:t> năm 1970,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thử</a:t>
            </a:r>
            <a:r>
              <a:rPr lang="vi-VN" dirty="0"/>
              <a:t> theo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. Trong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,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Boehm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nghiên </a:t>
            </a:r>
            <a:r>
              <a:rPr lang="vi-VN" dirty="0" err="1"/>
              <a:t>cứu</a:t>
            </a:r>
            <a:r>
              <a:rPr lang="vi-VN" dirty="0"/>
              <a:t> mang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bước</a:t>
            </a:r>
            <a:r>
              <a:rPr lang="vi-VN" dirty="0"/>
              <a:t> </a:t>
            </a:r>
            <a:r>
              <a:rPr lang="vi-VN" dirty="0" err="1"/>
              <a:t>ngoặt</a:t>
            </a:r>
            <a:r>
              <a:rPr lang="vi-VN" dirty="0"/>
              <a:t>. </a:t>
            </a:r>
          </a:p>
          <a:p>
            <a:r>
              <a:rPr lang="vi-VN" dirty="0"/>
              <a:t>Trong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mình</a:t>
            </a:r>
            <a:r>
              <a:rPr lang="vi-VN" dirty="0"/>
              <a:t>,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như ba </a:t>
            </a:r>
            <a:r>
              <a:rPr lang="vi-VN" dirty="0" err="1"/>
              <a:t>lớp</a:t>
            </a:r>
            <a:r>
              <a:rPr lang="vi-VN" dirty="0"/>
              <a:t> phân </a:t>
            </a:r>
            <a:r>
              <a:rPr lang="vi-VN" dirty="0" err="1"/>
              <a:t>cấp</a:t>
            </a:r>
            <a:r>
              <a:rPr lang="vi-VN" dirty="0"/>
              <a:t> như </a:t>
            </a:r>
            <a:r>
              <a:rPr lang="vi-VN" dirty="0" err="1"/>
              <a:t>cấp</a:t>
            </a:r>
            <a:r>
              <a:rPr lang="vi-VN" dirty="0"/>
              <a:t> cao, trung </a:t>
            </a:r>
            <a:r>
              <a:rPr lang="vi-VN" dirty="0" err="1"/>
              <a:t>cấp</a:t>
            </a:r>
            <a:r>
              <a:rPr lang="vi-VN" dirty="0"/>
              <a:t>,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nguyên </a:t>
            </a:r>
            <a:r>
              <a:rPr lang="vi-VN" dirty="0" err="1"/>
              <a:t>thủy</a:t>
            </a:r>
            <a:r>
              <a:rPr lang="vi-VN" dirty="0"/>
              <a:t>. </a:t>
            </a:r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cấp</a:t>
            </a:r>
            <a:r>
              <a:rPr lang="vi-VN" dirty="0"/>
              <a:t> trung gian </a:t>
            </a:r>
            <a:r>
              <a:rPr lang="vi-VN" dirty="0" err="1"/>
              <a:t>đã</a:t>
            </a:r>
            <a:r>
              <a:rPr lang="vi-VN" dirty="0"/>
              <a:t> bao </a:t>
            </a:r>
            <a:r>
              <a:rPr lang="vi-VN" dirty="0" err="1"/>
              <a:t>gồm</a:t>
            </a:r>
            <a:r>
              <a:rPr lang="vi-VN" dirty="0"/>
              <a:t> "</a:t>
            </a:r>
            <a:r>
              <a:rPr lang="vi-VN" dirty="0" err="1"/>
              <a:t>Tính</a:t>
            </a:r>
            <a:r>
              <a:rPr lang="vi-VN" dirty="0"/>
              <a:t> di </a:t>
            </a:r>
            <a:r>
              <a:rPr lang="vi-VN" dirty="0" err="1"/>
              <a:t>động</a:t>
            </a:r>
            <a:r>
              <a:rPr lang="vi-VN" dirty="0"/>
              <a:t>", "</a:t>
            </a:r>
            <a:r>
              <a:rPr lang="vi-VN" dirty="0" err="1"/>
              <a:t>Độ</a:t>
            </a:r>
            <a:r>
              <a:rPr lang="vi-VN" dirty="0"/>
              <a:t> tin </a:t>
            </a:r>
            <a:r>
              <a:rPr lang="vi-VN" dirty="0" err="1"/>
              <a:t>cậy</a:t>
            </a:r>
            <a:r>
              <a:rPr lang="vi-VN" dirty="0"/>
              <a:t>", "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", "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" </a:t>
            </a:r>
            <a:r>
              <a:rPr lang="vi-VN" dirty="0" err="1"/>
              <a:t>vv</a:t>
            </a:r>
            <a:r>
              <a:rPr lang="vi-VN" dirty="0"/>
              <a:t>,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ngày</a:t>
            </a:r>
            <a:r>
              <a:rPr lang="vi-VN" dirty="0"/>
              <a:t> nay 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33AD9-7D3F-4BBF-BFC6-293F6A53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7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892441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88A4-E9B5-48DC-AD27-E95321A8B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ja-JP" dirty="0">
                <a:ea typeface="+mj-ea"/>
                <a:cs typeface="+mj-cs"/>
              </a:rPr>
              <a:t>Mô </a:t>
            </a:r>
            <a:r>
              <a:rPr lang="vi-VN" altLang="ja-JP" dirty="0" err="1">
                <a:ea typeface="+mj-ea"/>
                <a:cs typeface="+mj-cs"/>
              </a:rPr>
              <a:t>hình</a:t>
            </a:r>
            <a:r>
              <a:rPr lang="vi-VN" altLang="ja-JP" dirty="0">
                <a:ea typeface="+mj-ea"/>
                <a:cs typeface="+mj-cs"/>
              </a:rPr>
              <a:t> </a:t>
            </a:r>
            <a:r>
              <a:rPr lang="vi-VN" altLang="ja-JP" dirty="0" err="1">
                <a:ea typeface="+mj-ea"/>
                <a:cs typeface="+mj-cs"/>
              </a:rPr>
              <a:t>chất</a:t>
            </a:r>
            <a:r>
              <a:rPr lang="vi-VN" altLang="ja-JP" dirty="0">
                <a:ea typeface="+mj-ea"/>
                <a:cs typeface="+mj-cs"/>
              </a:rPr>
              <a:t> </a:t>
            </a:r>
            <a:r>
              <a:rPr lang="vi-VN" altLang="ja-JP" dirty="0" err="1">
                <a:ea typeface="+mj-ea"/>
                <a:cs typeface="+mj-cs"/>
              </a:rPr>
              <a:t>lượng</a:t>
            </a:r>
            <a:r>
              <a:rPr lang="vi-VN" altLang="ja-JP" dirty="0">
                <a:ea typeface="+mj-ea"/>
                <a:cs typeface="+mj-cs"/>
              </a:rPr>
              <a:t> </a:t>
            </a:r>
            <a:r>
              <a:rPr lang="vi-VN" altLang="ja-JP" dirty="0" err="1">
                <a:ea typeface="+mj-ea"/>
                <a:cs typeface="+mj-cs"/>
              </a:rPr>
              <a:t>phần</a:t>
            </a:r>
            <a:r>
              <a:rPr lang="vi-VN" altLang="ja-JP" dirty="0">
                <a:ea typeface="+mj-ea"/>
                <a:cs typeface="+mj-cs"/>
              </a:rPr>
              <a:t> </a:t>
            </a:r>
            <a:r>
              <a:rPr lang="vi-VN" altLang="ja-JP" dirty="0" err="1">
                <a:ea typeface="+mj-ea"/>
                <a:cs typeface="+mj-cs"/>
              </a:rPr>
              <a:t>mềm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A5FB1-AAF1-48D2-9859-0B5100206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Và</a:t>
            </a:r>
            <a:r>
              <a:rPr lang="vi-VN" dirty="0"/>
              <a:t> sau </a:t>
            </a:r>
            <a:r>
              <a:rPr lang="vi-VN" dirty="0" err="1"/>
              <a:t>đó</a:t>
            </a:r>
            <a:r>
              <a:rPr lang="vi-VN" dirty="0"/>
              <a:t> ISO / IEC 9126 "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: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"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, </a:t>
            </a:r>
            <a:r>
              <a:rPr lang="vi-VN" dirty="0" err="1"/>
              <a:t>dựa</a:t>
            </a:r>
            <a:r>
              <a:rPr lang="vi-VN" dirty="0"/>
              <a:t> trên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nghiên </a:t>
            </a:r>
            <a:r>
              <a:rPr lang="vi-VN" dirty="0" err="1"/>
              <a:t>cứu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theo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Boehm</a:t>
            </a:r>
            <a:r>
              <a:rPr lang="vi-VN" dirty="0"/>
              <a:t>.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lực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năm 1991.</a:t>
            </a:r>
          </a:p>
          <a:p>
            <a:endParaRPr lang="vi-VN" dirty="0"/>
          </a:p>
          <a:p>
            <a:r>
              <a:rPr lang="vi-VN" dirty="0"/>
              <a:t>Trong chương </a:t>
            </a:r>
            <a:r>
              <a:rPr lang="vi-VN" dirty="0" err="1"/>
              <a:t>này</a:t>
            </a:r>
            <a:r>
              <a:rPr lang="vi-VN" dirty="0"/>
              <a:t>, </a:t>
            </a:r>
            <a:r>
              <a:rPr lang="vi-VN" dirty="0" err="1"/>
              <a:t>tổng</a:t>
            </a:r>
            <a:r>
              <a:rPr lang="vi-VN" dirty="0"/>
              <a:t> quan </a:t>
            </a:r>
            <a:r>
              <a:rPr lang="vi-VN" dirty="0" err="1"/>
              <a:t>về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tiêu </a:t>
            </a:r>
            <a:r>
              <a:rPr lang="vi-VN" dirty="0" err="1"/>
              <a:t>chuẩn</a:t>
            </a:r>
            <a:r>
              <a:rPr lang="vi-VN" dirty="0"/>
              <a:t> </a:t>
            </a:r>
            <a:r>
              <a:rPr lang="vi-VN" dirty="0" err="1"/>
              <a:t>mới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thiệu</a:t>
            </a:r>
            <a:r>
              <a:rPr lang="vi-VN" dirty="0"/>
              <a:t> </a:t>
            </a:r>
            <a:r>
              <a:rPr lang="vi-VN" dirty="0" err="1"/>
              <a:t>dựa</a:t>
            </a:r>
            <a:r>
              <a:rPr lang="vi-VN" dirty="0"/>
              <a:t> trên "ISO / IEC 9126-1: 2001,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-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- </a:t>
            </a:r>
            <a:r>
              <a:rPr lang="vi-VN" dirty="0" err="1"/>
              <a:t>Phần</a:t>
            </a:r>
            <a:r>
              <a:rPr lang="vi-VN" dirty="0"/>
              <a:t> 1: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7B52C-60B1-43AD-8256-A7E9F761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8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938840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CDDC9-AAEC-48ED-87A7-13C89E6AF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9B22-4C38-4458-BE5C-71AFA2E19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thích</a:t>
            </a:r>
            <a:r>
              <a:rPr lang="vi-VN" dirty="0"/>
              <a:t> </a:t>
            </a:r>
            <a:r>
              <a:rPr lang="vi-VN" dirty="0" err="1"/>
              <a:t>là</a:t>
            </a:r>
            <a:endParaRPr lang="vi-VN" dirty="0"/>
          </a:p>
          <a:p>
            <a:pPr lvl="1"/>
            <a:r>
              <a:rPr lang="vi-VN" dirty="0"/>
              <a:t>".....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đáp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nhu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nêu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ngụ</a:t>
            </a:r>
            <a:r>
              <a:rPr lang="vi-VN" dirty="0"/>
              <a:t> ý" trong "ISO/IEC 9126-1:2001 </a:t>
            </a:r>
            <a:r>
              <a:rPr lang="vi-VN" dirty="0" err="1"/>
              <a:t>Kỹ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--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-- </a:t>
            </a:r>
            <a:r>
              <a:rPr lang="vi-VN" dirty="0" err="1"/>
              <a:t>Phần</a:t>
            </a:r>
            <a:r>
              <a:rPr lang="vi-VN" dirty="0"/>
              <a:t> 1: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"</a:t>
            </a:r>
          </a:p>
          <a:p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phân </a:t>
            </a:r>
            <a:r>
              <a:rPr lang="vi-VN" dirty="0" err="1"/>
              <a:t>loại</a:t>
            </a:r>
            <a:r>
              <a:rPr lang="vi-VN" dirty="0"/>
              <a:t> theo ba </a:t>
            </a:r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tùy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ai </a:t>
            </a:r>
            <a:r>
              <a:rPr lang="vi-VN" dirty="0" err="1"/>
              <a:t>và</a:t>
            </a:r>
            <a:r>
              <a:rPr lang="vi-VN" dirty="0"/>
              <a:t> khi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endParaRPr lang="vi-VN" dirty="0"/>
          </a:p>
          <a:p>
            <a:pPr lvl="1"/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: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trong phân </a:t>
            </a:r>
            <a:r>
              <a:rPr lang="vi-VN" dirty="0" err="1"/>
              <a:t>tích</a:t>
            </a:r>
            <a:r>
              <a:rPr lang="vi-VN" dirty="0"/>
              <a:t>,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.</a:t>
            </a:r>
          </a:p>
          <a:p>
            <a:pPr lvl="1"/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: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thử</a:t>
            </a:r>
            <a:r>
              <a:rPr lang="vi-VN" dirty="0"/>
              <a:t> </a:t>
            </a:r>
            <a:r>
              <a:rPr lang="vi-VN" dirty="0" err="1"/>
              <a:t>nghiệm</a:t>
            </a:r>
            <a:r>
              <a:rPr lang="vi-VN" dirty="0"/>
              <a:t> trong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thử</a:t>
            </a:r>
            <a:r>
              <a:rPr lang="vi-VN" dirty="0"/>
              <a:t> </a:t>
            </a:r>
            <a:r>
              <a:rPr lang="vi-VN" dirty="0" err="1"/>
              <a:t>nghiệm</a:t>
            </a:r>
            <a:endParaRPr lang="vi-VN" dirty="0"/>
          </a:p>
          <a:p>
            <a:pPr lvl="1"/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: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sau khi phân </a:t>
            </a:r>
            <a:r>
              <a:rPr lang="vi-VN" dirty="0" err="1"/>
              <a:t>phối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endParaRPr lang="vi-V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AEF6E-6330-4C31-B67D-C0FCFA572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D1A01-2235-2A44-BF61-4339ED0E7A0A}" type="slidenum">
              <a:rPr lang="en-US" altLang="en-VN" smtClean="0"/>
              <a:pPr>
                <a:defRPr/>
              </a:pPr>
              <a:t>9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944524108"/>
      </p:ext>
    </p:extLst>
  </p:cSld>
  <p:clrMapOvr>
    <a:masterClrMapping/>
  </p:clrMapOvr>
</p:sld>
</file>

<file path=ppt/theme/theme1.xml><?xml version="1.0" encoding="utf-8"?>
<a:theme xmlns:a="http://schemas.openxmlformats.org/drawingml/2006/main" name="Bai 4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7D0E6CBB4AB845B3CDB82C76FBB770" ma:contentTypeVersion="10" ma:contentTypeDescription="Create a new document." ma:contentTypeScope="" ma:versionID="07ab0d9286b11ab98f2129b9c2ce46a8">
  <xsd:schema xmlns:xsd="http://www.w3.org/2001/XMLSchema" xmlns:xs="http://www.w3.org/2001/XMLSchema" xmlns:p="http://schemas.microsoft.com/office/2006/metadata/properties" xmlns:ns2="d8d372c7-f0c3-49eb-a5e7-c67977bebdf5" xmlns:ns3="29b28e94-c31d-44e9-bab4-81ab9d729665" targetNamespace="http://schemas.microsoft.com/office/2006/metadata/properties" ma:root="true" ma:fieldsID="f546102e73ccf7b56fb6871787f49583" ns2:_="" ns3:_="">
    <xsd:import namespace="d8d372c7-f0c3-49eb-a5e7-c67977bebdf5"/>
    <xsd:import namespace="29b28e94-c31d-44e9-bab4-81ab9d7296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d372c7-f0c3-49eb-a5e7-c67977bebd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b28e94-c31d-44e9-bab4-81ab9d72966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D4A1E7-1F72-4FB1-B0C5-E88D1BE66332}"/>
</file>

<file path=customXml/itemProps2.xml><?xml version="1.0" encoding="utf-8"?>
<ds:datastoreItem xmlns:ds="http://schemas.openxmlformats.org/officeDocument/2006/customXml" ds:itemID="{BA1A12A6-C617-4B4B-852B-F7FAADF75393}"/>
</file>

<file path=customXml/itemProps3.xml><?xml version="1.0" encoding="utf-8"?>
<ds:datastoreItem xmlns:ds="http://schemas.openxmlformats.org/officeDocument/2006/customXml" ds:itemID="{852B0447-E38E-4646-AAE5-DC527B4AC5D6}"/>
</file>

<file path=docProps/app.xml><?xml version="1.0" encoding="utf-8"?>
<Properties xmlns="http://schemas.openxmlformats.org/officeDocument/2006/extended-properties" xmlns:vt="http://schemas.openxmlformats.org/officeDocument/2006/docPropsVTypes">
  <Template>Bai 4</Template>
  <TotalTime>6099</TotalTime>
  <Words>8930</Words>
  <Application>Microsoft Office PowerPoint</Application>
  <PresentationFormat>On-screen Show (4:3)</PresentationFormat>
  <Paragraphs>543</Paragraphs>
  <Slides>63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4" baseType="lpstr">
      <vt:lpstr>Arial</vt:lpstr>
      <vt:lpstr>Calibri</vt:lpstr>
      <vt:lpstr>Calibri Light</vt:lpstr>
      <vt:lpstr>Helvetica</vt:lpstr>
      <vt:lpstr>Linh AvantGarde</vt:lpstr>
      <vt:lpstr>Segoe UI</vt:lpstr>
      <vt:lpstr>Tahoma</vt:lpstr>
      <vt:lpstr>Times New Roman</vt:lpstr>
      <vt:lpstr>Verdana</vt:lpstr>
      <vt:lpstr>Wingdings</vt:lpstr>
      <vt:lpstr>Bai 4</vt:lpstr>
      <vt:lpstr>Phát triển phần mềm ITSS </vt:lpstr>
      <vt:lpstr>PowerPoint Presentation</vt:lpstr>
      <vt:lpstr>Tại sao lại là tiêu chuẩn chất lượng?</vt:lpstr>
      <vt:lpstr>Tại sao lại là tiêu chuẩn chất lượng?</vt:lpstr>
      <vt:lpstr>Nội dung</vt:lpstr>
      <vt:lpstr>Nội dung</vt:lpstr>
      <vt:lpstr>Tiêu chuẩn mô hình chất lượng phần mềm</vt:lpstr>
      <vt:lpstr>Mô hình chất lượng phần mềm</vt:lpstr>
      <vt:lpstr>1. Chất lượng sản phẩm phần mềm là gì?</vt:lpstr>
      <vt:lpstr>Đánh giá chất lượng sản phẩm phần mềm</vt:lpstr>
      <vt:lpstr>Chất lượng trong vòng đời</vt:lpstr>
      <vt:lpstr>Chất lượng trong vòng đời phần mềm</vt:lpstr>
      <vt:lpstr>Nội dung</vt:lpstr>
      <vt:lpstr>2.1. Chất lượng sử dụng</vt:lpstr>
      <vt:lpstr>2.1. Chất lượng sử dụng (2)</vt:lpstr>
      <vt:lpstr>2.1. Chất lượng sử dụng (3)</vt:lpstr>
      <vt:lpstr>2.1. Chất lượng sử dụng (4)</vt:lpstr>
      <vt:lpstr>2.2. Chất lượng phần mềm bên ngoài</vt:lpstr>
      <vt:lpstr>2.2. Chất lượng phần mềm bên ngoài (2)</vt:lpstr>
      <vt:lpstr>2.2. Chất lượng phần mềm bên ngoài (3)</vt:lpstr>
      <vt:lpstr>2.2.1. Chức năng</vt:lpstr>
      <vt:lpstr>2.2.1. Chức năng (2)</vt:lpstr>
      <vt:lpstr>2.2.1. Chức năng (3)</vt:lpstr>
      <vt:lpstr>2.2.2. Độ tin cậy</vt:lpstr>
      <vt:lpstr>2.2.3. Khả năng sử dụng</vt:lpstr>
      <vt:lpstr>2.2.3. Khả năng sử dụng (2)</vt:lpstr>
      <vt:lpstr>2.2.3. Khả năng sử dụng (3)</vt:lpstr>
      <vt:lpstr>2.2.4. Hiệu quả</vt:lpstr>
      <vt:lpstr>2.2.4. Hiệu quả (2)</vt:lpstr>
      <vt:lpstr>2.2.4. Hiệu quả (3)</vt:lpstr>
      <vt:lpstr>2.2.5. Khả năng bảo trì</vt:lpstr>
      <vt:lpstr>2.2.6. Tính di động</vt:lpstr>
      <vt:lpstr>2.2.7. Tóm tắt</vt:lpstr>
      <vt:lpstr>2.2.7. Tóm tắt (2)</vt:lpstr>
      <vt:lpstr>2.3. Chất lượng phần mềm nội bộ</vt:lpstr>
      <vt:lpstr>2.3. Chất lượng phần mềm nội bộ (2)</vt:lpstr>
      <vt:lpstr>2.3. Chất lượng phần mềm nội bộ (2)</vt:lpstr>
      <vt:lpstr>Nội dung</vt:lpstr>
      <vt:lpstr>3. Quy trình đánh giá chất lượng</vt:lpstr>
      <vt:lpstr>3.1. Xác nhận chất lượng trong thiết kế/thi công - Phương pháp đánh giá trong quá trình thiết kế và thi công -</vt:lpstr>
      <vt:lpstr>3.1. Xác nhận chất lượng trong thiết kế/thi công - Loại đánh giá và mục đích – (2)</vt:lpstr>
      <vt:lpstr>3.1. Xác nhận chất lượng trong thiết kế/thi công - Loại đánh giá và mục đích – (3)</vt:lpstr>
      <vt:lpstr>3.2. Làm thế nào để xây dựng và đánh giá chất lượng? -Trong trường hợp nghiên cứu "Hệ thống đăng ký khóa học"(1)-</vt:lpstr>
      <vt:lpstr>3.2. Làm thế nào để xây dựng và đánh giá chất lượng? -Trong trường hợp nghiên cứu "Hệ thống đăng ký khóa học"(1)-</vt:lpstr>
      <vt:lpstr>3.3. Cách xây dựng và đánh giá hiệu suất trong nghiên cứu tình huống</vt:lpstr>
      <vt:lpstr>3.4. Quản lý rủi ro về chất lượng -Làm thế nào để lựa chọn các đặc điểm chất lượng quan trọng-</vt:lpstr>
      <vt:lpstr>Nội dung</vt:lpstr>
      <vt:lpstr>4.1. "Hệ thống quản lý chất lượng" là gì</vt:lpstr>
      <vt:lpstr>ISO 9000 family</vt:lpstr>
      <vt:lpstr>4.2. Tám "Nguyên tắc quản lý chất lượng"</vt:lpstr>
      <vt:lpstr>4.2. Eight “Quality Management Principles” (2)</vt:lpstr>
      <vt:lpstr>4.2. Eight “Quality Management Principles” (3)</vt:lpstr>
      <vt:lpstr>4.3. Application to Software Development Project -User Needs and Requirements-</vt:lpstr>
      <vt:lpstr>4.3. Ứng dụng vào dự án phát triển phần mềm -Nhu cầu và yêu cầu của người dùng (2)-</vt:lpstr>
      <vt:lpstr>4.3. Ứng dụng vào dự án phát triển phần mềm -Quá trình phát triển-</vt:lpstr>
      <vt:lpstr>4.3. Ứng dụng vào dự án phát triển phần mềm -Quá trình phát triển- (2)</vt:lpstr>
      <vt:lpstr>4.3. Ứng dụng cho Dự án phát triển phần mềm -Cách tiếp cận thực tế để xây dựng và đánh giá chất lượng-</vt:lpstr>
      <vt:lpstr>4.4. Implementation Approach to Quality Management System -Quality Manual: a Document for specifying QMS-</vt:lpstr>
      <vt:lpstr>4.4. Phương pháp tiếp cận thực hiện hệ thống quản lý chất lượng -Các thủ tục bằng văn bản-</vt:lpstr>
      <vt:lpstr>4.4. Implementation Approach to Quality Management System - Documentations and their Development &amp; Change Control-</vt:lpstr>
      <vt:lpstr>4.4. Phương pháp tiếp cận thực hiện hệ thống quản lý chất lượng - Tài liệu hướng dẫn và phát triển của họ &amp; Kiểm soát thay đổi (2)-</vt:lpstr>
      <vt:lpstr>4.5. Tóm tắt - Chúng ta có thể làm gì bằng cách sử dụng các tiêu chuẩn...</vt:lpstr>
      <vt:lpstr>4.5. Tóm tắt -Hệ thống chứng nhận ISO9001-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DatTT</dc:creator>
  <cp:lastModifiedBy>Le Thi Hoa</cp:lastModifiedBy>
  <cp:revision>525</cp:revision>
  <cp:lastPrinted>2020-12-14T00:03:47Z</cp:lastPrinted>
  <dcterms:created xsi:type="dcterms:W3CDTF">2010-07-07T04:33:35Z</dcterms:created>
  <dcterms:modified xsi:type="dcterms:W3CDTF">2021-01-14T05:55:44Z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0x0101005A7D0E6CBB4AB845B3CDB82C76FBB770</vt:lpwstr>
  </property>
</Properties>
</file>