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48" Type="http://schemas.openxmlformats.org/officeDocument/2006/relationships/font" Target="fonts/Roboto-regular.fntdata"/><Relationship Id="rId47" Type="http://schemas.openxmlformats.org/officeDocument/2006/relationships/slide" Target="slides/slide40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54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77e483ac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77e483ac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7e483ac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7e483ac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77e483ac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77e483ac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4f0c8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4f0c8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7e483ac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7e483ac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34f0c8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34f0c8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7e483ac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7e483ac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834f0c8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834f0c8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7e483ac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7e483ac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34f0c8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34f0c8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7e483ac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7e483ac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34f0c84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34f0c84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7e483ac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7e483ac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34f0c8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34f0c8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77e483ac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77e483ac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834f0c8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834f0c8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af94df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af94df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6e4ee7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6e4ee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4fd1ef2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94fd1ef2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34f0c8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34f0c8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7e483ac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7e483ac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ffb7ad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ffb7ad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34f0c8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34f0c8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cae53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cae53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7e483ac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77e483ac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6e4ee8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6e4ee8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af94df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af94df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7e483ac7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77e483ac7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7e483ac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77e483ac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7e483a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77e483a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7e483a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77e483a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afc3a2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afc3a2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77e483a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77e483a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7e483ac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7e483ac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4f0c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34f0c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7e483ac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7e483ac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ffb7ad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ffb7ad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e4ee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e4ee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://creativecommons.org/licenses/by-nc/4.0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://creativecommons.org/licenses/by-nc/4.0/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59" name="Google Shape;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48325" y="4761375"/>
            <a:ext cx="23370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12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12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25" name="Google Shape;125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2" name="Google Shape;132;p25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83" name="Google Shape;183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89" name="Google Shape;189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3" name="Google Shape;193;p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4" name="Google Shape;194;p38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2" name="Google Shape;212;p41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3" name="Google Shape;213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6" name="Google Shape;216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4" name="Google Shape;224;p44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5" name="Google Shape;225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47" name="Google Shape;247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53" name="Google Shape;25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254" name="Google Shape;25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9" name="Google Shape;259;p5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0" name="Google Shape;260;p51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5.xml"/><Relationship Id="rId1" Type="http://schemas.openxmlformats.org/officeDocument/2006/relationships/image" Target="../media/image9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7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2299325" y="4761375"/>
            <a:ext cx="23169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772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2274100" y="4761375"/>
            <a:ext cx="23115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4834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0" name="Google Shape;140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01" name="Google Shape;201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0"/>
          <p:cNvSpPr txBox="1"/>
          <p:nvPr/>
        </p:nvSpPr>
        <p:spPr>
          <a:xfrm>
            <a:off x="2206400" y="4761375"/>
            <a:ext cx="22944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0"/>
          <p:cNvSpPr txBox="1"/>
          <p:nvPr/>
        </p:nvSpPr>
        <p:spPr>
          <a:xfrm>
            <a:off x="56870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407225" y="4663650"/>
            <a:ext cx="1287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&amp; Managing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Activity.html#isFinishing()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app/Activity.html#onRestoreInstanceState(android.os.Bundle)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os/Bundle.html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developer.android.com/guide/components/activities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Relationship Id="rId5" Type="http://schemas.openxmlformats.org/officeDocument/2006/relationships/hyperlink" Target="http://developer.android.com/training/basics/activity-lifecycle/index.html" TargetMode="External"/><Relationship Id="rId6" Type="http://schemas.openxmlformats.org/officeDocument/2006/relationships/hyperlink" Target="https://developer.android.com/training/basics/activity-lifecycle/pausing.html" TargetMode="External"/><Relationship Id="rId7" Type="http://schemas.openxmlformats.org/officeDocument/2006/relationships/hyperlink" Target="https://developer.android.com/training/basics/activity-lifecycle/stopping.html" TargetMode="External"/><Relationship Id="rId8" Type="http://schemas.openxmlformats.org/officeDocument/2006/relationships/hyperlink" Target="http://developer.android.com/training/basics/activity-lifecycle/recreating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oogle-developer-training.github.io/android-developer-fundamentals-course-concepts-v2/unit-1-get-started/lesson-2-activities-and-intents/2-2-c-activity-lifecycle-and-state/2-2-c-activity-lifecycle-and-state.html" TargetMode="External"/><Relationship Id="rId4" Type="http://schemas.openxmlformats.org/officeDocument/2006/relationships/hyperlink" Target="https://codelabs.developers.google.com/codelabs/android-training-activity-lifecycle-and-st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53"/>
          <p:cNvSpPr txBox="1"/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53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1" name="Google Shape;3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overriding callbacks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63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/>
              <a:t> is required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 the other callbacks to change default behavior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first created, for example when user taps launcher icon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state is always followed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–&gt; Created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onCreate(Bundle savedInstanceState)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6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super.onCreate(savedInstanceState);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68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9"/>
          <p:cNvSpPr txBox="1"/>
          <p:nvPr/>
        </p:nvSpPr>
        <p:spPr>
          <a:xfrm>
            <a:off x="181075" y="11094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 –&gt; Resumed/Running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7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will start interacting with user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7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onResume()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super.onResume();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>
            <p:ph type="ctrTitle"/>
          </p:nvPr>
        </p:nvSpPr>
        <p:spPr>
          <a:xfrm>
            <a:off x="311708" y="10829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2.2 Activity lifecycle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state</a:t>
            </a:r>
            <a:endParaRPr/>
          </a:p>
        </p:txBody>
      </p:sp>
      <p:sp>
        <p:nvSpPr>
          <p:cNvPr id="282" name="Google Shape;282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 –&gt; Paused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0" name="Google Shape;410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72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7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super.onPause();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 –&gt; Stopped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74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1397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coming back to interact with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going away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7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super.onStop();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6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 –&gt; Destroyed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76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7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77"/>
          <p:cNvSpPr txBox="1"/>
          <p:nvPr/>
        </p:nvSpPr>
        <p:spPr>
          <a:xfrm>
            <a:off x="197700" y="108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super.onDestroy();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instance state</a:t>
            </a:r>
            <a:endParaRPr/>
          </a:p>
        </p:txBody>
      </p:sp>
      <p:sp>
        <p:nvSpPr>
          <p:cNvPr id="452" name="Google Shape;452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Rotates the device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Enters multi-window mode (from Android 7)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on config change?</a:t>
            </a:r>
            <a:endParaRPr/>
          </a:p>
        </p:txBody>
      </p:sp>
      <p:sp>
        <p:nvSpPr>
          <p:cNvPr id="465" name="Google Shape;465;p80"/>
          <p:cNvSpPr txBox="1"/>
          <p:nvPr>
            <p:ph idx="1" type="body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configuration change,  Android: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6" name="Google Shape;466;p8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80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tarts Activity over again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/>
          </a:p>
        </p:txBody>
      </p:sp>
      <p:sp>
        <p:nvSpPr>
          <p:cNvPr id="468" name="Google Shape;468;p80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/>
          </a:p>
        </p:txBody>
      </p:sp>
      <p:sp>
        <p:nvSpPr>
          <p:cNvPr id="469" name="Google Shape;469;p80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81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/>
          <p:nvPr>
            <p:ph idx="1" type="body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 callbacks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instance state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Saving and restoring Activity state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9" name="Google Shape;289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2"/>
          <p:cNvSpPr txBox="1"/>
          <p:nvPr>
            <p:ph type="title"/>
          </p:nvPr>
        </p:nvSpPr>
        <p:spPr>
          <a:xfrm>
            <a:off x="265500" y="1233175"/>
            <a:ext cx="4045200" cy="222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restoring Activity state</a:t>
            </a:r>
            <a:endParaRPr/>
          </a:p>
        </p:txBody>
      </p:sp>
      <p:sp>
        <p:nvSpPr>
          <p:cNvPr id="482" name="Google Shape;482;p8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3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the system saves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83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System saves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of views with unique ID (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) such as text entered into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4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8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84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5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8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3" name="Google Shape;503;p85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8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8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ways to retrieve the saved Bundle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onCreate(Bundle mySavedState)</a:t>
            </a:r>
            <a:br>
              <a:rPr lang="en"/>
            </a:br>
            <a:r>
              <a:rPr lang="en"/>
              <a:t>Preferred, to ensure that your user interface, including any saved state, is back up and running as quickly as possible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callback (called after onStart())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onRestoreInstanceState(Bundle mySavedState)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87"/>
          <p:cNvSpPr txBox="1"/>
          <p:nvPr/>
        </p:nvSpPr>
        <p:spPr>
          <a:xfrm>
            <a:off x="97975" y="1071750"/>
            <a:ext cx="88338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setContentView(R.layout.activity_main);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mShowCount = findViewById(R.id.show_count);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savedInstanceState.getString("count");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(mShowCount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88"/>
          <p:cNvSpPr txBox="1"/>
          <p:nvPr/>
        </p:nvSpPr>
        <p:spPr>
          <a:xfrm>
            <a:off x="53200" y="10762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onRestoreInstanceState (Bundle mySavedState)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super.onRestoreInstanceState(mySavedState);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if (mySavedState != null) {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String count = mySavedState.getString("count");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if (count != null)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9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8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89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37" name="Google Shape;537;p90"/>
          <p:cNvSpPr txBox="1"/>
          <p:nvPr>
            <p:ph idx="1" type="body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Activities</a:t>
            </a:r>
            <a:r>
              <a:rPr lang="en"/>
              <a:t> (API Guide)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9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44" name="Google Shape;544;p9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91"/>
          <p:cNvSpPr txBox="1"/>
          <p:nvPr/>
        </p:nvSpPr>
        <p:spPr>
          <a:xfrm>
            <a:off x="187650" y="1835125"/>
            <a:ext cx="8833500" cy="18795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295" name="Google Shape;295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51" name="Google Shape;551;p9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9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1" name="Google Shape;301;p57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57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8" name="Google Shape;308;p58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ctivity-stack.png" id="309" name="Google Shape;3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800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/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 and app visibility</a:t>
            </a:r>
            <a:endParaRPr/>
          </a:p>
        </p:txBody>
      </p:sp>
      <p:sp>
        <p:nvSpPr>
          <p:cNvPr id="315" name="Google Shape;315;p59"/>
          <p:cNvSpPr txBox="1"/>
          <p:nvPr>
            <p:ph idx="12" type="sldNum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9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/>
          <p:nvPr>
            <p:ph type="title"/>
          </p:nvPr>
        </p:nvSpPr>
        <p:spPr>
          <a:xfrm>
            <a:off x="265500" y="1233175"/>
            <a:ext cx="4045200" cy="24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 callbacks</a:t>
            </a:r>
            <a:endParaRPr/>
          </a:p>
        </p:txBody>
      </p:sp>
      <p:sp>
        <p:nvSpPr>
          <p:cNvPr id="322" name="Google Shape;322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/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6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0" name="Google Shape;330;p61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61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61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61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61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