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8033FF-1D9A-47EA-9AFD-F1724482A96D}">
  <a:tblStyle styleId="{EC8033FF-1D9A-47EA-9AFD-F1724482A9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{EC8033FF-1D9A-47EA-9AFD-F1724482A96D}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