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extLst>
                    <a:ext uri="{A12FA001-AC4F-418D-AE19-62706E023703}">
                      <ahyp:hlinkClr val="tx"/>
                    </a:ext>
                  </a:extLst>
                </a:hlinkClick>
              </a:rPr>
              <a:t>OnClickListener</a:t>
            </a:r>
            <a:r>
              <a:rPr lang="en">
                <a:solidFill>
                  <a:schemeClr val="dk1"/>
                </a:solidFill>
              </a:rPr>
              <a:t>, which is an interface in the </a:t>
            </a:r>
            <a:r>
              <a:rPr lang="en" u="sng">
                <a:solidFill>
                  <a:srgbClr val="1155CC"/>
                </a:solidFill>
                <a:hlinkClick r:id="rId3">
                  <a:extLst>
                    <a:ext uri="{A12FA001-AC4F-418D-AE19-62706E023703}">
                      <ahyp:hlinkClr val="tx"/>
                    </a:ext>
                  </a:extLst>
                </a:hlinkClick>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extLst>
                    <a:ext uri="{A12FA001-AC4F-418D-AE19-62706E023703}">
                      <ahyp:hlinkClr val="tx"/>
                    </a:ext>
                  </a:extLst>
                </a:hlinkClick>
              </a:rPr>
              <a:t>MotionEvent</a:t>
            </a:r>
            <a:r>
              <a:rPr lang="en">
                <a:solidFill>
                  <a:schemeClr val="dk1"/>
                </a:solidFill>
              </a:rPr>
              <a:t> class is delivered to </a:t>
            </a:r>
            <a:r>
              <a:rPr lang="en" u="sng">
                <a:solidFill>
                  <a:srgbClr val="1155CC"/>
                </a:solidFill>
                <a:hlinkClick r:id="rId3">
                  <a:extLst>
                    <a:ext uri="{A12FA001-AC4F-418D-AE19-62706E023703}">
                      <ahyp:hlinkCl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extLst>
                    <a:ext uri="{A12FA001-AC4F-418D-AE19-62706E023703}">
                      <ahyp:hlinkClr val="tx"/>
                    </a:ext>
                  </a:extLst>
                </a:hlinkClick>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extLst>
                    <a:ext uri="{A12FA001-AC4F-418D-AE19-62706E023703}">
                      <ahyp:hlinkClr val="tx"/>
                    </a:ext>
                  </a:extLst>
                </a:hlinkClick>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extLst>
                    <a:ext uri="{A12FA001-AC4F-418D-AE19-62706E023703}">
                      <ahyp:hlinkClr val="tx"/>
                    </a:ext>
                  </a:extLst>
                </a:hlinkClick>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extLst>
                    <a:ext uri="{A12FA001-AC4F-418D-AE19-62706E023703}">
                      <ahyp:hlinkClr val="tx"/>
                    </a:ext>
                  </a:extLst>
                </a:hlinkClick>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