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D15D6E-8E7A-4863-B3B2-EBC959F1A471}">
  <a:tblStyle styleId="{22D15D6E-8E7A-4863-B3B2-EBC959F1A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{22D15D6E-8E7A-4863-B3B2-EBC959F1A471}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