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70ABE9-1795-4CDE-A507-690E95956D6B}">
  <a:tblStyle styleId="{DB70ABE9-1795-4CDE-A507-690E95956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{DB70ABE9-1795-4CDE-A507-690E95956D6B}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{DB70ABE9-1795-4CDE-A507-690E95956D6B}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{DB70ABE9-1795-4CDE-A507-690E95956D6B}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{DB70ABE9-1795-4CDE-A507-690E95956D6B}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{DB70ABE9-1795-4CDE-A507-690E95956D6B}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