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13B5"/>
    <a:srgbClr val="F2F2F2"/>
    <a:srgbClr val="7127E9"/>
    <a:srgbClr val="3532D1"/>
    <a:srgbClr val="718092"/>
    <a:srgbClr val="7A8794"/>
    <a:srgbClr val="2E528F"/>
    <a:srgbClr val="2335D5"/>
    <a:srgbClr val="2032CA"/>
    <a:srgbClr val="5443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0"/>
    <p:restoredTop sz="96405"/>
  </p:normalViewPr>
  <p:slideViewPr>
    <p:cSldViewPr snapToGrid="0" snapToObjects="1">
      <p:cViewPr>
        <p:scale>
          <a:sx n="110" d="100"/>
          <a:sy n="110" d="100"/>
        </p:scale>
        <p:origin x="144"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7B1B1-3AC4-6D44-A582-9BAC6E6C9A22}" type="datetimeFigureOut">
              <a:rPr kumimoji="1" lang="zh-CN" altLang="en-US" smtClean="0"/>
              <a:t>2023/12/23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ACBF-BF93-2F4B-9DE6-0411811E64A7}" type="slidenum">
              <a:rPr kumimoji="1" lang="zh-CN" altLang="en-US" smtClean="0"/>
              <a:t>‹#›</a:t>
            </a:fld>
            <a:endParaRPr kumimoji="1" lang="zh-CN" altLang="en-US"/>
          </a:p>
        </p:txBody>
      </p:sp>
    </p:spTree>
    <p:extLst>
      <p:ext uri="{BB962C8B-B14F-4D97-AF65-F5344CB8AC3E}">
        <p14:creationId xmlns:p14="http://schemas.microsoft.com/office/powerpoint/2010/main" val="3478202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7EF49-4C48-944F-B389-C9B09659D8B9}"/>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BB5D696-2D45-F44A-9C22-9C031788C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CFC29B1-F7BA-B746-B652-D0A091E33FE0}"/>
              </a:ext>
            </a:extLst>
          </p:cNvPr>
          <p:cNvSpPr>
            <a:spLocks noGrp="1"/>
          </p:cNvSpPr>
          <p:nvPr>
            <p:ph type="dt" sz="half" idx="10"/>
          </p:nvPr>
        </p:nvSpPr>
        <p:spPr/>
        <p:txBody>
          <a:bodyPr/>
          <a:lstStyle/>
          <a:p>
            <a:fld id="{3A626D68-7091-A04C-B426-815E8D8F3F9A}" type="datetimeFigureOut">
              <a:rPr kumimoji="1" lang="zh-CN" altLang="en-US" smtClean="0"/>
              <a:t>2023/12/23</a:t>
            </a:fld>
            <a:endParaRPr kumimoji="1" lang="zh-CN" altLang="en-US"/>
          </a:p>
        </p:txBody>
      </p:sp>
      <p:sp>
        <p:nvSpPr>
          <p:cNvPr id="5" name="页脚占位符 4">
            <a:extLst>
              <a:ext uri="{FF2B5EF4-FFF2-40B4-BE49-F238E27FC236}">
                <a16:creationId xmlns:a16="http://schemas.microsoft.com/office/drawing/2014/main" id="{5E2476D1-1AA9-A14D-A6B8-5B175065DBA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0A63A40-3659-024A-999A-64EDADB0DB25}"/>
              </a:ext>
            </a:extLst>
          </p:cNvPr>
          <p:cNvSpPr>
            <a:spLocks noGrp="1"/>
          </p:cNvSpPr>
          <p:nvPr>
            <p:ph type="sldNum" sz="quarter" idx="12"/>
          </p:nvPr>
        </p:nvSpPr>
        <p:spPr/>
        <p:txBody>
          <a:bodyPr/>
          <a:lstStyle/>
          <a:p>
            <a:fld id="{315A0416-D236-4440-9B70-C25827F8CA21}" type="slidenum">
              <a:rPr kumimoji="1" lang="zh-CN" altLang="en-US" smtClean="0"/>
              <a:t>‹#›</a:t>
            </a:fld>
            <a:endParaRPr kumimoji="1" lang="zh-CN" altLang="en-US"/>
          </a:p>
        </p:txBody>
      </p:sp>
    </p:spTree>
    <p:extLst>
      <p:ext uri="{BB962C8B-B14F-4D97-AF65-F5344CB8AC3E}">
        <p14:creationId xmlns:p14="http://schemas.microsoft.com/office/powerpoint/2010/main" val="357712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A37FB-47AD-CE46-B8BB-14EDF931C67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AF923A2-32C8-E246-9E53-6D98CFEB2A94}"/>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746EEA3-1FE7-6241-B0A2-713A225ECEAB}"/>
              </a:ext>
            </a:extLst>
          </p:cNvPr>
          <p:cNvSpPr>
            <a:spLocks noGrp="1"/>
          </p:cNvSpPr>
          <p:nvPr>
            <p:ph type="dt" sz="half" idx="10"/>
          </p:nvPr>
        </p:nvSpPr>
        <p:spPr/>
        <p:txBody>
          <a:bodyPr/>
          <a:lstStyle/>
          <a:p>
            <a:fld id="{3A626D68-7091-A04C-B426-815E8D8F3F9A}" type="datetimeFigureOut">
              <a:rPr kumimoji="1" lang="zh-CN" altLang="en-US" smtClean="0"/>
              <a:t>2023/12/23</a:t>
            </a:fld>
            <a:endParaRPr kumimoji="1" lang="zh-CN" altLang="en-US"/>
          </a:p>
        </p:txBody>
      </p:sp>
      <p:sp>
        <p:nvSpPr>
          <p:cNvPr id="5" name="页脚占位符 4">
            <a:extLst>
              <a:ext uri="{FF2B5EF4-FFF2-40B4-BE49-F238E27FC236}">
                <a16:creationId xmlns:a16="http://schemas.microsoft.com/office/drawing/2014/main" id="{3D45C2C3-16EE-BC4D-B999-327681A979C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AB31D10-0291-8A41-8F14-22D789ECD3EA}"/>
              </a:ext>
            </a:extLst>
          </p:cNvPr>
          <p:cNvSpPr>
            <a:spLocks noGrp="1"/>
          </p:cNvSpPr>
          <p:nvPr>
            <p:ph type="sldNum" sz="quarter" idx="12"/>
          </p:nvPr>
        </p:nvSpPr>
        <p:spPr/>
        <p:txBody>
          <a:bodyPr/>
          <a:lstStyle/>
          <a:p>
            <a:fld id="{315A0416-D236-4440-9B70-C25827F8CA21}" type="slidenum">
              <a:rPr kumimoji="1" lang="zh-CN" altLang="en-US" smtClean="0"/>
              <a:t>‹#›</a:t>
            </a:fld>
            <a:endParaRPr kumimoji="1" lang="zh-CN" altLang="en-US"/>
          </a:p>
        </p:txBody>
      </p:sp>
    </p:spTree>
    <p:extLst>
      <p:ext uri="{BB962C8B-B14F-4D97-AF65-F5344CB8AC3E}">
        <p14:creationId xmlns:p14="http://schemas.microsoft.com/office/powerpoint/2010/main" val="2062432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3E953D-10B7-2542-9748-20D0133882D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330B0DA-6ED5-D04F-81F0-75B8051581C6}"/>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469921A2-A2F9-1F48-B376-15964F1165D1}"/>
              </a:ext>
            </a:extLst>
          </p:cNvPr>
          <p:cNvSpPr>
            <a:spLocks noGrp="1"/>
          </p:cNvSpPr>
          <p:nvPr>
            <p:ph type="dt" sz="half" idx="10"/>
          </p:nvPr>
        </p:nvSpPr>
        <p:spPr/>
        <p:txBody>
          <a:bodyPr/>
          <a:lstStyle/>
          <a:p>
            <a:fld id="{3A626D68-7091-A04C-B426-815E8D8F3F9A}" type="datetimeFigureOut">
              <a:rPr kumimoji="1" lang="zh-CN" altLang="en-US" smtClean="0"/>
              <a:t>2023/12/23</a:t>
            </a:fld>
            <a:endParaRPr kumimoji="1" lang="zh-CN" altLang="en-US"/>
          </a:p>
        </p:txBody>
      </p:sp>
      <p:sp>
        <p:nvSpPr>
          <p:cNvPr id="5" name="页脚占位符 4">
            <a:extLst>
              <a:ext uri="{FF2B5EF4-FFF2-40B4-BE49-F238E27FC236}">
                <a16:creationId xmlns:a16="http://schemas.microsoft.com/office/drawing/2014/main" id="{DA69371C-CB19-9440-93D0-079C1627307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1893161-F164-7748-8606-74CA5900D85C}"/>
              </a:ext>
            </a:extLst>
          </p:cNvPr>
          <p:cNvSpPr>
            <a:spLocks noGrp="1"/>
          </p:cNvSpPr>
          <p:nvPr>
            <p:ph type="sldNum" sz="quarter" idx="12"/>
          </p:nvPr>
        </p:nvSpPr>
        <p:spPr/>
        <p:txBody>
          <a:bodyPr/>
          <a:lstStyle/>
          <a:p>
            <a:fld id="{315A0416-D236-4440-9B70-C25827F8CA21}" type="slidenum">
              <a:rPr kumimoji="1" lang="zh-CN" altLang="en-US" smtClean="0"/>
              <a:t>‹#›</a:t>
            </a:fld>
            <a:endParaRPr kumimoji="1" lang="zh-CN" altLang="en-US"/>
          </a:p>
        </p:txBody>
      </p:sp>
    </p:spTree>
    <p:extLst>
      <p:ext uri="{BB962C8B-B14F-4D97-AF65-F5344CB8AC3E}">
        <p14:creationId xmlns:p14="http://schemas.microsoft.com/office/powerpoint/2010/main" val="302401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B4394-BE63-864A-85AB-36BE507F897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E7CDE28-76CF-B047-9A5D-CBD40E633C7A}"/>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560EDBDD-B620-4F49-9439-B333F917BA20}"/>
              </a:ext>
            </a:extLst>
          </p:cNvPr>
          <p:cNvSpPr>
            <a:spLocks noGrp="1"/>
          </p:cNvSpPr>
          <p:nvPr>
            <p:ph type="dt" sz="half" idx="10"/>
          </p:nvPr>
        </p:nvSpPr>
        <p:spPr/>
        <p:txBody>
          <a:bodyPr/>
          <a:lstStyle/>
          <a:p>
            <a:fld id="{3A626D68-7091-A04C-B426-815E8D8F3F9A}" type="datetimeFigureOut">
              <a:rPr kumimoji="1" lang="zh-CN" altLang="en-US" smtClean="0"/>
              <a:t>2023/12/23</a:t>
            </a:fld>
            <a:endParaRPr kumimoji="1" lang="zh-CN" altLang="en-US"/>
          </a:p>
        </p:txBody>
      </p:sp>
      <p:sp>
        <p:nvSpPr>
          <p:cNvPr id="5" name="页脚占位符 4">
            <a:extLst>
              <a:ext uri="{FF2B5EF4-FFF2-40B4-BE49-F238E27FC236}">
                <a16:creationId xmlns:a16="http://schemas.microsoft.com/office/drawing/2014/main" id="{46721238-6AE1-4541-B9E5-726A72BC4AF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4BF43E1-1BF9-8748-A815-866856EDFA9E}"/>
              </a:ext>
            </a:extLst>
          </p:cNvPr>
          <p:cNvSpPr>
            <a:spLocks noGrp="1"/>
          </p:cNvSpPr>
          <p:nvPr>
            <p:ph type="sldNum" sz="quarter" idx="12"/>
          </p:nvPr>
        </p:nvSpPr>
        <p:spPr/>
        <p:txBody>
          <a:bodyPr/>
          <a:lstStyle/>
          <a:p>
            <a:fld id="{315A0416-D236-4440-9B70-C25827F8CA21}" type="slidenum">
              <a:rPr kumimoji="1" lang="zh-CN" altLang="en-US" smtClean="0"/>
              <a:t>‹#›</a:t>
            </a:fld>
            <a:endParaRPr kumimoji="1" lang="zh-CN" altLang="en-US"/>
          </a:p>
        </p:txBody>
      </p:sp>
    </p:spTree>
    <p:extLst>
      <p:ext uri="{BB962C8B-B14F-4D97-AF65-F5344CB8AC3E}">
        <p14:creationId xmlns:p14="http://schemas.microsoft.com/office/powerpoint/2010/main" val="650372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825D0-3B2E-934A-BE65-2CFC90612F2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F3720FC-B7E1-DD4B-8471-C492F3B832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335ACB20-2E84-2940-8326-40BA1D317CB3}"/>
              </a:ext>
            </a:extLst>
          </p:cNvPr>
          <p:cNvSpPr>
            <a:spLocks noGrp="1"/>
          </p:cNvSpPr>
          <p:nvPr>
            <p:ph type="dt" sz="half" idx="10"/>
          </p:nvPr>
        </p:nvSpPr>
        <p:spPr/>
        <p:txBody>
          <a:bodyPr/>
          <a:lstStyle/>
          <a:p>
            <a:fld id="{3A626D68-7091-A04C-B426-815E8D8F3F9A}" type="datetimeFigureOut">
              <a:rPr kumimoji="1" lang="zh-CN" altLang="en-US" smtClean="0"/>
              <a:t>2023/12/23</a:t>
            </a:fld>
            <a:endParaRPr kumimoji="1" lang="zh-CN" altLang="en-US"/>
          </a:p>
        </p:txBody>
      </p:sp>
      <p:sp>
        <p:nvSpPr>
          <p:cNvPr id="5" name="页脚占位符 4">
            <a:extLst>
              <a:ext uri="{FF2B5EF4-FFF2-40B4-BE49-F238E27FC236}">
                <a16:creationId xmlns:a16="http://schemas.microsoft.com/office/drawing/2014/main" id="{1A42A09D-937F-A54C-8E99-AAE16D4596A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85382AB-AA2A-E742-B819-0BB91FBD265D}"/>
              </a:ext>
            </a:extLst>
          </p:cNvPr>
          <p:cNvSpPr>
            <a:spLocks noGrp="1"/>
          </p:cNvSpPr>
          <p:nvPr>
            <p:ph type="sldNum" sz="quarter" idx="12"/>
          </p:nvPr>
        </p:nvSpPr>
        <p:spPr/>
        <p:txBody>
          <a:bodyPr/>
          <a:lstStyle/>
          <a:p>
            <a:fld id="{315A0416-D236-4440-9B70-C25827F8CA21}" type="slidenum">
              <a:rPr kumimoji="1" lang="zh-CN" altLang="en-US" smtClean="0"/>
              <a:t>‹#›</a:t>
            </a:fld>
            <a:endParaRPr kumimoji="1" lang="zh-CN" altLang="en-US"/>
          </a:p>
        </p:txBody>
      </p:sp>
    </p:spTree>
    <p:extLst>
      <p:ext uri="{BB962C8B-B14F-4D97-AF65-F5344CB8AC3E}">
        <p14:creationId xmlns:p14="http://schemas.microsoft.com/office/powerpoint/2010/main" val="335792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02FA5-A220-8149-8F87-7F89DE17AE4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58C5E40-C36B-E24A-B841-D04E131A5F64}"/>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35E5F578-A3DE-5445-9112-C7499BE59B50}"/>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969EF9C5-DBD5-5D49-9C16-4B5C221C071A}"/>
              </a:ext>
            </a:extLst>
          </p:cNvPr>
          <p:cNvSpPr>
            <a:spLocks noGrp="1"/>
          </p:cNvSpPr>
          <p:nvPr>
            <p:ph type="dt" sz="half" idx="10"/>
          </p:nvPr>
        </p:nvSpPr>
        <p:spPr/>
        <p:txBody>
          <a:bodyPr/>
          <a:lstStyle/>
          <a:p>
            <a:fld id="{3A626D68-7091-A04C-B426-815E8D8F3F9A}" type="datetimeFigureOut">
              <a:rPr kumimoji="1" lang="zh-CN" altLang="en-US" smtClean="0"/>
              <a:t>2023/12/23</a:t>
            </a:fld>
            <a:endParaRPr kumimoji="1" lang="zh-CN" altLang="en-US"/>
          </a:p>
        </p:txBody>
      </p:sp>
      <p:sp>
        <p:nvSpPr>
          <p:cNvPr id="6" name="页脚占位符 5">
            <a:extLst>
              <a:ext uri="{FF2B5EF4-FFF2-40B4-BE49-F238E27FC236}">
                <a16:creationId xmlns:a16="http://schemas.microsoft.com/office/drawing/2014/main" id="{321DFF9E-2987-C041-AC52-8E7D6222B01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1E4662D-6A6E-0242-A0F0-FE201CAC08F9}"/>
              </a:ext>
            </a:extLst>
          </p:cNvPr>
          <p:cNvSpPr>
            <a:spLocks noGrp="1"/>
          </p:cNvSpPr>
          <p:nvPr>
            <p:ph type="sldNum" sz="quarter" idx="12"/>
          </p:nvPr>
        </p:nvSpPr>
        <p:spPr/>
        <p:txBody>
          <a:bodyPr/>
          <a:lstStyle/>
          <a:p>
            <a:fld id="{315A0416-D236-4440-9B70-C25827F8CA21}" type="slidenum">
              <a:rPr kumimoji="1" lang="zh-CN" altLang="en-US" smtClean="0"/>
              <a:t>‹#›</a:t>
            </a:fld>
            <a:endParaRPr kumimoji="1" lang="zh-CN" altLang="en-US"/>
          </a:p>
        </p:txBody>
      </p:sp>
    </p:spTree>
    <p:extLst>
      <p:ext uri="{BB962C8B-B14F-4D97-AF65-F5344CB8AC3E}">
        <p14:creationId xmlns:p14="http://schemas.microsoft.com/office/powerpoint/2010/main" val="245384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62C059-950A-0849-AA87-6E9AC5BB40D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24833F1-4093-2D45-B8B1-E36835F396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16D5A2E7-A2A0-F24C-A870-004A8D90A3C0}"/>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13D46BD8-4C2E-314D-B996-5C4F35DA93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2F30C475-E26E-9646-9094-249D4228F4A0}"/>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6C7D6498-FDCB-D546-8E49-624B49253E19}"/>
              </a:ext>
            </a:extLst>
          </p:cNvPr>
          <p:cNvSpPr>
            <a:spLocks noGrp="1"/>
          </p:cNvSpPr>
          <p:nvPr>
            <p:ph type="dt" sz="half" idx="10"/>
          </p:nvPr>
        </p:nvSpPr>
        <p:spPr/>
        <p:txBody>
          <a:bodyPr/>
          <a:lstStyle/>
          <a:p>
            <a:fld id="{3A626D68-7091-A04C-B426-815E8D8F3F9A}" type="datetimeFigureOut">
              <a:rPr kumimoji="1" lang="zh-CN" altLang="en-US" smtClean="0"/>
              <a:t>2023/12/23</a:t>
            </a:fld>
            <a:endParaRPr kumimoji="1" lang="zh-CN" altLang="en-US"/>
          </a:p>
        </p:txBody>
      </p:sp>
      <p:sp>
        <p:nvSpPr>
          <p:cNvPr id="8" name="页脚占位符 7">
            <a:extLst>
              <a:ext uri="{FF2B5EF4-FFF2-40B4-BE49-F238E27FC236}">
                <a16:creationId xmlns:a16="http://schemas.microsoft.com/office/drawing/2014/main" id="{C37C80BA-1A72-124F-BDFD-E1EB783D07A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855EF53-7FD2-4E47-B8BE-1819195628B3}"/>
              </a:ext>
            </a:extLst>
          </p:cNvPr>
          <p:cNvSpPr>
            <a:spLocks noGrp="1"/>
          </p:cNvSpPr>
          <p:nvPr>
            <p:ph type="sldNum" sz="quarter" idx="12"/>
          </p:nvPr>
        </p:nvSpPr>
        <p:spPr/>
        <p:txBody>
          <a:bodyPr/>
          <a:lstStyle/>
          <a:p>
            <a:fld id="{315A0416-D236-4440-9B70-C25827F8CA21}" type="slidenum">
              <a:rPr kumimoji="1" lang="zh-CN" altLang="en-US" smtClean="0"/>
              <a:t>‹#›</a:t>
            </a:fld>
            <a:endParaRPr kumimoji="1" lang="zh-CN" altLang="en-US"/>
          </a:p>
        </p:txBody>
      </p:sp>
    </p:spTree>
    <p:extLst>
      <p:ext uri="{BB962C8B-B14F-4D97-AF65-F5344CB8AC3E}">
        <p14:creationId xmlns:p14="http://schemas.microsoft.com/office/powerpoint/2010/main" val="5768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10766-65FA-EF43-A451-C2D9171BCEC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DD9DCF5-8AAB-374A-BF5E-7708977F828F}"/>
              </a:ext>
            </a:extLst>
          </p:cNvPr>
          <p:cNvSpPr>
            <a:spLocks noGrp="1"/>
          </p:cNvSpPr>
          <p:nvPr>
            <p:ph type="dt" sz="half" idx="10"/>
          </p:nvPr>
        </p:nvSpPr>
        <p:spPr/>
        <p:txBody>
          <a:bodyPr/>
          <a:lstStyle/>
          <a:p>
            <a:fld id="{3A626D68-7091-A04C-B426-815E8D8F3F9A}" type="datetimeFigureOut">
              <a:rPr kumimoji="1" lang="zh-CN" altLang="en-US" smtClean="0"/>
              <a:t>2023/12/23</a:t>
            </a:fld>
            <a:endParaRPr kumimoji="1" lang="zh-CN" altLang="en-US"/>
          </a:p>
        </p:txBody>
      </p:sp>
      <p:sp>
        <p:nvSpPr>
          <p:cNvPr id="4" name="页脚占位符 3">
            <a:extLst>
              <a:ext uri="{FF2B5EF4-FFF2-40B4-BE49-F238E27FC236}">
                <a16:creationId xmlns:a16="http://schemas.microsoft.com/office/drawing/2014/main" id="{4DAFB22D-A408-4E48-B66A-8ED79DF81D88}"/>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CCB84A6-A083-6D49-94F5-781A12E5969D}"/>
              </a:ext>
            </a:extLst>
          </p:cNvPr>
          <p:cNvSpPr>
            <a:spLocks noGrp="1"/>
          </p:cNvSpPr>
          <p:nvPr>
            <p:ph type="sldNum" sz="quarter" idx="12"/>
          </p:nvPr>
        </p:nvSpPr>
        <p:spPr/>
        <p:txBody>
          <a:bodyPr/>
          <a:lstStyle/>
          <a:p>
            <a:fld id="{315A0416-D236-4440-9B70-C25827F8CA21}" type="slidenum">
              <a:rPr kumimoji="1" lang="zh-CN" altLang="en-US" smtClean="0"/>
              <a:t>‹#›</a:t>
            </a:fld>
            <a:endParaRPr kumimoji="1" lang="zh-CN" altLang="en-US"/>
          </a:p>
        </p:txBody>
      </p:sp>
    </p:spTree>
    <p:extLst>
      <p:ext uri="{BB962C8B-B14F-4D97-AF65-F5344CB8AC3E}">
        <p14:creationId xmlns:p14="http://schemas.microsoft.com/office/powerpoint/2010/main" val="124186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DBB5E6E-EA33-FE4D-A6C4-2F34501E3E92}"/>
              </a:ext>
            </a:extLst>
          </p:cNvPr>
          <p:cNvSpPr>
            <a:spLocks noGrp="1"/>
          </p:cNvSpPr>
          <p:nvPr>
            <p:ph type="dt" sz="half" idx="10"/>
          </p:nvPr>
        </p:nvSpPr>
        <p:spPr/>
        <p:txBody>
          <a:bodyPr/>
          <a:lstStyle/>
          <a:p>
            <a:fld id="{3A626D68-7091-A04C-B426-815E8D8F3F9A}" type="datetimeFigureOut">
              <a:rPr kumimoji="1" lang="zh-CN" altLang="en-US" smtClean="0"/>
              <a:t>2023/12/23</a:t>
            </a:fld>
            <a:endParaRPr kumimoji="1" lang="zh-CN" altLang="en-US"/>
          </a:p>
        </p:txBody>
      </p:sp>
      <p:sp>
        <p:nvSpPr>
          <p:cNvPr id="3" name="页脚占位符 2">
            <a:extLst>
              <a:ext uri="{FF2B5EF4-FFF2-40B4-BE49-F238E27FC236}">
                <a16:creationId xmlns:a16="http://schemas.microsoft.com/office/drawing/2014/main" id="{EFA10505-459D-9F43-8320-CA5F581D0A8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FD7AEF6-567E-764E-8140-5CEA64954081}"/>
              </a:ext>
            </a:extLst>
          </p:cNvPr>
          <p:cNvSpPr>
            <a:spLocks noGrp="1"/>
          </p:cNvSpPr>
          <p:nvPr>
            <p:ph type="sldNum" sz="quarter" idx="12"/>
          </p:nvPr>
        </p:nvSpPr>
        <p:spPr/>
        <p:txBody>
          <a:bodyPr/>
          <a:lstStyle/>
          <a:p>
            <a:fld id="{315A0416-D236-4440-9B70-C25827F8CA21}" type="slidenum">
              <a:rPr kumimoji="1" lang="zh-CN" altLang="en-US" smtClean="0"/>
              <a:t>‹#›</a:t>
            </a:fld>
            <a:endParaRPr kumimoji="1" lang="zh-CN" altLang="en-US"/>
          </a:p>
        </p:txBody>
      </p:sp>
    </p:spTree>
    <p:extLst>
      <p:ext uri="{BB962C8B-B14F-4D97-AF65-F5344CB8AC3E}">
        <p14:creationId xmlns:p14="http://schemas.microsoft.com/office/powerpoint/2010/main" val="306903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09FD4-F896-B543-BDD0-C6C74659B00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6AEF198-FAAE-9344-B71A-454E658B7E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1216CCF3-2FF1-0B41-81F3-BF744575E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E0BFDADF-3094-5B46-9008-FA81670FD95B}"/>
              </a:ext>
            </a:extLst>
          </p:cNvPr>
          <p:cNvSpPr>
            <a:spLocks noGrp="1"/>
          </p:cNvSpPr>
          <p:nvPr>
            <p:ph type="dt" sz="half" idx="10"/>
          </p:nvPr>
        </p:nvSpPr>
        <p:spPr/>
        <p:txBody>
          <a:bodyPr/>
          <a:lstStyle/>
          <a:p>
            <a:fld id="{3A626D68-7091-A04C-B426-815E8D8F3F9A}" type="datetimeFigureOut">
              <a:rPr kumimoji="1" lang="zh-CN" altLang="en-US" smtClean="0"/>
              <a:t>2023/12/23</a:t>
            </a:fld>
            <a:endParaRPr kumimoji="1" lang="zh-CN" altLang="en-US"/>
          </a:p>
        </p:txBody>
      </p:sp>
      <p:sp>
        <p:nvSpPr>
          <p:cNvPr id="6" name="页脚占位符 5">
            <a:extLst>
              <a:ext uri="{FF2B5EF4-FFF2-40B4-BE49-F238E27FC236}">
                <a16:creationId xmlns:a16="http://schemas.microsoft.com/office/drawing/2014/main" id="{37A46D9D-929A-A246-8A96-CEB531639AE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23EBEA4-9E1F-6A40-BA83-C8DAC57A53FE}"/>
              </a:ext>
            </a:extLst>
          </p:cNvPr>
          <p:cNvSpPr>
            <a:spLocks noGrp="1"/>
          </p:cNvSpPr>
          <p:nvPr>
            <p:ph type="sldNum" sz="quarter" idx="12"/>
          </p:nvPr>
        </p:nvSpPr>
        <p:spPr/>
        <p:txBody>
          <a:bodyPr/>
          <a:lstStyle/>
          <a:p>
            <a:fld id="{315A0416-D236-4440-9B70-C25827F8CA21}" type="slidenum">
              <a:rPr kumimoji="1" lang="zh-CN" altLang="en-US" smtClean="0"/>
              <a:t>‹#›</a:t>
            </a:fld>
            <a:endParaRPr kumimoji="1" lang="zh-CN" altLang="en-US"/>
          </a:p>
        </p:txBody>
      </p:sp>
    </p:spTree>
    <p:extLst>
      <p:ext uri="{BB962C8B-B14F-4D97-AF65-F5344CB8AC3E}">
        <p14:creationId xmlns:p14="http://schemas.microsoft.com/office/powerpoint/2010/main" val="3555092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E680A-34CF-2643-A4CC-6E93A19E910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D404B7B-6502-4541-B76D-5CA62D624F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8432932-C49B-9A4D-A77A-E7E3A6360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ED09008F-06D3-6644-BB06-4CBE12A47331}"/>
              </a:ext>
            </a:extLst>
          </p:cNvPr>
          <p:cNvSpPr>
            <a:spLocks noGrp="1"/>
          </p:cNvSpPr>
          <p:nvPr>
            <p:ph type="dt" sz="half" idx="10"/>
          </p:nvPr>
        </p:nvSpPr>
        <p:spPr/>
        <p:txBody>
          <a:bodyPr/>
          <a:lstStyle/>
          <a:p>
            <a:fld id="{3A626D68-7091-A04C-B426-815E8D8F3F9A}" type="datetimeFigureOut">
              <a:rPr kumimoji="1" lang="zh-CN" altLang="en-US" smtClean="0"/>
              <a:t>2023/12/23</a:t>
            </a:fld>
            <a:endParaRPr kumimoji="1" lang="zh-CN" altLang="en-US"/>
          </a:p>
        </p:txBody>
      </p:sp>
      <p:sp>
        <p:nvSpPr>
          <p:cNvPr id="6" name="页脚占位符 5">
            <a:extLst>
              <a:ext uri="{FF2B5EF4-FFF2-40B4-BE49-F238E27FC236}">
                <a16:creationId xmlns:a16="http://schemas.microsoft.com/office/drawing/2014/main" id="{E5777CA9-9B7E-8746-9E5E-E51D535A0EA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D1D097B-64E9-0940-966F-7045B01C7D89}"/>
              </a:ext>
            </a:extLst>
          </p:cNvPr>
          <p:cNvSpPr>
            <a:spLocks noGrp="1"/>
          </p:cNvSpPr>
          <p:nvPr>
            <p:ph type="sldNum" sz="quarter" idx="12"/>
          </p:nvPr>
        </p:nvSpPr>
        <p:spPr/>
        <p:txBody>
          <a:bodyPr/>
          <a:lstStyle/>
          <a:p>
            <a:fld id="{315A0416-D236-4440-9B70-C25827F8CA21}" type="slidenum">
              <a:rPr kumimoji="1" lang="zh-CN" altLang="en-US" smtClean="0"/>
              <a:t>‹#›</a:t>
            </a:fld>
            <a:endParaRPr kumimoji="1" lang="zh-CN" altLang="en-US"/>
          </a:p>
        </p:txBody>
      </p:sp>
    </p:spTree>
    <p:extLst>
      <p:ext uri="{BB962C8B-B14F-4D97-AF65-F5344CB8AC3E}">
        <p14:creationId xmlns:p14="http://schemas.microsoft.com/office/powerpoint/2010/main" val="1033911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66009E-99FC-1445-93CC-BA98D05C90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AA3DF97-21A0-2344-8C96-396E53F4D7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5968410-30B9-B847-A4D0-CA5F9D891D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626D68-7091-A04C-B426-815E8D8F3F9A}" type="datetimeFigureOut">
              <a:rPr kumimoji="1" lang="zh-CN" altLang="en-US" smtClean="0"/>
              <a:t>2023/12/23</a:t>
            </a:fld>
            <a:endParaRPr kumimoji="1" lang="zh-CN" altLang="en-US"/>
          </a:p>
        </p:txBody>
      </p:sp>
      <p:sp>
        <p:nvSpPr>
          <p:cNvPr id="5" name="页脚占位符 4">
            <a:extLst>
              <a:ext uri="{FF2B5EF4-FFF2-40B4-BE49-F238E27FC236}">
                <a16:creationId xmlns:a16="http://schemas.microsoft.com/office/drawing/2014/main" id="{22B71E96-87EE-C444-B692-BC12498BE2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3E7EB54-62D9-3B4C-A11F-418050B0FE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A0416-D236-4440-9B70-C25827F8CA21}" type="slidenum">
              <a:rPr kumimoji="1" lang="zh-CN" altLang="en-US" smtClean="0"/>
              <a:t>‹#›</a:t>
            </a:fld>
            <a:endParaRPr kumimoji="1" lang="zh-CN" altLang="en-US"/>
          </a:p>
        </p:txBody>
      </p:sp>
    </p:spTree>
    <p:extLst>
      <p:ext uri="{BB962C8B-B14F-4D97-AF65-F5344CB8AC3E}">
        <p14:creationId xmlns:p14="http://schemas.microsoft.com/office/powerpoint/2010/main" val="543439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图片 57">
            <a:extLst>
              <a:ext uri="{FF2B5EF4-FFF2-40B4-BE49-F238E27FC236}">
                <a16:creationId xmlns:a16="http://schemas.microsoft.com/office/drawing/2014/main" id="{B068E699-FABC-BA49-A745-A9336ED4927A}"/>
              </a:ext>
            </a:extLst>
          </p:cNvPr>
          <p:cNvPicPr>
            <a:picLocks noChangeAspect="1"/>
          </p:cNvPicPr>
          <p:nvPr/>
        </p:nvPicPr>
        <p:blipFill>
          <a:blip r:embed="rId2"/>
          <a:stretch>
            <a:fillRect/>
          </a:stretch>
        </p:blipFill>
        <p:spPr>
          <a:xfrm>
            <a:off x="6908207" y="952524"/>
            <a:ext cx="5142267" cy="5795687"/>
          </a:xfrm>
          <a:prstGeom prst="rect">
            <a:avLst/>
          </a:prstGeom>
        </p:spPr>
      </p:pic>
      <p:pic>
        <p:nvPicPr>
          <p:cNvPr id="57" name="图片 56">
            <a:extLst>
              <a:ext uri="{FF2B5EF4-FFF2-40B4-BE49-F238E27FC236}">
                <a16:creationId xmlns:a16="http://schemas.microsoft.com/office/drawing/2014/main" id="{6614BA59-0188-D740-988F-1CA177704169}"/>
              </a:ext>
            </a:extLst>
          </p:cNvPr>
          <p:cNvPicPr>
            <a:picLocks noChangeAspect="1"/>
          </p:cNvPicPr>
          <p:nvPr/>
        </p:nvPicPr>
        <p:blipFill>
          <a:blip r:embed="rId2"/>
          <a:stretch>
            <a:fillRect/>
          </a:stretch>
        </p:blipFill>
        <p:spPr>
          <a:xfrm>
            <a:off x="212246" y="994521"/>
            <a:ext cx="6644739" cy="2370165"/>
          </a:xfrm>
          <a:prstGeom prst="rect">
            <a:avLst/>
          </a:prstGeom>
        </p:spPr>
      </p:pic>
      <p:sp>
        <p:nvSpPr>
          <p:cNvPr id="125" name="圆角矩形 124">
            <a:extLst>
              <a:ext uri="{FF2B5EF4-FFF2-40B4-BE49-F238E27FC236}">
                <a16:creationId xmlns:a16="http://schemas.microsoft.com/office/drawing/2014/main" id="{C13DF7C1-1D2D-CA40-AF7D-F813EFE9A471}"/>
              </a:ext>
            </a:extLst>
          </p:cNvPr>
          <p:cNvSpPr/>
          <p:nvPr/>
        </p:nvSpPr>
        <p:spPr>
          <a:xfrm>
            <a:off x="3736023" y="2580106"/>
            <a:ext cx="2509029" cy="454095"/>
          </a:xfrm>
          <a:prstGeom prst="roundRect">
            <a:avLst/>
          </a:prstGeom>
          <a:solidFill>
            <a:srgbClr val="E7E5F4">
              <a:alpha val="5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124" name="圆角矩形 123">
            <a:extLst>
              <a:ext uri="{FF2B5EF4-FFF2-40B4-BE49-F238E27FC236}">
                <a16:creationId xmlns:a16="http://schemas.microsoft.com/office/drawing/2014/main" id="{D07CBF3C-1767-C147-955F-FBF90581C76D}"/>
              </a:ext>
            </a:extLst>
          </p:cNvPr>
          <p:cNvSpPr/>
          <p:nvPr/>
        </p:nvSpPr>
        <p:spPr>
          <a:xfrm>
            <a:off x="565447" y="2611334"/>
            <a:ext cx="2344973" cy="414914"/>
          </a:xfrm>
          <a:prstGeom prst="roundRect">
            <a:avLst/>
          </a:prstGeom>
          <a:solidFill>
            <a:srgbClr val="E7E5F4">
              <a:alpha val="50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pic>
        <p:nvPicPr>
          <p:cNvPr id="80" name="图片 79">
            <a:extLst>
              <a:ext uri="{FF2B5EF4-FFF2-40B4-BE49-F238E27FC236}">
                <a16:creationId xmlns:a16="http://schemas.microsoft.com/office/drawing/2014/main" id="{FE0FB2D2-93CB-7446-AE97-85487C5B4F70}"/>
              </a:ext>
            </a:extLst>
          </p:cNvPr>
          <p:cNvPicPr>
            <a:picLocks noChangeAspect="1"/>
          </p:cNvPicPr>
          <p:nvPr/>
        </p:nvPicPr>
        <p:blipFill>
          <a:blip r:embed="rId2"/>
          <a:stretch>
            <a:fillRect/>
          </a:stretch>
        </p:blipFill>
        <p:spPr>
          <a:xfrm>
            <a:off x="212246" y="3454430"/>
            <a:ext cx="6644739" cy="3289270"/>
          </a:xfrm>
          <a:prstGeom prst="rect">
            <a:avLst/>
          </a:prstGeom>
        </p:spPr>
      </p:pic>
      <p:pic>
        <p:nvPicPr>
          <p:cNvPr id="30" name="图片 29">
            <a:extLst>
              <a:ext uri="{FF2B5EF4-FFF2-40B4-BE49-F238E27FC236}">
                <a16:creationId xmlns:a16="http://schemas.microsoft.com/office/drawing/2014/main" id="{A3171AC6-AE72-B24D-9683-15358DF1EAD2}"/>
              </a:ext>
            </a:extLst>
          </p:cNvPr>
          <p:cNvPicPr>
            <a:picLocks/>
          </p:cNvPicPr>
          <p:nvPr/>
        </p:nvPicPr>
        <p:blipFill>
          <a:blip r:embed="rId3"/>
          <a:stretch>
            <a:fillRect/>
          </a:stretch>
        </p:blipFill>
        <p:spPr>
          <a:xfrm>
            <a:off x="2655518" y="4229988"/>
            <a:ext cx="3892233" cy="2107312"/>
          </a:xfrm>
          <a:prstGeom prst="rect">
            <a:avLst/>
          </a:prstGeom>
        </p:spPr>
      </p:pic>
      <p:cxnSp>
        <p:nvCxnSpPr>
          <p:cNvPr id="9" name="直线箭头连接符 8">
            <a:extLst>
              <a:ext uri="{FF2B5EF4-FFF2-40B4-BE49-F238E27FC236}">
                <a16:creationId xmlns:a16="http://schemas.microsoft.com/office/drawing/2014/main" id="{BFFAEBA6-43E4-A946-8040-34F1AD3C583A}"/>
              </a:ext>
            </a:extLst>
          </p:cNvPr>
          <p:cNvCxnSpPr/>
          <p:nvPr/>
        </p:nvCxnSpPr>
        <p:spPr>
          <a:xfrm>
            <a:off x="2949828" y="5808731"/>
            <a:ext cx="3491999" cy="0"/>
          </a:xfrm>
          <a:prstGeom prst="straightConnector1">
            <a:avLst/>
          </a:prstGeom>
          <a:ln>
            <a:solidFill>
              <a:srgbClr val="989898"/>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12B91D43-17AD-3848-9E93-58B3D11E375B}"/>
              </a:ext>
            </a:extLst>
          </p:cNvPr>
          <p:cNvSpPr/>
          <p:nvPr/>
        </p:nvSpPr>
        <p:spPr>
          <a:xfrm>
            <a:off x="4278749" y="5293563"/>
            <a:ext cx="1080000" cy="118800"/>
          </a:xfrm>
          <a:prstGeom prst="rect">
            <a:avLst/>
          </a:prstGeom>
          <a:solidFill>
            <a:srgbClr val="1CA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AABE3F53-E97F-0C4B-84C0-657088D5CBFC}"/>
              </a:ext>
            </a:extLst>
          </p:cNvPr>
          <p:cNvSpPr/>
          <p:nvPr/>
        </p:nvSpPr>
        <p:spPr>
          <a:xfrm>
            <a:off x="3200948" y="5077563"/>
            <a:ext cx="2951999" cy="118800"/>
          </a:xfrm>
          <a:prstGeom prst="rect">
            <a:avLst/>
          </a:prstGeom>
          <a:solidFill>
            <a:srgbClr val="622C8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a:extLst>
              <a:ext uri="{FF2B5EF4-FFF2-40B4-BE49-F238E27FC236}">
                <a16:creationId xmlns:a16="http://schemas.microsoft.com/office/drawing/2014/main" id="{7857BD77-1233-E14A-AC3B-09FDA5642C1D}"/>
              </a:ext>
            </a:extLst>
          </p:cNvPr>
          <p:cNvSpPr/>
          <p:nvPr/>
        </p:nvSpPr>
        <p:spPr>
          <a:xfrm>
            <a:off x="2665738" y="5900743"/>
            <a:ext cx="657552" cy="261610"/>
          </a:xfrm>
          <a:prstGeom prst="rect">
            <a:avLst/>
          </a:prstGeom>
        </p:spPr>
        <p:txBody>
          <a:bodyPr wrap="none">
            <a:spAutoFit/>
          </a:bodyPr>
          <a:lstStyle/>
          <a:p>
            <a:r>
              <a:rPr lang="zh-CN" altLang="en-US" sz="1100" dirty="0">
                <a:latin typeface="+mn-ea"/>
              </a:rPr>
              <a:t>2021.0</a:t>
            </a:r>
            <a:r>
              <a:rPr lang="en-US" altLang="zh-CN" sz="1100" dirty="0">
                <a:latin typeface="+mn-ea"/>
              </a:rPr>
              <a:t>1</a:t>
            </a:r>
            <a:endParaRPr lang="zh-CN" altLang="en-US" sz="1100" dirty="0">
              <a:latin typeface="+mn-ea"/>
            </a:endParaRPr>
          </a:p>
        </p:txBody>
      </p:sp>
      <p:sp>
        <p:nvSpPr>
          <p:cNvPr id="17" name="矩形 16">
            <a:extLst>
              <a:ext uri="{FF2B5EF4-FFF2-40B4-BE49-F238E27FC236}">
                <a16:creationId xmlns:a16="http://schemas.microsoft.com/office/drawing/2014/main" id="{A7E2AF25-C074-BE47-A4D8-92043C3B6175}"/>
              </a:ext>
            </a:extLst>
          </p:cNvPr>
          <p:cNvSpPr/>
          <p:nvPr/>
        </p:nvSpPr>
        <p:spPr>
          <a:xfrm>
            <a:off x="3745738" y="5900743"/>
            <a:ext cx="657552" cy="261610"/>
          </a:xfrm>
          <a:prstGeom prst="rect">
            <a:avLst/>
          </a:prstGeom>
        </p:spPr>
        <p:txBody>
          <a:bodyPr wrap="none">
            <a:spAutoFit/>
          </a:bodyPr>
          <a:lstStyle/>
          <a:p>
            <a:r>
              <a:rPr lang="zh-CN" altLang="en-US" sz="1100" dirty="0">
                <a:latin typeface="+mn-ea"/>
              </a:rPr>
              <a:t>202</a:t>
            </a:r>
            <a:r>
              <a:rPr lang="en-US" altLang="zh-CN" sz="1100" dirty="0">
                <a:latin typeface="+mn-ea"/>
              </a:rPr>
              <a:t>2</a:t>
            </a:r>
            <a:r>
              <a:rPr lang="zh-CN" altLang="en-US" sz="1100" dirty="0">
                <a:latin typeface="+mn-ea"/>
              </a:rPr>
              <a:t>.0</a:t>
            </a:r>
            <a:r>
              <a:rPr lang="en-US" altLang="zh-CN" sz="1100" dirty="0">
                <a:latin typeface="+mn-ea"/>
              </a:rPr>
              <a:t>1</a:t>
            </a:r>
            <a:endParaRPr lang="zh-CN" altLang="en-US" sz="1100" dirty="0">
              <a:latin typeface="+mn-ea"/>
            </a:endParaRPr>
          </a:p>
        </p:txBody>
      </p:sp>
      <p:sp>
        <p:nvSpPr>
          <p:cNvPr id="18" name="矩形 17">
            <a:extLst>
              <a:ext uri="{FF2B5EF4-FFF2-40B4-BE49-F238E27FC236}">
                <a16:creationId xmlns:a16="http://schemas.microsoft.com/office/drawing/2014/main" id="{8EC6A70B-0821-B44A-8438-6EDD8F9E4A8C}"/>
              </a:ext>
            </a:extLst>
          </p:cNvPr>
          <p:cNvSpPr/>
          <p:nvPr/>
        </p:nvSpPr>
        <p:spPr>
          <a:xfrm>
            <a:off x="4825738" y="5888453"/>
            <a:ext cx="657552" cy="261610"/>
          </a:xfrm>
          <a:prstGeom prst="rect">
            <a:avLst/>
          </a:prstGeom>
        </p:spPr>
        <p:txBody>
          <a:bodyPr wrap="none">
            <a:spAutoFit/>
          </a:bodyPr>
          <a:lstStyle/>
          <a:p>
            <a:r>
              <a:rPr lang="zh-CN" altLang="en-US" sz="1100" dirty="0">
                <a:latin typeface="+mn-ea"/>
              </a:rPr>
              <a:t>202</a:t>
            </a:r>
            <a:r>
              <a:rPr lang="en-US" altLang="zh-CN" sz="1100" dirty="0">
                <a:latin typeface="+mn-ea"/>
              </a:rPr>
              <a:t>3</a:t>
            </a:r>
            <a:r>
              <a:rPr lang="zh-CN" altLang="en-US" sz="1100" dirty="0">
                <a:latin typeface="+mn-ea"/>
              </a:rPr>
              <a:t>.0</a:t>
            </a:r>
            <a:r>
              <a:rPr lang="en-US" altLang="zh-CN" sz="1100" dirty="0">
                <a:latin typeface="+mn-ea"/>
              </a:rPr>
              <a:t>1</a:t>
            </a:r>
            <a:endParaRPr lang="zh-CN" altLang="en-US" sz="1100" dirty="0">
              <a:latin typeface="+mn-ea"/>
            </a:endParaRPr>
          </a:p>
        </p:txBody>
      </p:sp>
      <p:sp>
        <p:nvSpPr>
          <p:cNvPr id="19" name="矩形 18">
            <a:extLst>
              <a:ext uri="{FF2B5EF4-FFF2-40B4-BE49-F238E27FC236}">
                <a16:creationId xmlns:a16="http://schemas.microsoft.com/office/drawing/2014/main" id="{6E4E958D-D46F-224D-8A3D-4CFBF15EB26F}"/>
              </a:ext>
            </a:extLst>
          </p:cNvPr>
          <p:cNvSpPr/>
          <p:nvPr/>
        </p:nvSpPr>
        <p:spPr>
          <a:xfrm>
            <a:off x="5905738" y="5888453"/>
            <a:ext cx="657552" cy="261610"/>
          </a:xfrm>
          <a:prstGeom prst="rect">
            <a:avLst/>
          </a:prstGeom>
        </p:spPr>
        <p:txBody>
          <a:bodyPr wrap="none">
            <a:spAutoFit/>
          </a:bodyPr>
          <a:lstStyle/>
          <a:p>
            <a:r>
              <a:rPr lang="zh-CN" altLang="en-US" sz="1100" dirty="0">
                <a:latin typeface="+mn-ea"/>
              </a:rPr>
              <a:t>202</a:t>
            </a:r>
            <a:r>
              <a:rPr lang="en-US" altLang="zh-CN" sz="1100" dirty="0">
                <a:latin typeface="+mn-ea"/>
              </a:rPr>
              <a:t>4</a:t>
            </a:r>
            <a:r>
              <a:rPr lang="zh-CN" altLang="en-US" sz="1100" dirty="0">
                <a:latin typeface="+mn-ea"/>
              </a:rPr>
              <a:t>.0</a:t>
            </a:r>
            <a:r>
              <a:rPr lang="en-US" altLang="zh-CN" sz="1100" dirty="0">
                <a:latin typeface="+mn-ea"/>
              </a:rPr>
              <a:t>1</a:t>
            </a:r>
            <a:endParaRPr lang="zh-CN" altLang="en-US" sz="1100" dirty="0">
              <a:latin typeface="+mn-ea"/>
            </a:endParaRPr>
          </a:p>
        </p:txBody>
      </p:sp>
      <p:pic>
        <p:nvPicPr>
          <p:cNvPr id="22" name="图片 21">
            <a:extLst>
              <a:ext uri="{FF2B5EF4-FFF2-40B4-BE49-F238E27FC236}">
                <a16:creationId xmlns:a16="http://schemas.microsoft.com/office/drawing/2014/main" id="{A452A3E4-B061-7C42-B94D-66F0B941E670}"/>
              </a:ext>
            </a:extLst>
          </p:cNvPr>
          <p:cNvPicPr>
            <a:picLocks noChangeAspect="1"/>
          </p:cNvPicPr>
          <p:nvPr/>
        </p:nvPicPr>
        <p:blipFill>
          <a:blip r:embed="rId4"/>
          <a:stretch>
            <a:fillRect/>
          </a:stretch>
        </p:blipFill>
        <p:spPr>
          <a:xfrm>
            <a:off x="2952000" y="5700439"/>
            <a:ext cx="93600" cy="124800"/>
          </a:xfrm>
          <a:prstGeom prst="rect">
            <a:avLst/>
          </a:prstGeom>
        </p:spPr>
      </p:pic>
      <p:sp>
        <p:nvSpPr>
          <p:cNvPr id="26" name="矩形 25">
            <a:extLst>
              <a:ext uri="{FF2B5EF4-FFF2-40B4-BE49-F238E27FC236}">
                <a16:creationId xmlns:a16="http://schemas.microsoft.com/office/drawing/2014/main" id="{826D8F34-F65F-3A4A-9B35-13A2A53794AA}"/>
              </a:ext>
            </a:extLst>
          </p:cNvPr>
          <p:cNvSpPr/>
          <p:nvPr/>
        </p:nvSpPr>
        <p:spPr>
          <a:xfrm>
            <a:off x="5360949" y="5509563"/>
            <a:ext cx="810000" cy="118800"/>
          </a:xfrm>
          <a:prstGeom prst="rect">
            <a:avLst/>
          </a:prstGeom>
          <a:solidFill>
            <a:srgbClr val="5C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7" name="图片 26">
            <a:extLst>
              <a:ext uri="{FF2B5EF4-FFF2-40B4-BE49-F238E27FC236}">
                <a16:creationId xmlns:a16="http://schemas.microsoft.com/office/drawing/2014/main" id="{2597A07B-2883-684C-B37F-93C06E665948}"/>
              </a:ext>
            </a:extLst>
          </p:cNvPr>
          <p:cNvPicPr>
            <a:picLocks noChangeAspect="1"/>
          </p:cNvPicPr>
          <p:nvPr/>
        </p:nvPicPr>
        <p:blipFill>
          <a:blip r:embed="rId5"/>
          <a:stretch>
            <a:fillRect/>
          </a:stretch>
        </p:blipFill>
        <p:spPr>
          <a:xfrm>
            <a:off x="3184167" y="4537563"/>
            <a:ext cx="452120" cy="452120"/>
          </a:xfrm>
          <a:prstGeom prst="rect">
            <a:avLst/>
          </a:prstGeom>
        </p:spPr>
      </p:pic>
      <p:pic>
        <p:nvPicPr>
          <p:cNvPr id="28" name="图片 27">
            <a:extLst>
              <a:ext uri="{FF2B5EF4-FFF2-40B4-BE49-F238E27FC236}">
                <a16:creationId xmlns:a16="http://schemas.microsoft.com/office/drawing/2014/main" id="{6252B173-0990-1949-B854-4160565EAC3C}"/>
              </a:ext>
            </a:extLst>
          </p:cNvPr>
          <p:cNvPicPr>
            <a:picLocks noChangeAspect="1"/>
          </p:cNvPicPr>
          <p:nvPr/>
        </p:nvPicPr>
        <p:blipFill>
          <a:blip r:embed="rId6"/>
          <a:stretch>
            <a:fillRect/>
          </a:stretch>
        </p:blipFill>
        <p:spPr>
          <a:xfrm>
            <a:off x="4251422" y="4537563"/>
            <a:ext cx="453600" cy="453600"/>
          </a:xfrm>
          <a:prstGeom prst="rect">
            <a:avLst/>
          </a:prstGeom>
        </p:spPr>
      </p:pic>
      <p:pic>
        <p:nvPicPr>
          <p:cNvPr id="29" name="图片 28">
            <a:extLst>
              <a:ext uri="{FF2B5EF4-FFF2-40B4-BE49-F238E27FC236}">
                <a16:creationId xmlns:a16="http://schemas.microsoft.com/office/drawing/2014/main" id="{732437F7-2CC9-3D40-AEFF-56B189130D5E}"/>
              </a:ext>
            </a:extLst>
          </p:cNvPr>
          <p:cNvPicPr>
            <a:picLocks noChangeAspect="1"/>
          </p:cNvPicPr>
          <p:nvPr/>
        </p:nvPicPr>
        <p:blipFill>
          <a:blip r:embed="rId7"/>
          <a:stretch>
            <a:fillRect/>
          </a:stretch>
        </p:blipFill>
        <p:spPr>
          <a:xfrm>
            <a:off x="5360949" y="4537563"/>
            <a:ext cx="453600" cy="389656"/>
          </a:xfrm>
          <a:prstGeom prst="rect">
            <a:avLst/>
          </a:prstGeom>
        </p:spPr>
      </p:pic>
      <p:pic>
        <p:nvPicPr>
          <p:cNvPr id="31" name="图片 30">
            <a:extLst>
              <a:ext uri="{FF2B5EF4-FFF2-40B4-BE49-F238E27FC236}">
                <a16:creationId xmlns:a16="http://schemas.microsoft.com/office/drawing/2014/main" id="{A7AC803A-8F68-254B-B129-306496922520}"/>
              </a:ext>
            </a:extLst>
          </p:cNvPr>
          <p:cNvPicPr>
            <a:picLocks noChangeAspect="1"/>
          </p:cNvPicPr>
          <p:nvPr/>
        </p:nvPicPr>
        <p:blipFill>
          <a:blip r:embed="rId8"/>
          <a:stretch>
            <a:fillRect/>
          </a:stretch>
        </p:blipFill>
        <p:spPr>
          <a:xfrm>
            <a:off x="3775247" y="4021154"/>
            <a:ext cx="1803400" cy="470009"/>
          </a:xfrm>
          <a:prstGeom prst="rect">
            <a:avLst/>
          </a:prstGeom>
        </p:spPr>
      </p:pic>
      <p:sp>
        <p:nvSpPr>
          <p:cNvPr id="32" name="矩形 31">
            <a:extLst>
              <a:ext uri="{FF2B5EF4-FFF2-40B4-BE49-F238E27FC236}">
                <a16:creationId xmlns:a16="http://schemas.microsoft.com/office/drawing/2014/main" id="{8E59A9FB-4889-C14A-9AE9-E6A19FB7EE00}"/>
              </a:ext>
            </a:extLst>
          </p:cNvPr>
          <p:cNvSpPr/>
          <p:nvPr/>
        </p:nvSpPr>
        <p:spPr>
          <a:xfrm>
            <a:off x="4093440" y="4058022"/>
            <a:ext cx="1107996" cy="369332"/>
          </a:xfrm>
          <a:prstGeom prst="rect">
            <a:avLst/>
          </a:prstGeom>
        </p:spPr>
        <p:txBody>
          <a:bodyPr wrap="none">
            <a:spAutoFit/>
          </a:bodyPr>
          <a:lstStyle/>
          <a:p>
            <a:r>
              <a:rPr lang="zh-CN" altLang="en-US" dirty="0"/>
              <a:t>項目歷程</a:t>
            </a:r>
          </a:p>
        </p:txBody>
      </p:sp>
      <p:sp>
        <p:nvSpPr>
          <p:cNvPr id="34" name="TextBox 52">
            <a:extLst>
              <a:ext uri="{FF2B5EF4-FFF2-40B4-BE49-F238E27FC236}">
                <a16:creationId xmlns:a16="http://schemas.microsoft.com/office/drawing/2014/main" id="{2C9E5A4E-7DA9-1844-9DB7-42089ABDFFA5}"/>
              </a:ext>
            </a:extLst>
          </p:cNvPr>
          <p:cNvSpPr txBox="1"/>
          <p:nvPr/>
        </p:nvSpPr>
        <p:spPr>
          <a:xfrm>
            <a:off x="276745" y="3611657"/>
            <a:ext cx="3528578" cy="400110"/>
          </a:xfrm>
          <a:prstGeom prst="rect">
            <a:avLst/>
          </a:prstGeom>
          <a:noFill/>
        </p:spPr>
        <p:txBody>
          <a:bodyPr wrap="square" rtlCol="0">
            <a:spAutoFit/>
          </a:bodyPr>
          <a:lstStyle>
            <a:defPPr>
              <a:defRPr lang="zh-CN"/>
            </a:defPPr>
            <a:lvl1pPr defTabSz="1218565">
              <a:spcBef>
                <a:spcPct val="20000"/>
              </a:spcBef>
              <a:defRPr sz="1600" b="1">
                <a:solidFill>
                  <a:schemeClr val="tx1">
                    <a:lumMod val="75000"/>
                    <a:lumOff val="25000"/>
                  </a:schemeClr>
                </a:solidFill>
                <a:latin typeface="Arial" panose="020B0604020202090204" pitchFamily="34" charset="0"/>
                <a:ea typeface="微软雅黑" panose="020B0503020204020204" charset="-122"/>
                <a:cs typeface="+mn-ea"/>
              </a:defRPr>
            </a:lvl1pPr>
          </a:lstStyle>
          <a:p>
            <a:r>
              <a:rPr lang="zh-CN" altLang="en-US" sz="2000" dirty="0"/>
              <a:t>Job scope 、R&amp;R變化</a:t>
            </a:r>
          </a:p>
        </p:txBody>
      </p:sp>
      <p:sp>
        <p:nvSpPr>
          <p:cNvPr id="60" name="矩形 59">
            <a:extLst>
              <a:ext uri="{FF2B5EF4-FFF2-40B4-BE49-F238E27FC236}">
                <a16:creationId xmlns:a16="http://schemas.microsoft.com/office/drawing/2014/main" id="{E85D18B1-EF4B-804C-A765-0AFA125A9166}"/>
              </a:ext>
            </a:extLst>
          </p:cNvPr>
          <p:cNvSpPr/>
          <p:nvPr/>
        </p:nvSpPr>
        <p:spPr>
          <a:xfrm>
            <a:off x="212245" y="50067"/>
            <a:ext cx="2698175" cy="523220"/>
          </a:xfrm>
          <a:prstGeom prst="rect">
            <a:avLst/>
          </a:prstGeom>
        </p:spPr>
        <p:txBody>
          <a:bodyPr wrap="none">
            <a:spAutoFit/>
          </a:bodyPr>
          <a:lstStyle/>
          <a:p>
            <a:r>
              <a:rPr lang="zh-CN" altLang="en-US" sz="2800" b="1" dirty="0"/>
              <a:t>工程技術職晉升</a:t>
            </a:r>
          </a:p>
        </p:txBody>
      </p:sp>
      <p:sp>
        <p:nvSpPr>
          <p:cNvPr id="62" name="文本框 61">
            <a:extLst>
              <a:ext uri="{FF2B5EF4-FFF2-40B4-BE49-F238E27FC236}">
                <a16:creationId xmlns:a16="http://schemas.microsoft.com/office/drawing/2014/main" id="{521F9724-7F08-4345-9E06-9C9E27A30C61}"/>
              </a:ext>
            </a:extLst>
          </p:cNvPr>
          <p:cNvSpPr txBox="1"/>
          <p:nvPr/>
        </p:nvSpPr>
        <p:spPr>
          <a:xfrm>
            <a:off x="212245" y="578681"/>
            <a:ext cx="2954655" cy="369332"/>
          </a:xfrm>
          <a:prstGeom prst="rect">
            <a:avLst/>
          </a:prstGeom>
          <a:noFill/>
        </p:spPr>
        <p:txBody>
          <a:bodyPr wrap="none" rtlCol="0">
            <a:spAutoFit/>
          </a:bodyPr>
          <a:lstStyle/>
          <a:p>
            <a:r>
              <a:rPr lang="zh-CN" altLang="en-US" b="1" dirty="0"/>
              <a:t>崗位：</a:t>
            </a:r>
            <a:r>
              <a:rPr lang="zh-CN" altLang="en-US" dirty="0"/>
              <a:t>前端軟件開發工程師</a:t>
            </a:r>
          </a:p>
        </p:txBody>
      </p:sp>
      <p:sp>
        <p:nvSpPr>
          <p:cNvPr id="63" name="文本框 62">
            <a:extLst>
              <a:ext uri="{FF2B5EF4-FFF2-40B4-BE49-F238E27FC236}">
                <a16:creationId xmlns:a16="http://schemas.microsoft.com/office/drawing/2014/main" id="{9514AD1C-C49C-2943-B572-9AB6241480D5}"/>
              </a:ext>
            </a:extLst>
          </p:cNvPr>
          <p:cNvSpPr txBox="1"/>
          <p:nvPr/>
        </p:nvSpPr>
        <p:spPr>
          <a:xfrm>
            <a:off x="4166198" y="533900"/>
            <a:ext cx="1691489" cy="369332"/>
          </a:xfrm>
          <a:prstGeom prst="rect">
            <a:avLst/>
          </a:prstGeom>
          <a:noFill/>
        </p:spPr>
        <p:txBody>
          <a:bodyPr wrap="none" rtlCol="0">
            <a:spAutoFit/>
          </a:bodyPr>
          <a:lstStyle/>
          <a:p>
            <a:r>
              <a:rPr kumimoji="1" lang="zh-CN" altLang="en-US" b="1" dirty="0"/>
              <a:t>現資職位：</a:t>
            </a:r>
            <a:r>
              <a:rPr kumimoji="1" lang="zh-CN" altLang="en-US" dirty="0"/>
              <a:t>師</a:t>
            </a:r>
            <a:r>
              <a:rPr kumimoji="1" lang="en-US" altLang="zh-CN" dirty="0"/>
              <a:t>2</a:t>
            </a:r>
            <a:endParaRPr kumimoji="1" lang="zh-CN" altLang="en-US" dirty="0"/>
          </a:p>
        </p:txBody>
      </p:sp>
      <p:sp>
        <p:nvSpPr>
          <p:cNvPr id="64" name="文本框 63">
            <a:extLst>
              <a:ext uri="{FF2B5EF4-FFF2-40B4-BE49-F238E27FC236}">
                <a16:creationId xmlns:a16="http://schemas.microsoft.com/office/drawing/2014/main" id="{FA887FF5-6A30-4B42-A810-1536E165DBF8}"/>
              </a:ext>
            </a:extLst>
          </p:cNvPr>
          <p:cNvSpPr txBox="1"/>
          <p:nvPr/>
        </p:nvSpPr>
        <p:spPr>
          <a:xfrm>
            <a:off x="6856985" y="521200"/>
            <a:ext cx="2997200" cy="646331"/>
          </a:xfrm>
          <a:prstGeom prst="rect">
            <a:avLst/>
          </a:prstGeom>
          <a:noFill/>
        </p:spPr>
        <p:txBody>
          <a:bodyPr wrap="square" rtlCol="0">
            <a:spAutoFit/>
          </a:bodyPr>
          <a:lstStyle/>
          <a:p>
            <a:r>
              <a:rPr lang="zh-CN" altLang="en-US" b="1" dirty="0"/>
              <a:t>擬晋升資職位：</a:t>
            </a:r>
            <a:r>
              <a:rPr lang="zh-CN" altLang="en-US" dirty="0"/>
              <a:t>師</a:t>
            </a:r>
            <a:r>
              <a:rPr lang="en-US" altLang="zh-CN" dirty="0"/>
              <a:t>3</a:t>
            </a:r>
            <a:endParaRPr lang="zh-CN" altLang="en-US" dirty="0"/>
          </a:p>
          <a:p>
            <a:endParaRPr kumimoji="1" lang="zh-CN" altLang="en-US" dirty="0"/>
          </a:p>
        </p:txBody>
      </p:sp>
      <p:sp>
        <p:nvSpPr>
          <p:cNvPr id="65" name="Shape 2021">
            <a:extLst>
              <a:ext uri="{FF2B5EF4-FFF2-40B4-BE49-F238E27FC236}">
                <a16:creationId xmlns:a16="http://schemas.microsoft.com/office/drawing/2014/main" id="{CFA5368A-B12A-FF4B-9251-2F6A05FF2A55}"/>
              </a:ext>
            </a:extLst>
          </p:cNvPr>
          <p:cNvSpPr/>
          <p:nvPr/>
        </p:nvSpPr>
        <p:spPr>
          <a:xfrm>
            <a:off x="745964" y="4503919"/>
            <a:ext cx="1682604" cy="503879"/>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r>
              <a:rPr lang="zh-CN" altLang="en-US" sz="1200" dirty="0">
                <a:solidFill>
                  <a:schemeClr val="tx1">
                    <a:lumMod val="85000"/>
                    <a:lumOff val="15000"/>
                  </a:schemeClr>
                </a:solidFill>
                <a:cs typeface="+mn-ea"/>
              </a:rPr>
              <a:t>從主要參與一個項目的前端工作到擔任多個項目的前端負責人</a:t>
            </a:r>
          </a:p>
        </p:txBody>
      </p:sp>
      <p:sp>
        <p:nvSpPr>
          <p:cNvPr id="66" name="Shape 2022">
            <a:extLst>
              <a:ext uri="{FF2B5EF4-FFF2-40B4-BE49-F238E27FC236}">
                <a16:creationId xmlns:a16="http://schemas.microsoft.com/office/drawing/2014/main" id="{AC1F9E7B-7D94-3946-9F2E-88F7A19D3CFF}"/>
              </a:ext>
            </a:extLst>
          </p:cNvPr>
          <p:cNvSpPr/>
          <p:nvPr/>
        </p:nvSpPr>
        <p:spPr>
          <a:xfrm>
            <a:off x="738168" y="4137212"/>
            <a:ext cx="1277466" cy="401615"/>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1800" dirty="0">
                <a:solidFill>
                  <a:schemeClr val="tx1">
                    <a:lumMod val="85000"/>
                    <a:lumOff val="15000"/>
                  </a:schemeClr>
                </a:solidFill>
                <a:cs typeface="+mn-ea"/>
                <a:sym typeface="+mn-lt"/>
              </a:rPr>
              <a:t>項目變更</a:t>
            </a:r>
          </a:p>
        </p:txBody>
      </p:sp>
      <p:sp>
        <p:nvSpPr>
          <p:cNvPr id="67" name="Rounded Rectangle 40">
            <a:extLst>
              <a:ext uri="{FF2B5EF4-FFF2-40B4-BE49-F238E27FC236}">
                <a16:creationId xmlns:a16="http://schemas.microsoft.com/office/drawing/2014/main" id="{83BA4AD6-7387-014A-8D77-EBCCD173D924}"/>
              </a:ext>
            </a:extLst>
          </p:cNvPr>
          <p:cNvSpPr/>
          <p:nvPr/>
        </p:nvSpPr>
        <p:spPr>
          <a:xfrm>
            <a:off x="465582" y="4254968"/>
            <a:ext cx="89742" cy="988957"/>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85000"/>
                  <a:lumOff val="15000"/>
                </a:schemeClr>
              </a:solidFill>
              <a:cs typeface="+mn-ea"/>
              <a:sym typeface="+mn-lt"/>
            </a:endParaRPr>
          </a:p>
        </p:txBody>
      </p:sp>
      <p:sp>
        <p:nvSpPr>
          <p:cNvPr id="76" name="Shape 2021">
            <a:extLst>
              <a:ext uri="{FF2B5EF4-FFF2-40B4-BE49-F238E27FC236}">
                <a16:creationId xmlns:a16="http://schemas.microsoft.com/office/drawing/2014/main" id="{B2E50181-5E8A-0A42-B345-34598D2F3F05}"/>
              </a:ext>
            </a:extLst>
          </p:cNvPr>
          <p:cNvSpPr/>
          <p:nvPr/>
        </p:nvSpPr>
        <p:spPr>
          <a:xfrm>
            <a:off x="731400" y="5700375"/>
            <a:ext cx="1694785" cy="855149"/>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nSpc>
                <a:spcPct val="150000"/>
              </a:lnSpc>
              <a:defRPr/>
            </a:pPr>
            <a:r>
              <a:rPr lang="zh-CN" altLang="en-US" sz="1200" dirty="0">
                <a:solidFill>
                  <a:schemeClr val="tx1">
                    <a:lumMod val="85000"/>
                    <a:lumOff val="15000"/>
                  </a:schemeClr>
                </a:solidFill>
                <a:cs typeface="+mn-ea"/>
              </a:rPr>
              <a:t>從工作上被安排任務到主動為項目完善資料、提出構思、進行項目優化</a:t>
            </a:r>
          </a:p>
          <a:p>
            <a:pPr>
              <a:lnSpc>
                <a:spcPct val="150000"/>
              </a:lnSpc>
              <a:defRPr/>
            </a:pPr>
            <a:endParaRPr lang="zh-CN" altLang="en-US" sz="1200" dirty="0">
              <a:solidFill>
                <a:schemeClr val="tx1">
                  <a:lumMod val="85000"/>
                  <a:lumOff val="15000"/>
                </a:schemeClr>
              </a:solidFill>
              <a:cs typeface="+mn-ea"/>
              <a:sym typeface="+mn-lt"/>
            </a:endParaRPr>
          </a:p>
        </p:txBody>
      </p:sp>
      <p:sp>
        <p:nvSpPr>
          <p:cNvPr id="77" name="Shape 2022">
            <a:extLst>
              <a:ext uri="{FF2B5EF4-FFF2-40B4-BE49-F238E27FC236}">
                <a16:creationId xmlns:a16="http://schemas.microsoft.com/office/drawing/2014/main" id="{87A0BBC0-DEB4-6443-901D-EA76D73AA8FE}"/>
              </a:ext>
            </a:extLst>
          </p:cNvPr>
          <p:cNvSpPr/>
          <p:nvPr/>
        </p:nvSpPr>
        <p:spPr>
          <a:xfrm>
            <a:off x="710905" y="5333668"/>
            <a:ext cx="1869332" cy="401615"/>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1800" dirty="0">
                <a:solidFill>
                  <a:schemeClr val="tx1">
                    <a:lumMod val="85000"/>
                    <a:lumOff val="15000"/>
                  </a:schemeClr>
                </a:solidFill>
                <a:cs typeface="+mn-ea"/>
                <a:sym typeface="+mn-lt"/>
              </a:rPr>
              <a:t>職責變更</a:t>
            </a:r>
          </a:p>
        </p:txBody>
      </p:sp>
      <p:sp>
        <p:nvSpPr>
          <p:cNvPr id="79" name="Rounded Rectangle 40">
            <a:extLst>
              <a:ext uri="{FF2B5EF4-FFF2-40B4-BE49-F238E27FC236}">
                <a16:creationId xmlns:a16="http://schemas.microsoft.com/office/drawing/2014/main" id="{15D46AD7-0D77-7B45-847A-B78C27AD1893}"/>
              </a:ext>
            </a:extLst>
          </p:cNvPr>
          <p:cNvSpPr/>
          <p:nvPr/>
        </p:nvSpPr>
        <p:spPr>
          <a:xfrm>
            <a:off x="465582" y="5447259"/>
            <a:ext cx="89742" cy="1008000"/>
          </a:xfrm>
          <a:prstGeom prst="roundRect">
            <a:avLst>
              <a:gd name="adj" fmla="val 50000"/>
            </a:avLst>
          </a:prstGeom>
          <a:solidFill>
            <a:srgbClr val="4B40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85000"/>
                  <a:lumOff val="15000"/>
                </a:schemeClr>
              </a:solidFill>
              <a:cs typeface="+mn-ea"/>
              <a:sym typeface="+mn-lt"/>
            </a:endParaRPr>
          </a:p>
        </p:txBody>
      </p:sp>
      <p:sp>
        <p:nvSpPr>
          <p:cNvPr id="81" name="Rectangle 44">
            <a:extLst>
              <a:ext uri="{FF2B5EF4-FFF2-40B4-BE49-F238E27FC236}">
                <a16:creationId xmlns:a16="http://schemas.microsoft.com/office/drawing/2014/main" id="{76D1E4CD-CB5C-6244-A508-60819DC4351A}"/>
              </a:ext>
            </a:extLst>
          </p:cNvPr>
          <p:cNvSpPr/>
          <p:nvPr/>
        </p:nvSpPr>
        <p:spPr>
          <a:xfrm>
            <a:off x="670682" y="4501710"/>
            <a:ext cx="1780903" cy="742215"/>
          </a:xfrm>
          <a:prstGeom prst="rect">
            <a:avLst/>
          </a:prstGeom>
          <a:solidFill>
            <a:srgbClr val="E7E5F4">
              <a:alpha val="12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82" name="Rectangle 44">
            <a:extLst>
              <a:ext uri="{FF2B5EF4-FFF2-40B4-BE49-F238E27FC236}">
                <a16:creationId xmlns:a16="http://schemas.microsoft.com/office/drawing/2014/main" id="{148EA9C1-1543-D646-BBA2-90E3D90A3BB1}"/>
              </a:ext>
            </a:extLst>
          </p:cNvPr>
          <p:cNvSpPr/>
          <p:nvPr/>
        </p:nvSpPr>
        <p:spPr>
          <a:xfrm>
            <a:off x="681996" y="5711946"/>
            <a:ext cx="1780903" cy="843578"/>
          </a:xfrm>
          <a:prstGeom prst="rect">
            <a:avLst/>
          </a:prstGeom>
          <a:solidFill>
            <a:srgbClr val="E7E5F4">
              <a:alpha val="12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pic>
        <p:nvPicPr>
          <p:cNvPr id="83" name="图片 82">
            <a:extLst>
              <a:ext uri="{FF2B5EF4-FFF2-40B4-BE49-F238E27FC236}">
                <a16:creationId xmlns:a16="http://schemas.microsoft.com/office/drawing/2014/main" id="{AC0F73A0-A578-E041-9998-8B8706B2EED4}"/>
              </a:ext>
            </a:extLst>
          </p:cNvPr>
          <p:cNvPicPr>
            <a:picLocks noChangeAspect="1"/>
          </p:cNvPicPr>
          <p:nvPr/>
        </p:nvPicPr>
        <p:blipFill>
          <a:blip r:embed="rId9"/>
          <a:stretch>
            <a:fillRect/>
          </a:stretch>
        </p:blipFill>
        <p:spPr>
          <a:xfrm>
            <a:off x="1869518" y="2673063"/>
            <a:ext cx="280365" cy="280365"/>
          </a:xfrm>
          <a:prstGeom prst="rect">
            <a:avLst/>
          </a:prstGeom>
        </p:spPr>
      </p:pic>
      <p:pic>
        <p:nvPicPr>
          <p:cNvPr id="84" name="图片 83">
            <a:extLst>
              <a:ext uri="{FF2B5EF4-FFF2-40B4-BE49-F238E27FC236}">
                <a16:creationId xmlns:a16="http://schemas.microsoft.com/office/drawing/2014/main" id="{1A2FFD33-CD44-B04F-A160-8BD68A780302}"/>
              </a:ext>
            </a:extLst>
          </p:cNvPr>
          <p:cNvPicPr>
            <a:picLocks noChangeAspect="1"/>
          </p:cNvPicPr>
          <p:nvPr/>
        </p:nvPicPr>
        <p:blipFill>
          <a:blip r:embed="rId10"/>
          <a:stretch>
            <a:fillRect/>
          </a:stretch>
        </p:blipFill>
        <p:spPr>
          <a:xfrm flipH="1">
            <a:off x="681996" y="2678057"/>
            <a:ext cx="306080" cy="306080"/>
          </a:xfrm>
          <a:prstGeom prst="rect">
            <a:avLst/>
          </a:prstGeom>
        </p:spPr>
      </p:pic>
      <p:pic>
        <p:nvPicPr>
          <p:cNvPr id="88" name="图片 87">
            <a:extLst>
              <a:ext uri="{FF2B5EF4-FFF2-40B4-BE49-F238E27FC236}">
                <a16:creationId xmlns:a16="http://schemas.microsoft.com/office/drawing/2014/main" id="{DFAAB090-15D5-7741-92E1-9BB332DF7AF0}"/>
              </a:ext>
            </a:extLst>
          </p:cNvPr>
          <p:cNvPicPr>
            <a:picLocks noChangeAspect="1"/>
          </p:cNvPicPr>
          <p:nvPr/>
        </p:nvPicPr>
        <p:blipFill>
          <a:blip r:embed="rId11"/>
          <a:stretch>
            <a:fillRect/>
          </a:stretch>
        </p:blipFill>
        <p:spPr>
          <a:xfrm>
            <a:off x="4687135" y="2571467"/>
            <a:ext cx="436727" cy="436727"/>
          </a:xfrm>
          <a:prstGeom prst="rect">
            <a:avLst/>
          </a:prstGeom>
        </p:spPr>
      </p:pic>
      <p:pic>
        <p:nvPicPr>
          <p:cNvPr id="90" name="图形 89">
            <a:extLst>
              <a:ext uri="{FF2B5EF4-FFF2-40B4-BE49-F238E27FC236}">
                <a16:creationId xmlns:a16="http://schemas.microsoft.com/office/drawing/2014/main" id="{80D40B86-351C-0944-8DF7-12519D6EBAB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65385" y="2687773"/>
            <a:ext cx="306188" cy="265139"/>
          </a:xfrm>
          <a:prstGeom prst="rect">
            <a:avLst/>
          </a:prstGeom>
        </p:spPr>
      </p:pic>
      <p:sp>
        <p:nvSpPr>
          <p:cNvPr id="91" name="TextBox 52">
            <a:extLst>
              <a:ext uri="{FF2B5EF4-FFF2-40B4-BE49-F238E27FC236}">
                <a16:creationId xmlns:a16="http://schemas.microsoft.com/office/drawing/2014/main" id="{FDD8EAD4-05F2-8146-8717-415F948B277D}"/>
              </a:ext>
            </a:extLst>
          </p:cNvPr>
          <p:cNvSpPr txBox="1"/>
          <p:nvPr/>
        </p:nvSpPr>
        <p:spPr>
          <a:xfrm>
            <a:off x="290893" y="1097988"/>
            <a:ext cx="3528578" cy="400110"/>
          </a:xfrm>
          <a:prstGeom prst="rect">
            <a:avLst/>
          </a:prstGeom>
          <a:noFill/>
        </p:spPr>
        <p:txBody>
          <a:bodyPr wrap="square" rtlCol="0">
            <a:spAutoFit/>
          </a:bodyPr>
          <a:lstStyle>
            <a:defPPr>
              <a:defRPr lang="zh-CN"/>
            </a:defPPr>
            <a:lvl1pPr defTabSz="1218565">
              <a:spcBef>
                <a:spcPct val="20000"/>
              </a:spcBef>
              <a:defRPr sz="1600" b="1">
                <a:solidFill>
                  <a:schemeClr val="tx1">
                    <a:lumMod val="75000"/>
                    <a:lumOff val="25000"/>
                  </a:schemeClr>
                </a:solidFill>
                <a:latin typeface="Arial" panose="020B0604020202090204" pitchFamily="34" charset="0"/>
                <a:ea typeface="微软雅黑" panose="020B0503020204020204" charset="-122"/>
                <a:cs typeface="+mn-ea"/>
              </a:defRPr>
            </a:lvl1pPr>
          </a:lstStyle>
          <a:p>
            <a:r>
              <a:rPr lang="zh-CN" altLang="en-US" sz="2000" dirty="0"/>
              <a:t>團隊</a:t>
            </a:r>
            <a:r>
              <a:rPr lang="en-US" altLang="zh-CN" sz="2000" dirty="0"/>
              <a:t>&amp;</a:t>
            </a:r>
            <a:r>
              <a:rPr lang="zh-CN" altLang="en-US" sz="2000" dirty="0"/>
              <a:t>技術影響力</a:t>
            </a:r>
          </a:p>
        </p:txBody>
      </p:sp>
      <p:pic>
        <p:nvPicPr>
          <p:cNvPr id="93" name="图片 92">
            <a:extLst>
              <a:ext uri="{FF2B5EF4-FFF2-40B4-BE49-F238E27FC236}">
                <a16:creationId xmlns:a16="http://schemas.microsoft.com/office/drawing/2014/main" id="{5F367FF0-802F-DE46-9A21-9E34810FD98F}"/>
              </a:ext>
            </a:extLst>
          </p:cNvPr>
          <p:cNvPicPr>
            <a:picLocks noChangeAspect="1"/>
          </p:cNvPicPr>
          <p:nvPr/>
        </p:nvPicPr>
        <p:blipFill rotWithShape="1">
          <a:blip r:embed="rId14"/>
          <a:srcRect t="14004"/>
          <a:stretch/>
        </p:blipFill>
        <p:spPr>
          <a:xfrm>
            <a:off x="2416436" y="2678503"/>
            <a:ext cx="406059" cy="349197"/>
          </a:xfrm>
          <a:prstGeom prst="rect">
            <a:avLst/>
          </a:prstGeom>
        </p:spPr>
      </p:pic>
      <p:pic>
        <p:nvPicPr>
          <p:cNvPr id="95" name="图片 94">
            <a:extLst>
              <a:ext uri="{FF2B5EF4-FFF2-40B4-BE49-F238E27FC236}">
                <a16:creationId xmlns:a16="http://schemas.microsoft.com/office/drawing/2014/main" id="{4C10A15A-C156-5C49-AC69-EAD3A13A1AAB}"/>
              </a:ext>
            </a:extLst>
          </p:cNvPr>
          <p:cNvPicPr>
            <a:picLocks noChangeAspect="1"/>
          </p:cNvPicPr>
          <p:nvPr/>
        </p:nvPicPr>
        <p:blipFill>
          <a:blip r:embed="rId15"/>
          <a:stretch>
            <a:fillRect/>
          </a:stretch>
        </p:blipFill>
        <p:spPr>
          <a:xfrm>
            <a:off x="5514833" y="2641421"/>
            <a:ext cx="327500" cy="327500"/>
          </a:xfrm>
          <a:prstGeom prst="rect">
            <a:avLst/>
          </a:prstGeom>
        </p:spPr>
      </p:pic>
      <p:grpSp>
        <p:nvGrpSpPr>
          <p:cNvPr id="105" name="组合 104">
            <a:extLst>
              <a:ext uri="{FF2B5EF4-FFF2-40B4-BE49-F238E27FC236}">
                <a16:creationId xmlns:a16="http://schemas.microsoft.com/office/drawing/2014/main" id="{A5C7B381-B767-1B40-AA51-D38730053AEA}"/>
              </a:ext>
            </a:extLst>
          </p:cNvPr>
          <p:cNvGrpSpPr/>
          <p:nvPr/>
        </p:nvGrpSpPr>
        <p:grpSpPr>
          <a:xfrm>
            <a:off x="3468729" y="1559911"/>
            <a:ext cx="336303" cy="303215"/>
            <a:chOff x="387098" y="1564214"/>
            <a:chExt cx="336303" cy="303215"/>
          </a:xfrm>
        </p:grpSpPr>
        <p:grpSp>
          <p:nvGrpSpPr>
            <p:cNvPr id="98" name="组合 97">
              <a:extLst>
                <a:ext uri="{FF2B5EF4-FFF2-40B4-BE49-F238E27FC236}">
                  <a16:creationId xmlns:a16="http://schemas.microsoft.com/office/drawing/2014/main" id="{4DD8B2C4-C343-0341-9BD5-2DD3ABF97E38}"/>
                </a:ext>
              </a:extLst>
            </p:cNvPr>
            <p:cNvGrpSpPr/>
            <p:nvPr/>
          </p:nvGrpSpPr>
          <p:grpSpPr>
            <a:xfrm>
              <a:off x="387098" y="1564214"/>
              <a:ext cx="336303" cy="303215"/>
              <a:chOff x="1830668" y="2709623"/>
              <a:chExt cx="1194979" cy="1077409"/>
            </a:xfrm>
          </p:grpSpPr>
          <p:grpSp>
            <p:nvGrpSpPr>
              <p:cNvPr id="100" name="组合 99">
                <a:extLst>
                  <a:ext uri="{FF2B5EF4-FFF2-40B4-BE49-F238E27FC236}">
                    <a16:creationId xmlns:a16="http://schemas.microsoft.com/office/drawing/2014/main" id="{01CFFB74-3572-324C-8D3B-C6C8D0B2CCF7}"/>
                  </a:ext>
                </a:extLst>
              </p:cNvPr>
              <p:cNvGrpSpPr/>
              <p:nvPr/>
            </p:nvGrpSpPr>
            <p:grpSpPr>
              <a:xfrm>
                <a:off x="1830668" y="2709623"/>
                <a:ext cx="1194979" cy="1077409"/>
                <a:chOff x="3720691" y="2824413"/>
                <a:chExt cx="1341120" cy="1209172"/>
              </a:xfrm>
            </p:grpSpPr>
            <p:sp>
              <p:nvSpPr>
                <p:cNvPr id="102" name="Freeform 5">
                  <a:extLst>
                    <a:ext uri="{FF2B5EF4-FFF2-40B4-BE49-F238E27FC236}">
                      <a16:creationId xmlns:a16="http://schemas.microsoft.com/office/drawing/2014/main" id="{43A54177-3EDD-5442-9D74-38ECA829E8F4}"/>
                    </a:ext>
                  </a:extLst>
                </p:cNvPr>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bg1"/>
                </a:solidFill>
                <a:ln w="12700" cap="flat">
                  <a:noFill/>
                  <a:prstDash val="solid"/>
                  <a:miter lim="800000"/>
                </a:ln>
                <a:effectLst>
                  <a:outerShdw blurRad="127000" dist="12700" dir="2700000" algn="tl" rotWithShape="0">
                    <a:prstClr val="black">
                      <a:alpha val="20000"/>
                    </a:prstClr>
                  </a:outerShdw>
                </a:effectLst>
              </p:spPr>
              <p:txBody>
                <a:bodyPr vert="horz" wrap="square" lIns="91416" tIns="45708" rIns="91416" bIns="45708" numCol="1" anchor="t" anchorCtr="0" compatLnSpc="1"/>
                <a:lstStyle/>
                <a:p>
                  <a:endParaRPr lang="zh-CN" altLang="en-US" sz="1800">
                    <a:cs typeface="+mn-ea"/>
                    <a:sym typeface="+mn-lt"/>
                  </a:endParaRPr>
                </a:p>
              </p:txBody>
            </p:sp>
            <p:sp>
              <p:nvSpPr>
                <p:cNvPr id="103" name="Freeform 5">
                  <a:extLst>
                    <a:ext uri="{FF2B5EF4-FFF2-40B4-BE49-F238E27FC236}">
                      <a16:creationId xmlns:a16="http://schemas.microsoft.com/office/drawing/2014/main" id="{682A5F2E-6D2B-CA45-B7E8-46B8CC4F9C11}"/>
                    </a:ext>
                  </a:extLst>
                </p:cNvPr>
                <p:cNvSpPr/>
                <p:nvPr/>
              </p:nvSpPr>
              <p:spPr bwMode="auto">
                <a:xfrm rot="1855731">
                  <a:off x="3764581" y="2863366"/>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bg1"/>
                </a:solidFill>
                <a:ln w="12700" cap="flat">
                  <a:noFill/>
                  <a:prstDash val="solid"/>
                  <a:miter lim="800000"/>
                </a:ln>
                <a:effectLst/>
              </p:spPr>
              <p:txBody>
                <a:bodyPr vert="horz" wrap="square" lIns="91416" tIns="45708" rIns="91416" bIns="45708" numCol="1" anchor="t" anchorCtr="0" compatLnSpc="1"/>
                <a:lstStyle/>
                <a:p>
                  <a:endParaRPr lang="zh-CN" altLang="en-US" sz="1800">
                    <a:cs typeface="+mn-ea"/>
                    <a:sym typeface="+mn-lt"/>
                  </a:endParaRPr>
                </a:p>
              </p:txBody>
            </p:sp>
          </p:grpSp>
          <p:sp>
            <p:nvSpPr>
              <p:cNvPr id="101" name="Freeform 5">
                <a:extLst>
                  <a:ext uri="{FF2B5EF4-FFF2-40B4-BE49-F238E27FC236}">
                    <a16:creationId xmlns:a16="http://schemas.microsoft.com/office/drawing/2014/main" id="{3C3016C4-20C6-364B-AAAE-0159A1DFE22A}"/>
                  </a:ext>
                </a:extLst>
              </p:cNvPr>
              <p:cNvSpPr/>
              <p:nvPr/>
            </p:nvSpPr>
            <p:spPr bwMode="auto">
              <a:xfrm rot="1855731">
                <a:off x="1912497" y="2783399"/>
                <a:ext cx="1031322" cy="9298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5443B1"/>
                </a:solidFill>
                <a:prstDash val="sysDash"/>
                <a:miter lim="800000"/>
              </a:ln>
              <a:effectLst/>
            </p:spPr>
            <p:txBody>
              <a:bodyPr vert="horz" wrap="square" lIns="91416" tIns="45708" rIns="91416" bIns="45708" numCol="1" anchor="t" anchorCtr="0" compatLnSpc="1"/>
              <a:lstStyle/>
              <a:p>
                <a:endParaRPr lang="zh-CN" altLang="en-US" sz="1800">
                  <a:cs typeface="+mn-ea"/>
                  <a:sym typeface="+mn-lt"/>
                </a:endParaRPr>
              </a:p>
            </p:txBody>
          </p:sp>
        </p:grpSp>
        <p:sp>
          <p:nvSpPr>
            <p:cNvPr id="99" name="Freeform 206">
              <a:extLst>
                <a:ext uri="{FF2B5EF4-FFF2-40B4-BE49-F238E27FC236}">
                  <a16:creationId xmlns:a16="http://schemas.microsoft.com/office/drawing/2014/main" id="{71ED965D-D597-CC4E-8376-64CC859A9CAB}"/>
                </a:ext>
              </a:extLst>
            </p:cNvPr>
            <p:cNvSpPr>
              <a:spLocks noChangeAspect="1" noEditPoints="1"/>
            </p:cNvSpPr>
            <p:nvPr/>
          </p:nvSpPr>
          <p:spPr bwMode="auto">
            <a:xfrm>
              <a:off x="494937" y="1642916"/>
              <a:ext cx="120625" cy="145811"/>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5443B1"/>
            </a:solidFill>
            <a:ln>
              <a:noFill/>
            </a:ln>
          </p:spPr>
          <p:txBody>
            <a:bodyPr vert="horz" wrap="square" lIns="91416" tIns="45708" rIns="91416" bIns="45708" numCol="1" anchor="t" anchorCtr="0" compatLnSpc="1"/>
            <a:lstStyle/>
            <a:p>
              <a:endParaRPr lang="zh-CN" altLang="en-US" sz="1800">
                <a:solidFill>
                  <a:schemeClr val="tx1">
                    <a:lumMod val="65000"/>
                    <a:lumOff val="35000"/>
                  </a:schemeClr>
                </a:solidFill>
                <a:cs typeface="+mn-ea"/>
                <a:sym typeface="+mn-lt"/>
              </a:endParaRPr>
            </a:p>
          </p:txBody>
        </p:sp>
      </p:grpSp>
      <p:sp>
        <p:nvSpPr>
          <p:cNvPr id="104" name="矩形 103">
            <a:extLst>
              <a:ext uri="{FF2B5EF4-FFF2-40B4-BE49-F238E27FC236}">
                <a16:creationId xmlns:a16="http://schemas.microsoft.com/office/drawing/2014/main" id="{CE364615-4A3E-9E4A-A22F-2248A3135976}"/>
              </a:ext>
            </a:extLst>
          </p:cNvPr>
          <p:cNvSpPr/>
          <p:nvPr/>
        </p:nvSpPr>
        <p:spPr>
          <a:xfrm>
            <a:off x="909336" y="1559911"/>
            <a:ext cx="1980029" cy="307777"/>
          </a:xfrm>
          <a:prstGeom prst="rect">
            <a:avLst/>
          </a:prstGeom>
        </p:spPr>
        <p:txBody>
          <a:bodyPr wrap="none">
            <a:spAutoFit/>
          </a:bodyPr>
          <a:lstStyle/>
          <a:p>
            <a:pPr algn="ctr">
              <a:spcBef>
                <a:spcPts val="500"/>
              </a:spcBef>
              <a:defRPr/>
            </a:pPr>
            <a:r>
              <a:rPr lang="zh-CN" altLang="en-US" sz="1400" b="1" kern="100" dirty="0">
                <a:solidFill>
                  <a:schemeClr val="accent1"/>
                </a:solidFill>
                <a:cs typeface="+mn-ea"/>
              </a:rPr>
              <a:t>技術儲備廣</a:t>
            </a:r>
            <a:r>
              <a:rPr lang="zh-TW" altLang="en-US" sz="1400" b="1" kern="100" dirty="0">
                <a:solidFill>
                  <a:schemeClr val="accent1"/>
                </a:solidFill>
                <a:cs typeface="+mn-ea"/>
              </a:rPr>
              <a:t>、</a:t>
            </a:r>
            <a:r>
              <a:rPr lang="zh-CN" altLang="en-US" sz="1400" b="1" kern="100" dirty="0">
                <a:solidFill>
                  <a:schemeClr val="accent1"/>
                </a:solidFill>
                <a:cs typeface="+mn-ea"/>
              </a:rPr>
              <a:t>經驗豐富</a:t>
            </a:r>
            <a:endParaRPr lang="zh-CN" altLang="en-US" sz="1400" b="1" kern="100" dirty="0">
              <a:solidFill>
                <a:schemeClr val="accent1"/>
              </a:solidFill>
              <a:cs typeface="+mn-ea"/>
              <a:sym typeface="+mn-lt"/>
            </a:endParaRPr>
          </a:p>
        </p:txBody>
      </p:sp>
      <p:grpSp>
        <p:nvGrpSpPr>
          <p:cNvPr id="113" name="组合 112">
            <a:extLst>
              <a:ext uri="{FF2B5EF4-FFF2-40B4-BE49-F238E27FC236}">
                <a16:creationId xmlns:a16="http://schemas.microsoft.com/office/drawing/2014/main" id="{625F7DD0-8494-744A-B48D-9BF2F55D75E8}"/>
              </a:ext>
            </a:extLst>
          </p:cNvPr>
          <p:cNvGrpSpPr/>
          <p:nvPr/>
        </p:nvGrpSpPr>
        <p:grpSpPr>
          <a:xfrm>
            <a:off x="503442" y="1559911"/>
            <a:ext cx="316800" cy="284400"/>
            <a:chOff x="1830668" y="2709623"/>
            <a:chExt cx="1194979" cy="1077409"/>
          </a:xfrm>
        </p:grpSpPr>
        <p:grpSp>
          <p:nvGrpSpPr>
            <p:cNvPr id="114" name="组合 113">
              <a:extLst>
                <a:ext uri="{FF2B5EF4-FFF2-40B4-BE49-F238E27FC236}">
                  <a16:creationId xmlns:a16="http://schemas.microsoft.com/office/drawing/2014/main" id="{5DC8763E-C268-B445-A4CB-203F45BA11D8}"/>
                </a:ext>
              </a:extLst>
            </p:cNvPr>
            <p:cNvGrpSpPr/>
            <p:nvPr/>
          </p:nvGrpSpPr>
          <p:grpSpPr>
            <a:xfrm>
              <a:off x="1830668" y="2709623"/>
              <a:ext cx="1194979" cy="1077409"/>
              <a:chOff x="1830668" y="2709623"/>
              <a:chExt cx="1194979" cy="1077409"/>
            </a:xfrm>
          </p:grpSpPr>
          <p:grpSp>
            <p:nvGrpSpPr>
              <p:cNvPr id="116" name="组合 115">
                <a:extLst>
                  <a:ext uri="{FF2B5EF4-FFF2-40B4-BE49-F238E27FC236}">
                    <a16:creationId xmlns:a16="http://schemas.microsoft.com/office/drawing/2014/main" id="{EFBABC45-5E12-4E48-925A-01A29957E271}"/>
                  </a:ext>
                </a:extLst>
              </p:cNvPr>
              <p:cNvGrpSpPr/>
              <p:nvPr/>
            </p:nvGrpSpPr>
            <p:grpSpPr>
              <a:xfrm>
                <a:off x="1830668" y="2709623"/>
                <a:ext cx="1194979" cy="1077409"/>
                <a:chOff x="3720691" y="2824413"/>
                <a:chExt cx="1341120" cy="1209172"/>
              </a:xfrm>
            </p:grpSpPr>
            <p:sp>
              <p:nvSpPr>
                <p:cNvPr id="118" name="Freeform 5">
                  <a:extLst>
                    <a:ext uri="{FF2B5EF4-FFF2-40B4-BE49-F238E27FC236}">
                      <a16:creationId xmlns:a16="http://schemas.microsoft.com/office/drawing/2014/main" id="{3401A788-849E-A741-B243-9E49D6FBD782}"/>
                    </a:ext>
                  </a:extLst>
                </p:cNvPr>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bg1"/>
                </a:solidFill>
                <a:ln w="12700" cap="flat">
                  <a:noFill/>
                  <a:prstDash val="solid"/>
                  <a:miter lim="800000"/>
                </a:ln>
                <a:effectLst>
                  <a:outerShdw blurRad="127000" dist="12700" dir="2700000" algn="tl" rotWithShape="0">
                    <a:prstClr val="black">
                      <a:alpha val="20000"/>
                    </a:prstClr>
                  </a:outerShdw>
                </a:effectLst>
              </p:spPr>
              <p:txBody>
                <a:bodyPr vert="horz" wrap="square" lIns="91416" tIns="45708" rIns="91416" bIns="45708" numCol="1" anchor="t" anchorCtr="0" compatLnSpc="1"/>
                <a:lstStyle/>
                <a:p>
                  <a:endParaRPr lang="zh-CN" altLang="en-US" sz="1800">
                    <a:cs typeface="+mn-ea"/>
                    <a:sym typeface="+mn-lt"/>
                  </a:endParaRPr>
                </a:p>
              </p:txBody>
            </p:sp>
            <p:sp>
              <p:nvSpPr>
                <p:cNvPr id="119" name="Freeform 5">
                  <a:extLst>
                    <a:ext uri="{FF2B5EF4-FFF2-40B4-BE49-F238E27FC236}">
                      <a16:creationId xmlns:a16="http://schemas.microsoft.com/office/drawing/2014/main" id="{51097B47-12B6-CB4A-BD73-C59C3222EA4D}"/>
                    </a:ext>
                  </a:extLst>
                </p:cNvPr>
                <p:cNvSpPr/>
                <p:nvPr/>
              </p:nvSpPr>
              <p:spPr bwMode="auto">
                <a:xfrm rot="1855731">
                  <a:off x="3764581" y="2863366"/>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bg1"/>
                </a:solidFill>
                <a:ln w="12700" cap="flat">
                  <a:noFill/>
                  <a:prstDash val="solid"/>
                  <a:miter lim="800000"/>
                </a:ln>
                <a:effectLst/>
              </p:spPr>
              <p:txBody>
                <a:bodyPr vert="horz" wrap="square" lIns="91416" tIns="45708" rIns="91416" bIns="45708" numCol="1" anchor="t" anchorCtr="0" compatLnSpc="1"/>
                <a:lstStyle/>
                <a:p>
                  <a:endParaRPr lang="zh-CN" altLang="en-US" sz="1800">
                    <a:cs typeface="+mn-ea"/>
                    <a:sym typeface="+mn-lt"/>
                  </a:endParaRPr>
                </a:p>
              </p:txBody>
            </p:sp>
          </p:grpSp>
          <p:sp>
            <p:nvSpPr>
              <p:cNvPr id="117" name="Freeform 5">
                <a:extLst>
                  <a:ext uri="{FF2B5EF4-FFF2-40B4-BE49-F238E27FC236}">
                    <a16:creationId xmlns:a16="http://schemas.microsoft.com/office/drawing/2014/main" id="{9FB33BD7-3246-124D-BBDD-7E781B60DFDE}"/>
                  </a:ext>
                </a:extLst>
              </p:cNvPr>
              <p:cNvSpPr/>
              <p:nvPr/>
            </p:nvSpPr>
            <p:spPr bwMode="auto">
              <a:xfrm rot="1855731">
                <a:off x="1912497" y="2783399"/>
                <a:ext cx="1031322" cy="9298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solidFill>
                <a:prstDash val="sysDash"/>
                <a:miter lim="800000"/>
              </a:ln>
              <a:effectLst/>
            </p:spPr>
            <p:txBody>
              <a:bodyPr vert="horz" wrap="square" lIns="91416" tIns="45708" rIns="91416" bIns="45708" numCol="1" anchor="t" anchorCtr="0" compatLnSpc="1"/>
              <a:lstStyle/>
              <a:p>
                <a:endParaRPr lang="zh-CN" altLang="en-US" sz="1800">
                  <a:cs typeface="+mn-ea"/>
                  <a:sym typeface="+mn-lt"/>
                </a:endParaRPr>
              </a:p>
            </p:txBody>
          </p:sp>
        </p:grpSp>
        <p:sp>
          <p:nvSpPr>
            <p:cNvPr id="115" name="Freeform 126">
              <a:extLst>
                <a:ext uri="{FF2B5EF4-FFF2-40B4-BE49-F238E27FC236}">
                  <a16:creationId xmlns:a16="http://schemas.microsoft.com/office/drawing/2014/main" id="{F4CD03C0-7606-B84B-A510-84E9DEEB5427}"/>
                </a:ext>
              </a:extLst>
            </p:cNvPr>
            <p:cNvSpPr>
              <a:spLocks noChangeAspect="1" noEditPoints="1"/>
            </p:cNvSpPr>
            <p:nvPr/>
          </p:nvSpPr>
          <p:spPr bwMode="auto">
            <a:xfrm>
              <a:off x="2232207" y="3003134"/>
              <a:ext cx="391901" cy="490387"/>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accent1"/>
            </a:solidFill>
            <a:ln>
              <a:noFill/>
            </a:ln>
          </p:spPr>
          <p:txBody>
            <a:bodyPr vert="horz" wrap="square" lIns="91416" tIns="45708" rIns="91416" bIns="45708" numCol="1" anchor="t" anchorCtr="0" compatLnSpc="1"/>
            <a:lstStyle/>
            <a:p>
              <a:endParaRPr lang="zh-CN" altLang="en-US" sz="1800">
                <a:solidFill>
                  <a:schemeClr val="tx1">
                    <a:lumMod val="65000"/>
                    <a:lumOff val="35000"/>
                  </a:schemeClr>
                </a:solidFill>
                <a:cs typeface="+mn-ea"/>
                <a:sym typeface="+mn-lt"/>
              </a:endParaRPr>
            </a:p>
          </p:txBody>
        </p:sp>
      </p:grpSp>
      <p:sp>
        <p:nvSpPr>
          <p:cNvPr id="120" name="矩形 119">
            <a:extLst>
              <a:ext uri="{FF2B5EF4-FFF2-40B4-BE49-F238E27FC236}">
                <a16:creationId xmlns:a16="http://schemas.microsoft.com/office/drawing/2014/main" id="{7481CCA7-20A7-EB4C-9003-047B06F380E3}"/>
              </a:ext>
            </a:extLst>
          </p:cNvPr>
          <p:cNvSpPr/>
          <p:nvPr/>
        </p:nvSpPr>
        <p:spPr>
          <a:xfrm>
            <a:off x="3873132" y="1559911"/>
            <a:ext cx="1800493" cy="307777"/>
          </a:xfrm>
          <a:prstGeom prst="rect">
            <a:avLst/>
          </a:prstGeom>
        </p:spPr>
        <p:txBody>
          <a:bodyPr wrap="none">
            <a:spAutoFit/>
          </a:bodyPr>
          <a:lstStyle/>
          <a:p>
            <a:pPr algn="ctr">
              <a:spcBef>
                <a:spcPts val="500"/>
              </a:spcBef>
              <a:defRPr/>
            </a:pPr>
            <a:r>
              <a:rPr lang="zh-CN" altLang="en-US" sz="1400" b="1" kern="100" dirty="0">
                <a:solidFill>
                  <a:schemeClr val="accent1"/>
                </a:solidFill>
                <a:cs typeface="+mn-ea"/>
                <a:sym typeface="+mn-lt"/>
              </a:rPr>
              <a:t>良好的團隊合作能力</a:t>
            </a:r>
          </a:p>
        </p:txBody>
      </p:sp>
      <p:pic>
        <p:nvPicPr>
          <p:cNvPr id="123" name="图形 122">
            <a:extLst>
              <a:ext uri="{FF2B5EF4-FFF2-40B4-BE49-F238E27FC236}">
                <a16:creationId xmlns:a16="http://schemas.microsoft.com/office/drawing/2014/main" id="{98DD4D5F-53D9-334E-91B6-98EC8102FB0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999050" y="2641421"/>
            <a:ext cx="302854" cy="302854"/>
          </a:xfrm>
          <a:prstGeom prst="rect">
            <a:avLst/>
          </a:prstGeom>
        </p:spPr>
      </p:pic>
      <p:sp>
        <p:nvSpPr>
          <p:cNvPr id="128" name="矩形 127">
            <a:extLst>
              <a:ext uri="{FF2B5EF4-FFF2-40B4-BE49-F238E27FC236}">
                <a16:creationId xmlns:a16="http://schemas.microsoft.com/office/drawing/2014/main" id="{B760A4AA-A8A4-C94B-8265-C21D0FAAAE3B}"/>
              </a:ext>
            </a:extLst>
          </p:cNvPr>
          <p:cNvSpPr/>
          <p:nvPr/>
        </p:nvSpPr>
        <p:spPr>
          <a:xfrm>
            <a:off x="516586" y="1920044"/>
            <a:ext cx="2796431" cy="637547"/>
          </a:xfrm>
          <a:prstGeom prst="rect">
            <a:avLst/>
          </a:prstGeom>
        </p:spPr>
        <p:txBody>
          <a:bodyPr wrap="square">
            <a:spAutoFit/>
          </a:bodyPr>
          <a:lstStyle/>
          <a:p>
            <a:pPr>
              <a:lnSpc>
                <a:spcPct val="120000"/>
              </a:lnSpc>
            </a:pPr>
            <a:r>
              <a:rPr lang="zh-CN" altLang="en-US" sz="1000" dirty="0">
                <a:solidFill>
                  <a:schemeClr val="bg2">
                    <a:lumMod val="50000"/>
                  </a:schemeClr>
                </a:solidFill>
                <a:effectLst/>
                <a:latin typeface="PingFang SC" panose="020B0400000000000000" pitchFamily="34" charset="-122"/>
                <a:ea typeface="PingFang SC" panose="020B0400000000000000" pitchFamily="34" charset="-122"/>
              </a:rPr>
              <a:t>能對前端架構規劃進行合理分析，一度完成了框架轉型、框架升級、冗余代碼優化的任務，能有效解決項目中出現的問題</a:t>
            </a:r>
          </a:p>
        </p:txBody>
      </p:sp>
      <p:sp>
        <p:nvSpPr>
          <p:cNvPr id="129" name="文本框 128">
            <a:extLst>
              <a:ext uri="{FF2B5EF4-FFF2-40B4-BE49-F238E27FC236}">
                <a16:creationId xmlns:a16="http://schemas.microsoft.com/office/drawing/2014/main" id="{6E9E05E5-D144-A54D-87AC-6E9EC520AA43}"/>
              </a:ext>
            </a:extLst>
          </p:cNvPr>
          <p:cNvSpPr txBox="1"/>
          <p:nvPr/>
        </p:nvSpPr>
        <p:spPr>
          <a:xfrm>
            <a:off x="446179" y="3042840"/>
            <a:ext cx="843501" cy="230832"/>
          </a:xfrm>
          <a:prstGeom prst="rect">
            <a:avLst/>
          </a:prstGeom>
          <a:noFill/>
        </p:spPr>
        <p:txBody>
          <a:bodyPr wrap="none" rtlCol="0">
            <a:spAutoFit/>
          </a:bodyPr>
          <a:lstStyle/>
          <a:p>
            <a:r>
              <a:rPr kumimoji="1" lang="en-US" altLang="zh-CN" sz="900" b="1" dirty="0">
                <a:latin typeface="Arial" panose="020B0604020202020204" pitchFamily="34" charset="0"/>
                <a:ea typeface="Heiti SC Medium" pitchFamily="2" charset="-128"/>
                <a:cs typeface="Arial" panose="020B0604020202020204" pitchFamily="34" charset="0"/>
              </a:rPr>
              <a:t>Vue2+VUe3</a:t>
            </a:r>
            <a:endParaRPr kumimoji="1" lang="zh-CN" altLang="en-US" sz="900" b="1" dirty="0">
              <a:latin typeface="Arial" panose="020B0604020202020204" pitchFamily="34" charset="0"/>
              <a:ea typeface="Heiti SC Medium" pitchFamily="2" charset="-128"/>
              <a:cs typeface="Arial" panose="020B0604020202020204" pitchFamily="34" charset="0"/>
            </a:endParaRPr>
          </a:p>
        </p:txBody>
      </p:sp>
      <p:sp>
        <p:nvSpPr>
          <p:cNvPr id="130" name="文本框 129">
            <a:extLst>
              <a:ext uri="{FF2B5EF4-FFF2-40B4-BE49-F238E27FC236}">
                <a16:creationId xmlns:a16="http://schemas.microsoft.com/office/drawing/2014/main" id="{01AE3DC3-95F1-1E47-96A3-11797A1C0E8C}"/>
              </a:ext>
            </a:extLst>
          </p:cNvPr>
          <p:cNvSpPr txBox="1"/>
          <p:nvPr/>
        </p:nvSpPr>
        <p:spPr>
          <a:xfrm>
            <a:off x="1153823" y="3042840"/>
            <a:ext cx="572593" cy="230832"/>
          </a:xfrm>
          <a:prstGeom prst="rect">
            <a:avLst/>
          </a:prstGeom>
          <a:noFill/>
        </p:spPr>
        <p:txBody>
          <a:bodyPr wrap="none" rtlCol="0">
            <a:spAutoFit/>
          </a:bodyPr>
          <a:lstStyle/>
          <a:p>
            <a:r>
              <a:rPr kumimoji="1" lang="en-US" altLang="zh-CN" sz="900" b="1" dirty="0" err="1">
                <a:latin typeface="Arial" panose="020B0604020202020204" pitchFamily="34" charset="0"/>
                <a:ea typeface="Heiti SC Medium" pitchFamily="2" charset="-128"/>
                <a:cs typeface="Arial" panose="020B0604020202020204" pitchFamily="34" charset="0"/>
              </a:rPr>
              <a:t>Vuetify</a:t>
            </a:r>
            <a:endParaRPr kumimoji="1" lang="zh-CN" altLang="en-US" sz="900" b="1" dirty="0">
              <a:latin typeface="Arial" panose="020B0604020202020204" pitchFamily="34" charset="0"/>
              <a:ea typeface="Heiti SC Medium" pitchFamily="2" charset="-128"/>
              <a:cs typeface="Arial" panose="020B0604020202020204" pitchFamily="34" charset="0"/>
            </a:endParaRPr>
          </a:p>
        </p:txBody>
      </p:sp>
      <p:sp>
        <p:nvSpPr>
          <p:cNvPr id="131" name="文本框 130">
            <a:extLst>
              <a:ext uri="{FF2B5EF4-FFF2-40B4-BE49-F238E27FC236}">
                <a16:creationId xmlns:a16="http://schemas.microsoft.com/office/drawing/2014/main" id="{D47F46BA-5A4B-404E-AA5C-8C185790FC81}"/>
              </a:ext>
            </a:extLst>
          </p:cNvPr>
          <p:cNvSpPr txBox="1"/>
          <p:nvPr/>
        </p:nvSpPr>
        <p:spPr>
          <a:xfrm>
            <a:off x="1766685" y="3042840"/>
            <a:ext cx="498855" cy="230832"/>
          </a:xfrm>
          <a:prstGeom prst="rect">
            <a:avLst/>
          </a:prstGeom>
          <a:noFill/>
        </p:spPr>
        <p:txBody>
          <a:bodyPr wrap="none" rtlCol="0">
            <a:spAutoFit/>
          </a:bodyPr>
          <a:lstStyle/>
          <a:p>
            <a:r>
              <a:rPr kumimoji="1" lang="en-US" altLang="zh-CN" sz="900" b="1" dirty="0">
                <a:latin typeface="Arial" panose="020B0604020202020204" pitchFamily="34" charset="0"/>
                <a:ea typeface="Heiti SC Medium" pitchFamily="2" charset="-128"/>
                <a:cs typeface="Arial" panose="020B0604020202020204" pitchFamily="34" charset="0"/>
              </a:rPr>
              <a:t>React</a:t>
            </a:r>
            <a:endParaRPr kumimoji="1" lang="zh-CN" altLang="en-US" sz="900" b="1" dirty="0">
              <a:latin typeface="Arial" panose="020B0604020202020204" pitchFamily="34" charset="0"/>
              <a:ea typeface="Heiti SC Medium" pitchFamily="2" charset="-128"/>
              <a:cs typeface="Arial" panose="020B0604020202020204" pitchFamily="34" charset="0"/>
            </a:endParaRPr>
          </a:p>
        </p:txBody>
      </p:sp>
      <p:sp>
        <p:nvSpPr>
          <p:cNvPr id="132" name="文本框 131">
            <a:extLst>
              <a:ext uri="{FF2B5EF4-FFF2-40B4-BE49-F238E27FC236}">
                <a16:creationId xmlns:a16="http://schemas.microsoft.com/office/drawing/2014/main" id="{866C4B81-0075-CB41-88B1-046B6EEC8B6A}"/>
              </a:ext>
            </a:extLst>
          </p:cNvPr>
          <p:cNvSpPr txBox="1"/>
          <p:nvPr/>
        </p:nvSpPr>
        <p:spPr>
          <a:xfrm>
            <a:off x="2288515" y="3042840"/>
            <a:ext cx="768159" cy="230832"/>
          </a:xfrm>
          <a:prstGeom prst="rect">
            <a:avLst/>
          </a:prstGeom>
          <a:noFill/>
        </p:spPr>
        <p:txBody>
          <a:bodyPr wrap="none" rtlCol="0">
            <a:spAutoFit/>
          </a:bodyPr>
          <a:lstStyle/>
          <a:p>
            <a:r>
              <a:rPr kumimoji="1" lang="en-US" altLang="zh-CN" sz="900" b="1" dirty="0">
                <a:latin typeface="Arial" panose="020B0604020202020204" pitchFamily="34" charset="0"/>
                <a:ea typeface="Heiti SC Medium" pitchFamily="2" charset="-128"/>
                <a:cs typeface="Arial" panose="020B0604020202020204" pitchFamily="34" charset="0"/>
              </a:rPr>
              <a:t>JavaScript</a:t>
            </a:r>
            <a:endParaRPr kumimoji="1" lang="zh-CN" altLang="en-US" sz="900" b="1" dirty="0">
              <a:latin typeface="Arial" panose="020B0604020202020204" pitchFamily="34" charset="0"/>
              <a:ea typeface="Heiti SC Medium" pitchFamily="2" charset="-128"/>
              <a:cs typeface="Arial" panose="020B0604020202020204" pitchFamily="34" charset="0"/>
            </a:endParaRPr>
          </a:p>
        </p:txBody>
      </p:sp>
      <p:sp>
        <p:nvSpPr>
          <p:cNvPr id="133" name="矩形 132">
            <a:extLst>
              <a:ext uri="{FF2B5EF4-FFF2-40B4-BE49-F238E27FC236}">
                <a16:creationId xmlns:a16="http://schemas.microsoft.com/office/drawing/2014/main" id="{711E7306-5D1D-3E41-94E9-D60BFF492E64}"/>
              </a:ext>
            </a:extLst>
          </p:cNvPr>
          <p:cNvSpPr/>
          <p:nvPr/>
        </p:nvSpPr>
        <p:spPr>
          <a:xfrm>
            <a:off x="3525813" y="1910666"/>
            <a:ext cx="3198401" cy="637547"/>
          </a:xfrm>
          <a:prstGeom prst="rect">
            <a:avLst/>
          </a:prstGeom>
        </p:spPr>
        <p:txBody>
          <a:bodyPr wrap="square">
            <a:spAutoFit/>
          </a:bodyPr>
          <a:lstStyle/>
          <a:p>
            <a:pPr>
              <a:lnSpc>
                <a:spcPct val="120000"/>
              </a:lnSpc>
            </a:pPr>
            <a:r>
              <a:rPr lang="zh-CN" altLang="en-US" sz="1000" dirty="0">
                <a:solidFill>
                  <a:schemeClr val="bg2">
                    <a:lumMod val="50000"/>
                  </a:schemeClr>
                </a:solidFill>
                <a:effectLst/>
                <a:latin typeface="PingFang SC" panose="020B0400000000000000" pitchFamily="34" charset="-122"/>
                <a:ea typeface="PingFang SC" panose="020B0400000000000000" pitchFamily="34" charset="-122"/>
              </a:rPr>
              <a:t>通過</a:t>
            </a:r>
            <a:r>
              <a:rPr lang="zh-TW" altLang="en-US" sz="1000" dirty="0">
                <a:solidFill>
                  <a:schemeClr val="bg2">
                    <a:lumMod val="50000"/>
                  </a:schemeClr>
                </a:solidFill>
                <a:effectLst/>
                <a:latin typeface="PingFang SC" panose="020B0400000000000000" pitchFamily="34" charset="-122"/>
                <a:ea typeface="PingFang SC" panose="020B0400000000000000" pitchFamily="34" charset="-122"/>
              </a:rPr>
              <a:t> </a:t>
            </a:r>
            <a:r>
              <a:rPr lang="en-US" altLang="zh-CN" sz="1000" dirty="0" err="1">
                <a:solidFill>
                  <a:schemeClr val="bg2">
                    <a:lumMod val="50000"/>
                  </a:schemeClr>
                </a:solidFill>
                <a:effectLst/>
                <a:latin typeface="PingFang SC" panose="020B0400000000000000" pitchFamily="34" charset="-122"/>
                <a:ea typeface="PingFang SC" panose="020B0400000000000000" pitchFamily="34" charset="-122"/>
              </a:rPr>
              <a:t>Hwtegit</a:t>
            </a:r>
            <a:r>
              <a:rPr lang="zh-TW" altLang="en-US" sz="1000" dirty="0">
                <a:solidFill>
                  <a:schemeClr val="bg2">
                    <a:lumMod val="50000"/>
                  </a:schemeClr>
                </a:solidFill>
                <a:effectLst/>
                <a:latin typeface="PingFang SC" panose="020B0400000000000000" pitchFamily="34" charset="-122"/>
                <a:ea typeface="PingFang SC" panose="020B0400000000000000" pitchFamily="34" charset="-122"/>
              </a:rPr>
              <a:t> </a:t>
            </a:r>
            <a:r>
              <a:rPr lang="zh-CN" altLang="en-US" sz="1000" dirty="0">
                <a:solidFill>
                  <a:schemeClr val="bg2">
                    <a:lumMod val="50000"/>
                  </a:schemeClr>
                </a:solidFill>
                <a:effectLst/>
                <a:latin typeface="PingFang SC" panose="020B0400000000000000" pitchFamily="34" charset="-122"/>
                <a:ea typeface="PingFang SC" panose="020B0400000000000000" pitchFamily="34" charset="-122"/>
              </a:rPr>
              <a:t>同步代碼</a:t>
            </a:r>
            <a:r>
              <a:rPr lang="zh-TW" altLang="en-US" sz="1000" dirty="0">
                <a:solidFill>
                  <a:schemeClr val="bg2">
                    <a:lumMod val="50000"/>
                  </a:schemeClr>
                </a:solidFill>
                <a:effectLst/>
                <a:latin typeface="PingFang SC" panose="020B0400000000000000" pitchFamily="34" charset="-122"/>
                <a:ea typeface="PingFang SC" panose="020B0400000000000000" pitchFamily="34" charset="-122"/>
              </a:rPr>
              <a:t>，</a:t>
            </a:r>
            <a:r>
              <a:rPr lang="zh-CN" altLang="en-US" sz="1000" dirty="0">
                <a:solidFill>
                  <a:schemeClr val="bg2">
                    <a:lumMod val="50000"/>
                  </a:schemeClr>
                </a:solidFill>
                <a:effectLst/>
                <a:latin typeface="PingFang SC" panose="020B0400000000000000" pitchFamily="34" charset="-122"/>
                <a:ea typeface="PingFang SC" panose="020B0400000000000000" pitchFamily="34" charset="-122"/>
              </a:rPr>
              <a:t>並在該平台上及時於</a:t>
            </a:r>
            <a:r>
              <a:rPr lang="en-US" altLang="zh-CN" sz="1000" dirty="0">
                <a:solidFill>
                  <a:schemeClr val="bg2">
                    <a:lumMod val="50000"/>
                  </a:schemeClr>
                </a:solidFill>
                <a:effectLst/>
                <a:latin typeface="PingFang SC" panose="020B0400000000000000" pitchFamily="34" charset="-122"/>
                <a:ea typeface="PingFang SC" panose="020B0400000000000000" pitchFamily="34" charset="-122"/>
              </a:rPr>
              <a:t>PM </a:t>
            </a:r>
            <a:r>
              <a:rPr lang="zh-CN" altLang="en-US" sz="1000" dirty="0">
                <a:solidFill>
                  <a:schemeClr val="bg2">
                    <a:lumMod val="50000"/>
                  </a:schemeClr>
                </a:solidFill>
                <a:effectLst/>
                <a:latin typeface="PingFang SC" panose="020B0400000000000000" pitchFamily="34" charset="-122"/>
                <a:ea typeface="PingFang SC" panose="020B0400000000000000" pitchFamily="34" charset="-122"/>
              </a:rPr>
              <a:t>確認開發進度</a:t>
            </a:r>
            <a:r>
              <a:rPr lang="zh-TW" altLang="en-US" sz="1000" dirty="0">
                <a:solidFill>
                  <a:schemeClr val="bg2">
                    <a:lumMod val="50000"/>
                  </a:schemeClr>
                </a:solidFill>
                <a:latin typeface="PingFang SC" panose="020B0400000000000000" pitchFamily="34" charset="-122"/>
                <a:ea typeface="PingFang SC" panose="020B0400000000000000" pitchFamily="34" charset="-122"/>
              </a:rPr>
              <a:t>。</a:t>
            </a:r>
            <a:r>
              <a:rPr lang="zh-CN" altLang="en-US" sz="1000" dirty="0">
                <a:solidFill>
                  <a:schemeClr val="bg2">
                    <a:lumMod val="50000"/>
                  </a:schemeClr>
                </a:solidFill>
                <a:latin typeface="PingFang SC" panose="020B0400000000000000" pitchFamily="34" charset="-122"/>
                <a:ea typeface="PingFang SC" panose="020B0400000000000000" pitchFamily="34" charset="-122"/>
              </a:rPr>
              <a:t>能即時回復並處理</a:t>
            </a:r>
            <a:r>
              <a:rPr lang="en-US" altLang="zh-CN" sz="1000" dirty="0">
                <a:solidFill>
                  <a:schemeClr val="bg2">
                    <a:lumMod val="50000"/>
                  </a:schemeClr>
                </a:solidFill>
                <a:latin typeface="PingFang SC" panose="020B0400000000000000" pitchFamily="34" charset="-122"/>
                <a:ea typeface="PingFang SC" panose="020B0400000000000000" pitchFamily="34" charset="-122"/>
              </a:rPr>
              <a:t>Radar</a:t>
            </a:r>
            <a:r>
              <a:rPr lang="zh-CN" altLang="en-US" sz="1000" dirty="0">
                <a:solidFill>
                  <a:schemeClr val="bg2">
                    <a:lumMod val="50000"/>
                  </a:schemeClr>
                </a:solidFill>
                <a:latin typeface="PingFang SC" panose="020B0400000000000000" pitchFamily="34" charset="-122"/>
                <a:ea typeface="PingFang SC" panose="020B0400000000000000" pitchFamily="34" charset="-122"/>
              </a:rPr>
              <a:t>上反饋的</a:t>
            </a:r>
            <a:r>
              <a:rPr lang="en-US" altLang="zh-CN" sz="1000" dirty="0">
                <a:solidFill>
                  <a:schemeClr val="bg2">
                    <a:lumMod val="50000"/>
                  </a:schemeClr>
                </a:solidFill>
                <a:latin typeface="PingFang SC" panose="020B0400000000000000" pitchFamily="34" charset="-122"/>
                <a:ea typeface="PingFang SC" panose="020B0400000000000000" pitchFamily="34" charset="-122"/>
              </a:rPr>
              <a:t>Issue</a:t>
            </a:r>
            <a:r>
              <a:rPr lang="zh-TW" altLang="en-US" sz="1000" dirty="0">
                <a:solidFill>
                  <a:schemeClr val="bg2">
                    <a:lumMod val="50000"/>
                  </a:schemeClr>
                </a:solidFill>
                <a:latin typeface="PingFang SC" panose="020B0400000000000000" pitchFamily="34" charset="-122"/>
                <a:ea typeface="PingFang SC" panose="020B0400000000000000" pitchFamily="34" charset="-122"/>
              </a:rPr>
              <a:t>。</a:t>
            </a:r>
            <a:r>
              <a:rPr lang="zh-CN" altLang="en-US" sz="1000" dirty="0">
                <a:solidFill>
                  <a:schemeClr val="bg2">
                    <a:lumMod val="50000"/>
                  </a:schemeClr>
                </a:solidFill>
                <a:latin typeface="PingFang SC" panose="020B0400000000000000" pitchFamily="34" charset="-122"/>
                <a:ea typeface="PingFang SC" panose="020B0400000000000000" pitchFamily="34" charset="-122"/>
              </a:rPr>
              <a:t>定期在</a:t>
            </a:r>
            <a:r>
              <a:rPr lang="en-US" altLang="zh-CN" sz="1000" dirty="0">
                <a:solidFill>
                  <a:schemeClr val="bg2">
                    <a:lumMod val="50000"/>
                  </a:schemeClr>
                </a:solidFill>
                <a:latin typeface="PingFang SC" panose="020B0400000000000000" pitchFamily="34" charset="-122"/>
                <a:ea typeface="PingFang SC" panose="020B0400000000000000" pitchFamily="34" charset="-122"/>
              </a:rPr>
              <a:t> iCloud </a:t>
            </a:r>
            <a:r>
              <a:rPr lang="zh-CN" altLang="en-US" sz="1000" dirty="0">
                <a:solidFill>
                  <a:schemeClr val="bg2">
                    <a:lumMod val="50000"/>
                  </a:schemeClr>
                </a:solidFill>
                <a:latin typeface="PingFang SC" panose="020B0400000000000000" pitchFamily="34" charset="-122"/>
                <a:ea typeface="PingFang SC" panose="020B0400000000000000" pitchFamily="34" charset="-122"/>
              </a:rPr>
              <a:t>上維護開發文檔</a:t>
            </a:r>
            <a:r>
              <a:rPr lang="en-US" altLang="zh-CN" sz="1000" dirty="0">
                <a:solidFill>
                  <a:schemeClr val="bg2">
                    <a:lumMod val="50000"/>
                  </a:schemeClr>
                </a:solidFill>
                <a:latin typeface="PingFang SC" panose="020B0400000000000000" pitchFamily="34" charset="-122"/>
                <a:ea typeface="PingFang SC" panose="020B0400000000000000" pitchFamily="34" charset="-122"/>
              </a:rPr>
              <a:t>,</a:t>
            </a:r>
            <a:r>
              <a:rPr lang="zh-CN" altLang="en-US" sz="1000" dirty="0">
                <a:solidFill>
                  <a:schemeClr val="bg2">
                    <a:lumMod val="50000"/>
                  </a:schemeClr>
                </a:solidFill>
                <a:latin typeface="PingFang SC" panose="020B0400000000000000" pitchFamily="34" charset="-122"/>
                <a:ea typeface="PingFang SC" panose="020B0400000000000000" pitchFamily="34" charset="-122"/>
              </a:rPr>
              <a:t>實現文檔實時共享</a:t>
            </a:r>
            <a:endParaRPr lang="zh-CN" altLang="en-US" sz="1000" dirty="0">
              <a:solidFill>
                <a:schemeClr val="bg2">
                  <a:lumMod val="50000"/>
                </a:schemeClr>
              </a:solidFill>
              <a:effectLst/>
              <a:latin typeface="PingFang SC" panose="020B0400000000000000" pitchFamily="34" charset="-122"/>
              <a:ea typeface="PingFang SC" panose="020B0400000000000000" pitchFamily="34" charset="-122"/>
            </a:endParaRPr>
          </a:p>
        </p:txBody>
      </p:sp>
      <p:sp>
        <p:nvSpPr>
          <p:cNvPr id="134" name="文本框 133">
            <a:extLst>
              <a:ext uri="{FF2B5EF4-FFF2-40B4-BE49-F238E27FC236}">
                <a16:creationId xmlns:a16="http://schemas.microsoft.com/office/drawing/2014/main" id="{FE7E1B6C-38DC-824C-A94C-FC0B05988949}"/>
              </a:ext>
            </a:extLst>
          </p:cNvPr>
          <p:cNvSpPr txBox="1"/>
          <p:nvPr/>
        </p:nvSpPr>
        <p:spPr>
          <a:xfrm>
            <a:off x="3844630" y="3042840"/>
            <a:ext cx="612668" cy="230832"/>
          </a:xfrm>
          <a:prstGeom prst="rect">
            <a:avLst/>
          </a:prstGeom>
          <a:noFill/>
        </p:spPr>
        <p:txBody>
          <a:bodyPr wrap="none" rtlCol="0">
            <a:spAutoFit/>
          </a:bodyPr>
          <a:lstStyle/>
          <a:p>
            <a:r>
              <a:rPr kumimoji="1" lang="en-US" altLang="zh-CN" sz="900" b="1" dirty="0" err="1">
                <a:latin typeface="Arial" panose="020B0604020202020204" pitchFamily="34" charset="0"/>
                <a:ea typeface="Heiti SC Medium" pitchFamily="2" charset="-128"/>
                <a:cs typeface="Arial" panose="020B0604020202020204" pitchFamily="34" charset="0"/>
              </a:rPr>
              <a:t>Hwtegit</a:t>
            </a:r>
            <a:endParaRPr kumimoji="1" lang="zh-CN" altLang="en-US" sz="900" b="1" dirty="0">
              <a:latin typeface="Arial" panose="020B0604020202020204" pitchFamily="34" charset="0"/>
              <a:ea typeface="Heiti SC Medium" pitchFamily="2" charset="-128"/>
              <a:cs typeface="Arial" panose="020B0604020202020204" pitchFamily="34" charset="0"/>
            </a:endParaRPr>
          </a:p>
        </p:txBody>
      </p:sp>
      <p:sp>
        <p:nvSpPr>
          <p:cNvPr id="135" name="文本框 134">
            <a:extLst>
              <a:ext uri="{FF2B5EF4-FFF2-40B4-BE49-F238E27FC236}">
                <a16:creationId xmlns:a16="http://schemas.microsoft.com/office/drawing/2014/main" id="{9D107719-2CCA-7D44-A83C-B9A6548934AB}"/>
              </a:ext>
            </a:extLst>
          </p:cNvPr>
          <p:cNvSpPr txBox="1"/>
          <p:nvPr/>
        </p:nvSpPr>
        <p:spPr>
          <a:xfrm>
            <a:off x="4667034" y="3042840"/>
            <a:ext cx="511679" cy="230832"/>
          </a:xfrm>
          <a:prstGeom prst="rect">
            <a:avLst/>
          </a:prstGeom>
          <a:noFill/>
        </p:spPr>
        <p:txBody>
          <a:bodyPr wrap="none" rtlCol="0">
            <a:spAutoFit/>
          </a:bodyPr>
          <a:lstStyle/>
          <a:p>
            <a:r>
              <a:rPr kumimoji="1" lang="en-US" altLang="zh-CN" sz="900" b="1" dirty="0">
                <a:latin typeface="Arial" panose="020B0604020202020204" pitchFamily="34" charset="0"/>
                <a:ea typeface="Heiti SC Medium" pitchFamily="2" charset="-128"/>
                <a:cs typeface="Arial" panose="020B0604020202020204" pitchFamily="34" charset="0"/>
              </a:rPr>
              <a:t>Radar</a:t>
            </a:r>
            <a:endParaRPr kumimoji="1" lang="zh-CN" altLang="en-US" sz="900" b="1" dirty="0">
              <a:latin typeface="Arial" panose="020B0604020202020204" pitchFamily="34" charset="0"/>
              <a:ea typeface="Heiti SC Medium" pitchFamily="2" charset="-128"/>
              <a:cs typeface="Arial" panose="020B0604020202020204" pitchFamily="34" charset="0"/>
            </a:endParaRPr>
          </a:p>
        </p:txBody>
      </p:sp>
      <p:sp>
        <p:nvSpPr>
          <p:cNvPr id="136" name="文本框 135">
            <a:extLst>
              <a:ext uri="{FF2B5EF4-FFF2-40B4-BE49-F238E27FC236}">
                <a16:creationId xmlns:a16="http://schemas.microsoft.com/office/drawing/2014/main" id="{EDD5C6AD-6DC6-1D4C-AC08-6E14A21DA0A0}"/>
              </a:ext>
            </a:extLst>
          </p:cNvPr>
          <p:cNvSpPr txBox="1"/>
          <p:nvPr/>
        </p:nvSpPr>
        <p:spPr>
          <a:xfrm>
            <a:off x="5189041" y="3042840"/>
            <a:ext cx="1075936" cy="230832"/>
          </a:xfrm>
          <a:prstGeom prst="rect">
            <a:avLst/>
          </a:prstGeom>
          <a:noFill/>
        </p:spPr>
        <p:txBody>
          <a:bodyPr wrap="none" rtlCol="0">
            <a:spAutoFit/>
          </a:bodyPr>
          <a:lstStyle/>
          <a:p>
            <a:r>
              <a:rPr kumimoji="1" lang="en-US" altLang="zh-CN" sz="900" b="1" dirty="0">
                <a:latin typeface="Arial" panose="020B0604020202020204" pitchFamily="34" charset="0"/>
                <a:ea typeface="Heiti SC Medium" pitchFamily="2" charset="-128"/>
                <a:cs typeface="Arial" panose="020B0604020202020204" pitchFamily="34" charset="0"/>
              </a:rPr>
              <a:t>iCloud Numbers</a:t>
            </a:r>
            <a:endParaRPr kumimoji="1" lang="zh-CN" altLang="en-US" sz="900" b="1" dirty="0">
              <a:latin typeface="Arial" panose="020B0604020202020204" pitchFamily="34" charset="0"/>
              <a:ea typeface="Heiti SC Medium" pitchFamily="2" charset="-128"/>
              <a:cs typeface="Arial" panose="020B0604020202020204" pitchFamily="34" charset="0"/>
            </a:endParaRPr>
          </a:p>
        </p:txBody>
      </p:sp>
      <p:pic>
        <p:nvPicPr>
          <p:cNvPr id="138" name="图片 137">
            <a:extLst>
              <a:ext uri="{FF2B5EF4-FFF2-40B4-BE49-F238E27FC236}">
                <a16:creationId xmlns:a16="http://schemas.microsoft.com/office/drawing/2014/main" id="{6509B7F5-35A5-F243-A176-62953148B2B0}"/>
              </a:ext>
            </a:extLst>
          </p:cNvPr>
          <p:cNvPicPr>
            <a:picLocks noChangeAspect="1"/>
          </p:cNvPicPr>
          <p:nvPr/>
        </p:nvPicPr>
        <p:blipFill>
          <a:blip r:embed="rId4"/>
          <a:stretch>
            <a:fillRect/>
          </a:stretch>
        </p:blipFill>
        <p:spPr>
          <a:xfrm>
            <a:off x="4032000" y="5698800"/>
            <a:ext cx="93600" cy="124800"/>
          </a:xfrm>
          <a:prstGeom prst="rect">
            <a:avLst/>
          </a:prstGeom>
        </p:spPr>
      </p:pic>
      <p:pic>
        <p:nvPicPr>
          <p:cNvPr id="139" name="图片 138">
            <a:extLst>
              <a:ext uri="{FF2B5EF4-FFF2-40B4-BE49-F238E27FC236}">
                <a16:creationId xmlns:a16="http://schemas.microsoft.com/office/drawing/2014/main" id="{65702A2C-E290-5A41-886A-5B97B63BA9E0}"/>
              </a:ext>
            </a:extLst>
          </p:cNvPr>
          <p:cNvPicPr>
            <a:picLocks noChangeAspect="1"/>
          </p:cNvPicPr>
          <p:nvPr/>
        </p:nvPicPr>
        <p:blipFill>
          <a:blip r:embed="rId4"/>
          <a:stretch>
            <a:fillRect/>
          </a:stretch>
        </p:blipFill>
        <p:spPr>
          <a:xfrm>
            <a:off x="5112000" y="5698800"/>
            <a:ext cx="93600" cy="124800"/>
          </a:xfrm>
          <a:prstGeom prst="rect">
            <a:avLst/>
          </a:prstGeom>
        </p:spPr>
      </p:pic>
      <p:pic>
        <p:nvPicPr>
          <p:cNvPr id="140" name="图片 139">
            <a:extLst>
              <a:ext uri="{FF2B5EF4-FFF2-40B4-BE49-F238E27FC236}">
                <a16:creationId xmlns:a16="http://schemas.microsoft.com/office/drawing/2014/main" id="{93A58A2A-8D48-9643-8796-D94429642F73}"/>
              </a:ext>
            </a:extLst>
          </p:cNvPr>
          <p:cNvPicPr>
            <a:picLocks noChangeAspect="1"/>
          </p:cNvPicPr>
          <p:nvPr/>
        </p:nvPicPr>
        <p:blipFill>
          <a:blip r:embed="rId4"/>
          <a:stretch>
            <a:fillRect/>
          </a:stretch>
        </p:blipFill>
        <p:spPr>
          <a:xfrm>
            <a:off x="6192000" y="5698800"/>
            <a:ext cx="93600" cy="124800"/>
          </a:xfrm>
          <a:prstGeom prst="rect">
            <a:avLst/>
          </a:prstGeom>
        </p:spPr>
      </p:pic>
      <p:sp>
        <p:nvSpPr>
          <p:cNvPr id="141" name="TextBox 52">
            <a:extLst>
              <a:ext uri="{FF2B5EF4-FFF2-40B4-BE49-F238E27FC236}">
                <a16:creationId xmlns:a16="http://schemas.microsoft.com/office/drawing/2014/main" id="{00A68CF2-8AEE-6042-9045-A45350B4BA4D}"/>
              </a:ext>
            </a:extLst>
          </p:cNvPr>
          <p:cNvSpPr txBox="1"/>
          <p:nvPr/>
        </p:nvSpPr>
        <p:spPr>
          <a:xfrm>
            <a:off x="7057413" y="1097988"/>
            <a:ext cx="4821302" cy="400110"/>
          </a:xfrm>
          <a:prstGeom prst="rect">
            <a:avLst/>
          </a:prstGeom>
          <a:noFill/>
        </p:spPr>
        <p:txBody>
          <a:bodyPr wrap="square" rtlCol="0">
            <a:spAutoFit/>
          </a:bodyPr>
          <a:lstStyle>
            <a:defPPr>
              <a:defRPr lang="zh-CN"/>
            </a:defPPr>
            <a:lvl1pPr defTabSz="1218565">
              <a:spcBef>
                <a:spcPct val="20000"/>
              </a:spcBef>
              <a:defRPr sz="1600" b="1">
                <a:solidFill>
                  <a:schemeClr val="tx1">
                    <a:lumMod val="75000"/>
                    <a:lumOff val="25000"/>
                  </a:schemeClr>
                </a:solidFill>
                <a:latin typeface="Arial" panose="020B0604020202090204" pitchFamily="34" charset="0"/>
                <a:ea typeface="微软雅黑" panose="020B0503020204020204" charset="-122"/>
                <a:cs typeface="+mn-ea"/>
              </a:defRPr>
            </a:lvl1pPr>
          </a:lstStyle>
          <a:p>
            <a:r>
              <a:rPr lang="zh-CN" altLang="en-US" sz="2000" dirty="0"/>
              <a:t>逐點優化</a:t>
            </a:r>
            <a:r>
              <a:rPr lang="en-US" altLang="zh-CN" sz="2000" dirty="0"/>
              <a:t>APP</a:t>
            </a:r>
            <a:r>
              <a:rPr lang="zh-CN" altLang="en-US" sz="2000" dirty="0"/>
              <a:t>性能</a:t>
            </a:r>
            <a:r>
              <a:rPr lang="zh-TW" altLang="en-US" sz="2000" dirty="0"/>
              <a:t>，</a:t>
            </a:r>
            <a:r>
              <a:rPr lang="zh-CN" altLang="en-US" sz="2000" dirty="0"/>
              <a:t>穩步增強用戶信任度</a:t>
            </a:r>
          </a:p>
        </p:txBody>
      </p:sp>
      <p:grpSp>
        <p:nvGrpSpPr>
          <p:cNvPr id="150" name="组合 149">
            <a:extLst>
              <a:ext uri="{FF2B5EF4-FFF2-40B4-BE49-F238E27FC236}">
                <a16:creationId xmlns:a16="http://schemas.microsoft.com/office/drawing/2014/main" id="{CDBC76A5-F0E3-134C-B532-17B2045129D9}"/>
              </a:ext>
            </a:extLst>
          </p:cNvPr>
          <p:cNvGrpSpPr/>
          <p:nvPr/>
        </p:nvGrpSpPr>
        <p:grpSpPr>
          <a:xfrm>
            <a:off x="7219676" y="1524690"/>
            <a:ext cx="462176" cy="288000"/>
            <a:chOff x="544557" y="565233"/>
            <a:chExt cx="462176" cy="288000"/>
          </a:xfrm>
        </p:grpSpPr>
        <p:sp>
          <p:nvSpPr>
            <p:cNvPr id="148" name="椭圆 147">
              <a:extLst>
                <a:ext uri="{FF2B5EF4-FFF2-40B4-BE49-F238E27FC236}">
                  <a16:creationId xmlns:a16="http://schemas.microsoft.com/office/drawing/2014/main" id="{BF35E08D-15FE-A54A-9ED2-AF5EA9F6AC66}"/>
                </a:ext>
              </a:extLst>
            </p:cNvPr>
            <p:cNvSpPr/>
            <p:nvPr/>
          </p:nvSpPr>
          <p:spPr>
            <a:xfrm>
              <a:off x="544557" y="565233"/>
              <a:ext cx="288000" cy="288000"/>
            </a:xfrm>
            <a:prstGeom prst="ellipse">
              <a:avLst/>
            </a:prstGeom>
            <a:solidFill>
              <a:srgbClr val="2334D4"/>
            </a:solidFill>
            <a:ln>
              <a:noFill/>
            </a:ln>
            <a:effectLst>
              <a:outerShdw blurRad="711200" dist="685800" dir="5400000" sx="87000" sy="87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85000"/>
                    <a:lumOff val="15000"/>
                  </a:schemeClr>
                </a:solidFill>
                <a:cs typeface="+mn-ea"/>
                <a:sym typeface="+mn-lt"/>
              </a:endParaRPr>
            </a:p>
          </p:txBody>
        </p:sp>
        <p:sp>
          <p:nvSpPr>
            <p:cNvPr id="149" name="椭圆 148">
              <a:extLst>
                <a:ext uri="{FF2B5EF4-FFF2-40B4-BE49-F238E27FC236}">
                  <a16:creationId xmlns:a16="http://schemas.microsoft.com/office/drawing/2014/main" id="{039753BA-1713-8E43-B626-F3AB6DF771FA}"/>
                </a:ext>
              </a:extLst>
            </p:cNvPr>
            <p:cNvSpPr/>
            <p:nvPr/>
          </p:nvSpPr>
          <p:spPr>
            <a:xfrm>
              <a:off x="790733" y="601233"/>
              <a:ext cx="216000" cy="216000"/>
            </a:xfrm>
            <a:prstGeom prst="ellipse">
              <a:avLst/>
            </a:prstGeom>
            <a:noFill/>
            <a:ln>
              <a:solidFill>
                <a:srgbClr val="2F40D6"/>
              </a:solidFill>
            </a:ln>
            <a:effectLst>
              <a:outerShdw blurRad="787400" dist="355600" dir="5400000" sx="87000" sy="87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85000"/>
                    <a:lumOff val="15000"/>
                  </a:schemeClr>
                </a:solidFill>
                <a:cs typeface="+mn-ea"/>
                <a:sym typeface="+mn-lt"/>
              </a:endParaRPr>
            </a:p>
          </p:txBody>
        </p:sp>
      </p:grpSp>
      <p:sp>
        <p:nvSpPr>
          <p:cNvPr id="151" name="文本框 150">
            <a:extLst>
              <a:ext uri="{FF2B5EF4-FFF2-40B4-BE49-F238E27FC236}">
                <a16:creationId xmlns:a16="http://schemas.microsoft.com/office/drawing/2014/main" id="{28FACE6A-5B48-F843-8296-40EDF6813131}"/>
              </a:ext>
            </a:extLst>
          </p:cNvPr>
          <p:cNvSpPr txBox="1"/>
          <p:nvPr/>
        </p:nvSpPr>
        <p:spPr>
          <a:xfrm>
            <a:off x="7683368" y="1499413"/>
            <a:ext cx="652743" cy="338554"/>
          </a:xfrm>
          <a:prstGeom prst="rect">
            <a:avLst/>
          </a:prstGeom>
          <a:noFill/>
        </p:spPr>
        <p:txBody>
          <a:bodyPr wrap="none" rtlCol="0">
            <a:spAutoFit/>
          </a:bodyPr>
          <a:lstStyle>
            <a:defPPr>
              <a:defRPr lang="en-US"/>
            </a:defPPr>
            <a:lvl1pPr>
              <a:defRPr sz="2600" b="1">
                <a:latin typeface="Arial"/>
                <a:ea typeface="微软雅黑"/>
              </a:defRPr>
            </a:lvl1pPr>
          </a:lstStyle>
          <a:p>
            <a:r>
              <a:rPr lang="en-US" altLang="zh-CN" sz="1600" dirty="0">
                <a:latin typeface="+mn-lt"/>
                <a:ea typeface="+mn-ea"/>
                <a:cs typeface="+mn-ea"/>
                <a:sym typeface="+mn-lt"/>
              </a:rPr>
              <a:t>WHY</a:t>
            </a:r>
            <a:endParaRPr lang="zh-CN" altLang="en-US" sz="1600" dirty="0">
              <a:latin typeface="+mn-lt"/>
              <a:ea typeface="+mn-ea"/>
              <a:cs typeface="+mn-ea"/>
              <a:sym typeface="+mn-lt"/>
            </a:endParaRPr>
          </a:p>
        </p:txBody>
      </p:sp>
      <p:grpSp>
        <p:nvGrpSpPr>
          <p:cNvPr id="156" name="组合 155">
            <a:extLst>
              <a:ext uri="{FF2B5EF4-FFF2-40B4-BE49-F238E27FC236}">
                <a16:creationId xmlns:a16="http://schemas.microsoft.com/office/drawing/2014/main" id="{3879741A-50F4-8D43-9359-1225934323E4}"/>
              </a:ext>
            </a:extLst>
          </p:cNvPr>
          <p:cNvGrpSpPr/>
          <p:nvPr/>
        </p:nvGrpSpPr>
        <p:grpSpPr>
          <a:xfrm>
            <a:off x="7210440" y="3485065"/>
            <a:ext cx="462176" cy="288000"/>
            <a:chOff x="544557" y="565233"/>
            <a:chExt cx="462176" cy="288000"/>
          </a:xfrm>
        </p:grpSpPr>
        <p:sp>
          <p:nvSpPr>
            <p:cNvPr id="157" name="椭圆 156">
              <a:extLst>
                <a:ext uri="{FF2B5EF4-FFF2-40B4-BE49-F238E27FC236}">
                  <a16:creationId xmlns:a16="http://schemas.microsoft.com/office/drawing/2014/main" id="{A69FCEC8-A2CE-534A-A892-9815E8768D87}"/>
                </a:ext>
              </a:extLst>
            </p:cNvPr>
            <p:cNvSpPr/>
            <p:nvPr/>
          </p:nvSpPr>
          <p:spPr>
            <a:xfrm>
              <a:off x="544557" y="565233"/>
              <a:ext cx="288000" cy="288000"/>
            </a:xfrm>
            <a:prstGeom prst="ellipse">
              <a:avLst/>
            </a:prstGeom>
            <a:solidFill>
              <a:srgbClr val="2334D4"/>
            </a:solidFill>
            <a:ln>
              <a:noFill/>
            </a:ln>
            <a:effectLst>
              <a:outerShdw blurRad="711200" dist="685800" dir="5400000" sx="87000" sy="87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85000"/>
                    <a:lumOff val="15000"/>
                  </a:schemeClr>
                </a:solidFill>
                <a:cs typeface="+mn-ea"/>
                <a:sym typeface="+mn-lt"/>
              </a:endParaRPr>
            </a:p>
          </p:txBody>
        </p:sp>
        <p:sp>
          <p:nvSpPr>
            <p:cNvPr id="158" name="椭圆 157">
              <a:extLst>
                <a:ext uri="{FF2B5EF4-FFF2-40B4-BE49-F238E27FC236}">
                  <a16:creationId xmlns:a16="http://schemas.microsoft.com/office/drawing/2014/main" id="{5B413276-5E8F-D34D-B7DD-3C38EFD1A0FB}"/>
                </a:ext>
              </a:extLst>
            </p:cNvPr>
            <p:cNvSpPr/>
            <p:nvPr/>
          </p:nvSpPr>
          <p:spPr>
            <a:xfrm>
              <a:off x="790733" y="601233"/>
              <a:ext cx="216000" cy="216000"/>
            </a:xfrm>
            <a:prstGeom prst="ellipse">
              <a:avLst/>
            </a:prstGeom>
            <a:noFill/>
            <a:ln>
              <a:solidFill>
                <a:srgbClr val="2F40D6"/>
              </a:solidFill>
            </a:ln>
            <a:effectLst>
              <a:outerShdw blurRad="787400" dist="355600" dir="5400000" sx="87000" sy="87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85000"/>
                    <a:lumOff val="15000"/>
                  </a:schemeClr>
                </a:solidFill>
                <a:cs typeface="+mn-ea"/>
                <a:sym typeface="+mn-lt"/>
              </a:endParaRPr>
            </a:p>
          </p:txBody>
        </p:sp>
      </p:grpSp>
      <p:sp>
        <p:nvSpPr>
          <p:cNvPr id="159" name="文本框 158">
            <a:extLst>
              <a:ext uri="{FF2B5EF4-FFF2-40B4-BE49-F238E27FC236}">
                <a16:creationId xmlns:a16="http://schemas.microsoft.com/office/drawing/2014/main" id="{9A62BACB-0F0C-D049-952A-9EBD5519F451}"/>
              </a:ext>
            </a:extLst>
          </p:cNvPr>
          <p:cNvSpPr txBox="1"/>
          <p:nvPr/>
        </p:nvSpPr>
        <p:spPr>
          <a:xfrm>
            <a:off x="7674132" y="3459788"/>
            <a:ext cx="689612" cy="338554"/>
          </a:xfrm>
          <a:prstGeom prst="rect">
            <a:avLst/>
          </a:prstGeom>
          <a:noFill/>
        </p:spPr>
        <p:txBody>
          <a:bodyPr wrap="none" rtlCol="0">
            <a:spAutoFit/>
          </a:bodyPr>
          <a:lstStyle>
            <a:defPPr>
              <a:defRPr lang="en-US"/>
            </a:defPPr>
            <a:lvl1pPr>
              <a:defRPr sz="2600" b="1">
                <a:latin typeface="Arial"/>
                <a:ea typeface="微软雅黑"/>
              </a:defRPr>
            </a:lvl1pPr>
          </a:lstStyle>
          <a:p>
            <a:r>
              <a:rPr lang="en-US" altLang="zh-CN" sz="1600" dirty="0">
                <a:latin typeface="+mn-lt"/>
                <a:ea typeface="+mn-ea"/>
                <a:cs typeface="+mn-ea"/>
                <a:sym typeface="+mn-lt"/>
              </a:rPr>
              <a:t>HOW</a:t>
            </a:r>
            <a:endParaRPr lang="zh-CN" altLang="en-US" sz="1600" dirty="0">
              <a:latin typeface="+mn-lt"/>
              <a:ea typeface="+mn-ea"/>
              <a:cs typeface="+mn-ea"/>
              <a:sym typeface="+mn-lt"/>
            </a:endParaRPr>
          </a:p>
        </p:txBody>
      </p:sp>
      <p:sp>
        <p:nvSpPr>
          <p:cNvPr id="260" name="等腰三角形 394">
            <a:extLst>
              <a:ext uri="{FF2B5EF4-FFF2-40B4-BE49-F238E27FC236}">
                <a16:creationId xmlns:a16="http://schemas.microsoft.com/office/drawing/2014/main" id="{B360DBA9-4100-E540-AF5B-86B1AC9E9DF4}"/>
              </a:ext>
            </a:extLst>
          </p:cNvPr>
          <p:cNvSpPr>
            <a:spLocks noChangeAspect="1"/>
          </p:cNvSpPr>
          <p:nvPr/>
        </p:nvSpPr>
        <p:spPr>
          <a:xfrm rot="5400000">
            <a:off x="7334705" y="2006108"/>
            <a:ext cx="141646" cy="102176"/>
          </a:xfrm>
          <a:prstGeom prst="triangle">
            <a:avLst/>
          </a:prstGeom>
          <a:solidFill>
            <a:srgbClr val="3532D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Arial"/>
              <a:ea typeface="微软雅黑"/>
              <a:cs typeface="字魂105号-简雅黑" panose="00000500000000000000" pitchFamily="2" charset="-122"/>
              <a:sym typeface="Arial"/>
            </a:endParaRPr>
          </a:p>
        </p:txBody>
      </p:sp>
      <p:sp>
        <p:nvSpPr>
          <p:cNvPr id="275" name="矩形 274">
            <a:extLst>
              <a:ext uri="{FF2B5EF4-FFF2-40B4-BE49-F238E27FC236}">
                <a16:creationId xmlns:a16="http://schemas.microsoft.com/office/drawing/2014/main" id="{942F9FE6-C17D-3443-A403-E3ABC972BD58}"/>
              </a:ext>
            </a:extLst>
          </p:cNvPr>
          <p:cNvSpPr/>
          <p:nvPr/>
        </p:nvSpPr>
        <p:spPr>
          <a:xfrm>
            <a:off x="7546266" y="1855588"/>
            <a:ext cx="4194886" cy="403217"/>
          </a:xfrm>
          <a:prstGeom prst="rect">
            <a:avLst/>
          </a:prstGeom>
          <a:solidFill>
            <a:srgbClr val="3532D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cs typeface="字魂105号-简雅黑" panose="00000500000000000000" pitchFamily="2" charset="-122"/>
              <a:sym typeface="Arial"/>
            </a:endParaRPr>
          </a:p>
        </p:txBody>
      </p:sp>
      <p:sp>
        <p:nvSpPr>
          <p:cNvPr id="265" name="文本框 264">
            <a:extLst>
              <a:ext uri="{FF2B5EF4-FFF2-40B4-BE49-F238E27FC236}">
                <a16:creationId xmlns:a16="http://schemas.microsoft.com/office/drawing/2014/main" id="{82D987CE-D903-3A45-BBED-43300DF1A65D}"/>
              </a:ext>
            </a:extLst>
          </p:cNvPr>
          <p:cNvSpPr txBox="1"/>
          <p:nvPr/>
        </p:nvSpPr>
        <p:spPr>
          <a:xfrm>
            <a:off x="7577996" y="1909784"/>
            <a:ext cx="3863761" cy="294824"/>
          </a:xfrm>
          <a:prstGeom prst="rect">
            <a:avLst/>
          </a:prstGeom>
          <a:noFill/>
        </p:spPr>
        <p:txBody>
          <a:bodyPr wrap="square" rtlCol="0" anchor="t">
            <a:spAutoFit/>
          </a:bodyPr>
          <a:lstStyle/>
          <a:p>
            <a:pPr algn="just">
              <a:lnSpc>
                <a:spcPct val="120000"/>
              </a:lnSpc>
              <a:spcBef>
                <a:spcPts val="0"/>
              </a:spcBef>
              <a:spcAft>
                <a:spcPts val="0"/>
              </a:spcAft>
            </a:pPr>
            <a:r>
              <a:rPr lang="zh-CN" altLang="en-US" sz="1200" dirty="0">
                <a:solidFill>
                  <a:schemeClr val="bg1"/>
                </a:solidFill>
                <a:latin typeface="Arial"/>
                <a:ea typeface="微软雅黑"/>
                <a:cs typeface="字魂105号-简雅黑" panose="00000500000000000000" pitchFamily="2" charset="-122"/>
                <a:sym typeface="Arial"/>
              </a:rPr>
              <a:t>用戶反饋當數據體量大的時候頁面卡頓並報錯</a:t>
            </a:r>
          </a:p>
        </p:txBody>
      </p:sp>
      <p:sp>
        <p:nvSpPr>
          <p:cNvPr id="280" name="等腰三角形 394">
            <a:extLst>
              <a:ext uri="{FF2B5EF4-FFF2-40B4-BE49-F238E27FC236}">
                <a16:creationId xmlns:a16="http://schemas.microsoft.com/office/drawing/2014/main" id="{E417D5F6-9A6C-AE4D-A03E-CB2BD82E6E34}"/>
              </a:ext>
            </a:extLst>
          </p:cNvPr>
          <p:cNvSpPr>
            <a:spLocks noChangeAspect="1"/>
          </p:cNvSpPr>
          <p:nvPr/>
        </p:nvSpPr>
        <p:spPr>
          <a:xfrm rot="5400000">
            <a:off x="7344597" y="2538006"/>
            <a:ext cx="141646" cy="102176"/>
          </a:xfrm>
          <a:prstGeom prst="triangle">
            <a:avLst/>
          </a:prstGeom>
          <a:solidFill>
            <a:srgbClr val="7127E9"/>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Arial"/>
              <a:ea typeface="微软雅黑"/>
              <a:cs typeface="字魂105号-简雅黑" panose="00000500000000000000" pitchFamily="2" charset="-122"/>
              <a:sym typeface="Arial"/>
            </a:endParaRPr>
          </a:p>
        </p:txBody>
      </p:sp>
      <p:sp>
        <p:nvSpPr>
          <p:cNvPr id="281" name="矩形 280">
            <a:extLst>
              <a:ext uri="{FF2B5EF4-FFF2-40B4-BE49-F238E27FC236}">
                <a16:creationId xmlns:a16="http://schemas.microsoft.com/office/drawing/2014/main" id="{EAA93171-42C2-0C48-A5C2-ECE0D4A52A3F}"/>
              </a:ext>
            </a:extLst>
          </p:cNvPr>
          <p:cNvSpPr/>
          <p:nvPr/>
        </p:nvSpPr>
        <p:spPr>
          <a:xfrm>
            <a:off x="7556158" y="2387486"/>
            <a:ext cx="4194886" cy="403217"/>
          </a:xfrm>
          <a:prstGeom prst="rect">
            <a:avLst/>
          </a:prstGeom>
          <a:solidFill>
            <a:srgbClr val="7127E9"/>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cs typeface="字魂105号-简雅黑" panose="00000500000000000000" pitchFamily="2" charset="-122"/>
              <a:sym typeface="Arial"/>
            </a:endParaRPr>
          </a:p>
        </p:txBody>
      </p:sp>
      <p:sp>
        <p:nvSpPr>
          <p:cNvPr id="286" name="文本框 285">
            <a:extLst>
              <a:ext uri="{FF2B5EF4-FFF2-40B4-BE49-F238E27FC236}">
                <a16:creationId xmlns:a16="http://schemas.microsoft.com/office/drawing/2014/main" id="{9C8F1439-196E-5542-B9AC-E11E78B3FB87}"/>
              </a:ext>
            </a:extLst>
          </p:cNvPr>
          <p:cNvSpPr txBox="1"/>
          <p:nvPr/>
        </p:nvSpPr>
        <p:spPr>
          <a:xfrm>
            <a:off x="7587888" y="2441682"/>
            <a:ext cx="3863761" cy="294824"/>
          </a:xfrm>
          <a:prstGeom prst="rect">
            <a:avLst/>
          </a:prstGeom>
          <a:noFill/>
        </p:spPr>
        <p:txBody>
          <a:bodyPr wrap="square" rtlCol="0" anchor="t">
            <a:spAutoFit/>
          </a:bodyPr>
          <a:lstStyle/>
          <a:p>
            <a:pPr algn="just">
              <a:lnSpc>
                <a:spcPct val="120000"/>
              </a:lnSpc>
              <a:spcBef>
                <a:spcPts val="0"/>
              </a:spcBef>
              <a:spcAft>
                <a:spcPts val="0"/>
              </a:spcAft>
            </a:pPr>
            <a:r>
              <a:rPr lang="zh-CN" altLang="en-US" sz="1200" dirty="0">
                <a:solidFill>
                  <a:schemeClr val="bg1"/>
                </a:solidFill>
                <a:latin typeface="Arial"/>
                <a:ea typeface="微软雅黑"/>
                <a:cs typeface="字魂105号-简雅黑" panose="00000500000000000000" pitchFamily="2" charset="-122"/>
                <a:sym typeface="Arial"/>
              </a:rPr>
              <a:t>特殊情況下還可能引發數據丟失的</a:t>
            </a:r>
            <a:r>
              <a:rPr lang="zh-TW" altLang="en-US" sz="1200" dirty="0">
                <a:solidFill>
                  <a:schemeClr val="bg1"/>
                </a:solidFill>
                <a:latin typeface="Arial"/>
                <a:ea typeface="微软雅黑"/>
                <a:cs typeface="字魂105号-简雅黑" panose="00000500000000000000" pitchFamily="2" charset="-122"/>
                <a:sym typeface="Arial"/>
              </a:rPr>
              <a:t> </a:t>
            </a:r>
            <a:r>
              <a:rPr lang="en-US" altLang="zh-CN" sz="1200" dirty="0">
                <a:solidFill>
                  <a:schemeClr val="bg1"/>
                </a:solidFill>
                <a:latin typeface="Arial"/>
                <a:ea typeface="微软雅黑"/>
                <a:cs typeface="字魂105号-简雅黑" panose="00000500000000000000" pitchFamily="2" charset="-122"/>
                <a:sym typeface="Arial"/>
              </a:rPr>
              <a:t>Bug</a:t>
            </a:r>
            <a:endParaRPr lang="zh-CN" altLang="en-US" sz="1200" dirty="0">
              <a:solidFill>
                <a:schemeClr val="bg1"/>
              </a:solidFill>
              <a:latin typeface="Arial"/>
              <a:ea typeface="微软雅黑"/>
              <a:cs typeface="字魂105号-简雅黑" panose="00000500000000000000" pitchFamily="2" charset="-122"/>
              <a:sym typeface="Arial"/>
            </a:endParaRPr>
          </a:p>
        </p:txBody>
      </p:sp>
      <p:sp>
        <p:nvSpPr>
          <p:cNvPr id="287" name="等腰三角形 394">
            <a:extLst>
              <a:ext uri="{FF2B5EF4-FFF2-40B4-BE49-F238E27FC236}">
                <a16:creationId xmlns:a16="http://schemas.microsoft.com/office/drawing/2014/main" id="{C2A966D9-9F22-5141-B5D3-9968E56DD925}"/>
              </a:ext>
            </a:extLst>
          </p:cNvPr>
          <p:cNvSpPr>
            <a:spLocks noChangeAspect="1"/>
          </p:cNvSpPr>
          <p:nvPr/>
        </p:nvSpPr>
        <p:spPr>
          <a:xfrm rot="5400000">
            <a:off x="7344597" y="3054755"/>
            <a:ext cx="141646" cy="102176"/>
          </a:xfrm>
          <a:prstGeom prst="triangle">
            <a:avLst/>
          </a:prstGeom>
          <a:solidFill>
            <a:srgbClr val="3532D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Arial"/>
              <a:ea typeface="微软雅黑"/>
              <a:cs typeface="字魂105号-简雅黑" panose="00000500000000000000" pitchFamily="2" charset="-122"/>
              <a:sym typeface="Arial"/>
            </a:endParaRPr>
          </a:p>
        </p:txBody>
      </p:sp>
      <p:sp>
        <p:nvSpPr>
          <p:cNvPr id="288" name="矩形 287">
            <a:extLst>
              <a:ext uri="{FF2B5EF4-FFF2-40B4-BE49-F238E27FC236}">
                <a16:creationId xmlns:a16="http://schemas.microsoft.com/office/drawing/2014/main" id="{26564BC4-B917-6A49-B881-C12E5A9718FD}"/>
              </a:ext>
            </a:extLst>
          </p:cNvPr>
          <p:cNvSpPr/>
          <p:nvPr/>
        </p:nvSpPr>
        <p:spPr>
          <a:xfrm>
            <a:off x="7556158" y="2904235"/>
            <a:ext cx="4194886" cy="403217"/>
          </a:xfrm>
          <a:prstGeom prst="rect">
            <a:avLst/>
          </a:prstGeom>
          <a:solidFill>
            <a:srgbClr val="3532D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cs typeface="字魂105号-简雅黑" panose="00000500000000000000" pitchFamily="2" charset="-122"/>
              <a:sym typeface="Arial"/>
            </a:endParaRPr>
          </a:p>
        </p:txBody>
      </p:sp>
      <p:grpSp>
        <p:nvGrpSpPr>
          <p:cNvPr id="289" name="组合 288">
            <a:extLst>
              <a:ext uri="{FF2B5EF4-FFF2-40B4-BE49-F238E27FC236}">
                <a16:creationId xmlns:a16="http://schemas.microsoft.com/office/drawing/2014/main" id="{4EC0EBAD-4470-5B49-B492-43383BFEED72}"/>
              </a:ext>
            </a:extLst>
          </p:cNvPr>
          <p:cNvGrpSpPr/>
          <p:nvPr/>
        </p:nvGrpSpPr>
        <p:grpSpPr>
          <a:xfrm rot="10800000" flipV="1">
            <a:off x="11279372" y="2987548"/>
            <a:ext cx="401102" cy="236591"/>
            <a:chOff x="6879" y="2679"/>
            <a:chExt cx="4178" cy="914"/>
          </a:xfrm>
        </p:grpSpPr>
        <p:sp>
          <p:nvSpPr>
            <p:cNvPr id="290" name="任意多边形: 形状 55">
              <a:extLst>
                <a:ext uri="{FF2B5EF4-FFF2-40B4-BE49-F238E27FC236}">
                  <a16:creationId xmlns:a16="http://schemas.microsoft.com/office/drawing/2014/main" id="{37C8DA08-BE9D-FE4C-8E85-2CE7BD42AD8F}"/>
                </a:ext>
              </a:extLst>
            </p:cNvPr>
            <p:cNvSpPr/>
            <p:nvPr/>
          </p:nvSpPr>
          <p:spPr>
            <a:xfrm flipV="1">
              <a:off x="6879" y="2679"/>
              <a:ext cx="4179" cy="234"/>
            </a:xfrm>
            <a:custGeom>
              <a:avLst/>
              <a:gdLst>
                <a:gd name="connsiteX0" fmla="*/ 0 w 2025015"/>
                <a:gd name="connsiteY0" fmla="*/ 255270 h 262890"/>
                <a:gd name="connsiteX1" fmla="*/ 255270 w 2025015"/>
                <a:gd name="connsiteY1" fmla="*/ 1905 h 262890"/>
                <a:gd name="connsiteX2" fmla="*/ 506730 w 2025015"/>
                <a:gd name="connsiteY2" fmla="*/ 257175 h 262890"/>
                <a:gd name="connsiteX3" fmla="*/ 760095 w 2025015"/>
                <a:gd name="connsiteY3" fmla="*/ 0 h 262890"/>
                <a:gd name="connsiteX4" fmla="*/ 1009650 w 2025015"/>
                <a:gd name="connsiteY4" fmla="*/ 257175 h 262890"/>
                <a:gd name="connsiteX5" fmla="*/ 1261110 w 2025015"/>
                <a:gd name="connsiteY5" fmla="*/ 1905 h 262890"/>
                <a:gd name="connsiteX6" fmla="*/ 1520190 w 2025015"/>
                <a:gd name="connsiteY6" fmla="*/ 253365 h 262890"/>
                <a:gd name="connsiteX7" fmla="*/ 1769745 w 2025015"/>
                <a:gd name="connsiteY7" fmla="*/ 3810 h 262890"/>
                <a:gd name="connsiteX8" fmla="*/ 2025015 w 2025015"/>
                <a:gd name="connsiteY8" fmla="*/ 26289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5015" h="262890">
                  <a:moveTo>
                    <a:pt x="0" y="255270"/>
                  </a:moveTo>
                  <a:lnTo>
                    <a:pt x="255270" y="1905"/>
                  </a:lnTo>
                  <a:lnTo>
                    <a:pt x="506730" y="257175"/>
                  </a:lnTo>
                  <a:lnTo>
                    <a:pt x="760095" y="0"/>
                  </a:lnTo>
                  <a:lnTo>
                    <a:pt x="1009650" y="257175"/>
                  </a:lnTo>
                  <a:lnTo>
                    <a:pt x="1261110" y="1905"/>
                  </a:lnTo>
                  <a:lnTo>
                    <a:pt x="1520190" y="253365"/>
                  </a:lnTo>
                  <a:lnTo>
                    <a:pt x="1769745" y="3810"/>
                  </a:lnTo>
                  <a:lnTo>
                    <a:pt x="2025015" y="262890"/>
                  </a:lnTo>
                </a:path>
              </a:pathLst>
            </a:custGeom>
            <a:noFill/>
            <a:ln w="25400"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Arial"/>
                <a:ea typeface="微软雅黑"/>
                <a:cs typeface="字魂105号-简雅黑" panose="00000500000000000000" pitchFamily="2" charset="-122"/>
                <a:sym typeface="Arial"/>
              </a:endParaRPr>
            </a:p>
          </p:txBody>
        </p:sp>
        <p:sp>
          <p:nvSpPr>
            <p:cNvPr id="291" name="任意多边形: 形状 55">
              <a:extLst>
                <a:ext uri="{FF2B5EF4-FFF2-40B4-BE49-F238E27FC236}">
                  <a16:creationId xmlns:a16="http://schemas.microsoft.com/office/drawing/2014/main" id="{A4F42301-6AC9-B743-8CD0-3054546B19D8}"/>
                </a:ext>
              </a:extLst>
            </p:cNvPr>
            <p:cNvSpPr/>
            <p:nvPr/>
          </p:nvSpPr>
          <p:spPr>
            <a:xfrm flipV="1">
              <a:off x="6879" y="3019"/>
              <a:ext cx="4179" cy="234"/>
            </a:xfrm>
            <a:custGeom>
              <a:avLst/>
              <a:gdLst>
                <a:gd name="connsiteX0" fmla="*/ 0 w 2025015"/>
                <a:gd name="connsiteY0" fmla="*/ 255270 h 262890"/>
                <a:gd name="connsiteX1" fmla="*/ 255270 w 2025015"/>
                <a:gd name="connsiteY1" fmla="*/ 1905 h 262890"/>
                <a:gd name="connsiteX2" fmla="*/ 506730 w 2025015"/>
                <a:gd name="connsiteY2" fmla="*/ 257175 h 262890"/>
                <a:gd name="connsiteX3" fmla="*/ 760095 w 2025015"/>
                <a:gd name="connsiteY3" fmla="*/ 0 h 262890"/>
                <a:gd name="connsiteX4" fmla="*/ 1009650 w 2025015"/>
                <a:gd name="connsiteY4" fmla="*/ 257175 h 262890"/>
                <a:gd name="connsiteX5" fmla="*/ 1261110 w 2025015"/>
                <a:gd name="connsiteY5" fmla="*/ 1905 h 262890"/>
                <a:gd name="connsiteX6" fmla="*/ 1520190 w 2025015"/>
                <a:gd name="connsiteY6" fmla="*/ 253365 h 262890"/>
                <a:gd name="connsiteX7" fmla="*/ 1769745 w 2025015"/>
                <a:gd name="connsiteY7" fmla="*/ 3810 h 262890"/>
                <a:gd name="connsiteX8" fmla="*/ 2025015 w 2025015"/>
                <a:gd name="connsiteY8" fmla="*/ 26289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5015" h="262890">
                  <a:moveTo>
                    <a:pt x="0" y="255270"/>
                  </a:moveTo>
                  <a:lnTo>
                    <a:pt x="255270" y="1905"/>
                  </a:lnTo>
                  <a:lnTo>
                    <a:pt x="506730" y="257175"/>
                  </a:lnTo>
                  <a:lnTo>
                    <a:pt x="760095" y="0"/>
                  </a:lnTo>
                  <a:lnTo>
                    <a:pt x="1009650" y="257175"/>
                  </a:lnTo>
                  <a:lnTo>
                    <a:pt x="1261110" y="1905"/>
                  </a:lnTo>
                  <a:lnTo>
                    <a:pt x="1520190" y="253365"/>
                  </a:lnTo>
                  <a:lnTo>
                    <a:pt x="1769745" y="3810"/>
                  </a:lnTo>
                  <a:lnTo>
                    <a:pt x="2025015" y="262890"/>
                  </a:lnTo>
                </a:path>
              </a:pathLst>
            </a:custGeom>
            <a:noFill/>
            <a:ln w="25400"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a:ea typeface="微软雅黑"/>
                <a:cs typeface="字魂105号-简雅黑" panose="00000500000000000000" pitchFamily="2" charset="-122"/>
                <a:sym typeface="Arial"/>
              </a:endParaRPr>
            </a:p>
          </p:txBody>
        </p:sp>
        <p:sp>
          <p:nvSpPr>
            <p:cNvPr id="292" name="任意多边形: 形状 55">
              <a:extLst>
                <a:ext uri="{FF2B5EF4-FFF2-40B4-BE49-F238E27FC236}">
                  <a16:creationId xmlns:a16="http://schemas.microsoft.com/office/drawing/2014/main" id="{1DD02A53-F445-5040-B363-DA97EE47689A}"/>
                </a:ext>
              </a:extLst>
            </p:cNvPr>
            <p:cNvSpPr/>
            <p:nvPr/>
          </p:nvSpPr>
          <p:spPr>
            <a:xfrm flipV="1">
              <a:off x="6879" y="3359"/>
              <a:ext cx="4179" cy="234"/>
            </a:xfrm>
            <a:custGeom>
              <a:avLst/>
              <a:gdLst>
                <a:gd name="connsiteX0" fmla="*/ 0 w 2025015"/>
                <a:gd name="connsiteY0" fmla="*/ 255270 h 262890"/>
                <a:gd name="connsiteX1" fmla="*/ 255270 w 2025015"/>
                <a:gd name="connsiteY1" fmla="*/ 1905 h 262890"/>
                <a:gd name="connsiteX2" fmla="*/ 506730 w 2025015"/>
                <a:gd name="connsiteY2" fmla="*/ 257175 h 262890"/>
                <a:gd name="connsiteX3" fmla="*/ 760095 w 2025015"/>
                <a:gd name="connsiteY3" fmla="*/ 0 h 262890"/>
                <a:gd name="connsiteX4" fmla="*/ 1009650 w 2025015"/>
                <a:gd name="connsiteY4" fmla="*/ 257175 h 262890"/>
                <a:gd name="connsiteX5" fmla="*/ 1261110 w 2025015"/>
                <a:gd name="connsiteY5" fmla="*/ 1905 h 262890"/>
                <a:gd name="connsiteX6" fmla="*/ 1520190 w 2025015"/>
                <a:gd name="connsiteY6" fmla="*/ 253365 h 262890"/>
                <a:gd name="connsiteX7" fmla="*/ 1769745 w 2025015"/>
                <a:gd name="connsiteY7" fmla="*/ 3810 h 262890"/>
                <a:gd name="connsiteX8" fmla="*/ 2025015 w 2025015"/>
                <a:gd name="connsiteY8" fmla="*/ 26289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5015" h="262890">
                  <a:moveTo>
                    <a:pt x="0" y="255270"/>
                  </a:moveTo>
                  <a:lnTo>
                    <a:pt x="255270" y="1905"/>
                  </a:lnTo>
                  <a:lnTo>
                    <a:pt x="506730" y="257175"/>
                  </a:lnTo>
                  <a:lnTo>
                    <a:pt x="760095" y="0"/>
                  </a:lnTo>
                  <a:lnTo>
                    <a:pt x="1009650" y="257175"/>
                  </a:lnTo>
                  <a:lnTo>
                    <a:pt x="1261110" y="1905"/>
                  </a:lnTo>
                  <a:lnTo>
                    <a:pt x="1520190" y="253365"/>
                  </a:lnTo>
                  <a:lnTo>
                    <a:pt x="1769745" y="3810"/>
                  </a:lnTo>
                  <a:lnTo>
                    <a:pt x="2025015" y="262890"/>
                  </a:lnTo>
                </a:path>
              </a:pathLst>
            </a:custGeom>
            <a:noFill/>
            <a:ln w="25400"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Arial"/>
                <a:ea typeface="微软雅黑"/>
                <a:cs typeface="字魂105号-简雅黑" panose="00000500000000000000" pitchFamily="2" charset="-122"/>
                <a:sym typeface="Arial"/>
              </a:endParaRPr>
            </a:p>
          </p:txBody>
        </p:sp>
      </p:grpSp>
      <p:sp>
        <p:nvSpPr>
          <p:cNvPr id="293" name="文本框 292">
            <a:extLst>
              <a:ext uri="{FF2B5EF4-FFF2-40B4-BE49-F238E27FC236}">
                <a16:creationId xmlns:a16="http://schemas.microsoft.com/office/drawing/2014/main" id="{235BF24E-ACB8-974A-BBB7-5114189581D8}"/>
              </a:ext>
            </a:extLst>
          </p:cNvPr>
          <p:cNvSpPr txBox="1"/>
          <p:nvPr/>
        </p:nvSpPr>
        <p:spPr>
          <a:xfrm>
            <a:off x="7587888" y="2958431"/>
            <a:ext cx="3863761" cy="294824"/>
          </a:xfrm>
          <a:prstGeom prst="rect">
            <a:avLst/>
          </a:prstGeom>
          <a:noFill/>
        </p:spPr>
        <p:txBody>
          <a:bodyPr wrap="square" rtlCol="0" anchor="t">
            <a:spAutoFit/>
          </a:bodyPr>
          <a:lstStyle/>
          <a:p>
            <a:pPr algn="just">
              <a:lnSpc>
                <a:spcPct val="120000"/>
              </a:lnSpc>
              <a:spcBef>
                <a:spcPts val="0"/>
              </a:spcBef>
              <a:spcAft>
                <a:spcPts val="0"/>
              </a:spcAft>
            </a:pPr>
            <a:r>
              <a:rPr lang="zh-CN" altLang="en-US" sz="1200" dirty="0">
                <a:solidFill>
                  <a:schemeClr val="bg1"/>
                </a:solidFill>
                <a:latin typeface="Arial"/>
                <a:ea typeface="微软雅黑"/>
                <a:cs typeface="字魂105号-简雅黑" panose="00000500000000000000" pitchFamily="2" charset="-122"/>
                <a:sym typeface="Arial"/>
              </a:rPr>
              <a:t>客戶表明該問題優先級高</a:t>
            </a:r>
            <a:r>
              <a:rPr lang="zh-TW" altLang="en-US" sz="1200" dirty="0">
                <a:solidFill>
                  <a:schemeClr val="bg1"/>
                </a:solidFill>
                <a:latin typeface="Arial"/>
                <a:ea typeface="微软雅黑"/>
                <a:cs typeface="字魂105号-简雅黑" panose="00000500000000000000" pitchFamily="2" charset="-122"/>
                <a:sym typeface="Arial"/>
              </a:rPr>
              <a:t>，</a:t>
            </a:r>
            <a:r>
              <a:rPr lang="zh-CN" altLang="en-US" sz="1200" dirty="0">
                <a:solidFill>
                  <a:schemeClr val="bg1"/>
                </a:solidFill>
                <a:latin typeface="Arial"/>
                <a:ea typeface="微软雅黑"/>
                <a:cs typeface="字魂105号-简雅黑" panose="00000500000000000000" pitchFamily="2" charset="-122"/>
                <a:sym typeface="Arial"/>
              </a:rPr>
              <a:t>並期望提供短期解决办法</a:t>
            </a:r>
          </a:p>
        </p:txBody>
      </p:sp>
      <p:sp>
        <p:nvSpPr>
          <p:cNvPr id="294" name="caution-sign_75243">
            <a:extLst>
              <a:ext uri="{FF2B5EF4-FFF2-40B4-BE49-F238E27FC236}">
                <a16:creationId xmlns:a16="http://schemas.microsoft.com/office/drawing/2014/main" id="{6C79D19A-5FEE-6A40-9413-2AFA2326F50A}"/>
              </a:ext>
            </a:extLst>
          </p:cNvPr>
          <p:cNvSpPr/>
          <p:nvPr/>
        </p:nvSpPr>
        <p:spPr>
          <a:xfrm>
            <a:off x="11200244" y="2469734"/>
            <a:ext cx="295366" cy="261351"/>
          </a:xfrm>
          <a:custGeom>
            <a:avLst/>
            <a:gdLst>
              <a:gd name="connsiteX0" fmla="*/ 301619 w 603307"/>
              <a:gd name="connsiteY0" fmla="*/ 383312 h 533828"/>
              <a:gd name="connsiteX1" fmla="*/ 328117 w 603307"/>
              <a:gd name="connsiteY1" fmla="*/ 409845 h 533828"/>
              <a:gd name="connsiteX2" fmla="*/ 301619 w 603307"/>
              <a:gd name="connsiteY2" fmla="*/ 436378 h 533828"/>
              <a:gd name="connsiteX3" fmla="*/ 275121 w 603307"/>
              <a:gd name="connsiteY3" fmla="*/ 409845 h 533828"/>
              <a:gd name="connsiteX4" fmla="*/ 301619 w 603307"/>
              <a:gd name="connsiteY4" fmla="*/ 383312 h 533828"/>
              <a:gd name="connsiteX5" fmla="*/ 298889 w 603307"/>
              <a:gd name="connsiteY5" fmla="*/ 170370 h 533828"/>
              <a:gd name="connsiteX6" fmla="*/ 333628 w 603307"/>
              <a:gd name="connsiteY6" fmla="*/ 199561 h 533828"/>
              <a:gd name="connsiteX7" fmla="*/ 333628 w 603307"/>
              <a:gd name="connsiteY7" fmla="*/ 205180 h 533828"/>
              <a:gd name="connsiteX8" fmla="*/ 320446 w 603307"/>
              <a:gd name="connsiteY8" fmla="*/ 356891 h 533828"/>
              <a:gd name="connsiteX9" fmla="*/ 299987 w 603307"/>
              <a:gd name="connsiteY9" fmla="*/ 373884 h 533828"/>
              <a:gd name="connsiteX10" fmla="*/ 282824 w 603307"/>
              <a:gd name="connsiteY10" fmla="*/ 356891 h 533828"/>
              <a:gd name="connsiteX11" fmla="*/ 269641 w 603307"/>
              <a:gd name="connsiteY11" fmla="*/ 205180 h 533828"/>
              <a:gd name="connsiteX12" fmla="*/ 298889 w 603307"/>
              <a:gd name="connsiteY12" fmla="*/ 170370 h 533828"/>
              <a:gd name="connsiteX13" fmla="*/ 301654 w 603307"/>
              <a:gd name="connsiteY13" fmla="*/ 46187 h 533828"/>
              <a:gd name="connsiteX14" fmla="*/ 46270 w 603307"/>
              <a:gd name="connsiteY14" fmla="*/ 487641 h 533828"/>
              <a:gd name="connsiteX15" fmla="*/ 557037 w 603307"/>
              <a:gd name="connsiteY15" fmla="*/ 487641 h 533828"/>
              <a:gd name="connsiteX16" fmla="*/ 301654 w 603307"/>
              <a:gd name="connsiteY16" fmla="*/ 0 h 533828"/>
              <a:gd name="connsiteX17" fmla="*/ 341746 w 603307"/>
              <a:gd name="connsiteY17" fmla="*/ 23025 h 533828"/>
              <a:gd name="connsiteX18" fmla="*/ 597129 w 603307"/>
              <a:gd name="connsiteY18" fmla="*/ 464479 h 533828"/>
              <a:gd name="connsiteX19" fmla="*/ 597129 w 603307"/>
              <a:gd name="connsiteY19" fmla="*/ 510666 h 533828"/>
              <a:gd name="connsiteX20" fmla="*/ 557037 w 603307"/>
              <a:gd name="connsiteY20" fmla="*/ 533828 h 533828"/>
              <a:gd name="connsiteX21" fmla="*/ 46270 w 603307"/>
              <a:gd name="connsiteY21" fmla="*/ 533828 h 533828"/>
              <a:gd name="connsiteX22" fmla="*/ 6178 w 603307"/>
              <a:gd name="connsiteY22" fmla="*/ 510666 h 533828"/>
              <a:gd name="connsiteX23" fmla="*/ 6178 w 603307"/>
              <a:gd name="connsiteY23" fmla="*/ 464479 h 533828"/>
              <a:gd name="connsiteX24" fmla="*/ 261561 w 603307"/>
              <a:gd name="connsiteY24" fmla="*/ 23025 h 533828"/>
              <a:gd name="connsiteX25" fmla="*/ 301654 w 603307"/>
              <a:gd name="connsiteY25" fmla="*/ 0 h 53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3307" h="533828">
                <a:moveTo>
                  <a:pt x="301619" y="383312"/>
                </a:moveTo>
                <a:cubicBezTo>
                  <a:pt x="316253" y="383312"/>
                  <a:pt x="328117" y="395191"/>
                  <a:pt x="328117" y="409845"/>
                </a:cubicBezTo>
                <a:cubicBezTo>
                  <a:pt x="328117" y="424499"/>
                  <a:pt x="316253" y="436378"/>
                  <a:pt x="301619" y="436378"/>
                </a:cubicBezTo>
                <a:cubicBezTo>
                  <a:pt x="286985" y="436378"/>
                  <a:pt x="275121" y="424499"/>
                  <a:pt x="275121" y="409845"/>
                </a:cubicBezTo>
                <a:cubicBezTo>
                  <a:pt x="275121" y="395191"/>
                  <a:pt x="286985" y="383312"/>
                  <a:pt x="301619" y="383312"/>
                </a:cubicBezTo>
                <a:close/>
                <a:moveTo>
                  <a:pt x="298889" y="170370"/>
                </a:moveTo>
                <a:cubicBezTo>
                  <a:pt x="316601" y="168863"/>
                  <a:pt x="332117" y="181882"/>
                  <a:pt x="333628" y="199561"/>
                </a:cubicBezTo>
                <a:cubicBezTo>
                  <a:pt x="333902" y="201480"/>
                  <a:pt x="333765" y="203398"/>
                  <a:pt x="333628" y="205180"/>
                </a:cubicBezTo>
                <a:lnTo>
                  <a:pt x="320446" y="356891"/>
                </a:lnTo>
                <a:cubicBezTo>
                  <a:pt x="319485" y="367169"/>
                  <a:pt x="310423" y="374844"/>
                  <a:pt x="299987" y="373884"/>
                </a:cubicBezTo>
                <a:cubicBezTo>
                  <a:pt x="290787" y="373199"/>
                  <a:pt x="283647" y="365799"/>
                  <a:pt x="282824" y="356891"/>
                </a:cubicBezTo>
                <a:lnTo>
                  <a:pt x="269641" y="205180"/>
                </a:lnTo>
                <a:cubicBezTo>
                  <a:pt x="267994" y="187501"/>
                  <a:pt x="281176" y="172015"/>
                  <a:pt x="298889" y="170370"/>
                </a:cubicBezTo>
                <a:close/>
                <a:moveTo>
                  <a:pt x="301654" y="46187"/>
                </a:moveTo>
                <a:lnTo>
                  <a:pt x="46270" y="487641"/>
                </a:lnTo>
                <a:lnTo>
                  <a:pt x="557037" y="487641"/>
                </a:lnTo>
                <a:close/>
                <a:moveTo>
                  <a:pt x="301654" y="0"/>
                </a:moveTo>
                <a:cubicBezTo>
                  <a:pt x="318267" y="0"/>
                  <a:pt x="333508" y="8771"/>
                  <a:pt x="341746" y="23025"/>
                </a:cubicBezTo>
                <a:lnTo>
                  <a:pt x="597129" y="464479"/>
                </a:lnTo>
                <a:cubicBezTo>
                  <a:pt x="605367" y="478732"/>
                  <a:pt x="605367" y="496412"/>
                  <a:pt x="597129" y="510666"/>
                </a:cubicBezTo>
                <a:cubicBezTo>
                  <a:pt x="588891" y="524920"/>
                  <a:pt x="573650" y="533828"/>
                  <a:pt x="557037" y="533828"/>
                </a:cubicBezTo>
                <a:lnTo>
                  <a:pt x="46270" y="533828"/>
                </a:lnTo>
                <a:cubicBezTo>
                  <a:pt x="29794" y="533828"/>
                  <a:pt x="14416" y="524920"/>
                  <a:pt x="6178" y="510666"/>
                </a:cubicBezTo>
                <a:cubicBezTo>
                  <a:pt x="-2060" y="496412"/>
                  <a:pt x="-2060" y="478732"/>
                  <a:pt x="6178" y="464479"/>
                </a:cubicBezTo>
                <a:lnTo>
                  <a:pt x="261561" y="23025"/>
                </a:lnTo>
                <a:cubicBezTo>
                  <a:pt x="269799" y="8771"/>
                  <a:pt x="285177" y="0"/>
                  <a:pt x="301654"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a typeface="微软雅黑"/>
              <a:cs typeface="字魂105号-简雅黑" panose="00000500000000000000" pitchFamily="2" charset="-122"/>
              <a:sym typeface="Arial"/>
            </a:endParaRPr>
          </a:p>
        </p:txBody>
      </p:sp>
      <p:grpSp>
        <p:nvGrpSpPr>
          <p:cNvPr id="296" name="组合 295">
            <a:extLst>
              <a:ext uri="{FF2B5EF4-FFF2-40B4-BE49-F238E27FC236}">
                <a16:creationId xmlns:a16="http://schemas.microsoft.com/office/drawing/2014/main" id="{9384BED4-3BEB-5649-9042-90CDF5B25372}"/>
              </a:ext>
            </a:extLst>
          </p:cNvPr>
          <p:cNvGrpSpPr/>
          <p:nvPr/>
        </p:nvGrpSpPr>
        <p:grpSpPr>
          <a:xfrm rot="10800000" flipV="1">
            <a:off x="11218136" y="1943012"/>
            <a:ext cx="401102" cy="236591"/>
            <a:chOff x="6879" y="2679"/>
            <a:chExt cx="4178" cy="914"/>
          </a:xfrm>
        </p:grpSpPr>
        <p:sp>
          <p:nvSpPr>
            <p:cNvPr id="297" name="任意多边形: 形状 55">
              <a:extLst>
                <a:ext uri="{FF2B5EF4-FFF2-40B4-BE49-F238E27FC236}">
                  <a16:creationId xmlns:a16="http://schemas.microsoft.com/office/drawing/2014/main" id="{24C2C663-0316-964F-B036-1190A83D6E41}"/>
                </a:ext>
              </a:extLst>
            </p:cNvPr>
            <p:cNvSpPr/>
            <p:nvPr/>
          </p:nvSpPr>
          <p:spPr>
            <a:xfrm flipV="1">
              <a:off x="6879" y="2679"/>
              <a:ext cx="4179" cy="234"/>
            </a:xfrm>
            <a:custGeom>
              <a:avLst/>
              <a:gdLst>
                <a:gd name="connsiteX0" fmla="*/ 0 w 2025015"/>
                <a:gd name="connsiteY0" fmla="*/ 255270 h 262890"/>
                <a:gd name="connsiteX1" fmla="*/ 255270 w 2025015"/>
                <a:gd name="connsiteY1" fmla="*/ 1905 h 262890"/>
                <a:gd name="connsiteX2" fmla="*/ 506730 w 2025015"/>
                <a:gd name="connsiteY2" fmla="*/ 257175 h 262890"/>
                <a:gd name="connsiteX3" fmla="*/ 760095 w 2025015"/>
                <a:gd name="connsiteY3" fmla="*/ 0 h 262890"/>
                <a:gd name="connsiteX4" fmla="*/ 1009650 w 2025015"/>
                <a:gd name="connsiteY4" fmla="*/ 257175 h 262890"/>
                <a:gd name="connsiteX5" fmla="*/ 1261110 w 2025015"/>
                <a:gd name="connsiteY5" fmla="*/ 1905 h 262890"/>
                <a:gd name="connsiteX6" fmla="*/ 1520190 w 2025015"/>
                <a:gd name="connsiteY6" fmla="*/ 253365 h 262890"/>
                <a:gd name="connsiteX7" fmla="*/ 1769745 w 2025015"/>
                <a:gd name="connsiteY7" fmla="*/ 3810 h 262890"/>
                <a:gd name="connsiteX8" fmla="*/ 2025015 w 2025015"/>
                <a:gd name="connsiteY8" fmla="*/ 26289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5015" h="262890">
                  <a:moveTo>
                    <a:pt x="0" y="255270"/>
                  </a:moveTo>
                  <a:lnTo>
                    <a:pt x="255270" y="1905"/>
                  </a:lnTo>
                  <a:lnTo>
                    <a:pt x="506730" y="257175"/>
                  </a:lnTo>
                  <a:lnTo>
                    <a:pt x="760095" y="0"/>
                  </a:lnTo>
                  <a:lnTo>
                    <a:pt x="1009650" y="257175"/>
                  </a:lnTo>
                  <a:lnTo>
                    <a:pt x="1261110" y="1905"/>
                  </a:lnTo>
                  <a:lnTo>
                    <a:pt x="1520190" y="253365"/>
                  </a:lnTo>
                  <a:lnTo>
                    <a:pt x="1769745" y="3810"/>
                  </a:lnTo>
                  <a:lnTo>
                    <a:pt x="2025015" y="262890"/>
                  </a:lnTo>
                </a:path>
              </a:pathLst>
            </a:custGeom>
            <a:noFill/>
            <a:ln w="25400"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Arial"/>
                <a:ea typeface="微软雅黑"/>
                <a:cs typeface="字魂105号-简雅黑" panose="00000500000000000000" pitchFamily="2" charset="-122"/>
                <a:sym typeface="Arial"/>
              </a:endParaRPr>
            </a:p>
          </p:txBody>
        </p:sp>
        <p:sp>
          <p:nvSpPr>
            <p:cNvPr id="298" name="任意多边形: 形状 55">
              <a:extLst>
                <a:ext uri="{FF2B5EF4-FFF2-40B4-BE49-F238E27FC236}">
                  <a16:creationId xmlns:a16="http://schemas.microsoft.com/office/drawing/2014/main" id="{93C8A7A6-E3FF-5A4F-BA56-C836C1B3C36A}"/>
                </a:ext>
              </a:extLst>
            </p:cNvPr>
            <p:cNvSpPr/>
            <p:nvPr/>
          </p:nvSpPr>
          <p:spPr>
            <a:xfrm flipV="1">
              <a:off x="6879" y="3019"/>
              <a:ext cx="4179" cy="234"/>
            </a:xfrm>
            <a:custGeom>
              <a:avLst/>
              <a:gdLst>
                <a:gd name="connsiteX0" fmla="*/ 0 w 2025015"/>
                <a:gd name="connsiteY0" fmla="*/ 255270 h 262890"/>
                <a:gd name="connsiteX1" fmla="*/ 255270 w 2025015"/>
                <a:gd name="connsiteY1" fmla="*/ 1905 h 262890"/>
                <a:gd name="connsiteX2" fmla="*/ 506730 w 2025015"/>
                <a:gd name="connsiteY2" fmla="*/ 257175 h 262890"/>
                <a:gd name="connsiteX3" fmla="*/ 760095 w 2025015"/>
                <a:gd name="connsiteY3" fmla="*/ 0 h 262890"/>
                <a:gd name="connsiteX4" fmla="*/ 1009650 w 2025015"/>
                <a:gd name="connsiteY4" fmla="*/ 257175 h 262890"/>
                <a:gd name="connsiteX5" fmla="*/ 1261110 w 2025015"/>
                <a:gd name="connsiteY5" fmla="*/ 1905 h 262890"/>
                <a:gd name="connsiteX6" fmla="*/ 1520190 w 2025015"/>
                <a:gd name="connsiteY6" fmla="*/ 253365 h 262890"/>
                <a:gd name="connsiteX7" fmla="*/ 1769745 w 2025015"/>
                <a:gd name="connsiteY7" fmla="*/ 3810 h 262890"/>
                <a:gd name="connsiteX8" fmla="*/ 2025015 w 2025015"/>
                <a:gd name="connsiteY8" fmla="*/ 26289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5015" h="262890">
                  <a:moveTo>
                    <a:pt x="0" y="255270"/>
                  </a:moveTo>
                  <a:lnTo>
                    <a:pt x="255270" y="1905"/>
                  </a:lnTo>
                  <a:lnTo>
                    <a:pt x="506730" y="257175"/>
                  </a:lnTo>
                  <a:lnTo>
                    <a:pt x="760095" y="0"/>
                  </a:lnTo>
                  <a:lnTo>
                    <a:pt x="1009650" y="257175"/>
                  </a:lnTo>
                  <a:lnTo>
                    <a:pt x="1261110" y="1905"/>
                  </a:lnTo>
                  <a:lnTo>
                    <a:pt x="1520190" y="253365"/>
                  </a:lnTo>
                  <a:lnTo>
                    <a:pt x="1769745" y="3810"/>
                  </a:lnTo>
                  <a:lnTo>
                    <a:pt x="2025015" y="262890"/>
                  </a:lnTo>
                </a:path>
              </a:pathLst>
            </a:custGeom>
            <a:noFill/>
            <a:ln w="25400"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lumMod val="100000"/>
                  </a:prstClr>
                </a:solidFill>
                <a:effectLst/>
                <a:uLnTx/>
                <a:uFillTx/>
                <a:latin typeface="Arial"/>
                <a:ea typeface="微软雅黑"/>
                <a:cs typeface="字魂105号-简雅黑" panose="00000500000000000000" pitchFamily="2" charset="-122"/>
                <a:sym typeface="Arial"/>
              </a:endParaRPr>
            </a:p>
          </p:txBody>
        </p:sp>
        <p:sp>
          <p:nvSpPr>
            <p:cNvPr id="299" name="任意多边形: 形状 55">
              <a:extLst>
                <a:ext uri="{FF2B5EF4-FFF2-40B4-BE49-F238E27FC236}">
                  <a16:creationId xmlns:a16="http://schemas.microsoft.com/office/drawing/2014/main" id="{BEAF743E-7B6A-254A-A097-0A7020B15547}"/>
                </a:ext>
              </a:extLst>
            </p:cNvPr>
            <p:cNvSpPr/>
            <p:nvPr/>
          </p:nvSpPr>
          <p:spPr>
            <a:xfrm flipV="1">
              <a:off x="6879" y="3359"/>
              <a:ext cx="4179" cy="234"/>
            </a:xfrm>
            <a:custGeom>
              <a:avLst/>
              <a:gdLst>
                <a:gd name="connsiteX0" fmla="*/ 0 w 2025015"/>
                <a:gd name="connsiteY0" fmla="*/ 255270 h 262890"/>
                <a:gd name="connsiteX1" fmla="*/ 255270 w 2025015"/>
                <a:gd name="connsiteY1" fmla="*/ 1905 h 262890"/>
                <a:gd name="connsiteX2" fmla="*/ 506730 w 2025015"/>
                <a:gd name="connsiteY2" fmla="*/ 257175 h 262890"/>
                <a:gd name="connsiteX3" fmla="*/ 760095 w 2025015"/>
                <a:gd name="connsiteY3" fmla="*/ 0 h 262890"/>
                <a:gd name="connsiteX4" fmla="*/ 1009650 w 2025015"/>
                <a:gd name="connsiteY4" fmla="*/ 257175 h 262890"/>
                <a:gd name="connsiteX5" fmla="*/ 1261110 w 2025015"/>
                <a:gd name="connsiteY5" fmla="*/ 1905 h 262890"/>
                <a:gd name="connsiteX6" fmla="*/ 1520190 w 2025015"/>
                <a:gd name="connsiteY6" fmla="*/ 253365 h 262890"/>
                <a:gd name="connsiteX7" fmla="*/ 1769745 w 2025015"/>
                <a:gd name="connsiteY7" fmla="*/ 3810 h 262890"/>
                <a:gd name="connsiteX8" fmla="*/ 2025015 w 2025015"/>
                <a:gd name="connsiteY8" fmla="*/ 26289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5015" h="262890">
                  <a:moveTo>
                    <a:pt x="0" y="255270"/>
                  </a:moveTo>
                  <a:lnTo>
                    <a:pt x="255270" y="1905"/>
                  </a:lnTo>
                  <a:lnTo>
                    <a:pt x="506730" y="257175"/>
                  </a:lnTo>
                  <a:lnTo>
                    <a:pt x="760095" y="0"/>
                  </a:lnTo>
                  <a:lnTo>
                    <a:pt x="1009650" y="257175"/>
                  </a:lnTo>
                  <a:lnTo>
                    <a:pt x="1261110" y="1905"/>
                  </a:lnTo>
                  <a:lnTo>
                    <a:pt x="1520190" y="253365"/>
                  </a:lnTo>
                  <a:lnTo>
                    <a:pt x="1769745" y="3810"/>
                  </a:lnTo>
                  <a:lnTo>
                    <a:pt x="2025015" y="262890"/>
                  </a:lnTo>
                </a:path>
              </a:pathLst>
            </a:custGeom>
            <a:noFill/>
            <a:ln w="25400"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lumMod val="100000"/>
                  </a:prstClr>
                </a:solidFill>
                <a:effectLst/>
                <a:uLnTx/>
                <a:uFillTx/>
                <a:latin typeface="Arial"/>
                <a:ea typeface="微软雅黑"/>
                <a:cs typeface="字魂105号-简雅黑" panose="00000500000000000000" pitchFamily="2" charset="-122"/>
                <a:sym typeface="Arial"/>
              </a:endParaRPr>
            </a:p>
          </p:txBody>
        </p:sp>
      </p:grpSp>
      <p:grpSp>
        <p:nvGrpSpPr>
          <p:cNvPr id="303" name="组合 302">
            <a:extLst>
              <a:ext uri="{FF2B5EF4-FFF2-40B4-BE49-F238E27FC236}">
                <a16:creationId xmlns:a16="http://schemas.microsoft.com/office/drawing/2014/main" id="{A0E58210-70DC-184D-A859-A474457D38FE}"/>
              </a:ext>
            </a:extLst>
          </p:cNvPr>
          <p:cNvGrpSpPr/>
          <p:nvPr/>
        </p:nvGrpSpPr>
        <p:grpSpPr>
          <a:xfrm>
            <a:off x="7422696" y="4042928"/>
            <a:ext cx="1410129" cy="438703"/>
            <a:chOff x="8630686" y="3438705"/>
            <a:chExt cx="1507181" cy="446410"/>
          </a:xfrm>
        </p:grpSpPr>
        <p:sp>
          <p:nvSpPr>
            <p:cNvPr id="300" name="矩形: 圆角 58">
              <a:extLst>
                <a:ext uri="{FF2B5EF4-FFF2-40B4-BE49-F238E27FC236}">
                  <a16:creationId xmlns:a16="http://schemas.microsoft.com/office/drawing/2014/main" id="{8AE4173C-6A55-8548-8689-2B6BB772A1AC}"/>
                </a:ext>
              </a:extLst>
            </p:cNvPr>
            <p:cNvSpPr/>
            <p:nvPr/>
          </p:nvSpPr>
          <p:spPr>
            <a:xfrm>
              <a:off x="8630686" y="3438705"/>
              <a:ext cx="1403174" cy="350513"/>
            </a:xfrm>
            <a:prstGeom prst="roundRect">
              <a:avLst/>
            </a:prstGeom>
            <a:solidFill>
              <a:srgbClr val="F2F2F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字魂105号-简雅黑" panose="00000500000000000000" pitchFamily="2" charset="-122"/>
                <a:sym typeface="Arial"/>
              </a:endParaRPr>
            </a:p>
          </p:txBody>
        </p:sp>
        <p:sp>
          <p:nvSpPr>
            <p:cNvPr id="301" name="矩形: 圆角 59">
              <a:extLst>
                <a:ext uri="{FF2B5EF4-FFF2-40B4-BE49-F238E27FC236}">
                  <a16:creationId xmlns:a16="http://schemas.microsoft.com/office/drawing/2014/main" id="{A3A9DCEE-9AD5-2841-BB56-F2BB54C577F9}"/>
                </a:ext>
              </a:extLst>
            </p:cNvPr>
            <p:cNvSpPr/>
            <p:nvPr/>
          </p:nvSpPr>
          <p:spPr>
            <a:xfrm>
              <a:off x="8736097" y="3520560"/>
              <a:ext cx="1401770" cy="364555"/>
            </a:xfrm>
            <a:prstGeom prst="roundRect">
              <a:avLst/>
            </a:prstGeom>
            <a:solidFill>
              <a:srgbClr val="5013B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字魂105号-简雅黑" panose="00000500000000000000" pitchFamily="2" charset="-122"/>
                <a:sym typeface="Arial"/>
              </a:endParaRPr>
            </a:p>
          </p:txBody>
        </p:sp>
      </p:grpSp>
      <p:sp>
        <p:nvSpPr>
          <p:cNvPr id="304" name="文本框 303">
            <a:extLst>
              <a:ext uri="{FF2B5EF4-FFF2-40B4-BE49-F238E27FC236}">
                <a16:creationId xmlns:a16="http://schemas.microsoft.com/office/drawing/2014/main" id="{15CB5351-5D86-8943-93CF-0E2D83AB88E3}"/>
              </a:ext>
            </a:extLst>
          </p:cNvPr>
          <p:cNvSpPr txBox="1"/>
          <p:nvPr/>
        </p:nvSpPr>
        <p:spPr>
          <a:xfrm>
            <a:off x="7610759" y="4111549"/>
            <a:ext cx="1747091" cy="369332"/>
          </a:xfrm>
          <a:prstGeom prst="rect">
            <a:avLst/>
          </a:prstGeom>
          <a:noFill/>
          <a:ln>
            <a:noFill/>
          </a:ln>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w="12700">
                  <a:noFill/>
                </a:ln>
                <a:solidFill>
                  <a:schemeClr val="bg1"/>
                </a:solidFill>
                <a:effectLst/>
                <a:uLnTx/>
                <a:uFillTx/>
                <a:latin typeface="Arial"/>
                <a:ea typeface="微软雅黑"/>
                <a:cs typeface="字魂105号-简雅黑" panose="00000500000000000000" pitchFamily="2" charset="-122"/>
                <a:sym typeface="Arial"/>
              </a:rPr>
              <a:t>找到問題</a:t>
            </a:r>
          </a:p>
        </p:txBody>
      </p:sp>
      <p:pic>
        <p:nvPicPr>
          <p:cNvPr id="306" name="图片 305">
            <a:extLst>
              <a:ext uri="{FF2B5EF4-FFF2-40B4-BE49-F238E27FC236}">
                <a16:creationId xmlns:a16="http://schemas.microsoft.com/office/drawing/2014/main" id="{162D529A-2DD7-2A4C-B0D6-6DC21F4A89F6}"/>
              </a:ext>
            </a:extLst>
          </p:cNvPr>
          <p:cNvPicPr>
            <a:picLocks noChangeAspect="1"/>
          </p:cNvPicPr>
          <p:nvPr/>
        </p:nvPicPr>
        <p:blipFill>
          <a:blip r:embed="rId18"/>
          <a:stretch>
            <a:fillRect/>
          </a:stretch>
        </p:blipFill>
        <p:spPr>
          <a:xfrm>
            <a:off x="9541929" y="4651002"/>
            <a:ext cx="1937946" cy="1082020"/>
          </a:xfrm>
          <a:prstGeom prst="rect">
            <a:avLst/>
          </a:prstGeom>
        </p:spPr>
      </p:pic>
      <p:pic>
        <p:nvPicPr>
          <p:cNvPr id="308" name="图片 307">
            <a:extLst>
              <a:ext uri="{FF2B5EF4-FFF2-40B4-BE49-F238E27FC236}">
                <a16:creationId xmlns:a16="http://schemas.microsoft.com/office/drawing/2014/main" id="{F235D493-BB91-074C-BBE9-C0A57F6AD932}"/>
              </a:ext>
            </a:extLst>
          </p:cNvPr>
          <p:cNvPicPr>
            <a:picLocks noChangeAspect="1"/>
          </p:cNvPicPr>
          <p:nvPr/>
        </p:nvPicPr>
        <p:blipFill>
          <a:blip r:embed="rId19"/>
          <a:stretch>
            <a:fillRect/>
          </a:stretch>
        </p:blipFill>
        <p:spPr>
          <a:xfrm>
            <a:off x="7326735" y="4688338"/>
            <a:ext cx="1866447" cy="1065292"/>
          </a:xfrm>
          <a:prstGeom prst="rect">
            <a:avLst/>
          </a:prstGeom>
        </p:spPr>
      </p:pic>
    </p:spTree>
    <p:extLst>
      <p:ext uri="{BB962C8B-B14F-4D97-AF65-F5344CB8AC3E}">
        <p14:creationId xmlns:p14="http://schemas.microsoft.com/office/powerpoint/2010/main" val="123689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wipe(left)">
                                      <p:cBhvr>
                                        <p:cTn id="12" dur="500"/>
                                        <p:tgtEl>
                                          <p:spTgt spid="6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wipe(left)">
                                      <p:cBhvr>
                                        <p:cTn id="19" dur="500"/>
                                        <p:tgtEl>
                                          <p:spTgt spid="7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wipe(left)">
                                      <p:cBhvr>
                                        <p:cTn id="22" dur="500"/>
                                        <p:tgtEl>
                                          <p:spTgt spid="76"/>
                                        </p:tgtEl>
                                      </p:cBhvr>
                                    </p:animEffect>
                                  </p:childTnLst>
                                </p:cTn>
                              </p:par>
                            </p:childTnLst>
                          </p:cTn>
                        </p:par>
                        <p:par>
                          <p:cTn id="23" fill="hold">
                            <p:stCondLst>
                              <p:cond delay="1500"/>
                            </p:stCondLst>
                            <p:childTnLst>
                              <p:par>
                                <p:cTn id="24" presetID="2" presetClass="entr" presetSubtype="4" decel="100000" fill="hold" grpId="0" nodeType="afterEffect">
                                  <p:stCondLst>
                                    <p:cond delay="0"/>
                                  </p:stCondLst>
                                  <p:childTnLst>
                                    <p:set>
                                      <p:cBhvr>
                                        <p:cTn id="25" dur="1" fill="hold">
                                          <p:stCondLst>
                                            <p:cond delay="0"/>
                                          </p:stCondLst>
                                        </p:cTn>
                                        <p:tgtEl>
                                          <p:spTgt spid="79"/>
                                        </p:tgtEl>
                                        <p:attrNameLst>
                                          <p:attrName>style.visibility</p:attrName>
                                        </p:attrNameLst>
                                      </p:cBhvr>
                                      <p:to>
                                        <p:strVal val="visible"/>
                                      </p:to>
                                    </p:set>
                                    <p:anim calcmode="lin" valueType="num">
                                      <p:cBhvr additive="base">
                                        <p:cTn id="26" dur="500" fill="hold"/>
                                        <p:tgtEl>
                                          <p:spTgt spid="79"/>
                                        </p:tgtEl>
                                        <p:attrNameLst>
                                          <p:attrName>ppt_x</p:attrName>
                                        </p:attrNameLst>
                                      </p:cBhvr>
                                      <p:tavLst>
                                        <p:tav tm="0">
                                          <p:val>
                                            <p:strVal val="#ppt_x"/>
                                          </p:val>
                                        </p:tav>
                                        <p:tav tm="100000">
                                          <p:val>
                                            <p:strVal val="#ppt_x"/>
                                          </p:val>
                                        </p:tav>
                                      </p:tavLst>
                                    </p:anim>
                                    <p:anim calcmode="lin" valueType="num">
                                      <p:cBhvr additive="base">
                                        <p:cTn id="27"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76" grpId="0" animBg="1"/>
      <p:bldP spid="77" grpId="0" animBg="1"/>
      <p:bldP spid="7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图片 60">
            <a:extLst>
              <a:ext uri="{FF2B5EF4-FFF2-40B4-BE49-F238E27FC236}">
                <a16:creationId xmlns:a16="http://schemas.microsoft.com/office/drawing/2014/main" id="{2AEBA110-4C1F-4D40-A3BD-8DF268D1505F}"/>
              </a:ext>
            </a:extLst>
          </p:cNvPr>
          <p:cNvPicPr>
            <a:picLocks noChangeAspect="1"/>
          </p:cNvPicPr>
          <p:nvPr/>
        </p:nvPicPr>
        <p:blipFill>
          <a:blip r:embed="rId2"/>
          <a:stretch>
            <a:fillRect/>
          </a:stretch>
        </p:blipFill>
        <p:spPr>
          <a:xfrm>
            <a:off x="6172204" y="112574"/>
            <a:ext cx="5733289" cy="6581101"/>
          </a:xfrm>
          <a:prstGeom prst="rect">
            <a:avLst/>
          </a:prstGeom>
        </p:spPr>
      </p:pic>
      <p:grpSp>
        <p:nvGrpSpPr>
          <p:cNvPr id="4" name="组合 3">
            <a:extLst>
              <a:ext uri="{FF2B5EF4-FFF2-40B4-BE49-F238E27FC236}">
                <a16:creationId xmlns:a16="http://schemas.microsoft.com/office/drawing/2014/main" id="{42238432-E85F-A247-BDC3-501816690B20}"/>
              </a:ext>
            </a:extLst>
          </p:cNvPr>
          <p:cNvGrpSpPr/>
          <p:nvPr/>
        </p:nvGrpSpPr>
        <p:grpSpPr>
          <a:xfrm>
            <a:off x="7137190" y="2458245"/>
            <a:ext cx="1950424" cy="1440815"/>
            <a:chOff x="900" y="3831"/>
            <a:chExt cx="4551" cy="2269"/>
          </a:xfrm>
        </p:grpSpPr>
        <p:sp>
          <p:nvSpPr>
            <p:cNvPr id="5" name="Appropriately strategize granular experiences for fully researched design.…">
              <a:extLst>
                <a:ext uri="{FF2B5EF4-FFF2-40B4-BE49-F238E27FC236}">
                  <a16:creationId xmlns:a16="http://schemas.microsoft.com/office/drawing/2014/main" id="{99D7DD4D-218F-024A-9074-7217691740AC}"/>
                </a:ext>
              </a:extLst>
            </p:cNvPr>
            <p:cNvSpPr/>
            <p:nvPr/>
          </p:nvSpPr>
          <p:spPr>
            <a:xfrm>
              <a:off x="1251" y="4538"/>
              <a:ext cx="4200" cy="1562"/>
            </a:xfrm>
            <a:prstGeom prst="rect">
              <a:avLst/>
            </a:prstGeom>
            <a:noFill/>
          </p:spPr>
          <p:txBody>
            <a:bodyPr wrap="square" rtlCol="0">
              <a:spAutoFit/>
            </a:bodyPr>
            <a:lstStyle/>
            <a:p>
              <a:pPr defTabSz="1218565">
                <a:lnSpc>
                  <a:spcPct val="150000"/>
                </a:lnSpc>
                <a:spcBef>
                  <a:spcPct val="20000"/>
                </a:spcBef>
              </a:pPr>
              <a:r>
                <a:rPr lang="zh-CN" altLang="en-US" sz="1000" dirty="0">
                  <a:solidFill>
                    <a:schemeClr val="bg1">
                      <a:lumMod val="50000"/>
                    </a:schemeClr>
                  </a:solidFill>
                  <a:cs typeface="+mn-ea"/>
                </a:rPr>
                <a:t>學習</a:t>
              </a:r>
              <a:r>
                <a:rPr lang="zh-TW" altLang="en-US" sz="1000" dirty="0">
                  <a:solidFill>
                    <a:schemeClr val="bg1">
                      <a:lumMod val="50000"/>
                    </a:schemeClr>
                  </a:solidFill>
                  <a:cs typeface="+mn-ea"/>
                </a:rPr>
                <a:t> </a:t>
              </a:r>
              <a:r>
                <a:rPr lang="en" altLang="zh-CN" sz="1000" dirty="0">
                  <a:solidFill>
                    <a:schemeClr val="bg1">
                      <a:lumMod val="50000"/>
                    </a:schemeClr>
                  </a:solidFill>
                  <a:cs typeface="+mn-ea"/>
                </a:rPr>
                <a:t>IPA studio</a:t>
              </a:r>
              <a:r>
                <a:rPr lang="zh-TW" altLang="en-US" sz="1000" dirty="0">
                  <a:solidFill>
                    <a:schemeClr val="bg1">
                      <a:lumMod val="50000"/>
                    </a:schemeClr>
                  </a:solidFill>
                  <a:cs typeface="+mn-ea"/>
                </a:rPr>
                <a:t> </a:t>
              </a:r>
              <a:r>
                <a:rPr lang="zh-CN" altLang="en-US" sz="1000" dirty="0">
                  <a:solidFill>
                    <a:schemeClr val="bg1">
                      <a:lumMod val="50000"/>
                    </a:schemeClr>
                  </a:solidFill>
                  <a:cs typeface="+mn-ea"/>
                </a:rPr>
                <a:t>開發平台涉及到的</a:t>
              </a:r>
              <a:r>
                <a:rPr lang="zh-TW" altLang="en-US" sz="1000" dirty="0">
                  <a:solidFill>
                    <a:schemeClr val="bg1">
                      <a:lumMod val="50000"/>
                    </a:schemeClr>
                  </a:solidFill>
                  <a:cs typeface="+mn-ea"/>
                </a:rPr>
                <a:t> </a:t>
              </a:r>
              <a:r>
                <a:rPr lang="en" altLang="zh-CN" sz="1000" dirty="0">
                  <a:solidFill>
                    <a:schemeClr val="bg1">
                      <a:lumMod val="50000"/>
                    </a:schemeClr>
                  </a:solidFill>
                  <a:cs typeface="+mn-ea"/>
                </a:rPr>
                <a:t>UI</a:t>
              </a:r>
              <a:r>
                <a:rPr lang="zh-CN" altLang="en-US" sz="1000" dirty="0">
                  <a:solidFill>
                    <a:schemeClr val="bg1">
                      <a:lumMod val="50000"/>
                    </a:schemeClr>
                  </a:solidFill>
                  <a:cs typeface="+mn-ea"/>
                </a:rPr>
                <a:t>概念及數據運轉模式</a:t>
              </a:r>
              <a:r>
                <a:rPr lang="zh-TW" altLang="en-US" sz="1000" dirty="0">
                  <a:solidFill>
                    <a:schemeClr val="bg1">
                      <a:lumMod val="50000"/>
                    </a:schemeClr>
                  </a:solidFill>
                  <a:cs typeface="+mn-ea"/>
                </a:rPr>
                <a:t>，</a:t>
              </a:r>
              <a:r>
                <a:rPr lang="zh-CN" altLang="en-US" sz="1000" dirty="0">
                  <a:solidFill>
                    <a:schemeClr val="bg1">
                      <a:lumMod val="50000"/>
                    </a:schemeClr>
                  </a:solidFill>
                  <a:cs typeface="+mn-ea"/>
                </a:rPr>
                <a:t>搭建能在</a:t>
              </a:r>
              <a:r>
                <a:rPr lang="zh-TW" altLang="en-US" sz="1000" dirty="0">
                  <a:solidFill>
                    <a:schemeClr val="bg1">
                      <a:lumMod val="50000"/>
                    </a:schemeClr>
                  </a:solidFill>
                  <a:cs typeface="+mn-ea"/>
                </a:rPr>
                <a:t> </a:t>
              </a:r>
              <a:r>
                <a:rPr lang="en-US" altLang="zh-TW" sz="1000" dirty="0">
                  <a:solidFill>
                    <a:schemeClr val="bg1">
                      <a:lumMod val="50000"/>
                    </a:schemeClr>
                  </a:solidFill>
                  <a:cs typeface="+mn-ea"/>
                </a:rPr>
                <a:t>IPA</a:t>
              </a:r>
              <a:r>
                <a:rPr lang="zh-TW" altLang="en-US" sz="1000" dirty="0">
                  <a:solidFill>
                    <a:schemeClr val="bg1">
                      <a:lumMod val="50000"/>
                    </a:schemeClr>
                  </a:solidFill>
                  <a:cs typeface="+mn-ea"/>
                </a:rPr>
                <a:t> </a:t>
              </a:r>
              <a:r>
                <a:rPr lang="zh-CN" altLang="en-US" sz="1000" dirty="0">
                  <a:solidFill>
                    <a:schemeClr val="bg1">
                      <a:lumMod val="50000"/>
                    </a:schemeClr>
                  </a:solidFill>
                  <a:cs typeface="+mn-ea"/>
                </a:rPr>
                <a:t>平台正常運行的前端環境</a:t>
              </a:r>
              <a:endParaRPr sz="1000" dirty="0">
                <a:solidFill>
                  <a:schemeClr val="bg1">
                    <a:lumMod val="50000"/>
                  </a:schemeClr>
                </a:solidFill>
                <a:cs typeface="+mn-ea"/>
                <a:sym typeface="+mn-lt"/>
              </a:endParaRPr>
            </a:p>
          </p:txBody>
        </p:sp>
        <p:sp>
          <p:nvSpPr>
            <p:cNvPr id="6" name="List Section 01">
              <a:extLst>
                <a:ext uri="{FF2B5EF4-FFF2-40B4-BE49-F238E27FC236}">
                  <a16:creationId xmlns:a16="http://schemas.microsoft.com/office/drawing/2014/main" id="{E18DA3B0-8578-E943-B6D0-5A14A1C3313C}"/>
                </a:ext>
              </a:extLst>
            </p:cNvPr>
            <p:cNvSpPr/>
            <p:nvPr/>
          </p:nvSpPr>
          <p:spPr>
            <a:xfrm>
              <a:off x="900" y="3831"/>
              <a:ext cx="4227" cy="727"/>
            </a:xfrm>
            <a:prstGeom prst="rect">
              <a:avLst/>
            </a:prstGeom>
            <a:noFill/>
          </p:spPr>
          <p:txBody>
            <a:bodyPr wrap="square" rtlCol="0">
              <a:spAutoFit/>
            </a:bodyPr>
            <a:lstStyle/>
            <a:p>
              <a:pPr defTabSz="1218565">
                <a:spcBef>
                  <a:spcPct val="20000"/>
                </a:spcBef>
              </a:pPr>
              <a:r>
                <a:rPr lang="en-US" altLang="zh-CN" sz="2400" b="1" dirty="0">
                  <a:solidFill>
                    <a:schemeClr val="tx1">
                      <a:lumMod val="75000"/>
                      <a:lumOff val="25000"/>
                    </a:schemeClr>
                  </a:solidFill>
                  <a:cs typeface="+mn-ea"/>
                  <a:sym typeface="+mn-lt"/>
                </a:rPr>
                <a:t>Q1</a:t>
              </a:r>
              <a:endParaRPr lang="zh-CN" altLang="en-US" sz="2400" b="1" dirty="0">
                <a:solidFill>
                  <a:schemeClr val="tx1">
                    <a:lumMod val="75000"/>
                    <a:lumOff val="25000"/>
                  </a:schemeClr>
                </a:solidFill>
                <a:cs typeface="+mn-ea"/>
                <a:sym typeface="+mn-lt"/>
              </a:endParaRPr>
            </a:p>
          </p:txBody>
        </p:sp>
      </p:grpSp>
      <p:grpSp>
        <p:nvGrpSpPr>
          <p:cNvPr id="7" name="组合 6">
            <a:extLst>
              <a:ext uri="{FF2B5EF4-FFF2-40B4-BE49-F238E27FC236}">
                <a16:creationId xmlns:a16="http://schemas.microsoft.com/office/drawing/2014/main" id="{B3C72DD7-5FA8-B64C-9A41-8DB1B139E96A}"/>
              </a:ext>
            </a:extLst>
          </p:cNvPr>
          <p:cNvGrpSpPr/>
          <p:nvPr/>
        </p:nvGrpSpPr>
        <p:grpSpPr>
          <a:xfrm>
            <a:off x="9305925" y="2419900"/>
            <a:ext cx="1994954" cy="1701192"/>
            <a:chOff x="5100" y="7311"/>
            <a:chExt cx="4656" cy="2514"/>
          </a:xfrm>
        </p:grpSpPr>
        <p:sp>
          <p:nvSpPr>
            <p:cNvPr id="8" name="Appropriately strategize granular experiences for fully researched design.…">
              <a:extLst>
                <a:ext uri="{FF2B5EF4-FFF2-40B4-BE49-F238E27FC236}">
                  <a16:creationId xmlns:a16="http://schemas.microsoft.com/office/drawing/2014/main" id="{C130592C-B826-D74A-8593-5244B8E8C8FC}"/>
                </a:ext>
              </a:extLst>
            </p:cNvPr>
            <p:cNvSpPr/>
            <p:nvPr/>
          </p:nvSpPr>
          <p:spPr>
            <a:xfrm>
              <a:off x="5343" y="8018"/>
              <a:ext cx="4335" cy="1807"/>
            </a:xfrm>
            <a:prstGeom prst="rect">
              <a:avLst/>
            </a:prstGeom>
            <a:noFill/>
          </p:spPr>
          <p:txBody>
            <a:bodyPr wrap="square" rtlCol="0">
              <a:spAutoFit/>
            </a:bodyPr>
            <a:lstStyle/>
            <a:p>
              <a:pPr defTabSz="1218565">
                <a:lnSpc>
                  <a:spcPct val="150000"/>
                </a:lnSpc>
                <a:spcBef>
                  <a:spcPct val="20000"/>
                </a:spcBef>
              </a:pPr>
              <a:r>
                <a:rPr lang="zh-CN" altLang="en-US" sz="1000" dirty="0">
                  <a:solidFill>
                    <a:schemeClr val="bg1">
                      <a:lumMod val="50000"/>
                    </a:schemeClr>
                  </a:solidFill>
                  <a:cs typeface="+mn-ea"/>
                  <a:sym typeface="+mn-lt"/>
                </a:rPr>
                <a:t>梳理</a:t>
              </a:r>
              <a:r>
                <a:rPr lang="zh-TW" altLang="en-US" sz="1000" dirty="0">
                  <a:solidFill>
                    <a:schemeClr val="bg1">
                      <a:lumMod val="50000"/>
                    </a:schemeClr>
                  </a:solidFill>
                  <a:cs typeface="+mn-ea"/>
                  <a:sym typeface="+mn-lt"/>
                </a:rPr>
                <a:t> </a:t>
              </a:r>
              <a:r>
                <a:rPr lang="en-US" altLang="zh-TW" sz="1000" dirty="0" err="1">
                  <a:solidFill>
                    <a:schemeClr val="bg1">
                      <a:lumMod val="50000"/>
                    </a:schemeClr>
                  </a:solidFill>
                  <a:cs typeface="+mn-ea"/>
                  <a:sym typeface="+mn-lt"/>
                </a:rPr>
                <a:t>ReportEase</a:t>
              </a:r>
              <a:r>
                <a:rPr lang="zh-TW" altLang="en-US" sz="1000" dirty="0">
                  <a:solidFill>
                    <a:schemeClr val="bg1">
                      <a:lumMod val="50000"/>
                    </a:schemeClr>
                  </a:solidFill>
                  <a:cs typeface="+mn-ea"/>
                  <a:sym typeface="+mn-lt"/>
                </a:rPr>
                <a:t> </a:t>
              </a:r>
              <a:r>
                <a:rPr lang="en-US" altLang="zh-TW" sz="1000" dirty="0">
                  <a:solidFill>
                    <a:schemeClr val="bg1">
                      <a:lumMod val="50000"/>
                    </a:schemeClr>
                  </a:solidFill>
                  <a:cs typeface="+mn-ea"/>
                  <a:sym typeface="+mn-lt"/>
                </a:rPr>
                <a:t>1.0</a:t>
              </a:r>
              <a:r>
                <a:rPr lang="zh-TW" altLang="en-US" sz="1000" dirty="0">
                  <a:solidFill>
                    <a:schemeClr val="bg1">
                      <a:lumMod val="50000"/>
                    </a:schemeClr>
                  </a:solidFill>
                  <a:cs typeface="+mn-ea"/>
                  <a:sym typeface="+mn-lt"/>
                </a:rPr>
                <a:t> </a:t>
              </a:r>
              <a:r>
                <a:rPr lang="zh-CN" altLang="en-US" sz="1000" dirty="0">
                  <a:solidFill>
                    <a:schemeClr val="bg1">
                      <a:lumMod val="50000"/>
                    </a:schemeClr>
                  </a:solidFill>
                  <a:cs typeface="+mn-ea"/>
                  <a:sym typeface="+mn-lt"/>
                </a:rPr>
                <a:t>版本涉及到的功能邏輯</a:t>
              </a:r>
              <a:r>
                <a:rPr lang="zh-TW" altLang="en-US" sz="1000" dirty="0">
                  <a:solidFill>
                    <a:schemeClr val="bg1">
                      <a:lumMod val="50000"/>
                    </a:schemeClr>
                  </a:solidFill>
                  <a:cs typeface="+mn-ea"/>
                  <a:sym typeface="+mn-lt"/>
                </a:rPr>
                <a:t>，</a:t>
              </a:r>
              <a:r>
                <a:rPr lang="zh-CN" altLang="en-US" sz="1000" dirty="0">
                  <a:solidFill>
                    <a:schemeClr val="bg1">
                      <a:lumMod val="50000"/>
                    </a:schemeClr>
                  </a:solidFill>
                  <a:cs typeface="+mn-ea"/>
                  <a:sym typeface="+mn-lt"/>
                </a:rPr>
                <a:t>協助將數據處理邏輯從前端轉移到後端</a:t>
              </a:r>
              <a:r>
                <a:rPr lang="zh-TW" altLang="en-US" sz="1000" dirty="0">
                  <a:solidFill>
                    <a:schemeClr val="bg1">
                      <a:lumMod val="50000"/>
                    </a:schemeClr>
                  </a:solidFill>
                  <a:cs typeface="+mn-ea"/>
                  <a:sym typeface="+mn-lt"/>
                </a:rPr>
                <a:t>，</a:t>
              </a:r>
              <a:r>
                <a:rPr lang="zh-CN" altLang="en-US" sz="1000" dirty="0">
                  <a:solidFill>
                    <a:schemeClr val="bg1">
                      <a:lumMod val="50000"/>
                    </a:schemeClr>
                  </a:solidFill>
                  <a:cs typeface="+mn-ea"/>
                  <a:sym typeface="+mn-lt"/>
                </a:rPr>
                <a:t>并完成</a:t>
              </a:r>
              <a:r>
                <a:rPr lang="zh-TW" altLang="en-US" sz="1000" dirty="0">
                  <a:solidFill>
                    <a:schemeClr val="bg1">
                      <a:lumMod val="50000"/>
                    </a:schemeClr>
                  </a:solidFill>
                  <a:cs typeface="+mn-ea"/>
                  <a:sym typeface="+mn-lt"/>
                </a:rPr>
                <a:t> </a:t>
              </a:r>
              <a:r>
                <a:rPr lang="en-US" altLang="zh-TW" sz="1000" dirty="0">
                  <a:solidFill>
                    <a:schemeClr val="bg1">
                      <a:lumMod val="50000"/>
                    </a:schemeClr>
                  </a:solidFill>
                  <a:cs typeface="+mn-ea"/>
                  <a:sym typeface="+mn-lt"/>
                </a:rPr>
                <a:t>1.0</a:t>
              </a:r>
              <a:r>
                <a:rPr lang="zh-TW" altLang="en-US" sz="1000" dirty="0">
                  <a:solidFill>
                    <a:schemeClr val="bg1">
                      <a:lumMod val="50000"/>
                    </a:schemeClr>
                  </a:solidFill>
                  <a:cs typeface="+mn-ea"/>
                  <a:sym typeface="+mn-lt"/>
                </a:rPr>
                <a:t> </a:t>
              </a:r>
              <a:r>
                <a:rPr lang="zh-CN" altLang="en-US" sz="1000" dirty="0">
                  <a:solidFill>
                    <a:schemeClr val="bg1">
                      <a:lumMod val="50000"/>
                    </a:schemeClr>
                  </a:solidFill>
                  <a:cs typeface="+mn-ea"/>
                  <a:sym typeface="+mn-lt"/>
                </a:rPr>
                <a:t>中包含的界面展示及交互功能</a:t>
              </a:r>
              <a:endParaRPr sz="1000" dirty="0">
                <a:solidFill>
                  <a:schemeClr val="bg1">
                    <a:lumMod val="50000"/>
                  </a:schemeClr>
                </a:solidFill>
                <a:cs typeface="+mn-ea"/>
                <a:sym typeface="+mn-lt"/>
              </a:endParaRPr>
            </a:p>
          </p:txBody>
        </p:sp>
        <p:sp>
          <p:nvSpPr>
            <p:cNvPr id="9" name="List Section 02">
              <a:extLst>
                <a:ext uri="{FF2B5EF4-FFF2-40B4-BE49-F238E27FC236}">
                  <a16:creationId xmlns:a16="http://schemas.microsoft.com/office/drawing/2014/main" id="{1D473A68-EA2A-A345-9066-E8199191C81C}"/>
                </a:ext>
              </a:extLst>
            </p:cNvPr>
            <p:cNvSpPr/>
            <p:nvPr/>
          </p:nvSpPr>
          <p:spPr>
            <a:xfrm>
              <a:off x="5100" y="7311"/>
              <a:ext cx="4656" cy="682"/>
            </a:xfrm>
            <a:prstGeom prst="rect">
              <a:avLst/>
            </a:prstGeom>
            <a:noFill/>
          </p:spPr>
          <p:txBody>
            <a:bodyPr wrap="square" rtlCol="0">
              <a:spAutoFit/>
            </a:bodyPr>
            <a:lstStyle/>
            <a:p>
              <a:pPr defTabSz="1218565">
                <a:spcBef>
                  <a:spcPct val="20000"/>
                </a:spcBef>
              </a:pPr>
              <a:r>
                <a:rPr lang="en-US" altLang="zh-CN" sz="2400" b="1" dirty="0">
                  <a:solidFill>
                    <a:schemeClr val="tx1">
                      <a:lumMod val="75000"/>
                      <a:lumOff val="25000"/>
                    </a:schemeClr>
                  </a:solidFill>
                  <a:cs typeface="+mn-ea"/>
                  <a:sym typeface="+mn-lt"/>
                </a:rPr>
                <a:t>Q2</a:t>
              </a:r>
              <a:endParaRPr lang="zh-CN" altLang="en-US" sz="2400" b="1" dirty="0">
                <a:solidFill>
                  <a:schemeClr val="tx1">
                    <a:lumMod val="75000"/>
                    <a:lumOff val="25000"/>
                  </a:schemeClr>
                </a:solidFill>
                <a:cs typeface="+mn-ea"/>
                <a:sym typeface="+mn-lt"/>
              </a:endParaRPr>
            </a:p>
          </p:txBody>
        </p:sp>
      </p:grpSp>
      <p:grpSp>
        <p:nvGrpSpPr>
          <p:cNvPr id="10" name="组合 9">
            <a:extLst>
              <a:ext uri="{FF2B5EF4-FFF2-40B4-BE49-F238E27FC236}">
                <a16:creationId xmlns:a16="http://schemas.microsoft.com/office/drawing/2014/main" id="{4640DB1F-439E-8848-9D29-B76F92EDBA81}"/>
              </a:ext>
            </a:extLst>
          </p:cNvPr>
          <p:cNvGrpSpPr/>
          <p:nvPr/>
        </p:nvGrpSpPr>
        <p:grpSpPr>
          <a:xfrm>
            <a:off x="9398000" y="4400288"/>
            <a:ext cx="2071650" cy="1672590"/>
            <a:chOff x="9292" y="3809"/>
            <a:chExt cx="4835" cy="2634"/>
          </a:xfrm>
        </p:grpSpPr>
        <p:sp>
          <p:nvSpPr>
            <p:cNvPr id="11" name="Appropriately strategize granular experiences for fully researched design.…">
              <a:extLst>
                <a:ext uri="{FF2B5EF4-FFF2-40B4-BE49-F238E27FC236}">
                  <a16:creationId xmlns:a16="http://schemas.microsoft.com/office/drawing/2014/main" id="{04DB7C8D-0146-0140-B75E-9BD3D0EAA36F}"/>
                </a:ext>
              </a:extLst>
            </p:cNvPr>
            <p:cNvSpPr/>
            <p:nvPr/>
          </p:nvSpPr>
          <p:spPr>
            <a:xfrm>
              <a:off x="9292" y="4517"/>
              <a:ext cx="4201" cy="1926"/>
            </a:xfrm>
            <a:prstGeom prst="rect">
              <a:avLst/>
            </a:prstGeom>
            <a:noFill/>
          </p:spPr>
          <p:txBody>
            <a:bodyPr wrap="square" rtlCol="0">
              <a:spAutoFit/>
            </a:bodyPr>
            <a:lstStyle/>
            <a:p>
              <a:pPr defTabSz="1218565">
                <a:lnSpc>
                  <a:spcPct val="150000"/>
                </a:lnSpc>
                <a:spcBef>
                  <a:spcPct val="20000"/>
                </a:spcBef>
              </a:pPr>
              <a:r>
                <a:rPr lang="zh-CN" altLang="en-US" sz="1000" dirty="0">
                  <a:solidFill>
                    <a:schemeClr val="bg1">
                      <a:lumMod val="50000"/>
                    </a:schemeClr>
                  </a:solidFill>
                  <a:cs typeface="+mn-ea"/>
                  <a:sym typeface="+mn-lt"/>
                </a:rPr>
                <a:t>協商討論</a:t>
              </a:r>
              <a:r>
                <a:rPr lang="zh-TW" altLang="en-US" sz="1000" dirty="0">
                  <a:solidFill>
                    <a:schemeClr val="bg1">
                      <a:lumMod val="50000"/>
                    </a:schemeClr>
                  </a:solidFill>
                  <a:cs typeface="+mn-ea"/>
                  <a:sym typeface="+mn-lt"/>
                </a:rPr>
                <a:t> </a:t>
              </a:r>
              <a:r>
                <a:rPr lang="en-US" altLang="zh-CN" sz="1000" dirty="0">
                  <a:solidFill>
                    <a:schemeClr val="bg1">
                      <a:lumMod val="50000"/>
                    </a:schemeClr>
                  </a:solidFill>
                  <a:cs typeface="+mn-ea"/>
                  <a:sym typeface="+mn-lt"/>
                </a:rPr>
                <a:t>TDL</a:t>
              </a:r>
              <a:r>
                <a:rPr lang="zh-TW" altLang="en-US" sz="1000" dirty="0">
                  <a:solidFill>
                    <a:schemeClr val="bg1">
                      <a:lumMod val="50000"/>
                    </a:schemeClr>
                  </a:solidFill>
                  <a:cs typeface="+mn-ea"/>
                  <a:sym typeface="+mn-lt"/>
                </a:rPr>
                <a:t> </a:t>
              </a:r>
              <a:r>
                <a:rPr lang="zh-CN" altLang="en-US" sz="1000" dirty="0">
                  <a:solidFill>
                    <a:schemeClr val="bg1">
                      <a:lumMod val="50000"/>
                    </a:schemeClr>
                  </a:solidFill>
                  <a:cs typeface="+mn-ea"/>
                  <a:sym typeface="+mn-lt"/>
                </a:rPr>
                <a:t>與</a:t>
              </a:r>
              <a:r>
                <a:rPr lang="zh-TW" altLang="en-US" sz="1000" dirty="0">
                  <a:solidFill>
                    <a:schemeClr val="bg1">
                      <a:lumMod val="50000"/>
                    </a:schemeClr>
                  </a:solidFill>
                  <a:cs typeface="+mn-ea"/>
                  <a:sym typeface="+mn-lt"/>
                </a:rPr>
                <a:t> </a:t>
              </a:r>
              <a:r>
                <a:rPr lang="en-US" altLang="zh-TW" sz="1000" dirty="0">
                  <a:solidFill>
                    <a:schemeClr val="bg1">
                      <a:lumMod val="50000"/>
                    </a:schemeClr>
                  </a:solidFill>
                  <a:cs typeface="+mn-ea"/>
                  <a:sym typeface="+mn-lt"/>
                </a:rPr>
                <a:t>DRI</a:t>
              </a:r>
              <a:r>
                <a:rPr lang="zh-TW" altLang="en-US" sz="1000" dirty="0">
                  <a:solidFill>
                    <a:schemeClr val="bg1">
                      <a:lumMod val="50000"/>
                    </a:schemeClr>
                  </a:solidFill>
                  <a:cs typeface="+mn-ea"/>
                  <a:sym typeface="+mn-lt"/>
                </a:rPr>
                <a:t> </a:t>
              </a:r>
              <a:r>
                <a:rPr lang="zh-CN" altLang="en-US" sz="1000" dirty="0">
                  <a:solidFill>
                    <a:schemeClr val="bg1">
                      <a:lumMod val="50000"/>
                    </a:schemeClr>
                  </a:solidFill>
                  <a:cs typeface="+mn-ea"/>
                  <a:sym typeface="+mn-lt"/>
                </a:rPr>
                <a:t>報告共享的模式</a:t>
              </a:r>
              <a:r>
                <a:rPr lang="zh-TW" altLang="en-US" sz="1000" dirty="0">
                  <a:solidFill>
                    <a:schemeClr val="bg1">
                      <a:lumMod val="50000"/>
                    </a:schemeClr>
                  </a:solidFill>
                  <a:cs typeface="+mn-ea"/>
                  <a:sym typeface="+mn-lt"/>
                </a:rPr>
                <a:t>，</a:t>
              </a:r>
              <a:r>
                <a:rPr lang="zh-CN" altLang="en-US" sz="1000" dirty="0">
                  <a:solidFill>
                    <a:schemeClr val="bg1">
                      <a:lumMod val="50000"/>
                    </a:schemeClr>
                  </a:solidFill>
                  <a:cs typeface="+mn-ea"/>
                  <a:sym typeface="+mn-lt"/>
                </a:rPr>
                <a:t>參照討論方案實現整個流程的交互代碼</a:t>
              </a:r>
              <a:r>
                <a:rPr lang="zh-TW" altLang="en-US" sz="1000" dirty="0">
                  <a:solidFill>
                    <a:schemeClr val="bg1">
                      <a:lumMod val="50000"/>
                    </a:schemeClr>
                  </a:solidFill>
                  <a:cs typeface="+mn-ea"/>
                  <a:sym typeface="+mn-lt"/>
                </a:rPr>
                <a:t>，</a:t>
              </a:r>
              <a:r>
                <a:rPr lang="zh-CN" altLang="en-US" sz="1000" dirty="0">
                  <a:solidFill>
                    <a:schemeClr val="bg1">
                      <a:lumMod val="50000"/>
                    </a:schemeClr>
                  </a:solidFill>
                  <a:cs typeface="+mn-ea"/>
                  <a:sym typeface="+mn-lt"/>
                </a:rPr>
                <a:t>添加原</a:t>
              </a:r>
              <a:r>
                <a:rPr lang="zh-TW" altLang="en-US" sz="1000" dirty="0">
                  <a:solidFill>
                    <a:schemeClr val="bg1">
                      <a:lumMod val="50000"/>
                    </a:schemeClr>
                  </a:solidFill>
                  <a:cs typeface="+mn-ea"/>
                  <a:sym typeface="+mn-lt"/>
                </a:rPr>
                <a:t> </a:t>
              </a:r>
              <a:r>
                <a:rPr lang="en-US" altLang="zh-TW" sz="1000" dirty="0">
                  <a:solidFill>
                    <a:schemeClr val="bg1">
                      <a:lumMod val="50000"/>
                    </a:schemeClr>
                  </a:solidFill>
                  <a:cs typeface="+mn-ea"/>
                  <a:sym typeface="+mn-lt"/>
                </a:rPr>
                <a:t>APP</a:t>
              </a:r>
              <a:r>
                <a:rPr lang="zh-TW" altLang="en-US" sz="1000" dirty="0">
                  <a:solidFill>
                    <a:schemeClr val="bg1">
                      <a:lumMod val="50000"/>
                    </a:schemeClr>
                  </a:solidFill>
                  <a:cs typeface="+mn-ea"/>
                  <a:sym typeface="+mn-lt"/>
                </a:rPr>
                <a:t> </a:t>
              </a:r>
              <a:r>
                <a:rPr lang="en-US" altLang="zh-TW" sz="1000" dirty="0">
                  <a:solidFill>
                    <a:schemeClr val="bg1">
                      <a:lumMod val="50000"/>
                    </a:schemeClr>
                  </a:solidFill>
                  <a:cs typeface="+mn-ea"/>
                  <a:sym typeface="+mn-lt"/>
                </a:rPr>
                <a:t>2.0</a:t>
              </a:r>
              <a:r>
                <a:rPr lang="zh-TW" altLang="en-US" sz="1000" dirty="0">
                  <a:solidFill>
                    <a:schemeClr val="bg1">
                      <a:lumMod val="50000"/>
                    </a:schemeClr>
                  </a:solidFill>
                  <a:cs typeface="+mn-ea"/>
                  <a:sym typeface="+mn-lt"/>
                </a:rPr>
                <a:t> </a:t>
              </a:r>
              <a:r>
                <a:rPr lang="zh-CN" altLang="en-US" sz="1000" dirty="0">
                  <a:solidFill>
                    <a:schemeClr val="bg1">
                      <a:lumMod val="50000"/>
                    </a:schemeClr>
                  </a:solidFill>
                  <a:cs typeface="+mn-ea"/>
                  <a:sym typeface="+mn-lt"/>
                </a:rPr>
                <a:t>中</a:t>
              </a:r>
              <a:r>
                <a:rPr lang="zh-TW" altLang="en-US" sz="1000" dirty="0">
                  <a:solidFill>
                    <a:schemeClr val="bg1">
                      <a:lumMod val="50000"/>
                    </a:schemeClr>
                  </a:solidFill>
                  <a:cs typeface="+mn-ea"/>
                  <a:sym typeface="+mn-lt"/>
                </a:rPr>
                <a:t> </a:t>
              </a:r>
              <a:r>
                <a:rPr lang="zh-CN" altLang="en-US" sz="1000" dirty="0">
                  <a:solidFill>
                    <a:schemeClr val="bg1">
                      <a:lumMod val="50000"/>
                    </a:schemeClr>
                  </a:solidFill>
                  <a:cs typeface="+mn-ea"/>
                  <a:sym typeface="+mn-lt"/>
                </a:rPr>
                <a:t>新增的圖表及功能</a:t>
              </a:r>
              <a:endParaRPr sz="1000" dirty="0">
                <a:solidFill>
                  <a:schemeClr val="bg1">
                    <a:lumMod val="50000"/>
                  </a:schemeClr>
                </a:solidFill>
                <a:cs typeface="+mn-ea"/>
                <a:sym typeface="+mn-lt"/>
              </a:endParaRPr>
            </a:p>
          </p:txBody>
        </p:sp>
        <p:sp>
          <p:nvSpPr>
            <p:cNvPr id="12" name="List Section 03">
              <a:extLst>
                <a:ext uri="{FF2B5EF4-FFF2-40B4-BE49-F238E27FC236}">
                  <a16:creationId xmlns:a16="http://schemas.microsoft.com/office/drawing/2014/main" id="{EF5C5288-66A6-1C4E-ABAB-0427F7504CD8}"/>
                </a:ext>
              </a:extLst>
            </p:cNvPr>
            <p:cNvSpPr/>
            <p:nvPr/>
          </p:nvSpPr>
          <p:spPr>
            <a:xfrm>
              <a:off x="9292" y="3809"/>
              <a:ext cx="4835" cy="727"/>
            </a:xfrm>
            <a:prstGeom prst="rect">
              <a:avLst/>
            </a:prstGeom>
            <a:noFill/>
          </p:spPr>
          <p:txBody>
            <a:bodyPr wrap="square" rtlCol="0">
              <a:spAutoFit/>
            </a:bodyPr>
            <a:lstStyle/>
            <a:p>
              <a:pPr defTabSz="1218565">
                <a:spcBef>
                  <a:spcPct val="20000"/>
                </a:spcBef>
              </a:pPr>
              <a:r>
                <a:rPr lang="en-US" altLang="zh-CN" sz="2400" b="1" dirty="0">
                  <a:solidFill>
                    <a:schemeClr val="tx1">
                      <a:lumMod val="75000"/>
                      <a:lumOff val="25000"/>
                    </a:schemeClr>
                  </a:solidFill>
                  <a:cs typeface="+mn-ea"/>
                  <a:sym typeface="+mn-lt"/>
                </a:rPr>
                <a:t>Q3</a:t>
              </a:r>
              <a:endParaRPr lang="zh-CN" altLang="en-US" sz="2400" b="1" dirty="0">
                <a:solidFill>
                  <a:schemeClr val="tx1">
                    <a:lumMod val="75000"/>
                    <a:lumOff val="25000"/>
                  </a:schemeClr>
                </a:solidFill>
                <a:cs typeface="+mn-ea"/>
                <a:sym typeface="+mn-lt"/>
              </a:endParaRPr>
            </a:p>
          </p:txBody>
        </p:sp>
      </p:grpSp>
      <p:sp>
        <p:nvSpPr>
          <p:cNvPr id="14" name="Line">
            <a:extLst>
              <a:ext uri="{FF2B5EF4-FFF2-40B4-BE49-F238E27FC236}">
                <a16:creationId xmlns:a16="http://schemas.microsoft.com/office/drawing/2014/main" id="{8F4D4AC6-EFAE-D942-94D4-8C19CD901274}"/>
              </a:ext>
            </a:extLst>
          </p:cNvPr>
          <p:cNvSpPr/>
          <p:nvPr/>
        </p:nvSpPr>
        <p:spPr>
          <a:xfrm rot="5400000" flipV="1">
            <a:off x="8042976" y="3497270"/>
            <a:ext cx="0" cy="1440000"/>
          </a:xfrm>
          <a:prstGeom prst="line">
            <a:avLst/>
          </a:prstGeom>
          <a:ln w="12700">
            <a:solidFill>
              <a:srgbClr val="30353E"/>
            </a:solidFill>
            <a:custDash>
              <a:ds d="200000" sp="200000"/>
            </a:custDash>
            <a:miter lim="400000"/>
          </a:ln>
        </p:spPr>
        <p:txBody>
          <a:bodyPr lIns="25400" tIns="25400" rIns="25400" bIns="25400" anchor="ctr"/>
          <a:lstStyle/>
          <a:p>
            <a:pPr>
              <a:defRPr sz="3200"/>
            </a:pPr>
            <a:endParaRPr sz="1600">
              <a:cs typeface="+mn-ea"/>
              <a:sym typeface="+mn-lt"/>
            </a:endParaRPr>
          </a:p>
        </p:txBody>
      </p:sp>
      <p:sp>
        <p:nvSpPr>
          <p:cNvPr id="15" name="Square">
            <a:extLst>
              <a:ext uri="{FF2B5EF4-FFF2-40B4-BE49-F238E27FC236}">
                <a16:creationId xmlns:a16="http://schemas.microsoft.com/office/drawing/2014/main" id="{AF17996E-0002-6142-A230-A64E4A9FFBCB}"/>
              </a:ext>
            </a:extLst>
          </p:cNvPr>
          <p:cNvSpPr/>
          <p:nvPr/>
        </p:nvSpPr>
        <p:spPr>
          <a:xfrm>
            <a:off x="6880860" y="3975018"/>
            <a:ext cx="444500" cy="444500"/>
          </a:xfrm>
          <a:prstGeom prst="rect">
            <a:avLst/>
          </a:prstGeom>
          <a:gradFill>
            <a:gsLst>
              <a:gs pos="16000">
                <a:srgbClr val="2B75E2"/>
              </a:gs>
              <a:gs pos="100000">
                <a:srgbClr val="94A7F2"/>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anchor="ctr" anchorCtr="0">
            <a:noAutofit/>
          </a:bodyPr>
          <a:lstStyle/>
          <a:p>
            <a:pPr algn="ctr" defTabSz="1778000">
              <a:lnSpc>
                <a:spcPct val="90000"/>
              </a:lnSpc>
              <a:spcBef>
                <a:spcPct val="0"/>
              </a:spcBef>
              <a:spcAft>
                <a:spcPct val="35000"/>
              </a:spcAft>
            </a:pPr>
            <a:endParaRPr sz="4000">
              <a:solidFill>
                <a:schemeClr val="lt1"/>
              </a:solidFill>
              <a:cs typeface="+mn-ea"/>
              <a:sym typeface="+mn-lt"/>
            </a:endParaRPr>
          </a:p>
        </p:txBody>
      </p:sp>
      <p:sp>
        <p:nvSpPr>
          <p:cNvPr id="16" name="Shape">
            <a:extLst>
              <a:ext uri="{FF2B5EF4-FFF2-40B4-BE49-F238E27FC236}">
                <a16:creationId xmlns:a16="http://schemas.microsoft.com/office/drawing/2014/main" id="{7BCBFAB9-9498-A143-9469-E4E82A31B791}"/>
              </a:ext>
            </a:extLst>
          </p:cNvPr>
          <p:cNvSpPr/>
          <p:nvPr/>
        </p:nvSpPr>
        <p:spPr>
          <a:xfrm>
            <a:off x="6972300" y="4066458"/>
            <a:ext cx="260985" cy="26098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cap="flat">
            <a:noFill/>
            <a:miter lim="400000"/>
          </a:ln>
          <a:effectLst/>
        </p:spPr>
        <p:txBody>
          <a:bodyPr wrap="square" lIns="22860" tIns="22860" rIns="22860" bIns="22860" numCol="1" anchor="ctr">
            <a:noAutofit/>
          </a:bodyPr>
          <a:lstStyle/>
          <a:p>
            <a:pPr defTabSz="219075">
              <a:defRPr sz="3000">
                <a:solidFill>
                  <a:srgbClr val="FFFFFF"/>
                </a:solidFill>
                <a:effectLst>
                  <a:outerShdw blurRad="38100" dist="12700" dir="5400000" rotWithShape="0">
                    <a:srgbClr val="000000">
                      <a:alpha val="50000"/>
                    </a:srgbClr>
                  </a:outerShdw>
                </a:effectLst>
                <a:latin typeface="Arial" panose="020B0604020202090204"/>
                <a:ea typeface="Arial" panose="020B0604020202090204"/>
                <a:cs typeface="Arial" panose="020B0604020202090204"/>
                <a:sym typeface="Arial" panose="020B0604020202090204"/>
              </a:defRPr>
            </a:pPr>
            <a:endParaRPr sz="1500">
              <a:cs typeface="+mn-ea"/>
              <a:sym typeface="+mn-lt"/>
            </a:endParaRPr>
          </a:p>
        </p:txBody>
      </p:sp>
      <p:sp>
        <p:nvSpPr>
          <p:cNvPr id="39" name="Line">
            <a:extLst>
              <a:ext uri="{FF2B5EF4-FFF2-40B4-BE49-F238E27FC236}">
                <a16:creationId xmlns:a16="http://schemas.microsoft.com/office/drawing/2014/main" id="{3774EA2E-B558-B245-8CB6-5EBF2588C9F5}"/>
              </a:ext>
            </a:extLst>
          </p:cNvPr>
          <p:cNvSpPr/>
          <p:nvPr/>
        </p:nvSpPr>
        <p:spPr>
          <a:xfrm rot="5400000" flipV="1">
            <a:off x="10234488" y="3497270"/>
            <a:ext cx="0" cy="1440000"/>
          </a:xfrm>
          <a:prstGeom prst="line">
            <a:avLst/>
          </a:prstGeom>
          <a:ln w="12700">
            <a:solidFill>
              <a:srgbClr val="30353E"/>
            </a:solidFill>
            <a:custDash>
              <a:ds d="200000" sp="200000"/>
            </a:custDash>
            <a:miter lim="400000"/>
          </a:ln>
        </p:spPr>
        <p:txBody>
          <a:bodyPr lIns="25400" tIns="25400" rIns="25400" bIns="25400" anchor="ctr"/>
          <a:lstStyle/>
          <a:p>
            <a:pPr>
              <a:defRPr sz="3200"/>
            </a:pPr>
            <a:endParaRPr sz="1600">
              <a:cs typeface="+mn-ea"/>
              <a:sym typeface="+mn-lt"/>
            </a:endParaRPr>
          </a:p>
        </p:txBody>
      </p:sp>
      <p:sp>
        <p:nvSpPr>
          <p:cNvPr id="40" name="Square">
            <a:extLst>
              <a:ext uri="{FF2B5EF4-FFF2-40B4-BE49-F238E27FC236}">
                <a16:creationId xmlns:a16="http://schemas.microsoft.com/office/drawing/2014/main" id="{6840D0A5-B901-C84F-9B20-FCC8C922C427}"/>
              </a:ext>
            </a:extLst>
          </p:cNvPr>
          <p:cNvSpPr/>
          <p:nvPr/>
        </p:nvSpPr>
        <p:spPr>
          <a:xfrm>
            <a:off x="8953500" y="3975018"/>
            <a:ext cx="444500" cy="444500"/>
          </a:xfrm>
          <a:prstGeom prst="rect">
            <a:avLst/>
          </a:prstGeom>
          <a:gradFill>
            <a:gsLst>
              <a:gs pos="16000">
                <a:srgbClr val="2B75E2"/>
              </a:gs>
              <a:gs pos="100000">
                <a:srgbClr val="94A7F2"/>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anchor="ctr" anchorCtr="0">
            <a:noAutofit/>
          </a:bodyPr>
          <a:lstStyle/>
          <a:p>
            <a:pPr algn="ctr" defTabSz="1778000">
              <a:lnSpc>
                <a:spcPct val="90000"/>
              </a:lnSpc>
              <a:spcBef>
                <a:spcPct val="0"/>
              </a:spcBef>
              <a:spcAft>
                <a:spcPct val="35000"/>
              </a:spcAft>
            </a:pPr>
            <a:endParaRPr sz="4000">
              <a:solidFill>
                <a:schemeClr val="lt1"/>
              </a:solidFill>
              <a:cs typeface="+mn-ea"/>
              <a:sym typeface="+mn-lt"/>
            </a:endParaRPr>
          </a:p>
        </p:txBody>
      </p:sp>
      <p:sp>
        <p:nvSpPr>
          <p:cNvPr id="41" name="Shape">
            <a:extLst>
              <a:ext uri="{FF2B5EF4-FFF2-40B4-BE49-F238E27FC236}">
                <a16:creationId xmlns:a16="http://schemas.microsoft.com/office/drawing/2014/main" id="{F438ADE7-226D-EF4A-9FBC-6E14362FF11A}"/>
              </a:ext>
            </a:extLst>
          </p:cNvPr>
          <p:cNvSpPr/>
          <p:nvPr/>
        </p:nvSpPr>
        <p:spPr>
          <a:xfrm>
            <a:off x="9044940" y="4066458"/>
            <a:ext cx="260985" cy="26098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cap="flat">
            <a:noFill/>
            <a:miter lim="400000"/>
          </a:ln>
          <a:effectLst/>
        </p:spPr>
        <p:txBody>
          <a:bodyPr wrap="square" lIns="22860" tIns="22860" rIns="22860" bIns="22860" numCol="1" anchor="ctr">
            <a:noAutofit/>
          </a:bodyPr>
          <a:lstStyle/>
          <a:p>
            <a:pPr defTabSz="219075">
              <a:defRPr sz="3000">
                <a:solidFill>
                  <a:srgbClr val="FFFFFF"/>
                </a:solidFill>
                <a:effectLst>
                  <a:outerShdw blurRad="38100" dist="12700" dir="5400000" rotWithShape="0">
                    <a:srgbClr val="000000">
                      <a:alpha val="50000"/>
                    </a:srgbClr>
                  </a:outerShdw>
                </a:effectLst>
                <a:latin typeface="Arial" panose="020B0604020202090204"/>
                <a:ea typeface="Arial" panose="020B0604020202090204"/>
                <a:cs typeface="Arial" panose="020B0604020202090204"/>
                <a:sym typeface="Arial" panose="020B0604020202090204"/>
              </a:defRPr>
            </a:pPr>
            <a:endParaRPr sz="1500">
              <a:cs typeface="+mn-ea"/>
              <a:sym typeface="+mn-lt"/>
            </a:endParaRPr>
          </a:p>
        </p:txBody>
      </p:sp>
      <p:sp>
        <p:nvSpPr>
          <p:cNvPr id="45" name="Line">
            <a:extLst>
              <a:ext uri="{FF2B5EF4-FFF2-40B4-BE49-F238E27FC236}">
                <a16:creationId xmlns:a16="http://schemas.microsoft.com/office/drawing/2014/main" id="{67FC23A1-5A60-DE44-9945-0BFF6352D544}"/>
              </a:ext>
            </a:extLst>
          </p:cNvPr>
          <p:cNvSpPr/>
          <p:nvPr/>
        </p:nvSpPr>
        <p:spPr>
          <a:xfrm rot="5400000" flipV="1">
            <a:off x="10374786" y="5069111"/>
            <a:ext cx="1646428" cy="0"/>
          </a:xfrm>
          <a:prstGeom prst="line">
            <a:avLst/>
          </a:prstGeom>
          <a:ln w="12700">
            <a:solidFill>
              <a:srgbClr val="30353E"/>
            </a:solidFill>
            <a:custDash>
              <a:ds d="200000" sp="200000"/>
            </a:custDash>
            <a:miter lim="400000"/>
          </a:ln>
        </p:spPr>
        <p:txBody>
          <a:bodyPr lIns="25400" tIns="25400" rIns="25400" bIns="25400" anchor="ctr"/>
          <a:lstStyle/>
          <a:p>
            <a:pPr>
              <a:defRPr sz="3200"/>
            </a:pPr>
            <a:endParaRPr sz="1600">
              <a:cs typeface="+mn-ea"/>
              <a:sym typeface="+mn-lt"/>
            </a:endParaRPr>
          </a:p>
        </p:txBody>
      </p:sp>
      <p:sp>
        <p:nvSpPr>
          <p:cNvPr id="46" name="Square">
            <a:extLst>
              <a:ext uri="{FF2B5EF4-FFF2-40B4-BE49-F238E27FC236}">
                <a16:creationId xmlns:a16="http://schemas.microsoft.com/office/drawing/2014/main" id="{47308457-CD96-7140-9F04-5FEE921A07C7}"/>
              </a:ext>
            </a:extLst>
          </p:cNvPr>
          <p:cNvSpPr/>
          <p:nvPr/>
        </p:nvSpPr>
        <p:spPr>
          <a:xfrm>
            <a:off x="10948596" y="3964541"/>
            <a:ext cx="444500" cy="444500"/>
          </a:xfrm>
          <a:prstGeom prst="rect">
            <a:avLst/>
          </a:prstGeom>
          <a:gradFill>
            <a:gsLst>
              <a:gs pos="16000">
                <a:srgbClr val="2B75E2"/>
              </a:gs>
              <a:gs pos="100000">
                <a:srgbClr val="94A7F2"/>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anchor="ctr" anchorCtr="0">
            <a:noAutofit/>
          </a:bodyPr>
          <a:lstStyle/>
          <a:p>
            <a:pPr algn="ctr" defTabSz="1778000">
              <a:lnSpc>
                <a:spcPct val="90000"/>
              </a:lnSpc>
              <a:spcBef>
                <a:spcPct val="0"/>
              </a:spcBef>
              <a:spcAft>
                <a:spcPct val="35000"/>
              </a:spcAft>
            </a:pPr>
            <a:endParaRPr sz="4000">
              <a:solidFill>
                <a:schemeClr val="lt1"/>
              </a:solidFill>
              <a:cs typeface="+mn-ea"/>
              <a:sym typeface="+mn-lt"/>
            </a:endParaRPr>
          </a:p>
        </p:txBody>
      </p:sp>
      <p:sp>
        <p:nvSpPr>
          <p:cNvPr id="47" name="Shape">
            <a:extLst>
              <a:ext uri="{FF2B5EF4-FFF2-40B4-BE49-F238E27FC236}">
                <a16:creationId xmlns:a16="http://schemas.microsoft.com/office/drawing/2014/main" id="{B332AC11-308F-DA46-9313-9104CADB07E2}"/>
              </a:ext>
            </a:extLst>
          </p:cNvPr>
          <p:cNvSpPr/>
          <p:nvPr/>
        </p:nvSpPr>
        <p:spPr>
          <a:xfrm>
            <a:off x="11040036" y="4055981"/>
            <a:ext cx="260985" cy="26098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cap="flat">
            <a:noFill/>
            <a:miter lim="400000"/>
          </a:ln>
          <a:effectLst/>
        </p:spPr>
        <p:txBody>
          <a:bodyPr wrap="square" lIns="22860" tIns="22860" rIns="22860" bIns="22860" numCol="1" anchor="ctr">
            <a:noAutofit/>
          </a:bodyPr>
          <a:lstStyle/>
          <a:p>
            <a:pPr defTabSz="219075">
              <a:defRPr sz="3000">
                <a:solidFill>
                  <a:srgbClr val="FFFFFF"/>
                </a:solidFill>
                <a:effectLst>
                  <a:outerShdw blurRad="38100" dist="12700" dir="5400000" rotWithShape="0">
                    <a:srgbClr val="000000">
                      <a:alpha val="50000"/>
                    </a:srgbClr>
                  </a:outerShdw>
                </a:effectLst>
                <a:latin typeface="Arial" panose="020B0604020202090204"/>
                <a:ea typeface="Arial" panose="020B0604020202090204"/>
                <a:cs typeface="Arial" panose="020B0604020202090204"/>
                <a:sym typeface="Arial" panose="020B0604020202090204"/>
              </a:defRPr>
            </a:pPr>
            <a:endParaRPr sz="1500">
              <a:cs typeface="+mn-ea"/>
              <a:sym typeface="+mn-lt"/>
            </a:endParaRPr>
          </a:p>
        </p:txBody>
      </p:sp>
      <p:sp>
        <p:nvSpPr>
          <p:cNvPr id="49" name="Square">
            <a:extLst>
              <a:ext uri="{FF2B5EF4-FFF2-40B4-BE49-F238E27FC236}">
                <a16:creationId xmlns:a16="http://schemas.microsoft.com/office/drawing/2014/main" id="{E42FE397-8C21-144D-94A9-610B33C0DE6E}"/>
              </a:ext>
            </a:extLst>
          </p:cNvPr>
          <p:cNvSpPr/>
          <p:nvPr/>
        </p:nvSpPr>
        <p:spPr>
          <a:xfrm>
            <a:off x="10970265" y="5881998"/>
            <a:ext cx="444500" cy="444500"/>
          </a:xfrm>
          <a:prstGeom prst="rect">
            <a:avLst/>
          </a:prstGeom>
          <a:gradFill>
            <a:gsLst>
              <a:gs pos="16000">
                <a:srgbClr val="2B75E2"/>
              </a:gs>
              <a:gs pos="100000">
                <a:srgbClr val="94A7F2"/>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anchor="ctr" anchorCtr="0">
            <a:noAutofit/>
          </a:bodyPr>
          <a:lstStyle/>
          <a:p>
            <a:pPr algn="ctr" defTabSz="1778000">
              <a:lnSpc>
                <a:spcPct val="90000"/>
              </a:lnSpc>
              <a:spcBef>
                <a:spcPct val="0"/>
              </a:spcBef>
              <a:spcAft>
                <a:spcPct val="35000"/>
              </a:spcAft>
            </a:pPr>
            <a:endParaRPr sz="4000">
              <a:solidFill>
                <a:schemeClr val="lt1"/>
              </a:solidFill>
              <a:cs typeface="+mn-ea"/>
              <a:sym typeface="+mn-lt"/>
            </a:endParaRPr>
          </a:p>
        </p:txBody>
      </p:sp>
      <p:sp>
        <p:nvSpPr>
          <p:cNvPr id="50" name="Shape">
            <a:extLst>
              <a:ext uri="{FF2B5EF4-FFF2-40B4-BE49-F238E27FC236}">
                <a16:creationId xmlns:a16="http://schemas.microsoft.com/office/drawing/2014/main" id="{1F06EF2E-9862-434E-86C2-D778819CC361}"/>
              </a:ext>
            </a:extLst>
          </p:cNvPr>
          <p:cNvSpPr/>
          <p:nvPr/>
        </p:nvSpPr>
        <p:spPr>
          <a:xfrm>
            <a:off x="11061705" y="5973438"/>
            <a:ext cx="260985" cy="26098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cap="flat">
            <a:noFill/>
            <a:miter lim="400000"/>
          </a:ln>
          <a:effectLst/>
        </p:spPr>
        <p:txBody>
          <a:bodyPr wrap="square" lIns="22860" tIns="22860" rIns="22860" bIns="22860" numCol="1" anchor="ctr">
            <a:noAutofit/>
          </a:bodyPr>
          <a:lstStyle/>
          <a:p>
            <a:pPr defTabSz="219075">
              <a:defRPr sz="3000">
                <a:solidFill>
                  <a:srgbClr val="FFFFFF"/>
                </a:solidFill>
                <a:effectLst>
                  <a:outerShdw blurRad="38100" dist="12700" dir="5400000" rotWithShape="0">
                    <a:srgbClr val="000000">
                      <a:alpha val="50000"/>
                    </a:srgbClr>
                  </a:outerShdw>
                </a:effectLst>
                <a:latin typeface="Arial" panose="020B0604020202090204"/>
                <a:ea typeface="Arial" panose="020B0604020202090204"/>
                <a:cs typeface="Arial" panose="020B0604020202090204"/>
                <a:sym typeface="Arial" panose="020B0604020202090204"/>
              </a:defRPr>
            </a:pPr>
            <a:endParaRPr sz="1500">
              <a:cs typeface="+mn-ea"/>
              <a:sym typeface="+mn-lt"/>
            </a:endParaRPr>
          </a:p>
        </p:txBody>
      </p:sp>
      <p:sp>
        <p:nvSpPr>
          <p:cNvPr id="52" name="Square">
            <a:extLst>
              <a:ext uri="{FF2B5EF4-FFF2-40B4-BE49-F238E27FC236}">
                <a16:creationId xmlns:a16="http://schemas.microsoft.com/office/drawing/2014/main" id="{221ECD8D-22B8-0A4D-B3AF-C4E71A454EFF}"/>
              </a:ext>
            </a:extLst>
          </p:cNvPr>
          <p:cNvSpPr/>
          <p:nvPr/>
        </p:nvSpPr>
        <p:spPr>
          <a:xfrm>
            <a:off x="8947409" y="5880989"/>
            <a:ext cx="444500" cy="444500"/>
          </a:xfrm>
          <a:prstGeom prst="rect">
            <a:avLst/>
          </a:prstGeom>
          <a:gradFill>
            <a:gsLst>
              <a:gs pos="16000">
                <a:srgbClr val="2B75E2"/>
              </a:gs>
              <a:gs pos="100000">
                <a:srgbClr val="94A7F2"/>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anchor="ctr" anchorCtr="0">
            <a:noAutofit/>
          </a:bodyPr>
          <a:lstStyle/>
          <a:p>
            <a:pPr algn="ctr" defTabSz="1778000">
              <a:lnSpc>
                <a:spcPct val="90000"/>
              </a:lnSpc>
              <a:spcBef>
                <a:spcPct val="0"/>
              </a:spcBef>
              <a:spcAft>
                <a:spcPct val="35000"/>
              </a:spcAft>
            </a:pPr>
            <a:endParaRPr sz="4000">
              <a:solidFill>
                <a:schemeClr val="lt1"/>
              </a:solidFill>
              <a:cs typeface="+mn-ea"/>
              <a:sym typeface="+mn-lt"/>
            </a:endParaRPr>
          </a:p>
        </p:txBody>
      </p:sp>
      <p:sp>
        <p:nvSpPr>
          <p:cNvPr id="53" name="Shape">
            <a:extLst>
              <a:ext uri="{FF2B5EF4-FFF2-40B4-BE49-F238E27FC236}">
                <a16:creationId xmlns:a16="http://schemas.microsoft.com/office/drawing/2014/main" id="{0B4603AE-2278-6848-B3E1-6ADD36B4F5AE}"/>
              </a:ext>
            </a:extLst>
          </p:cNvPr>
          <p:cNvSpPr/>
          <p:nvPr/>
        </p:nvSpPr>
        <p:spPr>
          <a:xfrm>
            <a:off x="9038849" y="5972429"/>
            <a:ext cx="260985" cy="26098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cap="flat">
            <a:noFill/>
            <a:miter lim="400000"/>
          </a:ln>
          <a:effectLst/>
        </p:spPr>
        <p:txBody>
          <a:bodyPr wrap="square" lIns="22860" tIns="22860" rIns="22860" bIns="22860" numCol="1" anchor="ctr">
            <a:noAutofit/>
          </a:bodyPr>
          <a:lstStyle/>
          <a:p>
            <a:pPr defTabSz="219075">
              <a:defRPr sz="3000">
                <a:solidFill>
                  <a:srgbClr val="FFFFFF"/>
                </a:solidFill>
                <a:effectLst>
                  <a:outerShdw blurRad="38100" dist="12700" dir="5400000" rotWithShape="0">
                    <a:srgbClr val="000000">
                      <a:alpha val="50000"/>
                    </a:srgbClr>
                  </a:outerShdw>
                </a:effectLst>
                <a:latin typeface="Arial" panose="020B0604020202090204"/>
                <a:ea typeface="Arial" panose="020B0604020202090204"/>
                <a:cs typeface="Arial" panose="020B0604020202090204"/>
                <a:sym typeface="Arial" panose="020B0604020202090204"/>
              </a:defRPr>
            </a:pPr>
            <a:endParaRPr sz="1500">
              <a:cs typeface="+mn-ea"/>
              <a:sym typeface="+mn-lt"/>
            </a:endParaRPr>
          </a:p>
        </p:txBody>
      </p:sp>
      <p:sp>
        <p:nvSpPr>
          <p:cNvPr id="54" name="Square">
            <a:extLst>
              <a:ext uri="{FF2B5EF4-FFF2-40B4-BE49-F238E27FC236}">
                <a16:creationId xmlns:a16="http://schemas.microsoft.com/office/drawing/2014/main" id="{E41AFF62-BBE0-D244-B8A6-1DFF09E3E43B}"/>
              </a:ext>
            </a:extLst>
          </p:cNvPr>
          <p:cNvSpPr/>
          <p:nvPr/>
        </p:nvSpPr>
        <p:spPr>
          <a:xfrm>
            <a:off x="6880279" y="5880989"/>
            <a:ext cx="444500" cy="444500"/>
          </a:xfrm>
          <a:prstGeom prst="rect">
            <a:avLst/>
          </a:prstGeom>
          <a:gradFill>
            <a:gsLst>
              <a:gs pos="16000">
                <a:srgbClr val="2B75E2"/>
              </a:gs>
              <a:gs pos="100000">
                <a:srgbClr val="94A7F2"/>
              </a:gs>
            </a:gsLst>
            <a:lin ang="0" scaled="0"/>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anchor="ctr" anchorCtr="0">
            <a:noAutofit/>
          </a:bodyPr>
          <a:lstStyle/>
          <a:p>
            <a:pPr algn="ctr" defTabSz="1778000">
              <a:lnSpc>
                <a:spcPct val="90000"/>
              </a:lnSpc>
              <a:spcBef>
                <a:spcPct val="0"/>
              </a:spcBef>
              <a:spcAft>
                <a:spcPct val="35000"/>
              </a:spcAft>
            </a:pPr>
            <a:endParaRPr sz="4000">
              <a:solidFill>
                <a:schemeClr val="lt1"/>
              </a:solidFill>
              <a:cs typeface="+mn-ea"/>
              <a:sym typeface="+mn-lt"/>
            </a:endParaRPr>
          </a:p>
        </p:txBody>
      </p:sp>
      <p:sp>
        <p:nvSpPr>
          <p:cNvPr id="55" name="Shape">
            <a:extLst>
              <a:ext uri="{FF2B5EF4-FFF2-40B4-BE49-F238E27FC236}">
                <a16:creationId xmlns:a16="http://schemas.microsoft.com/office/drawing/2014/main" id="{1207D6F5-F7AC-4847-81B4-2E47836F133E}"/>
              </a:ext>
            </a:extLst>
          </p:cNvPr>
          <p:cNvSpPr/>
          <p:nvPr/>
        </p:nvSpPr>
        <p:spPr>
          <a:xfrm>
            <a:off x="6971719" y="5972429"/>
            <a:ext cx="260985" cy="26098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cap="flat">
            <a:noFill/>
            <a:miter lim="400000"/>
          </a:ln>
          <a:effectLst/>
        </p:spPr>
        <p:txBody>
          <a:bodyPr wrap="square" lIns="22860" tIns="22860" rIns="22860" bIns="22860" numCol="1" anchor="ctr">
            <a:noAutofit/>
          </a:bodyPr>
          <a:lstStyle/>
          <a:p>
            <a:pPr defTabSz="219075">
              <a:defRPr sz="3000">
                <a:solidFill>
                  <a:srgbClr val="FFFFFF"/>
                </a:solidFill>
                <a:effectLst>
                  <a:outerShdw blurRad="38100" dist="12700" dir="5400000" rotWithShape="0">
                    <a:srgbClr val="000000">
                      <a:alpha val="50000"/>
                    </a:srgbClr>
                  </a:outerShdw>
                </a:effectLst>
                <a:latin typeface="Arial" panose="020B0604020202090204"/>
                <a:ea typeface="Arial" panose="020B0604020202090204"/>
                <a:cs typeface="Arial" panose="020B0604020202090204"/>
                <a:sym typeface="Arial" panose="020B0604020202090204"/>
              </a:defRPr>
            </a:pPr>
            <a:endParaRPr sz="1500">
              <a:cs typeface="+mn-ea"/>
              <a:sym typeface="+mn-lt"/>
            </a:endParaRPr>
          </a:p>
        </p:txBody>
      </p:sp>
      <p:sp>
        <p:nvSpPr>
          <p:cNvPr id="56" name="Line">
            <a:extLst>
              <a:ext uri="{FF2B5EF4-FFF2-40B4-BE49-F238E27FC236}">
                <a16:creationId xmlns:a16="http://schemas.microsoft.com/office/drawing/2014/main" id="{431E8A9B-1456-1A40-B99F-86F28A9E57EC}"/>
              </a:ext>
            </a:extLst>
          </p:cNvPr>
          <p:cNvSpPr/>
          <p:nvPr/>
        </p:nvSpPr>
        <p:spPr>
          <a:xfrm rot="5400000" flipV="1">
            <a:off x="10231542" y="5387145"/>
            <a:ext cx="0" cy="1440000"/>
          </a:xfrm>
          <a:prstGeom prst="line">
            <a:avLst/>
          </a:prstGeom>
          <a:ln w="12700">
            <a:solidFill>
              <a:srgbClr val="30353E"/>
            </a:solidFill>
            <a:custDash>
              <a:ds d="200000" sp="200000"/>
            </a:custDash>
            <a:miter lim="400000"/>
          </a:ln>
        </p:spPr>
        <p:txBody>
          <a:bodyPr lIns="25400" tIns="25400" rIns="25400" bIns="25400" anchor="ctr"/>
          <a:lstStyle/>
          <a:p>
            <a:pPr>
              <a:defRPr sz="3200"/>
            </a:pPr>
            <a:endParaRPr sz="1600">
              <a:cs typeface="+mn-ea"/>
              <a:sym typeface="+mn-lt"/>
            </a:endParaRPr>
          </a:p>
        </p:txBody>
      </p:sp>
      <p:sp>
        <p:nvSpPr>
          <p:cNvPr id="57" name="Line">
            <a:extLst>
              <a:ext uri="{FF2B5EF4-FFF2-40B4-BE49-F238E27FC236}">
                <a16:creationId xmlns:a16="http://schemas.microsoft.com/office/drawing/2014/main" id="{480DFFDD-E18C-2944-B0C1-3BBCED8DCFD4}"/>
              </a:ext>
            </a:extLst>
          </p:cNvPr>
          <p:cNvSpPr/>
          <p:nvPr/>
        </p:nvSpPr>
        <p:spPr>
          <a:xfrm rot="5400000" flipV="1">
            <a:off x="8042976" y="5387145"/>
            <a:ext cx="0" cy="1440000"/>
          </a:xfrm>
          <a:prstGeom prst="line">
            <a:avLst/>
          </a:prstGeom>
          <a:ln w="12700">
            <a:solidFill>
              <a:srgbClr val="30353E"/>
            </a:solidFill>
            <a:custDash>
              <a:ds d="200000" sp="200000"/>
            </a:custDash>
            <a:miter lim="400000"/>
          </a:ln>
        </p:spPr>
        <p:txBody>
          <a:bodyPr lIns="25400" tIns="25400" rIns="25400" bIns="25400" anchor="ctr"/>
          <a:lstStyle/>
          <a:p>
            <a:pPr>
              <a:defRPr sz="3200"/>
            </a:pPr>
            <a:endParaRPr sz="1600">
              <a:cs typeface="+mn-ea"/>
              <a:sym typeface="+mn-lt"/>
            </a:endParaRPr>
          </a:p>
        </p:txBody>
      </p:sp>
      <p:grpSp>
        <p:nvGrpSpPr>
          <p:cNvPr id="58" name="组合 57">
            <a:extLst>
              <a:ext uri="{FF2B5EF4-FFF2-40B4-BE49-F238E27FC236}">
                <a16:creationId xmlns:a16="http://schemas.microsoft.com/office/drawing/2014/main" id="{E38C64DF-647B-0541-BFF1-0388A72B95C2}"/>
              </a:ext>
            </a:extLst>
          </p:cNvPr>
          <p:cNvGrpSpPr/>
          <p:nvPr/>
        </p:nvGrpSpPr>
        <p:grpSpPr>
          <a:xfrm>
            <a:off x="7137190" y="4407662"/>
            <a:ext cx="2071650" cy="1441450"/>
            <a:chOff x="9292" y="3809"/>
            <a:chExt cx="4835" cy="2270"/>
          </a:xfrm>
        </p:grpSpPr>
        <p:sp>
          <p:nvSpPr>
            <p:cNvPr id="59" name="Appropriately strategize granular experiences for fully researched design.…">
              <a:extLst>
                <a:ext uri="{FF2B5EF4-FFF2-40B4-BE49-F238E27FC236}">
                  <a16:creationId xmlns:a16="http://schemas.microsoft.com/office/drawing/2014/main" id="{4C407A76-7478-9544-BB67-2E335C21584A}"/>
                </a:ext>
              </a:extLst>
            </p:cNvPr>
            <p:cNvSpPr/>
            <p:nvPr/>
          </p:nvSpPr>
          <p:spPr>
            <a:xfrm>
              <a:off x="9643" y="4517"/>
              <a:ext cx="4395" cy="1562"/>
            </a:xfrm>
            <a:prstGeom prst="rect">
              <a:avLst/>
            </a:prstGeom>
            <a:noFill/>
          </p:spPr>
          <p:txBody>
            <a:bodyPr wrap="square" rtlCol="0">
              <a:spAutoFit/>
            </a:bodyPr>
            <a:lstStyle/>
            <a:p>
              <a:pPr defTabSz="1218565">
                <a:lnSpc>
                  <a:spcPct val="150000"/>
                </a:lnSpc>
                <a:spcBef>
                  <a:spcPct val="20000"/>
                </a:spcBef>
              </a:pPr>
              <a:r>
                <a:rPr lang="zh-CN" altLang="en-US" sz="1000" dirty="0">
                  <a:solidFill>
                    <a:schemeClr val="bg1">
                      <a:lumMod val="50000"/>
                    </a:schemeClr>
                  </a:solidFill>
                  <a:cs typeface="+mn-ea"/>
                  <a:sym typeface="+mn-lt"/>
                </a:rPr>
                <a:t>遷移用戶體驗改善的功能到新版</a:t>
              </a:r>
              <a:r>
                <a:rPr lang="en-US" altLang="zh-CN" sz="1000" dirty="0">
                  <a:solidFill>
                    <a:schemeClr val="bg1">
                      <a:lumMod val="50000"/>
                    </a:schemeClr>
                  </a:solidFill>
                  <a:cs typeface="+mn-ea"/>
                  <a:sym typeface="+mn-lt"/>
                </a:rPr>
                <a:t>APP</a:t>
              </a:r>
              <a:r>
                <a:rPr lang="zh-TW" altLang="en-US" sz="1000" dirty="0">
                  <a:solidFill>
                    <a:schemeClr val="bg1">
                      <a:lumMod val="50000"/>
                    </a:schemeClr>
                  </a:solidFill>
                  <a:cs typeface="+mn-ea"/>
                  <a:sym typeface="+mn-lt"/>
                </a:rPr>
                <a:t> </a:t>
              </a:r>
              <a:r>
                <a:rPr lang="zh-CN" altLang="en-US" sz="1000" dirty="0">
                  <a:solidFill>
                    <a:schemeClr val="bg1">
                      <a:lumMod val="50000"/>
                    </a:schemeClr>
                  </a:solidFill>
                  <a:cs typeface="+mn-ea"/>
                  <a:sym typeface="+mn-lt"/>
                </a:rPr>
                <a:t>中</a:t>
              </a:r>
              <a:r>
                <a:rPr lang="zh-TW" altLang="en-US" sz="1000" dirty="0">
                  <a:solidFill>
                    <a:schemeClr val="bg1">
                      <a:lumMod val="50000"/>
                    </a:schemeClr>
                  </a:solidFill>
                  <a:cs typeface="+mn-ea"/>
                  <a:sym typeface="+mn-lt"/>
                </a:rPr>
                <a:t>，</a:t>
              </a:r>
              <a:r>
                <a:rPr lang="zh-CN" altLang="en-US" sz="1000" dirty="0">
                  <a:solidFill>
                    <a:schemeClr val="bg1">
                      <a:lumMod val="50000"/>
                    </a:schemeClr>
                  </a:solidFill>
                  <a:cs typeface="+mn-ea"/>
                  <a:sym typeface="+mn-lt"/>
                </a:rPr>
                <a:t>提供更多自定義設置</a:t>
              </a:r>
              <a:r>
                <a:rPr lang="zh-TW" altLang="en-US" sz="1000" dirty="0">
                  <a:solidFill>
                    <a:schemeClr val="bg1">
                      <a:lumMod val="50000"/>
                    </a:schemeClr>
                  </a:solidFill>
                  <a:cs typeface="+mn-ea"/>
                  <a:sym typeface="+mn-lt"/>
                </a:rPr>
                <a:t>，</a:t>
              </a:r>
              <a:r>
                <a:rPr lang="zh-CN" altLang="en-US" sz="1000" dirty="0">
                  <a:solidFill>
                    <a:schemeClr val="bg1">
                      <a:lumMod val="50000"/>
                    </a:schemeClr>
                  </a:solidFill>
                  <a:cs typeface="+mn-ea"/>
                  <a:sym typeface="+mn-lt"/>
                </a:rPr>
                <a:t>根據需要添加導出郵件</a:t>
              </a:r>
              <a:r>
                <a:rPr lang="zh-TW" altLang="en-US" sz="1000" dirty="0">
                  <a:solidFill>
                    <a:schemeClr val="bg1">
                      <a:lumMod val="50000"/>
                    </a:schemeClr>
                  </a:solidFill>
                  <a:cs typeface="+mn-ea"/>
                  <a:sym typeface="+mn-lt"/>
                </a:rPr>
                <a:t>、</a:t>
              </a:r>
              <a:r>
                <a:rPr lang="zh-CN" altLang="en-US" sz="1000" dirty="0">
                  <a:solidFill>
                    <a:schemeClr val="bg1">
                      <a:lumMod val="50000"/>
                    </a:schemeClr>
                  </a:solidFill>
                  <a:cs typeface="+mn-ea"/>
                  <a:sym typeface="+mn-lt"/>
                </a:rPr>
                <a:t>導出</a:t>
              </a:r>
              <a:r>
                <a:rPr lang="zh-TW" altLang="en-US" sz="1000" dirty="0">
                  <a:solidFill>
                    <a:schemeClr val="bg1">
                      <a:lumMod val="50000"/>
                    </a:schemeClr>
                  </a:solidFill>
                  <a:cs typeface="+mn-ea"/>
                  <a:sym typeface="+mn-lt"/>
                </a:rPr>
                <a:t> </a:t>
              </a:r>
              <a:r>
                <a:rPr lang="en-US" altLang="zh-TW" sz="1000" dirty="0">
                  <a:solidFill>
                    <a:schemeClr val="bg1">
                      <a:lumMod val="50000"/>
                    </a:schemeClr>
                  </a:solidFill>
                  <a:cs typeface="+mn-ea"/>
                  <a:sym typeface="+mn-lt"/>
                </a:rPr>
                <a:t>PPT</a:t>
              </a:r>
              <a:r>
                <a:rPr lang="zh-TW" altLang="en-US" sz="1000" dirty="0">
                  <a:solidFill>
                    <a:schemeClr val="bg1">
                      <a:lumMod val="50000"/>
                    </a:schemeClr>
                  </a:solidFill>
                  <a:cs typeface="+mn-ea"/>
                  <a:sym typeface="+mn-lt"/>
                </a:rPr>
                <a:t> </a:t>
              </a:r>
              <a:r>
                <a:rPr lang="zh-CN" altLang="en-US" sz="1000" dirty="0">
                  <a:solidFill>
                    <a:schemeClr val="bg1">
                      <a:lumMod val="50000"/>
                    </a:schemeClr>
                  </a:solidFill>
                  <a:cs typeface="+mn-ea"/>
                  <a:sym typeface="+mn-lt"/>
                </a:rPr>
                <a:t>等文件的功能</a:t>
              </a:r>
              <a:endParaRPr sz="1000" dirty="0">
                <a:solidFill>
                  <a:schemeClr val="bg1">
                    <a:lumMod val="50000"/>
                  </a:schemeClr>
                </a:solidFill>
                <a:cs typeface="+mn-ea"/>
                <a:sym typeface="+mn-lt"/>
              </a:endParaRPr>
            </a:p>
          </p:txBody>
        </p:sp>
        <p:sp>
          <p:nvSpPr>
            <p:cNvPr id="60" name="List Section 03">
              <a:extLst>
                <a:ext uri="{FF2B5EF4-FFF2-40B4-BE49-F238E27FC236}">
                  <a16:creationId xmlns:a16="http://schemas.microsoft.com/office/drawing/2014/main" id="{05E6768F-9F7A-5D43-BE58-1778F9A0703F}"/>
                </a:ext>
              </a:extLst>
            </p:cNvPr>
            <p:cNvSpPr/>
            <p:nvPr/>
          </p:nvSpPr>
          <p:spPr>
            <a:xfrm>
              <a:off x="9292" y="3809"/>
              <a:ext cx="4835" cy="727"/>
            </a:xfrm>
            <a:prstGeom prst="rect">
              <a:avLst/>
            </a:prstGeom>
            <a:noFill/>
          </p:spPr>
          <p:txBody>
            <a:bodyPr wrap="square" rtlCol="0">
              <a:spAutoFit/>
            </a:bodyPr>
            <a:lstStyle/>
            <a:p>
              <a:pPr defTabSz="1218565">
                <a:spcBef>
                  <a:spcPct val="20000"/>
                </a:spcBef>
              </a:pPr>
              <a:r>
                <a:rPr lang="en-US" altLang="zh-CN" sz="2400" b="1" dirty="0">
                  <a:solidFill>
                    <a:schemeClr val="tx1">
                      <a:lumMod val="75000"/>
                      <a:lumOff val="25000"/>
                    </a:schemeClr>
                  </a:solidFill>
                  <a:cs typeface="+mn-ea"/>
                  <a:sym typeface="+mn-lt"/>
                </a:rPr>
                <a:t>Q4</a:t>
              </a:r>
              <a:endParaRPr lang="zh-CN" altLang="en-US" sz="2400" b="1" dirty="0">
                <a:solidFill>
                  <a:schemeClr val="tx1">
                    <a:lumMod val="75000"/>
                    <a:lumOff val="25000"/>
                  </a:schemeClr>
                </a:solidFill>
                <a:cs typeface="+mn-ea"/>
                <a:sym typeface="+mn-lt"/>
              </a:endParaRPr>
            </a:p>
          </p:txBody>
        </p:sp>
      </p:grpSp>
      <p:pic>
        <p:nvPicPr>
          <p:cNvPr id="62" name="图片 61">
            <a:extLst>
              <a:ext uri="{FF2B5EF4-FFF2-40B4-BE49-F238E27FC236}">
                <a16:creationId xmlns:a16="http://schemas.microsoft.com/office/drawing/2014/main" id="{D8EAB73B-8392-0446-BC13-D7AA0E09280B}"/>
              </a:ext>
            </a:extLst>
          </p:cNvPr>
          <p:cNvPicPr>
            <a:picLocks noChangeAspect="1"/>
          </p:cNvPicPr>
          <p:nvPr/>
        </p:nvPicPr>
        <p:blipFill>
          <a:blip r:embed="rId2"/>
          <a:stretch>
            <a:fillRect/>
          </a:stretch>
        </p:blipFill>
        <p:spPr>
          <a:xfrm>
            <a:off x="186649" y="112574"/>
            <a:ext cx="5840553" cy="6581101"/>
          </a:xfrm>
          <a:prstGeom prst="rect">
            <a:avLst/>
          </a:prstGeom>
        </p:spPr>
      </p:pic>
      <p:sp>
        <p:nvSpPr>
          <p:cNvPr id="63" name="TextBox 52">
            <a:extLst>
              <a:ext uri="{FF2B5EF4-FFF2-40B4-BE49-F238E27FC236}">
                <a16:creationId xmlns:a16="http://schemas.microsoft.com/office/drawing/2014/main" id="{A17301EF-A946-1949-8EF4-DAC57B5A67F0}"/>
              </a:ext>
            </a:extLst>
          </p:cNvPr>
          <p:cNvSpPr txBox="1"/>
          <p:nvPr/>
        </p:nvSpPr>
        <p:spPr>
          <a:xfrm>
            <a:off x="6408726" y="345811"/>
            <a:ext cx="3528578" cy="338554"/>
          </a:xfrm>
          <a:prstGeom prst="rect">
            <a:avLst/>
          </a:prstGeom>
          <a:noFill/>
        </p:spPr>
        <p:txBody>
          <a:bodyPr wrap="square" rtlCol="0">
            <a:spAutoFit/>
          </a:bodyPr>
          <a:lstStyle>
            <a:defPPr>
              <a:defRPr lang="zh-CN"/>
            </a:defPPr>
            <a:lvl1pPr defTabSz="1218565">
              <a:spcBef>
                <a:spcPct val="20000"/>
              </a:spcBef>
              <a:defRPr sz="1600" b="1">
                <a:solidFill>
                  <a:schemeClr val="tx1">
                    <a:lumMod val="75000"/>
                    <a:lumOff val="25000"/>
                  </a:schemeClr>
                </a:solidFill>
                <a:latin typeface="Arial" panose="020B0604020202090204" pitchFamily="34" charset="0"/>
                <a:ea typeface="微软雅黑" panose="020B0503020204020204" charset="-122"/>
                <a:cs typeface="+mn-ea"/>
              </a:defRPr>
            </a:lvl1pPr>
          </a:lstStyle>
          <a:p>
            <a:r>
              <a:rPr lang="en-US" altLang="zh-CN" dirty="0"/>
              <a:t>2024</a:t>
            </a:r>
            <a:r>
              <a:rPr lang="zh-CN" altLang="en-US" dirty="0"/>
              <a:t>年工作目標</a:t>
            </a:r>
          </a:p>
        </p:txBody>
      </p:sp>
      <p:grpSp>
        <p:nvGrpSpPr>
          <p:cNvPr id="87" name="组合 86">
            <a:extLst>
              <a:ext uri="{FF2B5EF4-FFF2-40B4-BE49-F238E27FC236}">
                <a16:creationId xmlns:a16="http://schemas.microsoft.com/office/drawing/2014/main" id="{09B24F66-E09F-C444-AC3A-79B531DF544D}"/>
              </a:ext>
            </a:extLst>
          </p:cNvPr>
          <p:cNvGrpSpPr/>
          <p:nvPr/>
        </p:nvGrpSpPr>
        <p:grpSpPr>
          <a:xfrm>
            <a:off x="6743876" y="843747"/>
            <a:ext cx="4934980" cy="705834"/>
            <a:chOff x="6684906" y="1714133"/>
            <a:chExt cx="4934980" cy="705834"/>
          </a:xfrm>
        </p:grpSpPr>
        <p:grpSp>
          <p:nvGrpSpPr>
            <p:cNvPr id="88" name="组合 87">
              <a:extLst>
                <a:ext uri="{FF2B5EF4-FFF2-40B4-BE49-F238E27FC236}">
                  <a16:creationId xmlns:a16="http://schemas.microsoft.com/office/drawing/2014/main" id="{E799CA39-C6F8-BA4E-86BA-2465E284FF07}"/>
                </a:ext>
              </a:extLst>
            </p:cNvPr>
            <p:cNvGrpSpPr/>
            <p:nvPr/>
          </p:nvGrpSpPr>
          <p:grpSpPr>
            <a:xfrm>
              <a:off x="6684906" y="1821237"/>
              <a:ext cx="540000" cy="540000"/>
              <a:chOff x="7120334" y="1882616"/>
              <a:chExt cx="540000" cy="540000"/>
            </a:xfrm>
          </p:grpSpPr>
          <p:sp>
            <p:nvSpPr>
              <p:cNvPr id="90" name="椭圆 89">
                <a:extLst>
                  <a:ext uri="{FF2B5EF4-FFF2-40B4-BE49-F238E27FC236}">
                    <a16:creationId xmlns:a16="http://schemas.microsoft.com/office/drawing/2014/main" id="{54A50DB2-7E31-E848-9462-54E8307C5D1D}"/>
                  </a:ext>
                </a:extLst>
              </p:cNvPr>
              <p:cNvSpPr/>
              <p:nvPr/>
            </p:nvSpPr>
            <p:spPr>
              <a:xfrm>
                <a:off x="7120334" y="1882616"/>
                <a:ext cx="540000" cy="540000"/>
              </a:xfrm>
              <a:prstGeom prst="ellipse">
                <a:avLst/>
              </a:prstGeom>
              <a:solidFill>
                <a:srgbClr val="2335D5"/>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1" name="矩形 90">
                <a:extLst>
                  <a:ext uri="{FF2B5EF4-FFF2-40B4-BE49-F238E27FC236}">
                    <a16:creationId xmlns:a16="http://schemas.microsoft.com/office/drawing/2014/main" id="{D5775D70-61BB-C741-BE85-21F49BA4856B}"/>
                  </a:ext>
                </a:extLst>
              </p:cNvPr>
              <p:cNvSpPr/>
              <p:nvPr/>
            </p:nvSpPr>
            <p:spPr>
              <a:xfrm>
                <a:off x="7135547" y="1909426"/>
                <a:ext cx="508473" cy="461665"/>
              </a:xfrm>
              <a:prstGeom prst="rect">
                <a:avLst/>
              </a:prstGeom>
            </p:spPr>
            <p:txBody>
              <a:bodyPr wrap="none">
                <a:spAutoFit/>
              </a:bodyPr>
              <a:lstStyle/>
              <a:p>
                <a:r>
                  <a:rPr lang="en-US" altLang="zh-CN" sz="2400" dirty="0">
                    <a:solidFill>
                      <a:prstClr val="white"/>
                    </a:solidFill>
                    <a:cs typeface="+mn-ea"/>
                    <a:sym typeface="+mn-lt"/>
                  </a:rPr>
                  <a:t>01</a:t>
                </a:r>
                <a:endParaRPr lang="zh-CN" altLang="en-US" sz="2400" dirty="0">
                  <a:solidFill>
                    <a:prstClr val="white"/>
                  </a:solidFill>
                  <a:cs typeface="+mn-ea"/>
                  <a:sym typeface="+mn-lt"/>
                </a:endParaRPr>
              </a:p>
            </p:txBody>
          </p:sp>
        </p:grpSp>
        <p:sp>
          <p:nvSpPr>
            <p:cNvPr id="89" name="矩形 88">
              <a:extLst>
                <a:ext uri="{FF2B5EF4-FFF2-40B4-BE49-F238E27FC236}">
                  <a16:creationId xmlns:a16="http://schemas.microsoft.com/office/drawing/2014/main" id="{368C7C37-6353-D84A-93BE-88B6B0293707}"/>
                </a:ext>
              </a:extLst>
            </p:cNvPr>
            <p:cNvSpPr/>
            <p:nvPr/>
          </p:nvSpPr>
          <p:spPr>
            <a:xfrm>
              <a:off x="7319940" y="1714133"/>
              <a:ext cx="4299946" cy="705834"/>
            </a:xfrm>
            <a:prstGeom prst="rect">
              <a:avLst/>
            </a:prstGeom>
          </p:spPr>
          <p:txBody>
            <a:bodyPr wrap="square">
              <a:spAutoFit/>
            </a:bodyPr>
            <a:lstStyle/>
            <a:p>
              <a:pPr>
                <a:lnSpc>
                  <a:spcPct val="150000"/>
                </a:lnSpc>
              </a:pPr>
              <a:r>
                <a:rPr lang="zh-CN" altLang="en-US" sz="1400" dirty="0">
                  <a:solidFill>
                    <a:schemeClr val="tx1">
                      <a:lumMod val="85000"/>
                      <a:lumOff val="15000"/>
                    </a:schemeClr>
                  </a:solidFill>
                  <a:cs typeface="+mn-ea"/>
                </a:rPr>
                <a:t>在</a:t>
              </a:r>
              <a:r>
                <a:rPr lang="en-US" altLang="zh-CN" sz="1400" dirty="0">
                  <a:solidFill>
                    <a:schemeClr val="tx1">
                      <a:lumMod val="85000"/>
                      <a:lumOff val="15000"/>
                    </a:schemeClr>
                  </a:solidFill>
                  <a:cs typeface="+mn-ea"/>
                </a:rPr>
                <a:t>2024</a:t>
              </a:r>
              <a:r>
                <a:rPr lang="zh-CN" altLang="en-US" sz="1400" dirty="0">
                  <a:solidFill>
                    <a:schemeClr val="tx1">
                      <a:lumMod val="85000"/>
                      <a:lumOff val="15000"/>
                    </a:schemeClr>
                  </a:solidFill>
                  <a:cs typeface="+mn-ea"/>
                </a:rPr>
                <a:t>年完成</a:t>
              </a:r>
              <a:r>
                <a:rPr lang="zh-TW" altLang="en-US" sz="1400" dirty="0">
                  <a:solidFill>
                    <a:schemeClr val="tx1">
                      <a:lumMod val="85000"/>
                      <a:lumOff val="15000"/>
                    </a:schemeClr>
                  </a:solidFill>
                  <a:cs typeface="+mn-ea"/>
                </a:rPr>
                <a:t> </a:t>
              </a:r>
              <a:r>
                <a:rPr lang="en" altLang="zh-CN" sz="1400" dirty="0" err="1">
                  <a:solidFill>
                    <a:schemeClr val="tx1">
                      <a:lumMod val="85000"/>
                      <a:lumOff val="15000"/>
                    </a:schemeClr>
                  </a:solidFill>
                  <a:cs typeface="+mn-ea"/>
                </a:rPr>
                <a:t>ReportEase</a:t>
              </a:r>
              <a:r>
                <a:rPr lang="zh-TW" altLang="en-US" sz="1400" dirty="0">
                  <a:solidFill>
                    <a:schemeClr val="tx1">
                      <a:lumMod val="85000"/>
                      <a:lumOff val="15000"/>
                    </a:schemeClr>
                  </a:solidFill>
                  <a:cs typeface="+mn-ea"/>
                </a:rPr>
                <a:t> </a:t>
              </a:r>
              <a:r>
                <a:rPr lang="zh-CN" altLang="en-US" sz="1400" dirty="0">
                  <a:solidFill>
                    <a:schemeClr val="tx1">
                      <a:lumMod val="85000"/>
                      <a:lumOff val="15000"/>
                    </a:schemeClr>
                  </a:solidFill>
                  <a:cs typeface="+mn-ea"/>
                </a:rPr>
                <a:t>功能整體轉移到</a:t>
              </a:r>
              <a:r>
                <a:rPr lang="zh-TW" altLang="en-US" sz="1400" dirty="0">
                  <a:solidFill>
                    <a:schemeClr val="tx1">
                      <a:lumMod val="85000"/>
                      <a:lumOff val="15000"/>
                    </a:schemeClr>
                  </a:solidFill>
                  <a:cs typeface="+mn-ea"/>
                </a:rPr>
                <a:t> </a:t>
              </a:r>
              <a:r>
                <a:rPr lang="en" altLang="zh-CN" sz="1400" dirty="0">
                  <a:solidFill>
                    <a:schemeClr val="tx1">
                      <a:lumMod val="85000"/>
                      <a:lumOff val="15000"/>
                    </a:schemeClr>
                  </a:solidFill>
                  <a:cs typeface="+mn-ea"/>
                </a:rPr>
                <a:t>IPA</a:t>
              </a:r>
              <a:r>
                <a:rPr lang="zh-TW" altLang="en-US" sz="1400" dirty="0">
                  <a:solidFill>
                    <a:schemeClr val="tx1">
                      <a:lumMod val="85000"/>
                      <a:lumOff val="15000"/>
                    </a:schemeClr>
                  </a:solidFill>
                  <a:cs typeface="+mn-ea"/>
                </a:rPr>
                <a:t> </a:t>
              </a:r>
              <a:r>
                <a:rPr lang="zh-CN" altLang="en-US" sz="1400" dirty="0">
                  <a:solidFill>
                    <a:schemeClr val="tx1">
                      <a:lumMod val="85000"/>
                      <a:lumOff val="15000"/>
                    </a:schemeClr>
                  </a:solidFill>
                  <a:cs typeface="+mn-ea"/>
                </a:rPr>
                <a:t>平台</a:t>
              </a:r>
              <a:r>
                <a:rPr lang="zh-TW" altLang="en-US" sz="1400" dirty="0">
                  <a:solidFill>
                    <a:schemeClr val="tx1">
                      <a:lumMod val="85000"/>
                      <a:lumOff val="15000"/>
                    </a:schemeClr>
                  </a:solidFill>
                  <a:cs typeface="+mn-ea"/>
                </a:rPr>
                <a:t>，</a:t>
              </a:r>
              <a:endParaRPr lang="en-US" altLang="zh-TW" sz="1400" dirty="0">
                <a:solidFill>
                  <a:schemeClr val="tx1">
                    <a:lumMod val="85000"/>
                    <a:lumOff val="15000"/>
                  </a:schemeClr>
                </a:solidFill>
                <a:cs typeface="+mn-ea"/>
              </a:endParaRPr>
            </a:p>
            <a:p>
              <a:pPr>
                <a:lnSpc>
                  <a:spcPct val="150000"/>
                </a:lnSpc>
              </a:pPr>
              <a:r>
                <a:rPr lang="zh-CN" altLang="en-US" sz="1400" dirty="0">
                  <a:solidFill>
                    <a:schemeClr val="bg1">
                      <a:lumMod val="50000"/>
                    </a:schemeClr>
                  </a:solidFill>
                  <a:cs typeface="+mn-ea"/>
                  <a:sym typeface="+mn-lt"/>
                </a:rPr>
                <a:t>并</a:t>
              </a:r>
              <a:r>
                <a:rPr lang="zh-CN" altLang="en-US" sz="1400" dirty="0">
                  <a:solidFill>
                    <a:schemeClr val="tx1">
                      <a:lumMod val="85000"/>
                      <a:lumOff val="15000"/>
                    </a:schemeClr>
                  </a:solidFill>
                  <a:cs typeface="+mn-ea"/>
                  <a:sym typeface="+mn-lt"/>
                </a:rPr>
                <a:t>行完成新功能開發及</a:t>
              </a:r>
              <a:r>
                <a:rPr lang="zh-TW" altLang="en-US" sz="1400" dirty="0">
                  <a:solidFill>
                    <a:schemeClr val="tx1">
                      <a:lumMod val="85000"/>
                      <a:lumOff val="15000"/>
                    </a:schemeClr>
                  </a:solidFill>
                  <a:cs typeface="+mn-ea"/>
                  <a:sym typeface="+mn-lt"/>
                </a:rPr>
                <a:t> </a:t>
              </a:r>
              <a:r>
                <a:rPr lang="en-US" altLang="zh-CN" sz="1400" dirty="0">
                  <a:solidFill>
                    <a:schemeClr val="tx1">
                      <a:lumMod val="85000"/>
                      <a:lumOff val="15000"/>
                    </a:schemeClr>
                  </a:solidFill>
                  <a:cs typeface="+mn-ea"/>
                  <a:sym typeface="+mn-lt"/>
                </a:rPr>
                <a:t>App</a:t>
              </a:r>
              <a:r>
                <a:rPr lang="zh-TW" altLang="en-US" sz="1400" dirty="0">
                  <a:solidFill>
                    <a:schemeClr val="tx1">
                      <a:lumMod val="85000"/>
                      <a:lumOff val="15000"/>
                    </a:schemeClr>
                  </a:solidFill>
                  <a:cs typeface="+mn-ea"/>
                  <a:sym typeface="+mn-lt"/>
                </a:rPr>
                <a:t> </a:t>
              </a:r>
              <a:r>
                <a:rPr lang="zh-CN" altLang="en-US" sz="1400" dirty="0">
                  <a:solidFill>
                    <a:schemeClr val="tx1">
                      <a:lumMod val="85000"/>
                      <a:lumOff val="15000"/>
                    </a:schemeClr>
                  </a:solidFill>
                  <a:cs typeface="+mn-ea"/>
                  <a:sym typeface="+mn-lt"/>
                </a:rPr>
                <a:t>維護</a:t>
              </a:r>
              <a:endParaRPr lang="en-US" altLang="zh-CN" sz="1400" dirty="0">
                <a:solidFill>
                  <a:schemeClr val="tx1">
                    <a:lumMod val="85000"/>
                    <a:lumOff val="15000"/>
                  </a:schemeClr>
                </a:solidFill>
                <a:cs typeface="+mn-ea"/>
                <a:sym typeface="+mn-lt"/>
              </a:endParaRPr>
            </a:p>
          </p:txBody>
        </p:sp>
      </p:grpSp>
      <p:grpSp>
        <p:nvGrpSpPr>
          <p:cNvPr id="92" name="组合 91">
            <a:extLst>
              <a:ext uri="{FF2B5EF4-FFF2-40B4-BE49-F238E27FC236}">
                <a16:creationId xmlns:a16="http://schemas.microsoft.com/office/drawing/2014/main" id="{9528561E-E6C3-2B4C-AEDB-1E2117C7329A}"/>
              </a:ext>
            </a:extLst>
          </p:cNvPr>
          <p:cNvGrpSpPr/>
          <p:nvPr/>
        </p:nvGrpSpPr>
        <p:grpSpPr>
          <a:xfrm>
            <a:off x="6743876" y="1578149"/>
            <a:ext cx="4934980" cy="1029000"/>
            <a:chOff x="6684906" y="1714133"/>
            <a:chExt cx="4934980" cy="1029000"/>
          </a:xfrm>
        </p:grpSpPr>
        <p:grpSp>
          <p:nvGrpSpPr>
            <p:cNvPr id="93" name="组合 92">
              <a:extLst>
                <a:ext uri="{FF2B5EF4-FFF2-40B4-BE49-F238E27FC236}">
                  <a16:creationId xmlns:a16="http://schemas.microsoft.com/office/drawing/2014/main" id="{704EB5CD-FDE2-794A-80DA-B9BDC308BA59}"/>
                </a:ext>
              </a:extLst>
            </p:cNvPr>
            <p:cNvGrpSpPr/>
            <p:nvPr/>
          </p:nvGrpSpPr>
          <p:grpSpPr>
            <a:xfrm>
              <a:off x="6684906" y="1821237"/>
              <a:ext cx="540000" cy="540000"/>
              <a:chOff x="7120334" y="1882616"/>
              <a:chExt cx="540000" cy="540000"/>
            </a:xfrm>
          </p:grpSpPr>
          <p:sp>
            <p:nvSpPr>
              <p:cNvPr id="95" name="椭圆 94">
                <a:extLst>
                  <a:ext uri="{FF2B5EF4-FFF2-40B4-BE49-F238E27FC236}">
                    <a16:creationId xmlns:a16="http://schemas.microsoft.com/office/drawing/2014/main" id="{E3EDD8C4-0F05-A34F-8BA8-5A5240AE787F}"/>
                  </a:ext>
                </a:extLst>
              </p:cNvPr>
              <p:cNvSpPr/>
              <p:nvPr/>
            </p:nvSpPr>
            <p:spPr>
              <a:xfrm>
                <a:off x="7120334" y="1882616"/>
                <a:ext cx="540000" cy="540000"/>
              </a:xfrm>
              <a:prstGeom prst="ellipse">
                <a:avLst/>
              </a:prstGeom>
              <a:solidFill>
                <a:srgbClr val="5443B1"/>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6" name="矩形 95">
                <a:extLst>
                  <a:ext uri="{FF2B5EF4-FFF2-40B4-BE49-F238E27FC236}">
                    <a16:creationId xmlns:a16="http://schemas.microsoft.com/office/drawing/2014/main" id="{A599BEC3-C565-114B-AAB8-F89EC1046A73}"/>
                  </a:ext>
                </a:extLst>
              </p:cNvPr>
              <p:cNvSpPr/>
              <p:nvPr/>
            </p:nvSpPr>
            <p:spPr>
              <a:xfrm>
                <a:off x="7135547" y="1909426"/>
                <a:ext cx="508473" cy="461665"/>
              </a:xfrm>
              <a:prstGeom prst="rect">
                <a:avLst/>
              </a:prstGeom>
            </p:spPr>
            <p:txBody>
              <a:bodyPr wrap="none">
                <a:spAutoFit/>
              </a:bodyPr>
              <a:lstStyle/>
              <a:p>
                <a:r>
                  <a:rPr lang="en-US" altLang="zh-CN" sz="2400" dirty="0">
                    <a:solidFill>
                      <a:prstClr val="white"/>
                    </a:solidFill>
                    <a:cs typeface="+mn-ea"/>
                    <a:sym typeface="+mn-lt"/>
                  </a:rPr>
                  <a:t>02</a:t>
                </a:r>
                <a:endParaRPr lang="zh-CN" altLang="en-US" sz="2400" dirty="0">
                  <a:solidFill>
                    <a:prstClr val="white"/>
                  </a:solidFill>
                  <a:cs typeface="+mn-ea"/>
                  <a:sym typeface="+mn-lt"/>
                </a:endParaRPr>
              </a:p>
            </p:txBody>
          </p:sp>
        </p:grpSp>
        <p:sp>
          <p:nvSpPr>
            <p:cNvPr id="94" name="矩形 93">
              <a:extLst>
                <a:ext uri="{FF2B5EF4-FFF2-40B4-BE49-F238E27FC236}">
                  <a16:creationId xmlns:a16="http://schemas.microsoft.com/office/drawing/2014/main" id="{FD8965DB-CBAC-D54F-8536-9EAA01C3E6E2}"/>
                </a:ext>
              </a:extLst>
            </p:cNvPr>
            <p:cNvSpPr/>
            <p:nvPr/>
          </p:nvSpPr>
          <p:spPr>
            <a:xfrm>
              <a:off x="7319941" y="1714133"/>
              <a:ext cx="4299945" cy="1029000"/>
            </a:xfrm>
            <a:prstGeom prst="rect">
              <a:avLst/>
            </a:prstGeom>
          </p:spPr>
          <p:txBody>
            <a:bodyPr wrap="square">
              <a:spAutoFit/>
            </a:bodyPr>
            <a:lstStyle/>
            <a:p>
              <a:pPr>
                <a:lnSpc>
                  <a:spcPct val="150000"/>
                </a:lnSpc>
              </a:pPr>
              <a:r>
                <a:rPr lang="zh-CN" altLang="en-US" sz="1400" dirty="0">
                  <a:solidFill>
                    <a:schemeClr val="tx1">
                      <a:lumMod val="85000"/>
                      <a:lumOff val="15000"/>
                    </a:schemeClr>
                  </a:solidFill>
                  <a:cs typeface="+mn-ea"/>
                </a:rPr>
                <a:t>通過英語流利說每日打卡提升口語及聽力，實現三個月內能在會議上與</a:t>
              </a:r>
              <a:r>
                <a:rPr lang="zh-TW" altLang="en-US" sz="1400" dirty="0">
                  <a:solidFill>
                    <a:schemeClr val="tx1">
                      <a:lumMod val="85000"/>
                      <a:lumOff val="15000"/>
                    </a:schemeClr>
                  </a:solidFill>
                  <a:cs typeface="+mn-ea"/>
                </a:rPr>
                <a:t> </a:t>
              </a:r>
              <a:r>
                <a:rPr lang="en" altLang="zh-CN" sz="1400" dirty="0">
                  <a:solidFill>
                    <a:schemeClr val="tx1">
                      <a:lumMod val="85000"/>
                      <a:lumOff val="15000"/>
                    </a:schemeClr>
                  </a:solidFill>
                  <a:cs typeface="+mn-ea"/>
                </a:rPr>
                <a:t>Apple</a:t>
              </a:r>
              <a:r>
                <a:rPr lang="zh-TW" altLang="en-US" sz="1400" dirty="0">
                  <a:solidFill>
                    <a:schemeClr val="tx1">
                      <a:lumMod val="85000"/>
                      <a:lumOff val="15000"/>
                    </a:schemeClr>
                  </a:solidFill>
                  <a:cs typeface="+mn-ea"/>
                </a:rPr>
                <a:t> </a:t>
              </a:r>
              <a:r>
                <a:rPr lang="zh-CN" altLang="en-US" sz="1400" dirty="0">
                  <a:solidFill>
                    <a:schemeClr val="tx1">
                      <a:lumMod val="85000"/>
                      <a:lumOff val="15000"/>
                    </a:schemeClr>
                  </a:solidFill>
                  <a:cs typeface="+mn-ea"/>
                </a:rPr>
                <a:t>開發團隊進行全英流暢溝通</a:t>
              </a:r>
            </a:p>
            <a:p>
              <a:pPr>
                <a:lnSpc>
                  <a:spcPct val="150000"/>
                </a:lnSpc>
              </a:pPr>
              <a:endParaRPr lang="en-US" altLang="zh-CN" sz="1400" dirty="0">
                <a:solidFill>
                  <a:schemeClr val="tx1">
                    <a:lumMod val="85000"/>
                    <a:lumOff val="15000"/>
                  </a:schemeClr>
                </a:solidFill>
                <a:cs typeface="+mn-ea"/>
                <a:sym typeface="+mn-lt"/>
              </a:endParaRPr>
            </a:p>
          </p:txBody>
        </p:sp>
      </p:grpSp>
      <p:grpSp>
        <p:nvGrpSpPr>
          <p:cNvPr id="177" name="组合 176">
            <a:extLst>
              <a:ext uri="{FF2B5EF4-FFF2-40B4-BE49-F238E27FC236}">
                <a16:creationId xmlns:a16="http://schemas.microsoft.com/office/drawing/2014/main" id="{E90EB097-FA9C-E940-931E-85F267CA21D7}"/>
              </a:ext>
            </a:extLst>
          </p:cNvPr>
          <p:cNvGrpSpPr/>
          <p:nvPr/>
        </p:nvGrpSpPr>
        <p:grpSpPr>
          <a:xfrm>
            <a:off x="783841" y="3649543"/>
            <a:ext cx="462176" cy="288000"/>
            <a:chOff x="544557" y="565233"/>
            <a:chExt cx="462176" cy="288000"/>
          </a:xfrm>
        </p:grpSpPr>
        <p:sp>
          <p:nvSpPr>
            <p:cNvPr id="178" name="椭圆 177">
              <a:extLst>
                <a:ext uri="{FF2B5EF4-FFF2-40B4-BE49-F238E27FC236}">
                  <a16:creationId xmlns:a16="http://schemas.microsoft.com/office/drawing/2014/main" id="{05349AC6-2CBF-5C4B-B65C-3CE13883A3BB}"/>
                </a:ext>
              </a:extLst>
            </p:cNvPr>
            <p:cNvSpPr/>
            <p:nvPr/>
          </p:nvSpPr>
          <p:spPr>
            <a:xfrm>
              <a:off x="544557" y="565233"/>
              <a:ext cx="288000" cy="288000"/>
            </a:xfrm>
            <a:prstGeom prst="ellipse">
              <a:avLst/>
            </a:prstGeom>
            <a:solidFill>
              <a:srgbClr val="2334D4"/>
            </a:solidFill>
            <a:ln>
              <a:noFill/>
            </a:ln>
            <a:effectLst>
              <a:outerShdw blurRad="711200" dist="685800" dir="5400000" sx="87000" sy="87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85000"/>
                    <a:lumOff val="15000"/>
                  </a:schemeClr>
                </a:solidFill>
                <a:cs typeface="+mn-ea"/>
                <a:sym typeface="+mn-lt"/>
              </a:endParaRPr>
            </a:p>
          </p:txBody>
        </p:sp>
        <p:sp>
          <p:nvSpPr>
            <p:cNvPr id="179" name="椭圆 178">
              <a:extLst>
                <a:ext uri="{FF2B5EF4-FFF2-40B4-BE49-F238E27FC236}">
                  <a16:creationId xmlns:a16="http://schemas.microsoft.com/office/drawing/2014/main" id="{448124B3-C1A3-6549-9000-FE7E5AF0B5C2}"/>
                </a:ext>
              </a:extLst>
            </p:cNvPr>
            <p:cNvSpPr/>
            <p:nvPr/>
          </p:nvSpPr>
          <p:spPr>
            <a:xfrm>
              <a:off x="790733" y="601233"/>
              <a:ext cx="216000" cy="216000"/>
            </a:xfrm>
            <a:prstGeom prst="ellipse">
              <a:avLst/>
            </a:prstGeom>
            <a:noFill/>
            <a:ln>
              <a:solidFill>
                <a:srgbClr val="2F40D6"/>
              </a:solidFill>
            </a:ln>
            <a:effectLst>
              <a:outerShdw blurRad="787400" dist="355600" dir="5400000" sx="87000" sy="87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85000"/>
                    <a:lumOff val="15000"/>
                  </a:schemeClr>
                </a:solidFill>
                <a:cs typeface="+mn-ea"/>
                <a:sym typeface="+mn-lt"/>
              </a:endParaRPr>
            </a:p>
          </p:txBody>
        </p:sp>
      </p:grpSp>
      <p:sp>
        <p:nvSpPr>
          <p:cNvPr id="180" name="文本框 179">
            <a:extLst>
              <a:ext uri="{FF2B5EF4-FFF2-40B4-BE49-F238E27FC236}">
                <a16:creationId xmlns:a16="http://schemas.microsoft.com/office/drawing/2014/main" id="{9F29811B-64BA-A149-83C6-078209FA9DFE}"/>
              </a:ext>
            </a:extLst>
          </p:cNvPr>
          <p:cNvSpPr txBox="1"/>
          <p:nvPr/>
        </p:nvSpPr>
        <p:spPr>
          <a:xfrm>
            <a:off x="1247533" y="3624266"/>
            <a:ext cx="785793" cy="338554"/>
          </a:xfrm>
          <a:prstGeom prst="rect">
            <a:avLst/>
          </a:prstGeom>
          <a:noFill/>
        </p:spPr>
        <p:txBody>
          <a:bodyPr wrap="none" rtlCol="0">
            <a:spAutoFit/>
          </a:bodyPr>
          <a:lstStyle>
            <a:defPPr>
              <a:defRPr lang="en-US"/>
            </a:defPPr>
            <a:lvl1pPr>
              <a:defRPr sz="2600" b="1">
                <a:latin typeface="Arial"/>
                <a:ea typeface="微软雅黑"/>
              </a:defRPr>
            </a:lvl1pPr>
          </a:lstStyle>
          <a:p>
            <a:r>
              <a:rPr lang="en-US" altLang="zh-CN" sz="1600" dirty="0">
                <a:latin typeface="+mn-lt"/>
                <a:ea typeface="+mn-ea"/>
                <a:cs typeface="+mn-ea"/>
                <a:sym typeface="+mn-lt"/>
              </a:rPr>
              <a:t>WHAT</a:t>
            </a:r>
            <a:endParaRPr lang="zh-CN" altLang="en-US" sz="1600" dirty="0">
              <a:latin typeface="+mn-lt"/>
              <a:ea typeface="+mn-ea"/>
              <a:cs typeface="+mn-ea"/>
              <a:sym typeface="+mn-lt"/>
            </a:endParaRPr>
          </a:p>
        </p:txBody>
      </p:sp>
      <p:grpSp>
        <p:nvGrpSpPr>
          <p:cNvPr id="184" name="组合 183">
            <a:extLst>
              <a:ext uri="{FF2B5EF4-FFF2-40B4-BE49-F238E27FC236}">
                <a16:creationId xmlns:a16="http://schemas.microsoft.com/office/drawing/2014/main" id="{262B289D-2324-CA47-BE81-14BFBE60FB48}"/>
              </a:ext>
            </a:extLst>
          </p:cNvPr>
          <p:cNvGrpSpPr/>
          <p:nvPr/>
        </p:nvGrpSpPr>
        <p:grpSpPr>
          <a:xfrm>
            <a:off x="594474" y="878827"/>
            <a:ext cx="2762678" cy="1514394"/>
            <a:chOff x="7667480" y="4113969"/>
            <a:chExt cx="2762678" cy="1514394"/>
          </a:xfrm>
        </p:grpSpPr>
        <p:sp>
          <p:nvSpPr>
            <p:cNvPr id="185" name="圆角矩形 184">
              <a:extLst>
                <a:ext uri="{FF2B5EF4-FFF2-40B4-BE49-F238E27FC236}">
                  <a16:creationId xmlns:a16="http://schemas.microsoft.com/office/drawing/2014/main" id="{D9B9024C-A7B2-EA4C-9DBC-9C2D8DC605F2}"/>
                </a:ext>
              </a:extLst>
            </p:cNvPr>
            <p:cNvSpPr/>
            <p:nvPr/>
          </p:nvSpPr>
          <p:spPr>
            <a:xfrm>
              <a:off x="7667480" y="4113969"/>
              <a:ext cx="2752506" cy="1514394"/>
            </a:xfrm>
            <a:prstGeom prst="roundRect">
              <a:avLst>
                <a:gd name="adj" fmla="val 59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86" name="组合 185">
              <a:extLst>
                <a:ext uri="{FF2B5EF4-FFF2-40B4-BE49-F238E27FC236}">
                  <a16:creationId xmlns:a16="http://schemas.microsoft.com/office/drawing/2014/main" id="{38B40E0F-1603-6C49-8A37-5A221467B689}"/>
                </a:ext>
              </a:extLst>
            </p:cNvPr>
            <p:cNvGrpSpPr/>
            <p:nvPr/>
          </p:nvGrpSpPr>
          <p:grpSpPr>
            <a:xfrm>
              <a:off x="7681852" y="4701954"/>
              <a:ext cx="2748306" cy="367428"/>
              <a:chOff x="7667480" y="4552032"/>
              <a:chExt cx="2748306" cy="367428"/>
            </a:xfrm>
          </p:grpSpPr>
          <p:grpSp>
            <p:nvGrpSpPr>
              <p:cNvPr id="198" name="组合 197">
                <a:extLst>
                  <a:ext uri="{FF2B5EF4-FFF2-40B4-BE49-F238E27FC236}">
                    <a16:creationId xmlns:a16="http://schemas.microsoft.com/office/drawing/2014/main" id="{1A32EC10-2698-3D4E-B01A-44860B62063E}"/>
                  </a:ext>
                </a:extLst>
              </p:cNvPr>
              <p:cNvGrpSpPr/>
              <p:nvPr/>
            </p:nvGrpSpPr>
            <p:grpSpPr>
              <a:xfrm>
                <a:off x="8555419" y="4552032"/>
                <a:ext cx="198337" cy="176215"/>
                <a:chOff x="7161300" y="4946469"/>
                <a:chExt cx="198337" cy="176215"/>
              </a:xfrm>
            </p:grpSpPr>
            <p:cxnSp>
              <p:nvCxnSpPr>
                <p:cNvPr id="205" name="直线连接符 204">
                  <a:extLst>
                    <a:ext uri="{FF2B5EF4-FFF2-40B4-BE49-F238E27FC236}">
                      <a16:creationId xmlns:a16="http://schemas.microsoft.com/office/drawing/2014/main" id="{71F909B0-1512-5B4E-84EE-5BCA115F9EA4}"/>
                    </a:ext>
                  </a:extLst>
                </p:cNvPr>
                <p:cNvCxnSpPr>
                  <a:cxnSpLocks/>
                </p:cNvCxnSpPr>
                <p:nvPr/>
              </p:nvCxnSpPr>
              <p:spPr>
                <a:xfrm flipV="1">
                  <a:off x="7161300" y="4946469"/>
                  <a:ext cx="101317" cy="176215"/>
                </a:xfrm>
                <a:prstGeom prst="line">
                  <a:avLst/>
                </a:prstGeom>
                <a:ln>
                  <a:solidFill>
                    <a:srgbClr val="2E528F"/>
                  </a:solidFill>
                  <a:tailEnd type="none"/>
                </a:ln>
              </p:spPr>
              <p:style>
                <a:lnRef idx="1">
                  <a:schemeClr val="dk1"/>
                </a:lnRef>
                <a:fillRef idx="0">
                  <a:schemeClr val="dk1"/>
                </a:fillRef>
                <a:effectRef idx="0">
                  <a:schemeClr val="dk1"/>
                </a:effectRef>
                <a:fontRef idx="minor">
                  <a:schemeClr val="tx1"/>
                </a:fontRef>
              </p:style>
            </p:cxnSp>
            <p:cxnSp>
              <p:nvCxnSpPr>
                <p:cNvPr id="206" name="直线连接符 205">
                  <a:extLst>
                    <a:ext uri="{FF2B5EF4-FFF2-40B4-BE49-F238E27FC236}">
                      <a16:creationId xmlns:a16="http://schemas.microsoft.com/office/drawing/2014/main" id="{AF9054C2-1DF4-1146-AE18-F137A631ADDC}"/>
                    </a:ext>
                  </a:extLst>
                </p:cNvPr>
                <p:cNvCxnSpPr>
                  <a:cxnSpLocks/>
                </p:cNvCxnSpPr>
                <p:nvPr/>
              </p:nvCxnSpPr>
              <p:spPr>
                <a:xfrm>
                  <a:off x="7265575" y="4946469"/>
                  <a:ext cx="94062" cy="176214"/>
                </a:xfrm>
                <a:prstGeom prst="line">
                  <a:avLst/>
                </a:prstGeom>
                <a:ln>
                  <a:solidFill>
                    <a:srgbClr val="2E528F"/>
                  </a:solidFill>
                  <a:tailEnd type="none"/>
                </a:ln>
              </p:spPr>
              <p:style>
                <a:lnRef idx="1">
                  <a:schemeClr val="dk1"/>
                </a:lnRef>
                <a:fillRef idx="0">
                  <a:schemeClr val="dk1"/>
                </a:fillRef>
                <a:effectRef idx="0">
                  <a:schemeClr val="dk1"/>
                </a:effectRef>
                <a:fontRef idx="minor">
                  <a:schemeClr val="tx1"/>
                </a:fontRef>
              </p:style>
            </p:cxnSp>
          </p:grpSp>
          <p:cxnSp>
            <p:nvCxnSpPr>
              <p:cNvPr id="199" name="直线连接符 198">
                <a:extLst>
                  <a:ext uri="{FF2B5EF4-FFF2-40B4-BE49-F238E27FC236}">
                    <a16:creationId xmlns:a16="http://schemas.microsoft.com/office/drawing/2014/main" id="{36DE940E-569A-874D-8196-91710AF6CA54}"/>
                  </a:ext>
                </a:extLst>
              </p:cNvPr>
              <p:cNvCxnSpPr>
                <a:cxnSpLocks/>
              </p:cNvCxnSpPr>
              <p:nvPr/>
            </p:nvCxnSpPr>
            <p:spPr>
              <a:xfrm flipV="1">
                <a:off x="7667480" y="4728246"/>
                <a:ext cx="891475" cy="1117"/>
              </a:xfrm>
              <a:prstGeom prst="line">
                <a:avLst/>
              </a:prstGeom>
              <a:ln>
                <a:solidFill>
                  <a:srgbClr val="2E528F"/>
                </a:solidFill>
                <a:tailEnd type="none"/>
              </a:ln>
            </p:spPr>
            <p:style>
              <a:lnRef idx="1">
                <a:schemeClr val="dk1"/>
              </a:lnRef>
              <a:fillRef idx="0">
                <a:schemeClr val="dk1"/>
              </a:fillRef>
              <a:effectRef idx="0">
                <a:schemeClr val="dk1"/>
              </a:effectRef>
              <a:fontRef idx="minor">
                <a:schemeClr val="tx1"/>
              </a:fontRef>
            </p:style>
          </p:cxnSp>
          <p:cxnSp>
            <p:nvCxnSpPr>
              <p:cNvPr id="200" name="直线连接符 199">
                <a:extLst>
                  <a:ext uri="{FF2B5EF4-FFF2-40B4-BE49-F238E27FC236}">
                    <a16:creationId xmlns:a16="http://schemas.microsoft.com/office/drawing/2014/main" id="{241A2606-1A8A-1B46-AB61-A3FCD8302E04}"/>
                  </a:ext>
                </a:extLst>
              </p:cNvPr>
              <p:cNvCxnSpPr>
                <a:cxnSpLocks/>
              </p:cNvCxnSpPr>
              <p:nvPr/>
            </p:nvCxnSpPr>
            <p:spPr>
              <a:xfrm flipV="1">
                <a:off x="8756120" y="4728247"/>
                <a:ext cx="571027" cy="4039"/>
              </a:xfrm>
              <a:prstGeom prst="line">
                <a:avLst/>
              </a:prstGeom>
              <a:ln>
                <a:solidFill>
                  <a:srgbClr val="2E528F"/>
                </a:solidFill>
                <a:tailEnd type="none"/>
              </a:ln>
            </p:spPr>
            <p:style>
              <a:lnRef idx="1">
                <a:schemeClr val="dk1"/>
              </a:lnRef>
              <a:fillRef idx="0">
                <a:schemeClr val="dk1"/>
              </a:fillRef>
              <a:effectRef idx="0">
                <a:schemeClr val="dk1"/>
              </a:effectRef>
              <a:fontRef idx="minor">
                <a:schemeClr val="tx1"/>
              </a:fontRef>
            </p:style>
          </p:cxnSp>
          <p:grpSp>
            <p:nvGrpSpPr>
              <p:cNvPr id="201" name="组合 200">
                <a:extLst>
                  <a:ext uri="{FF2B5EF4-FFF2-40B4-BE49-F238E27FC236}">
                    <a16:creationId xmlns:a16="http://schemas.microsoft.com/office/drawing/2014/main" id="{A32F68F0-6164-1740-8D42-E4EA3488C449}"/>
                  </a:ext>
                </a:extLst>
              </p:cNvPr>
              <p:cNvGrpSpPr/>
              <p:nvPr/>
            </p:nvGrpSpPr>
            <p:grpSpPr>
              <a:xfrm rot="10800000">
                <a:off x="9326258" y="4721243"/>
                <a:ext cx="225528" cy="198217"/>
                <a:chOff x="7137361" y="4934893"/>
                <a:chExt cx="225528" cy="198217"/>
              </a:xfrm>
            </p:grpSpPr>
            <p:cxnSp>
              <p:nvCxnSpPr>
                <p:cNvPr id="203" name="直线连接符 202">
                  <a:extLst>
                    <a:ext uri="{FF2B5EF4-FFF2-40B4-BE49-F238E27FC236}">
                      <a16:creationId xmlns:a16="http://schemas.microsoft.com/office/drawing/2014/main" id="{44BBE480-F713-884E-814E-63255AF5F00F}"/>
                    </a:ext>
                  </a:extLst>
                </p:cNvPr>
                <p:cNvCxnSpPr>
                  <a:cxnSpLocks/>
                </p:cNvCxnSpPr>
                <p:nvPr/>
              </p:nvCxnSpPr>
              <p:spPr>
                <a:xfrm rot="10800000" flipH="1">
                  <a:off x="7137361" y="4934894"/>
                  <a:ext cx="102597" cy="198216"/>
                </a:xfrm>
                <a:prstGeom prst="line">
                  <a:avLst/>
                </a:prstGeom>
                <a:ln>
                  <a:solidFill>
                    <a:srgbClr val="2E528F"/>
                  </a:solidFill>
                  <a:tailEnd type="none"/>
                </a:ln>
              </p:spPr>
              <p:style>
                <a:lnRef idx="1">
                  <a:schemeClr val="dk1"/>
                </a:lnRef>
                <a:fillRef idx="0">
                  <a:schemeClr val="dk1"/>
                </a:fillRef>
                <a:effectRef idx="0">
                  <a:schemeClr val="dk1"/>
                </a:effectRef>
                <a:fontRef idx="minor">
                  <a:schemeClr val="tx1"/>
                </a:fontRef>
              </p:style>
            </p:cxnSp>
            <p:cxnSp>
              <p:nvCxnSpPr>
                <p:cNvPr id="204" name="直线连接符 203">
                  <a:extLst>
                    <a:ext uri="{FF2B5EF4-FFF2-40B4-BE49-F238E27FC236}">
                      <a16:creationId xmlns:a16="http://schemas.microsoft.com/office/drawing/2014/main" id="{8C368A00-F516-1546-9737-F2F314AD69F0}"/>
                    </a:ext>
                  </a:extLst>
                </p:cNvPr>
                <p:cNvCxnSpPr>
                  <a:cxnSpLocks/>
                </p:cNvCxnSpPr>
                <p:nvPr/>
              </p:nvCxnSpPr>
              <p:spPr>
                <a:xfrm rot="10800000" flipH="1" flipV="1">
                  <a:off x="7238100" y="4934893"/>
                  <a:ext cx="124789" cy="191214"/>
                </a:xfrm>
                <a:prstGeom prst="line">
                  <a:avLst/>
                </a:prstGeom>
                <a:ln>
                  <a:solidFill>
                    <a:srgbClr val="2E528F"/>
                  </a:solidFill>
                  <a:tailEnd type="none"/>
                </a:ln>
              </p:spPr>
              <p:style>
                <a:lnRef idx="1">
                  <a:schemeClr val="dk1"/>
                </a:lnRef>
                <a:fillRef idx="0">
                  <a:schemeClr val="dk1"/>
                </a:fillRef>
                <a:effectRef idx="0">
                  <a:schemeClr val="dk1"/>
                </a:effectRef>
                <a:fontRef idx="minor">
                  <a:schemeClr val="tx1"/>
                </a:fontRef>
              </p:style>
            </p:cxnSp>
          </p:grpSp>
          <p:cxnSp>
            <p:nvCxnSpPr>
              <p:cNvPr id="202" name="直线连接符 201">
                <a:extLst>
                  <a:ext uri="{FF2B5EF4-FFF2-40B4-BE49-F238E27FC236}">
                    <a16:creationId xmlns:a16="http://schemas.microsoft.com/office/drawing/2014/main" id="{39E1A246-6D07-7945-A2C9-0281D537F350}"/>
                  </a:ext>
                </a:extLst>
              </p:cNvPr>
              <p:cNvCxnSpPr>
                <a:cxnSpLocks/>
              </p:cNvCxnSpPr>
              <p:nvPr/>
            </p:nvCxnSpPr>
            <p:spPr>
              <a:xfrm rot="10800000">
                <a:off x="9551786" y="4723397"/>
                <a:ext cx="864000" cy="0"/>
              </a:xfrm>
              <a:prstGeom prst="line">
                <a:avLst/>
              </a:prstGeom>
              <a:ln>
                <a:solidFill>
                  <a:srgbClr val="2E528F"/>
                </a:solidFill>
                <a:tailEnd type="none"/>
              </a:ln>
            </p:spPr>
            <p:style>
              <a:lnRef idx="1">
                <a:schemeClr val="dk1"/>
              </a:lnRef>
              <a:fillRef idx="0">
                <a:schemeClr val="dk1"/>
              </a:fillRef>
              <a:effectRef idx="0">
                <a:schemeClr val="dk1"/>
              </a:effectRef>
              <a:fontRef idx="minor">
                <a:schemeClr val="tx1"/>
              </a:fontRef>
            </p:style>
          </p:cxnSp>
        </p:grpSp>
        <p:grpSp>
          <p:nvGrpSpPr>
            <p:cNvPr id="187" name="组合 186">
              <a:extLst>
                <a:ext uri="{FF2B5EF4-FFF2-40B4-BE49-F238E27FC236}">
                  <a16:creationId xmlns:a16="http://schemas.microsoft.com/office/drawing/2014/main" id="{4E4D8801-2D10-B14E-988D-F058884F100B}"/>
                </a:ext>
              </a:extLst>
            </p:cNvPr>
            <p:cNvGrpSpPr/>
            <p:nvPr/>
          </p:nvGrpSpPr>
          <p:grpSpPr>
            <a:xfrm>
              <a:off x="9033648" y="4113969"/>
              <a:ext cx="216000" cy="451196"/>
              <a:chOff x="9033648" y="4113969"/>
              <a:chExt cx="216000" cy="451196"/>
            </a:xfrm>
          </p:grpSpPr>
          <p:cxnSp>
            <p:nvCxnSpPr>
              <p:cNvPr id="194" name="直线连接符 193">
                <a:extLst>
                  <a:ext uri="{FF2B5EF4-FFF2-40B4-BE49-F238E27FC236}">
                    <a16:creationId xmlns:a16="http://schemas.microsoft.com/office/drawing/2014/main" id="{0D531EE1-D7EA-B747-9E36-57CF6BE0BC5B}"/>
                  </a:ext>
                </a:extLst>
              </p:cNvPr>
              <p:cNvCxnSpPr>
                <a:cxnSpLocks/>
              </p:cNvCxnSpPr>
              <p:nvPr/>
            </p:nvCxnSpPr>
            <p:spPr>
              <a:xfrm flipH="1">
                <a:off x="9036427" y="4113969"/>
                <a:ext cx="7306" cy="278555"/>
              </a:xfrm>
              <a:prstGeom prst="line">
                <a:avLst/>
              </a:prstGeom>
              <a:ln>
                <a:solidFill>
                  <a:srgbClr val="2E528F"/>
                </a:solidFill>
                <a:tailEnd type="none"/>
              </a:ln>
            </p:spPr>
            <p:style>
              <a:lnRef idx="1">
                <a:schemeClr val="dk1"/>
              </a:lnRef>
              <a:fillRef idx="0">
                <a:schemeClr val="dk1"/>
              </a:fillRef>
              <a:effectRef idx="0">
                <a:schemeClr val="dk1"/>
              </a:effectRef>
              <a:fontRef idx="minor">
                <a:schemeClr val="tx1"/>
              </a:fontRef>
            </p:style>
          </p:cxnSp>
          <p:grpSp>
            <p:nvGrpSpPr>
              <p:cNvPr id="195" name="组合 194">
                <a:extLst>
                  <a:ext uri="{FF2B5EF4-FFF2-40B4-BE49-F238E27FC236}">
                    <a16:creationId xmlns:a16="http://schemas.microsoft.com/office/drawing/2014/main" id="{729773F0-3AC3-DE4F-A643-4F35E5886E97}"/>
                  </a:ext>
                </a:extLst>
              </p:cNvPr>
              <p:cNvGrpSpPr/>
              <p:nvPr/>
            </p:nvGrpSpPr>
            <p:grpSpPr>
              <a:xfrm rot="5400000">
                <a:off x="9054688" y="4370205"/>
                <a:ext cx="173920" cy="216000"/>
                <a:chOff x="7134080" y="4932001"/>
                <a:chExt cx="173920" cy="216000"/>
              </a:xfrm>
            </p:grpSpPr>
            <p:cxnSp>
              <p:nvCxnSpPr>
                <p:cNvPr id="196" name="直线连接符 195">
                  <a:extLst>
                    <a:ext uri="{FF2B5EF4-FFF2-40B4-BE49-F238E27FC236}">
                      <a16:creationId xmlns:a16="http://schemas.microsoft.com/office/drawing/2014/main" id="{022A5BD0-FB87-CF4C-B633-39BB39F45801}"/>
                    </a:ext>
                  </a:extLst>
                </p:cNvPr>
                <p:cNvCxnSpPr>
                  <a:cxnSpLocks/>
                </p:cNvCxnSpPr>
                <p:nvPr/>
              </p:nvCxnSpPr>
              <p:spPr>
                <a:xfrm rot="16200000">
                  <a:off x="7090414" y="4990135"/>
                  <a:ext cx="198752" cy="111420"/>
                </a:xfrm>
                <a:prstGeom prst="line">
                  <a:avLst/>
                </a:prstGeom>
                <a:ln>
                  <a:solidFill>
                    <a:srgbClr val="2E528F"/>
                  </a:solidFill>
                  <a:tailEnd type="none"/>
                </a:ln>
              </p:spPr>
              <p:style>
                <a:lnRef idx="1">
                  <a:schemeClr val="dk1"/>
                </a:lnRef>
                <a:fillRef idx="0">
                  <a:schemeClr val="dk1"/>
                </a:fillRef>
                <a:effectRef idx="0">
                  <a:schemeClr val="dk1"/>
                </a:effectRef>
                <a:fontRef idx="minor">
                  <a:schemeClr val="tx1"/>
                </a:fontRef>
              </p:style>
            </p:cxnSp>
            <p:cxnSp>
              <p:nvCxnSpPr>
                <p:cNvPr id="197" name="直线连接符 196">
                  <a:extLst>
                    <a:ext uri="{FF2B5EF4-FFF2-40B4-BE49-F238E27FC236}">
                      <a16:creationId xmlns:a16="http://schemas.microsoft.com/office/drawing/2014/main" id="{7D2FE1E9-BEB1-5A4D-99DA-ECD7ADE66330}"/>
                    </a:ext>
                  </a:extLst>
                </p:cNvPr>
                <p:cNvCxnSpPr>
                  <a:cxnSpLocks/>
                </p:cNvCxnSpPr>
                <p:nvPr/>
              </p:nvCxnSpPr>
              <p:spPr>
                <a:xfrm rot="3600000">
                  <a:off x="7200000" y="5040000"/>
                  <a:ext cx="216000" cy="0"/>
                </a:xfrm>
                <a:prstGeom prst="line">
                  <a:avLst/>
                </a:prstGeom>
                <a:ln>
                  <a:solidFill>
                    <a:srgbClr val="2E528F"/>
                  </a:solidFill>
                  <a:tailEnd type="none"/>
                </a:ln>
              </p:spPr>
              <p:style>
                <a:lnRef idx="1">
                  <a:schemeClr val="dk1"/>
                </a:lnRef>
                <a:fillRef idx="0">
                  <a:schemeClr val="dk1"/>
                </a:fillRef>
                <a:effectRef idx="0">
                  <a:schemeClr val="dk1"/>
                </a:effectRef>
                <a:fontRef idx="minor">
                  <a:schemeClr val="tx1"/>
                </a:fontRef>
              </p:style>
            </p:cxnSp>
          </p:grpSp>
        </p:grpSp>
        <p:grpSp>
          <p:nvGrpSpPr>
            <p:cNvPr id="188" name="组合 187">
              <a:extLst>
                <a:ext uri="{FF2B5EF4-FFF2-40B4-BE49-F238E27FC236}">
                  <a16:creationId xmlns:a16="http://schemas.microsoft.com/office/drawing/2014/main" id="{8B3A642F-2FF3-4C4B-8532-D85069F03BE3}"/>
                </a:ext>
              </a:extLst>
            </p:cNvPr>
            <p:cNvGrpSpPr/>
            <p:nvPr/>
          </p:nvGrpSpPr>
          <p:grpSpPr>
            <a:xfrm rot="10800000">
              <a:off x="8849363" y="4619164"/>
              <a:ext cx="198754" cy="1007058"/>
              <a:chOff x="9036427" y="4113969"/>
              <a:chExt cx="198754" cy="1007058"/>
            </a:xfrm>
          </p:grpSpPr>
          <p:cxnSp>
            <p:nvCxnSpPr>
              <p:cNvPr id="189" name="直线连接符 188">
                <a:extLst>
                  <a:ext uri="{FF2B5EF4-FFF2-40B4-BE49-F238E27FC236}">
                    <a16:creationId xmlns:a16="http://schemas.microsoft.com/office/drawing/2014/main" id="{ABF4B0B7-48E4-5846-8830-817D6B72E564}"/>
                  </a:ext>
                </a:extLst>
              </p:cNvPr>
              <p:cNvCxnSpPr>
                <a:cxnSpLocks/>
              </p:cNvCxnSpPr>
              <p:nvPr/>
            </p:nvCxnSpPr>
            <p:spPr>
              <a:xfrm rot="10800000" flipV="1">
                <a:off x="9041441" y="4113969"/>
                <a:ext cx="2292" cy="258369"/>
              </a:xfrm>
              <a:prstGeom prst="line">
                <a:avLst/>
              </a:prstGeom>
              <a:ln>
                <a:solidFill>
                  <a:srgbClr val="2E528F"/>
                </a:solidFill>
                <a:tailEnd type="none"/>
              </a:ln>
            </p:spPr>
            <p:style>
              <a:lnRef idx="1">
                <a:schemeClr val="dk1"/>
              </a:lnRef>
              <a:fillRef idx="0">
                <a:schemeClr val="dk1"/>
              </a:fillRef>
              <a:effectRef idx="0">
                <a:schemeClr val="dk1"/>
              </a:effectRef>
              <a:fontRef idx="minor">
                <a:schemeClr val="tx1"/>
              </a:fontRef>
            </p:style>
          </p:cxnSp>
          <p:grpSp>
            <p:nvGrpSpPr>
              <p:cNvPr id="190" name="组合 189">
                <a:extLst>
                  <a:ext uri="{FF2B5EF4-FFF2-40B4-BE49-F238E27FC236}">
                    <a16:creationId xmlns:a16="http://schemas.microsoft.com/office/drawing/2014/main" id="{89A9DD4B-66EF-4040-9300-9E6B2C87D0C1}"/>
                  </a:ext>
                </a:extLst>
              </p:cNvPr>
              <p:cNvGrpSpPr/>
              <p:nvPr/>
            </p:nvGrpSpPr>
            <p:grpSpPr>
              <a:xfrm rot="5400000">
                <a:off x="9024187" y="4391733"/>
                <a:ext cx="228248" cy="193740"/>
                <a:chOff x="7117313" y="4946469"/>
                <a:chExt cx="228248" cy="193740"/>
              </a:xfrm>
            </p:grpSpPr>
            <p:cxnSp>
              <p:nvCxnSpPr>
                <p:cNvPr id="192" name="直线连接符 191">
                  <a:extLst>
                    <a:ext uri="{FF2B5EF4-FFF2-40B4-BE49-F238E27FC236}">
                      <a16:creationId xmlns:a16="http://schemas.microsoft.com/office/drawing/2014/main" id="{E869AB0C-6155-1643-9D94-F0BC59E5E595}"/>
                    </a:ext>
                  </a:extLst>
                </p:cNvPr>
                <p:cNvCxnSpPr>
                  <a:cxnSpLocks/>
                </p:cNvCxnSpPr>
                <p:nvPr/>
              </p:nvCxnSpPr>
              <p:spPr>
                <a:xfrm rot="5400000" flipH="1" flipV="1">
                  <a:off x="7079689" y="4984097"/>
                  <a:ext cx="193736" cy="118488"/>
                </a:xfrm>
                <a:prstGeom prst="line">
                  <a:avLst/>
                </a:prstGeom>
                <a:ln>
                  <a:solidFill>
                    <a:srgbClr val="2E528F"/>
                  </a:solidFill>
                  <a:tailEnd type="none"/>
                </a:ln>
              </p:spPr>
              <p:style>
                <a:lnRef idx="1">
                  <a:schemeClr val="dk1"/>
                </a:lnRef>
                <a:fillRef idx="0">
                  <a:schemeClr val="dk1"/>
                </a:fillRef>
                <a:effectRef idx="0">
                  <a:schemeClr val="dk1"/>
                </a:effectRef>
                <a:fontRef idx="minor">
                  <a:schemeClr val="tx1"/>
                </a:fontRef>
              </p:style>
            </p:cxnSp>
            <p:cxnSp>
              <p:nvCxnSpPr>
                <p:cNvPr id="193" name="直线连接符 192">
                  <a:extLst>
                    <a:ext uri="{FF2B5EF4-FFF2-40B4-BE49-F238E27FC236}">
                      <a16:creationId xmlns:a16="http://schemas.microsoft.com/office/drawing/2014/main" id="{B76054E3-05C4-4C4C-9341-01CF94051673}"/>
                    </a:ext>
                  </a:extLst>
                </p:cNvPr>
                <p:cNvCxnSpPr>
                  <a:cxnSpLocks/>
                </p:cNvCxnSpPr>
                <p:nvPr/>
              </p:nvCxnSpPr>
              <p:spPr>
                <a:xfrm rot="5400000" flipV="1">
                  <a:off x="7196982" y="4988247"/>
                  <a:ext cx="190357" cy="106801"/>
                </a:xfrm>
                <a:prstGeom prst="line">
                  <a:avLst/>
                </a:prstGeom>
                <a:ln>
                  <a:solidFill>
                    <a:srgbClr val="2E528F"/>
                  </a:solidFill>
                  <a:tailEnd type="none"/>
                </a:ln>
              </p:spPr>
              <p:style>
                <a:lnRef idx="1">
                  <a:schemeClr val="dk1"/>
                </a:lnRef>
                <a:fillRef idx="0">
                  <a:schemeClr val="dk1"/>
                </a:fillRef>
                <a:effectRef idx="0">
                  <a:schemeClr val="dk1"/>
                </a:effectRef>
                <a:fontRef idx="minor">
                  <a:schemeClr val="tx1"/>
                </a:fontRef>
              </p:style>
            </p:cxnSp>
          </p:grpSp>
          <p:cxnSp>
            <p:nvCxnSpPr>
              <p:cNvPr id="191" name="直线连接符 190">
                <a:extLst>
                  <a:ext uri="{FF2B5EF4-FFF2-40B4-BE49-F238E27FC236}">
                    <a16:creationId xmlns:a16="http://schemas.microsoft.com/office/drawing/2014/main" id="{C24F5D5C-A73E-4943-806E-736D227F51D1}"/>
                  </a:ext>
                </a:extLst>
              </p:cNvPr>
              <p:cNvCxnSpPr>
                <a:cxnSpLocks/>
              </p:cNvCxnSpPr>
              <p:nvPr/>
            </p:nvCxnSpPr>
            <p:spPr>
              <a:xfrm rot="10800000" flipV="1">
                <a:off x="9036427" y="4601363"/>
                <a:ext cx="6104" cy="519664"/>
              </a:xfrm>
              <a:prstGeom prst="line">
                <a:avLst/>
              </a:prstGeom>
              <a:ln>
                <a:solidFill>
                  <a:srgbClr val="2E528F"/>
                </a:solidFill>
                <a:tailEnd type="none"/>
              </a:ln>
            </p:spPr>
            <p:style>
              <a:lnRef idx="1">
                <a:schemeClr val="dk1"/>
              </a:lnRef>
              <a:fillRef idx="0">
                <a:schemeClr val="dk1"/>
              </a:fillRef>
              <a:effectRef idx="0">
                <a:schemeClr val="dk1"/>
              </a:effectRef>
              <a:fontRef idx="minor">
                <a:schemeClr val="tx1"/>
              </a:fontRef>
            </p:style>
          </p:cxnSp>
        </p:grpSp>
      </p:grpSp>
      <p:sp>
        <p:nvSpPr>
          <p:cNvPr id="207" name="文本框 206">
            <a:extLst>
              <a:ext uri="{FF2B5EF4-FFF2-40B4-BE49-F238E27FC236}">
                <a16:creationId xmlns:a16="http://schemas.microsoft.com/office/drawing/2014/main" id="{437D634A-D695-D94F-B7D2-3B724A68B89F}"/>
              </a:ext>
            </a:extLst>
          </p:cNvPr>
          <p:cNvSpPr txBox="1"/>
          <p:nvPr/>
        </p:nvSpPr>
        <p:spPr>
          <a:xfrm>
            <a:off x="880283" y="1014382"/>
            <a:ext cx="821059" cy="461665"/>
          </a:xfrm>
          <a:prstGeom prst="rect">
            <a:avLst/>
          </a:prstGeom>
          <a:noFill/>
        </p:spPr>
        <p:txBody>
          <a:bodyPr wrap="none" rtlCol="0">
            <a:spAutoFit/>
          </a:bodyPr>
          <a:lstStyle/>
          <a:p>
            <a:pPr algn="ctr"/>
            <a:r>
              <a:rPr kumimoji="1" lang="zh-CN" altLang="en-US" sz="1200" dirty="0">
                <a:solidFill>
                  <a:srgbClr val="718092"/>
                </a:solidFill>
              </a:rPr>
              <a:t>消除</a:t>
            </a:r>
            <a:endParaRPr kumimoji="1" lang="en-US" altLang="zh-CN" sz="1200" dirty="0">
              <a:solidFill>
                <a:srgbClr val="718092"/>
              </a:solidFill>
            </a:endParaRPr>
          </a:p>
          <a:p>
            <a:pPr algn="ctr"/>
            <a:r>
              <a:rPr kumimoji="1" lang="en-US" altLang="zh-CN" sz="1200" dirty="0" err="1">
                <a:solidFill>
                  <a:srgbClr val="718092"/>
                </a:solidFill>
              </a:rPr>
              <a:t>ELiminate</a:t>
            </a:r>
            <a:endParaRPr kumimoji="1" lang="zh-CN" altLang="en-US" sz="1200" dirty="0">
              <a:solidFill>
                <a:srgbClr val="718092"/>
              </a:solidFill>
            </a:endParaRPr>
          </a:p>
        </p:txBody>
      </p:sp>
      <p:sp>
        <p:nvSpPr>
          <p:cNvPr id="208" name="文本框 207">
            <a:extLst>
              <a:ext uri="{FF2B5EF4-FFF2-40B4-BE49-F238E27FC236}">
                <a16:creationId xmlns:a16="http://schemas.microsoft.com/office/drawing/2014/main" id="{C7B4BFBF-780A-AC48-98A7-229A9AAC77FF}"/>
              </a:ext>
            </a:extLst>
          </p:cNvPr>
          <p:cNvSpPr txBox="1"/>
          <p:nvPr/>
        </p:nvSpPr>
        <p:spPr>
          <a:xfrm>
            <a:off x="941200" y="1816034"/>
            <a:ext cx="699230" cy="461665"/>
          </a:xfrm>
          <a:prstGeom prst="rect">
            <a:avLst/>
          </a:prstGeom>
          <a:noFill/>
        </p:spPr>
        <p:txBody>
          <a:bodyPr wrap="none" rtlCol="0">
            <a:spAutoFit/>
          </a:bodyPr>
          <a:lstStyle/>
          <a:p>
            <a:pPr algn="ctr"/>
            <a:r>
              <a:rPr kumimoji="1" lang="zh-CN" altLang="en-US" sz="1200" dirty="0">
                <a:solidFill>
                  <a:srgbClr val="718092"/>
                </a:solidFill>
              </a:rPr>
              <a:t>簡化</a:t>
            </a:r>
            <a:endParaRPr kumimoji="1" lang="en-US" altLang="zh-CN" sz="1200" dirty="0">
              <a:solidFill>
                <a:srgbClr val="718092"/>
              </a:solidFill>
            </a:endParaRPr>
          </a:p>
          <a:p>
            <a:pPr algn="ctr"/>
            <a:r>
              <a:rPr kumimoji="1" lang="en-US" altLang="zh-CN" sz="1200" dirty="0">
                <a:solidFill>
                  <a:srgbClr val="718092"/>
                </a:solidFill>
              </a:rPr>
              <a:t>Simplify</a:t>
            </a:r>
            <a:endParaRPr kumimoji="1" lang="zh-CN" altLang="en-US" sz="1200" dirty="0">
              <a:solidFill>
                <a:srgbClr val="718092"/>
              </a:solidFill>
            </a:endParaRPr>
          </a:p>
        </p:txBody>
      </p:sp>
      <p:sp>
        <p:nvSpPr>
          <p:cNvPr id="209" name="文本框 208">
            <a:extLst>
              <a:ext uri="{FF2B5EF4-FFF2-40B4-BE49-F238E27FC236}">
                <a16:creationId xmlns:a16="http://schemas.microsoft.com/office/drawing/2014/main" id="{9EE28887-BF19-504D-BAE2-26E10F4682AD}"/>
              </a:ext>
            </a:extLst>
          </p:cNvPr>
          <p:cNvSpPr txBox="1"/>
          <p:nvPr/>
        </p:nvSpPr>
        <p:spPr>
          <a:xfrm>
            <a:off x="2256486" y="1807406"/>
            <a:ext cx="785792" cy="461665"/>
          </a:xfrm>
          <a:prstGeom prst="rect">
            <a:avLst/>
          </a:prstGeom>
          <a:noFill/>
        </p:spPr>
        <p:txBody>
          <a:bodyPr wrap="none" rtlCol="0">
            <a:spAutoFit/>
          </a:bodyPr>
          <a:lstStyle/>
          <a:p>
            <a:pPr algn="ctr"/>
            <a:r>
              <a:rPr kumimoji="1" lang="zh-CN" altLang="en-US" sz="1200" dirty="0">
                <a:solidFill>
                  <a:srgbClr val="718092"/>
                </a:solidFill>
              </a:rPr>
              <a:t>調序</a:t>
            </a:r>
            <a:endParaRPr kumimoji="1" lang="en-US" altLang="zh-CN" sz="1200" dirty="0">
              <a:solidFill>
                <a:srgbClr val="718092"/>
              </a:solidFill>
            </a:endParaRPr>
          </a:p>
          <a:p>
            <a:pPr algn="ctr"/>
            <a:r>
              <a:rPr kumimoji="1" lang="en-US" altLang="zh-CN" sz="1200" dirty="0" err="1">
                <a:solidFill>
                  <a:srgbClr val="718092"/>
                </a:solidFill>
              </a:rPr>
              <a:t>Rerrange</a:t>
            </a:r>
            <a:endParaRPr kumimoji="1" lang="zh-CN" altLang="en-US" sz="1200" dirty="0">
              <a:solidFill>
                <a:srgbClr val="718092"/>
              </a:solidFill>
            </a:endParaRPr>
          </a:p>
        </p:txBody>
      </p:sp>
      <p:sp>
        <p:nvSpPr>
          <p:cNvPr id="236" name="文本框 235">
            <a:extLst>
              <a:ext uri="{FF2B5EF4-FFF2-40B4-BE49-F238E27FC236}">
                <a16:creationId xmlns:a16="http://schemas.microsoft.com/office/drawing/2014/main" id="{D96DE95E-0C14-2740-9D30-9325CEE841F4}"/>
              </a:ext>
            </a:extLst>
          </p:cNvPr>
          <p:cNvSpPr txBox="1"/>
          <p:nvPr/>
        </p:nvSpPr>
        <p:spPr>
          <a:xfrm>
            <a:off x="2243050" y="1018104"/>
            <a:ext cx="784189" cy="461665"/>
          </a:xfrm>
          <a:prstGeom prst="rect">
            <a:avLst/>
          </a:prstGeom>
          <a:noFill/>
        </p:spPr>
        <p:txBody>
          <a:bodyPr wrap="none" rtlCol="0">
            <a:spAutoFit/>
          </a:bodyPr>
          <a:lstStyle/>
          <a:p>
            <a:pPr algn="ctr"/>
            <a:r>
              <a:rPr kumimoji="1" lang="zh-CN" altLang="en-US" sz="1200" dirty="0">
                <a:solidFill>
                  <a:srgbClr val="718092"/>
                </a:solidFill>
              </a:rPr>
              <a:t>合併</a:t>
            </a:r>
            <a:endParaRPr kumimoji="1" lang="en-US" altLang="zh-CN" sz="1200" dirty="0">
              <a:solidFill>
                <a:srgbClr val="718092"/>
              </a:solidFill>
            </a:endParaRPr>
          </a:p>
          <a:p>
            <a:pPr algn="ctr"/>
            <a:r>
              <a:rPr kumimoji="1" lang="en-US" altLang="zh-CN" sz="1200" dirty="0">
                <a:solidFill>
                  <a:srgbClr val="718092"/>
                </a:solidFill>
              </a:rPr>
              <a:t>Combine</a:t>
            </a:r>
            <a:endParaRPr kumimoji="1" lang="zh-CN" altLang="en-US" sz="1200" dirty="0">
              <a:solidFill>
                <a:srgbClr val="718092"/>
              </a:solidFill>
            </a:endParaRPr>
          </a:p>
        </p:txBody>
      </p:sp>
      <p:grpSp>
        <p:nvGrpSpPr>
          <p:cNvPr id="241" name="组合 240">
            <a:extLst>
              <a:ext uri="{FF2B5EF4-FFF2-40B4-BE49-F238E27FC236}">
                <a16:creationId xmlns:a16="http://schemas.microsoft.com/office/drawing/2014/main" id="{7A15131F-EFA1-BE4B-84DF-D67FC4A0DD94}"/>
              </a:ext>
            </a:extLst>
          </p:cNvPr>
          <p:cNvGrpSpPr/>
          <p:nvPr/>
        </p:nvGrpSpPr>
        <p:grpSpPr>
          <a:xfrm>
            <a:off x="557998" y="293251"/>
            <a:ext cx="1410129" cy="438703"/>
            <a:chOff x="8630686" y="3438705"/>
            <a:chExt cx="1507181" cy="446410"/>
          </a:xfrm>
        </p:grpSpPr>
        <p:sp>
          <p:nvSpPr>
            <p:cNvPr id="242" name="矩形: 圆角 58">
              <a:extLst>
                <a:ext uri="{FF2B5EF4-FFF2-40B4-BE49-F238E27FC236}">
                  <a16:creationId xmlns:a16="http://schemas.microsoft.com/office/drawing/2014/main" id="{228714CD-4E66-3B47-BB6C-37BE2C675E1F}"/>
                </a:ext>
              </a:extLst>
            </p:cNvPr>
            <p:cNvSpPr/>
            <p:nvPr/>
          </p:nvSpPr>
          <p:spPr>
            <a:xfrm>
              <a:off x="8630686" y="3438705"/>
              <a:ext cx="1403174" cy="350513"/>
            </a:xfrm>
            <a:prstGeom prst="roundRect">
              <a:avLst/>
            </a:prstGeom>
            <a:solidFill>
              <a:srgbClr val="F2F2F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字魂105号-简雅黑" panose="00000500000000000000" pitchFamily="2" charset="-122"/>
                <a:sym typeface="Arial"/>
              </a:endParaRPr>
            </a:p>
          </p:txBody>
        </p:sp>
        <p:sp>
          <p:nvSpPr>
            <p:cNvPr id="243" name="矩形: 圆角 59">
              <a:extLst>
                <a:ext uri="{FF2B5EF4-FFF2-40B4-BE49-F238E27FC236}">
                  <a16:creationId xmlns:a16="http://schemas.microsoft.com/office/drawing/2014/main" id="{D994DAB4-5C7F-A040-BDB1-04FAF37F9ADE}"/>
                </a:ext>
              </a:extLst>
            </p:cNvPr>
            <p:cNvSpPr/>
            <p:nvPr/>
          </p:nvSpPr>
          <p:spPr>
            <a:xfrm>
              <a:off x="8736097" y="3520560"/>
              <a:ext cx="1401770" cy="364555"/>
            </a:xfrm>
            <a:prstGeom prst="roundRect">
              <a:avLst/>
            </a:prstGeom>
            <a:solidFill>
              <a:srgbClr val="5013B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字魂105号-简雅黑" panose="00000500000000000000" pitchFamily="2" charset="-122"/>
                <a:sym typeface="Arial"/>
              </a:endParaRPr>
            </a:p>
          </p:txBody>
        </p:sp>
      </p:grpSp>
      <p:sp>
        <p:nvSpPr>
          <p:cNvPr id="244" name="文本框 243">
            <a:extLst>
              <a:ext uri="{FF2B5EF4-FFF2-40B4-BE49-F238E27FC236}">
                <a16:creationId xmlns:a16="http://schemas.microsoft.com/office/drawing/2014/main" id="{04F70B4A-4A26-1B40-9916-FB27DF26AFE1}"/>
              </a:ext>
            </a:extLst>
          </p:cNvPr>
          <p:cNvSpPr txBox="1"/>
          <p:nvPr/>
        </p:nvSpPr>
        <p:spPr>
          <a:xfrm>
            <a:off x="746061" y="361872"/>
            <a:ext cx="1747091" cy="369332"/>
          </a:xfrm>
          <a:prstGeom prst="rect">
            <a:avLst/>
          </a:prstGeom>
          <a:noFill/>
          <a:ln>
            <a:noFill/>
          </a:ln>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b="1" dirty="0">
                <a:ln w="12700">
                  <a:noFill/>
                </a:ln>
                <a:solidFill>
                  <a:schemeClr val="bg1"/>
                </a:solidFill>
                <a:latin typeface="Arial"/>
                <a:ea typeface="微软雅黑"/>
                <a:cs typeface="字魂105号-简雅黑" panose="00000500000000000000" pitchFamily="2" charset="-122"/>
                <a:sym typeface="Arial"/>
              </a:rPr>
              <a:t>優化目標</a:t>
            </a:r>
            <a:endParaRPr kumimoji="0" lang="zh-CN" altLang="en-US" b="1" i="0" u="none" strike="noStrike" kern="1200" cap="none" spc="0" normalizeH="0" baseline="0" noProof="0" dirty="0">
              <a:ln w="12700">
                <a:noFill/>
              </a:ln>
              <a:solidFill>
                <a:schemeClr val="bg1"/>
              </a:solidFill>
              <a:effectLst/>
              <a:uLnTx/>
              <a:uFillTx/>
              <a:latin typeface="Arial"/>
              <a:ea typeface="微软雅黑"/>
              <a:cs typeface="字魂105号-简雅黑" panose="00000500000000000000" pitchFamily="2" charset="-122"/>
              <a:sym typeface="Arial"/>
            </a:endParaRPr>
          </a:p>
        </p:txBody>
      </p:sp>
      <p:grpSp>
        <p:nvGrpSpPr>
          <p:cNvPr id="245" name="组合 244">
            <a:extLst>
              <a:ext uri="{FF2B5EF4-FFF2-40B4-BE49-F238E27FC236}">
                <a16:creationId xmlns:a16="http://schemas.microsoft.com/office/drawing/2014/main" id="{2B856B7C-E99D-E84A-B8BC-3E978954D169}"/>
              </a:ext>
            </a:extLst>
          </p:cNvPr>
          <p:cNvGrpSpPr/>
          <p:nvPr/>
        </p:nvGrpSpPr>
        <p:grpSpPr>
          <a:xfrm>
            <a:off x="714748" y="2830087"/>
            <a:ext cx="1410129" cy="438703"/>
            <a:chOff x="8630686" y="3438705"/>
            <a:chExt cx="1507181" cy="446410"/>
          </a:xfrm>
        </p:grpSpPr>
        <p:sp>
          <p:nvSpPr>
            <p:cNvPr id="246" name="矩形: 圆角 58">
              <a:extLst>
                <a:ext uri="{FF2B5EF4-FFF2-40B4-BE49-F238E27FC236}">
                  <a16:creationId xmlns:a16="http://schemas.microsoft.com/office/drawing/2014/main" id="{00CFB1A9-A0E7-2A44-B4F1-1D4263F5379E}"/>
                </a:ext>
              </a:extLst>
            </p:cNvPr>
            <p:cNvSpPr/>
            <p:nvPr/>
          </p:nvSpPr>
          <p:spPr>
            <a:xfrm>
              <a:off x="8630686" y="3438705"/>
              <a:ext cx="1403174" cy="350513"/>
            </a:xfrm>
            <a:prstGeom prst="roundRect">
              <a:avLst/>
            </a:prstGeom>
            <a:solidFill>
              <a:srgbClr val="F2F2F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字魂105号-简雅黑" panose="00000500000000000000" pitchFamily="2" charset="-122"/>
                <a:sym typeface="Arial"/>
              </a:endParaRPr>
            </a:p>
          </p:txBody>
        </p:sp>
        <p:sp>
          <p:nvSpPr>
            <p:cNvPr id="247" name="矩形: 圆角 59">
              <a:extLst>
                <a:ext uri="{FF2B5EF4-FFF2-40B4-BE49-F238E27FC236}">
                  <a16:creationId xmlns:a16="http://schemas.microsoft.com/office/drawing/2014/main" id="{468369C1-EF18-5D47-B940-E222415983CB}"/>
                </a:ext>
              </a:extLst>
            </p:cNvPr>
            <p:cNvSpPr/>
            <p:nvPr/>
          </p:nvSpPr>
          <p:spPr>
            <a:xfrm>
              <a:off x="8736097" y="3520560"/>
              <a:ext cx="1401770" cy="364555"/>
            </a:xfrm>
            <a:prstGeom prst="roundRect">
              <a:avLst/>
            </a:prstGeom>
            <a:solidFill>
              <a:srgbClr val="5013B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字魂105号-简雅黑" panose="00000500000000000000" pitchFamily="2" charset="-122"/>
                <a:sym typeface="Arial"/>
              </a:endParaRPr>
            </a:p>
          </p:txBody>
        </p:sp>
      </p:grpSp>
      <p:sp>
        <p:nvSpPr>
          <p:cNvPr id="248" name="文本框 247">
            <a:extLst>
              <a:ext uri="{FF2B5EF4-FFF2-40B4-BE49-F238E27FC236}">
                <a16:creationId xmlns:a16="http://schemas.microsoft.com/office/drawing/2014/main" id="{664A8191-2D9D-C642-9625-A05898811354}"/>
              </a:ext>
            </a:extLst>
          </p:cNvPr>
          <p:cNvSpPr txBox="1"/>
          <p:nvPr/>
        </p:nvSpPr>
        <p:spPr>
          <a:xfrm>
            <a:off x="902811" y="2898708"/>
            <a:ext cx="1747091" cy="369332"/>
          </a:xfrm>
          <a:prstGeom prst="rect">
            <a:avLst/>
          </a:prstGeom>
          <a:noFill/>
          <a:ln>
            <a:noFill/>
          </a:ln>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b="1" dirty="0">
                <a:ln w="12700">
                  <a:noFill/>
                </a:ln>
                <a:solidFill>
                  <a:schemeClr val="bg1"/>
                </a:solidFill>
                <a:latin typeface="Arial"/>
                <a:ea typeface="微软雅黑"/>
                <a:cs typeface="字魂105号-简雅黑" panose="00000500000000000000" pitchFamily="2" charset="-122"/>
                <a:sym typeface="Arial"/>
              </a:rPr>
              <a:t>方案驗證</a:t>
            </a:r>
            <a:endParaRPr kumimoji="0" lang="zh-CN" altLang="en-US" b="1" i="0" u="none" strike="noStrike" kern="1200" cap="none" spc="0" normalizeH="0" baseline="0" noProof="0" dirty="0">
              <a:ln w="12700">
                <a:noFill/>
              </a:ln>
              <a:solidFill>
                <a:schemeClr val="bg1"/>
              </a:solidFill>
              <a:effectLst/>
              <a:uLnTx/>
              <a:uFillTx/>
              <a:latin typeface="Arial"/>
              <a:ea typeface="微软雅黑"/>
              <a:cs typeface="字魂105号-简雅黑" panose="00000500000000000000" pitchFamily="2" charset="-122"/>
              <a:sym typeface="Arial"/>
            </a:endParaRPr>
          </a:p>
        </p:txBody>
      </p:sp>
      <p:grpSp>
        <p:nvGrpSpPr>
          <p:cNvPr id="249" name="组合 248">
            <a:extLst>
              <a:ext uri="{FF2B5EF4-FFF2-40B4-BE49-F238E27FC236}">
                <a16:creationId xmlns:a16="http://schemas.microsoft.com/office/drawing/2014/main" id="{2FEA1EF8-0F6B-E149-919F-77BA34A11C28}"/>
              </a:ext>
            </a:extLst>
          </p:cNvPr>
          <p:cNvGrpSpPr/>
          <p:nvPr/>
        </p:nvGrpSpPr>
        <p:grpSpPr>
          <a:xfrm>
            <a:off x="2789416" y="2721521"/>
            <a:ext cx="1410129" cy="438703"/>
            <a:chOff x="8630686" y="3438705"/>
            <a:chExt cx="1507181" cy="446410"/>
          </a:xfrm>
        </p:grpSpPr>
        <p:sp>
          <p:nvSpPr>
            <p:cNvPr id="250" name="矩形: 圆角 58">
              <a:extLst>
                <a:ext uri="{FF2B5EF4-FFF2-40B4-BE49-F238E27FC236}">
                  <a16:creationId xmlns:a16="http://schemas.microsoft.com/office/drawing/2014/main" id="{A3D0B8C2-3A70-AD48-BBE5-93462357710A}"/>
                </a:ext>
              </a:extLst>
            </p:cNvPr>
            <p:cNvSpPr/>
            <p:nvPr/>
          </p:nvSpPr>
          <p:spPr>
            <a:xfrm>
              <a:off x="8630686" y="3438705"/>
              <a:ext cx="1403174" cy="350513"/>
            </a:xfrm>
            <a:prstGeom prst="roundRect">
              <a:avLst/>
            </a:prstGeom>
            <a:solidFill>
              <a:srgbClr val="F2F2F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字魂105号-简雅黑" panose="00000500000000000000" pitchFamily="2" charset="-122"/>
                <a:sym typeface="Arial"/>
              </a:endParaRPr>
            </a:p>
          </p:txBody>
        </p:sp>
        <p:sp>
          <p:nvSpPr>
            <p:cNvPr id="251" name="矩形: 圆角 59">
              <a:extLst>
                <a:ext uri="{FF2B5EF4-FFF2-40B4-BE49-F238E27FC236}">
                  <a16:creationId xmlns:a16="http://schemas.microsoft.com/office/drawing/2014/main" id="{CBF74208-B56A-BE46-BCA6-735847C7CBD7}"/>
                </a:ext>
              </a:extLst>
            </p:cNvPr>
            <p:cNvSpPr/>
            <p:nvPr/>
          </p:nvSpPr>
          <p:spPr>
            <a:xfrm>
              <a:off x="8736097" y="3520560"/>
              <a:ext cx="1401770" cy="364555"/>
            </a:xfrm>
            <a:prstGeom prst="roundRect">
              <a:avLst/>
            </a:prstGeom>
            <a:solidFill>
              <a:srgbClr val="5013B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字魂105号-简雅黑" panose="00000500000000000000" pitchFamily="2" charset="-122"/>
                <a:sym typeface="Arial"/>
              </a:endParaRPr>
            </a:p>
          </p:txBody>
        </p:sp>
      </p:grpSp>
      <p:sp>
        <p:nvSpPr>
          <p:cNvPr id="252" name="文本框 251">
            <a:extLst>
              <a:ext uri="{FF2B5EF4-FFF2-40B4-BE49-F238E27FC236}">
                <a16:creationId xmlns:a16="http://schemas.microsoft.com/office/drawing/2014/main" id="{71BA6CF8-174D-AC4C-AC6F-5BBA29B727FE}"/>
              </a:ext>
            </a:extLst>
          </p:cNvPr>
          <p:cNvSpPr txBox="1"/>
          <p:nvPr/>
        </p:nvSpPr>
        <p:spPr>
          <a:xfrm>
            <a:off x="2977479" y="2790142"/>
            <a:ext cx="1747091" cy="369332"/>
          </a:xfrm>
          <a:prstGeom prst="rect">
            <a:avLst/>
          </a:prstGeom>
          <a:noFill/>
          <a:ln>
            <a:noFill/>
          </a:ln>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w="12700">
                  <a:noFill/>
                </a:ln>
                <a:solidFill>
                  <a:schemeClr val="bg1"/>
                </a:solidFill>
                <a:effectLst/>
                <a:uLnTx/>
                <a:uFillTx/>
                <a:latin typeface="Arial"/>
                <a:ea typeface="微软雅黑"/>
                <a:cs typeface="字魂105号-简雅黑" panose="00000500000000000000" pitchFamily="2" charset="-122"/>
                <a:sym typeface="Arial"/>
              </a:rPr>
              <a:t>持續改進</a:t>
            </a:r>
          </a:p>
        </p:txBody>
      </p:sp>
    </p:spTree>
    <p:extLst>
      <p:ext uri="{BB962C8B-B14F-4D97-AF65-F5344CB8AC3E}">
        <p14:creationId xmlns:p14="http://schemas.microsoft.com/office/powerpoint/2010/main" val="417815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circle(in)">
                                      <p:cBhvr>
                                        <p:cTn id="22" dur="1000"/>
                                        <p:tgtEl>
                                          <p:spTgt spid="58"/>
                                        </p:tgtEl>
                                      </p:cBhvr>
                                    </p:animEffect>
                                  </p:childTnLst>
                                </p:cTn>
                              </p:par>
                            </p:childTnLst>
                          </p:cTn>
                        </p:par>
                        <p:par>
                          <p:cTn id="23" fill="hold">
                            <p:stCondLst>
                              <p:cond delay="1000"/>
                            </p:stCondLst>
                            <p:childTnLst>
                              <p:par>
                                <p:cTn id="24" presetID="12" presetClass="entr" presetSubtype="2" fill="hold" nodeType="afterEffect">
                                  <p:stCondLst>
                                    <p:cond delay="0"/>
                                  </p:stCondLst>
                                  <p:childTnLst>
                                    <p:set>
                                      <p:cBhvr>
                                        <p:cTn id="25" dur="1" fill="hold">
                                          <p:stCondLst>
                                            <p:cond delay="0"/>
                                          </p:stCondLst>
                                        </p:cTn>
                                        <p:tgtEl>
                                          <p:spTgt spid="87"/>
                                        </p:tgtEl>
                                        <p:attrNameLst>
                                          <p:attrName>style.visibility</p:attrName>
                                        </p:attrNameLst>
                                      </p:cBhvr>
                                      <p:to>
                                        <p:strVal val="visible"/>
                                      </p:to>
                                    </p:set>
                                    <p:anim calcmode="lin" valueType="num">
                                      <p:cBhvr additive="base">
                                        <p:cTn id="26" dur="500"/>
                                        <p:tgtEl>
                                          <p:spTgt spid="87"/>
                                        </p:tgtEl>
                                        <p:attrNameLst>
                                          <p:attrName>ppt_x</p:attrName>
                                        </p:attrNameLst>
                                      </p:cBhvr>
                                      <p:tavLst>
                                        <p:tav tm="0">
                                          <p:val>
                                            <p:strVal val="#ppt_x+#ppt_w*1.125000"/>
                                          </p:val>
                                        </p:tav>
                                        <p:tav tm="100000">
                                          <p:val>
                                            <p:strVal val="#ppt_x"/>
                                          </p:val>
                                        </p:tav>
                                      </p:tavLst>
                                    </p:anim>
                                    <p:animEffect transition="in" filter="wipe(left)">
                                      <p:cBhvr>
                                        <p:cTn id="27" dur="500"/>
                                        <p:tgtEl>
                                          <p:spTgt spid="87"/>
                                        </p:tgtEl>
                                      </p:cBhvr>
                                    </p:animEffect>
                                  </p:childTnLst>
                                </p:cTn>
                              </p:par>
                            </p:childTnLst>
                          </p:cTn>
                        </p:par>
                        <p:par>
                          <p:cTn id="28" fill="hold">
                            <p:stCondLst>
                              <p:cond delay="1500"/>
                            </p:stCondLst>
                            <p:childTnLst>
                              <p:par>
                                <p:cTn id="29" presetID="12" presetClass="entr" presetSubtype="2" fill="hold" nodeType="afterEffect">
                                  <p:stCondLst>
                                    <p:cond delay="0"/>
                                  </p:stCondLst>
                                  <p:childTnLst>
                                    <p:set>
                                      <p:cBhvr>
                                        <p:cTn id="30" dur="1" fill="hold">
                                          <p:stCondLst>
                                            <p:cond delay="0"/>
                                          </p:stCondLst>
                                        </p:cTn>
                                        <p:tgtEl>
                                          <p:spTgt spid="92"/>
                                        </p:tgtEl>
                                        <p:attrNameLst>
                                          <p:attrName>style.visibility</p:attrName>
                                        </p:attrNameLst>
                                      </p:cBhvr>
                                      <p:to>
                                        <p:strVal val="visible"/>
                                      </p:to>
                                    </p:set>
                                    <p:anim calcmode="lin" valueType="num">
                                      <p:cBhvr additive="base">
                                        <p:cTn id="31" dur="500"/>
                                        <p:tgtEl>
                                          <p:spTgt spid="92"/>
                                        </p:tgtEl>
                                        <p:attrNameLst>
                                          <p:attrName>ppt_x</p:attrName>
                                        </p:attrNameLst>
                                      </p:cBhvr>
                                      <p:tavLst>
                                        <p:tav tm="0">
                                          <p:val>
                                            <p:strVal val="#ppt_x+#ppt_w*1.125000"/>
                                          </p:val>
                                        </p:tav>
                                        <p:tav tm="100000">
                                          <p:val>
                                            <p:strVal val="#ppt_x"/>
                                          </p:val>
                                        </p:tav>
                                      </p:tavLst>
                                    </p:anim>
                                    <p:animEffect transition="in" filter="wipe(left)">
                                      <p:cBhvr>
                                        <p:cTn id="3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B5C46EE-7C11-2A4F-974C-30182AFA6173}"/>
              </a:ext>
            </a:extLst>
          </p:cNvPr>
          <p:cNvSpPr/>
          <p:nvPr/>
        </p:nvSpPr>
        <p:spPr>
          <a:xfrm>
            <a:off x="1046284" y="448405"/>
            <a:ext cx="7359162" cy="7201972"/>
          </a:xfrm>
          <a:prstGeom prst="rect">
            <a:avLst/>
          </a:prstGeom>
        </p:spPr>
        <p:txBody>
          <a:bodyPr wrap="square">
            <a:spAutoFit/>
          </a:bodyPr>
          <a:lstStyle/>
          <a:p>
            <a:br>
              <a:rPr lang="zh-CN" altLang="en-US" sz="1100" dirty="0">
                <a:effectLst/>
                <a:latin typeface="Helvetica Neue" panose="02000503000000020004" pitchFamily="2" charset="0"/>
              </a:rPr>
            </a:br>
            <a:endParaRPr lang="zh-CN" altLang="en-US" sz="1100" dirty="0">
              <a:effectLst/>
              <a:latin typeface="Helvetica Neue" panose="02000503000000020004" pitchFamily="2" charset="0"/>
            </a:endParaRPr>
          </a:p>
          <a:p>
            <a:r>
              <a:rPr lang="zh-CN" altLang="en-US" sz="1100" b="1" dirty="0">
                <a:effectLst/>
                <a:latin typeface="Helvetica Neue" panose="02000503000000020004" pitchFamily="2" charset="0"/>
              </a:rPr>
              <a:t>“</a:t>
            </a:r>
            <a:r>
              <a:rPr lang="zh-CN" altLang="en-US" sz="1100" dirty="0">
                <a:effectLst/>
                <a:latin typeface="Helvetica Neue" panose="02000503000000020004" pitchFamily="2" charset="0"/>
              </a:rPr>
              <a:t>慢”在哪里？</a:t>
            </a:r>
          </a:p>
          <a:p>
            <a:r>
              <a:rPr lang="zh-CN" altLang="en-US" sz="1100" dirty="0">
                <a:effectLst/>
                <a:latin typeface="Helvetica Neue" panose="02000503000000020004" pitchFamily="2" charset="0"/>
              </a:rPr>
              <a:t>面对一个黑盒盲区一样，只知道差，却束手无策</a:t>
            </a:r>
          </a:p>
          <a:p>
            <a:r>
              <a:rPr lang="zh-CN" altLang="en-US" sz="1100" dirty="0">
                <a:effectLst/>
                <a:latin typeface="Helvetica Neue" panose="02000503000000020004" pitchFamily="2" charset="0"/>
              </a:rPr>
              <a:t>影响程度而言，越靠近工作执行的地方，所能对系统产生的影响就越</a:t>
            </a:r>
          </a:p>
          <a:p>
            <a:r>
              <a:rPr lang="zh-CN" altLang="en-US" sz="1100" dirty="0">
                <a:effectLst/>
                <a:latin typeface="Helvetica Neue" panose="02000503000000020004" pitchFamily="2" charset="0"/>
              </a:rPr>
              <a:t>对于我们的系统进行层层剖析</a:t>
            </a:r>
          </a:p>
          <a:p>
            <a:r>
              <a:rPr lang="en-US" altLang="zh-CN" sz="1100" b="1" dirty="0">
                <a:effectLst/>
                <a:latin typeface="Helvetica Neue" panose="02000503000000020004" pitchFamily="2" charset="0"/>
              </a:rPr>
              <a:t>3. </a:t>
            </a:r>
            <a:r>
              <a:rPr lang="zh-CN" altLang="en-US" sz="1100" dirty="0">
                <a:effectLst/>
                <a:latin typeface="Helvetica Neue" panose="02000503000000020004" pitchFamily="2" charset="0"/>
              </a:rPr>
              <a:t>优先级评定</a:t>
            </a:r>
            <a:r>
              <a:rPr lang="en-US" altLang="zh-CN" sz="1100" b="1" dirty="0">
                <a:effectLst/>
                <a:latin typeface="Helvetica Neue" panose="02000503000000020004" pitchFamily="2" charset="0"/>
              </a:rPr>
              <a:t>——</a:t>
            </a:r>
            <a:r>
              <a:rPr lang="zh-CN" altLang="en-US" sz="1100" dirty="0">
                <a:effectLst/>
                <a:latin typeface="Helvetica Neue" panose="02000503000000020004" pitchFamily="2" charset="0"/>
              </a:rPr>
              <a:t>环节象限</a:t>
            </a:r>
          </a:p>
          <a:p>
            <a:r>
              <a:rPr lang="zh-CN" altLang="en-US" sz="1100" dirty="0">
                <a:effectLst/>
                <a:latin typeface="Helvetica Neue" panose="02000503000000020004" pitchFamily="2" charset="0"/>
              </a:rPr>
              <a:t>分析采用环节的最长耗时与耗时变异系数作为象限的横纵坐标，可以反映环节效率与质量情况。</a:t>
            </a:r>
          </a:p>
          <a:p>
            <a:pPr>
              <a:buFont typeface="Arial" panose="020B0604020202020204" pitchFamily="34" charset="0"/>
              <a:buChar char="•"/>
            </a:pPr>
            <a:r>
              <a:rPr lang="zh-CN" altLang="en-US" sz="1100" dirty="0">
                <a:effectLst/>
                <a:latin typeface="Helvetica Neue" panose="02000503000000020004" pitchFamily="2" charset="0"/>
              </a:rPr>
              <a:t>对第一象限中耗时长、耗时波动性较大的流程步骤应重点优化。</a:t>
            </a:r>
          </a:p>
          <a:p>
            <a:pPr>
              <a:buFont typeface="Arial" panose="020B0604020202020204" pitchFamily="34" charset="0"/>
              <a:buChar char="•"/>
            </a:pPr>
            <a:r>
              <a:rPr lang="zh-CN" altLang="en-US" sz="1100" dirty="0">
                <a:effectLst/>
                <a:latin typeface="Helvetica Neue" panose="02000503000000020004" pitchFamily="2" charset="0"/>
              </a:rPr>
              <a:t>对第二象限中耗时长、耗时波动稳定的流程步骤有优化空间。</a:t>
            </a:r>
          </a:p>
          <a:p>
            <a:pPr>
              <a:buFont typeface="Arial" panose="020B0604020202020204" pitchFamily="34" charset="0"/>
              <a:buChar char="•"/>
            </a:pPr>
            <a:r>
              <a:rPr lang="zh-CN" altLang="en-US" sz="1100" dirty="0">
                <a:effectLst/>
                <a:latin typeface="Helvetica Neue" panose="02000503000000020004" pitchFamily="2" charset="0"/>
              </a:rPr>
              <a:t>对第三象限中耗时短、表现稳定的流程步骤，保持现行水平。</a:t>
            </a:r>
          </a:p>
          <a:p>
            <a:pPr>
              <a:buFont typeface="Arial" panose="020B0604020202020204" pitchFamily="34" charset="0"/>
              <a:buChar char="•"/>
            </a:pPr>
            <a:r>
              <a:rPr lang="zh-CN" altLang="en-US" sz="1100" dirty="0">
                <a:effectLst/>
                <a:latin typeface="Helvetica Neue" panose="02000503000000020004" pitchFamily="2" charset="0"/>
              </a:rPr>
              <a:t>对第四象限中耗时短、耗时波动性较大的流程步骤酌情优化。</a:t>
            </a:r>
          </a:p>
          <a:p>
            <a:br>
              <a:rPr lang="zh-CN" altLang="en-US" sz="1100" dirty="0">
                <a:effectLst/>
                <a:latin typeface="Helvetica Neue" panose="02000503000000020004" pitchFamily="2" charset="0"/>
              </a:rPr>
            </a:br>
            <a:endParaRPr lang="zh-CN" altLang="en-US" sz="1100" dirty="0">
              <a:effectLst/>
              <a:latin typeface="Helvetica Neue" panose="02000503000000020004" pitchFamily="2" charset="0"/>
            </a:endParaRPr>
          </a:p>
          <a:p>
            <a:r>
              <a:rPr lang="zh-CN" altLang="en-US" sz="1100" dirty="0">
                <a:effectLst/>
                <a:latin typeface="Helvetica Neue" panose="02000503000000020004" pitchFamily="2" charset="0"/>
              </a:rPr>
              <a:t>加载优化</a:t>
            </a:r>
          </a:p>
          <a:p>
            <a:pPr>
              <a:buFont typeface="+mj-lt"/>
              <a:buAutoNum type="arabicPeriod"/>
            </a:pPr>
            <a:r>
              <a:rPr lang="zh-CN" altLang="en-US" sz="1100" dirty="0">
                <a:effectLst/>
                <a:latin typeface="Helvetica Neue" panose="02000503000000020004" pitchFamily="2" charset="0"/>
              </a:rPr>
              <a:t>压缩</a:t>
            </a:r>
            <a:r>
              <a:rPr lang="en" altLang="zh-CN" sz="1100" b="1" dirty="0">
                <a:effectLst/>
                <a:latin typeface="Helvetica Neue" panose="02000503000000020004" pitchFamily="2" charset="0"/>
              </a:rPr>
              <a:t>HTML</a:t>
            </a:r>
            <a:r>
              <a:rPr lang="zh-CN" altLang="en" sz="1100" dirty="0">
                <a:effectLst/>
                <a:latin typeface="Helvetica Neue" panose="02000503000000020004" pitchFamily="2" charset="0"/>
              </a:rPr>
              <a:t>、</a:t>
            </a:r>
            <a:r>
              <a:rPr lang="en" altLang="zh-CN" sz="1100" b="1" dirty="0">
                <a:effectLst/>
                <a:latin typeface="Helvetica Neue" panose="02000503000000020004" pitchFamily="2" charset="0"/>
              </a:rPr>
              <a:t>CSS</a:t>
            </a:r>
            <a:r>
              <a:rPr lang="zh-CN" altLang="en" sz="1100" dirty="0">
                <a:effectLst/>
                <a:latin typeface="Helvetica Neue" panose="02000503000000020004" pitchFamily="2" charset="0"/>
              </a:rPr>
              <a:t>、</a:t>
            </a:r>
            <a:r>
              <a:rPr lang="en" altLang="zh-CN" sz="1100" b="1" dirty="0">
                <a:effectLst/>
                <a:latin typeface="Helvetica Neue" panose="02000503000000020004" pitchFamily="2" charset="0"/>
              </a:rPr>
              <a:t>JS</a:t>
            </a:r>
            <a:r>
              <a:rPr lang="zh-CN" altLang="en" sz="1100" dirty="0">
                <a:effectLst/>
                <a:latin typeface="Helvetica Neue" panose="02000503000000020004" pitchFamily="2" charset="0"/>
              </a:rPr>
              <a:t>。</a:t>
            </a:r>
            <a:r>
              <a:rPr lang="zh-CN" altLang="en-US" sz="1100" dirty="0">
                <a:effectLst/>
                <a:latin typeface="Helvetica Neue" panose="02000503000000020004" pitchFamily="2" charset="0"/>
              </a:rPr>
              <a:t>减少资源大小可以加快网页的显示速度，所以要对</a:t>
            </a:r>
            <a:r>
              <a:rPr lang="en" altLang="zh-CN" sz="1100" dirty="0">
                <a:effectLst/>
                <a:latin typeface="Helvetica Neue" panose="02000503000000020004" pitchFamily="2" charset="0"/>
              </a:rPr>
              <a:t>HTML</a:t>
            </a:r>
            <a:r>
              <a:rPr lang="zh-CN" altLang="en" sz="1100" dirty="0">
                <a:effectLst/>
                <a:latin typeface="Helvetica Neue" panose="02000503000000020004" pitchFamily="2" charset="0"/>
              </a:rPr>
              <a:t>、</a:t>
            </a:r>
            <a:r>
              <a:rPr lang="en" altLang="zh-CN" sz="1100" dirty="0">
                <a:effectLst/>
                <a:latin typeface="Helvetica Neue" panose="02000503000000020004" pitchFamily="2" charset="0"/>
              </a:rPr>
              <a:t>CSS</a:t>
            </a:r>
            <a:r>
              <a:rPr lang="zh-CN" altLang="en" sz="1100" dirty="0">
                <a:effectLst/>
                <a:latin typeface="Helvetica Neue" panose="02000503000000020004" pitchFamily="2" charset="0"/>
              </a:rPr>
              <a:t>、</a:t>
            </a:r>
            <a:r>
              <a:rPr lang="en" altLang="zh-CN" sz="1100" dirty="0">
                <a:effectLst/>
                <a:latin typeface="Helvetica Neue" panose="02000503000000020004" pitchFamily="2" charset="0"/>
              </a:rPr>
              <a:t>JS</a:t>
            </a:r>
            <a:r>
              <a:rPr lang="zh-CN" altLang="en-US" sz="1100" dirty="0">
                <a:effectLst/>
                <a:latin typeface="Helvetica Neue" panose="02000503000000020004" pitchFamily="2" charset="0"/>
              </a:rPr>
              <a:t>等进行代码压缩。</a:t>
            </a:r>
          </a:p>
          <a:p>
            <a:pPr>
              <a:buFont typeface="+mj-lt"/>
              <a:buAutoNum type="arabicPeriod"/>
            </a:pPr>
            <a:r>
              <a:rPr lang="zh-CN" altLang="en-US" sz="1100" dirty="0">
                <a:effectLst/>
                <a:latin typeface="Helvetica Neue" panose="02000503000000020004" pitchFamily="2" charset="0"/>
              </a:rPr>
              <a:t>按需加载。将不影响首屏的资源和当前屏幕资源不用的资源放到用户需要时才加载。可采用如下方案：延迟加载</a:t>
            </a:r>
            <a:r>
              <a:rPr lang="en" altLang="zh-CN" sz="1100" b="1" dirty="0" err="1">
                <a:effectLst/>
                <a:latin typeface="Helvetica Neue" panose="02000503000000020004" pitchFamily="2" charset="0"/>
              </a:rPr>
              <a:t>LazyLoad</a:t>
            </a:r>
            <a:r>
              <a:rPr lang="zh-CN" altLang="en" sz="1100" dirty="0">
                <a:effectLst/>
                <a:latin typeface="Helvetica Neue" panose="02000503000000020004" pitchFamily="2" charset="0"/>
              </a:rPr>
              <a:t>。</a:t>
            </a:r>
            <a:r>
              <a:rPr lang="zh-CN" altLang="en-US" sz="1100" dirty="0">
                <a:effectLst/>
                <a:latin typeface="Helvetica Neue" panose="02000503000000020004" pitchFamily="2" charset="0"/>
              </a:rPr>
              <a:t>滚屏加载。注：按需加载会出现重绘制，会影响渲染的性能。</a:t>
            </a:r>
          </a:p>
          <a:p>
            <a:r>
              <a:rPr lang="zh-CN" altLang="en-US" sz="1100" dirty="0">
                <a:effectLst/>
                <a:latin typeface="Helvetica Neue" panose="02000503000000020004" pitchFamily="2" charset="0"/>
              </a:rPr>
              <a:t>代码优化</a:t>
            </a:r>
          </a:p>
          <a:p>
            <a:pPr>
              <a:buFont typeface="+mj-lt"/>
              <a:buAutoNum type="arabicPeriod"/>
            </a:pPr>
            <a:r>
              <a:rPr lang="zh-CN" altLang="en-US" sz="1100" dirty="0">
                <a:effectLst/>
                <a:latin typeface="Helvetica Neue" panose="02000503000000020004" pitchFamily="2" charset="0"/>
              </a:rPr>
              <a:t>移除空的</a:t>
            </a:r>
            <a:r>
              <a:rPr lang="en" altLang="zh-CN" sz="1100" b="1" dirty="0">
                <a:effectLst/>
                <a:latin typeface="Helvetica Neue" panose="02000503000000020004" pitchFamily="2" charset="0"/>
              </a:rPr>
              <a:t>CSS</a:t>
            </a:r>
            <a:r>
              <a:rPr lang="zh-CN" altLang="en-US" sz="1100" dirty="0">
                <a:effectLst/>
                <a:latin typeface="Helvetica Neue" panose="02000503000000020004" pitchFamily="2" charset="0"/>
              </a:rPr>
              <a:t>代码。</a:t>
            </a:r>
          </a:p>
          <a:p>
            <a:pPr>
              <a:buFont typeface="+mj-lt"/>
              <a:buAutoNum type="arabicPeriod"/>
            </a:pPr>
            <a:r>
              <a:rPr lang="zh-CN" altLang="en-US" sz="1100" dirty="0">
                <a:effectLst/>
                <a:latin typeface="Helvetica Neue" panose="02000503000000020004" pitchFamily="2" charset="0"/>
              </a:rPr>
              <a:t>标准化各种浏览器前缀。</a:t>
            </a:r>
          </a:p>
          <a:p>
            <a:pPr>
              <a:buFont typeface="+mj-lt"/>
              <a:buAutoNum type="arabicPeriod"/>
            </a:pPr>
            <a:r>
              <a:rPr lang="en" altLang="zh-CN" sz="1100" b="1" dirty="0">
                <a:effectLst/>
                <a:latin typeface="Helvetica Neue" panose="02000503000000020004" pitchFamily="2" charset="0"/>
              </a:rPr>
              <a:t>JS</a:t>
            </a:r>
            <a:r>
              <a:rPr lang="zh-CN" altLang="en-US" sz="1100" dirty="0">
                <a:effectLst/>
                <a:latin typeface="Helvetica Neue" panose="02000503000000020004" pitchFamily="2" charset="0"/>
              </a:rPr>
              <a:t>避免不必要的</a:t>
            </a:r>
            <a:r>
              <a:rPr lang="en" altLang="zh-CN" sz="1100" b="1" dirty="0">
                <a:effectLst/>
                <a:latin typeface="Helvetica Neue" panose="02000503000000020004" pitchFamily="2" charset="0"/>
              </a:rPr>
              <a:t>Dom</a:t>
            </a:r>
            <a:r>
              <a:rPr lang="zh-CN" altLang="en-US" sz="1100" dirty="0">
                <a:effectLst/>
                <a:latin typeface="Helvetica Neue" panose="02000503000000020004" pitchFamily="2" charset="0"/>
              </a:rPr>
              <a:t>操作。</a:t>
            </a:r>
          </a:p>
          <a:p>
            <a:pPr>
              <a:buFont typeface="Arial" panose="020B0604020202020204" pitchFamily="34" charset="0"/>
              <a:buChar char="•"/>
            </a:pPr>
            <a:r>
              <a:rPr lang="zh-CN" altLang="en-US" sz="1100" dirty="0">
                <a:effectLst/>
                <a:latin typeface="Helvetica Neue" panose="02000503000000020004" pitchFamily="2" charset="0"/>
              </a:rPr>
              <a:t>信息冗余：在一条“端到端流程”中，如果完全相同的“管理记录”需要多次输入，则很可能存在信息的冗余。比如，办一个手续，</a:t>
            </a:r>
            <a:r>
              <a:rPr lang="en-US" altLang="zh-CN" sz="1100" dirty="0">
                <a:effectLst/>
                <a:latin typeface="Helvetica Neue" panose="02000503000000020004" pitchFamily="2" charset="0"/>
              </a:rPr>
              <a:t>《</a:t>
            </a:r>
            <a:r>
              <a:rPr lang="zh-CN" altLang="en-US" sz="1100" dirty="0">
                <a:effectLst/>
                <a:latin typeface="Helvetica Neue" panose="02000503000000020004" pitchFamily="2" charset="0"/>
              </a:rPr>
              <a:t>身份证明复印件</a:t>
            </a:r>
            <a:r>
              <a:rPr lang="en-US" altLang="zh-CN" sz="1100" dirty="0">
                <a:effectLst/>
                <a:latin typeface="Helvetica Neue" panose="02000503000000020004" pitchFamily="2" charset="0"/>
              </a:rPr>
              <a:t>》</a:t>
            </a:r>
            <a:r>
              <a:rPr lang="zh-CN" altLang="en-US" sz="1100" dirty="0">
                <a:effectLst/>
                <a:latin typeface="Helvetica Neue" panose="02000503000000020004" pitchFamily="2" charset="0"/>
              </a:rPr>
              <a:t>需要在不同的环节递交</a:t>
            </a:r>
            <a:r>
              <a:rPr lang="en-US" altLang="zh-CN" sz="1100" dirty="0">
                <a:effectLst/>
                <a:latin typeface="Helvetica Neue" panose="02000503000000020004" pitchFamily="2" charset="0"/>
              </a:rPr>
              <a:t>5</a:t>
            </a:r>
            <a:r>
              <a:rPr lang="zh-CN" altLang="en-US" sz="1100" dirty="0">
                <a:effectLst/>
                <a:latin typeface="Helvetica Neue" panose="02000503000000020004" pitchFamily="2" charset="0"/>
              </a:rPr>
              <a:t>次，那绝对是属于信息冗余的，当然有冗余并不一定可以优化。</a:t>
            </a:r>
          </a:p>
          <a:p>
            <a:pPr>
              <a:buFont typeface="Arial" panose="020B0604020202020204" pitchFamily="34" charset="0"/>
              <a:buChar char="•"/>
            </a:pPr>
            <a:r>
              <a:rPr lang="zh-CN" altLang="en-US" sz="1100" dirty="0">
                <a:effectLst/>
                <a:latin typeface="Helvetica Neue" panose="02000503000000020004" pitchFamily="2" charset="0"/>
              </a:rPr>
              <a:t>系统冗余：一个“流程步骤”对应一个以上的“应用系统”或者同一份“管理记录”，在不同流程体系的不同“流程步骤”中，通过不同的“应用系统”录入，这些都属于系统冗余现象。</a:t>
            </a:r>
          </a:p>
          <a:p>
            <a:br>
              <a:rPr lang="zh-CN" altLang="en-US" sz="1100" dirty="0">
                <a:effectLst/>
                <a:latin typeface="Helvetica Neue" panose="02000503000000020004" pitchFamily="2" charset="0"/>
              </a:rPr>
            </a:br>
            <a:endParaRPr lang="zh-CN" altLang="en-US" sz="1100" dirty="0">
              <a:effectLst/>
              <a:latin typeface="Helvetica Neue" panose="02000503000000020004" pitchFamily="2" charset="0"/>
            </a:endParaRPr>
          </a:p>
          <a:p>
            <a:br>
              <a:rPr lang="zh-CN" altLang="en-US" sz="1100" dirty="0">
                <a:effectLst/>
                <a:latin typeface="Helvetica Neue" panose="02000503000000020004" pitchFamily="2" charset="0"/>
              </a:rPr>
            </a:br>
            <a:endParaRPr lang="zh-CN" altLang="en-US" sz="1100" dirty="0">
              <a:effectLst/>
              <a:latin typeface="Helvetica Neue" panose="02000503000000020004" pitchFamily="2" charset="0"/>
            </a:endParaRPr>
          </a:p>
          <a:p>
            <a:br>
              <a:rPr lang="zh-CN" altLang="en-US" sz="1100" dirty="0">
                <a:effectLst/>
                <a:latin typeface="Helvetica Neue" panose="02000503000000020004" pitchFamily="2" charset="0"/>
              </a:rPr>
            </a:br>
            <a:endParaRPr lang="zh-CN" altLang="en-US" sz="1100" dirty="0">
              <a:effectLst/>
              <a:latin typeface="Helvetica Neue" panose="02000503000000020004" pitchFamily="2" charset="0"/>
            </a:endParaRPr>
          </a:p>
          <a:p>
            <a:br>
              <a:rPr lang="zh-CN" altLang="en-US" sz="1100" dirty="0">
                <a:effectLst/>
                <a:latin typeface="Helvetica Neue" panose="02000503000000020004" pitchFamily="2" charset="0"/>
              </a:rPr>
            </a:br>
            <a:endParaRPr lang="zh-CN" altLang="en-US" sz="1100" dirty="0">
              <a:effectLst/>
              <a:latin typeface="Helvetica Neue" panose="02000503000000020004" pitchFamily="2" charset="0"/>
            </a:endParaRPr>
          </a:p>
          <a:p>
            <a:r>
              <a:rPr lang="zh-CN" altLang="en-US" sz="1100" dirty="0">
                <a:effectLst/>
                <a:latin typeface="Helvetica Neue" panose="02000503000000020004" pitchFamily="2" charset="0"/>
              </a:rPr>
              <a:t>消除页面卡顿</a:t>
            </a:r>
          </a:p>
          <a:p>
            <a:r>
              <a:rPr lang="zh-CN" altLang="en-US" sz="1100" dirty="0">
                <a:effectLst/>
                <a:latin typeface="Helvetica Neue" panose="02000503000000020004" pitchFamily="2" charset="0"/>
              </a:rPr>
              <a:t>用户感觉到的卡顿，主要来源于界面的刷新。而界面的性能主要是依赖于设备的</a:t>
            </a:r>
            <a:r>
              <a:rPr lang="en" altLang="zh-CN" sz="1100" dirty="0">
                <a:effectLst/>
                <a:latin typeface="Helvetica Neue" panose="02000503000000020004" pitchFamily="2" charset="0"/>
              </a:rPr>
              <a:t>UI</a:t>
            </a:r>
            <a:r>
              <a:rPr lang="zh-CN" altLang="en-US" sz="1100" dirty="0">
                <a:effectLst/>
                <a:latin typeface="Helvetica Neue" panose="02000503000000020004" pitchFamily="2" charset="0"/>
              </a:rPr>
              <a:t>渲染能力。如果我们的</a:t>
            </a:r>
            <a:r>
              <a:rPr lang="en" altLang="zh-CN" sz="1100" dirty="0">
                <a:effectLst/>
                <a:latin typeface="Helvetica Neue" panose="02000503000000020004" pitchFamily="2" charset="0"/>
              </a:rPr>
              <a:t>UI</a:t>
            </a:r>
            <a:r>
              <a:rPr lang="zh-CN" altLang="en-US" sz="1100" dirty="0">
                <a:effectLst/>
                <a:latin typeface="Helvetica Neue" panose="02000503000000020004" pitchFamily="2" charset="0"/>
              </a:rPr>
              <a:t>设计过于复杂，或是实现不够好，设备又不给力，界面就会像卡住了一样，给用户卡顿的感觉。消除页面的卡顿应该做到如下方面：</a:t>
            </a:r>
          </a:p>
          <a:p>
            <a:pPr>
              <a:buFont typeface="+mj-lt"/>
              <a:buAutoNum type="arabicPeriod"/>
            </a:pPr>
            <a:r>
              <a:rPr lang="zh-CN" altLang="en-US" sz="1100" dirty="0">
                <a:effectLst/>
                <a:latin typeface="Helvetica Neue" panose="02000503000000020004" pitchFamily="2" charset="0"/>
              </a:rPr>
              <a:t>避免过于复杂的布局。</a:t>
            </a:r>
          </a:p>
          <a:p>
            <a:pPr>
              <a:buFont typeface="+mj-lt"/>
              <a:buAutoNum type="arabicPeriod"/>
            </a:pPr>
            <a:r>
              <a:rPr lang="zh-CN" altLang="en-US" sz="1100" dirty="0">
                <a:effectLst/>
                <a:latin typeface="Helvetica Neue" panose="02000503000000020004" pitchFamily="2" charset="0"/>
              </a:rPr>
              <a:t>避免过度绘制</a:t>
            </a:r>
          </a:p>
          <a:p>
            <a:r>
              <a:rPr lang="zh-CN" altLang="en-US" sz="1100" dirty="0">
                <a:effectLst/>
                <a:latin typeface="PingFang SC" panose="020B0400000000000000" pitchFamily="34" charset="-122"/>
                <a:ea typeface="PingFang SC" panose="020B0400000000000000" pitchFamily="34" charset="-122"/>
              </a:rPr>
              <a:t>性能优化的</a:t>
            </a:r>
            <a:r>
              <a:rPr lang="en" altLang="zh-CN" sz="1100" dirty="0">
                <a:effectLst/>
                <a:latin typeface="Helvetica Neue" panose="02000503000000020004" pitchFamily="2" charset="0"/>
                <a:ea typeface="PingFang SC" panose="020B0400000000000000" pitchFamily="34" charset="-122"/>
              </a:rPr>
              <a:t>ROI</a:t>
            </a:r>
            <a:endParaRPr lang="en" altLang="zh-CN" sz="1100" dirty="0">
              <a:effectLst/>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503133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0DEA33A-B21A-3E4D-9C5E-4EF2867E9BEF}"/>
              </a:ext>
            </a:extLst>
          </p:cNvPr>
          <p:cNvPicPr>
            <a:picLocks noChangeAspect="1"/>
          </p:cNvPicPr>
          <p:nvPr/>
        </p:nvPicPr>
        <p:blipFill>
          <a:blip r:embed="rId2"/>
          <a:stretch>
            <a:fillRect/>
          </a:stretch>
        </p:blipFill>
        <p:spPr>
          <a:xfrm>
            <a:off x="1585653" y="1210333"/>
            <a:ext cx="4710976" cy="3483201"/>
          </a:xfrm>
          <a:prstGeom prst="rect">
            <a:avLst/>
          </a:prstGeom>
        </p:spPr>
      </p:pic>
      <p:pic>
        <p:nvPicPr>
          <p:cNvPr id="7" name="图片 6">
            <a:extLst>
              <a:ext uri="{FF2B5EF4-FFF2-40B4-BE49-F238E27FC236}">
                <a16:creationId xmlns:a16="http://schemas.microsoft.com/office/drawing/2014/main" id="{DCC0F79B-B996-B141-A6F5-C62896EDECA5}"/>
              </a:ext>
            </a:extLst>
          </p:cNvPr>
          <p:cNvPicPr>
            <a:picLocks noChangeAspect="1"/>
          </p:cNvPicPr>
          <p:nvPr/>
        </p:nvPicPr>
        <p:blipFill>
          <a:blip r:embed="rId3"/>
          <a:stretch>
            <a:fillRect/>
          </a:stretch>
        </p:blipFill>
        <p:spPr>
          <a:xfrm>
            <a:off x="3117850" y="2336800"/>
            <a:ext cx="5956300" cy="2184400"/>
          </a:xfrm>
          <a:prstGeom prst="rect">
            <a:avLst/>
          </a:prstGeom>
        </p:spPr>
      </p:pic>
    </p:spTree>
    <p:extLst>
      <p:ext uri="{BB962C8B-B14F-4D97-AF65-F5344CB8AC3E}">
        <p14:creationId xmlns:p14="http://schemas.microsoft.com/office/powerpoint/2010/main" val="366751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C69E7-7E80-6845-B9FC-1F1C0BB66711}"/>
              </a:ext>
            </a:extLst>
          </p:cNvPr>
          <p:cNvSpPr>
            <a:spLocks noGrp="1"/>
          </p:cNvSpPr>
          <p:nvPr>
            <p:ph type="title"/>
          </p:nvPr>
        </p:nvSpPr>
        <p:spPr/>
        <p:txBody>
          <a:bodyPr/>
          <a:lstStyle/>
          <a:p>
            <a:endParaRPr kumimoji="1" lang="zh-CN" altLang="en-US"/>
          </a:p>
        </p:txBody>
      </p:sp>
      <p:pic>
        <p:nvPicPr>
          <p:cNvPr id="5" name="内容占位符 4">
            <a:extLst>
              <a:ext uri="{FF2B5EF4-FFF2-40B4-BE49-F238E27FC236}">
                <a16:creationId xmlns:a16="http://schemas.microsoft.com/office/drawing/2014/main" id="{65D8B142-983F-E44D-9825-964DF6237033}"/>
              </a:ext>
            </a:extLst>
          </p:cNvPr>
          <p:cNvPicPr>
            <a:picLocks noGrp="1" noChangeAspect="1"/>
          </p:cNvPicPr>
          <p:nvPr>
            <p:ph idx="1"/>
          </p:nvPr>
        </p:nvPicPr>
        <p:blipFill>
          <a:blip r:embed="rId2"/>
          <a:stretch>
            <a:fillRect/>
          </a:stretch>
        </p:blipFill>
        <p:spPr>
          <a:xfrm>
            <a:off x="371581" y="228319"/>
            <a:ext cx="7143056" cy="4351338"/>
          </a:xfrm>
        </p:spPr>
      </p:pic>
      <p:pic>
        <p:nvPicPr>
          <p:cNvPr id="7" name="图片 6">
            <a:extLst>
              <a:ext uri="{FF2B5EF4-FFF2-40B4-BE49-F238E27FC236}">
                <a16:creationId xmlns:a16="http://schemas.microsoft.com/office/drawing/2014/main" id="{69E89BC8-E310-574D-BE41-F13A2C0EA6C3}"/>
              </a:ext>
            </a:extLst>
          </p:cNvPr>
          <p:cNvPicPr>
            <a:picLocks noChangeAspect="1"/>
          </p:cNvPicPr>
          <p:nvPr/>
        </p:nvPicPr>
        <p:blipFill>
          <a:blip r:embed="rId3"/>
          <a:stretch>
            <a:fillRect/>
          </a:stretch>
        </p:blipFill>
        <p:spPr>
          <a:xfrm>
            <a:off x="5787821" y="1192192"/>
            <a:ext cx="5178525" cy="3663387"/>
          </a:xfrm>
          <a:prstGeom prst="rect">
            <a:avLst/>
          </a:prstGeom>
        </p:spPr>
      </p:pic>
    </p:spTree>
    <p:extLst>
      <p:ext uri="{BB962C8B-B14F-4D97-AF65-F5344CB8AC3E}">
        <p14:creationId xmlns:p14="http://schemas.microsoft.com/office/powerpoint/2010/main" val="17632895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989898"/>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472</Words>
  <Application>Microsoft Macintosh PowerPoint</Application>
  <PresentationFormat>宽屏</PresentationFormat>
  <Paragraphs>89</Paragraphs>
  <Slides>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等线</vt:lpstr>
      <vt:lpstr>等线 Light</vt:lpstr>
      <vt:lpstr>微软雅黑</vt:lpstr>
      <vt:lpstr>字魂105号-简雅黑</vt:lpstr>
      <vt:lpstr>Heiti SC Medium</vt:lpstr>
      <vt:lpstr>PingFang SC</vt:lpstr>
      <vt:lpstr>新細明體</vt:lpstr>
      <vt:lpstr>Arial</vt:lpstr>
      <vt:lpstr>Helvetica Neue</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29</cp:revision>
  <dcterms:created xsi:type="dcterms:W3CDTF">2023-12-23T07:05:42Z</dcterms:created>
  <dcterms:modified xsi:type="dcterms:W3CDTF">2023-12-23T11:57:06Z</dcterms:modified>
</cp:coreProperties>
</file>