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A5A5A5"/>
    <a:srgbClr val="FFC000"/>
    <a:srgbClr val="4472C4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howGuides="1">
      <p:cViewPr>
        <p:scale>
          <a:sx n="110" d="100"/>
          <a:sy n="110" d="100"/>
        </p:scale>
        <p:origin x="-136" y="41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5876D-8242-04C9-0A45-26FE071C3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766B6C-0DFC-B797-ED66-F4E69FC4C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AC7823-882E-ED90-A5F4-F6704D0E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0100-5880-644A-8697-C4FE02F96D77}" type="datetimeFigureOut">
              <a:rPr kumimoji="1" lang="zh-CN" altLang="en-US" smtClean="0"/>
              <a:t>2023/4/19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884DE-09C1-8597-0F63-CF3F6E1A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4220E-492C-F064-AF16-285FBE71F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6FF4-BB7B-5341-8B87-1C4ABBEF28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318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CDB96-3C42-9637-AEB3-4A2430C5F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0B8006-96E9-A665-452F-CD10EFADC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1B7D08-009E-A525-92A9-3FBD2C5CD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0100-5880-644A-8697-C4FE02F96D77}" type="datetimeFigureOut">
              <a:rPr kumimoji="1" lang="zh-CN" altLang="en-US" smtClean="0"/>
              <a:t>2023/4/19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66A5EC-831D-7F06-8412-89A30E5F7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30EA36-F014-D4C4-C4B1-96F89AF9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6FF4-BB7B-5341-8B87-1C4ABBEF28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2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CB7B72-7791-17C1-C61A-4B9542288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480C7F-6719-6A91-C78A-ADC7AB540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12085-6B26-D7D2-D49C-5899EC77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0100-5880-644A-8697-C4FE02F96D77}" type="datetimeFigureOut">
              <a:rPr kumimoji="1" lang="zh-CN" altLang="en-US" smtClean="0"/>
              <a:t>2023/4/19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D74A89-7C52-9DFB-308B-5B41353A2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E13D5-941D-9B4A-82BD-99CA57B3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6FF4-BB7B-5341-8B87-1C4ABBEF28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189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B9D86-0081-4000-10A7-ADBF9D1F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FCE02-AD7A-E8D4-AB61-D9F2CEA0A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AC7399-32FE-7AF8-E95F-9D9B731C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0100-5880-644A-8697-C4FE02F96D77}" type="datetimeFigureOut">
              <a:rPr kumimoji="1" lang="zh-CN" altLang="en-US" smtClean="0"/>
              <a:t>2023/4/19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403D9-4C41-D429-0CE4-0A3C12B8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87627-057C-E8C6-4379-6CAE6318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6FF4-BB7B-5341-8B87-1C4ABBEF28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72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C1D0F-A4F0-91F0-0DEE-4FA623F47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5751A4-4F5A-77A0-BA80-A226E56D7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82997-0B55-7BCF-9C49-1BCA88A1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0100-5880-644A-8697-C4FE02F96D77}" type="datetimeFigureOut">
              <a:rPr kumimoji="1" lang="zh-CN" altLang="en-US" smtClean="0"/>
              <a:t>2023/4/19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E098A0-CB8A-3B96-803A-A28C8CFD1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218789-89F2-E973-394A-21D5D426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6FF4-BB7B-5341-8B87-1C4ABBEF28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189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81346-797B-DA56-13A9-D3EF415B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D68F52-F461-7FED-AD84-5D4597640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5E8794-681F-AA55-9D8F-9E0D3BD1F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ECB5AB-B3A2-3ADE-A620-827234C19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0100-5880-644A-8697-C4FE02F96D77}" type="datetimeFigureOut">
              <a:rPr kumimoji="1" lang="zh-CN" altLang="en-US" smtClean="0"/>
              <a:t>2023/4/19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A51CDE-A8DF-7DF0-E0CB-EBE5E801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70720D-81D2-881B-0F08-EC3A2F63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6FF4-BB7B-5341-8B87-1C4ABBEF28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553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7688D-944B-13CB-0B49-16291DCDC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EB834F-773D-281E-6509-145CC93BB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FD7FA4-C796-A005-6B24-47D8BE2E2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6D2CB2-A8AD-1B11-19A3-230412791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50EED6-5830-13F4-B955-E3CA7AF19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116D03-00DF-3B4A-3AF2-68E0E40C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0100-5880-644A-8697-C4FE02F96D77}" type="datetimeFigureOut">
              <a:rPr kumimoji="1" lang="zh-CN" altLang="en-US" smtClean="0"/>
              <a:t>2023/4/19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C82457-FB0A-104F-0C62-99823DD3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AF3B6A-24EF-01CA-119C-852C0B54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6FF4-BB7B-5341-8B87-1C4ABBEF28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7424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A6112-4724-B26C-8476-6CB89542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C7C2D3-C8B6-562C-B135-C88819DB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0100-5880-644A-8697-C4FE02F96D77}" type="datetimeFigureOut">
              <a:rPr kumimoji="1" lang="zh-CN" altLang="en-US" smtClean="0"/>
              <a:t>2023/4/19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714769-73DD-6E33-F590-2B7A2CBE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689099-FA9E-5CFA-4D0C-053BE221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6FF4-BB7B-5341-8B87-1C4ABBEF28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63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4C38AE-2423-F110-8B05-91A8BF76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0100-5880-644A-8697-C4FE02F96D77}" type="datetimeFigureOut">
              <a:rPr kumimoji="1" lang="zh-CN" altLang="en-US" smtClean="0"/>
              <a:t>2023/4/19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913AED-47DC-BEF8-A538-89EDCA96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518B9A-8574-B842-EEB9-7D78CFDE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6FF4-BB7B-5341-8B87-1C4ABBEF28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93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7F7C6-AB09-4C5F-3295-D84C86CEA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1A1B80-02B9-3535-A1F5-394CCF213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D3852A-D2AE-5C3B-F64A-0CB3EF652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20FA6F-1706-DC64-859C-AAB6F4F1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0100-5880-644A-8697-C4FE02F96D77}" type="datetimeFigureOut">
              <a:rPr kumimoji="1" lang="zh-CN" altLang="en-US" smtClean="0"/>
              <a:t>2023/4/19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0FD96A-BCA8-631F-45DC-5C0E68446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C6E6D6-1AE6-3CB1-B837-13BD6FAD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6FF4-BB7B-5341-8B87-1C4ABBEF28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694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AC5CB-1509-388E-0282-F42DC26C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D82CEB-31B8-F70E-75AF-1FD92CA4D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CE4DDD-984F-A753-19A5-4211D97CA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8BBF8A-1BF2-373F-6294-C4EB6B88E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0100-5880-644A-8697-C4FE02F96D77}" type="datetimeFigureOut">
              <a:rPr kumimoji="1" lang="zh-CN" altLang="en-US" smtClean="0"/>
              <a:t>2023/4/19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0B69B3-851E-DCA3-C2F3-3C7FE89C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250E33-5982-8919-8E05-6EE28C6F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6FF4-BB7B-5341-8B87-1C4ABBEF28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703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E0D2F8-2969-0996-B687-E2A49C60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4CF6BD-A6D1-91B5-B643-B7C876E2C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1B4590-8B9A-E6D1-704C-20C650F4E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10100-5880-644A-8697-C4FE02F96D77}" type="datetimeFigureOut">
              <a:rPr kumimoji="1" lang="zh-CN" altLang="en-US" smtClean="0"/>
              <a:t>2023/4/19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E0C5C-0B2D-F9E9-F6F8-EA61C8C00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5D435-03BE-DD72-7EB2-702FEFC37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86FF4-BB7B-5341-8B87-1C4ABBEF28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930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矩形 158">
            <a:extLst>
              <a:ext uri="{FF2B5EF4-FFF2-40B4-BE49-F238E27FC236}">
                <a16:creationId xmlns:a16="http://schemas.microsoft.com/office/drawing/2014/main" id="{529B7C92-B5CF-CAA1-2042-FDC935B3DBDC}"/>
              </a:ext>
            </a:extLst>
          </p:cNvPr>
          <p:cNvSpPr/>
          <p:nvPr/>
        </p:nvSpPr>
        <p:spPr>
          <a:xfrm>
            <a:off x="567560" y="2488556"/>
            <a:ext cx="2708476" cy="1504709"/>
          </a:xfrm>
          <a:prstGeom prst="rect">
            <a:avLst/>
          </a:prstGeom>
          <a:solidFill>
            <a:srgbClr val="4472C4">
              <a:alpha val="29804"/>
            </a:srgb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31EA44C-F6DC-D47B-8C26-4356F5EFF53D}"/>
              </a:ext>
            </a:extLst>
          </p:cNvPr>
          <p:cNvSpPr/>
          <p:nvPr/>
        </p:nvSpPr>
        <p:spPr>
          <a:xfrm flipH="1">
            <a:off x="567560" y="1312729"/>
            <a:ext cx="84082" cy="8408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2C5D545-BC2C-F02D-FCC2-10B38ED22959}"/>
              </a:ext>
            </a:extLst>
          </p:cNvPr>
          <p:cNvSpPr/>
          <p:nvPr/>
        </p:nvSpPr>
        <p:spPr>
          <a:xfrm flipH="1">
            <a:off x="740981" y="1312729"/>
            <a:ext cx="84082" cy="8408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BAFF5A0E-578E-05FD-31AE-13578713AC85}"/>
              </a:ext>
            </a:extLst>
          </p:cNvPr>
          <p:cNvSpPr/>
          <p:nvPr/>
        </p:nvSpPr>
        <p:spPr>
          <a:xfrm flipH="1">
            <a:off x="914402" y="1312729"/>
            <a:ext cx="84082" cy="8408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6172A04C-8C25-DC6A-5C4A-7676011996C7}"/>
              </a:ext>
            </a:extLst>
          </p:cNvPr>
          <p:cNvSpPr/>
          <p:nvPr/>
        </p:nvSpPr>
        <p:spPr>
          <a:xfrm flipH="1">
            <a:off x="1087823" y="1312729"/>
            <a:ext cx="84082" cy="840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C487B670-FBED-65F9-6E02-A38796B6973F}"/>
              </a:ext>
            </a:extLst>
          </p:cNvPr>
          <p:cNvSpPr/>
          <p:nvPr/>
        </p:nvSpPr>
        <p:spPr>
          <a:xfrm flipH="1">
            <a:off x="1261244" y="1312729"/>
            <a:ext cx="84082" cy="840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F3BBD128-6EE5-7508-F5B7-66E7121689C6}"/>
              </a:ext>
            </a:extLst>
          </p:cNvPr>
          <p:cNvSpPr/>
          <p:nvPr/>
        </p:nvSpPr>
        <p:spPr>
          <a:xfrm flipH="1">
            <a:off x="1434665" y="1312729"/>
            <a:ext cx="84082" cy="840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7CE2F59E-1F29-DCCB-B1C7-6C423BC5B2C1}"/>
              </a:ext>
            </a:extLst>
          </p:cNvPr>
          <p:cNvSpPr/>
          <p:nvPr/>
        </p:nvSpPr>
        <p:spPr>
          <a:xfrm flipH="1">
            <a:off x="1608086" y="1312729"/>
            <a:ext cx="84082" cy="8408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4BD83B6F-1900-459E-DC14-73656FAE7905}"/>
              </a:ext>
            </a:extLst>
          </p:cNvPr>
          <p:cNvSpPr/>
          <p:nvPr/>
        </p:nvSpPr>
        <p:spPr>
          <a:xfrm flipH="1">
            <a:off x="1781507" y="1312729"/>
            <a:ext cx="84082" cy="8408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81A1B8D1-A354-3E06-ADA3-CAF3830D9639}"/>
              </a:ext>
            </a:extLst>
          </p:cNvPr>
          <p:cNvSpPr/>
          <p:nvPr/>
        </p:nvSpPr>
        <p:spPr>
          <a:xfrm flipH="1">
            <a:off x="1954928" y="1312729"/>
            <a:ext cx="84082" cy="8408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B6E918C8-1A0B-A8D7-C5EB-0D32D7C295F7}"/>
              </a:ext>
            </a:extLst>
          </p:cNvPr>
          <p:cNvSpPr/>
          <p:nvPr/>
        </p:nvSpPr>
        <p:spPr>
          <a:xfrm flipH="1">
            <a:off x="567560" y="1454698"/>
            <a:ext cx="84082" cy="8408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E85029C0-8C5D-989F-E923-2B74C9240416}"/>
              </a:ext>
            </a:extLst>
          </p:cNvPr>
          <p:cNvSpPr/>
          <p:nvPr/>
        </p:nvSpPr>
        <p:spPr>
          <a:xfrm flipH="1">
            <a:off x="740981" y="1454698"/>
            <a:ext cx="84082" cy="8408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29095ED0-8494-BD07-3A67-756BE681A420}"/>
              </a:ext>
            </a:extLst>
          </p:cNvPr>
          <p:cNvSpPr/>
          <p:nvPr/>
        </p:nvSpPr>
        <p:spPr>
          <a:xfrm flipH="1">
            <a:off x="914402" y="1454698"/>
            <a:ext cx="84082" cy="8408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988EAD83-1491-B914-8A7B-22AF4E52B1E3}"/>
              </a:ext>
            </a:extLst>
          </p:cNvPr>
          <p:cNvSpPr/>
          <p:nvPr/>
        </p:nvSpPr>
        <p:spPr>
          <a:xfrm flipH="1">
            <a:off x="1087823" y="1454698"/>
            <a:ext cx="84082" cy="840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560A45E2-2140-AF4D-22DD-D28C9E905289}"/>
              </a:ext>
            </a:extLst>
          </p:cNvPr>
          <p:cNvSpPr/>
          <p:nvPr/>
        </p:nvSpPr>
        <p:spPr>
          <a:xfrm flipH="1">
            <a:off x="1261244" y="1454698"/>
            <a:ext cx="84082" cy="840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043D5073-A0E5-9362-EF96-75F189D338F7}"/>
              </a:ext>
            </a:extLst>
          </p:cNvPr>
          <p:cNvSpPr/>
          <p:nvPr/>
        </p:nvSpPr>
        <p:spPr>
          <a:xfrm flipH="1">
            <a:off x="1434665" y="1454698"/>
            <a:ext cx="84082" cy="840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33912E23-CD1D-1FED-8EA5-92CDC4994796}"/>
              </a:ext>
            </a:extLst>
          </p:cNvPr>
          <p:cNvSpPr/>
          <p:nvPr/>
        </p:nvSpPr>
        <p:spPr>
          <a:xfrm flipH="1">
            <a:off x="1608086" y="1454698"/>
            <a:ext cx="84082" cy="8408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BE3053E1-FE97-C778-CDAB-96B09007E66B}"/>
              </a:ext>
            </a:extLst>
          </p:cNvPr>
          <p:cNvSpPr/>
          <p:nvPr/>
        </p:nvSpPr>
        <p:spPr>
          <a:xfrm flipH="1">
            <a:off x="1781507" y="1454698"/>
            <a:ext cx="84082" cy="8408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C8DA1757-D214-7B1D-0FAE-14905E1A57FF}"/>
              </a:ext>
            </a:extLst>
          </p:cNvPr>
          <p:cNvSpPr/>
          <p:nvPr/>
        </p:nvSpPr>
        <p:spPr>
          <a:xfrm flipH="1">
            <a:off x="1954928" y="1454698"/>
            <a:ext cx="84082" cy="8408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838F60A2-E24D-34AF-C5C8-FA008ACD2543}"/>
              </a:ext>
            </a:extLst>
          </p:cNvPr>
          <p:cNvSpPr/>
          <p:nvPr/>
        </p:nvSpPr>
        <p:spPr>
          <a:xfrm flipH="1">
            <a:off x="567560" y="1596667"/>
            <a:ext cx="84082" cy="8408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82C05B11-2845-7B83-CFF2-068F842C4ED4}"/>
              </a:ext>
            </a:extLst>
          </p:cNvPr>
          <p:cNvSpPr/>
          <p:nvPr/>
        </p:nvSpPr>
        <p:spPr>
          <a:xfrm flipH="1">
            <a:off x="740981" y="1596667"/>
            <a:ext cx="84082" cy="8408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78CD9A03-930A-8CC9-07EA-BD4550D2D2F0}"/>
              </a:ext>
            </a:extLst>
          </p:cNvPr>
          <p:cNvSpPr/>
          <p:nvPr/>
        </p:nvSpPr>
        <p:spPr>
          <a:xfrm flipH="1">
            <a:off x="914402" y="1596667"/>
            <a:ext cx="84082" cy="8408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A6F2414D-9ACD-733C-8445-5CB8840EBB23}"/>
              </a:ext>
            </a:extLst>
          </p:cNvPr>
          <p:cNvSpPr/>
          <p:nvPr/>
        </p:nvSpPr>
        <p:spPr>
          <a:xfrm flipH="1">
            <a:off x="1087823" y="1596667"/>
            <a:ext cx="84082" cy="840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CF1CB27A-9DD0-70EF-B251-3564AC174AA8}"/>
              </a:ext>
            </a:extLst>
          </p:cNvPr>
          <p:cNvSpPr/>
          <p:nvPr/>
        </p:nvSpPr>
        <p:spPr>
          <a:xfrm flipH="1">
            <a:off x="1261244" y="1596667"/>
            <a:ext cx="84082" cy="840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CB4A153B-40B8-6DE4-5EF8-461DE86CCC8B}"/>
              </a:ext>
            </a:extLst>
          </p:cNvPr>
          <p:cNvSpPr/>
          <p:nvPr/>
        </p:nvSpPr>
        <p:spPr>
          <a:xfrm flipH="1">
            <a:off x="1434665" y="1596667"/>
            <a:ext cx="84082" cy="840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E689B471-6190-4D76-2549-F35778AE7C2B}"/>
              </a:ext>
            </a:extLst>
          </p:cNvPr>
          <p:cNvSpPr/>
          <p:nvPr/>
        </p:nvSpPr>
        <p:spPr>
          <a:xfrm flipH="1">
            <a:off x="1608086" y="1596667"/>
            <a:ext cx="84082" cy="8408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9862210F-A120-D9A9-B60C-2BA9A8C849FA}"/>
              </a:ext>
            </a:extLst>
          </p:cNvPr>
          <p:cNvSpPr/>
          <p:nvPr/>
        </p:nvSpPr>
        <p:spPr>
          <a:xfrm flipH="1">
            <a:off x="1781507" y="1596667"/>
            <a:ext cx="84082" cy="8408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2E23D7F8-532A-DD46-2924-58FA67F7742C}"/>
              </a:ext>
            </a:extLst>
          </p:cNvPr>
          <p:cNvSpPr/>
          <p:nvPr/>
        </p:nvSpPr>
        <p:spPr>
          <a:xfrm flipH="1">
            <a:off x="1954928" y="1596667"/>
            <a:ext cx="84082" cy="8408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2E049D8E-B927-B4A9-4BEE-E29797DE4FB5}"/>
              </a:ext>
            </a:extLst>
          </p:cNvPr>
          <p:cNvSpPr/>
          <p:nvPr/>
        </p:nvSpPr>
        <p:spPr>
          <a:xfrm flipH="1">
            <a:off x="567560" y="1738636"/>
            <a:ext cx="84082" cy="8408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9201FE5F-7D4A-E43B-371B-C7FEABE9D3C5}"/>
              </a:ext>
            </a:extLst>
          </p:cNvPr>
          <p:cNvSpPr/>
          <p:nvPr/>
        </p:nvSpPr>
        <p:spPr>
          <a:xfrm flipH="1">
            <a:off x="740981" y="1738636"/>
            <a:ext cx="84082" cy="8408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CE422DB7-35F6-9860-F703-F32383B1E220}"/>
              </a:ext>
            </a:extLst>
          </p:cNvPr>
          <p:cNvSpPr/>
          <p:nvPr/>
        </p:nvSpPr>
        <p:spPr>
          <a:xfrm flipH="1">
            <a:off x="914402" y="1738636"/>
            <a:ext cx="84082" cy="8408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F2BD3FCF-C01A-D79B-775E-66301487CD83}"/>
              </a:ext>
            </a:extLst>
          </p:cNvPr>
          <p:cNvSpPr/>
          <p:nvPr/>
        </p:nvSpPr>
        <p:spPr>
          <a:xfrm flipH="1">
            <a:off x="1087823" y="1738636"/>
            <a:ext cx="84082" cy="840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2E6266C5-1882-E089-A917-C024657E4D7B}"/>
              </a:ext>
            </a:extLst>
          </p:cNvPr>
          <p:cNvSpPr/>
          <p:nvPr/>
        </p:nvSpPr>
        <p:spPr>
          <a:xfrm flipH="1">
            <a:off x="1261244" y="1738636"/>
            <a:ext cx="84082" cy="840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A3BC60FA-A463-4BDE-3735-528FA90DAA35}"/>
              </a:ext>
            </a:extLst>
          </p:cNvPr>
          <p:cNvSpPr/>
          <p:nvPr/>
        </p:nvSpPr>
        <p:spPr>
          <a:xfrm flipH="1">
            <a:off x="1434665" y="1738636"/>
            <a:ext cx="84082" cy="840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B43372C6-25D0-C411-2533-6F917B82EC29}"/>
              </a:ext>
            </a:extLst>
          </p:cNvPr>
          <p:cNvSpPr/>
          <p:nvPr/>
        </p:nvSpPr>
        <p:spPr>
          <a:xfrm flipH="1">
            <a:off x="1608086" y="1738636"/>
            <a:ext cx="84082" cy="8408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BC048C47-C7E1-3AE8-1BAE-0ECD6A27EA0A}"/>
              </a:ext>
            </a:extLst>
          </p:cNvPr>
          <p:cNvSpPr/>
          <p:nvPr/>
        </p:nvSpPr>
        <p:spPr>
          <a:xfrm flipH="1">
            <a:off x="1781507" y="1738636"/>
            <a:ext cx="84082" cy="8408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8B027B9D-0C8E-A81D-DDC3-D12DF7C5406B}"/>
              </a:ext>
            </a:extLst>
          </p:cNvPr>
          <p:cNvSpPr/>
          <p:nvPr/>
        </p:nvSpPr>
        <p:spPr>
          <a:xfrm flipH="1">
            <a:off x="1954928" y="1738636"/>
            <a:ext cx="84082" cy="8408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28F9CC10-864C-8FBA-33B3-E66D5B6F80C1}"/>
              </a:ext>
            </a:extLst>
          </p:cNvPr>
          <p:cNvSpPr/>
          <p:nvPr/>
        </p:nvSpPr>
        <p:spPr>
          <a:xfrm flipH="1">
            <a:off x="567560" y="1880605"/>
            <a:ext cx="84082" cy="8408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23612E65-0942-B55A-D9AC-D5F6FA5BD32A}"/>
              </a:ext>
            </a:extLst>
          </p:cNvPr>
          <p:cNvSpPr/>
          <p:nvPr/>
        </p:nvSpPr>
        <p:spPr>
          <a:xfrm flipH="1">
            <a:off x="740981" y="1880605"/>
            <a:ext cx="84082" cy="8408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9C5C95FE-2052-AF09-3A6C-2AD0B03B569D}"/>
              </a:ext>
            </a:extLst>
          </p:cNvPr>
          <p:cNvSpPr/>
          <p:nvPr/>
        </p:nvSpPr>
        <p:spPr>
          <a:xfrm flipH="1">
            <a:off x="914402" y="1880605"/>
            <a:ext cx="84082" cy="8408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8719FECF-8FE9-C914-6F72-1E82B0AF99E9}"/>
              </a:ext>
            </a:extLst>
          </p:cNvPr>
          <p:cNvSpPr/>
          <p:nvPr/>
        </p:nvSpPr>
        <p:spPr>
          <a:xfrm flipH="1">
            <a:off x="1087823" y="1880605"/>
            <a:ext cx="84082" cy="840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4ADE1DAB-51FA-094C-2E0F-57F311E2FAEE}"/>
              </a:ext>
            </a:extLst>
          </p:cNvPr>
          <p:cNvSpPr/>
          <p:nvPr/>
        </p:nvSpPr>
        <p:spPr>
          <a:xfrm flipH="1">
            <a:off x="1261244" y="1880605"/>
            <a:ext cx="84082" cy="840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281AA2B8-E673-AA9B-2F37-857E95E3A459}"/>
              </a:ext>
            </a:extLst>
          </p:cNvPr>
          <p:cNvSpPr/>
          <p:nvPr/>
        </p:nvSpPr>
        <p:spPr>
          <a:xfrm flipH="1">
            <a:off x="1434665" y="1880605"/>
            <a:ext cx="84082" cy="840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CD147B1C-DA31-8A7C-5995-76AC47BB9CAE}"/>
              </a:ext>
            </a:extLst>
          </p:cNvPr>
          <p:cNvSpPr/>
          <p:nvPr/>
        </p:nvSpPr>
        <p:spPr>
          <a:xfrm flipH="1">
            <a:off x="1608086" y="1880605"/>
            <a:ext cx="84082" cy="8408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BFED842-215B-69A8-BDD5-336096707673}"/>
              </a:ext>
            </a:extLst>
          </p:cNvPr>
          <p:cNvSpPr/>
          <p:nvPr/>
        </p:nvSpPr>
        <p:spPr>
          <a:xfrm flipH="1">
            <a:off x="1781507" y="1880605"/>
            <a:ext cx="84082" cy="8408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C1F2E57F-9E70-29A3-785C-78FCC8D2B677}"/>
              </a:ext>
            </a:extLst>
          </p:cNvPr>
          <p:cNvSpPr/>
          <p:nvPr/>
        </p:nvSpPr>
        <p:spPr>
          <a:xfrm flipH="1">
            <a:off x="1954928" y="1880605"/>
            <a:ext cx="84082" cy="8408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615DE611-77AF-0ECE-9F8D-E23E779EB73A}"/>
              </a:ext>
            </a:extLst>
          </p:cNvPr>
          <p:cNvSpPr/>
          <p:nvPr/>
        </p:nvSpPr>
        <p:spPr>
          <a:xfrm flipH="1">
            <a:off x="567560" y="2022574"/>
            <a:ext cx="84082" cy="8408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56690B46-C2C8-D696-C306-29DDEBA9B7D6}"/>
              </a:ext>
            </a:extLst>
          </p:cNvPr>
          <p:cNvSpPr/>
          <p:nvPr/>
        </p:nvSpPr>
        <p:spPr>
          <a:xfrm flipH="1">
            <a:off x="740981" y="2022574"/>
            <a:ext cx="84082" cy="8408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6E6F7B83-1BEA-8766-7F09-3FA52C372617}"/>
              </a:ext>
            </a:extLst>
          </p:cNvPr>
          <p:cNvSpPr/>
          <p:nvPr/>
        </p:nvSpPr>
        <p:spPr>
          <a:xfrm flipH="1">
            <a:off x="914402" y="2022574"/>
            <a:ext cx="84082" cy="8408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872269E0-6F1D-E0D7-F687-89EBD8EC6F76}"/>
              </a:ext>
            </a:extLst>
          </p:cNvPr>
          <p:cNvSpPr/>
          <p:nvPr/>
        </p:nvSpPr>
        <p:spPr>
          <a:xfrm flipH="1">
            <a:off x="1087823" y="2022574"/>
            <a:ext cx="84082" cy="840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818D131C-E970-181B-93F7-CD21C3CC0E6B}"/>
              </a:ext>
            </a:extLst>
          </p:cNvPr>
          <p:cNvSpPr/>
          <p:nvPr/>
        </p:nvSpPr>
        <p:spPr>
          <a:xfrm flipH="1">
            <a:off x="1261244" y="2022574"/>
            <a:ext cx="84082" cy="840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883E1B3D-317E-A6EF-76C0-E38859A9CF4C}"/>
              </a:ext>
            </a:extLst>
          </p:cNvPr>
          <p:cNvSpPr/>
          <p:nvPr/>
        </p:nvSpPr>
        <p:spPr>
          <a:xfrm flipH="1">
            <a:off x="1434665" y="2022574"/>
            <a:ext cx="84082" cy="840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146E46F0-4BAB-BBD3-F186-7C4EE360752A}"/>
              </a:ext>
            </a:extLst>
          </p:cNvPr>
          <p:cNvSpPr/>
          <p:nvPr/>
        </p:nvSpPr>
        <p:spPr>
          <a:xfrm flipH="1">
            <a:off x="1608086" y="2022574"/>
            <a:ext cx="84082" cy="8408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E430B9C8-6EF9-CC0E-68D9-4075C423A37E}"/>
              </a:ext>
            </a:extLst>
          </p:cNvPr>
          <p:cNvSpPr/>
          <p:nvPr/>
        </p:nvSpPr>
        <p:spPr>
          <a:xfrm flipH="1">
            <a:off x="1781507" y="2022574"/>
            <a:ext cx="84082" cy="8408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BB42D56E-2D0F-A442-95A1-9212FDDF6A72}"/>
              </a:ext>
            </a:extLst>
          </p:cNvPr>
          <p:cNvSpPr/>
          <p:nvPr/>
        </p:nvSpPr>
        <p:spPr>
          <a:xfrm flipH="1">
            <a:off x="1954928" y="2022574"/>
            <a:ext cx="84082" cy="8408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B361DC25-C3EB-DD1D-8340-0FB3D5F68224}"/>
              </a:ext>
            </a:extLst>
          </p:cNvPr>
          <p:cNvSpPr txBox="1"/>
          <p:nvPr/>
        </p:nvSpPr>
        <p:spPr>
          <a:xfrm>
            <a:off x="2349660" y="158474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自动化计算</a:t>
            </a: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A4F27471-CB59-DEB8-1726-C7BE6E300A96}"/>
              </a:ext>
            </a:extLst>
          </p:cNvPr>
          <p:cNvSpPr txBox="1"/>
          <p:nvPr/>
        </p:nvSpPr>
        <p:spPr>
          <a:xfrm>
            <a:off x="7340279" y="148481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整体编辑</a:t>
            </a: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9E341F5C-0C00-6081-B72C-FE41C9C11F57}"/>
              </a:ext>
            </a:extLst>
          </p:cNvPr>
          <p:cNvSpPr/>
          <p:nvPr/>
        </p:nvSpPr>
        <p:spPr>
          <a:xfrm>
            <a:off x="721291" y="2963119"/>
            <a:ext cx="436181" cy="555584"/>
          </a:xfrm>
          <a:prstGeom prst="rect">
            <a:avLst/>
          </a:prstGeom>
          <a:solidFill>
            <a:srgbClr val="ED7D31">
              <a:alpha val="29804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EE0076CB-00BB-187B-0863-765A0AFC7537}"/>
              </a:ext>
            </a:extLst>
          </p:cNvPr>
          <p:cNvSpPr/>
          <p:nvPr/>
        </p:nvSpPr>
        <p:spPr>
          <a:xfrm>
            <a:off x="1322376" y="2963119"/>
            <a:ext cx="436181" cy="555584"/>
          </a:xfrm>
          <a:prstGeom prst="rect">
            <a:avLst/>
          </a:prstGeom>
          <a:solidFill>
            <a:srgbClr val="70AD47">
              <a:alpha val="50196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CAF4DEAE-BC83-2B04-8A9D-330E5C460212}"/>
              </a:ext>
            </a:extLst>
          </p:cNvPr>
          <p:cNvSpPr/>
          <p:nvPr/>
        </p:nvSpPr>
        <p:spPr>
          <a:xfrm>
            <a:off x="1923461" y="2963119"/>
            <a:ext cx="436181" cy="55558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617A72F0-39F2-3BFD-DADF-9A492CB129A8}"/>
              </a:ext>
            </a:extLst>
          </p:cNvPr>
          <p:cNvSpPr/>
          <p:nvPr/>
        </p:nvSpPr>
        <p:spPr>
          <a:xfrm>
            <a:off x="2524546" y="2963119"/>
            <a:ext cx="436181" cy="555584"/>
          </a:xfrm>
          <a:prstGeom prst="rect">
            <a:avLst/>
          </a:prstGeom>
          <a:solidFill>
            <a:srgbClr val="A5A5A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220F3A-67BF-379C-F8AB-617505E2A9A6}"/>
              </a:ext>
            </a:extLst>
          </p:cNvPr>
          <p:cNvSpPr txBox="1"/>
          <p:nvPr/>
        </p:nvSpPr>
        <p:spPr>
          <a:xfrm>
            <a:off x="3566931" y="308702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页面缓存</a:t>
            </a:r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8ABB8825-3FB3-F40F-0B95-9B9D97935869}"/>
              </a:ext>
            </a:extLst>
          </p:cNvPr>
          <p:cNvSpPr/>
          <p:nvPr/>
        </p:nvSpPr>
        <p:spPr>
          <a:xfrm>
            <a:off x="5656162" y="2989162"/>
            <a:ext cx="879676" cy="879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登陆</a:t>
            </a:r>
            <a:endParaRPr kumimoji="1" lang="zh-CN" altLang="en-US" dirty="0"/>
          </a:p>
        </p:txBody>
      </p:sp>
      <p:sp>
        <p:nvSpPr>
          <p:cNvPr id="164" name="圆角矩形 163">
            <a:extLst>
              <a:ext uri="{FF2B5EF4-FFF2-40B4-BE49-F238E27FC236}">
                <a16:creationId xmlns:a16="http://schemas.microsoft.com/office/drawing/2014/main" id="{1DDEFDEA-6E72-D7C2-E449-69FD0F9F27D3}"/>
              </a:ext>
            </a:extLst>
          </p:cNvPr>
          <p:cNvSpPr/>
          <p:nvPr/>
        </p:nvSpPr>
        <p:spPr>
          <a:xfrm>
            <a:off x="8515745" y="1350642"/>
            <a:ext cx="509286" cy="120537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5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1" name="圆角矩形 170">
            <a:extLst>
              <a:ext uri="{FF2B5EF4-FFF2-40B4-BE49-F238E27FC236}">
                <a16:creationId xmlns:a16="http://schemas.microsoft.com/office/drawing/2014/main" id="{300AF7B3-8C41-41A4-2ED1-B83EE5D777F7}"/>
              </a:ext>
            </a:extLst>
          </p:cNvPr>
          <p:cNvSpPr/>
          <p:nvPr/>
        </p:nvSpPr>
        <p:spPr>
          <a:xfrm>
            <a:off x="9128207" y="1350641"/>
            <a:ext cx="509286" cy="120537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5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2" name="圆角矩形 171">
            <a:extLst>
              <a:ext uri="{FF2B5EF4-FFF2-40B4-BE49-F238E27FC236}">
                <a16:creationId xmlns:a16="http://schemas.microsoft.com/office/drawing/2014/main" id="{09ACC6F9-8419-EA1D-02CC-53D4B64CEC23}"/>
              </a:ext>
            </a:extLst>
          </p:cNvPr>
          <p:cNvSpPr/>
          <p:nvPr/>
        </p:nvSpPr>
        <p:spPr>
          <a:xfrm>
            <a:off x="9740669" y="1350640"/>
            <a:ext cx="509286" cy="120537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5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6" name="圆角矩形 175">
            <a:extLst>
              <a:ext uri="{FF2B5EF4-FFF2-40B4-BE49-F238E27FC236}">
                <a16:creationId xmlns:a16="http://schemas.microsoft.com/office/drawing/2014/main" id="{D332811E-D870-93A9-D237-EDF84A13535A}"/>
              </a:ext>
            </a:extLst>
          </p:cNvPr>
          <p:cNvSpPr/>
          <p:nvPr/>
        </p:nvSpPr>
        <p:spPr>
          <a:xfrm>
            <a:off x="8515745" y="1555261"/>
            <a:ext cx="509286" cy="120537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5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7" name="圆角矩形 176">
            <a:extLst>
              <a:ext uri="{FF2B5EF4-FFF2-40B4-BE49-F238E27FC236}">
                <a16:creationId xmlns:a16="http://schemas.microsoft.com/office/drawing/2014/main" id="{78E24813-C69A-C7D8-51F7-9DA80F725D37}"/>
              </a:ext>
            </a:extLst>
          </p:cNvPr>
          <p:cNvSpPr/>
          <p:nvPr/>
        </p:nvSpPr>
        <p:spPr>
          <a:xfrm>
            <a:off x="9128207" y="1555260"/>
            <a:ext cx="509286" cy="120537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5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8" name="圆角矩形 177">
            <a:extLst>
              <a:ext uri="{FF2B5EF4-FFF2-40B4-BE49-F238E27FC236}">
                <a16:creationId xmlns:a16="http://schemas.microsoft.com/office/drawing/2014/main" id="{51D767FE-96D7-B2AC-75FA-B576C33982B8}"/>
              </a:ext>
            </a:extLst>
          </p:cNvPr>
          <p:cNvSpPr/>
          <p:nvPr/>
        </p:nvSpPr>
        <p:spPr>
          <a:xfrm>
            <a:off x="9740669" y="1555259"/>
            <a:ext cx="509286" cy="120537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5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9" name="圆角矩形 178">
            <a:extLst>
              <a:ext uri="{FF2B5EF4-FFF2-40B4-BE49-F238E27FC236}">
                <a16:creationId xmlns:a16="http://schemas.microsoft.com/office/drawing/2014/main" id="{F79217E0-B64F-98E0-AE18-716D3209CF3D}"/>
              </a:ext>
            </a:extLst>
          </p:cNvPr>
          <p:cNvSpPr/>
          <p:nvPr/>
        </p:nvSpPr>
        <p:spPr>
          <a:xfrm>
            <a:off x="8515745" y="1759880"/>
            <a:ext cx="509286" cy="120537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5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0" name="圆角矩形 179">
            <a:extLst>
              <a:ext uri="{FF2B5EF4-FFF2-40B4-BE49-F238E27FC236}">
                <a16:creationId xmlns:a16="http://schemas.microsoft.com/office/drawing/2014/main" id="{B9545493-6C4C-ABEE-024D-A9DF91E39742}"/>
              </a:ext>
            </a:extLst>
          </p:cNvPr>
          <p:cNvSpPr/>
          <p:nvPr/>
        </p:nvSpPr>
        <p:spPr>
          <a:xfrm>
            <a:off x="9128207" y="1759879"/>
            <a:ext cx="509286" cy="120537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5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1" name="圆角矩形 180">
            <a:extLst>
              <a:ext uri="{FF2B5EF4-FFF2-40B4-BE49-F238E27FC236}">
                <a16:creationId xmlns:a16="http://schemas.microsoft.com/office/drawing/2014/main" id="{F468A690-DEA7-7848-6768-DAB68DE5CD96}"/>
              </a:ext>
            </a:extLst>
          </p:cNvPr>
          <p:cNvSpPr/>
          <p:nvPr/>
        </p:nvSpPr>
        <p:spPr>
          <a:xfrm>
            <a:off x="9740669" y="1759878"/>
            <a:ext cx="509286" cy="120537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5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2" name="圆角矩形 181">
            <a:extLst>
              <a:ext uri="{FF2B5EF4-FFF2-40B4-BE49-F238E27FC236}">
                <a16:creationId xmlns:a16="http://schemas.microsoft.com/office/drawing/2014/main" id="{74D2FBBE-41CD-BCD4-3ECD-EE0D305049D9}"/>
              </a:ext>
            </a:extLst>
          </p:cNvPr>
          <p:cNvSpPr/>
          <p:nvPr/>
        </p:nvSpPr>
        <p:spPr>
          <a:xfrm>
            <a:off x="8515745" y="1964499"/>
            <a:ext cx="509286" cy="120537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5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3" name="圆角矩形 182">
            <a:extLst>
              <a:ext uri="{FF2B5EF4-FFF2-40B4-BE49-F238E27FC236}">
                <a16:creationId xmlns:a16="http://schemas.microsoft.com/office/drawing/2014/main" id="{0DE23640-BA32-74E9-B159-061CF9E527B5}"/>
              </a:ext>
            </a:extLst>
          </p:cNvPr>
          <p:cNvSpPr/>
          <p:nvPr/>
        </p:nvSpPr>
        <p:spPr>
          <a:xfrm>
            <a:off x="9128207" y="1964498"/>
            <a:ext cx="509286" cy="120537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5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4" name="圆角矩形 183">
            <a:extLst>
              <a:ext uri="{FF2B5EF4-FFF2-40B4-BE49-F238E27FC236}">
                <a16:creationId xmlns:a16="http://schemas.microsoft.com/office/drawing/2014/main" id="{7F244F1A-3738-CB5F-6843-F474C6FBE558}"/>
              </a:ext>
            </a:extLst>
          </p:cNvPr>
          <p:cNvSpPr/>
          <p:nvPr/>
        </p:nvSpPr>
        <p:spPr>
          <a:xfrm>
            <a:off x="9740669" y="1964497"/>
            <a:ext cx="509286" cy="120537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5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86" name="图形 185">
            <a:extLst>
              <a:ext uri="{FF2B5EF4-FFF2-40B4-BE49-F238E27FC236}">
                <a16:creationId xmlns:a16="http://schemas.microsoft.com/office/drawing/2014/main" id="{AF0BA61F-EE57-FF27-6F49-F3656C558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736442" y="4406901"/>
            <a:ext cx="355600" cy="355600"/>
          </a:xfrm>
          <a:prstGeom prst="rect">
            <a:avLst/>
          </a:prstGeom>
        </p:spPr>
      </p:pic>
      <p:pic>
        <p:nvPicPr>
          <p:cNvPr id="187" name="图形 186">
            <a:extLst>
              <a:ext uri="{FF2B5EF4-FFF2-40B4-BE49-F238E27FC236}">
                <a16:creationId xmlns:a16="http://schemas.microsoft.com/office/drawing/2014/main" id="{0820F4F3-243A-8129-2874-A49C9F3C7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206342" y="4406901"/>
            <a:ext cx="355600" cy="355600"/>
          </a:xfrm>
          <a:prstGeom prst="rect">
            <a:avLst/>
          </a:prstGeom>
        </p:spPr>
      </p:pic>
      <p:pic>
        <p:nvPicPr>
          <p:cNvPr id="188" name="图形 187">
            <a:extLst>
              <a:ext uri="{FF2B5EF4-FFF2-40B4-BE49-F238E27FC236}">
                <a16:creationId xmlns:a16="http://schemas.microsoft.com/office/drawing/2014/main" id="{0561AFB7-9EC5-FD8F-6226-13B0B86E6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676242" y="4406901"/>
            <a:ext cx="355600" cy="355600"/>
          </a:xfrm>
          <a:prstGeom prst="rect">
            <a:avLst/>
          </a:prstGeom>
        </p:spPr>
      </p:pic>
      <p:pic>
        <p:nvPicPr>
          <p:cNvPr id="189" name="图形 188">
            <a:extLst>
              <a:ext uri="{FF2B5EF4-FFF2-40B4-BE49-F238E27FC236}">
                <a16:creationId xmlns:a16="http://schemas.microsoft.com/office/drawing/2014/main" id="{32796530-0CBF-8270-C4FE-A7AF99438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146142" y="4406901"/>
            <a:ext cx="355600" cy="355600"/>
          </a:xfrm>
          <a:prstGeom prst="rect">
            <a:avLst/>
          </a:prstGeom>
        </p:spPr>
      </p:pic>
      <p:pic>
        <p:nvPicPr>
          <p:cNvPr id="190" name="图形 189">
            <a:extLst>
              <a:ext uri="{FF2B5EF4-FFF2-40B4-BE49-F238E27FC236}">
                <a16:creationId xmlns:a16="http://schemas.microsoft.com/office/drawing/2014/main" id="{505AC49F-8317-A178-516D-79611FB0D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616042" y="4406901"/>
            <a:ext cx="355600" cy="355600"/>
          </a:xfrm>
          <a:prstGeom prst="rect">
            <a:avLst/>
          </a:prstGeom>
        </p:spPr>
      </p:pic>
      <p:pic>
        <p:nvPicPr>
          <p:cNvPr id="191" name="图形 190">
            <a:extLst>
              <a:ext uri="{FF2B5EF4-FFF2-40B4-BE49-F238E27FC236}">
                <a16:creationId xmlns:a16="http://schemas.microsoft.com/office/drawing/2014/main" id="{0996886A-D1CB-ADEC-C100-42565DC33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085942" y="4406901"/>
            <a:ext cx="355600" cy="355600"/>
          </a:xfrm>
          <a:prstGeom prst="rect">
            <a:avLst/>
          </a:prstGeom>
        </p:spPr>
      </p:pic>
      <p:sp>
        <p:nvSpPr>
          <p:cNvPr id="193" name="文本框 192">
            <a:extLst>
              <a:ext uri="{FF2B5EF4-FFF2-40B4-BE49-F238E27FC236}">
                <a16:creationId xmlns:a16="http://schemas.microsoft.com/office/drawing/2014/main" id="{BE5C4C3D-2D34-A406-3E88-B034C8057AD2}"/>
              </a:ext>
            </a:extLst>
          </p:cNvPr>
          <p:cNvSpPr txBox="1"/>
          <p:nvPr/>
        </p:nvSpPr>
        <p:spPr>
          <a:xfrm>
            <a:off x="5598931" y="530056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权限控制</a:t>
            </a: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EEC691DA-CAFB-9A20-6C33-53238C76C408}"/>
              </a:ext>
            </a:extLst>
          </p:cNvPr>
          <p:cNvSpPr/>
          <p:nvPr/>
        </p:nvSpPr>
        <p:spPr>
          <a:xfrm>
            <a:off x="8357471" y="1100903"/>
            <a:ext cx="1989522" cy="113911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AF717976-DAB1-11CB-A590-62D7C4031E6C}"/>
              </a:ext>
            </a:extLst>
          </p:cNvPr>
          <p:cNvSpPr txBox="1"/>
          <p:nvPr/>
        </p:nvSpPr>
        <p:spPr>
          <a:xfrm>
            <a:off x="367206" y="253392"/>
            <a:ext cx="7773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模型构思面面俱到，奠定开发优质产品之道</a:t>
            </a:r>
          </a:p>
        </p:txBody>
      </p:sp>
    </p:spTree>
    <p:extLst>
      <p:ext uri="{BB962C8B-B14F-4D97-AF65-F5344CB8AC3E}">
        <p14:creationId xmlns:p14="http://schemas.microsoft.com/office/powerpoint/2010/main" val="909865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2950</TotalTime>
  <Words>19</Words>
  <Application>Microsoft Macintosh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SimHei</vt:lpstr>
      <vt:lpstr>Microsoft YaHei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</cp:revision>
  <dcterms:created xsi:type="dcterms:W3CDTF">2023-04-19T08:04:57Z</dcterms:created>
  <dcterms:modified xsi:type="dcterms:W3CDTF">2023-04-21T09:15:34Z</dcterms:modified>
</cp:coreProperties>
</file>