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8" r:id="rId6"/>
    <p:sldId id="259" r:id="rId7"/>
    <p:sldId id="269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E238-8CB2-4CAD-A14D-BFABFDBC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26C6-5806-468C-A00C-4E06B28C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2ED2-0741-4D3A-BA9C-29AFFDED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7E1A-6B8E-4F25-84B4-80BCAC2E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DEB5-DE91-42F9-BEB9-BDC218F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650E-7036-4750-9FBD-3E4E272C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03CF5-2F52-4774-BD02-960F5013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2871-0BDC-495C-BAC6-95F6CAD6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A7D2-F6ED-418D-B19B-68971C9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1F39-384C-4A3B-A3BB-09ADF305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3C6C4-A0C6-4D4A-9D0E-9E2523351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E802-448B-4FCA-85D6-671C06D4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D043-3986-4FB4-A5A9-85F47936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6F2B-E1A9-4A0C-BF2C-5765CB7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EB6F-DE42-4B5F-9135-B02CFD9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24F4-1C3B-45FE-87BE-618DDD1C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FA92-F619-4992-9F7B-6842102A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9B6B-08A1-47C3-A4AE-1727C02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4373-B105-4EB9-8665-F95EC95F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87D1-47D8-4093-BBB8-F3B190C8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1FF-FB52-4322-96D5-213AC9D3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FE50-F283-4214-85F1-DC74A3D4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AA2A-A576-4237-AA74-A8DD23F4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E386-BA9C-49C7-B8DD-4D2B7F6F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12B5-CCCB-46C7-974F-A425DF71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2DB2-A48E-4FC5-A49D-52600C84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19A-2C2D-47DE-8C9E-B4F5D25A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8EF6-0F69-49FB-A270-6971514C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4D47-7E6A-41C0-A159-BEC9EE6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7603C-25D2-450A-AF7B-14826A55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F0D1-CE9F-4447-B60A-006F82C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4CBA-E7B5-42AE-BD15-352C6280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3181-FECD-4DB5-9BB5-C12DD7D9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52FC-5EDD-4879-9E14-A90A2AB9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5DE8B-FD94-4145-AE06-4C96B7EF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CE4B8-329E-4AC0-A556-C6B555AB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AD047-A52F-45EA-B178-F7F45213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F18DD-02C7-4137-95A1-B8A51E45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D8109-27D9-4D72-803B-0FABB39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D77E-F828-4D82-8C88-3FCF1F3C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3A8B8-707B-4F85-8C65-620B545A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F8B18-9EFD-4365-A731-786E9E49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91AD-3E90-4A68-B7AE-A3E725AA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6ECE-8A07-47B5-89D9-20225749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1CCFC-3EF5-45C8-A9B7-C312D4A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63CE6-824F-43D0-AF3B-C0C12ED6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0E53-3614-4307-A4C0-DAF484FF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5912-D13B-4A75-AEF2-A50FE7FF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472F-EE67-4B0E-B2E0-A0F259D8F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C216-0F92-4BD6-863C-E04064C1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7DCC-1934-495A-A2BA-CC2208E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5058-7824-409F-81C1-3E574F04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2A4B-3A31-4F3B-89C8-1DDB9136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554D-0FC1-4F96-8F84-4F339D398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57A17-FF14-42B3-A395-300B3248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674C-72D6-4954-A15B-A78DE7C7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5F01-0FCC-4F94-AF6E-894DC58E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15F6-A683-4A87-A23E-79CCEE6D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9F2C8-FFCB-4CBA-AE7B-541229D7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CE8E-0E99-45B9-AE3A-3794ECD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8353-A50A-4DEF-8E98-508F72EDF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A21-4C38-4BF6-BDC1-86C91C34A5A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0B33-BE19-422C-979F-372B7AA29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D1E-D47C-45A6-8D57-160C17DB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F6AB-E08D-4826-9A05-EBBA5ACD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630F9-D86B-414E-952E-D72E9CD3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06" y="1831692"/>
            <a:ext cx="6066269" cy="41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3014C-F253-412F-8B75-AC93183586B4}"/>
              </a:ext>
            </a:extLst>
          </p:cNvPr>
          <p:cNvSpPr txBox="1"/>
          <p:nvPr/>
        </p:nvSpPr>
        <p:spPr>
          <a:xfrm>
            <a:off x="518052" y="351519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Twitter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10615-388E-44FF-A3A5-879FAD4F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5" y="1831693"/>
            <a:ext cx="5150681" cy="41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71944C-B9FE-4907-B37E-E34803D4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0" y="1130301"/>
            <a:ext cx="8918951" cy="512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1106D-8D32-48F1-AD1A-97A546881B19}"/>
              </a:ext>
            </a:extLst>
          </p:cNvPr>
          <p:cNvSpPr txBox="1"/>
          <p:nvPr/>
        </p:nvSpPr>
        <p:spPr>
          <a:xfrm>
            <a:off x="471720" y="265920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44739A-0331-45C4-BEB7-918A34D9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0" y="1861113"/>
            <a:ext cx="8944832" cy="32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9145F0-40B7-4548-9854-E3B1CBA6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0" y="1077351"/>
            <a:ext cx="8313885" cy="340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B4717-3ECA-410B-AC11-CF7E032C8149}"/>
              </a:ext>
            </a:extLst>
          </p:cNvPr>
          <p:cNvSpPr txBox="1"/>
          <p:nvPr/>
        </p:nvSpPr>
        <p:spPr>
          <a:xfrm>
            <a:off x="471720" y="265920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CNN+RNN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FEE09-EE92-4E15-9DF6-2C3C36B5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0" y="4623826"/>
            <a:ext cx="8326081" cy="519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1F983-7C83-4A99-BDC1-0571E822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0" y="5359057"/>
            <a:ext cx="944434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C8753-630D-43D6-8068-833DB4E8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4" y="2927806"/>
            <a:ext cx="4577832" cy="2597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9BA5F-55C7-4B33-929F-0C8DEF91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16" y="2927806"/>
            <a:ext cx="6134100" cy="259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196C0-21B6-4787-B1FD-89B8AE60B795}"/>
              </a:ext>
            </a:extLst>
          </p:cNvPr>
          <p:cNvSpPr txBox="1"/>
          <p:nvPr/>
        </p:nvSpPr>
        <p:spPr>
          <a:xfrm>
            <a:off x="384887" y="1736436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Check data: Drop missing values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9CEC1B-DC21-40BE-9361-D3E7D72949D7}"/>
              </a:ext>
            </a:extLst>
          </p:cNvPr>
          <p:cNvSpPr txBox="1"/>
          <p:nvPr/>
        </p:nvSpPr>
        <p:spPr>
          <a:xfrm>
            <a:off x="658974" y="859359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Preprocessing text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1229-64CE-4D0C-9225-86008BDE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4" y="1828800"/>
            <a:ext cx="10295165" cy="43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CB822-D2D1-4EC6-97D6-8430EC02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71" y="1364826"/>
            <a:ext cx="9410700" cy="4857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B8B63-7A1A-4FE9-B088-77CCAFEAE344}"/>
              </a:ext>
            </a:extLst>
          </p:cNvPr>
          <p:cNvSpPr txBox="1"/>
          <p:nvPr/>
        </p:nvSpPr>
        <p:spPr>
          <a:xfrm>
            <a:off x="1092071" y="635424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Preprocessing text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372D67-99A6-4120-8BC4-9887A2EC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4" y="2096450"/>
            <a:ext cx="527685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C157B2-29A3-4916-A8F0-63FAD6024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13" y="2096450"/>
            <a:ext cx="4238625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DE4B25-0FB9-4A58-AB46-996DDDBE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13" y="2751776"/>
            <a:ext cx="3638550" cy="3143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6F418-A2DC-47A4-AE87-EB8BE89CC26B}"/>
              </a:ext>
            </a:extLst>
          </p:cNvPr>
          <p:cNvSpPr txBox="1"/>
          <p:nvPr/>
        </p:nvSpPr>
        <p:spPr>
          <a:xfrm>
            <a:off x="658974" y="859359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Preprocessing text data: Padding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6C4F9-CD38-4235-9785-24417A86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94" y="1681162"/>
            <a:ext cx="6103581" cy="4014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A4296-1365-484A-AEC3-3227049E976A}"/>
              </a:ext>
            </a:extLst>
          </p:cNvPr>
          <p:cNvSpPr txBox="1"/>
          <p:nvPr/>
        </p:nvSpPr>
        <p:spPr>
          <a:xfrm>
            <a:off x="1092071" y="635424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Data distribution ('sentiment')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0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E6578-D39B-4999-9DB2-3F3B018931CF}"/>
              </a:ext>
            </a:extLst>
          </p:cNvPr>
          <p:cNvSpPr txBox="1"/>
          <p:nvPr/>
        </p:nvSpPr>
        <p:spPr>
          <a:xfrm>
            <a:off x="658974" y="859359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Preprocessing text data: Label Encoder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07557-126C-42A3-9D83-50029729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4" y="1865808"/>
            <a:ext cx="3829050" cy="962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DFDE27-8DA6-49F4-ACFD-981BE709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4" y="3046864"/>
            <a:ext cx="3924300" cy="2609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325E67-3E0C-44D5-8AB2-1FCE01C0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06" y="1865808"/>
            <a:ext cx="7077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9249D-81F8-4F0C-B620-5D014D69D9C1}"/>
              </a:ext>
            </a:extLst>
          </p:cNvPr>
          <p:cNvSpPr txBox="1"/>
          <p:nvPr/>
        </p:nvSpPr>
        <p:spPr>
          <a:xfrm>
            <a:off x="1092071" y="635424"/>
            <a:ext cx="9405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We tried:</a:t>
            </a:r>
          </a:p>
          <a:p>
            <a:pPr marL="742950" indent="-742950">
              <a:buAutoNum type="arabicParenR"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Simple RNN (vanilla RNN)</a:t>
            </a:r>
          </a:p>
          <a:p>
            <a:pPr marL="742950" indent="-742950">
              <a:buAutoNum type="arabicParenR"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  <a:p>
            <a:pPr marL="742950" indent="-742950">
              <a:buAutoNum type="arabicParenR"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742950" indent="-742950">
              <a:buAutoNum type="arabicParenR"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CNN+RNN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0EEE6-DA83-4990-A1AC-BC4935B072D2}"/>
              </a:ext>
            </a:extLst>
          </p:cNvPr>
          <p:cNvSpPr txBox="1"/>
          <p:nvPr/>
        </p:nvSpPr>
        <p:spPr>
          <a:xfrm>
            <a:off x="471720" y="265920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E182-46A3-4939-BCA5-6299F812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9" y="1085906"/>
            <a:ext cx="11372850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E0ED9-904F-49AA-BE7C-7EF0A201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51324"/>
            <a:ext cx="109728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1D716-AA0F-4D2F-856C-686E64546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01" y="4634096"/>
            <a:ext cx="2490500" cy="1957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51F20-BA54-4FBE-AB17-61C964CE7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785" y="4760479"/>
            <a:ext cx="2882731" cy="1906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FEB39-04F3-405E-B077-C405CE28D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4034021"/>
            <a:ext cx="7905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김지우</dc:creator>
  <cp:lastModifiedBy>김지우</cp:lastModifiedBy>
  <cp:revision>7</cp:revision>
  <dcterms:created xsi:type="dcterms:W3CDTF">2020-09-15T07:34:19Z</dcterms:created>
  <dcterms:modified xsi:type="dcterms:W3CDTF">2020-10-03T04:21:22Z</dcterms:modified>
</cp:coreProperties>
</file>