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Aldrich" panose="02000000000000000000" pitchFamily="2" charset="0"/>
      <p:regular r:id="rId19"/>
    </p:embeddedFont>
    <p:embeddedFont>
      <p:font typeface="Century Gothic" panose="020B0502020202020204" pitchFamily="34" charset="0"/>
      <p:regular r:id="rId20"/>
      <p:bold r:id="rId21"/>
      <p:italic r:id="rId22"/>
      <p:boldItalic r:id="rId23"/>
    </p:embeddedFont>
    <p:embeddedFont>
      <p:font typeface="Didact Gothic" pitchFamily="2"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E5FD506-4F65-45A7-BAB3-C9C7F7C2F501}">
  <a:tblStyle styleId="{AE5FD506-4F65-45A7-BAB3-C9C7F7C2F50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2"/>
  </p:normalViewPr>
  <p:slideViewPr>
    <p:cSldViewPr snapToGrid="0" snapToObjects="1">
      <p:cViewPr varScale="1">
        <p:scale>
          <a:sx n="145" d="100"/>
          <a:sy n="145" d="100"/>
        </p:scale>
        <p:origin x="6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53de5052a6_0_5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53de5052a6_0_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are Team 14 and our app is DisCourse, a flexible platform for talking about course selection.</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1072423657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1072423657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Seraphina (~22)</a:t>
            </a:r>
            <a:endParaRPr/>
          </a:p>
          <a:p>
            <a:pPr marL="0" lvl="0" indent="0" algn="l" rtl="0">
              <a:spcBef>
                <a:spcPts val="0"/>
              </a:spcBef>
              <a:spcAft>
                <a:spcPts val="0"/>
              </a:spcAft>
              <a:buNone/>
            </a:pPr>
            <a:r>
              <a:rPr lang="en"/>
              <a:t>To give an overview of our quantitative analysis, we’ll first go over the tasks measured during the study.</a:t>
            </a:r>
            <a:endParaRPr/>
          </a:p>
          <a:p>
            <a:pPr marL="0" lvl="0" indent="0" algn="l" rtl="0">
              <a:spcBef>
                <a:spcPts val="0"/>
              </a:spcBef>
              <a:spcAft>
                <a:spcPts val="0"/>
              </a:spcAft>
              <a:buNone/>
            </a:pPr>
            <a:endParaRPr/>
          </a:p>
          <a:p>
            <a:pPr marL="0" lvl="0" indent="0" algn="l" rtl="0">
              <a:spcBef>
                <a:spcPts val="0"/>
              </a:spcBef>
              <a:spcAft>
                <a:spcPts val="0"/>
              </a:spcAft>
              <a:buNone/>
            </a:pPr>
            <a:r>
              <a:rPr lang="en"/>
              <a:t>The tasks we gave the users were to:</a:t>
            </a:r>
            <a:endParaRPr/>
          </a:p>
          <a:p>
            <a:pPr marL="457200" lvl="0" indent="-298450" algn="l" rtl="0">
              <a:spcBef>
                <a:spcPts val="0"/>
              </a:spcBef>
              <a:spcAft>
                <a:spcPts val="0"/>
              </a:spcAft>
              <a:buSzPts val="1100"/>
              <a:buChar char="-"/>
            </a:pPr>
            <a:r>
              <a:rPr lang="en"/>
              <a:t>Sign up for the DisCourse app and navigate to the badges in their profile</a:t>
            </a:r>
            <a:endParaRPr/>
          </a:p>
          <a:p>
            <a:pPr marL="457200" lvl="0" indent="-298450" algn="l" rtl="0">
              <a:spcBef>
                <a:spcPts val="0"/>
              </a:spcBef>
              <a:spcAft>
                <a:spcPts val="0"/>
              </a:spcAft>
              <a:buSzPts val="1100"/>
              <a:buChar char="-"/>
            </a:pPr>
            <a:r>
              <a:rPr lang="en"/>
              <a:t>Navigate to our Review Digest and filter classes for a specific category</a:t>
            </a:r>
            <a:endParaRPr/>
          </a:p>
          <a:p>
            <a:pPr marL="457200" lvl="0" indent="-298450" algn="l" rtl="0">
              <a:spcBef>
                <a:spcPts val="0"/>
              </a:spcBef>
              <a:spcAft>
                <a:spcPts val="0"/>
              </a:spcAft>
              <a:buSzPts val="1100"/>
              <a:buChar char="-"/>
            </a:pPr>
            <a:r>
              <a:rPr lang="en"/>
              <a:t>Read a review and comment on it</a:t>
            </a:r>
            <a:endParaRPr/>
          </a:p>
          <a:p>
            <a:pPr marL="457200" lvl="0" indent="-298450" algn="l" rtl="0">
              <a:spcBef>
                <a:spcPts val="0"/>
              </a:spcBef>
              <a:spcAft>
                <a:spcPts val="0"/>
              </a:spcAft>
              <a:buSzPts val="1100"/>
              <a:buChar char="-"/>
            </a:pPr>
            <a:r>
              <a:rPr lang="en"/>
              <a:t>Write a review for a specific class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107242365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107242365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Seraphina</a:t>
            </a:r>
            <a:endParaRPr/>
          </a:p>
          <a:p>
            <a:pPr marL="0" lvl="0" indent="0" algn="l" rtl="0">
              <a:spcBef>
                <a:spcPts val="0"/>
              </a:spcBef>
              <a:spcAft>
                <a:spcPts val="0"/>
              </a:spcAft>
              <a:buNone/>
            </a:pPr>
            <a:endParaRPr/>
          </a:p>
          <a:p>
            <a:pPr marL="0" lvl="0" indent="0" algn="l" rtl="0">
              <a:spcBef>
                <a:spcPts val="0"/>
              </a:spcBef>
              <a:spcAft>
                <a:spcPts val="0"/>
              </a:spcAft>
              <a:buNone/>
            </a:pPr>
            <a:r>
              <a:rPr lang="en"/>
              <a:t>We measured the time users took to do each task, then counted and categorized what errors were made for users who took longer to complete the task.</a:t>
            </a:r>
            <a:endParaRPr/>
          </a:p>
          <a:p>
            <a:pPr marL="0" lvl="0" indent="0" algn="l" rtl="0">
              <a:spcBef>
                <a:spcPts val="0"/>
              </a:spcBef>
              <a:spcAft>
                <a:spcPts val="0"/>
              </a:spcAft>
              <a:buClr>
                <a:schemeClr val="dk1"/>
              </a:buClr>
              <a:buSzPts val="1100"/>
              <a:buFont typeface="Arial"/>
              <a:buNone/>
            </a:pPr>
            <a:r>
              <a:rPr lang="en">
                <a:solidFill>
                  <a:schemeClr val="dk1"/>
                </a:solidFill>
              </a:rPr>
              <a:t>Because we also used think aloud in our study, some of the longer times are due to talking and not necessarily errors.</a:t>
            </a:r>
            <a:endParaRPr/>
          </a:p>
          <a:p>
            <a:pPr marL="0" lvl="0" indent="0" algn="l" rtl="0">
              <a:spcBef>
                <a:spcPts val="0"/>
              </a:spcBef>
              <a:spcAft>
                <a:spcPts val="0"/>
              </a:spcAft>
              <a:buNone/>
            </a:pPr>
            <a:r>
              <a:rPr lang="en"/>
              <a:t>And few of our task time data points here are missing due to corruption of the data for certain participants.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1072423657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1072423657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Seraphina</a:t>
            </a:r>
            <a:endParaRPr/>
          </a:p>
          <a:p>
            <a:pPr marL="0" lvl="0" indent="0" algn="l" rtl="0">
              <a:spcBef>
                <a:spcPts val="0"/>
              </a:spcBef>
              <a:spcAft>
                <a:spcPts val="0"/>
              </a:spcAft>
              <a:buNone/>
            </a:pPr>
            <a:endParaRPr/>
          </a:p>
          <a:p>
            <a:pPr marL="0" lvl="0" indent="0" algn="l" rtl="0">
              <a:spcBef>
                <a:spcPts val="0"/>
              </a:spcBef>
              <a:spcAft>
                <a:spcPts val="0"/>
              </a:spcAft>
              <a:buNone/>
            </a:pPr>
            <a:r>
              <a:rPr lang="en"/>
              <a:t>We found that the following errors were more common across participants:</a:t>
            </a:r>
            <a:endParaRPr/>
          </a:p>
          <a:p>
            <a:pPr marL="457200" lvl="0" indent="-298450" algn="l" rtl="0">
              <a:spcBef>
                <a:spcPts val="0"/>
              </a:spcBef>
              <a:spcAft>
                <a:spcPts val="0"/>
              </a:spcAft>
              <a:buSzPts val="1100"/>
              <a:buChar char="●"/>
            </a:pPr>
            <a:r>
              <a:rPr lang="en"/>
              <a:t>There was confusion about which bubbles in the Review Digest were reviews and which were classes, which caused errors during review digest navigation</a:t>
            </a:r>
            <a:endParaRPr/>
          </a:p>
          <a:p>
            <a:pPr marL="457200" lvl="0" indent="-298450" algn="l" rtl="0">
              <a:spcBef>
                <a:spcPts val="0"/>
              </a:spcBef>
              <a:spcAft>
                <a:spcPts val="0"/>
              </a:spcAft>
              <a:buSzPts val="1100"/>
              <a:buChar char="●"/>
            </a:pPr>
            <a:r>
              <a:rPr lang="en"/>
              <a:t>When reading a review, some people struggled to recognize the comments section, as the subject of the comments seemed vague to them</a:t>
            </a:r>
            <a:endParaRPr/>
          </a:p>
          <a:p>
            <a:pPr marL="457200" lvl="0" indent="-298450" algn="l" rtl="0">
              <a:spcBef>
                <a:spcPts val="0"/>
              </a:spcBef>
              <a:spcAft>
                <a:spcPts val="0"/>
              </a:spcAft>
              <a:buSzPts val="1100"/>
              <a:buChar char="●"/>
            </a:pPr>
            <a:r>
              <a:rPr lang="en"/>
              <a:t>And while writing a review, users accustomed to Android input methods struggled with our keyboard and dropdown menu, which was built for iOS.</a:t>
            </a:r>
            <a:endParaRPr/>
          </a:p>
          <a:p>
            <a:pPr marL="457200" lvl="0" indent="-298450" algn="l" rtl="0">
              <a:spcBef>
                <a:spcPts val="0"/>
              </a:spcBef>
              <a:spcAft>
                <a:spcPts val="0"/>
              </a:spcAft>
              <a:buSzPts val="1100"/>
              <a:buChar char="●"/>
            </a:pPr>
            <a:r>
              <a:rPr lang="en"/>
              <a:t>People also made errors when they expected the review writing feature to be linked to the class they planned to write a review for, when we actually had it linked separately in the nav bar, because they would go back to the Review Digest to write a review. </a:t>
            </a:r>
            <a:endParaRPr/>
          </a:p>
          <a:p>
            <a:pPr marL="0" lvl="0" indent="0" algn="l" rtl="0">
              <a:spcBef>
                <a:spcPts val="0"/>
              </a:spcBef>
              <a:spcAft>
                <a:spcPts val="0"/>
              </a:spcAft>
              <a:buNone/>
            </a:pPr>
            <a:r>
              <a:rPr lang="en"/>
              <a:t>But generally, none of the users struggled with our signup process or the class filtering.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1072423657e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1072423657e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Seraphina</a:t>
            </a:r>
            <a:endParaRPr/>
          </a:p>
          <a:p>
            <a:pPr marL="0" lvl="0" indent="0" algn="l" rtl="0">
              <a:spcBef>
                <a:spcPts val="0"/>
              </a:spcBef>
              <a:spcAft>
                <a:spcPts val="0"/>
              </a:spcAft>
              <a:buNone/>
            </a:pPr>
            <a:endParaRPr/>
          </a:p>
          <a:p>
            <a:pPr marL="0" lvl="0" indent="0" algn="l" rtl="0">
              <a:spcBef>
                <a:spcPts val="0"/>
              </a:spcBef>
              <a:spcAft>
                <a:spcPts val="0"/>
              </a:spcAft>
              <a:buNone/>
            </a:pPr>
            <a:r>
              <a:rPr lang="en"/>
              <a:t>After reviewing our combined qualitative results from the think-aloud and interviews, we found the following points were brought up by multiple users:</a:t>
            </a:r>
            <a:endParaRPr/>
          </a:p>
          <a:p>
            <a:pPr marL="457200" lvl="0" indent="-298450" algn="l" rtl="0">
              <a:spcBef>
                <a:spcPts val="0"/>
              </a:spcBef>
              <a:spcAft>
                <a:spcPts val="0"/>
              </a:spcAft>
              <a:buSzPts val="1100"/>
              <a:buChar char="●"/>
            </a:pPr>
            <a:r>
              <a:rPr lang="en"/>
              <a:t>They really liked being able to browse and filter a wide range of topics from the Review Digest, and expressed that they would want to use something like this.</a:t>
            </a:r>
            <a:endParaRPr/>
          </a:p>
          <a:p>
            <a:pPr marL="457200" lvl="0" indent="-298450" algn="l" rtl="0">
              <a:spcBef>
                <a:spcPts val="0"/>
              </a:spcBef>
              <a:spcAft>
                <a:spcPts val="0"/>
              </a:spcAft>
              <a:buSzPts val="1100"/>
              <a:buChar char="●"/>
            </a:pPr>
            <a:r>
              <a:rPr lang="en"/>
              <a:t>They also found the rating breakdown feature to be useful for getting an idea of the rating distribution</a:t>
            </a:r>
            <a:endParaRPr/>
          </a:p>
          <a:p>
            <a:pPr marL="457200" lvl="0" indent="-298450" algn="l" rtl="0">
              <a:spcBef>
                <a:spcPts val="0"/>
              </a:spcBef>
              <a:spcAft>
                <a:spcPts val="0"/>
              </a:spcAft>
              <a:buSzPts val="1100"/>
              <a:buChar char="●"/>
            </a:pPr>
            <a:r>
              <a:rPr lang="en"/>
              <a:t>User also reported clean and energetic app design motivated them to actually use it</a:t>
            </a:r>
            <a:endParaRPr/>
          </a:p>
          <a:p>
            <a:pPr marL="457200" lvl="0" indent="-298450" algn="l" rtl="0">
              <a:spcBef>
                <a:spcPts val="0"/>
              </a:spcBef>
              <a:spcAft>
                <a:spcPts val="0"/>
              </a:spcAft>
              <a:buSzPts val="1100"/>
              <a:buChar char="●"/>
            </a:pPr>
            <a:r>
              <a:rPr lang="en"/>
              <a:t>And enjoyed not having to think as hard while writing a review, (which really achieves our initial goal of trying to decrease the effort required to do so)</a:t>
            </a:r>
            <a:br>
              <a:rPr lang="en"/>
            </a:br>
            <a:endParaRPr/>
          </a:p>
          <a:p>
            <a:pPr marL="457200" lvl="0" indent="-298450" algn="l" rtl="0">
              <a:spcBef>
                <a:spcPts val="0"/>
              </a:spcBef>
              <a:spcAft>
                <a:spcPts val="0"/>
              </a:spcAft>
              <a:buSzPts val="1100"/>
              <a:buChar char="●"/>
            </a:pPr>
            <a:r>
              <a:rPr lang="en"/>
              <a:t>Things users struggled with included recognizing the nav bar icon for the Review Digest, which looked too similar to a menu icon</a:t>
            </a:r>
            <a:endParaRPr/>
          </a:p>
          <a:p>
            <a:pPr marL="457200" lvl="0" indent="-298450" algn="l" rtl="0">
              <a:spcBef>
                <a:spcPts val="0"/>
              </a:spcBef>
              <a:spcAft>
                <a:spcPts val="0"/>
              </a:spcAft>
              <a:buSzPts val="1100"/>
              <a:buChar char="●"/>
            </a:pPr>
            <a:r>
              <a:rPr lang="en"/>
              <a:t>Confusion due to too much uniformity in the interface design, (such as the comments section and the reviews and classes in the Review Digest)</a:t>
            </a:r>
            <a:endParaRPr/>
          </a:p>
          <a:p>
            <a:pPr marL="457200" lvl="0" indent="-298450" algn="l" rtl="0">
              <a:spcBef>
                <a:spcPts val="0"/>
              </a:spcBef>
              <a:spcAft>
                <a:spcPts val="0"/>
              </a:spcAft>
              <a:buSzPts val="1100"/>
              <a:buChar char="●"/>
            </a:pPr>
            <a:r>
              <a:rPr lang="en"/>
              <a:t>And the lack of a back button. They wanted to navigate to previous pages in order to do things like survey a greater breadth of reviews, which you might want to do if you’re looking for new classes to take</a:t>
            </a:r>
            <a:endParaRPr/>
          </a:p>
          <a:p>
            <a:pPr marL="457200" lvl="0" indent="-298450" algn="l" rtl="0">
              <a:spcBef>
                <a:spcPts val="0"/>
              </a:spcBef>
              <a:spcAft>
                <a:spcPts val="0"/>
              </a:spcAft>
              <a:buSzPts val="1100"/>
              <a:buChar char="●"/>
            </a:pPr>
            <a:r>
              <a:rPr lang="en" strike="sngStrike"/>
              <a:t>They wished the app could have more features such as user-specific filtering options and more information about professors.</a:t>
            </a:r>
            <a:endParaRPr strike="sngStrike"/>
          </a:p>
          <a:p>
            <a:pPr marL="0" lvl="0" indent="0" algn="l" rtl="0">
              <a:spcBef>
                <a:spcPts val="0"/>
              </a:spcBef>
              <a:spcAft>
                <a:spcPts val="0"/>
              </a:spcAft>
              <a:buNone/>
            </a:pPr>
            <a:r>
              <a:rPr lang="en"/>
              <a:t>Next, we will present a summary of the more key insights we selected, from which we can more fundamentally improve the app design.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1072423657e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1072423657e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Kimney</a:t>
            </a:r>
            <a:endParaRPr>
              <a:solidFill>
                <a:schemeClr val="dk1"/>
              </a:solidFill>
            </a:endParaRPr>
          </a:p>
          <a:p>
            <a:pPr marL="0" lvl="0" indent="0" algn="l" rtl="0">
              <a:lnSpc>
                <a:spcPct val="115000"/>
              </a:lnSpc>
              <a:spcBef>
                <a:spcPts val="0"/>
              </a:spcBef>
              <a:spcAft>
                <a:spcPts val="0"/>
              </a:spcAft>
              <a:buNone/>
            </a:pPr>
            <a:r>
              <a:rPr lang="en">
                <a:solidFill>
                  <a:schemeClr val="dk1"/>
                </a:solidFill>
              </a:rPr>
              <a:t>In analyzing these results we took away 3 key points for potential next steps:</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observing that users many times attempted to find a link to writing a review on a class’s page we found that we may need to provide more page linking for easier access. </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We also found we may need to accommodate for native device differences as Android users were confused by its iOS style of features like the drop down menu and keyboard.</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Also finding that users tended to have difficulty recognizing the function of the review digest, we thought a change in its nav bar icon to a more recognizable and review related icon may help with identification of the page and a short tutorial to introduce new users of the features and function of the app. </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1072423657e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g1072423657e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So all in all, we started the semester with the goal to create an app that would ease the stress of class selection for students. And through user research and many iterations of prototyping, we were able to find both parts of the app students found most valuable and specific parts to change.</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9fa85cf4fd_0_4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9fa85cf4fd_0_4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that’s all we have for you today, and thanks for listening!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9fa85cf4f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9fa85cf4f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(~30 seconds) - Matt</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Our project idea was to create an app for sharing reviews and information about courses that better supports students’ needs in choosing classes.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The currently most popular platform similar to this is Rate My Professor, which is centered around professors and may not be the most supportive of actually planning for what classes to take.</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a745d1862b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a745d1862b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Matt (1 min)</a:t>
            </a:r>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Before designing, we did user research to learn more about the process of how students choose classes and what they wanted from course reviews.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Our main findings were that people wanted to:</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See enough reviews for it to be useful</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See specific information in the reviews</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Understand the context of the person writing the review</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And have a better idea of what the quantitative class ratings meant</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So to satisfy these requirements, we came up with several design ideas, namely:</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Providing motivation for review writing with achievements and badges</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Giving specific prompts in the review writing process to help people write the information readers want to see</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Enable profile creation for review writers to give more context about themselves</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And have breakdowns and meta-statistics of quantitative ratings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10291e8576e_2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10291e8576e_2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Kimney</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Before getting into our user testing research we wanted to give an overview of our high-fidelity prototype.</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When initially opening the app, the user will be directed to either login with their profile, continue as a guest, or go through the sign up process if they are new to the app.</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From the sign up, they’re directed to the homepage which presents the main features of the app. A nav bar is also present to allow easy access to these features.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We have included a user profile page, which displays their background information, review history, and badges.</a:t>
            </a:r>
            <a:endParaRPr>
              <a:solidFill>
                <a:schemeClr val="dk1"/>
              </a:solidFill>
            </a:endParaRPr>
          </a:p>
          <a:p>
            <a:pPr marL="45720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1072423657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1072423657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Kimney</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Moving on to the review digest feature, users can browse reviews that are highly rated or recommended for them. They can also filter these reviews to view more specific content.</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1072423657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1072423657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Hazel</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When selecting a specific review, the user has access to the review information as well as the reviewer’s background to give more context about the review. They also have the ability to leave comments and upvote or downvote other comments.</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1072423657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072423657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Hazel</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If a user chooses to write a review, they will be guided through selectable prompts to make the review writing process easier and provide important information for the review.</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10291e8576e_2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10291e8576e_2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Hazel</a:t>
            </a:r>
            <a:endParaRPr/>
          </a:p>
          <a:p>
            <a:pPr marL="0" lvl="0" indent="0" algn="l" rtl="0">
              <a:spcBef>
                <a:spcPts val="0"/>
              </a:spcBef>
              <a:spcAft>
                <a:spcPts val="0"/>
              </a:spcAft>
              <a:buNone/>
            </a:pPr>
            <a:endParaRPr/>
          </a:p>
          <a:p>
            <a:pPr marL="0" lvl="0" indent="0" algn="l" rtl="0">
              <a:spcBef>
                <a:spcPts val="0"/>
              </a:spcBef>
              <a:spcAft>
                <a:spcPts val="0"/>
              </a:spcAft>
              <a:buNone/>
            </a:pPr>
            <a:r>
              <a:rPr lang="en"/>
              <a:t>Next, we will talk about our user study results.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1072423657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1072423657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Hazel ~30s</a:t>
            </a: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In our user studies, we interviewed and observed 10 participants. All of our participants were undergraduate students, and 80% were in their last two years of study. 40% of our participants were studying computer science, while the rest ranged from Marketing to Art.</a:t>
            </a:r>
            <a:endParaRPr>
              <a:solidFill>
                <a:schemeClr val="dk1"/>
              </a:solidFill>
            </a:endParaRPr>
          </a:p>
          <a:p>
            <a:pPr marL="0" lvl="0" indent="0" algn="l" rtl="0">
              <a:spcBef>
                <a:spcPts val="0"/>
              </a:spcBef>
              <a:spcAft>
                <a:spcPts val="0"/>
              </a:spcAft>
              <a:buNone/>
            </a:pPr>
            <a:r>
              <a:rPr lang="en">
                <a:solidFill>
                  <a:schemeClr val="dk1"/>
                </a:solidFill>
              </a:rPr>
              <a:t>60% of our users were female, and all of the participants had used rate my professor before.</a:t>
            </a:r>
            <a:endParaRPr>
              <a:solidFill>
                <a:schemeClr val="dk1"/>
              </a:solidFill>
            </a:endParaRPr>
          </a:p>
          <a:p>
            <a:pPr marL="0" lvl="0" indent="0" algn="l" rtl="0">
              <a:spcBef>
                <a:spcPts val="0"/>
              </a:spcBef>
              <a:spcAft>
                <a:spcPts val="0"/>
              </a:spcAft>
              <a:buNone/>
            </a:pPr>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Include charts for gender distribution and major distribution</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State that most (80%) of our 10 participants were 3rd or 4th year undergrads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All participants had used Rate My Professor before</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255151" y="2785291"/>
            <a:ext cx="2526614" cy="874564"/>
            <a:chOff x="3457434" y="4469778"/>
            <a:chExt cx="1572451" cy="544289"/>
          </a:xfrm>
        </p:grpSpPr>
        <p:sp>
          <p:nvSpPr>
            <p:cNvPr id="10" name="Google Shape;10;p2"/>
            <p:cNvSpPr/>
            <p:nvPr/>
          </p:nvSpPr>
          <p:spPr>
            <a:xfrm>
              <a:off x="3457434" y="4667694"/>
              <a:ext cx="1467538" cy="346372"/>
            </a:xfrm>
            <a:custGeom>
              <a:avLst/>
              <a:gdLst/>
              <a:ahLst/>
              <a:cxnLst/>
              <a:rect l="l" t="t" r="r" b="b"/>
              <a:pathLst>
                <a:path w="60617" h="14307" extrusionOk="0">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531662" y="4713209"/>
              <a:ext cx="1393310" cy="255319"/>
            </a:xfrm>
            <a:custGeom>
              <a:avLst/>
              <a:gdLst/>
              <a:ahLst/>
              <a:cxnLst/>
              <a:rect l="l" t="t" r="r" b="b"/>
              <a:pathLst>
                <a:path w="57551" h="10546" extrusionOk="0">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531662" y="4750807"/>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598337" y="4741898"/>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531662" y="4812156"/>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531662" y="4804239"/>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531662" y="4869557"/>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531662" y="4861641"/>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531662" y="4931898"/>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607862" y="4923982"/>
              <a:ext cx="1422023" cy="15858"/>
            </a:xfrm>
            <a:custGeom>
              <a:avLst/>
              <a:gdLst/>
              <a:ahLst/>
              <a:cxnLst/>
              <a:rect l="l" t="t" r="r" b="b"/>
              <a:pathLst>
                <a:path w="58737" h="655" extrusionOk="0">
                  <a:moveTo>
                    <a:pt x="0" y="0"/>
                  </a:moveTo>
                  <a:lnTo>
                    <a:pt x="0" y="654"/>
                  </a:lnTo>
                  <a:lnTo>
                    <a:pt x="58736" y="654"/>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457434" y="4469778"/>
              <a:ext cx="1467538" cy="197941"/>
            </a:xfrm>
            <a:custGeom>
              <a:avLst/>
              <a:gdLst/>
              <a:ahLst/>
              <a:cxnLst/>
              <a:rect l="l" t="t" r="r" b="b"/>
              <a:pathLst>
                <a:path w="60617" h="8176" extrusionOk="0">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531662" y="4494520"/>
              <a:ext cx="1393310" cy="144485"/>
            </a:xfrm>
            <a:custGeom>
              <a:avLst/>
              <a:gdLst/>
              <a:ahLst/>
              <a:cxnLst/>
              <a:rect l="l" t="t" r="r" b="b"/>
              <a:pathLst>
                <a:path w="57551" h="5968" extrusionOk="0">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531662" y="4515293"/>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607862" y="4507376"/>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531662" y="4552891"/>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541187" y="4543981"/>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531662" y="4585550"/>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531662" y="4618209"/>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607862" y="4610293"/>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541187" y="4577633"/>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02751" y="3680641"/>
            <a:ext cx="2526614" cy="874564"/>
            <a:chOff x="3457434" y="4469778"/>
            <a:chExt cx="1572451" cy="544289"/>
          </a:xfrm>
        </p:grpSpPr>
        <p:sp>
          <p:nvSpPr>
            <p:cNvPr id="31" name="Google Shape;31;p2"/>
            <p:cNvSpPr/>
            <p:nvPr/>
          </p:nvSpPr>
          <p:spPr>
            <a:xfrm>
              <a:off x="3457434" y="4667694"/>
              <a:ext cx="1467538" cy="346372"/>
            </a:xfrm>
            <a:custGeom>
              <a:avLst/>
              <a:gdLst/>
              <a:ahLst/>
              <a:cxnLst/>
              <a:rect l="l" t="t" r="r" b="b"/>
              <a:pathLst>
                <a:path w="60617" h="14307" extrusionOk="0">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531662" y="4713209"/>
              <a:ext cx="1393310" cy="255319"/>
            </a:xfrm>
            <a:custGeom>
              <a:avLst/>
              <a:gdLst/>
              <a:ahLst/>
              <a:cxnLst/>
              <a:rect l="l" t="t" r="r" b="b"/>
              <a:pathLst>
                <a:path w="57551" h="10546" extrusionOk="0">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531662" y="4750807"/>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598337" y="4741898"/>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531662" y="4812156"/>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531662" y="4804239"/>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531662" y="4869557"/>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531662" y="4861641"/>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531662" y="4931898"/>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607862" y="4923982"/>
              <a:ext cx="1422023" cy="15858"/>
            </a:xfrm>
            <a:custGeom>
              <a:avLst/>
              <a:gdLst/>
              <a:ahLst/>
              <a:cxnLst/>
              <a:rect l="l" t="t" r="r" b="b"/>
              <a:pathLst>
                <a:path w="58737" h="655" extrusionOk="0">
                  <a:moveTo>
                    <a:pt x="0" y="0"/>
                  </a:moveTo>
                  <a:lnTo>
                    <a:pt x="0" y="654"/>
                  </a:lnTo>
                  <a:lnTo>
                    <a:pt x="58736" y="654"/>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457434" y="4469778"/>
              <a:ext cx="1467538" cy="197941"/>
            </a:xfrm>
            <a:custGeom>
              <a:avLst/>
              <a:gdLst/>
              <a:ahLst/>
              <a:cxnLst/>
              <a:rect l="l" t="t" r="r" b="b"/>
              <a:pathLst>
                <a:path w="60617" h="8176" extrusionOk="0">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31662" y="4494520"/>
              <a:ext cx="1393310" cy="144485"/>
            </a:xfrm>
            <a:custGeom>
              <a:avLst/>
              <a:gdLst/>
              <a:ahLst/>
              <a:cxnLst/>
              <a:rect l="l" t="t" r="r" b="b"/>
              <a:pathLst>
                <a:path w="57551" h="5968" extrusionOk="0">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531662" y="4536065"/>
              <a:ext cx="477978" cy="102941"/>
            </a:xfrm>
            <a:custGeom>
              <a:avLst/>
              <a:gdLst/>
              <a:ahLst/>
              <a:cxnLst/>
              <a:rect l="l" t="t" r="r" b="b"/>
              <a:pathLst>
                <a:path w="19743" h="4252" extrusionOk="0">
                  <a:moveTo>
                    <a:pt x="859" y="1"/>
                  </a:moveTo>
                  <a:cubicBezTo>
                    <a:pt x="327" y="328"/>
                    <a:pt x="0" y="859"/>
                    <a:pt x="0" y="1350"/>
                  </a:cubicBezTo>
                  <a:cubicBezTo>
                    <a:pt x="0" y="3066"/>
                    <a:pt x="3393" y="4252"/>
                    <a:pt x="7480" y="4252"/>
                  </a:cubicBezTo>
                  <a:lnTo>
                    <a:pt x="19742" y="4252"/>
                  </a:lnTo>
                  <a:cubicBezTo>
                    <a:pt x="12753" y="3761"/>
                    <a:pt x="4946" y="2739"/>
                    <a:pt x="8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531662" y="4515293"/>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607862" y="4507376"/>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531662" y="4552891"/>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41187" y="4543981"/>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531662" y="4585550"/>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531662" y="4618209"/>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607862" y="4610293"/>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541187" y="4577633"/>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7228313" y="-114309"/>
            <a:ext cx="1915697" cy="4616272"/>
            <a:chOff x="7899913" y="-114309"/>
            <a:chExt cx="1915697" cy="4616272"/>
          </a:xfrm>
        </p:grpSpPr>
        <p:sp>
          <p:nvSpPr>
            <p:cNvPr id="53" name="Google Shape;53;p2"/>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899913"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2"/>
          <p:cNvGrpSpPr/>
          <p:nvPr/>
        </p:nvGrpSpPr>
        <p:grpSpPr>
          <a:xfrm>
            <a:off x="-400231" y="71459"/>
            <a:ext cx="9944461" cy="5619869"/>
            <a:chOff x="-1009131" y="114298"/>
            <a:chExt cx="11162264" cy="5619869"/>
          </a:xfrm>
        </p:grpSpPr>
        <p:grpSp>
          <p:nvGrpSpPr>
            <p:cNvPr id="70" name="Google Shape;70;p2"/>
            <p:cNvGrpSpPr/>
            <p:nvPr/>
          </p:nvGrpSpPr>
          <p:grpSpPr>
            <a:xfrm>
              <a:off x="-1009131" y="114298"/>
              <a:ext cx="11162264" cy="5619869"/>
              <a:chOff x="-852900" y="114300"/>
              <a:chExt cx="10849790" cy="6172288"/>
            </a:xfrm>
          </p:grpSpPr>
          <p:sp>
            <p:nvSpPr>
              <p:cNvPr id="71" name="Google Shape;71;p2"/>
              <p:cNvSpPr/>
              <p:nvPr/>
            </p:nvSpPr>
            <p:spPr>
              <a:xfrm>
                <a:off x="-845014" y="129282"/>
                <a:ext cx="10826179" cy="6147915"/>
              </a:xfrm>
              <a:custGeom>
                <a:avLst/>
                <a:gdLst/>
                <a:ahLst/>
                <a:cxnLst/>
                <a:rect l="l" t="t" r="r" b="b"/>
                <a:pathLst>
                  <a:path w="225135" h="134190" extrusionOk="0">
                    <a:moveTo>
                      <a:pt x="41896" y="1"/>
                    </a:moveTo>
                    <a:cubicBezTo>
                      <a:pt x="37114" y="1"/>
                      <a:pt x="33190" y="3924"/>
                      <a:pt x="33190" y="8707"/>
                    </a:cubicBezTo>
                    <a:lnTo>
                      <a:pt x="33190" y="102349"/>
                    </a:lnTo>
                    <a:lnTo>
                      <a:pt x="1676" y="125197"/>
                    </a:lnTo>
                    <a:lnTo>
                      <a:pt x="2044" y="125197"/>
                    </a:lnTo>
                    <a:cubicBezTo>
                      <a:pt x="859" y="126015"/>
                      <a:pt x="0" y="127568"/>
                      <a:pt x="0" y="129081"/>
                    </a:cubicBezTo>
                    <a:cubicBezTo>
                      <a:pt x="0" y="131819"/>
                      <a:pt x="2371" y="134190"/>
                      <a:pt x="5109" y="134190"/>
                    </a:cubicBezTo>
                    <a:lnTo>
                      <a:pt x="220188" y="134190"/>
                    </a:lnTo>
                    <a:cubicBezTo>
                      <a:pt x="222927" y="134190"/>
                      <a:pt x="225134" y="131819"/>
                      <a:pt x="225134" y="129081"/>
                    </a:cubicBezTo>
                    <a:cubicBezTo>
                      <a:pt x="225134" y="127732"/>
                      <a:pt x="224644" y="126383"/>
                      <a:pt x="223622" y="125524"/>
                    </a:cubicBezTo>
                    <a:lnTo>
                      <a:pt x="223785" y="125524"/>
                    </a:lnTo>
                    <a:lnTo>
                      <a:pt x="192762" y="102349"/>
                    </a:lnTo>
                    <a:lnTo>
                      <a:pt x="192762" y="8707"/>
                    </a:lnTo>
                    <a:cubicBezTo>
                      <a:pt x="192762" y="3924"/>
                      <a:pt x="188879" y="1"/>
                      <a:pt x="1840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52900" y="114300"/>
                <a:ext cx="10849790" cy="6172288"/>
              </a:xfrm>
              <a:custGeom>
                <a:avLst/>
                <a:gdLst/>
                <a:ahLst/>
                <a:cxnLst/>
                <a:rect l="l" t="t" r="r" b="b"/>
                <a:pathLst>
                  <a:path w="225626" h="134722" extrusionOk="0">
                    <a:moveTo>
                      <a:pt x="184261" y="491"/>
                    </a:moveTo>
                    <a:cubicBezTo>
                      <a:pt x="186468" y="491"/>
                      <a:pt x="188675" y="1513"/>
                      <a:pt x="190228" y="3066"/>
                    </a:cubicBezTo>
                    <a:cubicBezTo>
                      <a:pt x="191577" y="4578"/>
                      <a:pt x="192599" y="6622"/>
                      <a:pt x="192599" y="9034"/>
                    </a:cubicBezTo>
                    <a:lnTo>
                      <a:pt x="192599" y="102839"/>
                    </a:lnTo>
                    <a:lnTo>
                      <a:pt x="223381" y="125714"/>
                    </a:lnTo>
                    <a:lnTo>
                      <a:pt x="223581" y="126015"/>
                    </a:lnTo>
                    <a:cubicBezTo>
                      <a:pt x="224440" y="126873"/>
                      <a:pt x="225135" y="128059"/>
                      <a:pt x="225135" y="129408"/>
                    </a:cubicBezTo>
                    <a:cubicBezTo>
                      <a:pt x="225135" y="130797"/>
                      <a:pt x="224603" y="131983"/>
                      <a:pt x="223581" y="132841"/>
                    </a:cubicBezTo>
                    <a:cubicBezTo>
                      <a:pt x="222764" y="133699"/>
                      <a:pt x="221538" y="134190"/>
                      <a:pt x="220352" y="134190"/>
                    </a:cubicBezTo>
                    <a:lnTo>
                      <a:pt x="5273" y="134190"/>
                    </a:lnTo>
                    <a:cubicBezTo>
                      <a:pt x="3884" y="134190"/>
                      <a:pt x="2698" y="133699"/>
                      <a:pt x="1840" y="132841"/>
                    </a:cubicBezTo>
                    <a:cubicBezTo>
                      <a:pt x="1023" y="131983"/>
                      <a:pt x="491" y="130797"/>
                      <a:pt x="491" y="129408"/>
                    </a:cubicBezTo>
                    <a:cubicBezTo>
                      <a:pt x="491" y="127895"/>
                      <a:pt x="1186" y="126546"/>
                      <a:pt x="2371" y="125688"/>
                    </a:cubicBezTo>
                    <a:lnTo>
                      <a:pt x="2862" y="125157"/>
                    </a:lnTo>
                    <a:lnTo>
                      <a:pt x="2698" y="125157"/>
                    </a:lnTo>
                    <a:lnTo>
                      <a:pt x="33722" y="102839"/>
                    </a:lnTo>
                    <a:lnTo>
                      <a:pt x="33722" y="9034"/>
                    </a:lnTo>
                    <a:cubicBezTo>
                      <a:pt x="33722" y="6622"/>
                      <a:pt x="34539" y="4578"/>
                      <a:pt x="36092" y="3066"/>
                    </a:cubicBezTo>
                    <a:cubicBezTo>
                      <a:pt x="37605" y="1513"/>
                      <a:pt x="39853" y="491"/>
                      <a:pt x="42060" y="491"/>
                    </a:cubicBezTo>
                    <a:close/>
                    <a:moveTo>
                      <a:pt x="42060" y="1"/>
                    </a:moveTo>
                    <a:cubicBezTo>
                      <a:pt x="37114" y="1"/>
                      <a:pt x="33190" y="4088"/>
                      <a:pt x="33190" y="9034"/>
                    </a:cubicBezTo>
                    <a:lnTo>
                      <a:pt x="33190" y="102676"/>
                    </a:lnTo>
                    <a:lnTo>
                      <a:pt x="1023" y="125688"/>
                    </a:lnTo>
                    <a:lnTo>
                      <a:pt x="1589" y="125688"/>
                    </a:lnTo>
                    <a:cubicBezTo>
                      <a:pt x="620" y="126584"/>
                      <a:pt x="1" y="127949"/>
                      <a:pt x="1" y="129408"/>
                    </a:cubicBezTo>
                    <a:cubicBezTo>
                      <a:pt x="1" y="132310"/>
                      <a:pt x="2371" y="134721"/>
                      <a:pt x="5273" y="134721"/>
                    </a:cubicBezTo>
                    <a:lnTo>
                      <a:pt x="220352" y="134721"/>
                    </a:lnTo>
                    <a:cubicBezTo>
                      <a:pt x="223254" y="134721"/>
                      <a:pt x="225625" y="132310"/>
                      <a:pt x="225625" y="129408"/>
                    </a:cubicBezTo>
                    <a:cubicBezTo>
                      <a:pt x="225625" y="128054"/>
                      <a:pt x="225101" y="126962"/>
                      <a:pt x="224258" y="126015"/>
                    </a:cubicBezTo>
                    <a:lnTo>
                      <a:pt x="224603" y="126015"/>
                    </a:lnTo>
                    <a:lnTo>
                      <a:pt x="223949" y="125530"/>
                    </a:lnTo>
                    <a:lnTo>
                      <a:pt x="223949" y="125530"/>
                    </a:lnTo>
                    <a:lnTo>
                      <a:pt x="223949" y="125524"/>
                    </a:lnTo>
                    <a:lnTo>
                      <a:pt x="223942" y="125524"/>
                    </a:lnTo>
                    <a:lnTo>
                      <a:pt x="193130" y="102676"/>
                    </a:lnTo>
                    <a:lnTo>
                      <a:pt x="193130" y="9034"/>
                    </a:lnTo>
                    <a:cubicBezTo>
                      <a:pt x="193130" y="4088"/>
                      <a:pt x="189043" y="1"/>
                      <a:pt x="1842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7366" y="4975819"/>
                <a:ext cx="9247851" cy="702298"/>
              </a:xfrm>
              <a:custGeom>
                <a:avLst/>
                <a:gdLst/>
                <a:ahLst/>
                <a:cxnLst/>
                <a:rect l="l" t="t" r="r" b="b"/>
                <a:pathLst>
                  <a:path w="192313" h="15329" extrusionOk="0">
                    <a:moveTo>
                      <a:pt x="20806" y="164"/>
                    </a:moveTo>
                    <a:lnTo>
                      <a:pt x="44043" y="327"/>
                    </a:lnTo>
                    <a:lnTo>
                      <a:pt x="43777" y="327"/>
                    </a:lnTo>
                    <a:lnTo>
                      <a:pt x="42428" y="1840"/>
                    </a:lnTo>
                    <a:lnTo>
                      <a:pt x="30329" y="1676"/>
                    </a:lnTo>
                    <a:lnTo>
                      <a:pt x="32046" y="327"/>
                    </a:lnTo>
                    <a:lnTo>
                      <a:pt x="31188" y="327"/>
                    </a:lnTo>
                    <a:lnTo>
                      <a:pt x="29471" y="1676"/>
                    </a:lnTo>
                    <a:lnTo>
                      <a:pt x="18925" y="1676"/>
                    </a:lnTo>
                    <a:lnTo>
                      <a:pt x="20806" y="164"/>
                    </a:lnTo>
                    <a:close/>
                    <a:moveTo>
                      <a:pt x="44632" y="332"/>
                    </a:moveTo>
                    <a:lnTo>
                      <a:pt x="67279" y="491"/>
                    </a:lnTo>
                    <a:lnTo>
                      <a:pt x="66625" y="2044"/>
                    </a:lnTo>
                    <a:lnTo>
                      <a:pt x="55876" y="2044"/>
                    </a:lnTo>
                    <a:lnTo>
                      <a:pt x="56897" y="491"/>
                    </a:lnTo>
                    <a:lnTo>
                      <a:pt x="56039" y="491"/>
                    </a:lnTo>
                    <a:lnTo>
                      <a:pt x="55017" y="1840"/>
                    </a:lnTo>
                    <a:lnTo>
                      <a:pt x="43286" y="1840"/>
                    </a:lnTo>
                    <a:lnTo>
                      <a:pt x="44632" y="332"/>
                    </a:lnTo>
                    <a:close/>
                    <a:moveTo>
                      <a:pt x="68138" y="491"/>
                    </a:moveTo>
                    <a:lnTo>
                      <a:pt x="80073" y="654"/>
                    </a:lnTo>
                    <a:lnTo>
                      <a:pt x="79542" y="2208"/>
                    </a:lnTo>
                    <a:lnTo>
                      <a:pt x="67443" y="2044"/>
                    </a:lnTo>
                    <a:lnTo>
                      <a:pt x="68138" y="491"/>
                    </a:lnTo>
                    <a:close/>
                    <a:moveTo>
                      <a:pt x="80727" y="654"/>
                    </a:moveTo>
                    <a:lnTo>
                      <a:pt x="92335" y="818"/>
                    </a:lnTo>
                    <a:lnTo>
                      <a:pt x="92335" y="2208"/>
                    </a:lnTo>
                    <a:lnTo>
                      <a:pt x="80400" y="2208"/>
                    </a:lnTo>
                    <a:lnTo>
                      <a:pt x="80727" y="654"/>
                    </a:lnTo>
                    <a:close/>
                    <a:moveTo>
                      <a:pt x="104597" y="818"/>
                    </a:moveTo>
                    <a:lnTo>
                      <a:pt x="104761" y="2371"/>
                    </a:lnTo>
                    <a:lnTo>
                      <a:pt x="93194" y="2208"/>
                    </a:lnTo>
                    <a:lnTo>
                      <a:pt x="93194" y="818"/>
                    </a:lnTo>
                    <a:close/>
                    <a:moveTo>
                      <a:pt x="105456" y="818"/>
                    </a:moveTo>
                    <a:lnTo>
                      <a:pt x="116492" y="1022"/>
                    </a:lnTo>
                    <a:lnTo>
                      <a:pt x="116860" y="2371"/>
                    </a:lnTo>
                    <a:lnTo>
                      <a:pt x="105619" y="2371"/>
                    </a:lnTo>
                    <a:lnTo>
                      <a:pt x="105456" y="818"/>
                    </a:lnTo>
                    <a:close/>
                    <a:moveTo>
                      <a:pt x="128100" y="1022"/>
                    </a:moveTo>
                    <a:lnTo>
                      <a:pt x="128754" y="2535"/>
                    </a:lnTo>
                    <a:lnTo>
                      <a:pt x="117718" y="2371"/>
                    </a:lnTo>
                    <a:lnTo>
                      <a:pt x="117187" y="1022"/>
                    </a:lnTo>
                    <a:close/>
                    <a:moveTo>
                      <a:pt x="128958" y="1022"/>
                    </a:moveTo>
                    <a:lnTo>
                      <a:pt x="139504" y="1186"/>
                    </a:lnTo>
                    <a:lnTo>
                      <a:pt x="140526" y="2535"/>
                    </a:lnTo>
                    <a:lnTo>
                      <a:pt x="129612" y="2535"/>
                    </a:lnTo>
                    <a:lnTo>
                      <a:pt x="128958" y="1022"/>
                    </a:lnTo>
                    <a:close/>
                    <a:moveTo>
                      <a:pt x="150744" y="1186"/>
                    </a:moveTo>
                    <a:lnTo>
                      <a:pt x="151929" y="2698"/>
                    </a:lnTo>
                    <a:lnTo>
                      <a:pt x="141220" y="2535"/>
                    </a:lnTo>
                    <a:lnTo>
                      <a:pt x="140362" y="1186"/>
                    </a:lnTo>
                    <a:close/>
                    <a:moveTo>
                      <a:pt x="151439" y="1186"/>
                    </a:moveTo>
                    <a:lnTo>
                      <a:pt x="162843" y="1349"/>
                    </a:lnTo>
                    <a:lnTo>
                      <a:pt x="164355" y="2698"/>
                    </a:lnTo>
                    <a:lnTo>
                      <a:pt x="152624" y="2698"/>
                    </a:lnTo>
                    <a:lnTo>
                      <a:pt x="151439" y="1186"/>
                    </a:lnTo>
                    <a:close/>
                    <a:moveTo>
                      <a:pt x="163701" y="1349"/>
                    </a:moveTo>
                    <a:lnTo>
                      <a:pt x="174574" y="1513"/>
                    </a:lnTo>
                    <a:lnTo>
                      <a:pt x="176290" y="2862"/>
                    </a:lnTo>
                    <a:lnTo>
                      <a:pt x="165050" y="2698"/>
                    </a:lnTo>
                    <a:lnTo>
                      <a:pt x="163701" y="1349"/>
                    </a:lnTo>
                    <a:close/>
                    <a:moveTo>
                      <a:pt x="18598" y="1840"/>
                    </a:moveTo>
                    <a:lnTo>
                      <a:pt x="29307" y="2044"/>
                    </a:lnTo>
                    <a:lnTo>
                      <a:pt x="27427" y="3556"/>
                    </a:lnTo>
                    <a:lnTo>
                      <a:pt x="16350" y="3556"/>
                    </a:lnTo>
                    <a:lnTo>
                      <a:pt x="18598" y="1840"/>
                    </a:lnTo>
                    <a:close/>
                    <a:moveTo>
                      <a:pt x="42265" y="2044"/>
                    </a:moveTo>
                    <a:lnTo>
                      <a:pt x="40711" y="3720"/>
                    </a:lnTo>
                    <a:lnTo>
                      <a:pt x="28286" y="3556"/>
                    </a:lnTo>
                    <a:lnTo>
                      <a:pt x="30166" y="2044"/>
                    </a:lnTo>
                    <a:close/>
                    <a:moveTo>
                      <a:pt x="43123" y="2044"/>
                    </a:moveTo>
                    <a:lnTo>
                      <a:pt x="54854" y="2208"/>
                    </a:lnTo>
                    <a:lnTo>
                      <a:pt x="53832" y="3720"/>
                    </a:lnTo>
                    <a:lnTo>
                      <a:pt x="41733" y="3720"/>
                    </a:lnTo>
                    <a:lnTo>
                      <a:pt x="43123" y="2044"/>
                    </a:lnTo>
                    <a:close/>
                    <a:moveTo>
                      <a:pt x="66421" y="2208"/>
                    </a:moveTo>
                    <a:lnTo>
                      <a:pt x="65604" y="3883"/>
                    </a:lnTo>
                    <a:lnTo>
                      <a:pt x="54690" y="3720"/>
                    </a:lnTo>
                    <a:lnTo>
                      <a:pt x="55876" y="2208"/>
                    </a:lnTo>
                    <a:close/>
                    <a:moveTo>
                      <a:pt x="67279" y="2208"/>
                    </a:moveTo>
                    <a:lnTo>
                      <a:pt x="79542" y="2371"/>
                    </a:lnTo>
                    <a:lnTo>
                      <a:pt x="79051" y="3883"/>
                    </a:lnTo>
                    <a:lnTo>
                      <a:pt x="66625" y="3883"/>
                    </a:lnTo>
                    <a:lnTo>
                      <a:pt x="67279" y="2208"/>
                    </a:lnTo>
                    <a:close/>
                    <a:moveTo>
                      <a:pt x="92335" y="2371"/>
                    </a:moveTo>
                    <a:lnTo>
                      <a:pt x="92172" y="4088"/>
                    </a:lnTo>
                    <a:lnTo>
                      <a:pt x="79909" y="3883"/>
                    </a:lnTo>
                    <a:lnTo>
                      <a:pt x="80400" y="2371"/>
                    </a:lnTo>
                    <a:close/>
                    <a:moveTo>
                      <a:pt x="93194" y="2371"/>
                    </a:moveTo>
                    <a:lnTo>
                      <a:pt x="104761" y="2535"/>
                    </a:lnTo>
                    <a:lnTo>
                      <a:pt x="104924" y="4088"/>
                    </a:lnTo>
                    <a:lnTo>
                      <a:pt x="92989" y="4088"/>
                    </a:lnTo>
                    <a:lnTo>
                      <a:pt x="93194" y="2371"/>
                    </a:lnTo>
                    <a:close/>
                    <a:moveTo>
                      <a:pt x="117023" y="2535"/>
                    </a:moveTo>
                    <a:lnTo>
                      <a:pt x="117514" y="4088"/>
                    </a:lnTo>
                    <a:lnTo>
                      <a:pt x="105783" y="4088"/>
                    </a:lnTo>
                    <a:lnTo>
                      <a:pt x="105619" y="2535"/>
                    </a:lnTo>
                    <a:close/>
                    <a:moveTo>
                      <a:pt x="117718" y="2535"/>
                    </a:moveTo>
                    <a:lnTo>
                      <a:pt x="128958" y="2698"/>
                    </a:lnTo>
                    <a:lnTo>
                      <a:pt x="129776" y="4251"/>
                    </a:lnTo>
                    <a:lnTo>
                      <a:pt x="118372" y="4088"/>
                    </a:lnTo>
                    <a:lnTo>
                      <a:pt x="117718" y="2535"/>
                    </a:lnTo>
                    <a:close/>
                    <a:moveTo>
                      <a:pt x="140689" y="2698"/>
                    </a:moveTo>
                    <a:lnTo>
                      <a:pt x="141711" y="4251"/>
                    </a:lnTo>
                    <a:lnTo>
                      <a:pt x="130471" y="4251"/>
                    </a:lnTo>
                    <a:lnTo>
                      <a:pt x="129776" y="2698"/>
                    </a:lnTo>
                    <a:close/>
                    <a:moveTo>
                      <a:pt x="141384" y="2698"/>
                    </a:moveTo>
                    <a:lnTo>
                      <a:pt x="152093" y="2862"/>
                    </a:lnTo>
                    <a:lnTo>
                      <a:pt x="153483" y="4415"/>
                    </a:lnTo>
                    <a:lnTo>
                      <a:pt x="153483" y="4415"/>
                    </a:lnTo>
                    <a:lnTo>
                      <a:pt x="142569" y="4251"/>
                    </a:lnTo>
                    <a:lnTo>
                      <a:pt x="141384" y="2698"/>
                    </a:lnTo>
                    <a:close/>
                    <a:moveTo>
                      <a:pt x="164519" y="2862"/>
                    </a:moveTo>
                    <a:lnTo>
                      <a:pt x="166235" y="4415"/>
                    </a:lnTo>
                    <a:lnTo>
                      <a:pt x="154137" y="4415"/>
                    </a:lnTo>
                    <a:lnTo>
                      <a:pt x="152788" y="2862"/>
                    </a:lnTo>
                    <a:close/>
                    <a:moveTo>
                      <a:pt x="165377" y="2862"/>
                    </a:moveTo>
                    <a:lnTo>
                      <a:pt x="176617" y="3066"/>
                    </a:lnTo>
                    <a:lnTo>
                      <a:pt x="178498" y="4415"/>
                    </a:lnTo>
                    <a:lnTo>
                      <a:pt x="166930" y="4415"/>
                    </a:lnTo>
                    <a:lnTo>
                      <a:pt x="165377" y="2862"/>
                    </a:lnTo>
                    <a:close/>
                    <a:moveTo>
                      <a:pt x="16187" y="3720"/>
                    </a:moveTo>
                    <a:lnTo>
                      <a:pt x="27100" y="3883"/>
                    </a:lnTo>
                    <a:lnTo>
                      <a:pt x="25220" y="5600"/>
                    </a:lnTo>
                    <a:lnTo>
                      <a:pt x="13816" y="5600"/>
                    </a:lnTo>
                    <a:lnTo>
                      <a:pt x="16187" y="3720"/>
                    </a:lnTo>
                    <a:close/>
                    <a:moveTo>
                      <a:pt x="40548" y="3883"/>
                    </a:moveTo>
                    <a:lnTo>
                      <a:pt x="39035" y="5600"/>
                    </a:lnTo>
                    <a:lnTo>
                      <a:pt x="26242" y="5600"/>
                    </a:lnTo>
                    <a:lnTo>
                      <a:pt x="28122" y="3883"/>
                    </a:lnTo>
                    <a:close/>
                    <a:moveTo>
                      <a:pt x="53668" y="3883"/>
                    </a:moveTo>
                    <a:lnTo>
                      <a:pt x="52483" y="5764"/>
                    </a:lnTo>
                    <a:lnTo>
                      <a:pt x="40057" y="5600"/>
                    </a:lnTo>
                    <a:lnTo>
                      <a:pt x="41570" y="3883"/>
                    </a:lnTo>
                    <a:close/>
                    <a:moveTo>
                      <a:pt x="54527" y="3883"/>
                    </a:moveTo>
                    <a:lnTo>
                      <a:pt x="65604" y="4088"/>
                    </a:lnTo>
                    <a:lnTo>
                      <a:pt x="64745" y="5764"/>
                    </a:lnTo>
                    <a:lnTo>
                      <a:pt x="53341" y="5764"/>
                    </a:lnTo>
                    <a:lnTo>
                      <a:pt x="54527" y="3883"/>
                    </a:lnTo>
                    <a:close/>
                    <a:moveTo>
                      <a:pt x="79051" y="4088"/>
                    </a:moveTo>
                    <a:lnTo>
                      <a:pt x="78520" y="5764"/>
                    </a:lnTo>
                    <a:lnTo>
                      <a:pt x="65604" y="5764"/>
                    </a:lnTo>
                    <a:lnTo>
                      <a:pt x="66421" y="4088"/>
                    </a:lnTo>
                    <a:close/>
                    <a:moveTo>
                      <a:pt x="79909" y="4088"/>
                    </a:moveTo>
                    <a:lnTo>
                      <a:pt x="92172" y="4251"/>
                    </a:lnTo>
                    <a:lnTo>
                      <a:pt x="91967" y="5927"/>
                    </a:lnTo>
                    <a:lnTo>
                      <a:pt x="79378" y="5764"/>
                    </a:lnTo>
                    <a:lnTo>
                      <a:pt x="79909" y="4088"/>
                    </a:lnTo>
                    <a:close/>
                    <a:moveTo>
                      <a:pt x="104924" y="4251"/>
                    </a:moveTo>
                    <a:lnTo>
                      <a:pt x="105088" y="5927"/>
                    </a:lnTo>
                    <a:lnTo>
                      <a:pt x="92826" y="5927"/>
                    </a:lnTo>
                    <a:lnTo>
                      <a:pt x="92989" y="4251"/>
                    </a:lnTo>
                    <a:close/>
                    <a:moveTo>
                      <a:pt x="105783" y="4251"/>
                    </a:moveTo>
                    <a:lnTo>
                      <a:pt x="117514" y="4415"/>
                    </a:lnTo>
                    <a:lnTo>
                      <a:pt x="118045" y="5927"/>
                    </a:lnTo>
                    <a:lnTo>
                      <a:pt x="106110" y="5927"/>
                    </a:lnTo>
                    <a:lnTo>
                      <a:pt x="105783" y="4251"/>
                    </a:lnTo>
                    <a:close/>
                    <a:moveTo>
                      <a:pt x="129776" y="4415"/>
                    </a:moveTo>
                    <a:lnTo>
                      <a:pt x="130634" y="5927"/>
                    </a:lnTo>
                    <a:lnTo>
                      <a:pt x="118903" y="5927"/>
                    </a:lnTo>
                    <a:lnTo>
                      <a:pt x="118372" y="4415"/>
                    </a:lnTo>
                    <a:close/>
                    <a:moveTo>
                      <a:pt x="141874" y="4415"/>
                    </a:moveTo>
                    <a:lnTo>
                      <a:pt x="142896" y="6131"/>
                    </a:lnTo>
                    <a:lnTo>
                      <a:pt x="131492" y="6131"/>
                    </a:lnTo>
                    <a:lnTo>
                      <a:pt x="130634" y="4415"/>
                    </a:lnTo>
                    <a:close/>
                    <a:moveTo>
                      <a:pt x="142569" y="4415"/>
                    </a:moveTo>
                    <a:lnTo>
                      <a:pt x="153646" y="4578"/>
                    </a:lnTo>
                    <a:lnTo>
                      <a:pt x="154995" y="6131"/>
                    </a:lnTo>
                    <a:lnTo>
                      <a:pt x="143755" y="6131"/>
                    </a:lnTo>
                    <a:lnTo>
                      <a:pt x="142569" y="4415"/>
                    </a:lnTo>
                    <a:close/>
                    <a:moveTo>
                      <a:pt x="166399" y="4578"/>
                    </a:moveTo>
                    <a:lnTo>
                      <a:pt x="168116" y="6131"/>
                    </a:lnTo>
                    <a:lnTo>
                      <a:pt x="155853" y="6131"/>
                    </a:lnTo>
                    <a:lnTo>
                      <a:pt x="154300" y="4578"/>
                    </a:lnTo>
                    <a:close/>
                    <a:moveTo>
                      <a:pt x="167094" y="4578"/>
                    </a:moveTo>
                    <a:lnTo>
                      <a:pt x="178661" y="4742"/>
                    </a:lnTo>
                    <a:lnTo>
                      <a:pt x="180705" y="6295"/>
                    </a:lnTo>
                    <a:lnTo>
                      <a:pt x="168974" y="6131"/>
                    </a:lnTo>
                    <a:lnTo>
                      <a:pt x="167094" y="4578"/>
                    </a:lnTo>
                    <a:close/>
                    <a:moveTo>
                      <a:pt x="24893" y="5764"/>
                    </a:moveTo>
                    <a:lnTo>
                      <a:pt x="22849" y="7644"/>
                    </a:lnTo>
                    <a:lnTo>
                      <a:pt x="11078" y="7644"/>
                    </a:lnTo>
                    <a:lnTo>
                      <a:pt x="13653" y="5764"/>
                    </a:lnTo>
                    <a:close/>
                    <a:moveTo>
                      <a:pt x="25915" y="5764"/>
                    </a:moveTo>
                    <a:lnTo>
                      <a:pt x="38831" y="5927"/>
                    </a:lnTo>
                    <a:lnTo>
                      <a:pt x="37155" y="7807"/>
                    </a:lnTo>
                    <a:lnTo>
                      <a:pt x="23871" y="7644"/>
                    </a:lnTo>
                    <a:lnTo>
                      <a:pt x="25915" y="5764"/>
                    </a:lnTo>
                    <a:close/>
                    <a:moveTo>
                      <a:pt x="52320" y="5927"/>
                    </a:moveTo>
                    <a:lnTo>
                      <a:pt x="51093" y="7807"/>
                    </a:lnTo>
                    <a:lnTo>
                      <a:pt x="38177" y="7807"/>
                    </a:lnTo>
                    <a:lnTo>
                      <a:pt x="39689" y="5927"/>
                    </a:lnTo>
                    <a:close/>
                    <a:moveTo>
                      <a:pt x="64582" y="5927"/>
                    </a:moveTo>
                    <a:lnTo>
                      <a:pt x="63723" y="7807"/>
                    </a:lnTo>
                    <a:lnTo>
                      <a:pt x="51952" y="7807"/>
                    </a:lnTo>
                    <a:lnTo>
                      <a:pt x="53341" y="5927"/>
                    </a:lnTo>
                    <a:close/>
                    <a:moveTo>
                      <a:pt x="65604" y="5927"/>
                    </a:moveTo>
                    <a:lnTo>
                      <a:pt x="78356" y="6131"/>
                    </a:lnTo>
                    <a:lnTo>
                      <a:pt x="77866" y="7807"/>
                    </a:lnTo>
                    <a:lnTo>
                      <a:pt x="64582" y="7807"/>
                    </a:lnTo>
                    <a:lnTo>
                      <a:pt x="65604" y="5927"/>
                    </a:lnTo>
                    <a:close/>
                    <a:moveTo>
                      <a:pt x="91967" y="6131"/>
                    </a:moveTo>
                    <a:lnTo>
                      <a:pt x="91804" y="7807"/>
                    </a:lnTo>
                    <a:lnTo>
                      <a:pt x="78888" y="7807"/>
                    </a:lnTo>
                    <a:lnTo>
                      <a:pt x="79378" y="6131"/>
                    </a:lnTo>
                    <a:close/>
                    <a:moveTo>
                      <a:pt x="105251" y="6131"/>
                    </a:moveTo>
                    <a:lnTo>
                      <a:pt x="105456" y="7971"/>
                    </a:lnTo>
                    <a:lnTo>
                      <a:pt x="105456" y="7971"/>
                    </a:lnTo>
                    <a:lnTo>
                      <a:pt x="92826" y="7807"/>
                    </a:lnTo>
                    <a:lnTo>
                      <a:pt x="92826" y="6131"/>
                    </a:lnTo>
                    <a:close/>
                    <a:moveTo>
                      <a:pt x="118208" y="6131"/>
                    </a:moveTo>
                    <a:lnTo>
                      <a:pt x="118740" y="7971"/>
                    </a:lnTo>
                    <a:lnTo>
                      <a:pt x="106273" y="7971"/>
                    </a:lnTo>
                    <a:lnTo>
                      <a:pt x="106110" y="6131"/>
                    </a:lnTo>
                    <a:close/>
                    <a:moveTo>
                      <a:pt x="119067" y="6131"/>
                    </a:moveTo>
                    <a:lnTo>
                      <a:pt x="130798" y="6295"/>
                    </a:lnTo>
                    <a:lnTo>
                      <a:pt x="131656" y="7971"/>
                    </a:lnTo>
                    <a:lnTo>
                      <a:pt x="119557" y="7971"/>
                    </a:lnTo>
                    <a:lnTo>
                      <a:pt x="119067" y="6131"/>
                    </a:lnTo>
                    <a:close/>
                    <a:moveTo>
                      <a:pt x="143060" y="6295"/>
                    </a:moveTo>
                    <a:lnTo>
                      <a:pt x="144286" y="7971"/>
                    </a:lnTo>
                    <a:lnTo>
                      <a:pt x="132514" y="7971"/>
                    </a:lnTo>
                    <a:lnTo>
                      <a:pt x="131656" y="6295"/>
                    </a:lnTo>
                    <a:close/>
                    <a:moveTo>
                      <a:pt x="155158" y="6295"/>
                    </a:moveTo>
                    <a:lnTo>
                      <a:pt x="156712" y="7971"/>
                    </a:lnTo>
                    <a:lnTo>
                      <a:pt x="145103" y="7971"/>
                    </a:lnTo>
                    <a:lnTo>
                      <a:pt x="143918" y="6295"/>
                    </a:lnTo>
                    <a:close/>
                    <a:moveTo>
                      <a:pt x="156017" y="6295"/>
                    </a:moveTo>
                    <a:lnTo>
                      <a:pt x="168279" y="6458"/>
                    </a:lnTo>
                    <a:lnTo>
                      <a:pt x="170159" y="7971"/>
                    </a:lnTo>
                    <a:lnTo>
                      <a:pt x="157570" y="7971"/>
                    </a:lnTo>
                    <a:lnTo>
                      <a:pt x="156017" y="6295"/>
                    </a:lnTo>
                    <a:close/>
                    <a:moveTo>
                      <a:pt x="180868" y="6458"/>
                    </a:moveTo>
                    <a:lnTo>
                      <a:pt x="183116" y="8175"/>
                    </a:lnTo>
                    <a:lnTo>
                      <a:pt x="171018" y="7971"/>
                    </a:lnTo>
                    <a:lnTo>
                      <a:pt x="169137" y="6458"/>
                    </a:lnTo>
                    <a:close/>
                    <a:moveTo>
                      <a:pt x="22686" y="7971"/>
                    </a:moveTo>
                    <a:lnTo>
                      <a:pt x="20274" y="10014"/>
                    </a:lnTo>
                    <a:lnTo>
                      <a:pt x="8176" y="10014"/>
                    </a:lnTo>
                    <a:lnTo>
                      <a:pt x="10751" y="7971"/>
                    </a:lnTo>
                    <a:close/>
                    <a:moveTo>
                      <a:pt x="36992" y="7971"/>
                    </a:moveTo>
                    <a:lnTo>
                      <a:pt x="35112" y="10014"/>
                    </a:lnTo>
                    <a:lnTo>
                      <a:pt x="21460" y="10014"/>
                    </a:lnTo>
                    <a:lnTo>
                      <a:pt x="23708" y="7971"/>
                    </a:lnTo>
                    <a:close/>
                    <a:moveTo>
                      <a:pt x="50930" y="7971"/>
                    </a:moveTo>
                    <a:lnTo>
                      <a:pt x="49581" y="10014"/>
                    </a:lnTo>
                    <a:lnTo>
                      <a:pt x="36133" y="10014"/>
                    </a:lnTo>
                    <a:lnTo>
                      <a:pt x="37809" y="7971"/>
                    </a:lnTo>
                    <a:close/>
                    <a:moveTo>
                      <a:pt x="63560" y="7971"/>
                    </a:moveTo>
                    <a:lnTo>
                      <a:pt x="62538" y="10014"/>
                    </a:lnTo>
                    <a:lnTo>
                      <a:pt x="50603" y="10014"/>
                    </a:lnTo>
                    <a:lnTo>
                      <a:pt x="51788" y="7971"/>
                    </a:lnTo>
                    <a:close/>
                    <a:moveTo>
                      <a:pt x="64582" y="7971"/>
                    </a:moveTo>
                    <a:lnTo>
                      <a:pt x="77866" y="8175"/>
                    </a:lnTo>
                    <a:lnTo>
                      <a:pt x="77334" y="10014"/>
                    </a:lnTo>
                    <a:lnTo>
                      <a:pt x="63560" y="10014"/>
                    </a:lnTo>
                    <a:lnTo>
                      <a:pt x="64582" y="7971"/>
                    </a:lnTo>
                    <a:close/>
                    <a:moveTo>
                      <a:pt x="91804" y="8175"/>
                    </a:moveTo>
                    <a:lnTo>
                      <a:pt x="91640" y="10014"/>
                    </a:lnTo>
                    <a:lnTo>
                      <a:pt x="78356" y="10014"/>
                    </a:lnTo>
                    <a:lnTo>
                      <a:pt x="78888" y="8175"/>
                    </a:lnTo>
                    <a:close/>
                    <a:moveTo>
                      <a:pt x="105456" y="8175"/>
                    </a:moveTo>
                    <a:lnTo>
                      <a:pt x="105619" y="10014"/>
                    </a:lnTo>
                    <a:lnTo>
                      <a:pt x="92662" y="10014"/>
                    </a:lnTo>
                    <a:lnTo>
                      <a:pt x="92662" y="8175"/>
                    </a:lnTo>
                    <a:close/>
                    <a:moveTo>
                      <a:pt x="118740" y="8175"/>
                    </a:moveTo>
                    <a:lnTo>
                      <a:pt x="119394" y="10014"/>
                    </a:lnTo>
                    <a:lnTo>
                      <a:pt x="106641" y="10014"/>
                    </a:lnTo>
                    <a:lnTo>
                      <a:pt x="106273" y="8175"/>
                    </a:lnTo>
                    <a:close/>
                    <a:moveTo>
                      <a:pt x="131819" y="8175"/>
                    </a:moveTo>
                    <a:lnTo>
                      <a:pt x="132678" y="10014"/>
                    </a:lnTo>
                    <a:lnTo>
                      <a:pt x="120252" y="10014"/>
                    </a:lnTo>
                    <a:lnTo>
                      <a:pt x="119557" y="8175"/>
                    </a:lnTo>
                    <a:close/>
                    <a:moveTo>
                      <a:pt x="144449" y="8175"/>
                    </a:moveTo>
                    <a:lnTo>
                      <a:pt x="145798" y="10014"/>
                    </a:lnTo>
                    <a:lnTo>
                      <a:pt x="133536" y="10014"/>
                    </a:lnTo>
                    <a:lnTo>
                      <a:pt x="132678" y="8175"/>
                    </a:lnTo>
                    <a:close/>
                    <a:moveTo>
                      <a:pt x="156875" y="8175"/>
                    </a:moveTo>
                    <a:lnTo>
                      <a:pt x="158388" y="10014"/>
                    </a:lnTo>
                    <a:lnTo>
                      <a:pt x="146657" y="10014"/>
                    </a:lnTo>
                    <a:lnTo>
                      <a:pt x="145308" y="8175"/>
                    </a:lnTo>
                    <a:close/>
                    <a:moveTo>
                      <a:pt x="157734" y="8175"/>
                    </a:moveTo>
                    <a:lnTo>
                      <a:pt x="170323" y="8339"/>
                    </a:lnTo>
                    <a:lnTo>
                      <a:pt x="172366" y="10014"/>
                    </a:lnTo>
                    <a:lnTo>
                      <a:pt x="159246" y="10014"/>
                    </a:lnTo>
                    <a:lnTo>
                      <a:pt x="157734" y="8175"/>
                    </a:lnTo>
                    <a:close/>
                    <a:moveTo>
                      <a:pt x="183280" y="8339"/>
                    </a:moveTo>
                    <a:lnTo>
                      <a:pt x="185487" y="10014"/>
                    </a:lnTo>
                    <a:lnTo>
                      <a:pt x="173061" y="10014"/>
                    </a:lnTo>
                    <a:lnTo>
                      <a:pt x="171181" y="8339"/>
                    </a:lnTo>
                    <a:close/>
                    <a:moveTo>
                      <a:pt x="172530" y="10219"/>
                    </a:moveTo>
                    <a:lnTo>
                      <a:pt x="174574" y="12058"/>
                    </a:lnTo>
                    <a:lnTo>
                      <a:pt x="161126" y="12058"/>
                    </a:lnTo>
                    <a:lnTo>
                      <a:pt x="159409" y="10219"/>
                    </a:lnTo>
                    <a:close/>
                    <a:moveTo>
                      <a:pt x="185814" y="10219"/>
                    </a:moveTo>
                    <a:lnTo>
                      <a:pt x="188226" y="12058"/>
                    </a:lnTo>
                    <a:lnTo>
                      <a:pt x="175432" y="12058"/>
                    </a:lnTo>
                    <a:lnTo>
                      <a:pt x="173388" y="10219"/>
                    </a:lnTo>
                    <a:close/>
                    <a:moveTo>
                      <a:pt x="77171" y="10219"/>
                    </a:moveTo>
                    <a:lnTo>
                      <a:pt x="76640" y="12263"/>
                    </a:lnTo>
                    <a:lnTo>
                      <a:pt x="62538" y="12263"/>
                    </a:lnTo>
                    <a:lnTo>
                      <a:pt x="63355" y="10219"/>
                    </a:lnTo>
                    <a:close/>
                    <a:moveTo>
                      <a:pt x="91640" y="10219"/>
                    </a:moveTo>
                    <a:lnTo>
                      <a:pt x="91477" y="12263"/>
                    </a:lnTo>
                    <a:lnTo>
                      <a:pt x="77661" y="12263"/>
                    </a:lnTo>
                    <a:lnTo>
                      <a:pt x="78193" y="10219"/>
                    </a:lnTo>
                    <a:close/>
                    <a:moveTo>
                      <a:pt x="105783" y="10219"/>
                    </a:moveTo>
                    <a:lnTo>
                      <a:pt x="105946" y="12263"/>
                    </a:lnTo>
                    <a:lnTo>
                      <a:pt x="92499" y="12263"/>
                    </a:lnTo>
                    <a:lnTo>
                      <a:pt x="92662" y="10219"/>
                    </a:lnTo>
                    <a:close/>
                    <a:moveTo>
                      <a:pt x="119394" y="10219"/>
                    </a:moveTo>
                    <a:lnTo>
                      <a:pt x="120089" y="12263"/>
                    </a:lnTo>
                    <a:lnTo>
                      <a:pt x="106968" y="12263"/>
                    </a:lnTo>
                    <a:lnTo>
                      <a:pt x="106641" y="10219"/>
                    </a:lnTo>
                    <a:close/>
                    <a:moveTo>
                      <a:pt x="132841" y="10219"/>
                    </a:moveTo>
                    <a:lnTo>
                      <a:pt x="133863" y="12263"/>
                    </a:lnTo>
                    <a:lnTo>
                      <a:pt x="120947" y="12263"/>
                    </a:lnTo>
                    <a:lnTo>
                      <a:pt x="120252" y="10219"/>
                    </a:lnTo>
                    <a:close/>
                    <a:moveTo>
                      <a:pt x="145962" y="10219"/>
                    </a:moveTo>
                    <a:lnTo>
                      <a:pt x="147147" y="12263"/>
                    </a:lnTo>
                    <a:lnTo>
                      <a:pt x="134721" y="12263"/>
                    </a:lnTo>
                    <a:lnTo>
                      <a:pt x="133700" y="10219"/>
                    </a:lnTo>
                    <a:close/>
                    <a:moveTo>
                      <a:pt x="158755" y="10219"/>
                    </a:moveTo>
                    <a:lnTo>
                      <a:pt x="160268" y="12058"/>
                    </a:lnTo>
                    <a:lnTo>
                      <a:pt x="148169" y="12263"/>
                    </a:lnTo>
                    <a:lnTo>
                      <a:pt x="146820" y="10219"/>
                    </a:lnTo>
                    <a:close/>
                    <a:moveTo>
                      <a:pt x="20111" y="10219"/>
                    </a:moveTo>
                    <a:lnTo>
                      <a:pt x="17740" y="12426"/>
                    </a:lnTo>
                    <a:lnTo>
                      <a:pt x="5110" y="12426"/>
                    </a:lnTo>
                    <a:lnTo>
                      <a:pt x="7849" y="10219"/>
                    </a:lnTo>
                    <a:close/>
                    <a:moveTo>
                      <a:pt x="34948" y="10219"/>
                    </a:moveTo>
                    <a:lnTo>
                      <a:pt x="33068" y="12426"/>
                    </a:lnTo>
                    <a:lnTo>
                      <a:pt x="18762" y="12426"/>
                    </a:lnTo>
                    <a:lnTo>
                      <a:pt x="21133" y="10219"/>
                    </a:lnTo>
                    <a:close/>
                    <a:moveTo>
                      <a:pt x="49417" y="10219"/>
                    </a:moveTo>
                    <a:lnTo>
                      <a:pt x="47864" y="12426"/>
                    </a:lnTo>
                    <a:lnTo>
                      <a:pt x="34090" y="12426"/>
                    </a:lnTo>
                    <a:lnTo>
                      <a:pt x="35970" y="10219"/>
                    </a:lnTo>
                    <a:close/>
                    <a:moveTo>
                      <a:pt x="62538" y="10219"/>
                    </a:moveTo>
                    <a:lnTo>
                      <a:pt x="61516" y="12263"/>
                    </a:lnTo>
                    <a:lnTo>
                      <a:pt x="48886" y="12426"/>
                    </a:lnTo>
                    <a:lnTo>
                      <a:pt x="50439" y="10219"/>
                    </a:lnTo>
                    <a:close/>
                    <a:moveTo>
                      <a:pt x="174737" y="12426"/>
                    </a:moveTo>
                    <a:lnTo>
                      <a:pt x="177149" y="14470"/>
                    </a:lnTo>
                    <a:lnTo>
                      <a:pt x="163333" y="14470"/>
                    </a:lnTo>
                    <a:lnTo>
                      <a:pt x="161453" y="12426"/>
                    </a:lnTo>
                    <a:close/>
                    <a:moveTo>
                      <a:pt x="188553" y="12426"/>
                    </a:moveTo>
                    <a:lnTo>
                      <a:pt x="191087" y="14470"/>
                    </a:lnTo>
                    <a:lnTo>
                      <a:pt x="178007" y="14470"/>
                    </a:lnTo>
                    <a:lnTo>
                      <a:pt x="175595" y="12426"/>
                    </a:lnTo>
                    <a:close/>
                    <a:moveTo>
                      <a:pt x="32700" y="12590"/>
                    </a:moveTo>
                    <a:lnTo>
                      <a:pt x="30656" y="14960"/>
                    </a:lnTo>
                    <a:lnTo>
                      <a:pt x="15860" y="14960"/>
                    </a:lnTo>
                    <a:lnTo>
                      <a:pt x="18394" y="12590"/>
                    </a:lnTo>
                    <a:close/>
                    <a:moveTo>
                      <a:pt x="47701" y="12590"/>
                    </a:moveTo>
                    <a:lnTo>
                      <a:pt x="46188" y="14960"/>
                    </a:lnTo>
                    <a:lnTo>
                      <a:pt x="31678" y="14960"/>
                    </a:lnTo>
                    <a:lnTo>
                      <a:pt x="33722" y="12590"/>
                    </a:lnTo>
                    <a:close/>
                    <a:moveTo>
                      <a:pt x="160636" y="12426"/>
                    </a:moveTo>
                    <a:lnTo>
                      <a:pt x="162311" y="14470"/>
                    </a:lnTo>
                    <a:lnTo>
                      <a:pt x="47210" y="14960"/>
                    </a:lnTo>
                    <a:lnTo>
                      <a:pt x="48723" y="12590"/>
                    </a:lnTo>
                    <a:lnTo>
                      <a:pt x="106968" y="12590"/>
                    </a:lnTo>
                    <a:lnTo>
                      <a:pt x="106968" y="12426"/>
                    </a:lnTo>
                    <a:lnTo>
                      <a:pt x="120089" y="12426"/>
                    </a:lnTo>
                    <a:lnTo>
                      <a:pt x="120089" y="12590"/>
                    </a:lnTo>
                    <a:lnTo>
                      <a:pt x="121110" y="12590"/>
                    </a:lnTo>
                    <a:lnTo>
                      <a:pt x="121110" y="12426"/>
                    </a:lnTo>
                    <a:lnTo>
                      <a:pt x="133863" y="12426"/>
                    </a:lnTo>
                    <a:lnTo>
                      <a:pt x="134067" y="12590"/>
                    </a:lnTo>
                    <a:lnTo>
                      <a:pt x="134885" y="12590"/>
                    </a:lnTo>
                    <a:lnTo>
                      <a:pt x="134885" y="12426"/>
                    </a:lnTo>
                    <a:lnTo>
                      <a:pt x="147352" y="12426"/>
                    </a:lnTo>
                    <a:lnTo>
                      <a:pt x="147515" y="12590"/>
                    </a:lnTo>
                    <a:lnTo>
                      <a:pt x="148373" y="12590"/>
                    </a:lnTo>
                    <a:lnTo>
                      <a:pt x="148373" y="12426"/>
                    </a:lnTo>
                    <a:close/>
                    <a:moveTo>
                      <a:pt x="17372" y="12590"/>
                    </a:moveTo>
                    <a:lnTo>
                      <a:pt x="14675" y="14960"/>
                    </a:lnTo>
                    <a:lnTo>
                      <a:pt x="1554" y="15124"/>
                    </a:lnTo>
                    <a:lnTo>
                      <a:pt x="4783" y="12753"/>
                    </a:lnTo>
                    <a:lnTo>
                      <a:pt x="17372" y="12590"/>
                    </a:lnTo>
                    <a:close/>
                    <a:moveTo>
                      <a:pt x="20111" y="0"/>
                    </a:moveTo>
                    <a:lnTo>
                      <a:pt x="1" y="15328"/>
                    </a:lnTo>
                    <a:lnTo>
                      <a:pt x="31515" y="15328"/>
                    </a:lnTo>
                    <a:lnTo>
                      <a:pt x="45984" y="15124"/>
                    </a:lnTo>
                    <a:lnTo>
                      <a:pt x="45821" y="15328"/>
                    </a:lnTo>
                    <a:lnTo>
                      <a:pt x="47006" y="15328"/>
                    </a:lnTo>
                    <a:lnTo>
                      <a:pt x="47006" y="15124"/>
                    </a:lnTo>
                    <a:lnTo>
                      <a:pt x="192313" y="14633"/>
                    </a:lnTo>
                    <a:lnTo>
                      <a:pt x="175105" y="1349"/>
                    </a:lnTo>
                    <a:lnTo>
                      <a:pt x="163333" y="1186"/>
                    </a:lnTo>
                    <a:lnTo>
                      <a:pt x="162679" y="1186"/>
                    </a:lnTo>
                    <a:lnTo>
                      <a:pt x="151235" y="1022"/>
                    </a:lnTo>
                    <a:lnTo>
                      <a:pt x="139340" y="1022"/>
                    </a:lnTo>
                    <a:lnTo>
                      <a:pt x="128754" y="818"/>
                    </a:lnTo>
                    <a:lnTo>
                      <a:pt x="116328" y="818"/>
                    </a:lnTo>
                    <a:lnTo>
                      <a:pt x="105251" y="654"/>
                    </a:lnTo>
                    <a:lnTo>
                      <a:pt x="104597" y="654"/>
                    </a:lnTo>
                    <a:lnTo>
                      <a:pt x="93194" y="491"/>
                    </a:lnTo>
                    <a:lnTo>
                      <a:pt x="80073" y="491"/>
                    </a:lnTo>
                    <a:lnTo>
                      <a:pt x="68301" y="327"/>
                    </a:lnTo>
                    <a:lnTo>
                      <a:pt x="67443" y="327"/>
                    </a:lnTo>
                    <a:lnTo>
                      <a:pt x="201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904874" y="328675"/>
              <a:ext cx="7315554" cy="4024396"/>
              <a:chOff x="992433" y="538196"/>
              <a:chExt cx="7139913" cy="4021179"/>
            </a:xfrm>
          </p:grpSpPr>
          <p:sp>
            <p:nvSpPr>
              <p:cNvPr id="75" name="Google Shape;75;p2"/>
              <p:cNvSpPr/>
              <p:nvPr/>
            </p:nvSpPr>
            <p:spPr>
              <a:xfrm>
                <a:off x="992433" y="538196"/>
                <a:ext cx="7139815" cy="4021171"/>
              </a:xfrm>
              <a:custGeom>
                <a:avLst/>
                <a:gdLst/>
                <a:ahLst/>
                <a:cxnLst/>
                <a:rect l="l" t="t" r="r" b="b"/>
                <a:pathLst>
                  <a:path w="139504" h="82566" extrusionOk="0">
                    <a:moveTo>
                      <a:pt x="8871" y="0"/>
                    </a:moveTo>
                    <a:cubicBezTo>
                      <a:pt x="3925" y="0"/>
                      <a:pt x="1" y="4088"/>
                      <a:pt x="1" y="8829"/>
                    </a:cubicBezTo>
                    <a:lnTo>
                      <a:pt x="1" y="73573"/>
                    </a:lnTo>
                    <a:cubicBezTo>
                      <a:pt x="1" y="78478"/>
                      <a:pt x="3925" y="82566"/>
                      <a:pt x="8871" y="82566"/>
                    </a:cubicBezTo>
                    <a:lnTo>
                      <a:pt x="130471" y="82566"/>
                    </a:lnTo>
                    <a:cubicBezTo>
                      <a:pt x="135416" y="82566"/>
                      <a:pt x="139504" y="78478"/>
                      <a:pt x="139504" y="73573"/>
                    </a:cubicBezTo>
                    <a:lnTo>
                      <a:pt x="139504" y="8829"/>
                    </a:lnTo>
                    <a:cubicBezTo>
                      <a:pt x="139504" y="4088"/>
                      <a:pt x="135416" y="0"/>
                      <a:pt x="1304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237231" y="669547"/>
                <a:ext cx="6641936" cy="3758421"/>
              </a:xfrm>
              <a:custGeom>
                <a:avLst/>
                <a:gdLst/>
                <a:ahLst/>
                <a:cxnLst/>
                <a:rect l="l" t="t" r="r" b="b"/>
                <a:pathLst>
                  <a:path w="129776" h="77171" extrusionOk="0">
                    <a:moveTo>
                      <a:pt x="121232" y="696"/>
                    </a:moveTo>
                    <a:cubicBezTo>
                      <a:pt x="123480" y="696"/>
                      <a:pt x="125320" y="1554"/>
                      <a:pt x="126873" y="3066"/>
                    </a:cubicBezTo>
                    <a:cubicBezTo>
                      <a:pt x="128222" y="4456"/>
                      <a:pt x="129080" y="6500"/>
                      <a:pt x="129080" y="8543"/>
                    </a:cubicBezTo>
                    <a:lnTo>
                      <a:pt x="129080" y="68465"/>
                    </a:lnTo>
                    <a:cubicBezTo>
                      <a:pt x="129080" y="70672"/>
                      <a:pt x="128222" y="72716"/>
                      <a:pt x="126873" y="74105"/>
                    </a:cubicBezTo>
                    <a:cubicBezTo>
                      <a:pt x="125320" y="75454"/>
                      <a:pt x="123480" y="76476"/>
                      <a:pt x="121232" y="76476"/>
                    </a:cubicBezTo>
                    <a:lnTo>
                      <a:pt x="8665" y="76476"/>
                    </a:lnTo>
                    <a:cubicBezTo>
                      <a:pt x="6458" y="76476"/>
                      <a:pt x="4415" y="75454"/>
                      <a:pt x="3066" y="74105"/>
                    </a:cubicBezTo>
                    <a:cubicBezTo>
                      <a:pt x="1676" y="72716"/>
                      <a:pt x="654" y="70672"/>
                      <a:pt x="654" y="68465"/>
                    </a:cubicBezTo>
                    <a:lnTo>
                      <a:pt x="654" y="8543"/>
                    </a:lnTo>
                    <a:cubicBezTo>
                      <a:pt x="654" y="6500"/>
                      <a:pt x="1676" y="4456"/>
                      <a:pt x="3066" y="3066"/>
                    </a:cubicBezTo>
                    <a:cubicBezTo>
                      <a:pt x="4415" y="1554"/>
                      <a:pt x="6458" y="696"/>
                      <a:pt x="8665" y="696"/>
                    </a:cubicBezTo>
                    <a:close/>
                    <a:moveTo>
                      <a:pt x="8665" y="1"/>
                    </a:moveTo>
                    <a:cubicBezTo>
                      <a:pt x="3924" y="1"/>
                      <a:pt x="0" y="3925"/>
                      <a:pt x="0" y="8543"/>
                    </a:cubicBezTo>
                    <a:lnTo>
                      <a:pt x="0" y="68465"/>
                    </a:lnTo>
                    <a:cubicBezTo>
                      <a:pt x="0" y="73247"/>
                      <a:pt x="3924" y="77171"/>
                      <a:pt x="8665" y="77171"/>
                    </a:cubicBezTo>
                    <a:lnTo>
                      <a:pt x="121232" y="77171"/>
                    </a:lnTo>
                    <a:cubicBezTo>
                      <a:pt x="126015" y="77171"/>
                      <a:pt x="129775" y="73247"/>
                      <a:pt x="129775" y="68465"/>
                    </a:cubicBezTo>
                    <a:lnTo>
                      <a:pt x="129775" y="8543"/>
                    </a:lnTo>
                    <a:cubicBezTo>
                      <a:pt x="129775" y="3925"/>
                      <a:pt x="126015" y="1"/>
                      <a:pt x="1212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992433" y="2437258"/>
                <a:ext cx="1255241" cy="1293977"/>
              </a:xfrm>
              <a:custGeom>
                <a:avLst/>
                <a:gdLst/>
                <a:ahLst/>
                <a:cxnLst/>
                <a:rect l="l" t="t" r="r" b="b"/>
                <a:pathLst>
                  <a:path w="24526" h="26569" extrusionOk="0">
                    <a:moveTo>
                      <a:pt x="1" y="1"/>
                    </a:moveTo>
                    <a:lnTo>
                      <a:pt x="1" y="4252"/>
                    </a:lnTo>
                    <a:lnTo>
                      <a:pt x="4783" y="9034"/>
                    </a:lnTo>
                    <a:lnTo>
                      <a:pt x="4783" y="4947"/>
                    </a:lnTo>
                    <a:lnTo>
                      <a:pt x="1" y="1"/>
                    </a:lnTo>
                    <a:close/>
                    <a:moveTo>
                      <a:pt x="5437" y="5601"/>
                    </a:moveTo>
                    <a:lnTo>
                      <a:pt x="5437" y="9688"/>
                    </a:lnTo>
                    <a:lnTo>
                      <a:pt x="21787" y="26038"/>
                    </a:lnTo>
                    <a:cubicBezTo>
                      <a:pt x="22155" y="26405"/>
                      <a:pt x="22482" y="26569"/>
                      <a:pt x="22809" y="26569"/>
                    </a:cubicBezTo>
                    <a:cubicBezTo>
                      <a:pt x="23340" y="26569"/>
                      <a:pt x="23667" y="26405"/>
                      <a:pt x="24035" y="26038"/>
                    </a:cubicBezTo>
                    <a:cubicBezTo>
                      <a:pt x="24525" y="25547"/>
                      <a:pt x="24525" y="24525"/>
                      <a:pt x="24035" y="23994"/>
                    </a:cubicBezTo>
                    <a:lnTo>
                      <a:pt x="5437" y="5601"/>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992433" y="2080949"/>
                <a:ext cx="872414" cy="927685"/>
              </a:xfrm>
              <a:custGeom>
                <a:avLst/>
                <a:gdLst/>
                <a:ahLst/>
                <a:cxnLst/>
                <a:rect l="l" t="t" r="r" b="b"/>
                <a:pathLst>
                  <a:path w="17046" h="19048" extrusionOk="0">
                    <a:moveTo>
                      <a:pt x="1" y="0"/>
                    </a:moveTo>
                    <a:lnTo>
                      <a:pt x="1" y="4088"/>
                    </a:lnTo>
                    <a:lnTo>
                      <a:pt x="4783" y="8993"/>
                    </a:lnTo>
                    <a:lnTo>
                      <a:pt x="4783" y="4742"/>
                    </a:lnTo>
                    <a:lnTo>
                      <a:pt x="1" y="0"/>
                    </a:lnTo>
                    <a:close/>
                    <a:moveTo>
                      <a:pt x="5437" y="5437"/>
                    </a:moveTo>
                    <a:lnTo>
                      <a:pt x="5437" y="9688"/>
                    </a:lnTo>
                    <a:lnTo>
                      <a:pt x="14470" y="18557"/>
                    </a:lnTo>
                    <a:cubicBezTo>
                      <a:pt x="14634" y="18884"/>
                      <a:pt x="15165" y="19048"/>
                      <a:pt x="15492" y="19048"/>
                    </a:cubicBezTo>
                    <a:cubicBezTo>
                      <a:pt x="15860" y="19048"/>
                      <a:pt x="16187" y="18884"/>
                      <a:pt x="16514" y="18557"/>
                    </a:cubicBezTo>
                    <a:cubicBezTo>
                      <a:pt x="17045" y="18026"/>
                      <a:pt x="17045" y="17004"/>
                      <a:pt x="16514" y="16514"/>
                    </a:cubicBezTo>
                    <a:lnTo>
                      <a:pt x="5437" y="5437"/>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795597" y="538196"/>
                <a:ext cx="1018840" cy="770425"/>
              </a:xfrm>
              <a:custGeom>
                <a:avLst/>
                <a:gdLst/>
                <a:ahLst/>
                <a:cxnLst/>
                <a:rect l="l" t="t" r="r" b="b"/>
                <a:pathLst>
                  <a:path w="19907" h="15819" extrusionOk="0">
                    <a:moveTo>
                      <a:pt x="1" y="0"/>
                    </a:moveTo>
                    <a:lnTo>
                      <a:pt x="3066" y="2698"/>
                    </a:lnTo>
                    <a:lnTo>
                      <a:pt x="7481" y="2698"/>
                    </a:lnTo>
                    <a:lnTo>
                      <a:pt x="4415" y="0"/>
                    </a:lnTo>
                    <a:close/>
                    <a:moveTo>
                      <a:pt x="3924" y="3393"/>
                    </a:moveTo>
                    <a:lnTo>
                      <a:pt x="17209" y="15491"/>
                    </a:lnTo>
                    <a:cubicBezTo>
                      <a:pt x="17536" y="15655"/>
                      <a:pt x="17863" y="15818"/>
                      <a:pt x="18230" y="15818"/>
                    </a:cubicBezTo>
                    <a:cubicBezTo>
                      <a:pt x="18557" y="15818"/>
                      <a:pt x="19089" y="15655"/>
                      <a:pt x="19252" y="15328"/>
                    </a:cubicBezTo>
                    <a:cubicBezTo>
                      <a:pt x="19906" y="14633"/>
                      <a:pt x="19743" y="13775"/>
                      <a:pt x="19252" y="13284"/>
                    </a:cubicBezTo>
                    <a:lnTo>
                      <a:pt x="8339" y="3393"/>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387775" y="3862589"/>
                <a:ext cx="922622" cy="696787"/>
              </a:xfrm>
              <a:custGeom>
                <a:avLst/>
                <a:gdLst/>
                <a:ahLst/>
                <a:cxnLst/>
                <a:rect l="l" t="t" r="r" b="b"/>
                <a:pathLst>
                  <a:path w="18027" h="14307" extrusionOk="0">
                    <a:moveTo>
                      <a:pt x="1677" y="1"/>
                    </a:moveTo>
                    <a:cubicBezTo>
                      <a:pt x="1186" y="1"/>
                      <a:pt x="859" y="205"/>
                      <a:pt x="491" y="532"/>
                    </a:cubicBezTo>
                    <a:cubicBezTo>
                      <a:pt x="1" y="1227"/>
                      <a:pt x="1" y="2044"/>
                      <a:pt x="655" y="2576"/>
                    </a:cubicBezTo>
                    <a:lnTo>
                      <a:pt x="9688" y="10914"/>
                    </a:lnTo>
                    <a:lnTo>
                      <a:pt x="14143" y="10914"/>
                    </a:lnTo>
                    <a:lnTo>
                      <a:pt x="2535" y="368"/>
                    </a:lnTo>
                    <a:cubicBezTo>
                      <a:pt x="2372" y="205"/>
                      <a:pt x="2045" y="1"/>
                      <a:pt x="1677" y="1"/>
                    </a:cubicBezTo>
                    <a:close/>
                    <a:moveTo>
                      <a:pt x="10546" y="11609"/>
                    </a:moveTo>
                    <a:lnTo>
                      <a:pt x="13612" y="14307"/>
                    </a:lnTo>
                    <a:lnTo>
                      <a:pt x="18026" y="14307"/>
                    </a:lnTo>
                    <a:lnTo>
                      <a:pt x="14961" y="11609"/>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919134" y="3972072"/>
                <a:ext cx="792932" cy="587303"/>
              </a:xfrm>
              <a:custGeom>
                <a:avLst/>
                <a:gdLst/>
                <a:ahLst/>
                <a:cxnLst/>
                <a:rect l="l" t="t" r="r" b="b"/>
                <a:pathLst>
                  <a:path w="15493" h="12059" extrusionOk="0">
                    <a:moveTo>
                      <a:pt x="1718" y="1"/>
                    </a:moveTo>
                    <a:cubicBezTo>
                      <a:pt x="1186" y="1"/>
                      <a:pt x="859" y="164"/>
                      <a:pt x="491" y="491"/>
                    </a:cubicBezTo>
                    <a:cubicBezTo>
                      <a:pt x="1" y="1186"/>
                      <a:pt x="1" y="2044"/>
                      <a:pt x="696" y="2535"/>
                    </a:cubicBezTo>
                    <a:lnTo>
                      <a:pt x="7317" y="8666"/>
                    </a:lnTo>
                    <a:lnTo>
                      <a:pt x="11732" y="8666"/>
                    </a:lnTo>
                    <a:lnTo>
                      <a:pt x="2535" y="328"/>
                    </a:lnTo>
                    <a:cubicBezTo>
                      <a:pt x="2372" y="164"/>
                      <a:pt x="2045" y="1"/>
                      <a:pt x="1718" y="1"/>
                    </a:cubicBezTo>
                    <a:close/>
                    <a:moveTo>
                      <a:pt x="8012" y="9361"/>
                    </a:moveTo>
                    <a:lnTo>
                      <a:pt x="11078" y="12059"/>
                    </a:lnTo>
                    <a:lnTo>
                      <a:pt x="15492" y="12059"/>
                    </a:lnTo>
                    <a:lnTo>
                      <a:pt x="12427" y="9361"/>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5402324" y="538196"/>
                <a:ext cx="803321" cy="587255"/>
              </a:xfrm>
              <a:custGeom>
                <a:avLst/>
                <a:gdLst/>
                <a:ahLst/>
                <a:cxnLst/>
                <a:rect l="l" t="t" r="r" b="b"/>
                <a:pathLst>
                  <a:path w="15696" h="12058" extrusionOk="0">
                    <a:moveTo>
                      <a:pt x="0" y="0"/>
                    </a:moveTo>
                    <a:lnTo>
                      <a:pt x="3066" y="2698"/>
                    </a:lnTo>
                    <a:lnTo>
                      <a:pt x="7521" y="2698"/>
                    </a:lnTo>
                    <a:lnTo>
                      <a:pt x="4456" y="0"/>
                    </a:lnTo>
                    <a:close/>
                    <a:moveTo>
                      <a:pt x="3761" y="3393"/>
                    </a:moveTo>
                    <a:lnTo>
                      <a:pt x="12957" y="11731"/>
                    </a:lnTo>
                    <a:cubicBezTo>
                      <a:pt x="13284" y="11894"/>
                      <a:pt x="13652" y="12058"/>
                      <a:pt x="13979" y="12058"/>
                    </a:cubicBezTo>
                    <a:cubicBezTo>
                      <a:pt x="14511" y="12058"/>
                      <a:pt x="14838" y="11894"/>
                      <a:pt x="15165" y="11567"/>
                    </a:cubicBezTo>
                    <a:cubicBezTo>
                      <a:pt x="15696" y="11036"/>
                      <a:pt x="15696" y="10014"/>
                      <a:pt x="15001" y="9524"/>
                    </a:cubicBezTo>
                    <a:lnTo>
                      <a:pt x="8175" y="3393"/>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519396" y="538196"/>
                <a:ext cx="1167365" cy="8958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7320631" y="777083"/>
                <a:ext cx="811715" cy="78834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992433" y="3464445"/>
                <a:ext cx="811766" cy="788347"/>
              </a:xfrm>
              <a:custGeom>
                <a:avLst/>
                <a:gdLst/>
                <a:ahLst/>
                <a:cxnLst/>
                <a:rect l="l" t="t" r="r" b="b"/>
                <a:pathLst>
                  <a:path w="15861" h="16187" extrusionOk="0">
                    <a:moveTo>
                      <a:pt x="1" y="1"/>
                    </a:moveTo>
                    <a:lnTo>
                      <a:pt x="1" y="3925"/>
                    </a:lnTo>
                    <a:lnTo>
                      <a:pt x="13121" y="15860"/>
                    </a:lnTo>
                    <a:cubicBezTo>
                      <a:pt x="13448" y="16023"/>
                      <a:pt x="13816" y="16187"/>
                      <a:pt x="14143" y="16187"/>
                    </a:cubicBezTo>
                    <a:cubicBezTo>
                      <a:pt x="14470" y="16187"/>
                      <a:pt x="15002" y="16023"/>
                      <a:pt x="15165" y="15696"/>
                    </a:cubicBezTo>
                    <a:cubicBezTo>
                      <a:pt x="15860" y="15165"/>
                      <a:pt x="15656" y="14143"/>
                      <a:pt x="15165" y="13653"/>
                    </a:cubicBezTo>
                    <a:lnTo>
                      <a:pt x="1" y="1"/>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438064" y="3597841"/>
                <a:ext cx="1236355" cy="961533"/>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 name="Google Shape;87;p2"/>
          <p:cNvGrpSpPr/>
          <p:nvPr/>
        </p:nvGrpSpPr>
        <p:grpSpPr>
          <a:xfrm>
            <a:off x="4385190" y="148199"/>
            <a:ext cx="373622" cy="90485"/>
            <a:chOff x="4685288" y="186288"/>
            <a:chExt cx="419375" cy="90485"/>
          </a:xfrm>
        </p:grpSpPr>
        <p:sp>
          <p:nvSpPr>
            <p:cNvPr id="88" name="Google Shape;88;p2"/>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2"/>
            <p:cNvGrpSpPr/>
            <p:nvPr/>
          </p:nvGrpSpPr>
          <p:grpSpPr>
            <a:xfrm>
              <a:off x="4685288" y="186300"/>
              <a:ext cx="419375" cy="90473"/>
              <a:chOff x="4390000" y="182175"/>
              <a:chExt cx="419375" cy="90473"/>
            </a:xfrm>
          </p:grpSpPr>
          <p:sp>
            <p:nvSpPr>
              <p:cNvPr id="90" name="Google Shape;90;p2"/>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 name="Google Shape;92;p2"/>
          <p:cNvSpPr txBox="1">
            <a:spLocks noGrp="1"/>
          </p:cNvSpPr>
          <p:nvPr>
            <p:ph type="ctrTitle"/>
          </p:nvPr>
        </p:nvSpPr>
        <p:spPr>
          <a:xfrm>
            <a:off x="1593150" y="849350"/>
            <a:ext cx="59577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5"/>
              </a:buClr>
              <a:buSzPts val="5200"/>
              <a:buNone/>
              <a:defRPr sz="4500">
                <a:solidFill>
                  <a:schemeClr val="accent5"/>
                </a:solidFill>
                <a:latin typeface="Aldrich"/>
                <a:ea typeface="Aldrich"/>
                <a:cs typeface="Aldrich"/>
                <a:sym typeface="Aldrich"/>
              </a:defRPr>
            </a:lvl1pPr>
            <a:lvl2pPr lvl="1" algn="ctr">
              <a:spcBef>
                <a:spcPts val="0"/>
              </a:spcBef>
              <a:spcAft>
                <a:spcPts val="0"/>
              </a:spcAft>
              <a:buClr>
                <a:schemeClr val="accent5"/>
              </a:buClr>
              <a:buSzPts val="5200"/>
              <a:buNone/>
              <a:defRPr sz="5200">
                <a:solidFill>
                  <a:schemeClr val="accent5"/>
                </a:solidFill>
              </a:defRPr>
            </a:lvl2pPr>
            <a:lvl3pPr lvl="2" algn="ctr">
              <a:spcBef>
                <a:spcPts val="0"/>
              </a:spcBef>
              <a:spcAft>
                <a:spcPts val="0"/>
              </a:spcAft>
              <a:buClr>
                <a:schemeClr val="accent5"/>
              </a:buClr>
              <a:buSzPts val="5200"/>
              <a:buNone/>
              <a:defRPr sz="5200">
                <a:solidFill>
                  <a:schemeClr val="accent5"/>
                </a:solidFill>
              </a:defRPr>
            </a:lvl3pPr>
            <a:lvl4pPr lvl="3" algn="ctr">
              <a:spcBef>
                <a:spcPts val="0"/>
              </a:spcBef>
              <a:spcAft>
                <a:spcPts val="0"/>
              </a:spcAft>
              <a:buClr>
                <a:schemeClr val="accent5"/>
              </a:buClr>
              <a:buSzPts val="5200"/>
              <a:buNone/>
              <a:defRPr sz="5200">
                <a:solidFill>
                  <a:schemeClr val="accent5"/>
                </a:solidFill>
              </a:defRPr>
            </a:lvl4pPr>
            <a:lvl5pPr lvl="4" algn="ctr">
              <a:spcBef>
                <a:spcPts val="0"/>
              </a:spcBef>
              <a:spcAft>
                <a:spcPts val="0"/>
              </a:spcAft>
              <a:buClr>
                <a:schemeClr val="accent5"/>
              </a:buClr>
              <a:buSzPts val="5200"/>
              <a:buNone/>
              <a:defRPr sz="5200">
                <a:solidFill>
                  <a:schemeClr val="accent5"/>
                </a:solidFill>
              </a:defRPr>
            </a:lvl5pPr>
            <a:lvl6pPr lvl="5" algn="ctr">
              <a:spcBef>
                <a:spcPts val="0"/>
              </a:spcBef>
              <a:spcAft>
                <a:spcPts val="0"/>
              </a:spcAft>
              <a:buClr>
                <a:schemeClr val="accent5"/>
              </a:buClr>
              <a:buSzPts val="5200"/>
              <a:buNone/>
              <a:defRPr sz="5200">
                <a:solidFill>
                  <a:schemeClr val="accent5"/>
                </a:solidFill>
              </a:defRPr>
            </a:lvl6pPr>
            <a:lvl7pPr lvl="6" algn="ctr">
              <a:spcBef>
                <a:spcPts val="0"/>
              </a:spcBef>
              <a:spcAft>
                <a:spcPts val="0"/>
              </a:spcAft>
              <a:buClr>
                <a:schemeClr val="accent5"/>
              </a:buClr>
              <a:buSzPts val="5200"/>
              <a:buNone/>
              <a:defRPr sz="5200">
                <a:solidFill>
                  <a:schemeClr val="accent5"/>
                </a:solidFill>
              </a:defRPr>
            </a:lvl7pPr>
            <a:lvl8pPr lvl="7" algn="ctr">
              <a:spcBef>
                <a:spcPts val="0"/>
              </a:spcBef>
              <a:spcAft>
                <a:spcPts val="0"/>
              </a:spcAft>
              <a:buClr>
                <a:schemeClr val="accent5"/>
              </a:buClr>
              <a:buSzPts val="5200"/>
              <a:buNone/>
              <a:defRPr sz="5200">
                <a:solidFill>
                  <a:schemeClr val="accent5"/>
                </a:solidFill>
              </a:defRPr>
            </a:lvl8pPr>
            <a:lvl9pPr lvl="8" algn="ctr">
              <a:spcBef>
                <a:spcPts val="0"/>
              </a:spcBef>
              <a:spcAft>
                <a:spcPts val="0"/>
              </a:spcAft>
              <a:buClr>
                <a:schemeClr val="accent5"/>
              </a:buClr>
              <a:buSzPts val="5200"/>
              <a:buNone/>
              <a:defRPr sz="5200">
                <a:solidFill>
                  <a:schemeClr val="accent5"/>
                </a:solidFill>
              </a:defRPr>
            </a:lvl9pPr>
          </a:lstStyle>
          <a:p>
            <a:endParaRPr/>
          </a:p>
        </p:txBody>
      </p:sp>
      <p:sp>
        <p:nvSpPr>
          <p:cNvPr id="93" name="Google Shape;93;p2"/>
          <p:cNvSpPr txBox="1">
            <a:spLocks noGrp="1"/>
          </p:cNvSpPr>
          <p:nvPr>
            <p:ph type="subTitle" idx="1"/>
          </p:nvPr>
        </p:nvSpPr>
        <p:spPr>
          <a:xfrm>
            <a:off x="2254050" y="2862700"/>
            <a:ext cx="46359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94" name="Google Shape;94;p2"/>
          <p:cNvGrpSpPr/>
          <p:nvPr/>
        </p:nvGrpSpPr>
        <p:grpSpPr>
          <a:xfrm rot="-230834">
            <a:off x="414418" y="301686"/>
            <a:ext cx="1386005" cy="2705399"/>
            <a:chOff x="409722" y="228600"/>
            <a:chExt cx="1385931" cy="2705253"/>
          </a:xfrm>
        </p:grpSpPr>
        <p:grpSp>
          <p:nvGrpSpPr>
            <p:cNvPr id="95" name="Google Shape;95;p2"/>
            <p:cNvGrpSpPr/>
            <p:nvPr/>
          </p:nvGrpSpPr>
          <p:grpSpPr>
            <a:xfrm rot="-617154" flipH="1">
              <a:off x="575967" y="402323"/>
              <a:ext cx="1053440" cy="2450002"/>
              <a:chOff x="3817855" y="1437512"/>
              <a:chExt cx="541146" cy="1128254"/>
            </a:xfrm>
          </p:grpSpPr>
          <p:sp>
            <p:nvSpPr>
              <p:cNvPr id="96" name="Google Shape;96;p2"/>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2"/>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301"/>
        <p:cNvGrpSpPr/>
        <p:nvPr/>
      </p:nvGrpSpPr>
      <p:grpSpPr>
        <a:xfrm>
          <a:off x="0" y="0"/>
          <a:ext cx="0" cy="0"/>
          <a:chOff x="0" y="0"/>
          <a:chExt cx="0" cy="0"/>
        </a:xfrm>
      </p:grpSpPr>
      <p:grpSp>
        <p:nvGrpSpPr>
          <p:cNvPr id="302" name="Google Shape;302;p16"/>
          <p:cNvGrpSpPr/>
          <p:nvPr/>
        </p:nvGrpSpPr>
        <p:grpSpPr>
          <a:xfrm>
            <a:off x="-97582" y="-6"/>
            <a:ext cx="9411247" cy="5153383"/>
            <a:chOff x="-97582" y="-6"/>
            <a:chExt cx="9411247" cy="5153383"/>
          </a:xfrm>
        </p:grpSpPr>
        <p:sp>
          <p:nvSpPr>
            <p:cNvPr id="303" name="Google Shape;303;p16"/>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flipH="1">
              <a:off x="399046" y="0"/>
              <a:ext cx="1600279"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6"/>
            <p:cNvSpPr/>
            <p:nvPr/>
          </p:nvSpPr>
          <p:spPr>
            <a:xfrm flipH="1">
              <a:off x="1314444" y="-6"/>
              <a:ext cx="1250846"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6"/>
            <p:cNvSpPr/>
            <p:nvPr/>
          </p:nvSpPr>
          <p:spPr>
            <a:xfrm flipH="1">
              <a:off x="6735804"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6"/>
            <p:cNvSpPr/>
            <p:nvPr/>
          </p:nvSpPr>
          <p:spPr>
            <a:xfrm rot="10800000" flipH="1">
              <a:off x="8009700" y="3670093"/>
              <a:ext cx="1135497" cy="106700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flipH="1">
              <a:off x="-24431" y="12287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309;p16"/>
            <p:cNvGrpSpPr/>
            <p:nvPr/>
          </p:nvGrpSpPr>
          <p:grpSpPr>
            <a:xfrm>
              <a:off x="4281415" y="75177"/>
              <a:ext cx="581170" cy="125403"/>
              <a:chOff x="4685288" y="186288"/>
              <a:chExt cx="419375" cy="90485"/>
            </a:xfrm>
          </p:grpSpPr>
          <p:sp>
            <p:nvSpPr>
              <p:cNvPr id="310" name="Google Shape;310;p16"/>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16"/>
              <p:cNvGrpSpPr/>
              <p:nvPr/>
            </p:nvGrpSpPr>
            <p:grpSpPr>
              <a:xfrm>
                <a:off x="4685288" y="186300"/>
                <a:ext cx="419375" cy="90473"/>
                <a:chOff x="4390000" y="182175"/>
                <a:chExt cx="419375" cy="90473"/>
              </a:xfrm>
            </p:grpSpPr>
            <p:sp>
              <p:nvSpPr>
                <p:cNvPr id="312" name="Google Shape;312;p16"/>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4" name="Google Shape;314;p16"/>
            <p:cNvGrpSpPr/>
            <p:nvPr/>
          </p:nvGrpSpPr>
          <p:grpSpPr>
            <a:xfrm rot="-1102275">
              <a:off x="239301" y="2899434"/>
              <a:ext cx="541146" cy="2225370"/>
              <a:chOff x="871338" y="1945155"/>
              <a:chExt cx="247109" cy="1016148"/>
            </a:xfrm>
          </p:grpSpPr>
          <p:sp>
            <p:nvSpPr>
              <p:cNvPr id="315" name="Google Shape;315;p16"/>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6"/>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16"/>
            <p:cNvSpPr/>
            <p:nvPr/>
          </p:nvSpPr>
          <p:spPr>
            <a:xfrm>
              <a:off x="7683774" y="926546"/>
              <a:ext cx="1629891" cy="217696"/>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16"/>
          <p:cNvSpPr txBox="1">
            <a:spLocks noGrp="1"/>
          </p:cNvSpPr>
          <p:nvPr>
            <p:ph type="subTitle" idx="1"/>
          </p:nvPr>
        </p:nvSpPr>
        <p:spPr>
          <a:xfrm>
            <a:off x="6450420" y="2989131"/>
            <a:ext cx="1517100" cy="3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latin typeface="Aldrich"/>
                <a:ea typeface="Aldrich"/>
                <a:cs typeface="Aldrich"/>
                <a:sym typeface="Aldrich"/>
              </a:defRPr>
            </a:lvl1pPr>
            <a:lvl2pPr lvl="1" algn="ctr" rtl="0">
              <a:lnSpc>
                <a:spcPct val="100000"/>
              </a:lnSpc>
              <a:spcBef>
                <a:spcPts val="0"/>
              </a:spcBef>
              <a:spcAft>
                <a:spcPts val="0"/>
              </a:spcAft>
              <a:buNone/>
              <a:defRPr b="1">
                <a:latin typeface="Aldrich"/>
                <a:ea typeface="Aldrich"/>
                <a:cs typeface="Aldrich"/>
                <a:sym typeface="Aldrich"/>
              </a:defRPr>
            </a:lvl2pPr>
            <a:lvl3pPr lvl="2" algn="ctr" rtl="0">
              <a:lnSpc>
                <a:spcPct val="100000"/>
              </a:lnSpc>
              <a:spcBef>
                <a:spcPts val="0"/>
              </a:spcBef>
              <a:spcAft>
                <a:spcPts val="0"/>
              </a:spcAft>
              <a:buNone/>
              <a:defRPr b="1">
                <a:latin typeface="Aldrich"/>
                <a:ea typeface="Aldrich"/>
                <a:cs typeface="Aldrich"/>
                <a:sym typeface="Aldrich"/>
              </a:defRPr>
            </a:lvl3pPr>
            <a:lvl4pPr lvl="3" algn="ctr" rtl="0">
              <a:lnSpc>
                <a:spcPct val="100000"/>
              </a:lnSpc>
              <a:spcBef>
                <a:spcPts val="0"/>
              </a:spcBef>
              <a:spcAft>
                <a:spcPts val="0"/>
              </a:spcAft>
              <a:buNone/>
              <a:defRPr b="1">
                <a:latin typeface="Aldrich"/>
                <a:ea typeface="Aldrich"/>
                <a:cs typeface="Aldrich"/>
                <a:sym typeface="Aldrich"/>
              </a:defRPr>
            </a:lvl4pPr>
            <a:lvl5pPr lvl="4" algn="ctr" rtl="0">
              <a:lnSpc>
                <a:spcPct val="100000"/>
              </a:lnSpc>
              <a:spcBef>
                <a:spcPts val="0"/>
              </a:spcBef>
              <a:spcAft>
                <a:spcPts val="0"/>
              </a:spcAft>
              <a:buNone/>
              <a:defRPr b="1">
                <a:latin typeface="Aldrich"/>
                <a:ea typeface="Aldrich"/>
                <a:cs typeface="Aldrich"/>
                <a:sym typeface="Aldrich"/>
              </a:defRPr>
            </a:lvl5pPr>
            <a:lvl6pPr lvl="5" algn="ctr" rtl="0">
              <a:lnSpc>
                <a:spcPct val="100000"/>
              </a:lnSpc>
              <a:spcBef>
                <a:spcPts val="0"/>
              </a:spcBef>
              <a:spcAft>
                <a:spcPts val="0"/>
              </a:spcAft>
              <a:buNone/>
              <a:defRPr b="1">
                <a:latin typeface="Aldrich"/>
                <a:ea typeface="Aldrich"/>
                <a:cs typeface="Aldrich"/>
                <a:sym typeface="Aldrich"/>
              </a:defRPr>
            </a:lvl6pPr>
            <a:lvl7pPr lvl="6" algn="ctr" rtl="0">
              <a:lnSpc>
                <a:spcPct val="100000"/>
              </a:lnSpc>
              <a:spcBef>
                <a:spcPts val="0"/>
              </a:spcBef>
              <a:spcAft>
                <a:spcPts val="0"/>
              </a:spcAft>
              <a:buNone/>
              <a:defRPr b="1">
                <a:latin typeface="Aldrich"/>
                <a:ea typeface="Aldrich"/>
                <a:cs typeface="Aldrich"/>
                <a:sym typeface="Aldrich"/>
              </a:defRPr>
            </a:lvl7pPr>
            <a:lvl8pPr lvl="7" algn="ctr" rtl="0">
              <a:lnSpc>
                <a:spcPct val="100000"/>
              </a:lnSpc>
              <a:spcBef>
                <a:spcPts val="0"/>
              </a:spcBef>
              <a:spcAft>
                <a:spcPts val="0"/>
              </a:spcAft>
              <a:buNone/>
              <a:defRPr b="1">
                <a:latin typeface="Aldrich"/>
                <a:ea typeface="Aldrich"/>
                <a:cs typeface="Aldrich"/>
                <a:sym typeface="Aldrich"/>
              </a:defRPr>
            </a:lvl8pPr>
            <a:lvl9pPr lvl="8" algn="ctr" rtl="0">
              <a:lnSpc>
                <a:spcPct val="100000"/>
              </a:lnSpc>
              <a:spcBef>
                <a:spcPts val="0"/>
              </a:spcBef>
              <a:spcAft>
                <a:spcPts val="0"/>
              </a:spcAft>
              <a:buNone/>
              <a:defRPr b="1">
                <a:latin typeface="Aldrich"/>
                <a:ea typeface="Aldrich"/>
                <a:cs typeface="Aldrich"/>
                <a:sym typeface="Aldrich"/>
              </a:defRPr>
            </a:lvl9pPr>
          </a:lstStyle>
          <a:p>
            <a:endParaRPr/>
          </a:p>
        </p:txBody>
      </p:sp>
      <p:sp>
        <p:nvSpPr>
          <p:cNvPr id="320" name="Google Shape;320;p16"/>
          <p:cNvSpPr txBox="1">
            <a:spLocks noGrp="1"/>
          </p:cNvSpPr>
          <p:nvPr>
            <p:ph type="subTitle" idx="2"/>
          </p:nvPr>
        </p:nvSpPr>
        <p:spPr>
          <a:xfrm>
            <a:off x="5997120" y="3373105"/>
            <a:ext cx="2423700" cy="54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321" name="Google Shape;321;p16"/>
          <p:cNvSpPr txBox="1">
            <a:spLocks noGrp="1"/>
          </p:cNvSpPr>
          <p:nvPr>
            <p:ph type="subTitle" idx="3"/>
          </p:nvPr>
        </p:nvSpPr>
        <p:spPr>
          <a:xfrm>
            <a:off x="3813450" y="2989131"/>
            <a:ext cx="1517100" cy="3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latin typeface="Aldrich"/>
                <a:ea typeface="Aldrich"/>
                <a:cs typeface="Aldrich"/>
                <a:sym typeface="Aldrich"/>
              </a:defRPr>
            </a:lvl1pPr>
            <a:lvl2pPr lvl="1" algn="ctr" rtl="0">
              <a:lnSpc>
                <a:spcPct val="100000"/>
              </a:lnSpc>
              <a:spcBef>
                <a:spcPts val="0"/>
              </a:spcBef>
              <a:spcAft>
                <a:spcPts val="0"/>
              </a:spcAft>
              <a:buNone/>
              <a:defRPr b="1">
                <a:latin typeface="Aldrich"/>
                <a:ea typeface="Aldrich"/>
                <a:cs typeface="Aldrich"/>
                <a:sym typeface="Aldrich"/>
              </a:defRPr>
            </a:lvl2pPr>
            <a:lvl3pPr lvl="2" algn="ctr" rtl="0">
              <a:lnSpc>
                <a:spcPct val="100000"/>
              </a:lnSpc>
              <a:spcBef>
                <a:spcPts val="0"/>
              </a:spcBef>
              <a:spcAft>
                <a:spcPts val="0"/>
              </a:spcAft>
              <a:buNone/>
              <a:defRPr b="1">
                <a:latin typeface="Aldrich"/>
                <a:ea typeface="Aldrich"/>
                <a:cs typeface="Aldrich"/>
                <a:sym typeface="Aldrich"/>
              </a:defRPr>
            </a:lvl3pPr>
            <a:lvl4pPr lvl="3" algn="ctr" rtl="0">
              <a:lnSpc>
                <a:spcPct val="100000"/>
              </a:lnSpc>
              <a:spcBef>
                <a:spcPts val="0"/>
              </a:spcBef>
              <a:spcAft>
                <a:spcPts val="0"/>
              </a:spcAft>
              <a:buNone/>
              <a:defRPr b="1">
                <a:latin typeface="Aldrich"/>
                <a:ea typeface="Aldrich"/>
                <a:cs typeface="Aldrich"/>
                <a:sym typeface="Aldrich"/>
              </a:defRPr>
            </a:lvl4pPr>
            <a:lvl5pPr lvl="4" algn="ctr" rtl="0">
              <a:lnSpc>
                <a:spcPct val="100000"/>
              </a:lnSpc>
              <a:spcBef>
                <a:spcPts val="0"/>
              </a:spcBef>
              <a:spcAft>
                <a:spcPts val="0"/>
              </a:spcAft>
              <a:buNone/>
              <a:defRPr b="1">
                <a:latin typeface="Aldrich"/>
                <a:ea typeface="Aldrich"/>
                <a:cs typeface="Aldrich"/>
                <a:sym typeface="Aldrich"/>
              </a:defRPr>
            </a:lvl5pPr>
            <a:lvl6pPr lvl="5" algn="ctr" rtl="0">
              <a:lnSpc>
                <a:spcPct val="100000"/>
              </a:lnSpc>
              <a:spcBef>
                <a:spcPts val="0"/>
              </a:spcBef>
              <a:spcAft>
                <a:spcPts val="0"/>
              </a:spcAft>
              <a:buNone/>
              <a:defRPr b="1">
                <a:latin typeface="Aldrich"/>
                <a:ea typeface="Aldrich"/>
                <a:cs typeface="Aldrich"/>
                <a:sym typeface="Aldrich"/>
              </a:defRPr>
            </a:lvl6pPr>
            <a:lvl7pPr lvl="6" algn="ctr" rtl="0">
              <a:lnSpc>
                <a:spcPct val="100000"/>
              </a:lnSpc>
              <a:spcBef>
                <a:spcPts val="0"/>
              </a:spcBef>
              <a:spcAft>
                <a:spcPts val="0"/>
              </a:spcAft>
              <a:buNone/>
              <a:defRPr b="1">
                <a:latin typeface="Aldrich"/>
                <a:ea typeface="Aldrich"/>
                <a:cs typeface="Aldrich"/>
                <a:sym typeface="Aldrich"/>
              </a:defRPr>
            </a:lvl7pPr>
            <a:lvl8pPr lvl="7" algn="ctr" rtl="0">
              <a:lnSpc>
                <a:spcPct val="100000"/>
              </a:lnSpc>
              <a:spcBef>
                <a:spcPts val="0"/>
              </a:spcBef>
              <a:spcAft>
                <a:spcPts val="0"/>
              </a:spcAft>
              <a:buNone/>
              <a:defRPr b="1">
                <a:latin typeface="Aldrich"/>
                <a:ea typeface="Aldrich"/>
                <a:cs typeface="Aldrich"/>
                <a:sym typeface="Aldrich"/>
              </a:defRPr>
            </a:lvl8pPr>
            <a:lvl9pPr lvl="8" algn="ctr" rtl="0">
              <a:lnSpc>
                <a:spcPct val="100000"/>
              </a:lnSpc>
              <a:spcBef>
                <a:spcPts val="0"/>
              </a:spcBef>
              <a:spcAft>
                <a:spcPts val="0"/>
              </a:spcAft>
              <a:buNone/>
              <a:defRPr b="1">
                <a:latin typeface="Aldrich"/>
                <a:ea typeface="Aldrich"/>
                <a:cs typeface="Aldrich"/>
                <a:sym typeface="Aldrich"/>
              </a:defRPr>
            </a:lvl9pPr>
          </a:lstStyle>
          <a:p>
            <a:endParaRPr/>
          </a:p>
        </p:txBody>
      </p:sp>
      <p:sp>
        <p:nvSpPr>
          <p:cNvPr id="322" name="Google Shape;322;p16"/>
          <p:cNvSpPr txBox="1">
            <a:spLocks noGrp="1"/>
          </p:cNvSpPr>
          <p:nvPr>
            <p:ph type="subTitle" idx="4"/>
          </p:nvPr>
        </p:nvSpPr>
        <p:spPr>
          <a:xfrm>
            <a:off x="3360150" y="3373105"/>
            <a:ext cx="2423700" cy="54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323" name="Google Shape;323;p16"/>
          <p:cNvSpPr txBox="1">
            <a:spLocks noGrp="1"/>
          </p:cNvSpPr>
          <p:nvPr>
            <p:ph type="subTitle" idx="5"/>
          </p:nvPr>
        </p:nvSpPr>
        <p:spPr>
          <a:xfrm>
            <a:off x="1176480" y="2989131"/>
            <a:ext cx="1517100" cy="3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latin typeface="Aldrich"/>
                <a:ea typeface="Aldrich"/>
                <a:cs typeface="Aldrich"/>
                <a:sym typeface="Aldrich"/>
              </a:defRPr>
            </a:lvl1pPr>
            <a:lvl2pPr lvl="1" algn="ctr" rtl="0">
              <a:lnSpc>
                <a:spcPct val="100000"/>
              </a:lnSpc>
              <a:spcBef>
                <a:spcPts val="0"/>
              </a:spcBef>
              <a:spcAft>
                <a:spcPts val="0"/>
              </a:spcAft>
              <a:buNone/>
              <a:defRPr b="1">
                <a:latin typeface="Aldrich"/>
                <a:ea typeface="Aldrich"/>
                <a:cs typeface="Aldrich"/>
                <a:sym typeface="Aldrich"/>
              </a:defRPr>
            </a:lvl2pPr>
            <a:lvl3pPr lvl="2" algn="ctr" rtl="0">
              <a:lnSpc>
                <a:spcPct val="100000"/>
              </a:lnSpc>
              <a:spcBef>
                <a:spcPts val="0"/>
              </a:spcBef>
              <a:spcAft>
                <a:spcPts val="0"/>
              </a:spcAft>
              <a:buNone/>
              <a:defRPr b="1">
                <a:latin typeface="Aldrich"/>
                <a:ea typeface="Aldrich"/>
                <a:cs typeface="Aldrich"/>
                <a:sym typeface="Aldrich"/>
              </a:defRPr>
            </a:lvl3pPr>
            <a:lvl4pPr lvl="3" algn="ctr" rtl="0">
              <a:lnSpc>
                <a:spcPct val="100000"/>
              </a:lnSpc>
              <a:spcBef>
                <a:spcPts val="0"/>
              </a:spcBef>
              <a:spcAft>
                <a:spcPts val="0"/>
              </a:spcAft>
              <a:buNone/>
              <a:defRPr b="1">
                <a:latin typeface="Aldrich"/>
                <a:ea typeface="Aldrich"/>
                <a:cs typeface="Aldrich"/>
                <a:sym typeface="Aldrich"/>
              </a:defRPr>
            </a:lvl4pPr>
            <a:lvl5pPr lvl="4" algn="ctr" rtl="0">
              <a:lnSpc>
                <a:spcPct val="100000"/>
              </a:lnSpc>
              <a:spcBef>
                <a:spcPts val="0"/>
              </a:spcBef>
              <a:spcAft>
                <a:spcPts val="0"/>
              </a:spcAft>
              <a:buNone/>
              <a:defRPr b="1">
                <a:latin typeface="Aldrich"/>
                <a:ea typeface="Aldrich"/>
                <a:cs typeface="Aldrich"/>
                <a:sym typeface="Aldrich"/>
              </a:defRPr>
            </a:lvl5pPr>
            <a:lvl6pPr lvl="5" algn="ctr" rtl="0">
              <a:lnSpc>
                <a:spcPct val="100000"/>
              </a:lnSpc>
              <a:spcBef>
                <a:spcPts val="0"/>
              </a:spcBef>
              <a:spcAft>
                <a:spcPts val="0"/>
              </a:spcAft>
              <a:buNone/>
              <a:defRPr b="1">
                <a:latin typeface="Aldrich"/>
                <a:ea typeface="Aldrich"/>
                <a:cs typeface="Aldrich"/>
                <a:sym typeface="Aldrich"/>
              </a:defRPr>
            </a:lvl6pPr>
            <a:lvl7pPr lvl="6" algn="ctr" rtl="0">
              <a:lnSpc>
                <a:spcPct val="100000"/>
              </a:lnSpc>
              <a:spcBef>
                <a:spcPts val="0"/>
              </a:spcBef>
              <a:spcAft>
                <a:spcPts val="0"/>
              </a:spcAft>
              <a:buNone/>
              <a:defRPr b="1">
                <a:latin typeface="Aldrich"/>
                <a:ea typeface="Aldrich"/>
                <a:cs typeface="Aldrich"/>
                <a:sym typeface="Aldrich"/>
              </a:defRPr>
            </a:lvl7pPr>
            <a:lvl8pPr lvl="7" algn="ctr" rtl="0">
              <a:lnSpc>
                <a:spcPct val="100000"/>
              </a:lnSpc>
              <a:spcBef>
                <a:spcPts val="0"/>
              </a:spcBef>
              <a:spcAft>
                <a:spcPts val="0"/>
              </a:spcAft>
              <a:buNone/>
              <a:defRPr b="1">
                <a:latin typeface="Aldrich"/>
                <a:ea typeface="Aldrich"/>
                <a:cs typeface="Aldrich"/>
                <a:sym typeface="Aldrich"/>
              </a:defRPr>
            </a:lvl8pPr>
            <a:lvl9pPr lvl="8" algn="ctr" rtl="0">
              <a:lnSpc>
                <a:spcPct val="100000"/>
              </a:lnSpc>
              <a:spcBef>
                <a:spcPts val="0"/>
              </a:spcBef>
              <a:spcAft>
                <a:spcPts val="0"/>
              </a:spcAft>
              <a:buNone/>
              <a:defRPr b="1">
                <a:latin typeface="Aldrich"/>
                <a:ea typeface="Aldrich"/>
                <a:cs typeface="Aldrich"/>
                <a:sym typeface="Aldrich"/>
              </a:defRPr>
            </a:lvl9pPr>
          </a:lstStyle>
          <a:p>
            <a:endParaRPr/>
          </a:p>
        </p:txBody>
      </p:sp>
      <p:sp>
        <p:nvSpPr>
          <p:cNvPr id="324" name="Google Shape;324;p16"/>
          <p:cNvSpPr txBox="1">
            <a:spLocks noGrp="1"/>
          </p:cNvSpPr>
          <p:nvPr>
            <p:ph type="subTitle" idx="6"/>
          </p:nvPr>
        </p:nvSpPr>
        <p:spPr>
          <a:xfrm>
            <a:off x="723180" y="3373105"/>
            <a:ext cx="2423700" cy="54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325" name="Google Shape;325;p16"/>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26"/>
        <p:cNvGrpSpPr/>
        <p:nvPr/>
      </p:nvGrpSpPr>
      <p:grpSpPr>
        <a:xfrm>
          <a:off x="0" y="0"/>
          <a:ext cx="0" cy="0"/>
          <a:chOff x="0" y="0"/>
          <a:chExt cx="0" cy="0"/>
        </a:xfrm>
      </p:grpSpPr>
      <p:grpSp>
        <p:nvGrpSpPr>
          <p:cNvPr id="327" name="Google Shape;327;p17"/>
          <p:cNvGrpSpPr/>
          <p:nvPr/>
        </p:nvGrpSpPr>
        <p:grpSpPr>
          <a:xfrm>
            <a:off x="-9513" y="2"/>
            <a:ext cx="9177947" cy="5143510"/>
            <a:chOff x="-9513" y="2"/>
            <a:chExt cx="9177947" cy="5143510"/>
          </a:xfrm>
        </p:grpSpPr>
        <p:sp>
          <p:nvSpPr>
            <p:cNvPr id="328" name="Google Shape;328;p17"/>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7"/>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p:nvPr/>
          </p:nvSpPr>
          <p:spPr>
            <a:xfrm>
              <a:off x="743298"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7"/>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7"/>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17"/>
          <p:cNvGrpSpPr/>
          <p:nvPr/>
        </p:nvGrpSpPr>
        <p:grpSpPr>
          <a:xfrm>
            <a:off x="4281415" y="75177"/>
            <a:ext cx="581170" cy="125403"/>
            <a:chOff x="4685288" y="186288"/>
            <a:chExt cx="419375" cy="90485"/>
          </a:xfrm>
        </p:grpSpPr>
        <p:sp>
          <p:nvSpPr>
            <p:cNvPr id="334" name="Google Shape;334;p17"/>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 name="Google Shape;335;p17"/>
            <p:cNvGrpSpPr/>
            <p:nvPr/>
          </p:nvGrpSpPr>
          <p:grpSpPr>
            <a:xfrm>
              <a:off x="4685288" y="186300"/>
              <a:ext cx="419375" cy="90473"/>
              <a:chOff x="4390000" y="182175"/>
              <a:chExt cx="419375" cy="90473"/>
            </a:xfrm>
          </p:grpSpPr>
          <p:sp>
            <p:nvSpPr>
              <p:cNvPr id="336" name="Google Shape;336;p17"/>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8" name="Google Shape;338;p17"/>
          <p:cNvSpPr txBox="1">
            <a:spLocks noGrp="1"/>
          </p:cNvSpPr>
          <p:nvPr>
            <p:ph type="subTitle" idx="1"/>
          </p:nvPr>
        </p:nvSpPr>
        <p:spPr>
          <a:xfrm>
            <a:off x="2117765" y="3228984"/>
            <a:ext cx="1398600" cy="405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r" rtl="0">
              <a:lnSpc>
                <a:spcPct val="100000"/>
              </a:lnSpc>
              <a:spcBef>
                <a:spcPts val="0"/>
              </a:spcBef>
              <a:spcAft>
                <a:spcPts val="0"/>
              </a:spcAft>
              <a:buNone/>
              <a:defRPr b="1">
                <a:solidFill>
                  <a:schemeClr val="accent5"/>
                </a:solidFill>
                <a:latin typeface="Aldrich"/>
                <a:ea typeface="Aldrich"/>
                <a:cs typeface="Aldrich"/>
                <a:sym typeface="Aldrich"/>
              </a:defRPr>
            </a:lvl2pPr>
            <a:lvl3pPr lvl="2" algn="r" rtl="0">
              <a:lnSpc>
                <a:spcPct val="100000"/>
              </a:lnSpc>
              <a:spcBef>
                <a:spcPts val="0"/>
              </a:spcBef>
              <a:spcAft>
                <a:spcPts val="0"/>
              </a:spcAft>
              <a:buNone/>
              <a:defRPr b="1">
                <a:solidFill>
                  <a:schemeClr val="accent5"/>
                </a:solidFill>
                <a:latin typeface="Aldrich"/>
                <a:ea typeface="Aldrich"/>
                <a:cs typeface="Aldrich"/>
                <a:sym typeface="Aldrich"/>
              </a:defRPr>
            </a:lvl3pPr>
            <a:lvl4pPr lvl="3" algn="r" rtl="0">
              <a:lnSpc>
                <a:spcPct val="100000"/>
              </a:lnSpc>
              <a:spcBef>
                <a:spcPts val="0"/>
              </a:spcBef>
              <a:spcAft>
                <a:spcPts val="0"/>
              </a:spcAft>
              <a:buNone/>
              <a:defRPr b="1">
                <a:solidFill>
                  <a:schemeClr val="accent5"/>
                </a:solidFill>
                <a:latin typeface="Aldrich"/>
                <a:ea typeface="Aldrich"/>
                <a:cs typeface="Aldrich"/>
                <a:sym typeface="Aldrich"/>
              </a:defRPr>
            </a:lvl4pPr>
            <a:lvl5pPr lvl="4" algn="r" rtl="0">
              <a:lnSpc>
                <a:spcPct val="100000"/>
              </a:lnSpc>
              <a:spcBef>
                <a:spcPts val="0"/>
              </a:spcBef>
              <a:spcAft>
                <a:spcPts val="0"/>
              </a:spcAft>
              <a:buNone/>
              <a:defRPr b="1">
                <a:solidFill>
                  <a:schemeClr val="accent5"/>
                </a:solidFill>
                <a:latin typeface="Aldrich"/>
                <a:ea typeface="Aldrich"/>
                <a:cs typeface="Aldrich"/>
                <a:sym typeface="Aldrich"/>
              </a:defRPr>
            </a:lvl5pPr>
            <a:lvl6pPr lvl="5" algn="r" rtl="0">
              <a:lnSpc>
                <a:spcPct val="100000"/>
              </a:lnSpc>
              <a:spcBef>
                <a:spcPts val="0"/>
              </a:spcBef>
              <a:spcAft>
                <a:spcPts val="0"/>
              </a:spcAft>
              <a:buNone/>
              <a:defRPr b="1">
                <a:solidFill>
                  <a:schemeClr val="accent5"/>
                </a:solidFill>
                <a:latin typeface="Aldrich"/>
                <a:ea typeface="Aldrich"/>
                <a:cs typeface="Aldrich"/>
                <a:sym typeface="Aldrich"/>
              </a:defRPr>
            </a:lvl6pPr>
            <a:lvl7pPr lvl="6" algn="r" rtl="0">
              <a:lnSpc>
                <a:spcPct val="100000"/>
              </a:lnSpc>
              <a:spcBef>
                <a:spcPts val="0"/>
              </a:spcBef>
              <a:spcAft>
                <a:spcPts val="0"/>
              </a:spcAft>
              <a:buNone/>
              <a:defRPr b="1">
                <a:solidFill>
                  <a:schemeClr val="accent5"/>
                </a:solidFill>
                <a:latin typeface="Aldrich"/>
                <a:ea typeface="Aldrich"/>
                <a:cs typeface="Aldrich"/>
                <a:sym typeface="Aldrich"/>
              </a:defRPr>
            </a:lvl7pPr>
            <a:lvl8pPr lvl="7" algn="r" rtl="0">
              <a:lnSpc>
                <a:spcPct val="100000"/>
              </a:lnSpc>
              <a:spcBef>
                <a:spcPts val="0"/>
              </a:spcBef>
              <a:spcAft>
                <a:spcPts val="0"/>
              </a:spcAft>
              <a:buNone/>
              <a:defRPr b="1">
                <a:solidFill>
                  <a:schemeClr val="accent5"/>
                </a:solidFill>
                <a:latin typeface="Aldrich"/>
                <a:ea typeface="Aldrich"/>
                <a:cs typeface="Aldrich"/>
                <a:sym typeface="Aldrich"/>
              </a:defRPr>
            </a:lvl8pPr>
            <a:lvl9pPr lvl="8" algn="r" rtl="0">
              <a:lnSpc>
                <a:spcPct val="100000"/>
              </a:lnSpc>
              <a:spcBef>
                <a:spcPts val="0"/>
              </a:spcBef>
              <a:spcAft>
                <a:spcPts val="0"/>
              </a:spcAft>
              <a:buNone/>
              <a:defRPr b="1">
                <a:solidFill>
                  <a:schemeClr val="accent5"/>
                </a:solidFill>
                <a:latin typeface="Aldrich"/>
                <a:ea typeface="Aldrich"/>
                <a:cs typeface="Aldrich"/>
                <a:sym typeface="Aldrich"/>
              </a:defRPr>
            </a:lvl9pPr>
          </a:lstStyle>
          <a:p>
            <a:endParaRPr/>
          </a:p>
        </p:txBody>
      </p:sp>
      <p:sp>
        <p:nvSpPr>
          <p:cNvPr id="339" name="Google Shape;339;p17"/>
          <p:cNvSpPr txBox="1">
            <a:spLocks noGrp="1"/>
          </p:cNvSpPr>
          <p:nvPr>
            <p:ph type="subTitle" idx="2"/>
          </p:nvPr>
        </p:nvSpPr>
        <p:spPr>
          <a:xfrm>
            <a:off x="5627635" y="3228984"/>
            <a:ext cx="1398600" cy="40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rtl="0">
              <a:lnSpc>
                <a:spcPct val="100000"/>
              </a:lnSpc>
              <a:spcBef>
                <a:spcPts val="0"/>
              </a:spcBef>
              <a:spcAft>
                <a:spcPts val="0"/>
              </a:spcAft>
              <a:buNone/>
              <a:defRPr b="1">
                <a:solidFill>
                  <a:schemeClr val="accent5"/>
                </a:solidFill>
                <a:latin typeface="Aldrich"/>
                <a:ea typeface="Aldrich"/>
                <a:cs typeface="Aldrich"/>
                <a:sym typeface="Aldrich"/>
              </a:defRPr>
            </a:lvl2pPr>
            <a:lvl3pPr lvl="2" rtl="0">
              <a:lnSpc>
                <a:spcPct val="100000"/>
              </a:lnSpc>
              <a:spcBef>
                <a:spcPts val="0"/>
              </a:spcBef>
              <a:spcAft>
                <a:spcPts val="0"/>
              </a:spcAft>
              <a:buNone/>
              <a:defRPr b="1">
                <a:solidFill>
                  <a:schemeClr val="accent5"/>
                </a:solidFill>
                <a:latin typeface="Aldrich"/>
                <a:ea typeface="Aldrich"/>
                <a:cs typeface="Aldrich"/>
                <a:sym typeface="Aldrich"/>
              </a:defRPr>
            </a:lvl3pPr>
            <a:lvl4pPr lvl="3" rtl="0">
              <a:lnSpc>
                <a:spcPct val="100000"/>
              </a:lnSpc>
              <a:spcBef>
                <a:spcPts val="0"/>
              </a:spcBef>
              <a:spcAft>
                <a:spcPts val="0"/>
              </a:spcAft>
              <a:buNone/>
              <a:defRPr b="1">
                <a:solidFill>
                  <a:schemeClr val="accent5"/>
                </a:solidFill>
                <a:latin typeface="Aldrich"/>
                <a:ea typeface="Aldrich"/>
                <a:cs typeface="Aldrich"/>
                <a:sym typeface="Aldrich"/>
              </a:defRPr>
            </a:lvl4pPr>
            <a:lvl5pPr lvl="4" rtl="0">
              <a:lnSpc>
                <a:spcPct val="100000"/>
              </a:lnSpc>
              <a:spcBef>
                <a:spcPts val="0"/>
              </a:spcBef>
              <a:spcAft>
                <a:spcPts val="0"/>
              </a:spcAft>
              <a:buNone/>
              <a:defRPr b="1">
                <a:solidFill>
                  <a:schemeClr val="accent5"/>
                </a:solidFill>
                <a:latin typeface="Aldrich"/>
                <a:ea typeface="Aldrich"/>
                <a:cs typeface="Aldrich"/>
                <a:sym typeface="Aldrich"/>
              </a:defRPr>
            </a:lvl5pPr>
            <a:lvl6pPr lvl="5" rtl="0">
              <a:lnSpc>
                <a:spcPct val="100000"/>
              </a:lnSpc>
              <a:spcBef>
                <a:spcPts val="0"/>
              </a:spcBef>
              <a:spcAft>
                <a:spcPts val="0"/>
              </a:spcAft>
              <a:buNone/>
              <a:defRPr b="1">
                <a:solidFill>
                  <a:schemeClr val="accent5"/>
                </a:solidFill>
                <a:latin typeface="Aldrich"/>
                <a:ea typeface="Aldrich"/>
                <a:cs typeface="Aldrich"/>
                <a:sym typeface="Aldrich"/>
              </a:defRPr>
            </a:lvl6pPr>
            <a:lvl7pPr lvl="6" rtl="0">
              <a:lnSpc>
                <a:spcPct val="100000"/>
              </a:lnSpc>
              <a:spcBef>
                <a:spcPts val="0"/>
              </a:spcBef>
              <a:spcAft>
                <a:spcPts val="0"/>
              </a:spcAft>
              <a:buNone/>
              <a:defRPr b="1">
                <a:solidFill>
                  <a:schemeClr val="accent5"/>
                </a:solidFill>
                <a:latin typeface="Aldrich"/>
                <a:ea typeface="Aldrich"/>
                <a:cs typeface="Aldrich"/>
                <a:sym typeface="Aldrich"/>
              </a:defRPr>
            </a:lvl7pPr>
            <a:lvl8pPr lvl="7" rtl="0">
              <a:lnSpc>
                <a:spcPct val="100000"/>
              </a:lnSpc>
              <a:spcBef>
                <a:spcPts val="0"/>
              </a:spcBef>
              <a:spcAft>
                <a:spcPts val="0"/>
              </a:spcAft>
              <a:buNone/>
              <a:defRPr b="1">
                <a:solidFill>
                  <a:schemeClr val="accent5"/>
                </a:solidFill>
                <a:latin typeface="Aldrich"/>
                <a:ea typeface="Aldrich"/>
                <a:cs typeface="Aldrich"/>
                <a:sym typeface="Aldrich"/>
              </a:defRPr>
            </a:lvl8pPr>
            <a:lvl9pPr lvl="8" rtl="0">
              <a:lnSpc>
                <a:spcPct val="100000"/>
              </a:lnSpc>
              <a:spcBef>
                <a:spcPts val="0"/>
              </a:spcBef>
              <a:spcAft>
                <a:spcPts val="0"/>
              </a:spcAft>
              <a:buNone/>
              <a:defRPr b="1">
                <a:solidFill>
                  <a:schemeClr val="accent5"/>
                </a:solidFill>
                <a:latin typeface="Aldrich"/>
                <a:ea typeface="Aldrich"/>
                <a:cs typeface="Aldrich"/>
                <a:sym typeface="Aldrich"/>
              </a:defRPr>
            </a:lvl9pPr>
          </a:lstStyle>
          <a:p>
            <a:endParaRPr/>
          </a:p>
        </p:txBody>
      </p:sp>
      <p:sp>
        <p:nvSpPr>
          <p:cNvPr id="340" name="Google Shape;340;p17"/>
          <p:cNvSpPr txBox="1">
            <a:spLocks noGrp="1"/>
          </p:cNvSpPr>
          <p:nvPr>
            <p:ph type="subTitle" idx="3"/>
          </p:nvPr>
        </p:nvSpPr>
        <p:spPr>
          <a:xfrm>
            <a:off x="1297865" y="3645247"/>
            <a:ext cx="2218500" cy="45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5"/>
              </a:buClr>
              <a:buSzPts val="1600"/>
              <a:buNone/>
              <a:defRPr sz="1600">
                <a:solidFill>
                  <a:schemeClr val="accent5"/>
                </a:solidFill>
              </a:defRPr>
            </a:lvl1pPr>
            <a:lvl2pPr lvl="1" rtl="0">
              <a:spcBef>
                <a:spcPts val="0"/>
              </a:spcBef>
              <a:spcAft>
                <a:spcPts val="0"/>
              </a:spcAft>
              <a:buClr>
                <a:schemeClr val="accent5"/>
              </a:buClr>
              <a:buSzPts val="1400"/>
              <a:buNone/>
              <a:defRPr>
                <a:solidFill>
                  <a:schemeClr val="accent5"/>
                </a:solidFill>
              </a:defRPr>
            </a:lvl2pPr>
            <a:lvl3pPr lvl="2" rtl="0">
              <a:spcBef>
                <a:spcPts val="1600"/>
              </a:spcBef>
              <a:spcAft>
                <a:spcPts val="0"/>
              </a:spcAft>
              <a:buClr>
                <a:schemeClr val="accent5"/>
              </a:buClr>
              <a:buSzPts val="1400"/>
              <a:buNone/>
              <a:defRPr>
                <a:solidFill>
                  <a:schemeClr val="accent5"/>
                </a:solidFill>
              </a:defRPr>
            </a:lvl3pPr>
            <a:lvl4pPr lvl="3" rtl="0">
              <a:spcBef>
                <a:spcPts val="1600"/>
              </a:spcBef>
              <a:spcAft>
                <a:spcPts val="0"/>
              </a:spcAft>
              <a:buClr>
                <a:schemeClr val="accent5"/>
              </a:buClr>
              <a:buSzPts val="1400"/>
              <a:buNone/>
              <a:defRPr>
                <a:solidFill>
                  <a:schemeClr val="accent5"/>
                </a:solidFill>
              </a:defRPr>
            </a:lvl4pPr>
            <a:lvl5pPr lvl="4" rtl="0">
              <a:spcBef>
                <a:spcPts val="1600"/>
              </a:spcBef>
              <a:spcAft>
                <a:spcPts val="0"/>
              </a:spcAft>
              <a:buClr>
                <a:schemeClr val="accent5"/>
              </a:buClr>
              <a:buSzPts val="1400"/>
              <a:buNone/>
              <a:defRPr>
                <a:solidFill>
                  <a:schemeClr val="accent5"/>
                </a:solidFill>
              </a:defRPr>
            </a:lvl5pPr>
            <a:lvl6pPr lvl="5" rtl="0">
              <a:spcBef>
                <a:spcPts val="1600"/>
              </a:spcBef>
              <a:spcAft>
                <a:spcPts val="0"/>
              </a:spcAft>
              <a:buClr>
                <a:schemeClr val="accent5"/>
              </a:buClr>
              <a:buSzPts val="1400"/>
              <a:buNone/>
              <a:defRPr>
                <a:solidFill>
                  <a:schemeClr val="accent5"/>
                </a:solidFill>
              </a:defRPr>
            </a:lvl6pPr>
            <a:lvl7pPr lvl="6" rtl="0">
              <a:spcBef>
                <a:spcPts val="1600"/>
              </a:spcBef>
              <a:spcAft>
                <a:spcPts val="0"/>
              </a:spcAft>
              <a:buClr>
                <a:schemeClr val="accent5"/>
              </a:buClr>
              <a:buSzPts val="1400"/>
              <a:buNone/>
              <a:defRPr>
                <a:solidFill>
                  <a:schemeClr val="accent5"/>
                </a:solidFill>
              </a:defRPr>
            </a:lvl7pPr>
            <a:lvl8pPr lvl="7" rtl="0">
              <a:spcBef>
                <a:spcPts val="1600"/>
              </a:spcBef>
              <a:spcAft>
                <a:spcPts val="0"/>
              </a:spcAft>
              <a:buClr>
                <a:schemeClr val="accent5"/>
              </a:buClr>
              <a:buSzPts val="1400"/>
              <a:buNone/>
              <a:defRPr>
                <a:solidFill>
                  <a:schemeClr val="accent5"/>
                </a:solidFill>
              </a:defRPr>
            </a:lvl8pPr>
            <a:lvl9pPr lvl="8" rtl="0">
              <a:spcBef>
                <a:spcPts val="1600"/>
              </a:spcBef>
              <a:spcAft>
                <a:spcPts val="1600"/>
              </a:spcAft>
              <a:buClr>
                <a:schemeClr val="accent5"/>
              </a:buClr>
              <a:buSzPts val="1400"/>
              <a:buNone/>
              <a:defRPr>
                <a:solidFill>
                  <a:schemeClr val="accent5"/>
                </a:solidFill>
              </a:defRPr>
            </a:lvl9pPr>
          </a:lstStyle>
          <a:p>
            <a:endParaRPr/>
          </a:p>
        </p:txBody>
      </p:sp>
      <p:sp>
        <p:nvSpPr>
          <p:cNvPr id="341" name="Google Shape;341;p17"/>
          <p:cNvSpPr txBox="1">
            <a:spLocks noGrp="1"/>
          </p:cNvSpPr>
          <p:nvPr>
            <p:ph type="subTitle" idx="4"/>
          </p:nvPr>
        </p:nvSpPr>
        <p:spPr>
          <a:xfrm>
            <a:off x="5627635" y="3645247"/>
            <a:ext cx="2218500" cy="45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5"/>
              </a:buClr>
              <a:buSzPts val="1600"/>
              <a:buNone/>
              <a:defRPr sz="1600">
                <a:solidFill>
                  <a:schemeClr val="accent5"/>
                </a:solidFill>
              </a:defRPr>
            </a:lvl1pPr>
            <a:lvl2pPr lvl="1" rtl="0">
              <a:spcBef>
                <a:spcPts val="0"/>
              </a:spcBef>
              <a:spcAft>
                <a:spcPts val="0"/>
              </a:spcAft>
              <a:buClr>
                <a:schemeClr val="accent5"/>
              </a:buClr>
              <a:buSzPts val="1400"/>
              <a:buNone/>
              <a:defRPr>
                <a:solidFill>
                  <a:schemeClr val="accent5"/>
                </a:solidFill>
              </a:defRPr>
            </a:lvl2pPr>
            <a:lvl3pPr lvl="2" rtl="0">
              <a:spcBef>
                <a:spcPts val="1600"/>
              </a:spcBef>
              <a:spcAft>
                <a:spcPts val="0"/>
              </a:spcAft>
              <a:buClr>
                <a:schemeClr val="accent5"/>
              </a:buClr>
              <a:buSzPts val="1400"/>
              <a:buNone/>
              <a:defRPr>
                <a:solidFill>
                  <a:schemeClr val="accent5"/>
                </a:solidFill>
              </a:defRPr>
            </a:lvl3pPr>
            <a:lvl4pPr lvl="3" rtl="0">
              <a:spcBef>
                <a:spcPts val="1600"/>
              </a:spcBef>
              <a:spcAft>
                <a:spcPts val="0"/>
              </a:spcAft>
              <a:buClr>
                <a:schemeClr val="accent5"/>
              </a:buClr>
              <a:buSzPts val="1400"/>
              <a:buNone/>
              <a:defRPr>
                <a:solidFill>
                  <a:schemeClr val="accent5"/>
                </a:solidFill>
              </a:defRPr>
            </a:lvl4pPr>
            <a:lvl5pPr lvl="4" rtl="0">
              <a:spcBef>
                <a:spcPts val="1600"/>
              </a:spcBef>
              <a:spcAft>
                <a:spcPts val="0"/>
              </a:spcAft>
              <a:buClr>
                <a:schemeClr val="accent5"/>
              </a:buClr>
              <a:buSzPts val="1400"/>
              <a:buNone/>
              <a:defRPr>
                <a:solidFill>
                  <a:schemeClr val="accent5"/>
                </a:solidFill>
              </a:defRPr>
            </a:lvl5pPr>
            <a:lvl6pPr lvl="5" rtl="0">
              <a:spcBef>
                <a:spcPts val="1600"/>
              </a:spcBef>
              <a:spcAft>
                <a:spcPts val="0"/>
              </a:spcAft>
              <a:buClr>
                <a:schemeClr val="accent5"/>
              </a:buClr>
              <a:buSzPts val="1400"/>
              <a:buNone/>
              <a:defRPr>
                <a:solidFill>
                  <a:schemeClr val="accent5"/>
                </a:solidFill>
              </a:defRPr>
            </a:lvl6pPr>
            <a:lvl7pPr lvl="6" rtl="0">
              <a:spcBef>
                <a:spcPts val="1600"/>
              </a:spcBef>
              <a:spcAft>
                <a:spcPts val="0"/>
              </a:spcAft>
              <a:buClr>
                <a:schemeClr val="accent5"/>
              </a:buClr>
              <a:buSzPts val="1400"/>
              <a:buNone/>
              <a:defRPr>
                <a:solidFill>
                  <a:schemeClr val="accent5"/>
                </a:solidFill>
              </a:defRPr>
            </a:lvl7pPr>
            <a:lvl8pPr lvl="7" rtl="0">
              <a:spcBef>
                <a:spcPts val="1600"/>
              </a:spcBef>
              <a:spcAft>
                <a:spcPts val="0"/>
              </a:spcAft>
              <a:buClr>
                <a:schemeClr val="accent5"/>
              </a:buClr>
              <a:buSzPts val="1400"/>
              <a:buNone/>
              <a:defRPr>
                <a:solidFill>
                  <a:schemeClr val="accent5"/>
                </a:solidFill>
              </a:defRPr>
            </a:lvl8pPr>
            <a:lvl9pPr lvl="8" rtl="0">
              <a:spcBef>
                <a:spcPts val="1600"/>
              </a:spcBef>
              <a:spcAft>
                <a:spcPts val="1600"/>
              </a:spcAft>
              <a:buClr>
                <a:schemeClr val="accent5"/>
              </a:buClr>
              <a:buSzPts val="1400"/>
              <a:buNone/>
              <a:defRPr>
                <a:solidFill>
                  <a:schemeClr val="accent5"/>
                </a:solidFill>
              </a:defRPr>
            </a:lvl9pPr>
          </a:lstStyle>
          <a:p>
            <a:endParaRPr/>
          </a:p>
        </p:txBody>
      </p:sp>
      <p:sp>
        <p:nvSpPr>
          <p:cNvPr id="342" name="Google Shape;342;p17"/>
          <p:cNvSpPr txBox="1">
            <a:spLocks noGrp="1"/>
          </p:cNvSpPr>
          <p:nvPr>
            <p:ph type="subTitle" idx="5"/>
          </p:nvPr>
        </p:nvSpPr>
        <p:spPr>
          <a:xfrm>
            <a:off x="2117765" y="1709641"/>
            <a:ext cx="1398600" cy="405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r" rtl="0">
              <a:lnSpc>
                <a:spcPct val="100000"/>
              </a:lnSpc>
              <a:spcBef>
                <a:spcPts val="0"/>
              </a:spcBef>
              <a:spcAft>
                <a:spcPts val="0"/>
              </a:spcAft>
              <a:buNone/>
              <a:defRPr b="1">
                <a:solidFill>
                  <a:schemeClr val="accent5"/>
                </a:solidFill>
                <a:latin typeface="Aldrich"/>
                <a:ea typeface="Aldrich"/>
                <a:cs typeface="Aldrich"/>
                <a:sym typeface="Aldrich"/>
              </a:defRPr>
            </a:lvl2pPr>
            <a:lvl3pPr lvl="2" algn="r" rtl="0">
              <a:lnSpc>
                <a:spcPct val="100000"/>
              </a:lnSpc>
              <a:spcBef>
                <a:spcPts val="0"/>
              </a:spcBef>
              <a:spcAft>
                <a:spcPts val="0"/>
              </a:spcAft>
              <a:buNone/>
              <a:defRPr b="1">
                <a:solidFill>
                  <a:schemeClr val="accent5"/>
                </a:solidFill>
                <a:latin typeface="Aldrich"/>
                <a:ea typeface="Aldrich"/>
                <a:cs typeface="Aldrich"/>
                <a:sym typeface="Aldrich"/>
              </a:defRPr>
            </a:lvl3pPr>
            <a:lvl4pPr lvl="3" algn="r" rtl="0">
              <a:lnSpc>
                <a:spcPct val="100000"/>
              </a:lnSpc>
              <a:spcBef>
                <a:spcPts val="0"/>
              </a:spcBef>
              <a:spcAft>
                <a:spcPts val="0"/>
              </a:spcAft>
              <a:buNone/>
              <a:defRPr b="1">
                <a:solidFill>
                  <a:schemeClr val="accent5"/>
                </a:solidFill>
                <a:latin typeface="Aldrich"/>
                <a:ea typeface="Aldrich"/>
                <a:cs typeface="Aldrich"/>
                <a:sym typeface="Aldrich"/>
              </a:defRPr>
            </a:lvl4pPr>
            <a:lvl5pPr lvl="4" algn="r" rtl="0">
              <a:lnSpc>
                <a:spcPct val="100000"/>
              </a:lnSpc>
              <a:spcBef>
                <a:spcPts val="0"/>
              </a:spcBef>
              <a:spcAft>
                <a:spcPts val="0"/>
              </a:spcAft>
              <a:buNone/>
              <a:defRPr b="1">
                <a:solidFill>
                  <a:schemeClr val="accent5"/>
                </a:solidFill>
                <a:latin typeface="Aldrich"/>
                <a:ea typeface="Aldrich"/>
                <a:cs typeface="Aldrich"/>
                <a:sym typeface="Aldrich"/>
              </a:defRPr>
            </a:lvl5pPr>
            <a:lvl6pPr lvl="5" algn="r" rtl="0">
              <a:lnSpc>
                <a:spcPct val="100000"/>
              </a:lnSpc>
              <a:spcBef>
                <a:spcPts val="0"/>
              </a:spcBef>
              <a:spcAft>
                <a:spcPts val="0"/>
              </a:spcAft>
              <a:buNone/>
              <a:defRPr b="1">
                <a:solidFill>
                  <a:schemeClr val="accent5"/>
                </a:solidFill>
                <a:latin typeface="Aldrich"/>
                <a:ea typeface="Aldrich"/>
                <a:cs typeface="Aldrich"/>
                <a:sym typeface="Aldrich"/>
              </a:defRPr>
            </a:lvl6pPr>
            <a:lvl7pPr lvl="6" algn="r" rtl="0">
              <a:lnSpc>
                <a:spcPct val="100000"/>
              </a:lnSpc>
              <a:spcBef>
                <a:spcPts val="0"/>
              </a:spcBef>
              <a:spcAft>
                <a:spcPts val="0"/>
              </a:spcAft>
              <a:buNone/>
              <a:defRPr b="1">
                <a:solidFill>
                  <a:schemeClr val="accent5"/>
                </a:solidFill>
                <a:latin typeface="Aldrich"/>
                <a:ea typeface="Aldrich"/>
                <a:cs typeface="Aldrich"/>
                <a:sym typeface="Aldrich"/>
              </a:defRPr>
            </a:lvl7pPr>
            <a:lvl8pPr lvl="7" algn="r" rtl="0">
              <a:lnSpc>
                <a:spcPct val="100000"/>
              </a:lnSpc>
              <a:spcBef>
                <a:spcPts val="0"/>
              </a:spcBef>
              <a:spcAft>
                <a:spcPts val="0"/>
              </a:spcAft>
              <a:buNone/>
              <a:defRPr b="1">
                <a:solidFill>
                  <a:schemeClr val="accent5"/>
                </a:solidFill>
                <a:latin typeface="Aldrich"/>
                <a:ea typeface="Aldrich"/>
                <a:cs typeface="Aldrich"/>
                <a:sym typeface="Aldrich"/>
              </a:defRPr>
            </a:lvl8pPr>
            <a:lvl9pPr lvl="8" algn="r" rtl="0">
              <a:lnSpc>
                <a:spcPct val="100000"/>
              </a:lnSpc>
              <a:spcBef>
                <a:spcPts val="0"/>
              </a:spcBef>
              <a:spcAft>
                <a:spcPts val="0"/>
              </a:spcAft>
              <a:buNone/>
              <a:defRPr b="1">
                <a:solidFill>
                  <a:schemeClr val="accent5"/>
                </a:solidFill>
                <a:latin typeface="Aldrich"/>
                <a:ea typeface="Aldrich"/>
                <a:cs typeface="Aldrich"/>
                <a:sym typeface="Aldrich"/>
              </a:defRPr>
            </a:lvl9pPr>
          </a:lstStyle>
          <a:p>
            <a:endParaRPr/>
          </a:p>
        </p:txBody>
      </p:sp>
      <p:sp>
        <p:nvSpPr>
          <p:cNvPr id="343" name="Google Shape;343;p17"/>
          <p:cNvSpPr txBox="1">
            <a:spLocks noGrp="1"/>
          </p:cNvSpPr>
          <p:nvPr>
            <p:ph type="subTitle" idx="6"/>
          </p:nvPr>
        </p:nvSpPr>
        <p:spPr>
          <a:xfrm>
            <a:off x="5627635" y="1709641"/>
            <a:ext cx="1398600" cy="40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rtl="0">
              <a:lnSpc>
                <a:spcPct val="100000"/>
              </a:lnSpc>
              <a:spcBef>
                <a:spcPts val="0"/>
              </a:spcBef>
              <a:spcAft>
                <a:spcPts val="0"/>
              </a:spcAft>
              <a:buNone/>
              <a:defRPr b="1">
                <a:solidFill>
                  <a:schemeClr val="accent5"/>
                </a:solidFill>
                <a:latin typeface="Aldrich"/>
                <a:ea typeface="Aldrich"/>
                <a:cs typeface="Aldrich"/>
                <a:sym typeface="Aldrich"/>
              </a:defRPr>
            </a:lvl2pPr>
            <a:lvl3pPr lvl="2" rtl="0">
              <a:lnSpc>
                <a:spcPct val="100000"/>
              </a:lnSpc>
              <a:spcBef>
                <a:spcPts val="0"/>
              </a:spcBef>
              <a:spcAft>
                <a:spcPts val="0"/>
              </a:spcAft>
              <a:buNone/>
              <a:defRPr b="1">
                <a:solidFill>
                  <a:schemeClr val="accent5"/>
                </a:solidFill>
                <a:latin typeface="Aldrich"/>
                <a:ea typeface="Aldrich"/>
                <a:cs typeface="Aldrich"/>
                <a:sym typeface="Aldrich"/>
              </a:defRPr>
            </a:lvl3pPr>
            <a:lvl4pPr lvl="3" rtl="0">
              <a:lnSpc>
                <a:spcPct val="100000"/>
              </a:lnSpc>
              <a:spcBef>
                <a:spcPts val="0"/>
              </a:spcBef>
              <a:spcAft>
                <a:spcPts val="0"/>
              </a:spcAft>
              <a:buNone/>
              <a:defRPr b="1">
                <a:solidFill>
                  <a:schemeClr val="accent5"/>
                </a:solidFill>
                <a:latin typeface="Aldrich"/>
                <a:ea typeface="Aldrich"/>
                <a:cs typeface="Aldrich"/>
                <a:sym typeface="Aldrich"/>
              </a:defRPr>
            </a:lvl4pPr>
            <a:lvl5pPr lvl="4" rtl="0">
              <a:lnSpc>
                <a:spcPct val="100000"/>
              </a:lnSpc>
              <a:spcBef>
                <a:spcPts val="0"/>
              </a:spcBef>
              <a:spcAft>
                <a:spcPts val="0"/>
              </a:spcAft>
              <a:buNone/>
              <a:defRPr b="1">
                <a:solidFill>
                  <a:schemeClr val="accent5"/>
                </a:solidFill>
                <a:latin typeface="Aldrich"/>
                <a:ea typeface="Aldrich"/>
                <a:cs typeface="Aldrich"/>
                <a:sym typeface="Aldrich"/>
              </a:defRPr>
            </a:lvl5pPr>
            <a:lvl6pPr lvl="5" rtl="0">
              <a:lnSpc>
                <a:spcPct val="100000"/>
              </a:lnSpc>
              <a:spcBef>
                <a:spcPts val="0"/>
              </a:spcBef>
              <a:spcAft>
                <a:spcPts val="0"/>
              </a:spcAft>
              <a:buNone/>
              <a:defRPr b="1">
                <a:solidFill>
                  <a:schemeClr val="accent5"/>
                </a:solidFill>
                <a:latin typeface="Aldrich"/>
                <a:ea typeface="Aldrich"/>
                <a:cs typeface="Aldrich"/>
                <a:sym typeface="Aldrich"/>
              </a:defRPr>
            </a:lvl6pPr>
            <a:lvl7pPr lvl="6" rtl="0">
              <a:lnSpc>
                <a:spcPct val="100000"/>
              </a:lnSpc>
              <a:spcBef>
                <a:spcPts val="0"/>
              </a:spcBef>
              <a:spcAft>
                <a:spcPts val="0"/>
              </a:spcAft>
              <a:buNone/>
              <a:defRPr b="1">
                <a:solidFill>
                  <a:schemeClr val="accent5"/>
                </a:solidFill>
                <a:latin typeface="Aldrich"/>
                <a:ea typeface="Aldrich"/>
                <a:cs typeface="Aldrich"/>
                <a:sym typeface="Aldrich"/>
              </a:defRPr>
            </a:lvl7pPr>
            <a:lvl8pPr lvl="7" rtl="0">
              <a:lnSpc>
                <a:spcPct val="100000"/>
              </a:lnSpc>
              <a:spcBef>
                <a:spcPts val="0"/>
              </a:spcBef>
              <a:spcAft>
                <a:spcPts val="0"/>
              </a:spcAft>
              <a:buNone/>
              <a:defRPr b="1">
                <a:solidFill>
                  <a:schemeClr val="accent5"/>
                </a:solidFill>
                <a:latin typeface="Aldrich"/>
                <a:ea typeface="Aldrich"/>
                <a:cs typeface="Aldrich"/>
                <a:sym typeface="Aldrich"/>
              </a:defRPr>
            </a:lvl8pPr>
            <a:lvl9pPr lvl="8" rtl="0">
              <a:lnSpc>
                <a:spcPct val="100000"/>
              </a:lnSpc>
              <a:spcBef>
                <a:spcPts val="0"/>
              </a:spcBef>
              <a:spcAft>
                <a:spcPts val="0"/>
              </a:spcAft>
              <a:buNone/>
              <a:defRPr b="1">
                <a:solidFill>
                  <a:schemeClr val="accent5"/>
                </a:solidFill>
                <a:latin typeface="Aldrich"/>
                <a:ea typeface="Aldrich"/>
                <a:cs typeface="Aldrich"/>
                <a:sym typeface="Aldrich"/>
              </a:defRPr>
            </a:lvl9pPr>
          </a:lstStyle>
          <a:p>
            <a:endParaRPr/>
          </a:p>
        </p:txBody>
      </p:sp>
      <p:sp>
        <p:nvSpPr>
          <p:cNvPr id="344" name="Google Shape;344;p17"/>
          <p:cNvSpPr txBox="1">
            <a:spLocks noGrp="1"/>
          </p:cNvSpPr>
          <p:nvPr>
            <p:ph type="subTitle" idx="7"/>
          </p:nvPr>
        </p:nvSpPr>
        <p:spPr>
          <a:xfrm>
            <a:off x="1297865" y="2125989"/>
            <a:ext cx="2218500" cy="45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5"/>
              </a:buClr>
              <a:buSzPts val="1600"/>
              <a:buNone/>
              <a:defRPr sz="1600">
                <a:solidFill>
                  <a:schemeClr val="accent5"/>
                </a:solidFill>
              </a:defRPr>
            </a:lvl1pPr>
            <a:lvl2pPr lvl="1" rtl="0">
              <a:spcBef>
                <a:spcPts val="0"/>
              </a:spcBef>
              <a:spcAft>
                <a:spcPts val="0"/>
              </a:spcAft>
              <a:buClr>
                <a:schemeClr val="accent5"/>
              </a:buClr>
              <a:buSzPts val="1400"/>
              <a:buNone/>
              <a:defRPr>
                <a:solidFill>
                  <a:schemeClr val="accent5"/>
                </a:solidFill>
              </a:defRPr>
            </a:lvl2pPr>
            <a:lvl3pPr lvl="2" rtl="0">
              <a:spcBef>
                <a:spcPts val="1600"/>
              </a:spcBef>
              <a:spcAft>
                <a:spcPts val="0"/>
              </a:spcAft>
              <a:buClr>
                <a:schemeClr val="accent5"/>
              </a:buClr>
              <a:buSzPts val="1400"/>
              <a:buNone/>
              <a:defRPr>
                <a:solidFill>
                  <a:schemeClr val="accent5"/>
                </a:solidFill>
              </a:defRPr>
            </a:lvl3pPr>
            <a:lvl4pPr lvl="3" rtl="0">
              <a:spcBef>
                <a:spcPts val="1600"/>
              </a:spcBef>
              <a:spcAft>
                <a:spcPts val="0"/>
              </a:spcAft>
              <a:buClr>
                <a:schemeClr val="accent5"/>
              </a:buClr>
              <a:buSzPts val="1400"/>
              <a:buNone/>
              <a:defRPr>
                <a:solidFill>
                  <a:schemeClr val="accent5"/>
                </a:solidFill>
              </a:defRPr>
            </a:lvl4pPr>
            <a:lvl5pPr lvl="4" rtl="0">
              <a:spcBef>
                <a:spcPts val="1600"/>
              </a:spcBef>
              <a:spcAft>
                <a:spcPts val="0"/>
              </a:spcAft>
              <a:buClr>
                <a:schemeClr val="accent5"/>
              </a:buClr>
              <a:buSzPts val="1400"/>
              <a:buNone/>
              <a:defRPr>
                <a:solidFill>
                  <a:schemeClr val="accent5"/>
                </a:solidFill>
              </a:defRPr>
            </a:lvl5pPr>
            <a:lvl6pPr lvl="5" rtl="0">
              <a:spcBef>
                <a:spcPts val="1600"/>
              </a:spcBef>
              <a:spcAft>
                <a:spcPts val="0"/>
              </a:spcAft>
              <a:buClr>
                <a:schemeClr val="accent5"/>
              </a:buClr>
              <a:buSzPts val="1400"/>
              <a:buNone/>
              <a:defRPr>
                <a:solidFill>
                  <a:schemeClr val="accent5"/>
                </a:solidFill>
              </a:defRPr>
            </a:lvl6pPr>
            <a:lvl7pPr lvl="6" rtl="0">
              <a:spcBef>
                <a:spcPts val="1600"/>
              </a:spcBef>
              <a:spcAft>
                <a:spcPts val="0"/>
              </a:spcAft>
              <a:buClr>
                <a:schemeClr val="accent5"/>
              </a:buClr>
              <a:buSzPts val="1400"/>
              <a:buNone/>
              <a:defRPr>
                <a:solidFill>
                  <a:schemeClr val="accent5"/>
                </a:solidFill>
              </a:defRPr>
            </a:lvl7pPr>
            <a:lvl8pPr lvl="7" rtl="0">
              <a:spcBef>
                <a:spcPts val="1600"/>
              </a:spcBef>
              <a:spcAft>
                <a:spcPts val="0"/>
              </a:spcAft>
              <a:buClr>
                <a:schemeClr val="accent5"/>
              </a:buClr>
              <a:buSzPts val="1400"/>
              <a:buNone/>
              <a:defRPr>
                <a:solidFill>
                  <a:schemeClr val="accent5"/>
                </a:solidFill>
              </a:defRPr>
            </a:lvl8pPr>
            <a:lvl9pPr lvl="8" rtl="0">
              <a:spcBef>
                <a:spcPts val="1600"/>
              </a:spcBef>
              <a:spcAft>
                <a:spcPts val="1600"/>
              </a:spcAft>
              <a:buClr>
                <a:schemeClr val="accent5"/>
              </a:buClr>
              <a:buSzPts val="1400"/>
              <a:buNone/>
              <a:defRPr>
                <a:solidFill>
                  <a:schemeClr val="accent5"/>
                </a:solidFill>
              </a:defRPr>
            </a:lvl9pPr>
          </a:lstStyle>
          <a:p>
            <a:endParaRPr/>
          </a:p>
        </p:txBody>
      </p:sp>
      <p:sp>
        <p:nvSpPr>
          <p:cNvPr id="345" name="Google Shape;345;p17"/>
          <p:cNvSpPr txBox="1">
            <a:spLocks noGrp="1"/>
          </p:cNvSpPr>
          <p:nvPr>
            <p:ph type="subTitle" idx="8"/>
          </p:nvPr>
        </p:nvSpPr>
        <p:spPr>
          <a:xfrm>
            <a:off x="5627635" y="2125989"/>
            <a:ext cx="2218500" cy="45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5"/>
              </a:buClr>
              <a:buSzPts val="1600"/>
              <a:buNone/>
              <a:defRPr sz="1600">
                <a:solidFill>
                  <a:schemeClr val="accent5"/>
                </a:solidFill>
              </a:defRPr>
            </a:lvl1pPr>
            <a:lvl2pPr lvl="1" rtl="0">
              <a:spcBef>
                <a:spcPts val="0"/>
              </a:spcBef>
              <a:spcAft>
                <a:spcPts val="0"/>
              </a:spcAft>
              <a:buClr>
                <a:schemeClr val="accent5"/>
              </a:buClr>
              <a:buSzPts val="1400"/>
              <a:buNone/>
              <a:defRPr>
                <a:solidFill>
                  <a:schemeClr val="accent5"/>
                </a:solidFill>
              </a:defRPr>
            </a:lvl2pPr>
            <a:lvl3pPr lvl="2" rtl="0">
              <a:spcBef>
                <a:spcPts val="1600"/>
              </a:spcBef>
              <a:spcAft>
                <a:spcPts val="0"/>
              </a:spcAft>
              <a:buClr>
                <a:schemeClr val="accent5"/>
              </a:buClr>
              <a:buSzPts val="1400"/>
              <a:buNone/>
              <a:defRPr>
                <a:solidFill>
                  <a:schemeClr val="accent5"/>
                </a:solidFill>
              </a:defRPr>
            </a:lvl3pPr>
            <a:lvl4pPr lvl="3" rtl="0">
              <a:spcBef>
                <a:spcPts val="1600"/>
              </a:spcBef>
              <a:spcAft>
                <a:spcPts val="0"/>
              </a:spcAft>
              <a:buClr>
                <a:schemeClr val="accent5"/>
              </a:buClr>
              <a:buSzPts val="1400"/>
              <a:buNone/>
              <a:defRPr>
                <a:solidFill>
                  <a:schemeClr val="accent5"/>
                </a:solidFill>
              </a:defRPr>
            </a:lvl4pPr>
            <a:lvl5pPr lvl="4" rtl="0">
              <a:spcBef>
                <a:spcPts val="1600"/>
              </a:spcBef>
              <a:spcAft>
                <a:spcPts val="0"/>
              </a:spcAft>
              <a:buClr>
                <a:schemeClr val="accent5"/>
              </a:buClr>
              <a:buSzPts val="1400"/>
              <a:buNone/>
              <a:defRPr>
                <a:solidFill>
                  <a:schemeClr val="accent5"/>
                </a:solidFill>
              </a:defRPr>
            </a:lvl5pPr>
            <a:lvl6pPr lvl="5" rtl="0">
              <a:spcBef>
                <a:spcPts val="1600"/>
              </a:spcBef>
              <a:spcAft>
                <a:spcPts val="0"/>
              </a:spcAft>
              <a:buClr>
                <a:schemeClr val="accent5"/>
              </a:buClr>
              <a:buSzPts val="1400"/>
              <a:buNone/>
              <a:defRPr>
                <a:solidFill>
                  <a:schemeClr val="accent5"/>
                </a:solidFill>
              </a:defRPr>
            </a:lvl6pPr>
            <a:lvl7pPr lvl="6" rtl="0">
              <a:spcBef>
                <a:spcPts val="1600"/>
              </a:spcBef>
              <a:spcAft>
                <a:spcPts val="0"/>
              </a:spcAft>
              <a:buClr>
                <a:schemeClr val="accent5"/>
              </a:buClr>
              <a:buSzPts val="1400"/>
              <a:buNone/>
              <a:defRPr>
                <a:solidFill>
                  <a:schemeClr val="accent5"/>
                </a:solidFill>
              </a:defRPr>
            </a:lvl7pPr>
            <a:lvl8pPr lvl="7" rtl="0">
              <a:spcBef>
                <a:spcPts val="1600"/>
              </a:spcBef>
              <a:spcAft>
                <a:spcPts val="0"/>
              </a:spcAft>
              <a:buClr>
                <a:schemeClr val="accent5"/>
              </a:buClr>
              <a:buSzPts val="1400"/>
              <a:buNone/>
              <a:defRPr>
                <a:solidFill>
                  <a:schemeClr val="accent5"/>
                </a:solidFill>
              </a:defRPr>
            </a:lvl8pPr>
            <a:lvl9pPr lvl="8" rtl="0">
              <a:spcBef>
                <a:spcPts val="1600"/>
              </a:spcBef>
              <a:spcAft>
                <a:spcPts val="1600"/>
              </a:spcAft>
              <a:buClr>
                <a:schemeClr val="accent5"/>
              </a:buClr>
              <a:buSzPts val="1400"/>
              <a:buNone/>
              <a:defRPr>
                <a:solidFill>
                  <a:schemeClr val="accent5"/>
                </a:solidFill>
              </a:defRPr>
            </a:lvl9pPr>
          </a:lstStyle>
          <a:p>
            <a:endParaRPr/>
          </a:p>
        </p:txBody>
      </p:sp>
      <p:sp>
        <p:nvSpPr>
          <p:cNvPr id="346" name="Google Shape;346;p17"/>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47" name="Google Shape;347;p17"/>
          <p:cNvGrpSpPr/>
          <p:nvPr/>
        </p:nvGrpSpPr>
        <p:grpSpPr>
          <a:xfrm rot="10308110">
            <a:off x="7728626" y="741469"/>
            <a:ext cx="1385958" cy="2705306"/>
            <a:chOff x="409722" y="228600"/>
            <a:chExt cx="1385931" cy="2705253"/>
          </a:xfrm>
        </p:grpSpPr>
        <p:grpSp>
          <p:nvGrpSpPr>
            <p:cNvPr id="348" name="Google Shape;348;p17"/>
            <p:cNvGrpSpPr/>
            <p:nvPr/>
          </p:nvGrpSpPr>
          <p:grpSpPr>
            <a:xfrm rot="-617154" flipH="1">
              <a:off x="575967" y="402323"/>
              <a:ext cx="1053440" cy="2450002"/>
              <a:chOff x="3817855" y="1437512"/>
              <a:chExt cx="541146" cy="1128254"/>
            </a:xfrm>
          </p:grpSpPr>
          <p:sp>
            <p:nvSpPr>
              <p:cNvPr id="349" name="Google Shape;349;p17"/>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17"/>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17"/>
          <p:cNvGrpSpPr/>
          <p:nvPr/>
        </p:nvGrpSpPr>
        <p:grpSpPr>
          <a:xfrm rot="-2972274">
            <a:off x="538275" y="2810662"/>
            <a:ext cx="1386048" cy="2705483"/>
            <a:chOff x="409722" y="228600"/>
            <a:chExt cx="1385931" cy="2705253"/>
          </a:xfrm>
        </p:grpSpPr>
        <p:grpSp>
          <p:nvGrpSpPr>
            <p:cNvPr id="353" name="Google Shape;353;p17"/>
            <p:cNvGrpSpPr/>
            <p:nvPr/>
          </p:nvGrpSpPr>
          <p:grpSpPr>
            <a:xfrm rot="-617154" flipH="1">
              <a:off x="575967" y="402323"/>
              <a:ext cx="1053440" cy="2450002"/>
              <a:chOff x="3817855" y="1437512"/>
              <a:chExt cx="541146" cy="1128254"/>
            </a:xfrm>
          </p:grpSpPr>
          <p:sp>
            <p:nvSpPr>
              <p:cNvPr id="354" name="Google Shape;354;p17"/>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7"/>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17"/>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57"/>
        <p:cNvGrpSpPr/>
        <p:nvPr/>
      </p:nvGrpSpPr>
      <p:grpSpPr>
        <a:xfrm>
          <a:off x="0" y="0"/>
          <a:ext cx="0" cy="0"/>
          <a:chOff x="0" y="0"/>
          <a:chExt cx="0" cy="0"/>
        </a:xfrm>
      </p:grpSpPr>
      <p:grpSp>
        <p:nvGrpSpPr>
          <p:cNvPr id="358" name="Google Shape;358;p18"/>
          <p:cNvGrpSpPr/>
          <p:nvPr/>
        </p:nvGrpSpPr>
        <p:grpSpPr>
          <a:xfrm flipH="1">
            <a:off x="-24431" y="-29154"/>
            <a:ext cx="9177970" cy="5191717"/>
            <a:chOff x="-9546" y="-29154"/>
            <a:chExt cx="9177970" cy="5191717"/>
          </a:xfrm>
        </p:grpSpPr>
        <p:sp>
          <p:nvSpPr>
            <p:cNvPr id="359" name="Google Shape;359;p18"/>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8"/>
            <p:cNvSpPr/>
            <p:nvPr/>
          </p:nvSpPr>
          <p:spPr>
            <a:xfrm>
              <a:off x="7068464" y="-29154"/>
              <a:ext cx="1600279" cy="119956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8"/>
            <p:cNvSpPr/>
            <p:nvPr/>
          </p:nvSpPr>
          <p:spPr>
            <a:xfrm>
              <a:off x="6578703" y="-6"/>
              <a:ext cx="1250846"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8"/>
            <p:cNvSpPr/>
            <p:nvPr/>
          </p:nvSpPr>
          <p:spPr>
            <a:xfrm>
              <a:off x="743289" y="389782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p:nvPr/>
          </p:nvSpPr>
          <p:spPr>
            <a:xfrm rot="10800000">
              <a:off x="-9546" y="3670090"/>
              <a:ext cx="1124791" cy="106700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7972342" y="12287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18"/>
          <p:cNvGrpSpPr/>
          <p:nvPr/>
        </p:nvGrpSpPr>
        <p:grpSpPr>
          <a:xfrm>
            <a:off x="4281415" y="75177"/>
            <a:ext cx="581170" cy="125403"/>
            <a:chOff x="4685288" y="186288"/>
            <a:chExt cx="419375" cy="90485"/>
          </a:xfrm>
        </p:grpSpPr>
        <p:sp>
          <p:nvSpPr>
            <p:cNvPr id="366" name="Google Shape;366;p18"/>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18"/>
            <p:cNvGrpSpPr/>
            <p:nvPr/>
          </p:nvGrpSpPr>
          <p:grpSpPr>
            <a:xfrm>
              <a:off x="4685288" y="186300"/>
              <a:ext cx="419375" cy="90473"/>
              <a:chOff x="4390000" y="182175"/>
              <a:chExt cx="419375" cy="90473"/>
            </a:xfrm>
          </p:grpSpPr>
          <p:sp>
            <p:nvSpPr>
              <p:cNvPr id="368" name="Google Shape;368;p18"/>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0" name="Google Shape;370;p18"/>
          <p:cNvSpPr txBox="1">
            <a:spLocks noGrp="1"/>
          </p:cNvSpPr>
          <p:nvPr>
            <p:ph type="subTitle" idx="1"/>
          </p:nvPr>
        </p:nvSpPr>
        <p:spPr>
          <a:xfrm>
            <a:off x="6169696" y="2166691"/>
            <a:ext cx="2263800" cy="44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71" name="Google Shape;371;p18"/>
          <p:cNvSpPr txBox="1">
            <a:spLocks noGrp="1"/>
          </p:cNvSpPr>
          <p:nvPr>
            <p:ph type="subTitle" idx="2"/>
          </p:nvPr>
        </p:nvSpPr>
        <p:spPr>
          <a:xfrm>
            <a:off x="3845886" y="1860635"/>
            <a:ext cx="1452600" cy="25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Aldrich"/>
              <a:buNone/>
              <a:defRPr b="1">
                <a:latin typeface="Aldrich"/>
                <a:ea typeface="Aldrich"/>
                <a:cs typeface="Aldrich"/>
                <a:sym typeface="Aldrich"/>
              </a:defRPr>
            </a:lvl1pPr>
            <a:lvl2pPr lvl="1" algn="ctr" rtl="0">
              <a:lnSpc>
                <a:spcPct val="100000"/>
              </a:lnSpc>
              <a:spcBef>
                <a:spcPts val="0"/>
              </a:spcBef>
              <a:spcAft>
                <a:spcPts val="0"/>
              </a:spcAft>
              <a:buSzPts val="1600"/>
              <a:buFont typeface="Aldrich"/>
              <a:buNone/>
              <a:defRPr sz="1600">
                <a:latin typeface="Aldrich"/>
                <a:ea typeface="Aldrich"/>
                <a:cs typeface="Aldrich"/>
                <a:sym typeface="Aldrich"/>
              </a:defRPr>
            </a:lvl2pPr>
            <a:lvl3pPr lvl="2" algn="ctr" rtl="0">
              <a:lnSpc>
                <a:spcPct val="100000"/>
              </a:lnSpc>
              <a:spcBef>
                <a:spcPts val="0"/>
              </a:spcBef>
              <a:spcAft>
                <a:spcPts val="0"/>
              </a:spcAft>
              <a:buSzPts val="1600"/>
              <a:buFont typeface="Aldrich"/>
              <a:buNone/>
              <a:defRPr sz="1600">
                <a:latin typeface="Aldrich"/>
                <a:ea typeface="Aldrich"/>
                <a:cs typeface="Aldrich"/>
                <a:sym typeface="Aldrich"/>
              </a:defRPr>
            </a:lvl3pPr>
            <a:lvl4pPr lvl="3" algn="ctr" rtl="0">
              <a:lnSpc>
                <a:spcPct val="100000"/>
              </a:lnSpc>
              <a:spcBef>
                <a:spcPts val="0"/>
              </a:spcBef>
              <a:spcAft>
                <a:spcPts val="0"/>
              </a:spcAft>
              <a:buSzPts val="1600"/>
              <a:buFont typeface="Aldrich"/>
              <a:buNone/>
              <a:defRPr sz="1600">
                <a:latin typeface="Aldrich"/>
                <a:ea typeface="Aldrich"/>
                <a:cs typeface="Aldrich"/>
                <a:sym typeface="Aldrich"/>
              </a:defRPr>
            </a:lvl4pPr>
            <a:lvl5pPr lvl="4" algn="ctr" rtl="0">
              <a:lnSpc>
                <a:spcPct val="100000"/>
              </a:lnSpc>
              <a:spcBef>
                <a:spcPts val="0"/>
              </a:spcBef>
              <a:spcAft>
                <a:spcPts val="0"/>
              </a:spcAft>
              <a:buSzPts val="1600"/>
              <a:buFont typeface="Aldrich"/>
              <a:buNone/>
              <a:defRPr sz="1600">
                <a:latin typeface="Aldrich"/>
                <a:ea typeface="Aldrich"/>
                <a:cs typeface="Aldrich"/>
                <a:sym typeface="Aldrich"/>
              </a:defRPr>
            </a:lvl5pPr>
            <a:lvl6pPr lvl="5" algn="ctr" rtl="0">
              <a:lnSpc>
                <a:spcPct val="100000"/>
              </a:lnSpc>
              <a:spcBef>
                <a:spcPts val="0"/>
              </a:spcBef>
              <a:spcAft>
                <a:spcPts val="0"/>
              </a:spcAft>
              <a:buSzPts val="1600"/>
              <a:buFont typeface="Aldrich"/>
              <a:buNone/>
              <a:defRPr sz="1600">
                <a:latin typeface="Aldrich"/>
                <a:ea typeface="Aldrich"/>
                <a:cs typeface="Aldrich"/>
                <a:sym typeface="Aldrich"/>
              </a:defRPr>
            </a:lvl6pPr>
            <a:lvl7pPr lvl="6" algn="ctr" rtl="0">
              <a:lnSpc>
                <a:spcPct val="100000"/>
              </a:lnSpc>
              <a:spcBef>
                <a:spcPts val="0"/>
              </a:spcBef>
              <a:spcAft>
                <a:spcPts val="0"/>
              </a:spcAft>
              <a:buSzPts val="1600"/>
              <a:buFont typeface="Aldrich"/>
              <a:buNone/>
              <a:defRPr sz="1600">
                <a:latin typeface="Aldrich"/>
                <a:ea typeface="Aldrich"/>
                <a:cs typeface="Aldrich"/>
                <a:sym typeface="Aldrich"/>
              </a:defRPr>
            </a:lvl7pPr>
            <a:lvl8pPr lvl="7" algn="ctr" rtl="0">
              <a:lnSpc>
                <a:spcPct val="100000"/>
              </a:lnSpc>
              <a:spcBef>
                <a:spcPts val="0"/>
              </a:spcBef>
              <a:spcAft>
                <a:spcPts val="0"/>
              </a:spcAft>
              <a:buSzPts val="1600"/>
              <a:buFont typeface="Aldrich"/>
              <a:buNone/>
              <a:defRPr sz="1600">
                <a:latin typeface="Aldrich"/>
                <a:ea typeface="Aldrich"/>
                <a:cs typeface="Aldrich"/>
                <a:sym typeface="Aldrich"/>
              </a:defRPr>
            </a:lvl8pPr>
            <a:lvl9pPr lvl="8" algn="ctr" rtl="0">
              <a:lnSpc>
                <a:spcPct val="100000"/>
              </a:lnSpc>
              <a:spcBef>
                <a:spcPts val="0"/>
              </a:spcBef>
              <a:spcAft>
                <a:spcPts val="0"/>
              </a:spcAft>
              <a:buSzPts val="1600"/>
              <a:buFont typeface="Aldrich"/>
              <a:buNone/>
              <a:defRPr sz="1600">
                <a:latin typeface="Aldrich"/>
                <a:ea typeface="Aldrich"/>
                <a:cs typeface="Aldrich"/>
                <a:sym typeface="Aldrich"/>
              </a:defRPr>
            </a:lvl9pPr>
          </a:lstStyle>
          <a:p>
            <a:endParaRPr/>
          </a:p>
        </p:txBody>
      </p:sp>
      <p:sp>
        <p:nvSpPr>
          <p:cNvPr id="372" name="Google Shape;372;p18"/>
          <p:cNvSpPr txBox="1">
            <a:spLocks noGrp="1"/>
          </p:cNvSpPr>
          <p:nvPr>
            <p:ph type="subTitle" idx="3"/>
          </p:nvPr>
        </p:nvSpPr>
        <p:spPr>
          <a:xfrm>
            <a:off x="3438336" y="2165641"/>
            <a:ext cx="22677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73" name="Google Shape;373;p18"/>
          <p:cNvSpPr txBox="1">
            <a:spLocks noGrp="1"/>
          </p:cNvSpPr>
          <p:nvPr>
            <p:ph type="subTitle" idx="4"/>
          </p:nvPr>
        </p:nvSpPr>
        <p:spPr>
          <a:xfrm>
            <a:off x="1116125" y="1858985"/>
            <a:ext cx="1452600" cy="25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Aldrich"/>
              <a:buNone/>
              <a:defRPr b="1">
                <a:latin typeface="Aldrich"/>
                <a:ea typeface="Aldrich"/>
                <a:cs typeface="Aldrich"/>
                <a:sym typeface="Aldrich"/>
              </a:defRPr>
            </a:lvl1pPr>
            <a:lvl2pPr lvl="1" algn="ctr" rtl="0">
              <a:lnSpc>
                <a:spcPct val="100000"/>
              </a:lnSpc>
              <a:spcBef>
                <a:spcPts val="0"/>
              </a:spcBef>
              <a:spcAft>
                <a:spcPts val="0"/>
              </a:spcAft>
              <a:buSzPts val="1600"/>
              <a:buFont typeface="Aldrich"/>
              <a:buNone/>
              <a:defRPr sz="1600">
                <a:latin typeface="Aldrich"/>
                <a:ea typeface="Aldrich"/>
                <a:cs typeface="Aldrich"/>
                <a:sym typeface="Aldrich"/>
              </a:defRPr>
            </a:lvl2pPr>
            <a:lvl3pPr lvl="2" algn="ctr" rtl="0">
              <a:lnSpc>
                <a:spcPct val="100000"/>
              </a:lnSpc>
              <a:spcBef>
                <a:spcPts val="0"/>
              </a:spcBef>
              <a:spcAft>
                <a:spcPts val="0"/>
              </a:spcAft>
              <a:buSzPts val="1600"/>
              <a:buFont typeface="Aldrich"/>
              <a:buNone/>
              <a:defRPr sz="1600">
                <a:latin typeface="Aldrich"/>
                <a:ea typeface="Aldrich"/>
                <a:cs typeface="Aldrich"/>
                <a:sym typeface="Aldrich"/>
              </a:defRPr>
            </a:lvl3pPr>
            <a:lvl4pPr lvl="3" algn="ctr" rtl="0">
              <a:lnSpc>
                <a:spcPct val="100000"/>
              </a:lnSpc>
              <a:spcBef>
                <a:spcPts val="0"/>
              </a:spcBef>
              <a:spcAft>
                <a:spcPts val="0"/>
              </a:spcAft>
              <a:buSzPts val="1600"/>
              <a:buFont typeface="Aldrich"/>
              <a:buNone/>
              <a:defRPr sz="1600">
                <a:latin typeface="Aldrich"/>
                <a:ea typeface="Aldrich"/>
                <a:cs typeface="Aldrich"/>
                <a:sym typeface="Aldrich"/>
              </a:defRPr>
            </a:lvl4pPr>
            <a:lvl5pPr lvl="4" algn="ctr" rtl="0">
              <a:lnSpc>
                <a:spcPct val="100000"/>
              </a:lnSpc>
              <a:spcBef>
                <a:spcPts val="0"/>
              </a:spcBef>
              <a:spcAft>
                <a:spcPts val="0"/>
              </a:spcAft>
              <a:buSzPts val="1600"/>
              <a:buFont typeface="Aldrich"/>
              <a:buNone/>
              <a:defRPr sz="1600">
                <a:latin typeface="Aldrich"/>
                <a:ea typeface="Aldrich"/>
                <a:cs typeface="Aldrich"/>
                <a:sym typeface="Aldrich"/>
              </a:defRPr>
            </a:lvl5pPr>
            <a:lvl6pPr lvl="5" algn="ctr" rtl="0">
              <a:lnSpc>
                <a:spcPct val="100000"/>
              </a:lnSpc>
              <a:spcBef>
                <a:spcPts val="0"/>
              </a:spcBef>
              <a:spcAft>
                <a:spcPts val="0"/>
              </a:spcAft>
              <a:buSzPts val="1600"/>
              <a:buFont typeface="Aldrich"/>
              <a:buNone/>
              <a:defRPr sz="1600">
                <a:latin typeface="Aldrich"/>
                <a:ea typeface="Aldrich"/>
                <a:cs typeface="Aldrich"/>
                <a:sym typeface="Aldrich"/>
              </a:defRPr>
            </a:lvl6pPr>
            <a:lvl7pPr lvl="6" algn="ctr" rtl="0">
              <a:lnSpc>
                <a:spcPct val="100000"/>
              </a:lnSpc>
              <a:spcBef>
                <a:spcPts val="0"/>
              </a:spcBef>
              <a:spcAft>
                <a:spcPts val="0"/>
              </a:spcAft>
              <a:buSzPts val="1600"/>
              <a:buFont typeface="Aldrich"/>
              <a:buNone/>
              <a:defRPr sz="1600">
                <a:latin typeface="Aldrich"/>
                <a:ea typeface="Aldrich"/>
                <a:cs typeface="Aldrich"/>
                <a:sym typeface="Aldrich"/>
              </a:defRPr>
            </a:lvl7pPr>
            <a:lvl8pPr lvl="7" algn="ctr" rtl="0">
              <a:lnSpc>
                <a:spcPct val="100000"/>
              </a:lnSpc>
              <a:spcBef>
                <a:spcPts val="0"/>
              </a:spcBef>
              <a:spcAft>
                <a:spcPts val="0"/>
              </a:spcAft>
              <a:buSzPts val="1600"/>
              <a:buFont typeface="Aldrich"/>
              <a:buNone/>
              <a:defRPr sz="1600">
                <a:latin typeface="Aldrich"/>
                <a:ea typeface="Aldrich"/>
                <a:cs typeface="Aldrich"/>
                <a:sym typeface="Aldrich"/>
              </a:defRPr>
            </a:lvl8pPr>
            <a:lvl9pPr lvl="8" algn="ctr" rtl="0">
              <a:lnSpc>
                <a:spcPct val="100000"/>
              </a:lnSpc>
              <a:spcBef>
                <a:spcPts val="0"/>
              </a:spcBef>
              <a:spcAft>
                <a:spcPts val="0"/>
              </a:spcAft>
              <a:buSzPts val="1600"/>
              <a:buFont typeface="Aldrich"/>
              <a:buNone/>
              <a:defRPr sz="1600">
                <a:latin typeface="Aldrich"/>
                <a:ea typeface="Aldrich"/>
                <a:cs typeface="Aldrich"/>
                <a:sym typeface="Aldrich"/>
              </a:defRPr>
            </a:lvl9pPr>
          </a:lstStyle>
          <a:p>
            <a:endParaRPr/>
          </a:p>
        </p:txBody>
      </p:sp>
      <p:sp>
        <p:nvSpPr>
          <p:cNvPr id="374" name="Google Shape;374;p18"/>
          <p:cNvSpPr txBox="1">
            <a:spLocks noGrp="1"/>
          </p:cNvSpPr>
          <p:nvPr>
            <p:ph type="subTitle" idx="5"/>
          </p:nvPr>
        </p:nvSpPr>
        <p:spPr>
          <a:xfrm>
            <a:off x="710525" y="2166691"/>
            <a:ext cx="2263800" cy="44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75" name="Google Shape;375;p18"/>
          <p:cNvSpPr txBox="1">
            <a:spLocks noGrp="1"/>
          </p:cNvSpPr>
          <p:nvPr>
            <p:ph type="subTitle" idx="6"/>
          </p:nvPr>
        </p:nvSpPr>
        <p:spPr>
          <a:xfrm>
            <a:off x="6575296" y="1860635"/>
            <a:ext cx="1452600" cy="25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Aldrich"/>
              <a:buNone/>
              <a:defRPr b="1">
                <a:latin typeface="Aldrich"/>
                <a:ea typeface="Aldrich"/>
                <a:cs typeface="Aldrich"/>
                <a:sym typeface="Aldrich"/>
              </a:defRPr>
            </a:lvl1pPr>
            <a:lvl2pPr lvl="1" algn="ctr" rtl="0">
              <a:lnSpc>
                <a:spcPct val="100000"/>
              </a:lnSpc>
              <a:spcBef>
                <a:spcPts val="0"/>
              </a:spcBef>
              <a:spcAft>
                <a:spcPts val="0"/>
              </a:spcAft>
              <a:buSzPts val="1600"/>
              <a:buFont typeface="Aldrich"/>
              <a:buNone/>
              <a:defRPr sz="1600">
                <a:latin typeface="Aldrich"/>
                <a:ea typeface="Aldrich"/>
                <a:cs typeface="Aldrich"/>
                <a:sym typeface="Aldrich"/>
              </a:defRPr>
            </a:lvl2pPr>
            <a:lvl3pPr lvl="2" algn="ctr" rtl="0">
              <a:lnSpc>
                <a:spcPct val="100000"/>
              </a:lnSpc>
              <a:spcBef>
                <a:spcPts val="0"/>
              </a:spcBef>
              <a:spcAft>
                <a:spcPts val="0"/>
              </a:spcAft>
              <a:buSzPts val="1600"/>
              <a:buFont typeface="Aldrich"/>
              <a:buNone/>
              <a:defRPr sz="1600">
                <a:latin typeface="Aldrich"/>
                <a:ea typeface="Aldrich"/>
                <a:cs typeface="Aldrich"/>
                <a:sym typeface="Aldrich"/>
              </a:defRPr>
            </a:lvl3pPr>
            <a:lvl4pPr lvl="3" algn="ctr" rtl="0">
              <a:lnSpc>
                <a:spcPct val="100000"/>
              </a:lnSpc>
              <a:spcBef>
                <a:spcPts val="0"/>
              </a:spcBef>
              <a:spcAft>
                <a:spcPts val="0"/>
              </a:spcAft>
              <a:buSzPts val="1600"/>
              <a:buFont typeface="Aldrich"/>
              <a:buNone/>
              <a:defRPr sz="1600">
                <a:latin typeface="Aldrich"/>
                <a:ea typeface="Aldrich"/>
                <a:cs typeface="Aldrich"/>
                <a:sym typeface="Aldrich"/>
              </a:defRPr>
            </a:lvl4pPr>
            <a:lvl5pPr lvl="4" algn="ctr" rtl="0">
              <a:lnSpc>
                <a:spcPct val="100000"/>
              </a:lnSpc>
              <a:spcBef>
                <a:spcPts val="0"/>
              </a:spcBef>
              <a:spcAft>
                <a:spcPts val="0"/>
              </a:spcAft>
              <a:buSzPts val="1600"/>
              <a:buFont typeface="Aldrich"/>
              <a:buNone/>
              <a:defRPr sz="1600">
                <a:latin typeface="Aldrich"/>
                <a:ea typeface="Aldrich"/>
                <a:cs typeface="Aldrich"/>
                <a:sym typeface="Aldrich"/>
              </a:defRPr>
            </a:lvl5pPr>
            <a:lvl6pPr lvl="5" algn="ctr" rtl="0">
              <a:lnSpc>
                <a:spcPct val="100000"/>
              </a:lnSpc>
              <a:spcBef>
                <a:spcPts val="0"/>
              </a:spcBef>
              <a:spcAft>
                <a:spcPts val="0"/>
              </a:spcAft>
              <a:buSzPts val="1600"/>
              <a:buFont typeface="Aldrich"/>
              <a:buNone/>
              <a:defRPr sz="1600">
                <a:latin typeface="Aldrich"/>
                <a:ea typeface="Aldrich"/>
                <a:cs typeface="Aldrich"/>
                <a:sym typeface="Aldrich"/>
              </a:defRPr>
            </a:lvl6pPr>
            <a:lvl7pPr lvl="6" algn="ctr" rtl="0">
              <a:lnSpc>
                <a:spcPct val="100000"/>
              </a:lnSpc>
              <a:spcBef>
                <a:spcPts val="0"/>
              </a:spcBef>
              <a:spcAft>
                <a:spcPts val="0"/>
              </a:spcAft>
              <a:buSzPts val="1600"/>
              <a:buFont typeface="Aldrich"/>
              <a:buNone/>
              <a:defRPr sz="1600">
                <a:latin typeface="Aldrich"/>
                <a:ea typeface="Aldrich"/>
                <a:cs typeface="Aldrich"/>
                <a:sym typeface="Aldrich"/>
              </a:defRPr>
            </a:lvl7pPr>
            <a:lvl8pPr lvl="7" algn="ctr" rtl="0">
              <a:lnSpc>
                <a:spcPct val="100000"/>
              </a:lnSpc>
              <a:spcBef>
                <a:spcPts val="0"/>
              </a:spcBef>
              <a:spcAft>
                <a:spcPts val="0"/>
              </a:spcAft>
              <a:buSzPts val="1600"/>
              <a:buFont typeface="Aldrich"/>
              <a:buNone/>
              <a:defRPr sz="1600">
                <a:latin typeface="Aldrich"/>
                <a:ea typeface="Aldrich"/>
                <a:cs typeface="Aldrich"/>
                <a:sym typeface="Aldrich"/>
              </a:defRPr>
            </a:lvl8pPr>
            <a:lvl9pPr lvl="8" algn="ctr" rtl="0">
              <a:lnSpc>
                <a:spcPct val="100000"/>
              </a:lnSpc>
              <a:spcBef>
                <a:spcPts val="0"/>
              </a:spcBef>
              <a:spcAft>
                <a:spcPts val="0"/>
              </a:spcAft>
              <a:buSzPts val="1600"/>
              <a:buFont typeface="Aldrich"/>
              <a:buNone/>
              <a:defRPr sz="1600">
                <a:latin typeface="Aldrich"/>
                <a:ea typeface="Aldrich"/>
                <a:cs typeface="Aldrich"/>
                <a:sym typeface="Aldrich"/>
              </a:defRPr>
            </a:lvl9pPr>
          </a:lstStyle>
          <a:p>
            <a:endParaRPr/>
          </a:p>
        </p:txBody>
      </p:sp>
      <p:sp>
        <p:nvSpPr>
          <p:cNvPr id="376" name="Google Shape;376;p18"/>
          <p:cNvSpPr txBox="1">
            <a:spLocks noGrp="1"/>
          </p:cNvSpPr>
          <p:nvPr>
            <p:ph type="subTitle" idx="7"/>
          </p:nvPr>
        </p:nvSpPr>
        <p:spPr>
          <a:xfrm>
            <a:off x="6169696" y="3896075"/>
            <a:ext cx="2263800" cy="44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77" name="Google Shape;377;p18"/>
          <p:cNvSpPr txBox="1">
            <a:spLocks noGrp="1"/>
          </p:cNvSpPr>
          <p:nvPr>
            <p:ph type="subTitle" idx="8"/>
          </p:nvPr>
        </p:nvSpPr>
        <p:spPr>
          <a:xfrm>
            <a:off x="3440110" y="3896075"/>
            <a:ext cx="2263800" cy="44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78" name="Google Shape;378;p18"/>
          <p:cNvSpPr txBox="1">
            <a:spLocks noGrp="1"/>
          </p:cNvSpPr>
          <p:nvPr>
            <p:ph type="subTitle" idx="9"/>
          </p:nvPr>
        </p:nvSpPr>
        <p:spPr>
          <a:xfrm>
            <a:off x="710525" y="3896075"/>
            <a:ext cx="2263800" cy="44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79" name="Google Shape;379;p18"/>
          <p:cNvSpPr txBox="1">
            <a:spLocks noGrp="1"/>
          </p:cNvSpPr>
          <p:nvPr>
            <p:ph type="subTitle" idx="13"/>
          </p:nvPr>
        </p:nvSpPr>
        <p:spPr>
          <a:xfrm>
            <a:off x="3845886" y="3589521"/>
            <a:ext cx="1452600" cy="25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Aldrich"/>
              <a:buNone/>
              <a:defRPr b="1">
                <a:latin typeface="Aldrich"/>
                <a:ea typeface="Aldrich"/>
                <a:cs typeface="Aldrich"/>
                <a:sym typeface="Aldrich"/>
              </a:defRPr>
            </a:lvl1pPr>
            <a:lvl2pPr lvl="1" algn="ctr" rtl="0">
              <a:lnSpc>
                <a:spcPct val="100000"/>
              </a:lnSpc>
              <a:spcBef>
                <a:spcPts val="0"/>
              </a:spcBef>
              <a:spcAft>
                <a:spcPts val="0"/>
              </a:spcAft>
              <a:buSzPts val="1600"/>
              <a:buFont typeface="Aldrich"/>
              <a:buNone/>
              <a:defRPr sz="1600">
                <a:latin typeface="Aldrich"/>
                <a:ea typeface="Aldrich"/>
                <a:cs typeface="Aldrich"/>
                <a:sym typeface="Aldrich"/>
              </a:defRPr>
            </a:lvl2pPr>
            <a:lvl3pPr lvl="2" algn="ctr" rtl="0">
              <a:lnSpc>
                <a:spcPct val="100000"/>
              </a:lnSpc>
              <a:spcBef>
                <a:spcPts val="0"/>
              </a:spcBef>
              <a:spcAft>
                <a:spcPts val="0"/>
              </a:spcAft>
              <a:buSzPts val="1600"/>
              <a:buFont typeface="Aldrich"/>
              <a:buNone/>
              <a:defRPr sz="1600">
                <a:latin typeface="Aldrich"/>
                <a:ea typeface="Aldrich"/>
                <a:cs typeface="Aldrich"/>
                <a:sym typeface="Aldrich"/>
              </a:defRPr>
            </a:lvl3pPr>
            <a:lvl4pPr lvl="3" algn="ctr" rtl="0">
              <a:lnSpc>
                <a:spcPct val="100000"/>
              </a:lnSpc>
              <a:spcBef>
                <a:spcPts val="0"/>
              </a:spcBef>
              <a:spcAft>
                <a:spcPts val="0"/>
              </a:spcAft>
              <a:buSzPts val="1600"/>
              <a:buFont typeface="Aldrich"/>
              <a:buNone/>
              <a:defRPr sz="1600">
                <a:latin typeface="Aldrich"/>
                <a:ea typeface="Aldrich"/>
                <a:cs typeface="Aldrich"/>
                <a:sym typeface="Aldrich"/>
              </a:defRPr>
            </a:lvl4pPr>
            <a:lvl5pPr lvl="4" algn="ctr" rtl="0">
              <a:lnSpc>
                <a:spcPct val="100000"/>
              </a:lnSpc>
              <a:spcBef>
                <a:spcPts val="0"/>
              </a:spcBef>
              <a:spcAft>
                <a:spcPts val="0"/>
              </a:spcAft>
              <a:buSzPts val="1600"/>
              <a:buFont typeface="Aldrich"/>
              <a:buNone/>
              <a:defRPr sz="1600">
                <a:latin typeface="Aldrich"/>
                <a:ea typeface="Aldrich"/>
                <a:cs typeface="Aldrich"/>
                <a:sym typeface="Aldrich"/>
              </a:defRPr>
            </a:lvl5pPr>
            <a:lvl6pPr lvl="5" algn="ctr" rtl="0">
              <a:lnSpc>
                <a:spcPct val="100000"/>
              </a:lnSpc>
              <a:spcBef>
                <a:spcPts val="0"/>
              </a:spcBef>
              <a:spcAft>
                <a:spcPts val="0"/>
              </a:spcAft>
              <a:buSzPts val="1600"/>
              <a:buFont typeface="Aldrich"/>
              <a:buNone/>
              <a:defRPr sz="1600">
                <a:latin typeface="Aldrich"/>
                <a:ea typeface="Aldrich"/>
                <a:cs typeface="Aldrich"/>
                <a:sym typeface="Aldrich"/>
              </a:defRPr>
            </a:lvl6pPr>
            <a:lvl7pPr lvl="6" algn="ctr" rtl="0">
              <a:lnSpc>
                <a:spcPct val="100000"/>
              </a:lnSpc>
              <a:spcBef>
                <a:spcPts val="0"/>
              </a:spcBef>
              <a:spcAft>
                <a:spcPts val="0"/>
              </a:spcAft>
              <a:buSzPts val="1600"/>
              <a:buFont typeface="Aldrich"/>
              <a:buNone/>
              <a:defRPr sz="1600">
                <a:latin typeface="Aldrich"/>
                <a:ea typeface="Aldrich"/>
                <a:cs typeface="Aldrich"/>
                <a:sym typeface="Aldrich"/>
              </a:defRPr>
            </a:lvl7pPr>
            <a:lvl8pPr lvl="7" algn="ctr" rtl="0">
              <a:lnSpc>
                <a:spcPct val="100000"/>
              </a:lnSpc>
              <a:spcBef>
                <a:spcPts val="0"/>
              </a:spcBef>
              <a:spcAft>
                <a:spcPts val="0"/>
              </a:spcAft>
              <a:buSzPts val="1600"/>
              <a:buFont typeface="Aldrich"/>
              <a:buNone/>
              <a:defRPr sz="1600">
                <a:latin typeface="Aldrich"/>
                <a:ea typeface="Aldrich"/>
                <a:cs typeface="Aldrich"/>
                <a:sym typeface="Aldrich"/>
              </a:defRPr>
            </a:lvl8pPr>
            <a:lvl9pPr lvl="8" algn="ctr" rtl="0">
              <a:lnSpc>
                <a:spcPct val="100000"/>
              </a:lnSpc>
              <a:spcBef>
                <a:spcPts val="0"/>
              </a:spcBef>
              <a:spcAft>
                <a:spcPts val="0"/>
              </a:spcAft>
              <a:buSzPts val="1600"/>
              <a:buFont typeface="Aldrich"/>
              <a:buNone/>
              <a:defRPr sz="1600">
                <a:latin typeface="Aldrich"/>
                <a:ea typeface="Aldrich"/>
                <a:cs typeface="Aldrich"/>
                <a:sym typeface="Aldrich"/>
              </a:defRPr>
            </a:lvl9pPr>
          </a:lstStyle>
          <a:p>
            <a:endParaRPr/>
          </a:p>
        </p:txBody>
      </p:sp>
      <p:sp>
        <p:nvSpPr>
          <p:cNvPr id="380" name="Google Shape;380;p18"/>
          <p:cNvSpPr txBox="1">
            <a:spLocks noGrp="1"/>
          </p:cNvSpPr>
          <p:nvPr>
            <p:ph type="subTitle" idx="14"/>
          </p:nvPr>
        </p:nvSpPr>
        <p:spPr>
          <a:xfrm>
            <a:off x="1116125" y="3589521"/>
            <a:ext cx="1452600" cy="25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Aldrich"/>
              <a:buNone/>
              <a:defRPr b="1">
                <a:latin typeface="Aldrich"/>
                <a:ea typeface="Aldrich"/>
                <a:cs typeface="Aldrich"/>
                <a:sym typeface="Aldrich"/>
              </a:defRPr>
            </a:lvl1pPr>
            <a:lvl2pPr lvl="1" algn="ctr" rtl="0">
              <a:lnSpc>
                <a:spcPct val="100000"/>
              </a:lnSpc>
              <a:spcBef>
                <a:spcPts val="0"/>
              </a:spcBef>
              <a:spcAft>
                <a:spcPts val="0"/>
              </a:spcAft>
              <a:buSzPts val="1600"/>
              <a:buFont typeface="Aldrich"/>
              <a:buNone/>
              <a:defRPr sz="1600">
                <a:latin typeface="Aldrich"/>
                <a:ea typeface="Aldrich"/>
                <a:cs typeface="Aldrich"/>
                <a:sym typeface="Aldrich"/>
              </a:defRPr>
            </a:lvl2pPr>
            <a:lvl3pPr lvl="2" algn="ctr" rtl="0">
              <a:lnSpc>
                <a:spcPct val="100000"/>
              </a:lnSpc>
              <a:spcBef>
                <a:spcPts val="0"/>
              </a:spcBef>
              <a:spcAft>
                <a:spcPts val="0"/>
              </a:spcAft>
              <a:buSzPts val="1600"/>
              <a:buFont typeface="Aldrich"/>
              <a:buNone/>
              <a:defRPr sz="1600">
                <a:latin typeface="Aldrich"/>
                <a:ea typeface="Aldrich"/>
                <a:cs typeface="Aldrich"/>
                <a:sym typeface="Aldrich"/>
              </a:defRPr>
            </a:lvl3pPr>
            <a:lvl4pPr lvl="3" algn="ctr" rtl="0">
              <a:lnSpc>
                <a:spcPct val="100000"/>
              </a:lnSpc>
              <a:spcBef>
                <a:spcPts val="0"/>
              </a:spcBef>
              <a:spcAft>
                <a:spcPts val="0"/>
              </a:spcAft>
              <a:buSzPts val="1600"/>
              <a:buFont typeface="Aldrich"/>
              <a:buNone/>
              <a:defRPr sz="1600">
                <a:latin typeface="Aldrich"/>
                <a:ea typeface="Aldrich"/>
                <a:cs typeface="Aldrich"/>
                <a:sym typeface="Aldrich"/>
              </a:defRPr>
            </a:lvl4pPr>
            <a:lvl5pPr lvl="4" algn="ctr" rtl="0">
              <a:lnSpc>
                <a:spcPct val="100000"/>
              </a:lnSpc>
              <a:spcBef>
                <a:spcPts val="0"/>
              </a:spcBef>
              <a:spcAft>
                <a:spcPts val="0"/>
              </a:spcAft>
              <a:buSzPts val="1600"/>
              <a:buFont typeface="Aldrich"/>
              <a:buNone/>
              <a:defRPr sz="1600">
                <a:latin typeface="Aldrich"/>
                <a:ea typeface="Aldrich"/>
                <a:cs typeface="Aldrich"/>
                <a:sym typeface="Aldrich"/>
              </a:defRPr>
            </a:lvl5pPr>
            <a:lvl6pPr lvl="5" algn="ctr" rtl="0">
              <a:lnSpc>
                <a:spcPct val="100000"/>
              </a:lnSpc>
              <a:spcBef>
                <a:spcPts val="0"/>
              </a:spcBef>
              <a:spcAft>
                <a:spcPts val="0"/>
              </a:spcAft>
              <a:buSzPts val="1600"/>
              <a:buFont typeface="Aldrich"/>
              <a:buNone/>
              <a:defRPr sz="1600">
                <a:latin typeface="Aldrich"/>
                <a:ea typeface="Aldrich"/>
                <a:cs typeface="Aldrich"/>
                <a:sym typeface="Aldrich"/>
              </a:defRPr>
            </a:lvl6pPr>
            <a:lvl7pPr lvl="6" algn="ctr" rtl="0">
              <a:lnSpc>
                <a:spcPct val="100000"/>
              </a:lnSpc>
              <a:spcBef>
                <a:spcPts val="0"/>
              </a:spcBef>
              <a:spcAft>
                <a:spcPts val="0"/>
              </a:spcAft>
              <a:buSzPts val="1600"/>
              <a:buFont typeface="Aldrich"/>
              <a:buNone/>
              <a:defRPr sz="1600">
                <a:latin typeface="Aldrich"/>
                <a:ea typeface="Aldrich"/>
                <a:cs typeface="Aldrich"/>
                <a:sym typeface="Aldrich"/>
              </a:defRPr>
            </a:lvl7pPr>
            <a:lvl8pPr lvl="7" algn="ctr" rtl="0">
              <a:lnSpc>
                <a:spcPct val="100000"/>
              </a:lnSpc>
              <a:spcBef>
                <a:spcPts val="0"/>
              </a:spcBef>
              <a:spcAft>
                <a:spcPts val="0"/>
              </a:spcAft>
              <a:buSzPts val="1600"/>
              <a:buFont typeface="Aldrich"/>
              <a:buNone/>
              <a:defRPr sz="1600">
                <a:latin typeface="Aldrich"/>
                <a:ea typeface="Aldrich"/>
                <a:cs typeface="Aldrich"/>
                <a:sym typeface="Aldrich"/>
              </a:defRPr>
            </a:lvl8pPr>
            <a:lvl9pPr lvl="8" algn="ctr" rtl="0">
              <a:lnSpc>
                <a:spcPct val="100000"/>
              </a:lnSpc>
              <a:spcBef>
                <a:spcPts val="0"/>
              </a:spcBef>
              <a:spcAft>
                <a:spcPts val="0"/>
              </a:spcAft>
              <a:buSzPts val="1600"/>
              <a:buFont typeface="Aldrich"/>
              <a:buNone/>
              <a:defRPr sz="1600">
                <a:latin typeface="Aldrich"/>
                <a:ea typeface="Aldrich"/>
                <a:cs typeface="Aldrich"/>
                <a:sym typeface="Aldrich"/>
              </a:defRPr>
            </a:lvl9pPr>
          </a:lstStyle>
          <a:p>
            <a:endParaRPr/>
          </a:p>
        </p:txBody>
      </p:sp>
      <p:sp>
        <p:nvSpPr>
          <p:cNvPr id="381" name="Google Shape;381;p18"/>
          <p:cNvSpPr txBox="1">
            <a:spLocks noGrp="1"/>
          </p:cNvSpPr>
          <p:nvPr>
            <p:ph type="subTitle" idx="15"/>
          </p:nvPr>
        </p:nvSpPr>
        <p:spPr>
          <a:xfrm>
            <a:off x="6575296" y="3589521"/>
            <a:ext cx="1452600" cy="25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Aldrich"/>
              <a:buNone/>
              <a:defRPr b="1">
                <a:latin typeface="Aldrich"/>
                <a:ea typeface="Aldrich"/>
                <a:cs typeface="Aldrich"/>
                <a:sym typeface="Aldrich"/>
              </a:defRPr>
            </a:lvl1pPr>
            <a:lvl2pPr lvl="1" algn="ctr" rtl="0">
              <a:lnSpc>
                <a:spcPct val="100000"/>
              </a:lnSpc>
              <a:spcBef>
                <a:spcPts val="0"/>
              </a:spcBef>
              <a:spcAft>
                <a:spcPts val="0"/>
              </a:spcAft>
              <a:buSzPts val="1600"/>
              <a:buFont typeface="Aldrich"/>
              <a:buNone/>
              <a:defRPr sz="1600">
                <a:latin typeface="Aldrich"/>
                <a:ea typeface="Aldrich"/>
                <a:cs typeface="Aldrich"/>
                <a:sym typeface="Aldrich"/>
              </a:defRPr>
            </a:lvl2pPr>
            <a:lvl3pPr lvl="2" algn="ctr" rtl="0">
              <a:lnSpc>
                <a:spcPct val="100000"/>
              </a:lnSpc>
              <a:spcBef>
                <a:spcPts val="0"/>
              </a:spcBef>
              <a:spcAft>
                <a:spcPts val="0"/>
              </a:spcAft>
              <a:buSzPts val="1600"/>
              <a:buFont typeface="Aldrich"/>
              <a:buNone/>
              <a:defRPr sz="1600">
                <a:latin typeface="Aldrich"/>
                <a:ea typeface="Aldrich"/>
                <a:cs typeface="Aldrich"/>
                <a:sym typeface="Aldrich"/>
              </a:defRPr>
            </a:lvl3pPr>
            <a:lvl4pPr lvl="3" algn="ctr" rtl="0">
              <a:lnSpc>
                <a:spcPct val="100000"/>
              </a:lnSpc>
              <a:spcBef>
                <a:spcPts val="0"/>
              </a:spcBef>
              <a:spcAft>
                <a:spcPts val="0"/>
              </a:spcAft>
              <a:buSzPts val="1600"/>
              <a:buFont typeface="Aldrich"/>
              <a:buNone/>
              <a:defRPr sz="1600">
                <a:latin typeface="Aldrich"/>
                <a:ea typeface="Aldrich"/>
                <a:cs typeface="Aldrich"/>
                <a:sym typeface="Aldrich"/>
              </a:defRPr>
            </a:lvl4pPr>
            <a:lvl5pPr lvl="4" algn="ctr" rtl="0">
              <a:lnSpc>
                <a:spcPct val="100000"/>
              </a:lnSpc>
              <a:spcBef>
                <a:spcPts val="0"/>
              </a:spcBef>
              <a:spcAft>
                <a:spcPts val="0"/>
              </a:spcAft>
              <a:buSzPts val="1600"/>
              <a:buFont typeface="Aldrich"/>
              <a:buNone/>
              <a:defRPr sz="1600">
                <a:latin typeface="Aldrich"/>
                <a:ea typeface="Aldrich"/>
                <a:cs typeface="Aldrich"/>
                <a:sym typeface="Aldrich"/>
              </a:defRPr>
            </a:lvl5pPr>
            <a:lvl6pPr lvl="5" algn="ctr" rtl="0">
              <a:lnSpc>
                <a:spcPct val="100000"/>
              </a:lnSpc>
              <a:spcBef>
                <a:spcPts val="0"/>
              </a:spcBef>
              <a:spcAft>
                <a:spcPts val="0"/>
              </a:spcAft>
              <a:buSzPts val="1600"/>
              <a:buFont typeface="Aldrich"/>
              <a:buNone/>
              <a:defRPr sz="1600">
                <a:latin typeface="Aldrich"/>
                <a:ea typeface="Aldrich"/>
                <a:cs typeface="Aldrich"/>
                <a:sym typeface="Aldrich"/>
              </a:defRPr>
            </a:lvl6pPr>
            <a:lvl7pPr lvl="6" algn="ctr" rtl="0">
              <a:lnSpc>
                <a:spcPct val="100000"/>
              </a:lnSpc>
              <a:spcBef>
                <a:spcPts val="0"/>
              </a:spcBef>
              <a:spcAft>
                <a:spcPts val="0"/>
              </a:spcAft>
              <a:buSzPts val="1600"/>
              <a:buFont typeface="Aldrich"/>
              <a:buNone/>
              <a:defRPr sz="1600">
                <a:latin typeface="Aldrich"/>
                <a:ea typeface="Aldrich"/>
                <a:cs typeface="Aldrich"/>
                <a:sym typeface="Aldrich"/>
              </a:defRPr>
            </a:lvl7pPr>
            <a:lvl8pPr lvl="7" algn="ctr" rtl="0">
              <a:lnSpc>
                <a:spcPct val="100000"/>
              </a:lnSpc>
              <a:spcBef>
                <a:spcPts val="0"/>
              </a:spcBef>
              <a:spcAft>
                <a:spcPts val="0"/>
              </a:spcAft>
              <a:buSzPts val="1600"/>
              <a:buFont typeface="Aldrich"/>
              <a:buNone/>
              <a:defRPr sz="1600">
                <a:latin typeface="Aldrich"/>
                <a:ea typeface="Aldrich"/>
                <a:cs typeface="Aldrich"/>
                <a:sym typeface="Aldrich"/>
              </a:defRPr>
            </a:lvl8pPr>
            <a:lvl9pPr lvl="8" algn="ctr" rtl="0">
              <a:lnSpc>
                <a:spcPct val="100000"/>
              </a:lnSpc>
              <a:spcBef>
                <a:spcPts val="0"/>
              </a:spcBef>
              <a:spcAft>
                <a:spcPts val="0"/>
              </a:spcAft>
              <a:buSzPts val="1600"/>
              <a:buFont typeface="Aldrich"/>
              <a:buNone/>
              <a:defRPr sz="1600">
                <a:latin typeface="Aldrich"/>
                <a:ea typeface="Aldrich"/>
                <a:cs typeface="Aldrich"/>
                <a:sym typeface="Aldrich"/>
              </a:defRPr>
            </a:lvl9pPr>
          </a:lstStyle>
          <a:p>
            <a:endParaRPr/>
          </a:p>
        </p:txBody>
      </p:sp>
      <p:sp>
        <p:nvSpPr>
          <p:cNvPr id="382" name="Google Shape;382;p18"/>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83" name="Google Shape;383;p18"/>
          <p:cNvGrpSpPr/>
          <p:nvPr/>
        </p:nvGrpSpPr>
        <p:grpSpPr>
          <a:xfrm rot="1877870">
            <a:off x="-80880" y="163153"/>
            <a:ext cx="1385966" cy="2705322"/>
            <a:chOff x="409722" y="228600"/>
            <a:chExt cx="1385931" cy="2705253"/>
          </a:xfrm>
        </p:grpSpPr>
        <p:grpSp>
          <p:nvGrpSpPr>
            <p:cNvPr id="384" name="Google Shape;384;p18"/>
            <p:cNvGrpSpPr/>
            <p:nvPr/>
          </p:nvGrpSpPr>
          <p:grpSpPr>
            <a:xfrm rot="-617154" flipH="1">
              <a:off x="575967" y="402323"/>
              <a:ext cx="1053440" cy="2450002"/>
              <a:chOff x="3817855" y="1437512"/>
              <a:chExt cx="541146" cy="1128254"/>
            </a:xfrm>
          </p:grpSpPr>
          <p:sp>
            <p:nvSpPr>
              <p:cNvPr id="385" name="Google Shape;385;p18"/>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 name="Google Shape;387;p18"/>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8"/>
          <p:cNvGrpSpPr/>
          <p:nvPr/>
        </p:nvGrpSpPr>
        <p:grpSpPr>
          <a:xfrm rot="128945" flipH="1">
            <a:off x="8148859" y="1763418"/>
            <a:ext cx="1385935" cy="2705263"/>
            <a:chOff x="409722" y="228600"/>
            <a:chExt cx="1385931" cy="2705253"/>
          </a:xfrm>
        </p:grpSpPr>
        <p:grpSp>
          <p:nvGrpSpPr>
            <p:cNvPr id="389" name="Google Shape;389;p18"/>
            <p:cNvGrpSpPr/>
            <p:nvPr/>
          </p:nvGrpSpPr>
          <p:grpSpPr>
            <a:xfrm rot="-617154" flipH="1">
              <a:off x="575967" y="402323"/>
              <a:ext cx="1053440" cy="2450002"/>
              <a:chOff x="3817855" y="1437512"/>
              <a:chExt cx="541146" cy="1128254"/>
            </a:xfrm>
          </p:grpSpPr>
          <p:sp>
            <p:nvSpPr>
              <p:cNvPr id="390" name="Google Shape;390;p18"/>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18"/>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CUSTOM_6">
    <p:spTree>
      <p:nvGrpSpPr>
        <p:cNvPr id="1" name="Shape 393"/>
        <p:cNvGrpSpPr/>
        <p:nvPr/>
      </p:nvGrpSpPr>
      <p:grpSpPr>
        <a:xfrm>
          <a:off x="0" y="0"/>
          <a:ext cx="0" cy="0"/>
          <a:chOff x="0" y="0"/>
          <a:chExt cx="0" cy="0"/>
        </a:xfrm>
      </p:grpSpPr>
      <p:grpSp>
        <p:nvGrpSpPr>
          <p:cNvPr id="394" name="Google Shape;394;p19"/>
          <p:cNvGrpSpPr/>
          <p:nvPr/>
        </p:nvGrpSpPr>
        <p:grpSpPr>
          <a:xfrm>
            <a:off x="-9513" y="-6"/>
            <a:ext cx="9177947" cy="5143519"/>
            <a:chOff x="-9513" y="-6"/>
            <a:chExt cx="9177947" cy="5143519"/>
          </a:xfrm>
        </p:grpSpPr>
        <p:sp>
          <p:nvSpPr>
            <p:cNvPr id="395" name="Google Shape;395;p19"/>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6426313"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43298"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rot="10800000">
              <a:off x="-9513" y="27744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9"/>
          <p:cNvGrpSpPr/>
          <p:nvPr/>
        </p:nvGrpSpPr>
        <p:grpSpPr>
          <a:xfrm>
            <a:off x="4281415" y="75177"/>
            <a:ext cx="581170" cy="125403"/>
            <a:chOff x="4685288" y="186288"/>
            <a:chExt cx="419375" cy="90485"/>
          </a:xfrm>
        </p:grpSpPr>
        <p:sp>
          <p:nvSpPr>
            <p:cNvPr id="403" name="Google Shape;403;p19"/>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4" name="Google Shape;404;p19"/>
            <p:cNvGrpSpPr/>
            <p:nvPr/>
          </p:nvGrpSpPr>
          <p:grpSpPr>
            <a:xfrm>
              <a:off x="4685288" y="186300"/>
              <a:ext cx="419375" cy="90473"/>
              <a:chOff x="4390000" y="182175"/>
              <a:chExt cx="419375" cy="90473"/>
            </a:xfrm>
          </p:grpSpPr>
          <p:sp>
            <p:nvSpPr>
              <p:cNvPr id="405" name="Google Shape;405;p19"/>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7" name="Google Shape;407;p19"/>
          <p:cNvSpPr txBox="1">
            <a:spLocks noGrp="1"/>
          </p:cNvSpPr>
          <p:nvPr>
            <p:ph type="title" hasCustomPrompt="1"/>
          </p:nvPr>
        </p:nvSpPr>
        <p:spPr>
          <a:xfrm>
            <a:off x="2518494" y="2069467"/>
            <a:ext cx="4107000" cy="581100"/>
          </a:xfrm>
          <a:prstGeom prst="rect">
            <a:avLst/>
          </a:prstGeom>
        </p:spPr>
        <p:txBody>
          <a:bodyPr spcFirstLastPara="1" wrap="square" lIns="91425" tIns="0" rIns="91425" bIns="0" anchor="ctr" anchorCtr="0">
            <a:noAutofit/>
          </a:bodyPr>
          <a:lstStyle>
            <a:lvl1pPr lvl="0" algn="ctr" rtl="0">
              <a:spcBef>
                <a:spcPts val="0"/>
              </a:spcBef>
              <a:spcAft>
                <a:spcPts val="0"/>
              </a:spcAft>
              <a:buSzPts val="12000"/>
              <a:buNone/>
              <a:defRPr sz="4800"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408" name="Google Shape;408;p19"/>
          <p:cNvSpPr txBox="1">
            <a:spLocks noGrp="1"/>
          </p:cNvSpPr>
          <p:nvPr>
            <p:ph type="title" idx="2" hasCustomPrompt="1"/>
          </p:nvPr>
        </p:nvSpPr>
        <p:spPr>
          <a:xfrm>
            <a:off x="2268900" y="716920"/>
            <a:ext cx="4606200" cy="581100"/>
          </a:xfrm>
          <a:prstGeom prst="rect">
            <a:avLst/>
          </a:prstGeom>
        </p:spPr>
        <p:txBody>
          <a:bodyPr spcFirstLastPara="1" wrap="square" lIns="91425" tIns="0" rIns="91425" bIns="0" anchor="ctr" anchorCtr="0">
            <a:noAutofit/>
          </a:bodyPr>
          <a:lstStyle>
            <a:lvl1pPr lvl="0" algn="ctr" rtl="0">
              <a:spcBef>
                <a:spcPts val="0"/>
              </a:spcBef>
              <a:spcAft>
                <a:spcPts val="0"/>
              </a:spcAft>
              <a:buSzPts val="12000"/>
              <a:buNone/>
              <a:defRPr sz="4800"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409" name="Google Shape;409;p19"/>
          <p:cNvSpPr txBox="1">
            <a:spLocks noGrp="1"/>
          </p:cNvSpPr>
          <p:nvPr>
            <p:ph type="title" idx="3" hasCustomPrompt="1"/>
          </p:nvPr>
        </p:nvSpPr>
        <p:spPr>
          <a:xfrm>
            <a:off x="2518494" y="3422642"/>
            <a:ext cx="4107000" cy="581100"/>
          </a:xfrm>
          <a:prstGeom prst="rect">
            <a:avLst/>
          </a:prstGeom>
        </p:spPr>
        <p:txBody>
          <a:bodyPr spcFirstLastPara="1" wrap="square" lIns="91425" tIns="0" rIns="91425" bIns="0" anchor="ctr" anchorCtr="0">
            <a:noAutofit/>
          </a:bodyPr>
          <a:lstStyle>
            <a:lvl1pPr lvl="0" algn="ctr" rtl="0">
              <a:spcBef>
                <a:spcPts val="0"/>
              </a:spcBef>
              <a:spcAft>
                <a:spcPts val="0"/>
              </a:spcAft>
              <a:buSzPts val="12000"/>
              <a:buNone/>
              <a:defRPr sz="4800"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410" name="Google Shape;410;p19"/>
          <p:cNvSpPr txBox="1">
            <a:spLocks noGrp="1"/>
          </p:cNvSpPr>
          <p:nvPr>
            <p:ph type="subTitle" idx="1"/>
          </p:nvPr>
        </p:nvSpPr>
        <p:spPr>
          <a:xfrm>
            <a:off x="2518507" y="2718654"/>
            <a:ext cx="4107000" cy="472500"/>
          </a:xfrm>
          <a:prstGeom prst="rect">
            <a:avLst/>
          </a:prstGeom>
        </p:spPr>
        <p:txBody>
          <a:bodyPr spcFirstLastPara="1" wrap="square" lIns="91425" tIns="0" rIns="91425" bIns="0" anchor="t" anchorCtr="0">
            <a:noAutofit/>
          </a:bodyPr>
          <a:lstStyle>
            <a:lvl1pPr lvl="0" algn="ctr" rtl="0">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411" name="Google Shape;411;p19"/>
          <p:cNvSpPr txBox="1">
            <a:spLocks noGrp="1"/>
          </p:cNvSpPr>
          <p:nvPr>
            <p:ph type="subTitle" idx="4"/>
          </p:nvPr>
        </p:nvSpPr>
        <p:spPr>
          <a:xfrm>
            <a:off x="2518507" y="1366104"/>
            <a:ext cx="4107000" cy="472500"/>
          </a:xfrm>
          <a:prstGeom prst="rect">
            <a:avLst/>
          </a:prstGeom>
        </p:spPr>
        <p:txBody>
          <a:bodyPr spcFirstLastPara="1" wrap="square" lIns="91425" tIns="0" rIns="91425" bIns="0" anchor="t" anchorCtr="0">
            <a:noAutofit/>
          </a:bodyPr>
          <a:lstStyle>
            <a:lvl1pPr lvl="0" algn="ctr" rtl="0">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412" name="Google Shape;412;p19"/>
          <p:cNvSpPr txBox="1">
            <a:spLocks noGrp="1"/>
          </p:cNvSpPr>
          <p:nvPr>
            <p:ph type="subTitle" idx="5"/>
          </p:nvPr>
        </p:nvSpPr>
        <p:spPr>
          <a:xfrm>
            <a:off x="2518493" y="4087430"/>
            <a:ext cx="4107000" cy="472500"/>
          </a:xfrm>
          <a:prstGeom prst="rect">
            <a:avLst/>
          </a:prstGeom>
        </p:spPr>
        <p:txBody>
          <a:bodyPr spcFirstLastPara="1" wrap="square" lIns="91425" tIns="0" rIns="91425" bIns="0" anchor="t" anchorCtr="0">
            <a:noAutofit/>
          </a:bodyPr>
          <a:lstStyle>
            <a:lvl1pPr lvl="0" algn="ctr" rtl="0">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CUSTOM">
    <p:bg>
      <p:bgPr>
        <a:solidFill>
          <a:schemeClr val="accent2"/>
        </a:solidFill>
        <a:effectLst/>
      </p:bgPr>
    </p:bg>
    <p:spTree>
      <p:nvGrpSpPr>
        <p:cNvPr id="1" name="Shape 429"/>
        <p:cNvGrpSpPr/>
        <p:nvPr/>
      </p:nvGrpSpPr>
      <p:grpSpPr>
        <a:xfrm>
          <a:off x="0" y="0"/>
          <a:ext cx="0" cy="0"/>
          <a:chOff x="0" y="0"/>
          <a:chExt cx="0" cy="0"/>
        </a:xfrm>
      </p:grpSpPr>
      <p:sp>
        <p:nvSpPr>
          <p:cNvPr id="430" name="Google Shape;430;p21"/>
          <p:cNvSpPr txBox="1">
            <a:spLocks noGrp="1"/>
          </p:cNvSpPr>
          <p:nvPr>
            <p:ph type="ctrTitle"/>
          </p:nvPr>
        </p:nvSpPr>
        <p:spPr>
          <a:xfrm>
            <a:off x="722350" y="685800"/>
            <a:ext cx="3702600" cy="10065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5500">
                <a:solidFill>
                  <a:schemeClr val="accent5"/>
                </a:solidFill>
                <a:latin typeface="Aldrich"/>
                <a:ea typeface="Aldrich"/>
                <a:cs typeface="Aldrich"/>
                <a:sym typeface="Aldrich"/>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431" name="Google Shape;431;p21"/>
          <p:cNvSpPr txBox="1">
            <a:spLocks noGrp="1"/>
          </p:cNvSpPr>
          <p:nvPr>
            <p:ph type="subTitle" idx="1"/>
          </p:nvPr>
        </p:nvSpPr>
        <p:spPr>
          <a:xfrm>
            <a:off x="722350" y="1653025"/>
            <a:ext cx="3702600" cy="138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5"/>
              </a:buClr>
              <a:buSzPts val="2800"/>
              <a:buNone/>
              <a:defRPr>
                <a:solidFill>
                  <a:schemeClr val="accent5"/>
                </a:solidFill>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432" name="Google Shape;432;p21"/>
          <p:cNvSpPr txBox="1"/>
          <p:nvPr/>
        </p:nvSpPr>
        <p:spPr>
          <a:xfrm>
            <a:off x="722350" y="2991025"/>
            <a:ext cx="3148500" cy="9150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accent5"/>
                </a:solidFill>
                <a:latin typeface="Didact Gothic"/>
                <a:ea typeface="Didact Gothic"/>
                <a:cs typeface="Didact Gothic"/>
                <a:sym typeface="Didact Gothic"/>
              </a:rPr>
              <a:t>CREDITS: This presentation template was created by </a:t>
            </a:r>
            <a:r>
              <a:rPr lang="en" sz="1200" b="1">
                <a:solidFill>
                  <a:schemeClr val="accent5"/>
                </a:solidFill>
                <a:uFill>
                  <a:noFill/>
                </a:uFill>
                <a:latin typeface="Didact Gothic"/>
                <a:ea typeface="Didact Gothic"/>
                <a:cs typeface="Didact Gothic"/>
                <a:sym typeface="Didact Gothic"/>
                <a:hlinkClick r:id="rId2">
                  <a:extLst>
                    <a:ext uri="{A12FA001-AC4F-418D-AE19-62706E023703}">
                      <ahyp:hlinkClr xmlns:ahyp="http://schemas.microsoft.com/office/drawing/2018/hyperlinkcolor" val="tx"/>
                    </a:ext>
                  </a:extLst>
                </a:hlinkClick>
              </a:rPr>
              <a:t>Slidesgo</a:t>
            </a:r>
            <a:r>
              <a:rPr lang="en" sz="1200">
                <a:solidFill>
                  <a:schemeClr val="accent5"/>
                </a:solidFill>
                <a:latin typeface="Didact Gothic"/>
                <a:ea typeface="Didact Gothic"/>
                <a:cs typeface="Didact Gothic"/>
                <a:sym typeface="Didact Gothic"/>
              </a:rPr>
              <a:t>, including icons by </a:t>
            </a:r>
            <a:r>
              <a:rPr lang="en" sz="1200" b="1">
                <a:solidFill>
                  <a:schemeClr val="accent5"/>
                </a:solidFill>
                <a:uFill>
                  <a:noFill/>
                </a:uFill>
                <a:latin typeface="Didact Gothic"/>
                <a:ea typeface="Didact Gothic"/>
                <a:cs typeface="Didact Gothic"/>
                <a:sym typeface="Didact Gothic"/>
                <a:hlinkClick r:id="rId3">
                  <a:extLst>
                    <a:ext uri="{A12FA001-AC4F-418D-AE19-62706E023703}">
                      <ahyp:hlinkClr xmlns:ahyp="http://schemas.microsoft.com/office/drawing/2018/hyperlinkcolor" val="tx"/>
                    </a:ext>
                  </a:extLst>
                </a:hlinkClick>
              </a:rPr>
              <a:t>Flaticon</a:t>
            </a:r>
            <a:r>
              <a:rPr lang="en" sz="1200">
                <a:solidFill>
                  <a:schemeClr val="accent5"/>
                </a:solidFill>
                <a:latin typeface="Didact Gothic"/>
                <a:ea typeface="Didact Gothic"/>
                <a:cs typeface="Didact Gothic"/>
                <a:sym typeface="Didact Gothic"/>
              </a:rPr>
              <a:t>, infographics &amp; images by </a:t>
            </a:r>
            <a:r>
              <a:rPr lang="en" sz="1200" b="1">
                <a:solidFill>
                  <a:schemeClr val="accent5"/>
                </a:solidFill>
                <a:uFill>
                  <a:noFill/>
                </a:uFill>
                <a:latin typeface="Didact Gothic"/>
                <a:ea typeface="Didact Gothic"/>
                <a:cs typeface="Didact Gothic"/>
                <a:sym typeface="Didact Gothic"/>
                <a:hlinkClick r:id="rId4">
                  <a:extLst>
                    <a:ext uri="{A12FA001-AC4F-418D-AE19-62706E023703}">
                      <ahyp:hlinkClr xmlns:ahyp="http://schemas.microsoft.com/office/drawing/2018/hyperlinkcolor" val="tx"/>
                    </a:ext>
                  </a:extLst>
                </a:hlinkClick>
              </a:rPr>
              <a:t>Freepik</a:t>
            </a:r>
            <a:r>
              <a:rPr lang="en" sz="1200">
                <a:solidFill>
                  <a:schemeClr val="accent5"/>
                </a:solidFill>
                <a:latin typeface="Didact Gothic"/>
                <a:ea typeface="Didact Gothic"/>
                <a:cs typeface="Didact Gothic"/>
                <a:sym typeface="Didact Gothic"/>
              </a:rPr>
              <a:t> </a:t>
            </a:r>
            <a:endParaRPr sz="1200" b="1">
              <a:solidFill>
                <a:schemeClr val="accent5"/>
              </a:solidFill>
              <a:latin typeface="Didact Gothic"/>
              <a:ea typeface="Didact Gothic"/>
              <a:cs typeface="Didact Gothic"/>
              <a:sym typeface="Didact Gothic"/>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10">
    <p:bg>
      <p:bgPr>
        <a:solidFill>
          <a:schemeClr val="accent2"/>
        </a:solidFill>
        <a:effectLst/>
      </p:bgPr>
    </p:bg>
    <p:spTree>
      <p:nvGrpSpPr>
        <p:cNvPr id="1" name="Shape 433"/>
        <p:cNvGrpSpPr/>
        <p:nvPr/>
      </p:nvGrpSpPr>
      <p:grpSpPr>
        <a:xfrm>
          <a:off x="0" y="0"/>
          <a:ext cx="0" cy="0"/>
          <a:chOff x="0" y="0"/>
          <a:chExt cx="0" cy="0"/>
        </a:xfrm>
      </p:grpSpPr>
      <p:cxnSp>
        <p:nvCxnSpPr>
          <p:cNvPr id="434" name="Google Shape;434;p22"/>
          <p:cNvCxnSpPr/>
          <p:nvPr/>
        </p:nvCxnSpPr>
        <p:spPr>
          <a:xfrm rot="10800000">
            <a:off x="447750" y="4895850"/>
            <a:ext cx="1133400" cy="0"/>
          </a:xfrm>
          <a:prstGeom prst="straightConnector1">
            <a:avLst/>
          </a:prstGeom>
          <a:noFill/>
          <a:ln w="19050" cap="flat" cmpd="sng">
            <a:solidFill>
              <a:schemeClr val="accent5"/>
            </a:solidFill>
            <a:prstDash val="solid"/>
            <a:round/>
            <a:headEnd type="none" w="med" len="med"/>
            <a:tailEnd type="none" w="med" len="med"/>
          </a:ln>
        </p:spPr>
      </p:cxnSp>
      <p:grpSp>
        <p:nvGrpSpPr>
          <p:cNvPr id="435" name="Google Shape;435;p22"/>
          <p:cNvGrpSpPr/>
          <p:nvPr/>
        </p:nvGrpSpPr>
        <p:grpSpPr>
          <a:xfrm flipH="1">
            <a:off x="-47478" y="2136847"/>
            <a:ext cx="1179753" cy="2854241"/>
            <a:chOff x="7907551" y="-114309"/>
            <a:chExt cx="1908059" cy="4616272"/>
          </a:xfrm>
        </p:grpSpPr>
        <p:sp>
          <p:nvSpPr>
            <p:cNvPr id="436" name="Google Shape;436;p22"/>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2"/>
            <p:cNvSpPr/>
            <p:nvPr/>
          </p:nvSpPr>
          <p:spPr>
            <a:xfrm>
              <a:off x="7907551"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2"/>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2"/>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2"/>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2"/>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2"/>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2"/>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2"/>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2"/>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2"/>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2"/>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2"/>
          <p:cNvSpPr/>
          <p:nvPr/>
        </p:nvSpPr>
        <p:spPr>
          <a:xfrm flipH="1">
            <a:off x="6758010" y="467505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 name="Google Shape;453;p22"/>
          <p:cNvGrpSpPr/>
          <p:nvPr/>
        </p:nvGrpSpPr>
        <p:grpSpPr>
          <a:xfrm flipH="1">
            <a:off x="8058686" y="457200"/>
            <a:ext cx="1385931" cy="2705253"/>
            <a:chOff x="409722" y="228600"/>
            <a:chExt cx="1385931" cy="2705253"/>
          </a:xfrm>
        </p:grpSpPr>
        <p:grpSp>
          <p:nvGrpSpPr>
            <p:cNvPr id="454" name="Google Shape;454;p22"/>
            <p:cNvGrpSpPr/>
            <p:nvPr/>
          </p:nvGrpSpPr>
          <p:grpSpPr>
            <a:xfrm rot="-617154" flipH="1">
              <a:off x="575967" y="402323"/>
              <a:ext cx="1053440" cy="2450002"/>
              <a:chOff x="3817855" y="1437512"/>
              <a:chExt cx="541146" cy="1128254"/>
            </a:xfrm>
          </p:grpSpPr>
          <p:sp>
            <p:nvSpPr>
              <p:cNvPr id="455" name="Google Shape;455;p22"/>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2"/>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7" name="Google Shape;457;p22"/>
            <p:cNvSpPr/>
            <p:nvPr/>
          </p:nvSpPr>
          <p:spPr>
            <a:xfrm>
              <a:off x="1419225" y="228600"/>
              <a:ext cx="142800" cy="1428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1_1">
    <p:spTree>
      <p:nvGrpSpPr>
        <p:cNvPr id="1" name="Shape 458"/>
        <p:cNvGrpSpPr/>
        <p:nvPr/>
      </p:nvGrpSpPr>
      <p:grpSpPr>
        <a:xfrm>
          <a:off x="0" y="0"/>
          <a:ext cx="0" cy="0"/>
          <a:chOff x="0" y="0"/>
          <a:chExt cx="0" cy="0"/>
        </a:xfrm>
      </p:grpSpPr>
      <p:grpSp>
        <p:nvGrpSpPr>
          <p:cNvPr id="459" name="Google Shape;459;p23"/>
          <p:cNvGrpSpPr/>
          <p:nvPr/>
        </p:nvGrpSpPr>
        <p:grpSpPr>
          <a:xfrm flipH="1">
            <a:off x="-24431" y="-6"/>
            <a:ext cx="9169628" cy="5143518"/>
            <a:chOff x="-1204" y="-6"/>
            <a:chExt cx="9169628" cy="5143518"/>
          </a:xfrm>
        </p:grpSpPr>
        <p:sp>
          <p:nvSpPr>
            <p:cNvPr id="460" name="Google Shape;460;p23"/>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7144668" y="0"/>
              <a:ext cx="1600279"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6578703" y="-6"/>
              <a:ext cx="1250846"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3"/>
            <p:cNvSpPr/>
            <p:nvPr/>
          </p:nvSpPr>
          <p:spPr>
            <a:xfrm>
              <a:off x="743289"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rot="10800000">
              <a:off x="-1204" y="3670093"/>
              <a:ext cx="1135497" cy="106700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7972342" y="12287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23"/>
          <p:cNvGrpSpPr/>
          <p:nvPr/>
        </p:nvGrpSpPr>
        <p:grpSpPr>
          <a:xfrm>
            <a:off x="4281415" y="75177"/>
            <a:ext cx="581170" cy="125403"/>
            <a:chOff x="4685288" y="186288"/>
            <a:chExt cx="419375" cy="90485"/>
          </a:xfrm>
        </p:grpSpPr>
        <p:sp>
          <p:nvSpPr>
            <p:cNvPr id="467" name="Google Shape;467;p2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 name="Google Shape;468;p23"/>
            <p:cNvGrpSpPr/>
            <p:nvPr/>
          </p:nvGrpSpPr>
          <p:grpSpPr>
            <a:xfrm>
              <a:off x="4685288" y="186300"/>
              <a:ext cx="419375" cy="90473"/>
              <a:chOff x="4390000" y="182175"/>
              <a:chExt cx="419375" cy="90473"/>
            </a:xfrm>
          </p:grpSpPr>
          <p:sp>
            <p:nvSpPr>
              <p:cNvPr id="469" name="Google Shape;469;p2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1" name="Google Shape;471;p23"/>
          <p:cNvGrpSpPr/>
          <p:nvPr/>
        </p:nvGrpSpPr>
        <p:grpSpPr>
          <a:xfrm rot="-1102275">
            <a:off x="239301" y="2899434"/>
            <a:ext cx="541146" cy="2225370"/>
            <a:chOff x="871338" y="1945155"/>
            <a:chExt cx="247109" cy="1016148"/>
          </a:xfrm>
        </p:grpSpPr>
        <p:sp>
          <p:nvSpPr>
            <p:cNvPr id="472" name="Google Shape;472;p23"/>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23"/>
          <p:cNvSpPr/>
          <p:nvPr/>
        </p:nvSpPr>
        <p:spPr>
          <a:xfrm>
            <a:off x="7683774" y="926546"/>
            <a:ext cx="1629891" cy="217696"/>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
  <p:cSld name="MAIN_POINT_1">
    <p:bg>
      <p:bgPr>
        <a:solidFill>
          <a:schemeClr val="accent2"/>
        </a:solidFill>
        <a:effectLst/>
      </p:bgPr>
    </p:bg>
    <p:spTree>
      <p:nvGrpSpPr>
        <p:cNvPr id="1" name="Shape 476"/>
        <p:cNvGrpSpPr/>
        <p:nvPr/>
      </p:nvGrpSpPr>
      <p:grpSpPr>
        <a:xfrm>
          <a:off x="0" y="0"/>
          <a:ext cx="0" cy="0"/>
          <a:chOff x="0" y="0"/>
          <a:chExt cx="0" cy="0"/>
        </a:xfrm>
      </p:grpSpPr>
      <p:grpSp>
        <p:nvGrpSpPr>
          <p:cNvPr id="477" name="Google Shape;477;p24"/>
          <p:cNvGrpSpPr/>
          <p:nvPr/>
        </p:nvGrpSpPr>
        <p:grpSpPr>
          <a:xfrm>
            <a:off x="319043" y="283350"/>
            <a:ext cx="8505900" cy="4576800"/>
            <a:chOff x="319043" y="283350"/>
            <a:chExt cx="8505900" cy="4576800"/>
          </a:xfrm>
        </p:grpSpPr>
        <p:sp>
          <p:nvSpPr>
            <p:cNvPr id="478" name="Google Shape;478;p24"/>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4"/>
            <p:cNvSpPr/>
            <p:nvPr/>
          </p:nvSpPr>
          <p:spPr>
            <a:xfrm rot="10800000" flipH="1">
              <a:off x="694692" y="580875"/>
              <a:ext cx="7754700" cy="3981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4"/>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4"/>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4"/>
            <p:cNvSpPr/>
            <p:nvPr/>
          </p:nvSpPr>
          <p:spPr>
            <a:xfrm rot="10800000">
              <a:off x="5767286" y="3636168"/>
              <a:ext cx="1611114" cy="1209957"/>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4"/>
            <p:cNvSpPr/>
            <p:nvPr/>
          </p:nvSpPr>
          <p:spPr>
            <a:xfrm rot="10800000">
              <a:off x="6640281" y="3842942"/>
              <a:ext cx="1348069" cy="1004358"/>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 name="Google Shape;484;p24"/>
          <p:cNvGrpSpPr/>
          <p:nvPr/>
        </p:nvGrpSpPr>
        <p:grpSpPr>
          <a:xfrm>
            <a:off x="4281415" y="375214"/>
            <a:ext cx="581170" cy="125403"/>
            <a:chOff x="4685288" y="186288"/>
            <a:chExt cx="419375" cy="90485"/>
          </a:xfrm>
        </p:grpSpPr>
        <p:sp>
          <p:nvSpPr>
            <p:cNvPr id="485" name="Google Shape;485;p24"/>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24"/>
            <p:cNvGrpSpPr/>
            <p:nvPr/>
          </p:nvGrpSpPr>
          <p:grpSpPr>
            <a:xfrm>
              <a:off x="4685288" y="186300"/>
              <a:ext cx="419375" cy="90473"/>
              <a:chOff x="4390000" y="182175"/>
              <a:chExt cx="419375" cy="90473"/>
            </a:xfrm>
          </p:grpSpPr>
          <p:sp>
            <p:nvSpPr>
              <p:cNvPr id="487" name="Google Shape;487;p24"/>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4"/>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2"/>
        </a:solidFill>
        <a:effectLst/>
      </p:bgPr>
    </p:bg>
    <p:spTree>
      <p:nvGrpSpPr>
        <p:cNvPr id="1" name="Shape 99"/>
        <p:cNvGrpSpPr/>
        <p:nvPr/>
      </p:nvGrpSpPr>
      <p:grpSpPr>
        <a:xfrm>
          <a:off x="0" y="0"/>
          <a:ext cx="0" cy="0"/>
          <a:chOff x="0" y="0"/>
          <a:chExt cx="0" cy="0"/>
        </a:xfrm>
      </p:grpSpPr>
      <p:grpSp>
        <p:nvGrpSpPr>
          <p:cNvPr id="100" name="Google Shape;100;p3"/>
          <p:cNvGrpSpPr/>
          <p:nvPr/>
        </p:nvGrpSpPr>
        <p:grpSpPr>
          <a:xfrm>
            <a:off x="319043" y="283350"/>
            <a:ext cx="8505900" cy="4576800"/>
            <a:chOff x="319043" y="283350"/>
            <a:chExt cx="8505900" cy="4576800"/>
          </a:xfrm>
        </p:grpSpPr>
        <p:sp>
          <p:nvSpPr>
            <p:cNvPr id="101" name="Google Shape;101;p3"/>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10800000" flipH="1">
              <a:off x="694692" y="580875"/>
              <a:ext cx="7754700" cy="3981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3"/>
          <p:cNvGrpSpPr/>
          <p:nvPr/>
        </p:nvGrpSpPr>
        <p:grpSpPr>
          <a:xfrm>
            <a:off x="4281415" y="375214"/>
            <a:ext cx="581170" cy="125403"/>
            <a:chOff x="4685288" y="186288"/>
            <a:chExt cx="419375" cy="90485"/>
          </a:xfrm>
        </p:grpSpPr>
        <p:sp>
          <p:nvSpPr>
            <p:cNvPr id="106" name="Google Shape;106;p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3"/>
            <p:cNvGrpSpPr/>
            <p:nvPr/>
          </p:nvGrpSpPr>
          <p:grpSpPr>
            <a:xfrm>
              <a:off x="4685288" y="186300"/>
              <a:ext cx="419375" cy="90473"/>
              <a:chOff x="4390000" y="182175"/>
              <a:chExt cx="419375" cy="90473"/>
            </a:xfrm>
          </p:grpSpPr>
          <p:sp>
            <p:nvSpPr>
              <p:cNvPr id="108" name="Google Shape;108;p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0" name="Google Shape;110;p3"/>
          <p:cNvSpPr txBox="1">
            <a:spLocks noGrp="1"/>
          </p:cNvSpPr>
          <p:nvPr>
            <p:ph type="ctrTitle"/>
          </p:nvPr>
        </p:nvSpPr>
        <p:spPr>
          <a:xfrm>
            <a:off x="2492100" y="2123475"/>
            <a:ext cx="4159800" cy="1124400"/>
          </a:xfrm>
          <a:prstGeom prst="rect">
            <a:avLst/>
          </a:prstGeom>
        </p:spPr>
        <p:txBody>
          <a:bodyPr spcFirstLastPara="1" wrap="square" lIns="0" tIns="0" rIns="0" bIns="0" anchor="b" anchorCtr="0">
            <a:noAutofit/>
          </a:bodyPr>
          <a:lstStyle>
            <a:lvl1pPr lvl="0" algn="ctr" rtl="0">
              <a:spcBef>
                <a:spcPts val="0"/>
              </a:spcBef>
              <a:spcAft>
                <a:spcPts val="0"/>
              </a:spcAft>
              <a:buSzPts val="8000"/>
              <a:buNone/>
              <a:defRPr sz="50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endParaRPr/>
          </a:p>
        </p:txBody>
      </p:sp>
      <p:sp>
        <p:nvSpPr>
          <p:cNvPr id="111" name="Google Shape;111;p3"/>
          <p:cNvSpPr txBox="1">
            <a:spLocks noGrp="1"/>
          </p:cNvSpPr>
          <p:nvPr>
            <p:ph type="subTitle" idx="1"/>
          </p:nvPr>
        </p:nvSpPr>
        <p:spPr>
          <a:xfrm>
            <a:off x="2492100" y="3323814"/>
            <a:ext cx="4159800" cy="336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2" name="Google Shape;112;p3"/>
          <p:cNvSpPr txBox="1">
            <a:spLocks noGrp="1"/>
          </p:cNvSpPr>
          <p:nvPr>
            <p:ph type="title" idx="2" hasCustomPrompt="1"/>
          </p:nvPr>
        </p:nvSpPr>
        <p:spPr>
          <a:xfrm>
            <a:off x="2492100" y="1483386"/>
            <a:ext cx="4159800" cy="7047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2"/>
              </a:buClr>
              <a:buSzPts val="5000"/>
              <a:buNone/>
              <a:defRPr sz="7000">
                <a:solidFill>
                  <a:schemeClr val="accent3"/>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2"/>
        </a:solidFill>
        <a:effectLst/>
      </p:bgPr>
    </p:bg>
    <p:spTree>
      <p:nvGrpSpPr>
        <p:cNvPr id="1" name="Shape 135"/>
        <p:cNvGrpSpPr/>
        <p:nvPr/>
      </p:nvGrpSpPr>
      <p:grpSpPr>
        <a:xfrm>
          <a:off x="0" y="0"/>
          <a:ext cx="0" cy="0"/>
          <a:chOff x="0" y="0"/>
          <a:chExt cx="0" cy="0"/>
        </a:xfrm>
      </p:grpSpPr>
      <p:sp>
        <p:nvSpPr>
          <p:cNvPr id="136" name="Google Shape;136;p5"/>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4675100" y="579312"/>
            <a:ext cx="3804000" cy="39834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flipH="1">
            <a:off x="6659628" y="3545595"/>
            <a:ext cx="1262868" cy="1002352"/>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7611614" y="3464137"/>
            <a:ext cx="853189" cy="845690"/>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661175" y="576012"/>
            <a:ext cx="3807600" cy="39867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flipH="1">
            <a:off x="947000" y="591709"/>
            <a:ext cx="1028800" cy="820648"/>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flipH="1">
            <a:off x="1535518" y="590653"/>
            <a:ext cx="804131" cy="641399"/>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flipH="1">
            <a:off x="674764" y="1598807"/>
            <a:ext cx="768932" cy="729508"/>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 name="Google Shape;144;p5"/>
          <p:cNvGrpSpPr/>
          <p:nvPr/>
        </p:nvGrpSpPr>
        <p:grpSpPr>
          <a:xfrm>
            <a:off x="4281415" y="375214"/>
            <a:ext cx="581170" cy="125403"/>
            <a:chOff x="4685288" y="186288"/>
            <a:chExt cx="419375" cy="90485"/>
          </a:xfrm>
        </p:grpSpPr>
        <p:sp>
          <p:nvSpPr>
            <p:cNvPr id="145" name="Google Shape;145;p5"/>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5"/>
            <p:cNvGrpSpPr/>
            <p:nvPr/>
          </p:nvGrpSpPr>
          <p:grpSpPr>
            <a:xfrm>
              <a:off x="4685288" y="186300"/>
              <a:ext cx="419375" cy="90473"/>
              <a:chOff x="4390000" y="182175"/>
              <a:chExt cx="419375" cy="90473"/>
            </a:xfrm>
          </p:grpSpPr>
          <p:sp>
            <p:nvSpPr>
              <p:cNvPr id="147" name="Google Shape;147;p5"/>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 name="Google Shape;149;p5"/>
          <p:cNvGrpSpPr/>
          <p:nvPr/>
        </p:nvGrpSpPr>
        <p:grpSpPr>
          <a:xfrm rot="-10283466" flipH="1">
            <a:off x="223212" y="142930"/>
            <a:ext cx="541137" cy="2225321"/>
            <a:chOff x="871338" y="1945155"/>
            <a:chExt cx="247109" cy="1016148"/>
          </a:xfrm>
        </p:grpSpPr>
        <p:sp>
          <p:nvSpPr>
            <p:cNvPr id="150" name="Google Shape;150;p5"/>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5"/>
          <p:cNvGrpSpPr/>
          <p:nvPr/>
        </p:nvGrpSpPr>
        <p:grpSpPr>
          <a:xfrm rot="-1025565">
            <a:off x="7915709" y="165251"/>
            <a:ext cx="961174" cy="1962025"/>
            <a:chOff x="3789888" y="1403830"/>
            <a:chExt cx="569113" cy="1161936"/>
          </a:xfrm>
        </p:grpSpPr>
        <p:sp>
          <p:nvSpPr>
            <p:cNvPr id="154" name="Google Shape;154;p5"/>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3789888" y="1403830"/>
              <a:ext cx="81102" cy="79229"/>
            </a:xfrm>
            <a:custGeom>
              <a:avLst/>
              <a:gdLst/>
              <a:ahLst/>
              <a:cxnLst/>
              <a:rect l="l" t="t" r="r" b="b"/>
              <a:pathLst>
                <a:path w="4286" h="4187" extrusionOk="0">
                  <a:moveTo>
                    <a:pt x="2206" y="1"/>
                  </a:moveTo>
                  <a:cubicBezTo>
                    <a:pt x="1053" y="1"/>
                    <a:pt x="0" y="953"/>
                    <a:pt x="126" y="2106"/>
                  </a:cubicBezTo>
                  <a:cubicBezTo>
                    <a:pt x="126" y="3259"/>
                    <a:pt x="1053" y="4186"/>
                    <a:pt x="2206" y="4186"/>
                  </a:cubicBezTo>
                  <a:cubicBezTo>
                    <a:pt x="3258" y="4186"/>
                    <a:pt x="4286" y="3259"/>
                    <a:pt x="4286" y="2106"/>
                  </a:cubicBezTo>
                  <a:cubicBezTo>
                    <a:pt x="4186" y="953"/>
                    <a:pt x="3359" y="1"/>
                    <a:pt x="2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5"/>
          <p:cNvSpPr txBox="1">
            <a:spLocks noGrp="1"/>
          </p:cNvSpPr>
          <p:nvPr>
            <p:ph type="subTitle" idx="1"/>
          </p:nvPr>
        </p:nvSpPr>
        <p:spPr>
          <a:xfrm>
            <a:off x="1379075" y="3084605"/>
            <a:ext cx="2371800" cy="7719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58" name="Google Shape;158;p5"/>
          <p:cNvSpPr txBox="1">
            <a:spLocks noGrp="1"/>
          </p:cNvSpPr>
          <p:nvPr>
            <p:ph type="subTitle" idx="2"/>
          </p:nvPr>
        </p:nvSpPr>
        <p:spPr>
          <a:xfrm>
            <a:off x="5391200" y="3084606"/>
            <a:ext cx="2371800" cy="7719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59" name="Google Shape;159;p5"/>
          <p:cNvSpPr/>
          <p:nvPr/>
        </p:nvSpPr>
        <p:spPr>
          <a:xfrm>
            <a:off x="3757049" y="4494946"/>
            <a:ext cx="1629891" cy="217696"/>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txBox="1">
            <a:spLocks noGrp="1"/>
          </p:cNvSpPr>
          <p:nvPr>
            <p:ph type="title"/>
          </p:nvPr>
        </p:nvSpPr>
        <p:spPr>
          <a:xfrm>
            <a:off x="1276350" y="2638425"/>
            <a:ext cx="2581200" cy="420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b="1"/>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a:endParaRPr/>
          </a:p>
        </p:txBody>
      </p:sp>
      <p:sp>
        <p:nvSpPr>
          <p:cNvPr id="161" name="Google Shape;161;p5"/>
          <p:cNvSpPr txBox="1">
            <a:spLocks noGrp="1"/>
          </p:cNvSpPr>
          <p:nvPr>
            <p:ph type="title" idx="3"/>
          </p:nvPr>
        </p:nvSpPr>
        <p:spPr>
          <a:xfrm>
            <a:off x="5286375" y="2638425"/>
            <a:ext cx="2581200" cy="420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b="1"/>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2"/>
        <p:cNvGrpSpPr/>
        <p:nvPr/>
      </p:nvGrpSpPr>
      <p:grpSpPr>
        <a:xfrm>
          <a:off x="0" y="0"/>
          <a:ext cx="0" cy="0"/>
          <a:chOff x="0" y="0"/>
          <a:chExt cx="0" cy="0"/>
        </a:xfrm>
      </p:grpSpPr>
      <p:sp>
        <p:nvSpPr>
          <p:cNvPr id="163" name="Google Shape;163;p6"/>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6"/>
          <p:cNvGrpSpPr/>
          <p:nvPr/>
        </p:nvGrpSpPr>
        <p:grpSpPr>
          <a:xfrm>
            <a:off x="4281415" y="75177"/>
            <a:ext cx="581170" cy="125403"/>
            <a:chOff x="4685288" y="186288"/>
            <a:chExt cx="419375" cy="90485"/>
          </a:xfrm>
        </p:grpSpPr>
        <p:sp>
          <p:nvSpPr>
            <p:cNvPr id="165" name="Google Shape;165;p6"/>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6"/>
            <p:cNvGrpSpPr/>
            <p:nvPr/>
          </p:nvGrpSpPr>
          <p:grpSpPr>
            <a:xfrm>
              <a:off x="4685288" y="186300"/>
              <a:ext cx="419375" cy="90473"/>
              <a:chOff x="4390000" y="182175"/>
              <a:chExt cx="419375" cy="90473"/>
            </a:xfrm>
          </p:grpSpPr>
          <p:sp>
            <p:nvSpPr>
              <p:cNvPr id="167" name="Google Shape;167;p6"/>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9" name="Google Shape;169;p6"/>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70" name="Google Shape;170;p6"/>
          <p:cNvGrpSpPr/>
          <p:nvPr/>
        </p:nvGrpSpPr>
        <p:grpSpPr>
          <a:xfrm rot="-9602805" flipH="1">
            <a:off x="29343" y="129067"/>
            <a:ext cx="1386120" cy="2705624"/>
            <a:chOff x="409722" y="228600"/>
            <a:chExt cx="1385931" cy="2705253"/>
          </a:xfrm>
        </p:grpSpPr>
        <p:grpSp>
          <p:nvGrpSpPr>
            <p:cNvPr id="171" name="Google Shape;171;p6"/>
            <p:cNvGrpSpPr/>
            <p:nvPr/>
          </p:nvGrpSpPr>
          <p:grpSpPr>
            <a:xfrm rot="-617154" flipH="1">
              <a:off x="575967" y="402323"/>
              <a:ext cx="1053440" cy="2450002"/>
              <a:chOff x="3817855" y="1437512"/>
              <a:chExt cx="541146" cy="1128254"/>
            </a:xfrm>
          </p:grpSpPr>
          <p:sp>
            <p:nvSpPr>
              <p:cNvPr id="172" name="Google Shape;172;p6"/>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6"/>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6"/>
          <p:cNvGrpSpPr/>
          <p:nvPr/>
        </p:nvGrpSpPr>
        <p:grpSpPr>
          <a:xfrm>
            <a:off x="-9513" y="2"/>
            <a:ext cx="9177947" cy="4737094"/>
            <a:chOff x="-9513" y="2"/>
            <a:chExt cx="9177947" cy="4737094"/>
          </a:xfrm>
        </p:grpSpPr>
        <p:sp>
          <p:nvSpPr>
            <p:cNvPr id="176" name="Google Shape;176;p6"/>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2"/>
        </a:solidFill>
        <a:effectLst/>
      </p:bgPr>
    </p:bg>
    <p:spTree>
      <p:nvGrpSpPr>
        <p:cNvPr id="1" name="Shape 179"/>
        <p:cNvGrpSpPr/>
        <p:nvPr/>
      </p:nvGrpSpPr>
      <p:grpSpPr>
        <a:xfrm>
          <a:off x="0" y="0"/>
          <a:ext cx="0" cy="0"/>
          <a:chOff x="0" y="0"/>
          <a:chExt cx="0" cy="0"/>
        </a:xfrm>
      </p:grpSpPr>
      <p:sp>
        <p:nvSpPr>
          <p:cNvPr id="180" name="Google Shape;180;p7"/>
          <p:cNvSpPr txBox="1">
            <a:spLocks noGrp="1"/>
          </p:cNvSpPr>
          <p:nvPr>
            <p:ph type="title"/>
          </p:nvPr>
        </p:nvSpPr>
        <p:spPr>
          <a:xfrm>
            <a:off x="992071" y="1521350"/>
            <a:ext cx="264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1" name="Google Shape;181;p7"/>
          <p:cNvSpPr txBox="1">
            <a:spLocks noGrp="1"/>
          </p:cNvSpPr>
          <p:nvPr>
            <p:ph type="subTitle" idx="1"/>
          </p:nvPr>
        </p:nvSpPr>
        <p:spPr>
          <a:xfrm>
            <a:off x="949496" y="2215050"/>
            <a:ext cx="29076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4"/>
        <p:cNvGrpSpPr/>
        <p:nvPr/>
      </p:nvGrpSpPr>
      <p:grpSpPr>
        <a:xfrm>
          <a:off x="0" y="0"/>
          <a:ext cx="0" cy="0"/>
          <a:chOff x="0" y="0"/>
          <a:chExt cx="0" cy="0"/>
        </a:xfrm>
      </p:grpSpPr>
      <p:grpSp>
        <p:nvGrpSpPr>
          <p:cNvPr id="195" name="Google Shape;195;p9"/>
          <p:cNvGrpSpPr/>
          <p:nvPr/>
        </p:nvGrpSpPr>
        <p:grpSpPr>
          <a:xfrm>
            <a:off x="-9513" y="-6"/>
            <a:ext cx="9177947" cy="5143519"/>
            <a:chOff x="-9513" y="-6"/>
            <a:chExt cx="9177947" cy="5143519"/>
          </a:xfrm>
        </p:grpSpPr>
        <p:sp>
          <p:nvSpPr>
            <p:cNvPr id="196" name="Google Shape;196;p9"/>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a:off x="6426313"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9"/>
            <p:cNvSpPr/>
            <p:nvPr/>
          </p:nvSpPr>
          <p:spPr>
            <a:xfrm>
              <a:off x="743298"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rot="10800000">
              <a:off x="-9513" y="27744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9"/>
          <p:cNvSpPr txBox="1">
            <a:spLocks noGrp="1"/>
          </p:cNvSpPr>
          <p:nvPr>
            <p:ph type="ctrTitle"/>
          </p:nvPr>
        </p:nvSpPr>
        <p:spPr>
          <a:xfrm>
            <a:off x="4969070" y="1686150"/>
            <a:ext cx="3441000" cy="426900"/>
          </a:xfrm>
          <a:prstGeom prst="rect">
            <a:avLst/>
          </a:prstGeom>
        </p:spPr>
        <p:txBody>
          <a:bodyPr spcFirstLastPara="1" wrap="square" lIns="0" tIns="0" rIns="0" bIns="0" anchor="b" anchorCtr="0">
            <a:noAutofit/>
          </a:bodyPr>
          <a:lstStyle>
            <a:lvl1pPr lvl="0" rtl="0">
              <a:spcBef>
                <a:spcPts val="0"/>
              </a:spcBef>
              <a:spcAft>
                <a:spcPts val="0"/>
              </a:spcAft>
              <a:buSzPts val="3000"/>
              <a:buNone/>
              <a:defRPr sz="30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grpSp>
        <p:nvGrpSpPr>
          <p:cNvPr id="204" name="Google Shape;204;p9"/>
          <p:cNvGrpSpPr/>
          <p:nvPr/>
        </p:nvGrpSpPr>
        <p:grpSpPr>
          <a:xfrm>
            <a:off x="4281415" y="75177"/>
            <a:ext cx="581170" cy="125403"/>
            <a:chOff x="4685288" y="186288"/>
            <a:chExt cx="419375" cy="90485"/>
          </a:xfrm>
        </p:grpSpPr>
        <p:sp>
          <p:nvSpPr>
            <p:cNvPr id="205" name="Google Shape;205;p9"/>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9"/>
            <p:cNvGrpSpPr/>
            <p:nvPr/>
          </p:nvGrpSpPr>
          <p:grpSpPr>
            <a:xfrm>
              <a:off x="4685288" y="186300"/>
              <a:ext cx="419375" cy="90473"/>
              <a:chOff x="4390000" y="182175"/>
              <a:chExt cx="419375" cy="90473"/>
            </a:xfrm>
          </p:grpSpPr>
          <p:sp>
            <p:nvSpPr>
              <p:cNvPr id="207" name="Google Shape;207;p9"/>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9" name="Google Shape;209;p9"/>
          <p:cNvSpPr txBox="1">
            <a:spLocks noGrp="1"/>
          </p:cNvSpPr>
          <p:nvPr>
            <p:ph type="subTitle" idx="1"/>
          </p:nvPr>
        </p:nvSpPr>
        <p:spPr>
          <a:xfrm>
            <a:off x="4876800" y="2313025"/>
            <a:ext cx="3029100" cy="122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accent5"/>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3">
    <p:spTree>
      <p:nvGrpSpPr>
        <p:cNvPr id="1" name="Shape 228"/>
        <p:cNvGrpSpPr/>
        <p:nvPr/>
      </p:nvGrpSpPr>
      <p:grpSpPr>
        <a:xfrm>
          <a:off x="0" y="0"/>
          <a:ext cx="0" cy="0"/>
          <a:chOff x="0" y="0"/>
          <a:chExt cx="0" cy="0"/>
        </a:xfrm>
      </p:grpSpPr>
      <p:grpSp>
        <p:nvGrpSpPr>
          <p:cNvPr id="229" name="Google Shape;229;p13"/>
          <p:cNvGrpSpPr/>
          <p:nvPr/>
        </p:nvGrpSpPr>
        <p:grpSpPr>
          <a:xfrm>
            <a:off x="-9513" y="-6"/>
            <a:ext cx="9177947" cy="5143519"/>
            <a:chOff x="-9513" y="-6"/>
            <a:chExt cx="9177947" cy="5143519"/>
          </a:xfrm>
        </p:grpSpPr>
        <p:sp>
          <p:nvSpPr>
            <p:cNvPr id="230" name="Google Shape;230;p13"/>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flipH="1">
              <a:off x="109125"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flipH="1">
              <a:off x="1100819"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flipH="1">
              <a:off x="6750722"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rot="10800000" flipH="1">
              <a:off x="8024650" y="24328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rot="10800000" flipH="1">
              <a:off x="8024650" y="2598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flipH="1">
              <a:off x="-9513" y="26003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237;p13"/>
          <p:cNvGrpSpPr/>
          <p:nvPr/>
        </p:nvGrpSpPr>
        <p:grpSpPr>
          <a:xfrm>
            <a:off x="4281415" y="75177"/>
            <a:ext cx="581170" cy="125403"/>
            <a:chOff x="4685288" y="186288"/>
            <a:chExt cx="419375" cy="90485"/>
          </a:xfrm>
        </p:grpSpPr>
        <p:sp>
          <p:nvSpPr>
            <p:cNvPr id="238" name="Google Shape;238;p1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13"/>
            <p:cNvGrpSpPr/>
            <p:nvPr/>
          </p:nvGrpSpPr>
          <p:grpSpPr>
            <a:xfrm>
              <a:off x="4685288" y="186300"/>
              <a:ext cx="419375" cy="90473"/>
              <a:chOff x="4390000" y="182175"/>
              <a:chExt cx="419375" cy="90473"/>
            </a:xfrm>
          </p:grpSpPr>
          <p:sp>
            <p:nvSpPr>
              <p:cNvPr id="240" name="Google Shape;240;p1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2" name="Google Shape;242;p13"/>
          <p:cNvSpPr txBox="1">
            <a:spLocks noGrp="1"/>
          </p:cNvSpPr>
          <p:nvPr>
            <p:ph type="subTitle" idx="1"/>
          </p:nvPr>
        </p:nvSpPr>
        <p:spPr>
          <a:xfrm>
            <a:off x="1454213" y="2117745"/>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43" name="Google Shape;243;p13"/>
          <p:cNvSpPr txBox="1">
            <a:spLocks noGrp="1"/>
          </p:cNvSpPr>
          <p:nvPr>
            <p:ph type="subTitle" idx="2"/>
          </p:nvPr>
        </p:nvSpPr>
        <p:spPr>
          <a:xfrm>
            <a:off x="5322225" y="2127834"/>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44" name="Google Shape;244;p13"/>
          <p:cNvSpPr txBox="1">
            <a:spLocks noGrp="1"/>
          </p:cNvSpPr>
          <p:nvPr>
            <p:ph type="title" hasCustomPrompt="1"/>
          </p:nvPr>
        </p:nvSpPr>
        <p:spPr>
          <a:xfrm>
            <a:off x="2270363" y="1392503"/>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45" name="Google Shape;245;p13"/>
          <p:cNvSpPr txBox="1">
            <a:spLocks noGrp="1"/>
          </p:cNvSpPr>
          <p:nvPr>
            <p:ph type="title" idx="3" hasCustomPrompt="1"/>
          </p:nvPr>
        </p:nvSpPr>
        <p:spPr>
          <a:xfrm>
            <a:off x="6130262" y="1393328"/>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46" name="Google Shape;246;p13"/>
          <p:cNvSpPr txBox="1">
            <a:spLocks noGrp="1"/>
          </p:cNvSpPr>
          <p:nvPr>
            <p:ph type="subTitle" idx="4"/>
          </p:nvPr>
        </p:nvSpPr>
        <p:spPr>
          <a:xfrm>
            <a:off x="1009425" y="180997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
        <p:nvSpPr>
          <p:cNvPr id="247" name="Google Shape;247;p13"/>
          <p:cNvSpPr txBox="1">
            <a:spLocks noGrp="1"/>
          </p:cNvSpPr>
          <p:nvPr>
            <p:ph type="subTitle" idx="5"/>
          </p:nvPr>
        </p:nvSpPr>
        <p:spPr>
          <a:xfrm>
            <a:off x="4877475" y="182007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
        <p:nvSpPr>
          <p:cNvPr id="248" name="Google Shape;248;p13"/>
          <p:cNvSpPr txBox="1">
            <a:spLocks noGrp="1"/>
          </p:cNvSpPr>
          <p:nvPr>
            <p:ph type="title" idx="6"/>
          </p:nvPr>
        </p:nvSpPr>
        <p:spPr>
          <a:xfrm>
            <a:off x="722375" y="53075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9" name="Google Shape;249;p13"/>
          <p:cNvSpPr txBox="1">
            <a:spLocks noGrp="1"/>
          </p:cNvSpPr>
          <p:nvPr>
            <p:ph type="subTitle" idx="7"/>
          </p:nvPr>
        </p:nvSpPr>
        <p:spPr>
          <a:xfrm>
            <a:off x="1454213" y="3738095"/>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50" name="Google Shape;250;p13"/>
          <p:cNvSpPr txBox="1">
            <a:spLocks noGrp="1"/>
          </p:cNvSpPr>
          <p:nvPr>
            <p:ph type="subTitle" idx="8"/>
          </p:nvPr>
        </p:nvSpPr>
        <p:spPr>
          <a:xfrm>
            <a:off x="5322225" y="3748184"/>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51" name="Google Shape;251;p13"/>
          <p:cNvSpPr txBox="1">
            <a:spLocks noGrp="1"/>
          </p:cNvSpPr>
          <p:nvPr>
            <p:ph type="title" idx="9" hasCustomPrompt="1"/>
          </p:nvPr>
        </p:nvSpPr>
        <p:spPr>
          <a:xfrm>
            <a:off x="2270363" y="3012853"/>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52" name="Google Shape;252;p13"/>
          <p:cNvSpPr txBox="1">
            <a:spLocks noGrp="1"/>
          </p:cNvSpPr>
          <p:nvPr>
            <p:ph type="title" idx="13" hasCustomPrompt="1"/>
          </p:nvPr>
        </p:nvSpPr>
        <p:spPr>
          <a:xfrm>
            <a:off x="6130262" y="3013678"/>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53" name="Google Shape;253;p13"/>
          <p:cNvSpPr txBox="1">
            <a:spLocks noGrp="1"/>
          </p:cNvSpPr>
          <p:nvPr>
            <p:ph type="subTitle" idx="14"/>
          </p:nvPr>
        </p:nvSpPr>
        <p:spPr>
          <a:xfrm>
            <a:off x="1009425" y="343032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
        <p:nvSpPr>
          <p:cNvPr id="254" name="Google Shape;254;p13"/>
          <p:cNvSpPr txBox="1">
            <a:spLocks noGrp="1"/>
          </p:cNvSpPr>
          <p:nvPr>
            <p:ph type="subTitle" idx="15"/>
          </p:nvPr>
        </p:nvSpPr>
        <p:spPr>
          <a:xfrm>
            <a:off x="4877475" y="344042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1">
  <p:cSld name="CUSTOM_4">
    <p:bg>
      <p:bgPr>
        <a:solidFill>
          <a:schemeClr val="accent2"/>
        </a:solidFill>
        <a:effectLst/>
      </p:bgPr>
    </p:bg>
    <p:spTree>
      <p:nvGrpSpPr>
        <p:cNvPr id="1" name="Shape 275"/>
        <p:cNvGrpSpPr/>
        <p:nvPr/>
      </p:nvGrpSpPr>
      <p:grpSpPr>
        <a:xfrm>
          <a:off x="0" y="0"/>
          <a:ext cx="0" cy="0"/>
          <a:chOff x="0" y="0"/>
          <a:chExt cx="0" cy="0"/>
        </a:xfrm>
      </p:grpSpPr>
      <p:sp>
        <p:nvSpPr>
          <p:cNvPr id="276" name="Google Shape;276;p15"/>
          <p:cNvSpPr txBox="1">
            <a:spLocks noGrp="1"/>
          </p:cNvSpPr>
          <p:nvPr>
            <p:ph type="body" idx="1"/>
          </p:nvPr>
        </p:nvSpPr>
        <p:spPr>
          <a:xfrm>
            <a:off x="5205225" y="1366325"/>
            <a:ext cx="2984700" cy="3120300"/>
          </a:xfrm>
          <a:prstGeom prst="rect">
            <a:avLst/>
          </a:prstGeom>
        </p:spPr>
        <p:txBody>
          <a:bodyPr spcFirstLastPara="1" wrap="square" lIns="91425" tIns="91425" rIns="91425" bIns="91425" anchor="ctr" anchorCtr="0">
            <a:noAutofit/>
          </a:bodyPr>
          <a:lstStyle>
            <a:lvl1pPr marL="457200" lvl="0" indent="-342900" rtl="0">
              <a:lnSpc>
                <a:spcPct val="100000"/>
              </a:lnSpc>
              <a:spcBef>
                <a:spcPts val="1000"/>
              </a:spcBef>
              <a:spcAft>
                <a:spcPts val="0"/>
              </a:spcAft>
              <a:buClr>
                <a:schemeClr val="accent3"/>
              </a:buClr>
              <a:buSzPts val="1800"/>
              <a:buChar char="●"/>
              <a:defRPr sz="1600">
                <a:solidFill>
                  <a:schemeClr val="accent3"/>
                </a:solidFill>
              </a:defRPr>
            </a:lvl1pPr>
            <a:lvl2pPr marL="914400" lvl="1" indent="-342900" rtl="0">
              <a:spcBef>
                <a:spcPts val="1600"/>
              </a:spcBef>
              <a:spcAft>
                <a:spcPts val="0"/>
              </a:spcAft>
              <a:buClr>
                <a:schemeClr val="accent3"/>
              </a:buClr>
              <a:buSzPts val="1800"/>
              <a:buChar char="○"/>
              <a:defRPr sz="1800">
                <a:solidFill>
                  <a:schemeClr val="accent3"/>
                </a:solidFill>
              </a:defRPr>
            </a:lvl2pPr>
            <a:lvl3pPr marL="1371600" lvl="2" indent="-342900" rtl="0">
              <a:spcBef>
                <a:spcPts val="1600"/>
              </a:spcBef>
              <a:spcAft>
                <a:spcPts val="0"/>
              </a:spcAft>
              <a:buClr>
                <a:schemeClr val="accent3"/>
              </a:buClr>
              <a:buSzPts val="1800"/>
              <a:buChar char="■"/>
              <a:defRPr sz="1800">
                <a:solidFill>
                  <a:schemeClr val="accent3"/>
                </a:solidFill>
              </a:defRPr>
            </a:lvl3pPr>
            <a:lvl4pPr marL="1828800" lvl="3" indent="-342900" rtl="0">
              <a:spcBef>
                <a:spcPts val="1600"/>
              </a:spcBef>
              <a:spcAft>
                <a:spcPts val="0"/>
              </a:spcAft>
              <a:buClr>
                <a:schemeClr val="accent3"/>
              </a:buClr>
              <a:buSzPts val="1800"/>
              <a:buChar char="●"/>
              <a:defRPr sz="1800">
                <a:solidFill>
                  <a:schemeClr val="accent3"/>
                </a:solidFill>
              </a:defRPr>
            </a:lvl4pPr>
            <a:lvl5pPr marL="2286000" lvl="4" indent="-342900" rtl="0">
              <a:spcBef>
                <a:spcPts val="1600"/>
              </a:spcBef>
              <a:spcAft>
                <a:spcPts val="0"/>
              </a:spcAft>
              <a:buClr>
                <a:schemeClr val="accent3"/>
              </a:buClr>
              <a:buSzPts val="1800"/>
              <a:buChar char="○"/>
              <a:defRPr sz="1800">
                <a:solidFill>
                  <a:schemeClr val="accent3"/>
                </a:solidFill>
              </a:defRPr>
            </a:lvl5pPr>
            <a:lvl6pPr marL="2743200" lvl="5" indent="-342900" rtl="0">
              <a:spcBef>
                <a:spcPts val="1600"/>
              </a:spcBef>
              <a:spcAft>
                <a:spcPts val="0"/>
              </a:spcAft>
              <a:buClr>
                <a:schemeClr val="accent3"/>
              </a:buClr>
              <a:buSzPts val="1800"/>
              <a:buChar char="■"/>
              <a:defRPr sz="1800">
                <a:solidFill>
                  <a:schemeClr val="accent3"/>
                </a:solidFill>
              </a:defRPr>
            </a:lvl6pPr>
            <a:lvl7pPr marL="3200400" lvl="6" indent="-342900" rtl="0">
              <a:spcBef>
                <a:spcPts val="1600"/>
              </a:spcBef>
              <a:spcAft>
                <a:spcPts val="0"/>
              </a:spcAft>
              <a:buClr>
                <a:schemeClr val="accent3"/>
              </a:buClr>
              <a:buSzPts val="1800"/>
              <a:buChar char="●"/>
              <a:defRPr sz="1800">
                <a:solidFill>
                  <a:schemeClr val="accent3"/>
                </a:solidFill>
              </a:defRPr>
            </a:lvl7pPr>
            <a:lvl8pPr marL="3657600" lvl="7" indent="-342900" rtl="0">
              <a:spcBef>
                <a:spcPts val="1600"/>
              </a:spcBef>
              <a:spcAft>
                <a:spcPts val="0"/>
              </a:spcAft>
              <a:buClr>
                <a:schemeClr val="accent3"/>
              </a:buClr>
              <a:buSzPts val="1800"/>
              <a:buChar char="○"/>
              <a:defRPr sz="1800">
                <a:solidFill>
                  <a:schemeClr val="accent3"/>
                </a:solidFill>
              </a:defRPr>
            </a:lvl8pPr>
            <a:lvl9pPr marL="4114800" lvl="8" indent="-342900" rtl="0">
              <a:spcBef>
                <a:spcPts val="1600"/>
              </a:spcBef>
              <a:spcAft>
                <a:spcPts val="1600"/>
              </a:spcAft>
              <a:buClr>
                <a:schemeClr val="accent3"/>
              </a:buClr>
              <a:buSzPts val="1800"/>
              <a:buChar char="■"/>
              <a:defRPr sz="1800">
                <a:solidFill>
                  <a:schemeClr val="accent3"/>
                </a:solidFill>
              </a:defRPr>
            </a:lvl9pPr>
          </a:lstStyle>
          <a:p>
            <a:endParaRPr/>
          </a:p>
        </p:txBody>
      </p:sp>
      <p:sp>
        <p:nvSpPr>
          <p:cNvPr id="277" name="Google Shape;277;p15"/>
          <p:cNvSpPr txBox="1">
            <a:spLocks noGrp="1"/>
          </p:cNvSpPr>
          <p:nvPr>
            <p:ph type="title"/>
          </p:nvPr>
        </p:nvSpPr>
        <p:spPr>
          <a:xfrm>
            <a:off x="722375" y="530750"/>
            <a:ext cx="792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78" name="Google Shape;278;p15"/>
          <p:cNvGrpSpPr/>
          <p:nvPr/>
        </p:nvGrpSpPr>
        <p:grpSpPr>
          <a:xfrm flipH="1">
            <a:off x="-447600" y="2065597"/>
            <a:ext cx="1179753" cy="2854241"/>
            <a:chOff x="7907551" y="-114309"/>
            <a:chExt cx="1908059" cy="4616272"/>
          </a:xfrm>
        </p:grpSpPr>
        <p:sp>
          <p:nvSpPr>
            <p:cNvPr id="279" name="Google Shape;279;p15"/>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5"/>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5"/>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5"/>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5"/>
            <p:cNvSpPr/>
            <p:nvPr/>
          </p:nvSpPr>
          <p:spPr>
            <a:xfrm>
              <a:off x="7907551"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5"/>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5"/>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5"/>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5"/>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5"/>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15"/>
          <p:cNvGrpSpPr/>
          <p:nvPr/>
        </p:nvGrpSpPr>
        <p:grpSpPr>
          <a:xfrm flipH="1">
            <a:off x="7839222" y="781050"/>
            <a:ext cx="1385931" cy="2705253"/>
            <a:chOff x="409722" y="228600"/>
            <a:chExt cx="1385931" cy="2705253"/>
          </a:xfrm>
        </p:grpSpPr>
        <p:grpSp>
          <p:nvGrpSpPr>
            <p:cNvPr id="296" name="Google Shape;296;p15"/>
            <p:cNvGrpSpPr/>
            <p:nvPr/>
          </p:nvGrpSpPr>
          <p:grpSpPr>
            <a:xfrm rot="-617154" flipH="1">
              <a:off x="575967" y="402323"/>
              <a:ext cx="1053440" cy="2450002"/>
              <a:chOff x="3817855" y="1437512"/>
              <a:chExt cx="541146" cy="1128254"/>
            </a:xfrm>
          </p:grpSpPr>
          <p:sp>
            <p:nvSpPr>
              <p:cNvPr id="297" name="Google Shape;297;p15"/>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5"/>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 name="Google Shape;299;p15"/>
            <p:cNvSpPr/>
            <p:nvPr/>
          </p:nvSpPr>
          <p:spPr>
            <a:xfrm>
              <a:off x="1419225" y="228600"/>
              <a:ext cx="142800" cy="1428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00" name="Google Shape;300;p15"/>
          <p:cNvCxnSpPr/>
          <p:nvPr/>
        </p:nvCxnSpPr>
        <p:spPr>
          <a:xfrm>
            <a:off x="481667" y="4824600"/>
            <a:ext cx="1133400" cy="0"/>
          </a:xfrm>
          <a:prstGeom prst="straightConnector1">
            <a:avLst/>
          </a:prstGeom>
          <a:noFill/>
          <a:ln w="19050" cap="flat" cmpd="sng">
            <a:solidFill>
              <a:schemeClr val="accent5"/>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Aldrich"/>
              <a:buNone/>
              <a:defRPr sz="2800">
                <a:solidFill>
                  <a:schemeClr val="accent5"/>
                </a:solidFill>
                <a:latin typeface="Aldrich"/>
                <a:ea typeface="Aldrich"/>
                <a:cs typeface="Aldrich"/>
                <a:sym typeface="Aldrich"/>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5"/>
              </a:buClr>
              <a:buSzPts val="1800"/>
              <a:buFont typeface="Didact Gothic"/>
              <a:buChar char="●"/>
              <a:defRPr sz="1800">
                <a:solidFill>
                  <a:schemeClr val="accent5"/>
                </a:solidFill>
                <a:latin typeface="Didact Gothic"/>
                <a:ea typeface="Didact Gothic"/>
                <a:cs typeface="Didact Gothic"/>
                <a:sym typeface="Didact Gothic"/>
              </a:defRPr>
            </a:lvl1pPr>
            <a:lvl2pPr marL="914400" lvl="1"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2pPr>
            <a:lvl3pPr marL="1371600" lvl="2"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3pPr>
            <a:lvl4pPr marL="1828800" lvl="3"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4pPr>
            <a:lvl5pPr marL="2286000" lvl="4"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5pPr>
            <a:lvl6pPr marL="2743200" lvl="5"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6pPr>
            <a:lvl7pPr marL="3200400" lvl="6"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7pPr>
            <a:lvl8pPr marL="3657600" lvl="7"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8pPr>
            <a:lvl9pPr marL="4114800" lvl="8" indent="-317500">
              <a:lnSpc>
                <a:spcPct val="115000"/>
              </a:lnSpc>
              <a:spcBef>
                <a:spcPts val="1600"/>
              </a:spcBef>
              <a:spcAft>
                <a:spcPts val="1600"/>
              </a:spcAft>
              <a:buClr>
                <a:schemeClr val="accent5"/>
              </a:buClr>
              <a:buSzPts val="1400"/>
              <a:buFont typeface="Didact Gothic"/>
              <a:buChar char="■"/>
              <a:defRPr>
                <a:solidFill>
                  <a:schemeClr val="accent5"/>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8" r:id="rId7"/>
    <p:sldLayoutId id="2147483659" r:id="rId8"/>
    <p:sldLayoutId id="2147483661" r:id="rId9"/>
    <p:sldLayoutId id="2147483662" r:id="rId10"/>
    <p:sldLayoutId id="2147483663" r:id="rId11"/>
    <p:sldLayoutId id="2147483664" r:id="rId12"/>
    <p:sldLayoutId id="2147483665" r:id="rId13"/>
    <p:sldLayoutId id="2147483667" r:id="rId14"/>
    <p:sldLayoutId id="2147483668" r:id="rId15"/>
    <p:sldLayoutId id="2147483669" r:id="rId16"/>
    <p:sldLayoutId id="2147483670"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492"/>
        <p:cNvGrpSpPr/>
        <p:nvPr/>
      </p:nvGrpSpPr>
      <p:grpSpPr>
        <a:xfrm>
          <a:off x="0" y="0"/>
          <a:ext cx="0" cy="0"/>
          <a:chOff x="0" y="0"/>
          <a:chExt cx="0" cy="0"/>
        </a:xfrm>
      </p:grpSpPr>
      <p:sp>
        <p:nvSpPr>
          <p:cNvPr id="493" name="Google Shape;493;p25"/>
          <p:cNvSpPr txBox="1">
            <a:spLocks noGrp="1"/>
          </p:cNvSpPr>
          <p:nvPr>
            <p:ph type="subTitle" idx="1"/>
          </p:nvPr>
        </p:nvSpPr>
        <p:spPr>
          <a:xfrm>
            <a:off x="1707000" y="3404525"/>
            <a:ext cx="46359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a:latin typeface="Century Gothic"/>
                <a:ea typeface="Century Gothic"/>
                <a:cs typeface="Century Gothic"/>
                <a:sym typeface="Century Gothic"/>
              </a:rPr>
              <a:t>Team 14</a:t>
            </a:r>
            <a:r>
              <a:rPr lang="en" sz="1500">
                <a:latin typeface="Century Gothic"/>
                <a:ea typeface="Century Gothic"/>
                <a:cs typeface="Century Gothic"/>
                <a:sym typeface="Century Gothic"/>
              </a:rPr>
              <a:t> | Hazel Dunn, Matthew Chandra, Nicole Pupp, Seraphina Yong, Kimney Nguyen</a:t>
            </a:r>
            <a:endParaRPr sz="1500">
              <a:solidFill>
                <a:schemeClr val="accent5"/>
              </a:solidFill>
              <a:latin typeface="Century Gothic"/>
              <a:ea typeface="Century Gothic"/>
              <a:cs typeface="Century Gothic"/>
              <a:sym typeface="Century Gothic"/>
            </a:endParaRPr>
          </a:p>
        </p:txBody>
      </p:sp>
      <p:sp>
        <p:nvSpPr>
          <p:cNvPr id="494" name="Google Shape;494;p25"/>
          <p:cNvSpPr txBox="1">
            <a:spLocks noGrp="1"/>
          </p:cNvSpPr>
          <p:nvPr>
            <p:ph type="ctrTitle"/>
          </p:nvPr>
        </p:nvSpPr>
        <p:spPr>
          <a:xfrm>
            <a:off x="1736550" y="1785525"/>
            <a:ext cx="5670900" cy="10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3700"/>
              <a:t>DisCourse:</a:t>
            </a:r>
            <a:endParaRPr sz="3700"/>
          </a:p>
          <a:p>
            <a:pPr marL="0" lvl="0" indent="0" algn="l" rtl="0">
              <a:spcBef>
                <a:spcPts val="0"/>
              </a:spcBef>
              <a:spcAft>
                <a:spcPts val="0"/>
              </a:spcAft>
              <a:buNone/>
            </a:pPr>
            <a:r>
              <a:rPr lang="en" sz="1700"/>
              <a:t>A flexible platform to talk about course selection</a:t>
            </a:r>
            <a:r>
              <a:rPr lang="en" sz="1600"/>
              <a:t> </a:t>
            </a:r>
            <a:endParaRPr sz="1600"/>
          </a:p>
        </p:txBody>
      </p:sp>
      <p:grpSp>
        <p:nvGrpSpPr>
          <p:cNvPr id="495" name="Google Shape;495;p25"/>
          <p:cNvGrpSpPr/>
          <p:nvPr/>
        </p:nvGrpSpPr>
        <p:grpSpPr>
          <a:xfrm flipH="1">
            <a:off x="1783208" y="704857"/>
            <a:ext cx="864824" cy="693028"/>
            <a:chOff x="10049025" y="922900"/>
            <a:chExt cx="537625" cy="430800"/>
          </a:xfrm>
        </p:grpSpPr>
        <p:sp>
          <p:nvSpPr>
            <p:cNvPr id="496" name="Google Shape;496;p25"/>
            <p:cNvSpPr/>
            <p:nvPr/>
          </p:nvSpPr>
          <p:spPr>
            <a:xfrm>
              <a:off x="10056525" y="930425"/>
              <a:ext cx="521975" cy="331475"/>
            </a:xfrm>
            <a:custGeom>
              <a:avLst/>
              <a:gdLst/>
              <a:ahLst/>
              <a:cxnLst/>
              <a:rect l="l" t="t" r="r" b="b"/>
              <a:pathLst>
                <a:path w="20879" h="13259" extrusionOk="0">
                  <a:moveTo>
                    <a:pt x="14412" y="0"/>
                  </a:moveTo>
                  <a:lnTo>
                    <a:pt x="1" y="226"/>
                  </a:lnTo>
                  <a:cubicBezTo>
                    <a:pt x="1254" y="2506"/>
                    <a:pt x="2407" y="4812"/>
                    <a:pt x="3334" y="7218"/>
                  </a:cubicBezTo>
                  <a:lnTo>
                    <a:pt x="12532" y="13258"/>
                  </a:lnTo>
                  <a:lnTo>
                    <a:pt x="20878" y="12757"/>
                  </a:lnTo>
                  <a:lnTo>
                    <a:pt x="144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5"/>
            <p:cNvSpPr/>
            <p:nvPr/>
          </p:nvSpPr>
          <p:spPr>
            <a:xfrm>
              <a:off x="10049025" y="922900"/>
              <a:ext cx="537625" cy="347150"/>
            </a:xfrm>
            <a:custGeom>
              <a:avLst/>
              <a:gdLst/>
              <a:ahLst/>
              <a:cxnLst/>
              <a:rect l="l" t="t" r="r" b="b"/>
              <a:pathLst>
                <a:path w="21505" h="13886" extrusionOk="0">
                  <a:moveTo>
                    <a:pt x="14574" y="527"/>
                  </a:moveTo>
                  <a:cubicBezTo>
                    <a:pt x="16433" y="4242"/>
                    <a:pt x="18292" y="7862"/>
                    <a:pt x="20151" y="11579"/>
                  </a:cubicBezTo>
                  <a:cubicBezTo>
                    <a:pt x="20376" y="11973"/>
                    <a:pt x="20614" y="12366"/>
                    <a:pt x="20804" y="12760"/>
                  </a:cubicBezTo>
                  <a:lnTo>
                    <a:pt x="20804" y="12760"/>
                  </a:lnTo>
                  <a:cubicBezTo>
                    <a:pt x="18222" y="12953"/>
                    <a:pt x="15639" y="13167"/>
                    <a:pt x="13033" y="13359"/>
                  </a:cubicBezTo>
                  <a:lnTo>
                    <a:pt x="12933" y="13359"/>
                  </a:lnTo>
                  <a:cubicBezTo>
                    <a:pt x="12832" y="13359"/>
                    <a:pt x="12732" y="13259"/>
                    <a:pt x="12732" y="13259"/>
                  </a:cubicBezTo>
                  <a:cubicBezTo>
                    <a:pt x="12206" y="12933"/>
                    <a:pt x="11780" y="12632"/>
                    <a:pt x="11379" y="12306"/>
                  </a:cubicBezTo>
                  <a:cubicBezTo>
                    <a:pt x="9800" y="11379"/>
                    <a:pt x="8346" y="10326"/>
                    <a:pt x="6892" y="9399"/>
                  </a:cubicBezTo>
                  <a:cubicBezTo>
                    <a:pt x="5891" y="8707"/>
                    <a:pt x="4889" y="8106"/>
                    <a:pt x="3909" y="7402"/>
                  </a:cubicBezTo>
                  <a:lnTo>
                    <a:pt x="3909" y="7402"/>
                  </a:lnTo>
                  <a:cubicBezTo>
                    <a:pt x="2933" y="5179"/>
                    <a:pt x="1872" y="2958"/>
                    <a:pt x="726" y="817"/>
                  </a:cubicBezTo>
                  <a:lnTo>
                    <a:pt x="726" y="817"/>
                  </a:lnTo>
                  <a:cubicBezTo>
                    <a:pt x="4768" y="720"/>
                    <a:pt x="8788" y="623"/>
                    <a:pt x="12832" y="527"/>
                  </a:cubicBezTo>
                  <a:close/>
                  <a:moveTo>
                    <a:pt x="14712" y="0"/>
                  </a:moveTo>
                  <a:cubicBezTo>
                    <a:pt x="10527" y="101"/>
                    <a:pt x="6366" y="201"/>
                    <a:pt x="2181" y="301"/>
                  </a:cubicBezTo>
                  <a:lnTo>
                    <a:pt x="301" y="301"/>
                  </a:lnTo>
                  <a:cubicBezTo>
                    <a:pt x="100" y="301"/>
                    <a:pt x="0" y="527"/>
                    <a:pt x="100" y="727"/>
                  </a:cubicBezTo>
                  <a:cubicBezTo>
                    <a:pt x="1343" y="2890"/>
                    <a:pt x="2364" y="5176"/>
                    <a:pt x="3408" y="7560"/>
                  </a:cubicBezTo>
                  <a:lnTo>
                    <a:pt x="3408" y="7560"/>
                  </a:lnTo>
                  <a:cubicBezTo>
                    <a:pt x="3411" y="7606"/>
                    <a:pt x="3428" y="7647"/>
                    <a:pt x="3462" y="7679"/>
                  </a:cubicBezTo>
                  <a:lnTo>
                    <a:pt x="3462" y="7679"/>
                  </a:lnTo>
                  <a:cubicBezTo>
                    <a:pt x="3505" y="7746"/>
                    <a:pt x="3576" y="7784"/>
                    <a:pt x="3651" y="7796"/>
                  </a:cubicBezTo>
                  <a:lnTo>
                    <a:pt x="3651" y="7796"/>
                  </a:lnTo>
                  <a:cubicBezTo>
                    <a:pt x="6015" y="9352"/>
                    <a:pt x="8285" y="10978"/>
                    <a:pt x="10652" y="12532"/>
                  </a:cubicBezTo>
                  <a:cubicBezTo>
                    <a:pt x="11153" y="12832"/>
                    <a:pt x="11679" y="13259"/>
                    <a:pt x="12206" y="13559"/>
                  </a:cubicBezTo>
                  <a:cubicBezTo>
                    <a:pt x="12406" y="13685"/>
                    <a:pt x="12632" y="13885"/>
                    <a:pt x="12832" y="13885"/>
                  </a:cubicBezTo>
                  <a:cubicBezTo>
                    <a:pt x="13258" y="13885"/>
                    <a:pt x="13785" y="13785"/>
                    <a:pt x="14286" y="13785"/>
                  </a:cubicBezTo>
                  <a:cubicBezTo>
                    <a:pt x="15138" y="13685"/>
                    <a:pt x="16065" y="13685"/>
                    <a:pt x="16918" y="13559"/>
                  </a:cubicBezTo>
                  <a:cubicBezTo>
                    <a:pt x="18371" y="13459"/>
                    <a:pt x="19725" y="13359"/>
                    <a:pt x="21178" y="13259"/>
                  </a:cubicBezTo>
                  <a:cubicBezTo>
                    <a:pt x="21404" y="13259"/>
                    <a:pt x="21504" y="13058"/>
                    <a:pt x="21404" y="12933"/>
                  </a:cubicBezTo>
                  <a:lnTo>
                    <a:pt x="15765" y="1654"/>
                  </a:lnTo>
                  <a:cubicBezTo>
                    <a:pt x="15439" y="1153"/>
                    <a:pt x="15138" y="627"/>
                    <a:pt x="14912" y="101"/>
                  </a:cubicBezTo>
                  <a:cubicBezTo>
                    <a:pt x="14812" y="101"/>
                    <a:pt x="14812" y="0"/>
                    <a:pt x="147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5"/>
            <p:cNvSpPr/>
            <p:nvPr/>
          </p:nvSpPr>
          <p:spPr>
            <a:xfrm>
              <a:off x="10351650" y="961750"/>
              <a:ext cx="44500" cy="75825"/>
            </a:xfrm>
            <a:custGeom>
              <a:avLst/>
              <a:gdLst/>
              <a:ahLst/>
              <a:cxnLst/>
              <a:rect l="l" t="t" r="r" b="b"/>
              <a:pathLst>
                <a:path w="1780" h="3033" extrusionOk="0">
                  <a:moveTo>
                    <a:pt x="1780" y="0"/>
                  </a:moveTo>
                  <a:lnTo>
                    <a:pt x="1780" y="0"/>
                  </a:lnTo>
                  <a:cubicBezTo>
                    <a:pt x="1153" y="953"/>
                    <a:pt x="527" y="1980"/>
                    <a:pt x="0" y="3033"/>
                  </a:cubicBezTo>
                  <a:lnTo>
                    <a:pt x="1780" y="0"/>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5"/>
            <p:cNvSpPr/>
            <p:nvPr/>
          </p:nvSpPr>
          <p:spPr>
            <a:xfrm>
              <a:off x="10344450" y="955525"/>
              <a:ext cx="60000" cy="88025"/>
            </a:xfrm>
            <a:custGeom>
              <a:avLst/>
              <a:gdLst/>
              <a:ahLst/>
              <a:cxnLst/>
              <a:rect l="l" t="t" r="r" b="b"/>
              <a:pathLst>
                <a:path w="2400" h="3521" extrusionOk="0">
                  <a:moveTo>
                    <a:pt x="2109" y="0"/>
                  </a:moveTo>
                  <a:cubicBezTo>
                    <a:pt x="2021" y="0"/>
                    <a:pt x="1921" y="44"/>
                    <a:pt x="1842" y="149"/>
                  </a:cubicBezTo>
                  <a:cubicBezTo>
                    <a:pt x="1216" y="1101"/>
                    <a:pt x="589" y="2129"/>
                    <a:pt x="88" y="3182"/>
                  </a:cubicBezTo>
                  <a:cubicBezTo>
                    <a:pt x="1" y="3321"/>
                    <a:pt x="180" y="3520"/>
                    <a:pt x="331" y="3520"/>
                  </a:cubicBezTo>
                  <a:cubicBezTo>
                    <a:pt x="397" y="3520"/>
                    <a:pt x="458" y="3482"/>
                    <a:pt x="489" y="3382"/>
                  </a:cubicBezTo>
                  <a:cubicBezTo>
                    <a:pt x="1116" y="2354"/>
                    <a:pt x="1642" y="1302"/>
                    <a:pt x="2268" y="349"/>
                  </a:cubicBezTo>
                  <a:cubicBezTo>
                    <a:pt x="2399" y="154"/>
                    <a:pt x="2274" y="0"/>
                    <a:pt x="21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5"/>
            <p:cNvSpPr/>
            <p:nvPr/>
          </p:nvSpPr>
          <p:spPr>
            <a:xfrm>
              <a:off x="10098525" y="969875"/>
              <a:ext cx="31350" cy="33875"/>
            </a:xfrm>
            <a:custGeom>
              <a:avLst/>
              <a:gdLst/>
              <a:ahLst/>
              <a:cxnLst/>
              <a:rect l="l" t="t" r="r" b="b"/>
              <a:pathLst>
                <a:path w="1254" h="1355" extrusionOk="0">
                  <a:moveTo>
                    <a:pt x="0" y="1"/>
                  </a:moveTo>
                  <a:lnTo>
                    <a:pt x="0" y="1"/>
                  </a:lnTo>
                  <a:cubicBezTo>
                    <a:pt x="401" y="527"/>
                    <a:pt x="827" y="928"/>
                    <a:pt x="1253" y="1354"/>
                  </a:cubicBezTo>
                  <a:lnTo>
                    <a:pt x="0" y="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5"/>
            <p:cNvSpPr/>
            <p:nvPr/>
          </p:nvSpPr>
          <p:spPr>
            <a:xfrm>
              <a:off x="10090375" y="965025"/>
              <a:ext cx="44500" cy="45625"/>
            </a:xfrm>
            <a:custGeom>
              <a:avLst/>
              <a:gdLst/>
              <a:ahLst/>
              <a:cxnLst/>
              <a:rect l="l" t="t" r="r" b="b"/>
              <a:pathLst>
                <a:path w="1780" h="1825" extrusionOk="0">
                  <a:moveTo>
                    <a:pt x="323" y="1"/>
                  </a:moveTo>
                  <a:cubicBezTo>
                    <a:pt x="245" y="1"/>
                    <a:pt x="163" y="32"/>
                    <a:pt x="101" y="95"/>
                  </a:cubicBezTo>
                  <a:cubicBezTo>
                    <a:pt x="0" y="195"/>
                    <a:pt x="0" y="295"/>
                    <a:pt x="101" y="396"/>
                  </a:cubicBezTo>
                  <a:cubicBezTo>
                    <a:pt x="527" y="822"/>
                    <a:pt x="953" y="1348"/>
                    <a:pt x="1354" y="1749"/>
                  </a:cubicBezTo>
                  <a:cubicBezTo>
                    <a:pt x="1416" y="1799"/>
                    <a:pt x="1498" y="1824"/>
                    <a:pt x="1576" y="1824"/>
                  </a:cubicBezTo>
                  <a:cubicBezTo>
                    <a:pt x="1654" y="1824"/>
                    <a:pt x="1730" y="1799"/>
                    <a:pt x="1780" y="1749"/>
                  </a:cubicBezTo>
                  <a:lnTo>
                    <a:pt x="1780" y="1348"/>
                  </a:lnTo>
                  <a:lnTo>
                    <a:pt x="527" y="95"/>
                  </a:lnTo>
                  <a:cubicBezTo>
                    <a:pt x="476" y="32"/>
                    <a:pt x="401" y="1"/>
                    <a:pt x="3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5"/>
            <p:cNvSpPr/>
            <p:nvPr/>
          </p:nvSpPr>
          <p:spPr>
            <a:xfrm>
              <a:off x="10479475" y="1207350"/>
              <a:ext cx="57675" cy="15700"/>
            </a:xfrm>
            <a:custGeom>
              <a:avLst/>
              <a:gdLst/>
              <a:ahLst/>
              <a:cxnLst/>
              <a:rect l="l" t="t" r="r" b="b"/>
              <a:pathLst>
                <a:path w="2307" h="628" extrusionOk="0">
                  <a:moveTo>
                    <a:pt x="0" y="1"/>
                  </a:moveTo>
                  <a:lnTo>
                    <a:pt x="2306" y="627"/>
                  </a:lnTo>
                  <a:cubicBezTo>
                    <a:pt x="1579" y="427"/>
                    <a:pt x="827" y="201"/>
                    <a:pt x="0"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5"/>
            <p:cNvSpPr/>
            <p:nvPr/>
          </p:nvSpPr>
          <p:spPr>
            <a:xfrm>
              <a:off x="10474450" y="1201025"/>
              <a:ext cx="67700" cy="28075"/>
            </a:xfrm>
            <a:custGeom>
              <a:avLst/>
              <a:gdLst/>
              <a:ahLst/>
              <a:cxnLst/>
              <a:rect l="l" t="t" r="r" b="b"/>
              <a:pathLst>
                <a:path w="2708" h="1123" extrusionOk="0">
                  <a:moveTo>
                    <a:pt x="193" y="1"/>
                  </a:moveTo>
                  <a:cubicBezTo>
                    <a:pt x="99" y="1"/>
                    <a:pt x="1" y="83"/>
                    <a:pt x="1" y="154"/>
                  </a:cubicBezTo>
                  <a:cubicBezTo>
                    <a:pt x="1" y="354"/>
                    <a:pt x="1" y="454"/>
                    <a:pt x="201" y="555"/>
                  </a:cubicBezTo>
                  <a:cubicBezTo>
                    <a:pt x="928" y="680"/>
                    <a:pt x="1655" y="880"/>
                    <a:pt x="2407" y="1081"/>
                  </a:cubicBezTo>
                  <a:cubicBezTo>
                    <a:pt x="2436" y="1110"/>
                    <a:pt x="2474" y="1122"/>
                    <a:pt x="2513" y="1122"/>
                  </a:cubicBezTo>
                  <a:cubicBezTo>
                    <a:pt x="2607" y="1122"/>
                    <a:pt x="2708" y="1052"/>
                    <a:pt x="2708" y="981"/>
                  </a:cubicBezTo>
                  <a:cubicBezTo>
                    <a:pt x="2708" y="780"/>
                    <a:pt x="2708" y="680"/>
                    <a:pt x="2507" y="555"/>
                  </a:cubicBezTo>
                  <a:cubicBezTo>
                    <a:pt x="1780" y="354"/>
                    <a:pt x="1028" y="154"/>
                    <a:pt x="302" y="53"/>
                  </a:cubicBezTo>
                  <a:cubicBezTo>
                    <a:pt x="272" y="16"/>
                    <a:pt x="233" y="1"/>
                    <a:pt x="1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5"/>
            <p:cNvSpPr/>
            <p:nvPr/>
          </p:nvSpPr>
          <p:spPr>
            <a:xfrm>
              <a:off x="10074700" y="1008725"/>
              <a:ext cx="384125" cy="339625"/>
            </a:xfrm>
            <a:custGeom>
              <a:avLst/>
              <a:gdLst/>
              <a:ahLst/>
              <a:cxnLst/>
              <a:rect l="l" t="t" r="r" b="b"/>
              <a:pathLst>
                <a:path w="15365" h="13585" extrusionOk="0">
                  <a:moveTo>
                    <a:pt x="3359" y="1"/>
                  </a:moveTo>
                  <a:cubicBezTo>
                    <a:pt x="1981" y="2206"/>
                    <a:pt x="853" y="4487"/>
                    <a:pt x="1" y="6793"/>
                  </a:cubicBezTo>
                  <a:cubicBezTo>
                    <a:pt x="1" y="6793"/>
                    <a:pt x="1154" y="8998"/>
                    <a:pt x="4286" y="11079"/>
                  </a:cubicBezTo>
                  <a:cubicBezTo>
                    <a:pt x="7319" y="13159"/>
                    <a:pt x="10026" y="13585"/>
                    <a:pt x="10026" y="13585"/>
                  </a:cubicBezTo>
                  <a:cubicBezTo>
                    <a:pt x="12006" y="11906"/>
                    <a:pt x="14111" y="9725"/>
                    <a:pt x="15364" y="7520"/>
                  </a:cubicBezTo>
                  <a:cubicBezTo>
                    <a:pt x="15364" y="7520"/>
                    <a:pt x="13585" y="3986"/>
                    <a:pt x="10251" y="1981"/>
                  </a:cubicBezTo>
                  <a:cubicBezTo>
                    <a:pt x="6893" y="101"/>
                    <a:pt x="3359" y="1"/>
                    <a:pt x="3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5"/>
            <p:cNvSpPr/>
            <p:nvPr/>
          </p:nvSpPr>
          <p:spPr>
            <a:xfrm>
              <a:off x="10067175" y="1002600"/>
              <a:ext cx="399150" cy="351100"/>
            </a:xfrm>
            <a:custGeom>
              <a:avLst/>
              <a:gdLst/>
              <a:ahLst/>
              <a:cxnLst/>
              <a:rect l="l" t="t" r="r" b="b"/>
              <a:pathLst>
                <a:path w="15966" h="14044" extrusionOk="0">
                  <a:moveTo>
                    <a:pt x="3795" y="575"/>
                  </a:moveTo>
                  <a:cubicBezTo>
                    <a:pt x="8594" y="722"/>
                    <a:pt x="13202" y="3473"/>
                    <a:pt x="15385" y="7757"/>
                  </a:cubicBezTo>
                  <a:lnTo>
                    <a:pt x="15385" y="7757"/>
                  </a:lnTo>
                  <a:cubicBezTo>
                    <a:pt x="14070" y="9966"/>
                    <a:pt x="12272" y="11875"/>
                    <a:pt x="10281" y="13504"/>
                  </a:cubicBezTo>
                  <a:lnTo>
                    <a:pt x="10227" y="13504"/>
                  </a:lnTo>
                  <a:cubicBezTo>
                    <a:pt x="10126" y="13504"/>
                    <a:pt x="10026" y="13404"/>
                    <a:pt x="9801" y="13404"/>
                  </a:cubicBezTo>
                  <a:cubicBezTo>
                    <a:pt x="9400" y="13304"/>
                    <a:pt x="8973" y="13203"/>
                    <a:pt x="8447" y="13003"/>
                  </a:cubicBezTo>
                  <a:cubicBezTo>
                    <a:pt x="6993" y="12477"/>
                    <a:pt x="5540" y="11750"/>
                    <a:pt x="4161" y="10697"/>
                  </a:cubicBezTo>
                  <a:cubicBezTo>
                    <a:pt x="3034" y="9870"/>
                    <a:pt x="1981" y="8918"/>
                    <a:pt x="1154" y="7865"/>
                  </a:cubicBezTo>
                  <a:cubicBezTo>
                    <a:pt x="928" y="7564"/>
                    <a:pt x="728" y="7364"/>
                    <a:pt x="628" y="7038"/>
                  </a:cubicBezTo>
                  <a:cubicBezTo>
                    <a:pt x="543" y="7038"/>
                    <a:pt x="530" y="6967"/>
                    <a:pt x="528" y="6944"/>
                  </a:cubicBezTo>
                  <a:lnTo>
                    <a:pt x="528" y="6944"/>
                  </a:lnTo>
                  <a:cubicBezTo>
                    <a:pt x="528" y="6950"/>
                    <a:pt x="530" y="6953"/>
                    <a:pt x="533" y="6953"/>
                  </a:cubicBezTo>
                  <a:cubicBezTo>
                    <a:pt x="567" y="6953"/>
                    <a:pt x="728" y="6612"/>
                    <a:pt x="728" y="6612"/>
                  </a:cubicBezTo>
                  <a:cubicBezTo>
                    <a:pt x="828" y="6311"/>
                    <a:pt x="928" y="5985"/>
                    <a:pt x="1029" y="5785"/>
                  </a:cubicBezTo>
                  <a:cubicBezTo>
                    <a:pt x="1863" y="3944"/>
                    <a:pt x="2769" y="2200"/>
                    <a:pt x="3795" y="575"/>
                  </a:cubicBezTo>
                  <a:close/>
                  <a:moveTo>
                    <a:pt x="3780" y="1"/>
                  </a:moveTo>
                  <a:cubicBezTo>
                    <a:pt x="3694" y="1"/>
                    <a:pt x="3610" y="12"/>
                    <a:pt x="3535" y="45"/>
                  </a:cubicBezTo>
                  <a:cubicBezTo>
                    <a:pt x="3234" y="146"/>
                    <a:pt x="3134" y="672"/>
                    <a:pt x="2908" y="872"/>
                  </a:cubicBezTo>
                  <a:cubicBezTo>
                    <a:pt x="2708" y="1399"/>
                    <a:pt x="2407" y="1825"/>
                    <a:pt x="2181" y="2351"/>
                  </a:cubicBezTo>
                  <a:cubicBezTo>
                    <a:pt x="1655" y="3278"/>
                    <a:pt x="1154" y="4331"/>
                    <a:pt x="728" y="5359"/>
                  </a:cubicBezTo>
                  <a:cubicBezTo>
                    <a:pt x="527" y="5785"/>
                    <a:pt x="302" y="6211"/>
                    <a:pt x="201" y="6612"/>
                  </a:cubicBezTo>
                  <a:cubicBezTo>
                    <a:pt x="101" y="6837"/>
                    <a:pt x="1" y="7038"/>
                    <a:pt x="101" y="7238"/>
                  </a:cubicBezTo>
                  <a:cubicBezTo>
                    <a:pt x="201" y="7464"/>
                    <a:pt x="402" y="7765"/>
                    <a:pt x="628" y="7990"/>
                  </a:cubicBezTo>
                  <a:cubicBezTo>
                    <a:pt x="1029" y="8492"/>
                    <a:pt x="1455" y="9018"/>
                    <a:pt x="1881" y="9444"/>
                  </a:cubicBezTo>
                  <a:cubicBezTo>
                    <a:pt x="3435" y="10998"/>
                    <a:pt x="5314" y="12251"/>
                    <a:pt x="7294" y="13103"/>
                  </a:cubicBezTo>
                  <a:cubicBezTo>
                    <a:pt x="8247" y="13504"/>
                    <a:pt x="9299" y="13930"/>
                    <a:pt x="10327" y="14030"/>
                  </a:cubicBezTo>
                  <a:cubicBezTo>
                    <a:pt x="10356" y="14039"/>
                    <a:pt x="10383" y="14044"/>
                    <a:pt x="10407" y="14044"/>
                  </a:cubicBezTo>
                  <a:cubicBezTo>
                    <a:pt x="10491" y="14044"/>
                    <a:pt x="10542" y="13993"/>
                    <a:pt x="10562" y="13922"/>
                  </a:cubicBezTo>
                  <a:lnTo>
                    <a:pt x="10562" y="13922"/>
                  </a:lnTo>
                  <a:cubicBezTo>
                    <a:pt x="12112" y="12671"/>
                    <a:pt x="13562" y="11220"/>
                    <a:pt x="14713" y="9644"/>
                  </a:cubicBezTo>
                  <a:cubicBezTo>
                    <a:pt x="15039" y="9243"/>
                    <a:pt x="15339" y="8817"/>
                    <a:pt x="15565" y="8391"/>
                  </a:cubicBezTo>
                  <a:cubicBezTo>
                    <a:pt x="15765" y="8191"/>
                    <a:pt x="15966" y="7865"/>
                    <a:pt x="15866" y="7664"/>
                  </a:cubicBezTo>
                  <a:cubicBezTo>
                    <a:pt x="15866" y="7464"/>
                    <a:pt x="15665" y="7238"/>
                    <a:pt x="15565" y="7038"/>
                  </a:cubicBezTo>
                  <a:cubicBezTo>
                    <a:pt x="13986" y="4431"/>
                    <a:pt x="11680" y="2351"/>
                    <a:pt x="8873" y="1198"/>
                  </a:cubicBezTo>
                  <a:cubicBezTo>
                    <a:pt x="7420" y="572"/>
                    <a:pt x="5841" y="246"/>
                    <a:pt x="4287" y="45"/>
                  </a:cubicBezTo>
                  <a:cubicBezTo>
                    <a:pt x="4136" y="45"/>
                    <a:pt x="3953" y="1"/>
                    <a:pt x="37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5"/>
            <p:cNvSpPr/>
            <p:nvPr/>
          </p:nvSpPr>
          <p:spPr>
            <a:xfrm>
              <a:off x="10111675" y="1019375"/>
              <a:ext cx="94000" cy="198650"/>
            </a:xfrm>
            <a:custGeom>
              <a:avLst/>
              <a:gdLst/>
              <a:ahLst/>
              <a:cxnLst/>
              <a:rect l="l" t="t" r="r" b="b"/>
              <a:pathLst>
                <a:path w="3760" h="7946" extrusionOk="0">
                  <a:moveTo>
                    <a:pt x="3760" y="1"/>
                  </a:moveTo>
                  <a:lnTo>
                    <a:pt x="3760" y="1"/>
                  </a:lnTo>
                  <a:cubicBezTo>
                    <a:pt x="2507" y="2607"/>
                    <a:pt x="1128" y="5214"/>
                    <a:pt x="0" y="7946"/>
                  </a:cubicBezTo>
                  <a:lnTo>
                    <a:pt x="3760" y="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5"/>
            <p:cNvSpPr/>
            <p:nvPr/>
          </p:nvSpPr>
          <p:spPr>
            <a:xfrm>
              <a:off x="10101750" y="1013500"/>
              <a:ext cx="113225" cy="210150"/>
            </a:xfrm>
            <a:custGeom>
              <a:avLst/>
              <a:gdLst/>
              <a:ahLst/>
              <a:cxnLst/>
              <a:rect l="l" t="t" r="r" b="b"/>
              <a:pathLst>
                <a:path w="4529" h="8406" extrusionOk="0">
                  <a:moveTo>
                    <a:pt x="4160" y="0"/>
                  </a:moveTo>
                  <a:cubicBezTo>
                    <a:pt x="4080" y="0"/>
                    <a:pt x="3998" y="40"/>
                    <a:pt x="3931" y="136"/>
                  </a:cubicBezTo>
                  <a:cubicBezTo>
                    <a:pt x="2678" y="2742"/>
                    <a:pt x="1325" y="5349"/>
                    <a:pt x="72" y="7955"/>
                  </a:cubicBezTo>
                  <a:cubicBezTo>
                    <a:pt x="0" y="8186"/>
                    <a:pt x="194" y="8405"/>
                    <a:pt x="385" y="8405"/>
                  </a:cubicBezTo>
                  <a:cubicBezTo>
                    <a:pt x="462" y="8405"/>
                    <a:pt x="540" y="8368"/>
                    <a:pt x="598" y="8281"/>
                  </a:cubicBezTo>
                  <a:cubicBezTo>
                    <a:pt x="1851" y="5675"/>
                    <a:pt x="3104" y="3043"/>
                    <a:pt x="4458" y="436"/>
                  </a:cubicBezTo>
                  <a:cubicBezTo>
                    <a:pt x="4528" y="225"/>
                    <a:pt x="4350" y="0"/>
                    <a:pt x="41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5"/>
            <p:cNvSpPr/>
            <p:nvPr/>
          </p:nvSpPr>
          <p:spPr>
            <a:xfrm>
              <a:off x="10139875" y="1035050"/>
              <a:ext cx="120325" cy="219325"/>
            </a:xfrm>
            <a:custGeom>
              <a:avLst/>
              <a:gdLst/>
              <a:ahLst/>
              <a:cxnLst/>
              <a:rect l="l" t="t" r="r" b="b"/>
              <a:pathLst>
                <a:path w="4813" h="8773" extrusionOk="0">
                  <a:moveTo>
                    <a:pt x="4812" y="1"/>
                  </a:moveTo>
                  <a:lnTo>
                    <a:pt x="1692" y="5688"/>
                  </a:lnTo>
                  <a:lnTo>
                    <a:pt x="1692" y="5688"/>
                  </a:lnTo>
                  <a:cubicBezTo>
                    <a:pt x="2744" y="3794"/>
                    <a:pt x="3805" y="1902"/>
                    <a:pt x="4812" y="1"/>
                  </a:cubicBezTo>
                  <a:close/>
                  <a:moveTo>
                    <a:pt x="1692" y="5688"/>
                  </a:moveTo>
                  <a:cubicBezTo>
                    <a:pt x="1122" y="6714"/>
                    <a:pt x="555" y="7742"/>
                    <a:pt x="0" y="8773"/>
                  </a:cubicBezTo>
                  <a:lnTo>
                    <a:pt x="1692" y="5688"/>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5"/>
            <p:cNvSpPr/>
            <p:nvPr/>
          </p:nvSpPr>
          <p:spPr>
            <a:xfrm>
              <a:off x="10131375" y="1029075"/>
              <a:ext cx="137750" cy="231275"/>
            </a:xfrm>
            <a:custGeom>
              <a:avLst/>
              <a:gdLst/>
              <a:ahLst/>
              <a:cxnLst/>
              <a:rect l="l" t="t" r="r" b="b"/>
              <a:pathLst>
                <a:path w="5510" h="9251" extrusionOk="0">
                  <a:moveTo>
                    <a:pt x="5130" y="1"/>
                  </a:moveTo>
                  <a:cubicBezTo>
                    <a:pt x="5053" y="1"/>
                    <a:pt x="4982" y="40"/>
                    <a:pt x="4952" y="139"/>
                  </a:cubicBezTo>
                  <a:cubicBezTo>
                    <a:pt x="3273" y="3047"/>
                    <a:pt x="1719" y="5979"/>
                    <a:pt x="140" y="8911"/>
                  </a:cubicBezTo>
                  <a:cubicBezTo>
                    <a:pt x="1" y="9050"/>
                    <a:pt x="212" y="9250"/>
                    <a:pt x="387" y="9250"/>
                  </a:cubicBezTo>
                  <a:cubicBezTo>
                    <a:pt x="465" y="9250"/>
                    <a:pt x="535" y="9211"/>
                    <a:pt x="566" y="9112"/>
                  </a:cubicBezTo>
                  <a:cubicBezTo>
                    <a:pt x="2120" y="6179"/>
                    <a:pt x="3799" y="3272"/>
                    <a:pt x="5353" y="340"/>
                  </a:cubicBezTo>
                  <a:cubicBezTo>
                    <a:pt x="5509" y="201"/>
                    <a:pt x="5304" y="1"/>
                    <a:pt x="51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5"/>
            <p:cNvSpPr/>
            <p:nvPr/>
          </p:nvSpPr>
          <p:spPr>
            <a:xfrm>
              <a:off x="10176825" y="1053225"/>
              <a:ext cx="132875" cy="224325"/>
            </a:xfrm>
            <a:custGeom>
              <a:avLst/>
              <a:gdLst/>
              <a:ahLst/>
              <a:cxnLst/>
              <a:rect l="l" t="t" r="r" b="b"/>
              <a:pathLst>
                <a:path w="5315" h="8973" extrusionOk="0">
                  <a:moveTo>
                    <a:pt x="5314" y="0"/>
                  </a:moveTo>
                  <a:lnTo>
                    <a:pt x="5314" y="0"/>
                  </a:lnTo>
                  <a:cubicBezTo>
                    <a:pt x="3334" y="2933"/>
                    <a:pt x="1555" y="5965"/>
                    <a:pt x="1" y="8973"/>
                  </a:cubicBezTo>
                  <a:lnTo>
                    <a:pt x="5314" y="0"/>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5"/>
            <p:cNvSpPr/>
            <p:nvPr/>
          </p:nvSpPr>
          <p:spPr>
            <a:xfrm>
              <a:off x="10166900" y="1045925"/>
              <a:ext cx="152025" cy="240375"/>
            </a:xfrm>
            <a:custGeom>
              <a:avLst/>
              <a:gdLst/>
              <a:ahLst/>
              <a:cxnLst/>
              <a:rect l="l" t="t" r="r" b="b"/>
              <a:pathLst>
                <a:path w="6081" h="9615" extrusionOk="0">
                  <a:moveTo>
                    <a:pt x="5672" y="0"/>
                  </a:moveTo>
                  <a:cubicBezTo>
                    <a:pt x="5602" y="0"/>
                    <a:pt x="5539" y="28"/>
                    <a:pt x="5511" y="92"/>
                  </a:cubicBezTo>
                  <a:cubicBezTo>
                    <a:pt x="3531" y="3124"/>
                    <a:pt x="1751" y="6032"/>
                    <a:pt x="72" y="9165"/>
                  </a:cubicBezTo>
                  <a:cubicBezTo>
                    <a:pt x="1" y="9396"/>
                    <a:pt x="195" y="9614"/>
                    <a:pt x="385" y="9614"/>
                  </a:cubicBezTo>
                  <a:cubicBezTo>
                    <a:pt x="463" y="9614"/>
                    <a:pt x="540" y="9578"/>
                    <a:pt x="598" y="9490"/>
                  </a:cubicBezTo>
                  <a:cubicBezTo>
                    <a:pt x="2177" y="6358"/>
                    <a:pt x="3932" y="3325"/>
                    <a:pt x="5937" y="393"/>
                  </a:cubicBezTo>
                  <a:cubicBezTo>
                    <a:pt x="6080" y="177"/>
                    <a:pt x="5851" y="0"/>
                    <a:pt x="56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5"/>
            <p:cNvSpPr/>
            <p:nvPr/>
          </p:nvSpPr>
          <p:spPr>
            <a:xfrm>
              <a:off x="10208175" y="1082050"/>
              <a:ext cx="138475" cy="216800"/>
            </a:xfrm>
            <a:custGeom>
              <a:avLst/>
              <a:gdLst/>
              <a:ahLst/>
              <a:cxnLst/>
              <a:rect l="l" t="t" r="r" b="b"/>
              <a:pathLst>
                <a:path w="5539" h="8672" extrusionOk="0">
                  <a:moveTo>
                    <a:pt x="5539" y="0"/>
                  </a:moveTo>
                  <a:lnTo>
                    <a:pt x="0" y="8672"/>
                  </a:lnTo>
                  <a:cubicBezTo>
                    <a:pt x="1980" y="5840"/>
                    <a:pt x="3760" y="2933"/>
                    <a:pt x="5539" y="0"/>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5"/>
            <p:cNvSpPr/>
            <p:nvPr/>
          </p:nvSpPr>
          <p:spPr>
            <a:xfrm>
              <a:off x="10199025" y="1074750"/>
              <a:ext cx="154450" cy="229800"/>
            </a:xfrm>
            <a:custGeom>
              <a:avLst/>
              <a:gdLst/>
              <a:ahLst/>
              <a:cxnLst/>
              <a:rect l="l" t="t" r="r" b="b"/>
              <a:pathLst>
                <a:path w="6178" h="9192" extrusionOk="0">
                  <a:moveTo>
                    <a:pt x="5787" y="0"/>
                  </a:moveTo>
                  <a:cubicBezTo>
                    <a:pt x="5711" y="0"/>
                    <a:pt x="5636" y="28"/>
                    <a:pt x="5579" y="92"/>
                  </a:cubicBezTo>
                  <a:cubicBezTo>
                    <a:pt x="3900" y="3099"/>
                    <a:pt x="2020" y="5931"/>
                    <a:pt x="141" y="8864"/>
                  </a:cubicBezTo>
                  <a:cubicBezTo>
                    <a:pt x="1" y="9003"/>
                    <a:pt x="214" y="9191"/>
                    <a:pt x="390" y="9191"/>
                  </a:cubicBezTo>
                  <a:cubicBezTo>
                    <a:pt x="466" y="9191"/>
                    <a:pt x="536" y="9156"/>
                    <a:pt x="567" y="9064"/>
                  </a:cubicBezTo>
                  <a:cubicBezTo>
                    <a:pt x="2547" y="6232"/>
                    <a:pt x="4326" y="3325"/>
                    <a:pt x="6105" y="392"/>
                  </a:cubicBezTo>
                  <a:cubicBezTo>
                    <a:pt x="6177" y="177"/>
                    <a:pt x="5979" y="0"/>
                    <a:pt x="57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5"/>
            <p:cNvSpPr/>
            <p:nvPr/>
          </p:nvSpPr>
          <p:spPr>
            <a:xfrm>
              <a:off x="10249525" y="1105225"/>
              <a:ext cx="130975" cy="211800"/>
            </a:xfrm>
            <a:custGeom>
              <a:avLst/>
              <a:gdLst/>
              <a:ahLst/>
              <a:cxnLst/>
              <a:rect l="l" t="t" r="r" b="b"/>
              <a:pathLst>
                <a:path w="5239" h="8472" extrusionOk="0">
                  <a:moveTo>
                    <a:pt x="5238" y="1"/>
                  </a:moveTo>
                  <a:lnTo>
                    <a:pt x="1466" y="6101"/>
                  </a:lnTo>
                  <a:lnTo>
                    <a:pt x="1466" y="6101"/>
                  </a:lnTo>
                  <a:cubicBezTo>
                    <a:pt x="2796" y="4100"/>
                    <a:pt x="4064" y="2088"/>
                    <a:pt x="5238" y="1"/>
                  </a:cubicBezTo>
                  <a:close/>
                  <a:moveTo>
                    <a:pt x="1466" y="6101"/>
                  </a:moveTo>
                  <a:cubicBezTo>
                    <a:pt x="1263" y="6407"/>
                    <a:pt x="1058" y="6713"/>
                    <a:pt x="852" y="7018"/>
                  </a:cubicBezTo>
                  <a:cubicBezTo>
                    <a:pt x="527" y="7519"/>
                    <a:pt x="226" y="7945"/>
                    <a:pt x="0" y="8472"/>
                  </a:cubicBezTo>
                  <a:lnTo>
                    <a:pt x="1466" y="610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5"/>
            <p:cNvSpPr/>
            <p:nvPr/>
          </p:nvSpPr>
          <p:spPr>
            <a:xfrm>
              <a:off x="10241025" y="1099025"/>
              <a:ext cx="147775" cy="223975"/>
            </a:xfrm>
            <a:custGeom>
              <a:avLst/>
              <a:gdLst/>
              <a:ahLst/>
              <a:cxnLst/>
              <a:rect l="l" t="t" r="r" b="b"/>
              <a:pathLst>
                <a:path w="5911" h="8959" extrusionOk="0">
                  <a:moveTo>
                    <a:pt x="5617" y="1"/>
                  </a:moveTo>
                  <a:cubicBezTo>
                    <a:pt x="5529" y="1"/>
                    <a:pt x="5430" y="45"/>
                    <a:pt x="5353" y="148"/>
                  </a:cubicBezTo>
                  <a:cubicBezTo>
                    <a:pt x="4526" y="1627"/>
                    <a:pt x="3699" y="2980"/>
                    <a:pt x="2746" y="4434"/>
                  </a:cubicBezTo>
                  <a:cubicBezTo>
                    <a:pt x="2345" y="5161"/>
                    <a:pt x="1919" y="5787"/>
                    <a:pt x="1393" y="6514"/>
                  </a:cubicBezTo>
                  <a:cubicBezTo>
                    <a:pt x="967" y="7141"/>
                    <a:pt x="466" y="7893"/>
                    <a:pt x="140" y="8620"/>
                  </a:cubicBezTo>
                  <a:cubicBezTo>
                    <a:pt x="1" y="8759"/>
                    <a:pt x="151" y="8958"/>
                    <a:pt x="332" y="8958"/>
                  </a:cubicBezTo>
                  <a:cubicBezTo>
                    <a:pt x="411" y="8958"/>
                    <a:pt x="497" y="8920"/>
                    <a:pt x="566" y="8820"/>
                  </a:cubicBezTo>
                  <a:cubicBezTo>
                    <a:pt x="967" y="8093"/>
                    <a:pt x="1393" y="7467"/>
                    <a:pt x="1919" y="6740"/>
                  </a:cubicBezTo>
                  <a:cubicBezTo>
                    <a:pt x="2345" y="6113"/>
                    <a:pt x="2746" y="5386"/>
                    <a:pt x="3273" y="4760"/>
                  </a:cubicBezTo>
                  <a:cubicBezTo>
                    <a:pt x="4100" y="3281"/>
                    <a:pt x="4952" y="1828"/>
                    <a:pt x="5779" y="374"/>
                  </a:cubicBezTo>
                  <a:cubicBezTo>
                    <a:pt x="5910" y="160"/>
                    <a:pt x="5783" y="1"/>
                    <a:pt x="5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5"/>
            <p:cNvSpPr/>
            <p:nvPr/>
          </p:nvSpPr>
          <p:spPr>
            <a:xfrm>
              <a:off x="10289000" y="1142200"/>
              <a:ext cx="125325" cy="190500"/>
            </a:xfrm>
            <a:custGeom>
              <a:avLst/>
              <a:gdLst/>
              <a:ahLst/>
              <a:cxnLst/>
              <a:rect l="l" t="t" r="r" b="b"/>
              <a:pathLst>
                <a:path w="5013" h="7620" extrusionOk="0">
                  <a:moveTo>
                    <a:pt x="5013" y="0"/>
                  </a:moveTo>
                  <a:lnTo>
                    <a:pt x="0" y="7619"/>
                  </a:lnTo>
                  <a:cubicBezTo>
                    <a:pt x="1780" y="5113"/>
                    <a:pt x="3434" y="2607"/>
                    <a:pt x="5013" y="0"/>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5"/>
            <p:cNvSpPr/>
            <p:nvPr/>
          </p:nvSpPr>
          <p:spPr>
            <a:xfrm>
              <a:off x="10279925" y="1135550"/>
              <a:ext cx="143025" cy="201675"/>
            </a:xfrm>
            <a:custGeom>
              <a:avLst/>
              <a:gdLst/>
              <a:ahLst/>
              <a:cxnLst/>
              <a:rect l="l" t="t" r="r" b="b"/>
              <a:pathLst>
                <a:path w="5721" h="8067" extrusionOk="0">
                  <a:moveTo>
                    <a:pt x="5437" y="0"/>
                  </a:moveTo>
                  <a:cubicBezTo>
                    <a:pt x="5348" y="0"/>
                    <a:pt x="5247" y="49"/>
                    <a:pt x="5175" y="166"/>
                  </a:cubicBezTo>
                  <a:cubicBezTo>
                    <a:pt x="3596" y="2773"/>
                    <a:pt x="1917" y="5279"/>
                    <a:pt x="163" y="7685"/>
                  </a:cubicBezTo>
                  <a:cubicBezTo>
                    <a:pt x="0" y="7902"/>
                    <a:pt x="176" y="8066"/>
                    <a:pt x="362" y="8066"/>
                  </a:cubicBezTo>
                  <a:cubicBezTo>
                    <a:pt x="434" y="8066"/>
                    <a:pt x="508" y="8042"/>
                    <a:pt x="564" y="7986"/>
                  </a:cubicBezTo>
                  <a:cubicBezTo>
                    <a:pt x="2343" y="5580"/>
                    <a:pt x="4022" y="2973"/>
                    <a:pt x="5576" y="367"/>
                  </a:cubicBezTo>
                  <a:cubicBezTo>
                    <a:pt x="5721" y="157"/>
                    <a:pt x="5597" y="0"/>
                    <a:pt x="54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5"/>
            <p:cNvSpPr/>
            <p:nvPr/>
          </p:nvSpPr>
          <p:spPr>
            <a:xfrm>
              <a:off x="10377975" y="1199200"/>
              <a:ext cx="49525" cy="68325"/>
            </a:xfrm>
            <a:custGeom>
              <a:avLst/>
              <a:gdLst/>
              <a:ahLst/>
              <a:cxnLst/>
              <a:rect l="l" t="t" r="r" b="b"/>
              <a:pathLst>
                <a:path w="1981" h="2733" extrusionOk="0">
                  <a:moveTo>
                    <a:pt x="1980" y="1"/>
                  </a:moveTo>
                  <a:lnTo>
                    <a:pt x="0" y="2733"/>
                  </a:lnTo>
                  <a:cubicBezTo>
                    <a:pt x="627" y="1881"/>
                    <a:pt x="1353" y="953"/>
                    <a:pt x="1980"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5"/>
            <p:cNvSpPr/>
            <p:nvPr/>
          </p:nvSpPr>
          <p:spPr>
            <a:xfrm>
              <a:off x="10369825" y="1193550"/>
              <a:ext cx="66175" cy="80875"/>
            </a:xfrm>
            <a:custGeom>
              <a:avLst/>
              <a:gdLst/>
              <a:ahLst/>
              <a:cxnLst/>
              <a:rect l="l" t="t" r="r" b="b"/>
              <a:pathLst>
                <a:path w="2647" h="3235" extrusionOk="0">
                  <a:moveTo>
                    <a:pt x="2311" y="0"/>
                  </a:moveTo>
                  <a:cubicBezTo>
                    <a:pt x="2232" y="0"/>
                    <a:pt x="2148" y="36"/>
                    <a:pt x="2080" y="127"/>
                  </a:cubicBezTo>
                  <a:cubicBezTo>
                    <a:pt x="1454" y="1079"/>
                    <a:pt x="827" y="1906"/>
                    <a:pt x="101" y="2859"/>
                  </a:cubicBezTo>
                  <a:cubicBezTo>
                    <a:pt x="0" y="2959"/>
                    <a:pt x="0" y="3059"/>
                    <a:pt x="101" y="3159"/>
                  </a:cubicBezTo>
                  <a:cubicBezTo>
                    <a:pt x="151" y="3209"/>
                    <a:pt x="232" y="3235"/>
                    <a:pt x="301" y="3235"/>
                  </a:cubicBezTo>
                  <a:cubicBezTo>
                    <a:pt x="370" y="3235"/>
                    <a:pt x="426" y="3209"/>
                    <a:pt x="426" y="3159"/>
                  </a:cubicBezTo>
                  <a:cubicBezTo>
                    <a:pt x="1153" y="2332"/>
                    <a:pt x="1880" y="1280"/>
                    <a:pt x="2507" y="352"/>
                  </a:cubicBezTo>
                  <a:cubicBezTo>
                    <a:pt x="2647" y="195"/>
                    <a:pt x="2493" y="0"/>
                    <a:pt x="23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5"/>
            <p:cNvSpPr/>
            <p:nvPr/>
          </p:nvSpPr>
          <p:spPr>
            <a:xfrm>
              <a:off x="10202525" y="1050725"/>
              <a:ext cx="13175" cy="28825"/>
            </a:xfrm>
            <a:custGeom>
              <a:avLst/>
              <a:gdLst/>
              <a:ahLst/>
              <a:cxnLst/>
              <a:rect l="l" t="t" r="r" b="b"/>
              <a:pathLst>
                <a:path w="527" h="1153" extrusionOk="0">
                  <a:moveTo>
                    <a:pt x="527" y="0"/>
                  </a:moveTo>
                  <a:lnTo>
                    <a:pt x="527" y="0"/>
                  </a:lnTo>
                  <a:cubicBezTo>
                    <a:pt x="494" y="69"/>
                    <a:pt x="465" y="135"/>
                    <a:pt x="436" y="198"/>
                  </a:cubicBezTo>
                  <a:lnTo>
                    <a:pt x="436" y="198"/>
                  </a:lnTo>
                  <a:lnTo>
                    <a:pt x="527" y="0"/>
                  </a:lnTo>
                  <a:close/>
                  <a:moveTo>
                    <a:pt x="436" y="198"/>
                  </a:moveTo>
                  <a:lnTo>
                    <a:pt x="1" y="1153"/>
                  </a:lnTo>
                  <a:cubicBezTo>
                    <a:pt x="190" y="796"/>
                    <a:pt x="291" y="527"/>
                    <a:pt x="436" y="198"/>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5"/>
            <p:cNvSpPr/>
            <p:nvPr/>
          </p:nvSpPr>
          <p:spPr>
            <a:xfrm>
              <a:off x="10195000" y="1045700"/>
              <a:ext cx="28850" cy="38875"/>
            </a:xfrm>
            <a:custGeom>
              <a:avLst/>
              <a:gdLst/>
              <a:ahLst/>
              <a:cxnLst/>
              <a:rect l="l" t="t" r="r" b="b"/>
              <a:pathLst>
                <a:path w="1154" h="1555" extrusionOk="0">
                  <a:moveTo>
                    <a:pt x="928" y="1"/>
                  </a:moveTo>
                  <a:cubicBezTo>
                    <a:pt x="828" y="1"/>
                    <a:pt x="728" y="1"/>
                    <a:pt x="627" y="101"/>
                  </a:cubicBezTo>
                  <a:cubicBezTo>
                    <a:pt x="427" y="502"/>
                    <a:pt x="201" y="828"/>
                    <a:pt x="101" y="1128"/>
                  </a:cubicBezTo>
                  <a:cubicBezTo>
                    <a:pt x="1" y="1254"/>
                    <a:pt x="1" y="1454"/>
                    <a:pt x="101" y="1554"/>
                  </a:cubicBezTo>
                  <a:cubicBezTo>
                    <a:pt x="302" y="1554"/>
                    <a:pt x="427" y="1554"/>
                    <a:pt x="527" y="1454"/>
                  </a:cubicBezTo>
                  <a:cubicBezTo>
                    <a:pt x="728" y="1028"/>
                    <a:pt x="928" y="727"/>
                    <a:pt x="1053" y="402"/>
                  </a:cubicBezTo>
                  <a:cubicBezTo>
                    <a:pt x="1154" y="301"/>
                    <a:pt x="1154" y="101"/>
                    <a:pt x="9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5"/>
            <p:cNvSpPr/>
            <p:nvPr/>
          </p:nvSpPr>
          <p:spPr>
            <a:xfrm>
              <a:off x="10098525" y="1136550"/>
              <a:ext cx="20700" cy="39500"/>
            </a:xfrm>
            <a:custGeom>
              <a:avLst/>
              <a:gdLst/>
              <a:ahLst/>
              <a:cxnLst/>
              <a:rect l="l" t="t" r="r" b="b"/>
              <a:pathLst>
                <a:path w="828" h="1580" extrusionOk="0">
                  <a:moveTo>
                    <a:pt x="827" y="1"/>
                  </a:moveTo>
                  <a:lnTo>
                    <a:pt x="0" y="1580"/>
                  </a:lnTo>
                  <a:cubicBezTo>
                    <a:pt x="301" y="1053"/>
                    <a:pt x="627" y="527"/>
                    <a:pt x="827"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5"/>
            <p:cNvSpPr/>
            <p:nvPr/>
          </p:nvSpPr>
          <p:spPr>
            <a:xfrm>
              <a:off x="10090375" y="1129675"/>
              <a:ext cx="36975" cy="52425"/>
            </a:xfrm>
            <a:custGeom>
              <a:avLst/>
              <a:gdLst/>
              <a:ahLst/>
              <a:cxnLst/>
              <a:rect l="l" t="t" r="r" b="b"/>
              <a:pathLst>
                <a:path w="1479" h="2097" extrusionOk="0">
                  <a:moveTo>
                    <a:pt x="1116" y="0"/>
                  </a:moveTo>
                  <a:cubicBezTo>
                    <a:pt x="1053" y="0"/>
                    <a:pt x="1003" y="25"/>
                    <a:pt x="953" y="75"/>
                  </a:cubicBezTo>
                  <a:cubicBezTo>
                    <a:pt x="627" y="602"/>
                    <a:pt x="426" y="1228"/>
                    <a:pt x="101" y="1754"/>
                  </a:cubicBezTo>
                  <a:cubicBezTo>
                    <a:pt x="0" y="1855"/>
                    <a:pt x="101" y="1955"/>
                    <a:pt x="226" y="2055"/>
                  </a:cubicBezTo>
                  <a:cubicBezTo>
                    <a:pt x="255" y="2085"/>
                    <a:pt x="285" y="2097"/>
                    <a:pt x="314" y="2097"/>
                  </a:cubicBezTo>
                  <a:cubicBezTo>
                    <a:pt x="385" y="2097"/>
                    <a:pt x="456" y="2026"/>
                    <a:pt x="527" y="1955"/>
                  </a:cubicBezTo>
                  <a:cubicBezTo>
                    <a:pt x="852" y="1429"/>
                    <a:pt x="1153" y="902"/>
                    <a:pt x="1479" y="401"/>
                  </a:cubicBezTo>
                  <a:cubicBezTo>
                    <a:pt x="1479" y="276"/>
                    <a:pt x="1479" y="75"/>
                    <a:pt x="1354" y="75"/>
                  </a:cubicBezTo>
                  <a:cubicBezTo>
                    <a:pt x="1253" y="25"/>
                    <a:pt x="1178" y="0"/>
                    <a:pt x="11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5"/>
            <p:cNvSpPr/>
            <p:nvPr/>
          </p:nvSpPr>
          <p:spPr>
            <a:xfrm>
              <a:off x="10278350" y="1100225"/>
              <a:ext cx="28825" cy="55150"/>
            </a:xfrm>
            <a:custGeom>
              <a:avLst/>
              <a:gdLst/>
              <a:ahLst/>
              <a:cxnLst/>
              <a:rect l="l" t="t" r="r" b="b"/>
              <a:pathLst>
                <a:path w="1153" h="2206" extrusionOk="0">
                  <a:moveTo>
                    <a:pt x="1153" y="0"/>
                  </a:moveTo>
                  <a:lnTo>
                    <a:pt x="1153" y="0"/>
                  </a:lnTo>
                  <a:cubicBezTo>
                    <a:pt x="905" y="424"/>
                    <a:pt x="699" y="847"/>
                    <a:pt x="486" y="1276"/>
                  </a:cubicBezTo>
                  <a:lnTo>
                    <a:pt x="486" y="1276"/>
                  </a:lnTo>
                  <a:lnTo>
                    <a:pt x="1153" y="0"/>
                  </a:lnTo>
                  <a:close/>
                  <a:moveTo>
                    <a:pt x="486" y="1276"/>
                  </a:moveTo>
                  <a:lnTo>
                    <a:pt x="0" y="2206"/>
                  </a:lnTo>
                  <a:cubicBezTo>
                    <a:pt x="178" y="1892"/>
                    <a:pt x="334" y="1582"/>
                    <a:pt x="486" y="1276"/>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5"/>
            <p:cNvSpPr/>
            <p:nvPr/>
          </p:nvSpPr>
          <p:spPr>
            <a:xfrm>
              <a:off x="10269825" y="1093700"/>
              <a:ext cx="46050" cy="67350"/>
            </a:xfrm>
            <a:custGeom>
              <a:avLst/>
              <a:gdLst/>
              <a:ahLst/>
              <a:cxnLst/>
              <a:rect l="l" t="t" r="r" b="b"/>
              <a:pathLst>
                <a:path w="1842" h="2694" extrusionOk="0">
                  <a:moveTo>
                    <a:pt x="1503" y="1"/>
                  </a:moveTo>
                  <a:cubicBezTo>
                    <a:pt x="1415" y="1"/>
                    <a:pt x="1328" y="48"/>
                    <a:pt x="1294" y="161"/>
                  </a:cubicBezTo>
                  <a:cubicBezTo>
                    <a:pt x="867" y="888"/>
                    <a:pt x="441" y="1614"/>
                    <a:pt x="141" y="2341"/>
                  </a:cubicBezTo>
                  <a:cubicBezTo>
                    <a:pt x="0" y="2499"/>
                    <a:pt x="154" y="2693"/>
                    <a:pt x="337" y="2693"/>
                  </a:cubicBezTo>
                  <a:cubicBezTo>
                    <a:pt x="415" y="2693"/>
                    <a:pt x="499" y="2657"/>
                    <a:pt x="567" y="2567"/>
                  </a:cubicBezTo>
                  <a:cubicBezTo>
                    <a:pt x="968" y="1840"/>
                    <a:pt x="1294" y="1088"/>
                    <a:pt x="1695" y="361"/>
                  </a:cubicBezTo>
                  <a:cubicBezTo>
                    <a:pt x="1842" y="165"/>
                    <a:pt x="1669" y="1"/>
                    <a:pt x="15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5"/>
            <p:cNvSpPr/>
            <p:nvPr/>
          </p:nvSpPr>
          <p:spPr>
            <a:xfrm>
              <a:off x="10346625" y="1191700"/>
              <a:ext cx="7550" cy="15675"/>
            </a:xfrm>
            <a:custGeom>
              <a:avLst/>
              <a:gdLst/>
              <a:ahLst/>
              <a:cxnLst/>
              <a:rect l="l" t="t" r="r" b="b"/>
              <a:pathLst>
                <a:path w="302" h="627" extrusionOk="0">
                  <a:moveTo>
                    <a:pt x="302" y="0"/>
                  </a:moveTo>
                  <a:lnTo>
                    <a:pt x="302" y="0"/>
                  </a:lnTo>
                  <a:cubicBezTo>
                    <a:pt x="252" y="100"/>
                    <a:pt x="201" y="207"/>
                    <a:pt x="151" y="314"/>
                  </a:cubicBezTo>
                  <a:lnTo>
                    <a:pt x="302" y="0"/>
                  </a:lnTo>
                  <a:close/>
                  <a:moveTo>
                    <a:pt x="151" y="314"/>
                  </a:moveTo>
                  <a:lnTo>
                    <a:pt x="1" y="627"/>
                  </a:lnTo>
                  <a:cubicBezTo>
                    <a:pt x="51" y="527"/>
                    <a:pt x="101" y="420"/>
                    <a:pt x="151" y="314"/>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5"/>
            <p:cNvSpPr/>
            <p:nvPr/>
          </p:nvSpPr>
          <p:spPr>
            <a:xfrm>
              <a:off x="10338500" y="1184575"/>
              <a:ext cx="23825" cy="30325"/>
            </a:xfrm>
            <a:custGeom>
              <a:avLst/>
              <a:gdLst/>
              <a:ahLst/>
              <a:cxnLst/>
              <a:rect l="l" t="t" r="r" b="b"/>
              <a:pathLst>
                <a:path w="953" h="1213" extrusionOk="0">
                  <a:moveTo>
                    <a:pt x="617" y="1"/>
                  </a:moveTo>
                  <a:cubicBezTo>
                    <a:pt x="541" y="1"/>
                    <a:pt x="484" y="56"/>
                    <a:pt x="426" y="185"/>
                  </a:cubicBezTo>
                  <a:cubicBezTo>
                    <a:pt x="326" y="385"/>
                    <a:pt x="201" y="586"/>
                    <a:pt x="0" y="812"/>
                  </a:cubicBezTo>
                  <a:cubicBezTo>
                    <a:pt x="0" y="912"/>
                    <a:pt x="0" y="1112"/>
                    <a:pt x="100" y="1213"/>
                  </a:cubicBezTo>
                  <a:cubicBezTo>
                    <a:pt x="201" y="1213"/>
                    <a:pt x="426" y="1213"/>
                    <a:pt x="526" y="1112"/>
                  </a:cubicBezTo>
                  <a:cubicBezTo>
                    <a:pt x="627" y="812"/>
                    <a:pt x="727" y="586"/>
                    <a:pt x="827" y="385"/>
                  </a:cubicBezTo>
                  <a:cubicBezTo>
                    <a:pt x="953" y="285"/>
                    <a:pt x="953" y="85"/>
                    <a:pt x="827" y="85"/>
                  </a:cubicBezTo>
                  <a:cubicBezTo>
                    <a:pt x="742" y="31"/>
                    <a:pt x="674" y="1"/>
                    <a:pt x="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5"/>
          <p:cNvGrpSpPr/>
          <p:nvPr/>
        </p:nvGrpSpPr>
        <p:grpSpPr>
          <a:xfrm rot="1628208">
            <a:off x="6677278" y="3040846"/>
            <a:ext cx="587736" cy="781797"/>
            <a:chOff x="3600400" y="2783875"/>
            <a:chExt cx="402275" cy="535100"/>
          </a:xfrm>
        </p:grpSpPr>
        <p:sp>
          <p:nvSpPr>
            <p:cNvPr id="529" name="Google Shape;529;p25"/>
            <p:cNvSpPr/>
            <p:nvPr/>
          </p:nvSpPr>
          <p:spPr>
            <a:xfrm>
              <a:off x="3631725" y="3070825"/>
              <a:ext cx="195525" cy="237500"/>
            </a:xfrm>
            <a:custGeom>
              <a:avLst/>
              <a:gdLst/>
              <a:ahLst/>
              <a:cxnLst/>
              <a:rect l="l" t="t" r="r" b="b"/>
              <a:pathLst>
                <a:path w="7821" h="9500" extrusionOk="0">
                  <a:moveTo>
                    <a:pt x="3033" y="1"/>
                  </a:moveTo>
                  <a:lnTo>
                    <a:pt x="1" y="7620"/>
                  </a:lnTo>
                  <a:lnTo>
                    <a:pt x="2808" y="7520"/>
                  </a:lnTo>
                  <a:lnTo>
                    <a:pt x="4687" y="9500"/>
                  </a:lnTo>
                  <a:lnTo>
                    <a:pt x="7820" y="1881"/>
                  </a:lnTo>
                  <a:lnTo>
                    <a:pt x="30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5"/>
            <p:cNvSpPr/>
            <p:nvPr/>
          </p:nvSpPr>
          <p:spPr>
            <a:xfrm>
              <a:off x="3623575" y="3062700"/>
              <a:ext cx="211825" cy="256275"/>
            </a:xfrm>
            <a:custGeom>
              <a:avLst/>
              <a:gdLst/>
              <a:ahLst/>
              <a:cxnLst/>
              <a:rect l="l" t="t" r="r" b="b"/>
              <a:pathLst>
                <a:path w="8473" h="10251" extrusionOk="0">
                  <a:moveTo>
                    <a:pt x="3459" y="627"/>
                  </a:moveTo>
                  <a:lnTo>
                    <a:pt x="7845" y="2306"/>
                  </a:lnTo>
                  <a:lnTo>
                    <a:pt x="5009" y="9483"/>
                  </a:lnTo>
                  <a:lnTo>
                    <a:pt x="3259" y="7644"/>
                  </a:lnTo>
                  <a:lnTo>
                    <a:pt x="627" y="7744"/>
                  </a:lnTo>
                  <a:lnTo>
                    <a:pt x="3459" y="627"/>
                  </a:lnTo>
                  <a:close/>
                  <a:moveTo>
                    <a:pt x="3259" y="0"/>
                  </a:moveTo>
                  <a:lnTo>
                    <a:pt x="1" y="8145"/>
                  </a:lnTo>
                  <a:lnTo>
                    <a:pt x="1" y="8145"/>
                  </a:lnTo>
                  <a:lnTo>
                    <a:pt x="3033" y="8045"/>
                  </a:lnTo>
                  <a:lnTo>
                    <a:pt x="5139" y="10251"/>
                  </a:lnTo>
                  <a:lnTo>
                    <a:pt x="5239" y="9925"/>
                  </a:lnTo>
                  <a:lnTo>
                    <a:pt x="8472" y="2105"/>
                  </a:lnTo>
                  <a:lnTo>
                    <a:pt x="3259"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5"/>
            <p:cNvSpPr/>
            <p:nvPr/>
          </p:nvSpPr>
          <p:spPr>
            <a:xfrm>
              <a:off x="3775225" y="3070825"/>
              <a:ext cx="196125" cy="237500"/>
            </a:xfrm>
            <a:custGeom>
              <a:avLst/>
              <a:gdLst/>
              <a:ahLst/>
              <a:cxnLst/>
              <a:rect l="l" t="t" r="r" b="b"/>
              <a:pathLst>
                <a:path w="7845" h="9500" extrusionOk="0">
                  <a:moveTo>
                    <a:pt x="4812" y="1"/>
                  </a:moveTo>
                  <a:lnTo>
                    <a:pt x="0" y="1881"/>
                  </a:lnTo>
                  <a:lnTo>
                    <a:pt x="3033" y="9500"/>
                  </a:lnTo>
                  <a:lnTo>
                    <a:pt x="5013" y="7520"/>
                  </a:lnTo>
                  <a:lnTo>
                    <a:pt x="7845" y="7620"/>
                  </a:lnTo>
                  <a:lnTo>
                    <a:pt x="7845" y="7620"/>
                  </a:lnTo>
                  <a:lnTo>
                    <a:pt x="48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5"/>
            <p:cNvSpPr/>
            <p:nvPr/>
          </p:nvSpPr>
          <p:spPr>
            <a:xfrm>
              <a:off x="3767700" y="3062700"/>
              <a:ext cx="211175" cy="256275"/>
            </a:xfrm>
            <a:custGeom>
              <a:avLst/>
              <a:gdLst/>
              <a:ahLst/>
              <a:cxnLst/>
              <a:rect l="l" t="t" r="r" b="b"/>
              <a:pathLst>
                <a:path w="8447" h="10251" extrusionOk="0">
                  <a:moveTo>
                    <a:pt x="5013" y="627"/>
                  </a:moveTo>
                  <a:lnTo>
                    <a:pt x="7820" y="7744"/>
                  </a:lnTo>
                  <a:lnTo>
                    <a:pt x="5213" y="7644"/>
                  </a:lnTo>
                  <a:lnTo>
                    <a:pt x="3421" y="9436"/>
                  </a:lnTo>
                  <a:lnTo>
                    <a:pt x="3421" y="9436"/>
                  </a:lnTo>
                  <a:lnTo>
                    <a:pt x="627" y="2306"/>
                  </a:lnTo>
                  <a:lnTo>
                    <a:pt x="5013" y="627"/>
                  </a:lnTo>
                  <a:close/>
                  <a:moveTo>
                    <a:pt x="5213" y="0"/>
                  </a:moveTo>
                  <a:lnTo>
                    <a:pt x="0" y="2105"/>
                  </a:lnTo>
                  <a:lnTo>
                    <a:pt x="3233" y="10251"/>
                  </a:lnTo>
                  <a:lnTo>
                    <a:pt x="3434" y="10025"/>
                  </a:lnTo>
                  <a:lnTo>
                    <a:pt x="5314" y="8045"/>
                  </a:lnTo>
                  <a:lnTo>
                    <a:pt x="8446" y="8145"/>
                  </a:lnTo>
                  <a:lnTo>
                    <a:pt x="5213"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5"/>
            <p:cNvSpPr/>
            <p:nvPr/>
          </p:nvSpPr>
          <p:spPr>
            <a:xfrm>
              <a:off x="3605425" y="2788875"/>
              <a:ext cx="391625" cy="396650"/>
            </a:xfrm>
            <a:custGeom>
              <a:avLst/>
              <a:gdLst/>
              <a:ahLst/>
              <a:cxnLst/>
              <a:rect l="l" t="t" r="r" b="b"/>
              <a:pathLst>
                <a:path w="15665" h="15866" extrusionOk="0">
                  <a:moveTo>
                    <a:pt x="7845" y="1"/>
                  </a:moveTo>
                  <a:lnTo>
                    <a:pt x="6491" y="527"/>
                  </a:lnTo>
                  <a:lnTo>
                    <a:pt x="5113" y="527"/>
                  </a:lnTo>
                  <a:lnTo>
                    <a:pt x="4085" y="1454"/>
                  </a:lnTo>
                  <a:lnTo>
                    <a:pt x="2732" y="1880"/>
                  </a:lnTo>
                  <a:lnTo>
                    <a:pt x="2105" y="3133"/>
                  </a:lnTo>
                  <a:lnTo>
                    <a:pt x="952" y="3961"/>
                  </a:lnTo>
                  <a:lnTo>
                    <a:pt x="727" y="5314"/>
                  </a:lnTo>
                  <a:lnTo>
                    <a:pt x="0" y="6567"/>
                  </a:lnTo>
                  <a:lnTo>
                    <a:pt x="326" y="7946"/>
                  </a:lnTo>
                  <a:lnTo>
                    <a:pt x="0" y="9299"/>
                  </a:lnTo>
                  <a:lnTo>
                    <a:pt x="727" y="10552"/>
                  </a:lnTo>
                  <a:lnTo>
                    <a:pt x="952" y="11905"/>
                  </a:lnTo>
                  <a:lnTo>
                    <a:pt x="2105" y="12833"/>
                  </a:lnTo>
                  <a:lnTo>
                    <a:pt x="2732" y="14086"/>
                  </a:lnTo>
                  <a:lnTo>
                    <a:pt x="4085" y="14512"/>
                  </a:lnTo>
                  <a:lnTo>
                    <a:pt x="5113" y="15464"/>
                  </a:lnTo>
                  <a:lnTo>
                    <a:pt x="6491" y="15339"/>
                  </a:lnTo>
                  <a:lnTo>
                    <a:pt x="7845" y="15865"/>
                  </a:lnTo>
                  <a:lnTo>
                    <a:pt x="9198" y="15339"/>
                  </a:lnTo>
                  <a:lnTo>
                    <a:pt x="10551" y="15464"/>
                  </a:lnTo>
                  <a:lnTo>
                    <a:pt x="11604" y="14512"/>
                  </a:lnTo>
                  <a:lnTo>
                    <a:pt x="12957" y="14086"/>
                  </a:lnTo>
                  <a:lnTo>
                    <a:pt x="13584" y="12833"/>
                  </a:lnTo>
                  <a:lnTo>
                    <a:pt x="14737" y="11905"/>
                  </a:lnTo>
                  <a:lnTo>
                    <a:pt x="14937" y="10552"/>
                  </a:lnTo>
                  <a:lnTo>
                    <a:pt x="15664" y="9299"/>
                  </a:lnTo>
                  <a:lnTo>
                    <a:pt x="15363" y="7946"/>
                  </a:lnTo>
                  <a:lnTo>
                    <a:pt x="15664" y="6567"/>
                  </a:lnTo>
                  <a:lnTo>
                    <a:pt x="14937" y="5314"/>
                  </a:lnTo>
                  <a:lnTo>
                    <a:pt x="14737" y="3961"/>
                  </a:lnTo>
                  <a:lnTo>
                    <a:pt x="13584" y="3133"/>
                  </a:lnTo>
                  <a:lnTo>
                    <a:pt x="12957" y="1880"/>
                  </a:lnTo>
                  <a:lnTo>
                    <a:pt x="11604" y="1454"/>
                  </a:lnTo>
                  <a:lnTo>
                    <a:pt x="10551" y="527"/>
                  </a:lnTo>
                  <a:lnTo>
                    <a:pt x="9198" y="527"/>
                  </a:lnTo>
                  <a:lnTo>
                    <a:pt x="7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5"/>
            <p:cNvSpPr/>
            <p:nvPr/>
          </p:nvSpPr>
          <p:spPr>
            <a:xfrm>
              <a:off x="3600400" y="2783875"/>
              <a:ext cx="402275" cy="409800"/>
            </a:xfrm>
            <a:custGeom>
              <a:avLst/>
              <a:gdLst/>
              <a:ahLst/>
              <a:cxnLst/>
              <a:rect l="l" t="t" r="r" b="b"/>
              <a:pathLst>
                <a:path w="16091" h="16392" extrusionOk="0">
                  <a:moveTo>
                    <a:pt x="8046" y="401"/>
                  </a:moveTo>
                  <a:lnTo>
                    <a:pt x="9299" y="927"/>
                  </a:lnTo>
                  <a:lnTo>
                    <a:pt x="10652" y="927"/>
                  </a:lnTo>
                  <a:lnTo>
                    <a:pt x="11705" y="1755"/>
                  </a:lnTo>
                  <a:lnTo>
                    <a:pt x="13058" y="2181"/>
                  </a:lnTo>
                  <a:lnTo>
                    <a:pt x="13685" y="3434"/>
                  </a:lnTo>
                  <a:lnTo>
                    <a:pt x="14712" y="4261"/>
                  </a:lnTo>
                  <a:lnTo>
                    <a:pt x="14938" y="5639"/>
                  </a:lnTo>
                  <a:lnTo>
                    <a:pt x="15665" y="6767"/>
                  </a:lnTo>
                  <a:lnTo>
                    <a:pt x="15339" y="8146"/>
                  </a:lnTo>
                  <a:lnTo>
                    <a:pt x="15339" y="8246"/>
                  </a:lnTo>
                  <a:lnTo>
                    <a:pt x="15665" y="9499"/>
                  </a:lnTo>
                  <a:lnTo>
                    <a:pt x="14938" y="10652"/>
                  </a:lnTo>
                  <a:lnTo>
                    <a:pt x="14712" y="12005"/>
                  </a:lnTo>
                  <a:lnTo>
                    <a:pt x="13685" y="12832"/>
                  </a:lnTo>
                  <a:lnTo>
                    <a:pt x="13058" y="14085"/>
                  </a:lnTo>
                  <a:lnTo>
                    <a:pt x="11705" y="14511"/>
                  </a:lnTo>
                  <a:lnTo>
                    <a:pt x="10652" y="15439"/>
                  </a:lnTo>
                  <a:lnTo>
                    <a:pt x="9299" y="15339"/>
                  </a:lnTo>
                  <a:lnTo>
                    <a:pt x="8046" y="15865"/>
                  </a:lnTo>
                  <a:lnTo>
                    <a:pt x="6793" y="15339"/>
                  </a:lnTo>
                  <a:lnTo>
                    <a:pt x="5439" y="15439"/>
                  </a:lnTo>
                  <a:lnTo>
                    <a:pt x="4386" y="14511"/>
                  </a:lnTo>
                  <a:lnTo>
                    <a:pt x="3033" y="14085"/>
                  </a:lnTo>
                  <a:lnTo>
                    <a:pt x="2407" y="12832"/>
                  </a:lnTo>
                  <a:lnTo>
                    <a:pt x="1354" y="12005"/>
                  </a:lnTo>
                  <a:lnTo>
                    <a:pt x="1153" y="10652"/>
                  </a:lnTo>
                  <a:lnTo>
                    <a:pt x="427" y="9499"/>
                  </a:lnTo>
                  <a:lnTo>
                    <a:pt x="727" y="8146"/>
                  </a:lnTo>
                  <a:lnTo>
                    <a:pt x="427" y="6767"/>
                  </a:lnTo>
                  <a:lnTo>
                    <a:pt x="1153" y="5639"/>
                  </a:lnTo>
                  <a:lnTo>
                    <a:pt x="1354" y="4261"/>
                  </a:lnTo>
                  <a:lnTo>
                    <a:pt x="2407" y="3434"/>
                  </a:lnTo>
                  <a:lnTo>
                    <a:pt x="3033" y="2181"/>
                  </a:lnTo>
                  <a:lnTo>
                    <a:pt x="4386" y="1755"/>
                  </a:lnTo>
                  <a:lnTo>
                    <a:pt x="5439" y="927"/>
                  </a:lnTo>
                  <a:lnTo>
                    <a:pt x="6793" y="927"/>
                  </a:lnTo>
                  <a:lnTo>
                    <a:pt x="8046" y="401"/>
                  </a:lnTo>
                  <a:close/>
                  <a:moveTo>
                    <a:pt x="8046" y="0"/>
                  </a:moveTo>
                  <a:lnTo>
                    <a:pt x="6692" y="501"/>
                  </a:lnTo>
                  <a:lnTo>
                    <a:pt x="5214" y="501"/>
                  </a:lnTo>
                  <a:lnTo>
                    <a:pt x="4186" y="1454"/>
                  </a:lnTo>
                  <a:lnTo>
                    <a:pt x="2808" y="1880"/>
                  </a:lnTo>
                  <a:lnTo>
                    <a:pt x="2081" y="3133"/>
                  </a:lnTo>
                  <a:lnTo>
                    <a:pt x="928" y="4060"/>
                  </a:lnTo>
                  <a:lnTo>
                    <a:pt x="727" y="5514"/>
                  </a:lnTo>
                  <a:lnTo>
                    <a:pt x="1" y="6767"/>
                  </a:lnTo>
                  <a:lnTo>
                    <a:pt x="301" y="8146"/>
                  </a:lnTo>
                  <a:lnTo>
                    <a:pt x="1" y="9599"/>
                  </a:lnTo>
                  <a:lnTo>
                    <a:pt x="727" y="10852"/>
                  </a:lnTo>
                  <a:lnTo>
                    <a:pt x="928" y="12206"/>
                  </a:lnTo>
                  <a:lnTo>
                    <a:pt x="2081" y="13158"/>
                  </a:lnTo>
                  <a:lnTo>
                    <a:pt x="2808" y="14411"/>
                  </a:lnTo>
                  <a:lnTo>
                    <a:pt x="4186" y="14912"/>
                  </a:lnTo>
                  <a:lnTo>
                    <a:pt x="5214" y="15865"/>
                  </a:lnTo>
                  <a:lnTo>
                    <a:pt x="6692" y="15765"/>
                  </a:lnTo>
                  <a:lnTo>
                    <a:pt x="8046" y="16391"/>
                  </a:lnTo>
                  <a:lnTo>
                    <a:pt x="9399" y="15765"/>
                  </a:lnTo>
                  <a:lnTo>
                    <a:pt x="10853" y="15865"/>
                  </a:lnTo>
                  <a:lnTo>
                    <a:pt x="11905" y="14912"/>
                  </a:lnTo>
                  <a:lnTo>
                    <a:pt x="13259" y="14411"/>
                  </a:lnTo>
                  <a:lnTo>
                    <a:pt x="13986" y="13158"/>
                  </a:lnTo>
                  <a:lnTo>
                    <a:pt x="15138" y="12206"/>
                  </a:lnTo>
                  <a:lnTo>
                    <a:pt x="15339" y="10852"/>
                  </a:lnTo>
                  <a:lnTo>
                    <a:pt x="16091" y="9599"/>
                  </a:lnTo>
                  <a:lnTo>
                    <a:pt x="15776" y="8195"/>
                  </a:lnTo>
                  <a:lnTo>
                    <a:pt x="16091" y="6767"/>
                  </a:lnTo>
                  <a:lnTo>
                    <a:pt x="15339" y="5514"/>
                  </a:lnTo>
                  <a:lnTo>
                    <a:pt x="15138" y="4060"/>
                  </a:lnTo>
                  <a:lnTo>
                    <a:pt x="13986" y="3133"/>
                  </a:lnTo>
                  <a:lnTo>
                    <a:pt x="13259" y="1880"/>
                  </a:lnTo>
                  <a:lnTo>
                    <a:pt x="11905" y="1454"/>
                  </a:lnTo>
                  <a:lnTo>
                    <a:pt x="10853" y="501"/>
                  </a:lnTo>
                  <a:lnTo>
                    <a:pt x="9399" y="501"/>
                  </a:lnTo>
                  <a:lnTo>
                    <a:pt x="8046"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5"/>
            <p:cNvSpPr/>
            <p:nvPr/>
          </p:nvSpPr>
          <p:spPr>
            <a:xfrm>
              <a:off x="3663050" y="2851525"/>
              <a:ext cx="276975" cy="273850"/>
            </a:xfrm>
            <a:custGeom>
              <a:avLst/>
              <a:gdLst/>
              <a:ahLst/>
              <a:cxnLst/>
              <a:rect l="l" t="t" r="r" b="b"/>
              <a:pathLst>
                <a:path w="11079" h="10954" extrusionOk="0">
                  <a:moveTo>
                    <a:pt x="5540" y="302"/>
                  </a:moveTo>
                  <a:cubicBezTo>
                    <a:pt x="6993" y="302"/>
                    <a:pt x="8246" y="828"/>
                    <a:pt x="9199" y="1780"/>
                  </a:cubicBezTo>
                  <a:cubicBezTo>
                    <a:pt x="10126" y="2708"/>
                    <a:pt x="10753" y="4061"/>
                    <a:pt x="10753" y="5440"/>
                  </a:cubicBezTo>
                  <a:cubicBezTo>
                    <a:pt x="10753" y="6893"/>
                    <a:pt x="10126" y="8146"/>
                    <a:pt x="9199" y="9074"/>
                  </a:cubicBezTo>
                  <a:cubicBezTo>
                    <a:pt x="8246" y="10026"/>
                    <a:pt x="6993" y="10653"/>
                    <a:pt x="5540" y="10653"/>
                  </a:cubicBezTo>
                  <a:cubicBezTo>
                    <a:pt x="4061" y="10653"/>
                    <a:pt x="2808" y="10026"/>
                    <a:pt x="1880" y="9074"/>
                  </a:cubicBezTo>
                  <a:cubicBezTo>
                    <a:pt x="928" y="8146"/>
                    <a:pt x="302" y="6893"/>
                    <a:pt x="302" y="5440"/>
                  </a:cubicBezTo>
                  <a:cubicBezTo>
                    <a:pt x="302" y="4061"/>
                    <a:pt x="928" y="2708"/>
                    <a:pt x="1880" y="1780"/>
                  </a:cubicBezTo>
                  <a:cubicBezTo>
                    <a:pt x="2808" y="828"/>
                    <a:pt x="4061" y="302"/>
                    <a:pt x="5540" y="302"/>
                  </a:cubicBezTo>
                  <a:close/>
                  <a:moveTo>
                    <a:pt x="5540" y="1"/>
                  </a:moveTo>
                  <a:cubicBezTo>
                    <a:pt x="2507" y="1"/>
                    <a:pt x="1" y="2407"/>
                    <a:pt x="1" y="5440"/>
                  </a:cubicBezTo>
                  <a:cubicBezTo>
                    <a:pt x="1" y="8447"/>
                    <a:pt x="2507" y="10953"/>
                    <a:pt x="5540" y="10953"/>
                  </a:cubicBezTo>
                  <a:cubicBezTo>
                    <a:pt x="8572" y="10953"/>
                    <a:pt x="11079" y="8447"/>
                    <a:pt x="11079" y="5440"/>
                  </a:cubicBezTo>
                  <a:cubicBezTo>
                    <a:pt x="11079" y="2407"/>
                    <a:pt x="8572" y="1"/>
                    <a:pt x="5540"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6" name="Google Shape;536;p25"/>
          <p:cNvSpPr txBox="1">
            <a:spLocks noGrp="1"/>
          </p:cNvSpPr>
          <p:nvPr>
            <p:ph type="ctrTitle"/>
          </p:nvPr>
        </p:nvSpPr>
        <p:spPr>
          <a:xfrm>
            <a:off x="5149650" y="626250"/>
            <a:ext cx="2502000" cy="5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t>Milestone 3</a:t>
            </a:r>
            <a:endParaRPr sz="2800"/>
          </a:p>
        </p:txBody>
      </p:sp>
      <p:sp>
        <p:nvSpPr>
          <p:cNvPr id="537" name="Google Shape;537;p25"/>
          <p:cNvSpPr txBox="1">
            <a:spLocks noGrp="1"/>
          </p:cNvSpPr>
          <p:nvPr>
            <p:ph type="ctrTitle"/>
          </p:nvPr>
        </p:nvSpPr>
        <p:spPr>
          <a:xfrm>
            <a:off x="4905450" y="1068550"/>
            <a:ext cx="2502000" cy="513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700"/>
              <a:t>User Study</a:t>
            </a:r>
            <a:endParaRPr sz="27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34"/>
          <p:cNvSpPr txBox="1"/>
          <p:nvPr/>
        </p:nvSpPr>
        <p:spPr>
          <a:xfrm>
            <a:off x="677025" y="526600"/>
            <a:ext cx="78234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latin typeface="Didact Gothic"/>
                <a:ea typeface="Didact Gothic"/>
                <a:cs typeface="Didact Gothic"/>
                <a:sym typeface="Didact Gothic"/>
              </a:rPr>
              <a:t>User Tasks</a:t>
            </a:r>
            <a:endParaRPr sz="2700" b="1">
              <a:latin typeface="Didact Gothic"/>
              <a:ea typeface="Didact Gothic"/>
              <a:cs typeface="Didact Gothic"/>
              <a:sym typeface="Didact Gothic"/>
            </a:endParaRPr>
          </a:p>
        </p:txBody>
      </p:sp>
      <p:sp>
        <p:nvSpPr>
          <p:cNvPr id="841" name="Google Shape;841;p34"/>
          <p:cNvSpPr txBox="1"/>
          <p:nvPr/>
        </p:nvSpPr>
        <p:spPr>
          <a:xfrm>
            <a:off x="733450" y="1156575"/>
            <a:ext cx="7513200" cy="22779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SzPts val="1700"/>
              <a:buFont typeface="Didact Gothic"/>
              <a:buAutoNum type="arabicPeriod"/>
            </a:pPr>
            <a:r>
              <a:rPr lang="en" sz="1700" b="1">
                <a:latin typeface="Didact Gothic"/>
                <a:ea typeface="Didact Gothic"/>
                <a:cs typeface="Didact Gothic"/>
                <a:sym typeface="Didact Gothic"/>
              </a:rPr>
              <a:t>Sign up</a:t>
            </a:r>
            <a:r>
              <a:rPr lang="en" sz="1700">
                <a:latin typeface="Didact Gothic"/>
                <a:ea typeface="Didact Gothic"/>
                <a:cs typeface="Didact Gothic"/>
                <a:sym typeface="Didact Gothic"/>
              </a:rPr>
              <a:t> </a:t>
            </a:r>
            <a:r>
              <a:rPr lang="en" sz="1700" b="1">
                <a:latin typeface="Didact Gothic"/>
                <a:ea typeface="Didact Gothic"/>
                <a:cs typeface="Didact Gothic"/>
                <a:sym typeface="Didact Gothic"/>
              </a:rPr>
              <a:t>for the DisCourse app</a:t>
            </a:r>
            <a:r>
              <a:rPr lang="en" sz="1700">
                <a:latin typeface="Didact Gothic"/>
                <a:ea typeface="Didact Gothic"/>
                <a:cs typeface="Didact Gothic"/>
                <a:sym typeface="Didact Gothic"/>
              </a:rPr>
              <a:t> and navigate to the badges in user profile.</a:t>
            </a:r>
            <a:br>
              <a:rPr lang="en" sz="1700">
                <a:latin typeface="Didact Gothic"/>
                <a:ea typeface="Didact Gothic"/>
                <a:cs typeface="Didact Gothic"/>
                <a:sym typeface="Didact Gothic"/>
              </a:rPr>
            </a:br>
            <a:endParaRPr sz="1700">
              <a:latin typeface="Didact Gothic"/>
              <a:ea typeface="Didact Gothic"/>
              <a:cs typeface="Didact Gothic"/>
              <a:sym typeface="Didact Gothic"/>
            </a:endParaRPr>
          </a:p>
          <a:p>
            <a:pPr marL="457200" lvl="0" indent="-336550" algn="l" rtl="0">
              <a:spcBef>
                <a:spcPts val="0"/>
              </a:spcBef>
              <a:spcAft>
                <a:spcPts val="0"/>
              </a:spcAft>
              <a:buSzPts val="1700"/>
              <a:buFont typeface="Didact Gothic"/>
              <a:buAutoNum type="arabicPeriod"/>
            </a:pPr>
            <a:r>
              <a:rPr lang="en" sz="1700" b="1">
                <a:latin typeface="Didact Gothic"/>
                <a:ea typeface="Didact Gothic"/>
                <a:cs typeface="Didact Gothic"/>
                <a:sym typeface="Didact Gothic"/>
              </a:rPr>
              <a:t>Navigate to the Review Digest</a:t>
            </a:r>
            <a:r>
              <a:rPr lang="en" sz="1700">
                <a:latin typeface="Didact Gothic"/>
                <a:ea typeface="Didact Gothic"/>
                <a:cs typeface="Didact Gothic"/>
                <a:sym typeface="Didact Gothic"/>
              </a:rPr>
              <a:t> and filter the Most-Liked Classes category for CSCI classes only.</a:t>
            </a:r>
            <a:br>
              <a:rPr lang="en" sz="1700">
                <a:latin typeface="Didact Gothic"/>
                <a:ea typeface="Didact Gothic"/>
                <a:cs typeface="Didact Gothic"/>
                <a:sym typeface="Didact Gothic"/>
              </a:rPr>
            </a:br>
            <a:endParaRPr sz="1700">
              <a:latin typeface="Didact Gothic"/>
              <a:ea typeface="Didact Gothic"/>
              <a:cs typeface="Didact Gothic"/>
              <a:sym typeface="Didact Gothic"/>
            </a:endParaRPr>
          </a:p>
          <a:p>
            <a:pPr marL="457200" lvl="0" indent="-336550" algn="l" rtl="0">
              <a:spcBef>
                <a:spcPts val="0"/>
              </a:spcBef>
              <a:spcAft>
                <a:spcPts val="0"/>
              </a:spcAft>
              <a:buSzPts val="1700"/>
              <a:buFont typeface="Didact Gothic"/>
              <a:buAutoNum type="arabicPeriod"/>
            </a:pPr>
            <a:r>
              <a:rPr lang="en" sz="1700" b="1">
                <a:latin typeface="Didact Gothic"/>
                <a:ea typeface="Didact Gothic"/>
                <a:cs typeface="Didact Gothic"/>
                <a:sym typeface="Didact Gothic"/>
              </a:rPr>
              <a:t>Find and read through a review,</a:t>
            </a:r>
            <a:r>
              <a:rPr lang="en" sz="1700">
                <a:latin typeface="Didact Gothic"/>
                <a:ea typeface="Didact Gothic"/>
                <a:cs typeface="Didact Gothic"/>
                <a:sym typeface="Didact Gothic"/>
              </a:rPr>
              <a:t> comment, and upvote on it.</a:t>
            </a:r>
            <a:br>
              <a:rPr lang="en" sz="1700">
                <a:latin typeface="Didact Gothic"/>
                <a:ea typeface="Didact Gothic"/>
                <a:cs typeface="Didact Gothic"/>
                <a:sym typeface="Didact Gothic"/>
              </a:rPr>
            </a:br>
            <a:endParaRPr sz="1700">
              <a:latin typeface="Didact Gothic"/>
              <a:ea typeface="Didact Gothic"/>
              <a:cs typeface="Didact Gothic"/>
              <a:sym typeface="Didact Gothic"/>
            </a:endParaRPr>
          </a:p>
          <a:p>
            <a:pPr marL="457200" lvl="0" indent="-336550" algn="l" rtl="0">
              <a:spcBef>
                <a:spcPts val="0"/>
              </a:spcBef>
              <a:spcAft>
                <a:spcPts val="0"/>
              </a:spcAft>
              <a:buSzPts val="1700"/>
              <a:buFont typeface="Didact Gothic"/>
              <a:buAutoNum type="arabicPeriod"/>
            </a:pPr>
            <a:r>
              <a:rPr lang="en" sz="1700" b="1">
                <a:latin typeface="Didact Gothic"/>
                <a:ea typeface="Didact Gothic"/>
                <a:cs typeface="Didact Gothic"/>
                <a:sym typeface="Didact Gothic"/>
              </a:rPr>
              <a:t>Write a review </a:t>
            </a:r>
            <a:r>
              <a:rPr lang="en" sz="1700">
                <a:latin typeface="Didact Gothic"/>
                <a:ea typeface="Didact Gothic"/>
                <a:cs typeface="Didact Gothic"/>
                <a:sym typeface="Didact Gothic"/>
              </a:rPr>
              <a:t>for the class CSCI 5115.</a:t>
            </a:r>
            <a:endParaRPr sz="1700">
              <a:latin typeface="Didact Gothic"/>
              <a:ea typeface="Didact Gothic"/>
              <a:cs typeface="Didact Gothic"/>
              <a:sym typeface="Didact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35"/>
          <p:cNvSpPr txBox="1">
            <a:spLocks noGrp="1"/>
          </p:cNvSpPr>
          <p:nvPr>
            <p:ph type="title"/>
          </p:nvPr>
        </p:nvSpPr>
        <p:spPr>
          <a:xfrm>
            <a:off x="722400" y="28785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Measurement</a:t>
            </a:r>
            <a:endParaRPr/>
          </a:p>
        </p:txBody>
      </p:sp>
      <p:pic>
        <p:nvPicPr>
          <p:cNvPr id="847" name="Google Shape;847;p35" title="Chart"/>
          <p:cNvPicPr preferRelativeResize="0"/>
          <p:nvPr/>
        </p:nvPicPr>
        <p:blipFill>
          <a:blip r:embed="rId3">
            <a:alphaModFix/>
          </a:blip>
          <a:stretch>
            <a:fillRect/>
          </a:stretch>
        </p:blipFill>
        <p:spPr>
          <a:xfrm>
            <a:off x="3801924" y="1192200"/>
            <a:ext cx="2293624" cy="1642410"/>
          </a:xfrm>
          <a:prstGeom prst="rect">
            <a:avLst/>
          </a:prstGeom>
          <a:noFill/>
          <a:ln w="9525" cap="flat" cmpd="sng">
            <a:solidFill>
              <a:schemeClr val="dk2"/>
            </a:solidFill>
            <a:prstDash val="solid"/>
            <a:round/>
            <a:headEnd type="none" w="sm" len="sm"/>
            <a:tailEnd type="none" w="sm" len="sm"/>
          </a:ln>
        </p:spPr>
      </p:pic>
      <p:pic>
        <p:nvPicPr>
          <p:cNvPr id="848" name="Google Shape;848;p35" title="Chart"/>
          <p:cNvPicPr preferRelativeResize="0"/>
          <p:nvPr/>
        </p:nvPicPr>
        <p:blipFill>
          <a:blip r:embed="rId4">
            <a:alphaModFix/>
          </a:blip>
          <a:stretch>
            <a:fillRect/>
          </a:stretch>
        </p:blipFill>
        <p:spPr>
          <a:xfrm>
            <a:off x="3801924" y="2887943"/>
            <a:ext cx="2293624" cy="1642423"/>
          </a:xfrm>
          <a:prstGeom prst="rect">
            <a:avLst/>
          </a:prstGeom>
          <a:noFill/>
          <a:ln w="9525" cap="flat" cmpd="sng">
            <a:solidFill>
              <a:schemeClr val="dk2"/>
            </a:solidFill>
            <a:prstDash val="solid"/>
            <a:round/>
            <a:headEnd type="none" w="sm" len="sm"/>
            <a:tailEnd type="none" w="sm" len="sm"/>
          </a:ln>
        </p:spPr>
      </p:pic>
      <p:pic>
        <p:nvPicPr>
          <p:cNvPr id="849" name="Google Shape;849;p35" title="Chart"/>
          <p:cNvPicPr preferRelativeResize="0"/>
          <p:nvPr/>
        </p:nvPicPr>
        <p:blipFill>
          <a:blip r:embed="rId5">
            <a:alphaModFix/>
          </a:blip>
          <a:stretch>
            <a:fillRect/>
          </a:stretch>
        </p:blipFill>
        <p:spPr>
          <a:xfrm>
            <a:off x="6227288" y="1196981"/>
            <a:ext cx="2280221" cy="1632827"/>
          </a:xfrm>
          <a:prstGeom prst="rect">
            <a:avLst/>
          </a:prstGeom>
          <a:noFill/>
          <a:ln w="9525" cap="flat" cmpd="sng">
            <a:solidFill>
              <a:schemeClr val="dk2"/>
            </a:solidFill>
            <a:prstDash val="solid"/>
            <a:round/>
            <a:headEnd type="none" w="sm" len="sm"/>
            <a:tailEnd type="none" w="sm" len="sm"/>
          </a:ln>
        </p:spPr>
      </p:pic>
      <p:pic>
        <p:nvPicPr>
          <p:cNvPr id="850" name="Google Shape;850;p35" title="Chart"/>
          <p:cNvPicPr preferRelativeResize="0"/>
          <p:nvPr/>
        </p:nvPicPr>
        <p:blipFill>
          <a:blip r:embed="rId6">
            <a:alphaModFix/>
          </a:blip>
          <a:stretch>
            <a:fillRect/>
          </a:stretch>
        </p:blipFill>
        <p:spPr>
          <a:xfrm>
            <a:off x="6220581" y="2887943"/>
            <a:ext cx="2293646" cy="1642431"/>
          </a:xfrm>
          <a:prstGeom prst="rect">
            <a:avLst/>
          </a:prstGeom>
          <a:noFill/>
          <a:ln w="9525" cap="flat" cmpd="sng">
            <a:solidFill>
              <a:schemeClr val="dk2"/>
            </a:solidFill>
            <a:prstDash val="solid"/>
            <a:round/>
            <a:headEnd type="none" w="sm" len="sm"/>
            <a:tailEnd type="none" w="sm" len="sm"/>
          </a:ln>
        </p:spPr>
      </p:pic>
      <p:sp>
        <p:nvSpPr>
          <p:cNvPr id="851" name="Google Shape;851;p35"/>
          <p:cNvSpPr txBox="1"/>
          <p:nvPr/>
        </p:nvSpPr>
        <p:spPr>
          <a:xfrm>
            <a:off x="4815433" y="1192211"/>
            <a:ext cx="1061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Didact Gothic"/>
                <a:ea typeface="Didact Gothic"/>
                <a:cs typeface="Didact Gothic"/>
                <a:sym typeface="Didact Gothic"/>
              </a:rPr>
              <a:t>(1) Profile Sign Up</a:t>
            </a:r>
            <a:endParaRPr b="1">
              <a:latin typeface="Didact Gothic"/>
              <a:ea typeface="Didact Gothic"/>
              <a:cs typeface="Didact Gothic"/>
              <a:sym typeface="Didact Gothic"/>
            </a:endParaRPr>
          </a:p>
        </p:txBody>
      </p:sp>
      <p:sp>
        <p:nvSpPr>
          <p:cNvPr id="852" name="Google Shape;852;p35"/>
          <p:cNvSpPr txBox="1"/>
          <p:nvPr/>
        </p:nvSpPr>
        <p:spPr>
          <a:xfrm>
            <a:off x="4663032" y="2887943"/>
            <a:ext cx="1480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Didact Gothic"/>
                <a:ea typeface="Didact Gothic"/>
                <a:cs typeface="Didact Gothic"/>
                <a:sym typeface="Didact Gothic"/>
              </a:rPr>
              <a:t>(2) Review Digest and Filter</a:t>
            </a:r>
            <a:endParaRPr b="1">
              <a:latin typeface="Didact Gothic"/>
              <a:ea typeface="Didact Gothic"/>
              <a:cs typeface="Didact Gothic"/>
              <a:sym typeface="Didact Gothic"/>
            </a:endParaRPr>
          </a:p>
        </p:txBody>
      </p:sp>
      <p:sp>
        <p:nvSpPr>
          <p:cNvPr id="853" name="Google Shape;853;p35"/>
          <p:cNvSpPr txBox="1"/>
          <p:nvPr/>
        </p:nvSpPr>
        <p:spPr>
          <a:xfrm>
            <a:off x="7303752" y="2887943"/>
            <a:ext cx="1160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Didact Gothic"/>
                <a:ea typeface="Didact Gothic"/>
                <a:cs typeface="Didact Gothic"/>
                <a:sym typeface="Didact Gothic"/>
              </a:rPr>
              <a:t>(4) Writing a Review</a:t>
            </a:r>
            <a:endParaRPr b="1">
              <a:latin typeface="Didact Gothic"/>
              <a:ea typeface="Didact Gothic"/>
              <a:cs typeface="Didact Gothic"/>
              <a:sym typeface="Didact Gothic"/>
            </a:endParaRPr>
          </a:p>
        </p:txBody>
      </p:sp>
      <p:sp>
        <p:nvSpPr>
          <p:cNvPr id="854" name="Google Shape;854;p35"/>
          <p:cNvSpPr txBox="1"/>
          <p:nvPr/>
        </p:nvSpPr>
        <p:spPr>
          <a:xfrm>
            <a:off x="7070098" y="1207500"/>
            <a:ext cx="1427700" cy="5850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300" b="1">
                <a:latin typeface="Didact Gothic"/>
                <a:ea typeface="Didact Gothic"/>
                <a:cs typeface="Didact Gothic"/>
                <a:sym typeface="Didact Gothic"/>
              </a:rPr>
              <a:t>(3) Read, Interact with a Review</a:t>
            </a:r>
            <a:endParaRPr sz="1300" b="1">
              <a:latin typeface="Didact Gothic"/>
              <a:ea typeface="Didact Gothic"/>
              <a:cs typeface="Didact Gothic"/>
              <a:sym typeface="Didact Gothic"/>
            </a:endParaRPr>
          </a:p>
        </p:txBody>
      </p:sp>
      <p:sp>
        <p:nvSpPr>
          <p:cNvPr id="855" name="Google Shape;855;p35"/>
          <p:cNvSpPr txBox="1"/>
          <p:nvPr/>
        </p:nvSpPr>
        <p:spPr>
          <a:xfrm>
            <a:off x="868000" y="981325"/>
            <a:ext cx="3651000" cy="3675000"/>
          </a:xfrm>
          <a:prstGeom prst="rect">
            <a:avLst/>
          </a:prstGeom>
          <a:noFill/>
          <a:ln>
            <a:noFill/>
          </a:ln>
        </p:spPr>
        <p:txBody>
          <a:bodyPr spcFirstLastPara="1" wrap="square" lIns="91425" tIns="91425" rIns="91425" bIns="91425" anchor="ctr" anchorCtr="0">
            <a:normAutofit/>
          </a:bodyPr>
          <a:lstStyle/>
          <a:p>
            <a:pPr marL="457200" lvl="0" indent="-374650" algn="l" rtl="0">
              <a:spcBef>
                <a:spcPts val="0"/>
              </a:spcBef>
              <a:spcAft>
                <a:spcPts val="0"/>
              </a:spcAft>
              <a:buSzPts val="2300"/>
              <a:buFont typeface="Didact Gothic"/>
              <a:buChar char="●"/>
            </a:pPr>
            <a:r>
              <a:rPr lang="en" sz="2300">
                <a:latin typeface="Didact Gothic"/>
                <a:ea typeface="Didact Gothic"/>
                <a:cs typeface="Didact Gothic"/>
                <a:sym typeface="Didact Gothic"/>
              </a:rPr>
              <a:t>Task time</a:t>
            </a:r>
            <a:endParaRPr sz="2300">
              <a:latin typeface="Didact Gothic"/>
              <a:ea typeface="Didact Gothic"/>
              <a:cs typeface="Didact Gothic"/>
              <a:sym typeface="Didact Gothic"/>
            </a:endParaRPr>
          </a:p>
          <a:p>
            <a:pPr marL="457200" lvl="0" indent="-374650" algn="l" rtl="0">
              <a:spcBef>
                <a:spcPts val="1000"/>
              </a:spcBef>
              <a:spcAft>
                <a:spcPts val="0"/>
              </a:spcAft>
              <a:buSzPts val="2300"/>
              <a:buFont typeface="Didact Gothic"/>
              <a:buChar char="●"/>
            </a:pPr>
            <a:r>
              <a:rPr lang="en" sz="2300">
                <a:latin typeface="Didact Gothic"/>
                <a:ea typeface="Didact Gothic"/>
                <a:cs typeface="Didact Gothic"/>
                <a:sym typeface="Didact Gothic"/>
              </a:rPr>
              <a:t>Errors</a:t>
            </a:r>
            <a:endParaRPr sz="2300">
              <a:latin typeface="Didact Gothic"/>
              <a:ea typeface="Didact Gothic"/>
              <a:cs typeface="Didact Gothic"/>
              <a:sym typeface="Didact Gothic"/>
            </a:endParaRPr>
          </a:p>
          <a:p>
            <a:pPr marL="914400" lvl="1" indent="-374650" algn="l" rtl="0">
              <a:spcBef>
                <a:spcPts val="1000"/>
              </a:spcBef>
              <a:spcAft>
                <a:spcPts val="0"/>
              </a:spcAft>
              <a:buSzPts val="2300"/>
              <a:buFont typeface="Didact Gothic"/>
              <a:buChar char="○"/>
            </a:pPr>
            <a:r>
              <a:rPr lang="en" sz="2300">
                <a:latin typeface="Didact Gothic"/>
                <a:ea typeface="Didact Gothic"/>
                <a:cs typeface="Didact Gothic"/>
                <a:sym typeface="Didact Gothic"/>
              </a:rPr>
              <a:t>Frequency</a:t>
            </a:r>
            <a:endParaRPr sz="2300">
              <a:latin typeface="Didact Gothic"/>
              <a:ea typeface="Didact Gothic"/>
              <a:cs typeface="Didact Gothic"/>
              <a:sym typeface="Didact Gothic"/>
            </a:endParaRPr>
          </a:p>
          <a:p>
            <a:pPr marL="914400" lvl="1" indent="-374650" algn="l" rtl="0">
              <a:spcBef>
                <a:spcPts val="1000"/>
              </a:spcBef>
              <a:spcAft>
                <a:spcPts val="0"/>
              </a:spcAft>
              <a:buSzPts val="2300"/>
              <a:buFont typeface="Didact Gothic"/>
              <a:buChar char="○"/>
            </a:pPr>
            <a:r>
              <a:rPr lang="en" sz="2300">
                <a:latin typeface="Didact Gothic"/>
                <a:ea typeface="Didact Gothic"/>
                <a:cs typeface="Didact Gothic"/>
                <a:sym typeface="Didact Gothic"/>
              </a:rPr>
              <a:t>Categorized</a:t>
            </a:r>
            <a:endParaRPr sz="2300">
              <a:latin typeface="Didact Gothic"/>
              <a:ea typeface="Didact Gothic"/>
              <a:cs typeface="Didact Gothic"/>
              <a:sym typeface="Didact Gothic"/>
            </a:endParaRPr>
          </a:p>
          <a:p>
            <a:pPr marL="457200" lvl="0" indent="-374650" algn="l" rtl="0">
              <a:spcBef>
                <a:spcPts val="1000"/>
              </a:spcBef>
              <a:spcAft>
                <a:spcPts val="1000"/>
              </a:spcAft>
              <a:buSzPts val="2300"/>
              <a:buFont typeface="Didact Gothic"/>
              <a:buChar char="●"/>
            </a:pPr>
            <a:r>
              <a:rPr lang="en" sz="2300">
                <a:latin typeface="Didact Gothic"/>
                <a:ea typeface="Didact Gothic"/>
                <a:cs typeface="Didact Gothic"/>
                <a:sym typeface="Didact Gothic"/>
              </a:rPr>
              <a:t>Think aloud</a:t>
            </a:r>
            <a:endParaRPr sz="2300">
              <a:latin typeface="Didact Gothic"/>
              <a:ea typeface="Didact Gothic"/>
              <a:cs typeface="Didact Gothic"/>
              <a:sym typeface="Didact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36"/>
          <p:cNvSpPr txBox="1">
            <a:spLocks noGrp="1"/>
          </p:cNvSpPr>
          <p:nvPr>
            <p:ph type="title"/>
          </p:nvPr>
        </p:nvSpPr>
        <p:spPr>
          <a:xfrm>
            <a:off x="722400" y="28785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Task time (seconds)</a:t>
            </a:r>
            <a:endParaRPr/>
          </a:p>
        </p:txBody>
      </p:sp>
      <p:pic>
        <p:nvPicPr>
          <p:cNvPr id="861" name="Google Shape;861;p36" title="Chart"/>
          <p:cNvPicPr preferRelativeResize="0"/>
          <p:nvPr/>
        </p:nvPicPr>
        <p:blipFill>
          <a:blip r:embed="rId3">
            <a:alphaModFix/>
          </a:blip>
          <a:stretch>
            <a:fillRect/>
          </a:stretch>
        </p:blipFill>
        <p:spPr>
          <a:xfrm>
            <a:off x="1438250" y="854988"/>
            <a:ext cx="3086125" cy="1906600"/>
          </a:xfrm>
          <a:prstGeom prst="rect">
            <a:avLst/>
          </a:prstGeom>
          <a:noFill/>
          <a:ln w="9525" cap="flat" cmpd="sng">
            <a:solidFill>
              <a:schemeClr val="dk2"/>
            </a:solidFill>
            <a:prstDash val="solid"/>
            <a:round/>
            <a:headEnd type="none" w="sm" len="sm"/>
            <a:tailEnd type="none" w="sm" len="sm"/>
          </a:ln>
        </p:spPr>
      </p:pic>
      <p:pic>
        <p:nvPicPr>
          <p:cNvPr id="862" name="Google Shape;862;p36" title="Chart"/>
          <p:cNvPicPr preferRelativeResize="0"/>
          <p:nvPr/>
        </p:nvPicPr>
        <p:blipFill>
          <a:blip r:embed="rId4">
            <a:alphaModFix/>
          </a:blip>
          <a:stretch>
            <a:fillRect/>
          </a:stretch>
        </p:blipFill>
        <p:spPr>
          <a:xfrm>
            <a:off x="1438250" y="2823500"/>
            <a:ext cx="3086125" cy="1906614"/>
          </a:xfrm>
          <a:prstGeom prst="rect">
            <a:avLst/>
          </a:prstGeom>
          <a:noFill/>
          <a:ln w="9525" cap="flat" cmpd="sng">
            <a:solidFill>
              <a:schemeClr val="dk2"/>
            </a:solidFill>
            <a:prstDash val="solid"/>
            <a:round/>
            <a:headEnd type="none" w="sm" len="sm"/>
            <a:tailEnd type="none" w="sm" len="sm"/>
          </a:ln>
        </p:spPr>
      </p:pic>
      <p:pic>
        <p:nvPicPr>
          <p:cNvPr id="863" name="Google Shape;863;p36" title="Chart"/>
          <p:cNvPicPr preferRelativeResize="0"/>
          <p:nvPr/>
        </p:nvPicPr>
        <p:blipFill>
          <a:blip r:embed="rId5">
            <a:alphaModFix/>
          </a:blip>
          <a:stretch>
            <a:fillRect/>
          </a:stretch>
        </p:blipFill>
        <p:spPr>
          <a:xfrm>
            <a:off x="4650300" y="860550"/>
            <a:ext cx="3068094" cy="1895475"/>
          </a:xfrm>
          <a:prstGeom prst="rect">
            <a:avLst/>
          </a:prstGeom>
          <a:noFill/>
          <a:ln w="9525" cap="flat" cmpd="sng">
            <a:solidFill>
              <a:schemeClr val="dk2"/>
            </a:solidFill>
            <a:prstDash val="solid"/>
            <a:round/>
            <a:headEnd type="none" w="sm" len="sm"/>
            <a:tailEnd type="none" w="sm" len="sm"/>
          </a:ln>
        </p:spPr>
      </p:pic>
      <p:pic>
        <p:nvPicPr>
          <p:cNvPr id="864" name="Google Shape;864;p36" title="Chart"/>
          <p:cNvPicPr preferRelativeResize="0"/>
          <p:nvPr/>
        </p:nvPicPr>
        <p:blipFill>
          <a:blip r:embed="rId6">
            <a:alphaModFix/>
          </a:blip>
          <a:stretch>
            <a:fillRect/>
          </a:stretch>
        </p:blipFill>
        <p:spPr>
          <a:xfrm>
            <a:off x="4650300" y="2823500"/>
            <a:ext cx="3086155" cy="1906625"/>
          </a:xfrm>
          <a:prstGeom prst="rect">
            <a:avLst/>
          </a:prstGeom>
          <a:noFill/>
          <a:ln w="9525" cap="flat" cmpd="sng">
            <a:solidFill>
              <a:schemeClr val="dk2"/>
            </a:solidFill>
            <a:prstDash val="solid"/>
            <a:round/>
            <a:headEnd type="none" w="sm" len="sm"/>
            <a:tailEnd type="none" w="sm" len="sm"/>
          </a:ln>
        </p:spPr>
      </p:pic>
      <p:sp>
        <p:nvSpPr>
          <p:cNvPr id="865" name="Google Shape;865;p36"/>
          <p:cNvSpPr txBox="1"/>
          <p:nvPr/>
        </p:nvSpPr>
        <p:spPr>
          <a:xfrm>
            <a:off x="2801950" y="855000"/>
            <a:ext cx="142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Didact Gothic"/>
                <a:ea typeface="Didact Gothic"/>
                <a:cs typeface="Didact Gothic"/>
                <a:sym typeface="Didact Gothic"/>
              </a:rPr>
              <a:t>Profile Sign Up</a:t>
            </a:r>
            <a:endParaRPr b="1">
              <a:latin typeface="Didact Gothic"/>
              <a:ea typeface="Didact Gothic"/>
              <a:cs typeface="Didact Gothic"/>
              <a:sym typeface="Didact Gothic"/>
            </a:endParaRPr>
          </a:p>
        </p:txBody>
      </p:sp>
      <p:sp>
        <p:nvSpPr>
          <p:cNvPr id="866" name="Google Shape;866;p36"/>
          <p:cNvSpPr txBox="1"/>
          <p:nvPr/>
        </p:nvSpPr>
        <p:spPr>
          <a:xfrm>
            <a:off x="2468550" y="2823500"/>
            <a:ext cx="199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Didact Gothic"/>
                <a:ea typeface="Didact Gothic"/>
                <a:cs typeface="Didact Gothic"/>
                <a:sym typeface="Didact Gothic"/>
              </a:rPr>
              <a:t>Review Digest and Filter</a:t>
            </a:r>
            <a:endParaRPr b="1">
              <a:latin typeface="Didact Gothic"/>
              <a:ea typeface="Didact Gothic"/>
              <a:cs typeface="Didact Gothic"/>
              <a:sym typeface="Didact Gothic"/>
            </a:endParaRPr>
          </a:p>
        </p:txBody>
      </p:sp>
      <p:sp>
        <p:nvSpPr>
          <p:cNvPr id="867" name="Google Shape;867;p36"/>
          <p:cNvSpPr txBox="1"/>
          <p:nvPr/>
        </p:nvSpPr>
        <p:spPr>
          <a:xfrm>
            <a:off x="5883300" y="2823500"/>
            <a:ext cx="156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Didact Gothic"/>
                <a:ea typeface="Didact Gothic"/>
                <a:cs typeface="Didact Gothic"/>
                <a:sym typeface="Didact Gothic"/>
              </a:rPr>
              <a:t>Writing a Review</a:t>
            </a:r>
            <a:endParaRPr b="1">
              <a:latin typeface="Didact Gothic"/>
              <a:ea typeface="Didact Gothic"/>
              <a:cs typeface="Didact Gothic"/>
              <a:sym typeface="Didact Gothic"/>
            </a:endParaRPr>
          </a:p>
        </p:txBody>
      </p:sp>
      <p:sp>
        <p:nvSpPr>
          <p:cNvPr id="868" name="Google Shape;868;p36"/>
          <p:cNvSpPr txBox="1"/>
          <p:nvPr/>
        </p:nvSpPr>
        <p:spPr>
          <a:xfrm>
            <a:off x="5527675" y="855000"/>
            <a:ext cx="23892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latin typeface="Didact Gothic"/>
                <a:ea typeface="Didact Gothic"/>
                <a:cs typeface="Didact Gothic"/>
                <a:sym typeface="Didact Gothic"/>
              </a:rPr>
              <a:t>Read, Interact with a Review</a:t>
            </a:r>
            <a:endParaRPr sz="1300" b="1">
              <a:latin typeface="Didact Gothic"/>
              <a:ea typeface="Didact Gothic"/>
              <a:cs typeface="Didact Gothic"/>
              <a:sym typeface="Didact Gothic"/>
            </a:endParaRPr>
          </a:p>
        </p:txBody>
      </p:sp>
      <p:sp>
        <p:nvSpPr>
          <p:cNvPr id="869" name="Google Shape;869;p36"/>
          <p:cNvSpPr/>
          <p:nvPr/>
        </p:nvSpPr>
        <p:spPr>
          <a:xfrm>
            <a:off x="1897050" y="3259925"/>
            <a:ext cx="428700" cy="5397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2404950" y="3150375"/>
            <a:ext cx="507900" cy="5397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5121175" y="1239900"/>
            <a:ext cx="507900" cy="5397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6"/>
          <p:cNvSpPr/>
          <p:nvPr/>
        </p:nvSpPr>
        <p:spPr>
          <a:xfrm>
            <a:off x="5829200" y="1162100"/>
            <a:ext cx="507900" cy="5397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6"/>
          <p:cNvSpPr/>
          <p:nvPr/>
        </p:nvSpPr>
        <p:spPr>
          <a:xfrm>
            <a:off x="5144825" y="3259925"/>
            <a:ext cx="428700" cy="4761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6"/>
          <p:cNvSpPr/>
          <p:nvPr/>
        </p:nvSpPr>
        <p:spPr>
          <a:xfrm>
            <a:off x="5629075" y="3182175"/>
            <a:ext cx="428700" cy="4761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6"/>
          <p:cNvSpPr/>
          <p:nvPr/>
        </p:nvSpPr>
        <p:spPr>
          <a:xfrm>
            <a:off x="6559350" y="3453650"/>
            <a:ext cx="428700" cy="4761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6"/>
          <p:cNvSpPr/>
          <p:nvPr/>
        </p:nvSpPr>
        <p:spPr>
          <a:xfrm>
            <a:off x="7259425" y="3323525"/>
            <a:ext cx="428700" cy="4761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77" name="Google Shape;877;p36"/>
          <p:cNvPicPr preferRelativeResize="0"/>
          <p:nvPr/>
        </p:nvPicPr>
        <p:blipFill rotWithShape="1">
          <a:blip r:embed="rId7">
            <a:alphaModFix/>
          </a:blip>
          <a:srcRect t="40277"/>
          <a:stretch/>
        </p:blipFill>
        <p:spPr>
          <a:xfrm>
            <a:off x="7805500" y="3011913"/>
            <a:ext cx="1180200" cy="1359600"/>
          </a:xfrm>
          <a:prstGeom prst="roundRect">
            <a:avLst>
              <a:gd name="adj" fmla="val 16667"/>
            </a:avLst>
          </a:prstGeom>
          <a:noFill/>
          <a:ln>
            <a:noFill/>
          </a:ln>
        </p:spPr>
      </p:pic>
      <p:pic>
        <p:nvPicPr>
          <p:cNvPr id="878" name="Google Shape;878;p36"/>
          <p:cNvPicPr preferRelativeResize="0"/>
          <p:nvPr/>
        </p:nvPicPr>
        <p:blipFill rotWithShape="1">
          <a:blip r:embed="rId8">
            <a:alphaModFix/>
          </a:blip>
          <a:srcRect t="40046" b="226"/>
          <a:stretch/>
        </p:blipFill>
        <p:spPr>
          <a:xfrm>
            <a:off x="7805500" y="1117775"/>
            <a:ext cx="1180200" cy="1380900"/>
          </a:xfrm>
          <a:prstGeom prst="roundRect">
            <a:avLst>
              <a:gd name="adj" fmla="val 16667"/>
            </a:avLst>
          </a:prstGeom>
          <a:noFill/>
          <a:ln>
            <a:noFill/>
          </a:ln>
        </p:spPr>
      </p:pic>
      <p:pic>
        <p:nvPicPr>
          <p:cNvPr id="879" name="Google Shape;879;p36"/>
          <p:cNvPicPr preferRelativeResize="0"/>
          <p:nvPr/>
        </p:nvPicPr>
        <p:blipFill>
          <a:blip r:embed="rId9">
            <a:alphaModFix/>
          </a:blip>
          <a:stretch>
            <a:fillRect/>
          </a:stretch>
        </p:blipFill>
        <p:spPr>
          <a:xfrm>
            <a:off x="168275" y="2024150"/>
            <a:ext cx="1144200" cy="2247000"/>
          </a:xfrm>
          <a:prstGeom prst="roundRect">
            <a:avLst>
              <a:gd name="adj" fmla="val 16667"/>
            </a:avLst>
          </a:prstGeom>
          <a:noFill/>
          <a:ln>
            <a:noFill/>
          </a:ln>
        </p:spPr>
      </p:pic>
      <p:sp>
        <p:nvSpPr>
          <p:cNvPr id="880" name="Google Shape;880;p36"/>
          <p:cNvSpPr/>
          <p:nvPr/>
        </p:nvSpPr>
        <p:spPr>
          <a:xfrm>
            <a:off x="238450" y="2566075"/>
            <a:ext cx="647100" cy="4761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6"/>
          <p:cNvSpPr/>
          <p:nvPr/>
        </p:nvSpPr>
        <p:spPr>
          <a:xfrm>
            <a:off x="238450" y="3104525"/>
            <a:ext cx="647100" cy="4761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2" name="Google Shape;882;p36"/>
          <p:cNvCxnSpPr>
            <a:stCxn id="880" idx="0"/>
          </p:cNvCxnSpPr>
          <p:nvPr/>
        </p:nvCxnSpPr>
        <p:spPr>
          <a:xfrm rot="10800000" flipH="1">
            <a:off x="562000" y="1782775"/>
            <a:ext cx="96600" cy="783300"/>
          </a:xfrm>
          <a:prstGeom prst="straightConnector1">
            <a:avLst/>
          </a:prstGeom>
          <a:noFill/>
          <a:ln w="28575" cap="flat" cmpd="sng">
            <a:solidFill>
              <a:srgbClr val="FF0000"/>
            </a:solidFill>
            <a:prstDash val="solid"/>
            <a:round/>
            <a:headEnd type="none" w="med" len="med"/>
            <a:tailEnd type="triangle" w="med" len="med"/>
          </a:ln>
        </p:spPr>
      </p:cxnSp>
      <p:cxnSp>
        <p:nvCxnSpPr>
          <p:cNvPr id="883" name="Google Shape;883;p36"/>
          <p:cNvCxnSpPr>
            <a:stCxn id="881" idx="2"/>
          </p:cNvCxnSpPr>
          <p:nvPr/>
        </p:nvCxnSpPr>
        <p:spPr>
          <a:xfrm>
            <a:off x="562000" y="3580625"/>
            <a:ext cx="130500" cy="870300"/>
          </a:xfrm>
          <a:prstGeom prst="straightConnector1">
            <a:avLst/>
          </a:prstGeom>
          <a:noFill/>
          <a:ln w="28575" cap="flat" cmpd="sng">
            <a:solidFill>
              <a:srgbClr val="FF0000"/>
            </a:solidFill>
            <a:prstDash val="solid"/>
            <a:round/>
            <a:headEnd type="none" w="med" len="med"/>
            <a:tailEnd type="triangle" w="med" len="med"/>
          </a:ln>
        </p:spPr>
      </p:cxnSp>
      <p:sp>
        <p:nvSpPr>
          <p:cNvPr id="884" name="Google Shape;884;p36"/>
          <p:cNvSpPr txBox="1"/>
          <p:nvPr/>
        </p:nvSpPr>
        <p:spPr>
          <a:xfrm>
            <a:off x="420125" y="1445100"/>
            <a:ext cx="96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Reviews</a:t>
            </a:r>
            <a:endParaRPr/>
          </a:p>
        </p:txBody>
      </p:sp>
      <p:sp>
        <p:nvSpPr>
          <p:cNvPr id="885" name="Google Shape;885;p36"/>
          <p:cNvSpPr txBox="1"/>
          <p:nvPr/>
        </p:nvSpPr>
        <p:spPr>
          <a:xfrm>
            <a:off x="420125" y="4371475"/>
            <a:ext cx="96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Classes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grpSp>
        <p:nvGrpSpPr>
          <p:cNvPr id="890" name="Google Shape;890;p37"/>
          <p:cNvGrpSpPr/>
          <p:nvPr/>
        </p:nvGrpSpPr>
        <p:grpSpPr>
          <a:xfrm>
            <a:off x="566800" y="826050"/>
            <a:ext cx="3322200" cy="492600"/>
            <a:chOff x="1709600" y="902250"/>
            <a:chExt cx="3322200" cy="492600"/>
          </a:xfrm>
        </p:grpSpPr>
        <p:sp>
          <p:nvSpPr>
            <p:cNvPr id="891" name="Google Shape;891;p37"/>
            <p:cNvSpPr/>
            <p:nvPr/>
          </p:nvSpPr>
          <p:spPr>
            <a:xfrm>
              <a:off x="1857650" y="958800"/>
              <a:ext cx="3026100" cy="379500"/>
            </a:xfrm>
            <a:prstGeom prst="roundRect">
              <a:avLst>
                <a:gd name="adj" fmla="val 16667"/>
              </a:avLst>
            </a:prstGeom>
            <a:solidFill>
              <a:srgbClr val="FFB0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p:cNvSpPr txBox="1"/>
            <p:nvPr/>
          </p:nvSpPr>
          <p:spPr>
            <a:xfrm>
              <a:off x="1709600" y="902250"/>
              <a:ext cx="33222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latin typeface="Didact Gothic"/>
                  <a:ea typeface="Didact Gothic"/>
                  <a:cs typeface="Didact Gothic"/>
                  <a:sym typeface="Didact Gothic"/>
                </a:rPr>
                <a:t>Advantages of DisCourse</a:t>
              </a:r>
              <a:endParaRPr sz="2000" b="1">
                <a:latin typeface="Didact Gothic"/>
                <a:ea typeface="Didact Gothic"/>
                <a:cs typeface="Didact Gothic"/>
                <a:sym typeface="Didact Gothic"/>
              </a:endParaRPr>
            </a:p>
          </p:txBody>
        </p:sp>
      </p:grpSp>
      <p:sp>
        <p:nvSpPr>
          <p:cNvPr id="893" name="Google Shape;893;p37"/>
          <p:cNvSpPr/>
          <p:nvPr/>
        </p:nvSpPr>
        <p:spPr>
          <a:xfrm>
            <a:off x="4874950" y="882600"/>
            <a:ext cx="2584200" cy="379500"/>
          </a:xfrm>
          <a:prstGeom prst="roundRect">
            <a:avLst>
              <a:gd name="adj" fmla="val 16667"/>
            </a:avLst>
          </a:prstGeom>
          <a:solidFill>
            <a:srgbClr val="FFB0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7"/>
          <p:cNvSpPr txBox="1"/>
          <p:nvPr/>
        </p:nvSpPr>
        <p:spPr>
          <a:xfrm>
            <a:off x="660300" y="260575"/>
            <a:ext cx="78234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latin typeface="Didact Gothic"/>
                <a:ea typeface="Didact Gothic"/>
                <a:cs typeface="Didact Gothic"/>
                <a:sym typeface="Didact Gothic"/>
              </a:rPr>
              <a:t>Qualitative Results</a:t>
            </a:r>
            <a:endParaRPr sz="2700" b="1">
              <a:latin typeface="Didact Gothic"/>
              <a:ea typeface="Didact Gothic"/>
              <a:cs typeface="Didact Gothic"/>
              <a:sym typeface="Didact Gothic"/>
            </a:endParaRPr>
          </a:p>
        </p:txBody>
      </p:sp>
      <p:sp>
        <p:nvSpPr>
          <p:cNvPr id="895" name="Google Shape;895;p37"/>
          <p:cNvSpPr txBox="1"/>
          <p:nvPr/>
        </p:nvSpPr>
        <p:spPr>
          <a:xfrm>
            <a:off x="402400" y="1318650"/>
            <a:ext cx="3651000" cy="3387600"/>
          </a:xfrm>
          <a:prstGeom prst="rect">
            <a:avLst/>
          </a:prstGeom>
          <a:noFill/>
          <a:ln>
            <a:noFill/>
          </a:ln>
        </p:spPr>
        <p:txBody>
          <a:bodyPr spcFirstLastPara="1" wrap="square" lIns="91425" tIns="91425" rIns="91425" bIns="91425" anchor="t" anchorCtr="0">
            <a:normAutofit/>
          </a:bodyPr>
          <a:lstStyle/>
          <a:p>
            <a:pPr marL="457200" lvl="0" indent="-327025" algn="l" rtl="0">
              <a:spcBef>
                <a:spcPts val="0"/>
              </a:spcBef>
              <a:spcAft>
                <a:spcPts val="0"/>
              </a:spcAft>
              <a:buSzPts val="1550"/>
              <a:buFont typeface="Didact Gothic"/>
              <a:buChar char="●"/>
            </a:pPr>
            <a:r>
              <a:rPr lang="en" sz="1550">
                <a:latin typeface="Didact Gothic"/>
                <a:ea typeface="Didact Gothic"/>
                <a:cs typeface="Didact Gothic"/>
                <a:sym typeface="Didact Gothic"/>
              </a:rPr>
              <a:t>Participants found the Review Digest most useful for finding information about courses</a:t>
            </a:r>
            <a:endParaRPr sz="1550">
              <a:latin typeface="Didact Gothic"/>
              <a:ea typeface="Didact Gothic"/>
              <a:cs typeface="Didact Gothic"/>
              <a:sym typeface="Didact Gothic"/>
            </a:endParaRPr>
          </a:p>
          <a:p>
            <a:pPr marL="914400" lvl="1" indent="-327025" algn="l" rtl="0">
              <a:spcBef>
                <a:spcPts val="1000"/>
              </a:spcBef>
              <a:spcAft>
                <a:spcPts val="0"/>
              </a:spcAft>
              <a:buSzPts val="1550"/>
              <a:buFont typeface="Didact Gothic"/>
              <a:buChar char="○"/>
            </a:pPr>
            <a:r>
              <a:rPr lang="en" sz="1550">
                <a:latin typeface="Didact Gothic"/>
                <a:ea typeface="Didact Gothic"/>
                <a:cs typeface="Didact Gothic"/>
                <a:sym typeface="Didact Gothic"/>
              </a:rPr>
              <a:t>Rating breakdown for class reviews</a:t>
            </a:r>
            <a:endParaRPr sz="1550">
              <a:latin typeface="Didact Gothic"/>
              <a:ea typeface="Didact Gothic"/>
              <a:cs typeface="Didact Gothic"/>
              <a:sym typeface="Didact Gothic"/>
            </a:endParaRPr>
          </a:p>
          <a:p>
            <a:pPr marL="914400" lvl="1" indent="-327025" algn="l" rtl="0">
              <a:spcBef>
                <a:spcPts val="1000"/>
              </a:spcBef>
              <a:spcAft>
                <a:spcPts val="0"/>
              </a:spcAft>
              <a:buSzPts val="1550"/>
              <a:buFont typeface="Didact Gothic"/>
              <a:buChar char="○"/>
            </a:pPr>
            <a:r>
              <a:rPr lang="en" sz="1550">
                <a:latin typeface="Didact Gothic"/>
                <a:ea typeface="Didact Gothic"/>
                <a:cs typeface="Didact Gothic"/>
                <a:sym typeface="Didact Gothic"/>
              </a:rPr>
              <a:t>Filtering reviews</a:t>
            </a:r>
            <a:endParaRPr sz="1550">
              <a:latin typeface="Didact Gothic"/>
              <a:ea typeface="Didact Gothic"/>
              <a:cs typeface="Didact Gothic"/>
              <a:sym typeface="Didact Gothic"/>
            </a:endParaRPr>
          </a:p>
          <a:p>
            <a:pPr marL="457200" lvl="0" indent="-327025" algn="l" rtl="0">
              <a:spcBef>
                <a:spcPts val="1000"/>
              </a:spcBef>
              <a:spcAft>
                <a:spcPts val="0"/>
              </a:spcAft>
              <a:buSzPts val="1550"/>
              <a:buFont typeface="Didact Gothic"/>
              <a:buChar char="●"/>
            </a:pPr>
            <a:r>
              <a:rPr lang="en" sz="1550">
                <a:latin typeface="Didact Gothic"/>
                <a:ea typeface="Didact Gothic"/>
                <a:cs typeface="Didact Gothic"/>
                <a:sym typeface="Didact Gothic"/>
              </a:rPr>
              <a:t>App colors are compelling and motivate use of the app</a:t>
            </a:r>
            <a:endParaRPr sz="1550">
              <a:latin typeface="Didact Gothic"/>
              <a:ea typeface="Didact Gothic"/>
              <a:cs typeface="Didact Gothic"/>
              <a:sym typeface="Didact Gothic"/>
            </a:endParaRPr>
          </a:p>
          <a:p>
            <a:pPr marL="457200" lvl="0" indent="-327025" algn="l" rtl="0">
              <a:spcBef>
                <a:spcPts val="1000"/>
              </a:spcBef>
              <a:spcAft>
                <a:spcPts val="1000"/>
              </a:spcAft>
              <a:buSzPts val="1550"/>
              <a:buFont typeface="Didact Gothic"/>
              <a:buChar char="●"/>
            </a:pPr>
            <a:r>
              <a:rPr lang="en" sz="1550">
                <a:latin typeface="Didact Gothic"/>
                <a:ea typeface="Didact Gothic"/>
                <a:cs typeface="Didact Gothic"/>
                <a:sym typeface="Didact Gothic"/>
              </a:rPr>
              <a:t>Users enjoyed not having to think as hard while writing a review, by using the prompts</a:t>
            </a:r>
            <a:endParaRPr sz="1550">
              <a:latin typeface="Didact Gothic"/>
              <a:ea typeface="Didact Gothic"/>
              <a:cs typeface="Didact Gothic"/>
              <a:sym typeface="Didact Gothic"/>
            </a:endParaRPr>
          </a:p>
        </p:txBody>
      </p:sp>
      <p:sp>
        <p:nvSpPr>
          <p:cNvPr id="896" name="Google Shape;896;p37"/>
          <p:cNvSpPr txBox="1"/>
          <p:nvPr/>
        </p:nvSpPr>
        <p:spPr>
          <a:xfrm>
            <a:off x="4414150" y="826050"/>
            <a:ext cx="35058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latin typeface="Didact Gothic"/>
                <a:ea typeface="Didact Gothic"/>
                <a:cs typeface="Didact Gothic"/>
                <a:sym typeface="Didact Gothic"/>
              </a:rPr>
              <a:t>Areas of Struggle</a:t>
            </a:r>
            <a:endParaRPr sz="2000" b="1">
              <a:latin typeface="Didact Gothic"/>
              <a:ea typeface="Didact Gothic"/>
              <a:cs typeface="Didact Gothic"/>
              <a:sym typeface="Didact Gothic"/>
            </a:endParaRPr>
          </a:p>
        </p:txBody>
      </p:sp>
      <p:sp>
        <p:nvSpPr>
          <p:cNvPr id="897" name="Google Shape;897;p37"/>
          <p:cNvSpPr txBox="1"/>
          <p:nvPr/>
        </p:nvSpPr>
        <p:spPr>
          <a:xfrm>
            <a:off x="4467575" y="1318650"/>
            <a:ext cx="3651000" cy="3675000"/>
          </a:xfrm>
          <a:prstGeom prst="rect">
            <a:avLst/>
          </a:prstGeom>
          <a:noFill/>
          <a:ln>
            <a:noFill/>
          </a:ln>
        </p:spPr>
        <p:txBody>
          <a:bodyPr spcFirstLastPara="1" wrap="square" lIns="91425" tIns="91425" rIns="91425" bIns="91425" anchor="t" anchorCtr="0">
            <a:normAutofit/>
          </a:bodyPr>
          <a:lstStyle/>
          <a:p>
            <a:pPr marL="457200" lvl="0" indent="-327025" algn="l" rtl="0">
              <a:spcBef>
                <a:spcPts val="0"/>
              </a:spcBef>
              <a:spcAft>
                <a:spcPts val="0"/>
              </a:spcAft>
              <a:buSzPts val="1550"/>
              <a:buFont typeface="Didact Gothic"/>
              <a:buChar char="●"/>
            </a:pPr>
            <a:r>
              <a:rPr lang="en" sz="1550">
                <a:latin typeface="Didact Gothic"/>
                <a:ea typeface="Didact Gothic"/>
                <a:cs typeface="Didact Gothic"/>
                <a:sym typeface="Didact Gothic"/>
              </a:rPr>
              <a:t>Navigation bar icon for the Review Digest  </a:t>
            </a:r>
            <a:endParaRPr sz="1550">
              <a:latin typeface="Didact Gothic"/>
              <a:ea typeface="Didact Gothic"/>
              <a:cs typeface="Didact Gothic"/>
              <a:sym typeface="Didact Gothic"/>
            </a:endParaRPr>
          </a:p>
          <a:p>
            <a:pPr marL="457200" lvl="0" indent="-327025" algn="l" rtl="0">
              <a:spcBef>
                <a:spcPts val="1000"/>
              </a:spcBef>
              <a:spcAft>
                <a:spcPts val="0"/>
              </a:spcAft>
              <a:buSzPts val="1550"/>
              <a:buFont typeface="Didact Gothic"/>
              <a:buChar char="●"/>
            </a:pPr>
            <a:r>
              <a:rPr lang="en" sz="1550">
                <a:latin typeface="Didact Gothic"/>
                <a:ea typeface="Didact Gothic"/>
                <a:cs typeface="Didact Gothic"/>
                <a:sym typeface="Didact Gothic"/>
              </a:rPr>
              <a:t>Too much uniformity in interface design led to confusion on the meaning of certain sections of the app</a:t>
            </a:r>
            <a:endParaRPr sz="1550">
              <a:latin typeface="Didact Gothic"/>
              <a:ea typeface="Didact Gothic"/>
              <a:cs typeface="Didact Gothic"/>
              <a:sym typeface="Didact Gothic"/>
            </a:endParaRPr>
          </a:p>
          <a:p>
            <a:pPr marL="914400" lvl="1" indent="-327025" algn="l" rtl="0">
              <a:spcBef>
                <a:spcPts val="1000"/>
              </a:spcBef>
              <a:spcAft>
                <a:spcPts val="0"/>
              </a:spcAft>
              <a:buSzPts val="1550"/>
              <a:buFont typeface="Didact Gothic"/>
              <a:buChar char="○"/>
            </a:pPr>
            <a:r>
              <a:rPr lang="en" sz="1550">
                <a:latin typeface="Didact Gothic"/>
                <a:ea typeface="Didact Gothic"/>
                <a:cs typeface="Didact Gothic"/>
                <a:sym typeface="Didact Gothic"/>
              </a:rPr>
              <a:t>Comments section in review</a:t>
            </a:r>
            <a:endParaRPr sz="1550">
              <a:latin typeface="Didact Gothic"/>
              <a:ea typeface="Didact Gothic"/>
              <a:cs typeface="Didact Gothic"/>
              <a:sym typeface="Didact Gothic"/>
            </a:endParaRPr>
          </a:p>
          <a:p>
            <a:pPr marL="914400" lvl="1" indent="-327025" algn="l" rtl="0">
              <a:spcBef>
                <a:spcPts val="1000"/>
              </a:spcBef>
              <a:spcAft>
                <a:spcPts val="0"/>
              </a:spcAft>
              <a:buSzPts val="1550"/>
              <a:buFont typeface="Didact Gothic"/>
              <a:buChar char="○"/>
            </a:pPr>
            <a:r>
              <a:rPr lang="en" sz="1550">
                <a:latin typeface="Didact Gothic"/>
                <a:ea typeface="Didact Gothic"/>
                <a:cs typeface="Didact Gothic"/>
                <a:sym typeface="Didact Gothic"/>
              </a:rPr>
              <a:t>Reviews vs. classes in Review Digest</a:t>
            </a:r>
            <a:endParaRPr sz="1550">
              <a:latin typeface="Didact Gothic"/>
              <a:ea typeface="Didact Gothic"/>
              <a:cs typeface="Didact Gothic"/>
              <a:sym typeface="Didact Gothic"/>
            </a:endParaRPr>
          </a:p>
          <a:p>
            <a:pPr marL="457200" lvl="0" indent="-327025" algn="l" rtl="0">
              <a:spcBef>
                <a:spcPts val="1000"/>
              </a:spcBef>
              <a:spcAft>
                <a:spcPts val="1000"/>
              </a:spcAft>
              <a:buSzPts val="1550"/>
              <a:buFont typeface="Didact Gothic"/>
              <a:buChar char="●"/>
            </a:pPr>
            <a:r>
              <a:rPr lang="en" sz="1550">
                <a:latin typeface="Didact Gothic"/>
                <a:ea typeface="Didact Gothic"/>
                <a:cs typeface="Didact Gothic"/>
                <a:sym typeface="Didact Gothic"/>
              </a:rPr>
              <a:t>Unable to navigate to previous pages</a:t>
            </a:r>
            <a:endParaRPr sz="1550">
              <a:latin typeface="Didact Gothic"/>
              <a:ea typeface="Didact Gothic"/>
              <a:cs typeface="Didact Gothic"/>
              <a:sym typeface="Didact Gothic"/>
            </a:endParaRPr>
          </a:p>
        </p:txBody>
      </p:sp>
      <p:pic>
        <p:nvPicPr>
          <p:cNvPr id="898" name="Google Shape;898;p37"/>
          <p:cNvPicPr preferRelativeResize="0"/>
          <p:nvPr/>
        </p:nvPicPr>
        <p:blipFill rotWithShape="1">
          <a:blip r:embed="rId3">
            <a:alphaModFix/>
          </a:blip>
          <a:srcRect l="8925" t="87031" r="72294" b="3158"/>
          <a:stretch/>
        </p:blipFill>
        <p:spPr>
          <a:xfrm>
            <a:off x="8160625" y="1411225"/>
            <a:ext cx="479700" cy="492600"/>
          </a:xfrm>
          <a:prstGeom prst="roundRect">
            <a:avLst>
              <a:gd name="adj" fmla="val 16667"/>
            </a:avLst>
          </a:prstGeom>
          <a:noFill/>
          <a:ln w="9525" cap="flat" cmpd="sng">
            <a:solidFill>
              <a:schemeClr val="dk1"/>
            </a:solidFill>
            <a:prstDash val="solid"/>
            <a:round/>
            <a:headEnd type="none" w="sm" len="sm"/>
            <a:tailEnd type="none" w="sm" len="sm"/>
          </a:ln>
        </p:spPr>
      </p:pic>
      <p:pic>
        <p:nvPicPr>
          <p:cNvPr id="899" name="Google Shape;899;p37"/>
          <p:cNvPicPr preferRelativeResize="0"/>
          <p:nvPr/>
        </p:nvPicPr>
        <p:blipFill rotWithShape="1">
          <a:blip r:embed="rId4">
            <a:alphaModFix/>
          </a:blip>
          <a:srcRect l="11889" t="25943" r="11652" b="24290"/>
          <a:stretch/>
        </p:blipFill>
        <p:spPr>
          <a:xfrm>
            <a:off x="8048725" y="2454175"/>
            <a:ext cx="703500" cy="897000"/>
          </a:xfrm>
          <a:prstGeom prst="roundRect">
            <a:avLst>
              <a:gd name="adj" fmla="val 16667"/>
            </a:avLst>
          </a:prstGeom>
          <a:noFill/>
          <a:ln w="9525" cap="flat" cmpd="sng">
            <a:solidFill>
              <a:schemeClr val="dk2"/>
            </a:solidFill>
            <a:prstDash val="solid"/>
            <a:round/>
            <a:headEnd type="none" w="sm" len="sm"/>
            <a:tailEnd type="none" w="sm" len="sm"/>
          </a:ln>
        </p:spPr>
      </p:pic>
      <p:pic>
        <p:nvPicPr>
          <p:cNvPr id="900" name="Google Shape;900;p37"/>
          <p:cNvPicPr preferRelativeResize="0"/>
          <p:nvPr/>
        </p:nvPicPr>
        <p:blipFill rotWithShape="1">
          <a:blip r:embed="rId3">
            <a:alphaModFix/>
          </a:blip>
          <a:srcRect l="9729" t="20922" r="39113" b="30533"/>
          <a:stretch/>
        </p:blipFill>
        <p:spPr>
          <a:xfrm>
            <a:off x="8048725" y="3440175"/>
            <a:ext cx="703500" cy="1311300"/>
          </a:xfrm>
          <a:prstGeom prst="roundRect">
            <a:avLst>
              <a:gd name="adj" fmla="val 16667"/>
            </a:avLst>
          </a:prstGeom>
          <a:noFill/>
          <a:ln w="9525" cap="flat" cmpd="sng">
            <a:solidFill>
              <a:schemeClr val="dk2"/>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38"/>
          <p:cNvSpPr txBox="1"/>
          <p:nvPr/>
        </p:nvSpPr>
        <p:spPr>
          <a:xfrm>
            <a:off x="677025" y="526600"/>
            <a:ext cx="78234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latin typeface="Didact Gothic"/>
                <a:ea typeface="Didact Gothic"/>
                <a:cs typeface="Didact Gothic"/>
                <a:sym typeface="Didact Gothic"/>
              </a:rPr>
              <a:t>Meaningful insights for future work</a:t>
            </a:r>
            <a:endParaRPr sz="2700" b="1">
              <a:latin typeface="Didact Gothic"/>
              <a:ea typeface="Didact Gothic"/>
              <a:cs typeface="Didact Gothic"/>
              <a:sym typeface="Didact Gothic"/>
            </a:endParaRPr>
          </a:p>
        </p:txBody>
      </p:sp>
      <p:sp>
        <p:nvSpPr>
          <p:cNvPr id="906" name="Google Shape;906;p38"/>
          <p:cNvSpPr txBox="1"/>
          <p:nvPr/>
        </p:nvSpPr>
        <p:spPr>
          <a:xfrm>
            <a:off x="733450" y="1156575"/>
            <a:ext cx="7513200" cy="35865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SzPts val="1700"/>
              <a:buFont typeface="Didact Gothic"/>
              <a:buChar char="●"/>
            </a:pPr>
            <a:r>
              <a:rPr lang="en" sz="1700">
                <a:latin typeface="Didact Gothic"/>
                <a:ea typeface="Didact Gothic"/>
                <a:cs typeface="Didact Gothic"/>
                <a:sym typeface="Didact Gothic"/>
              </a:rPr>
              <a:t>Provide more page linking </a:t>
            </a:r>
            <a:endParaRPr sz="1700">
              <a:latin typeface="Didact Gothic"/>
              <a:ea typeface="Didact Gothic"/>
              <a:cs typeface="Didact Gothic"/>
              <a:sym typeface="Didact Gothic"/>
            </a:endParaRPr>
          </a:p>
          <a:p>
            <a:pPr marL="914400" lvl="1" indent="-336550" algn="l" rtl="0">
              <a:spcBef>
                <a:spcPts val="0"/>
              </a:spcBef>
              <a:spcAft>
                <a:spcPts val="0"/>
              </a:spcAft>
              <a:buSzPts val="1700"/>
              <a:buFont typeface="Didact Gothic"/>
              <a:buChar char="○"/>
            </a:pPr>
            <a:r>
              <a:rPr lang="en" sz="1700">
                <a:latin typeface="Didact Gothic"/>
                <a:ea typeface="Didact Gothic"/>
                <a:cs typeface="Didact Gothic"/>
                <a:sym typeface="Didact Gothic"/>
              </a:rPr>
              <a:t>Users attempted to return to class page to write a review </a:t>
            </a:r>
            <a:endParaRPr sz="1700">
              <a:latin typeface="Didact Gothic"/>
              <a:ea typeface="Didact Gothic"/>
              <a:cs typeface="Didact Gothic"/>
              <a:sym typeface="Didact Gothic"/>
            </a:endParaRPr>
          </a:p>
          <a:p>
            <a:pPr marL="914400" lvl="1" indent="-336550" algn="l" rtl="0">
              <a:spcBef>
                <a:spcPts val="0"/>
              </a:spcBef>
              <a:spcAft>
                <a:spcPts val="0"/>
              </a:spcAft>
              <a:buSzPts val="1700"/>
              <a:buFont typeface="Didact Gothic"/>
              <a:buChar char="○"/>
            </a:pPr>
            <a:r>
              <a:rPr lang="en" sz="1700">
                <a:latin typeface="Didact Gothic"/>
                <a:ea typeface="Didact Gothic"/>
                <a:cs typeface="Didact Gothic"/>
                <a:sym typeface="Didact Gothic"/>
              </a:rPr>
              <a:t>Attempting to return to pages for more info</a:t>
            </a:r>
            <a:endParaRPr sz="1700">
              <a:latin typeface="Didact Gothic"/>
              <a:ea typeface="Didact Gothic"/>
              <a:cs typeface="Didact Gothic"/>
              <a:sym typeface="Didact Gothic"/>
            </a:endParaRPr>
          </a:p>
          <a:p>
            <a:pPr marL="457200" lvl="0" indent="-336550" algn="l" rtl="0">
              <a:spcBef>
                <a:spcPts val="0"/>
              </a:spcBef>
              <a:spcAft>
                <a:spcPts val="0"/>
              </a:spcAft>
              <a:buSzPts val="1700"/>
              <a:buFont typeface="Didact Gothic"/>
              <a:buChar char="●"/>
            </a:pPr>
            <a:r>
              <a:rPr lang="en" sz="1700">
                <a:latin typeface="Didact Gothic"/>
                <a:ea typeface="Didact Gothic"/>
                <a:cs typeface="Didact Gothic"/>
                <a:sym typeface="Didact Gothic"/>
              </a:rPr>
              <a:t>Accommodate for native device differences </a:t>
            </a:r>
            <a:endParaRPr sz="1700">
              <a:latin typeface="Didact Gothic"/>
              <a:ea typeface="Didact Gothic"/>
              <a:cs typeface="Didact Gothic"/>
              <a:sym typeface="Didact Gothic"/>
            </a:endParaRPr>
          </a:p>
          <a:p>
            <a:pPr marL="914400" lvl="1" indent="-336550" algn="l" rtl="0">
              <a:spcBef>
                <a:spcPts val="0"/>
              </a:spcBef>
              <a:spcAft>
                <a:spcPts val="0"/>
              </a:spcAft>
              <a:buSzPts val="1700"/>
              <a:buFont typeface="Didact Gothic"/>
              <a:buChar char="○"/>
            </a:pPr>
            <a:r>
              <a:rPr lang="en" sz="1700">
                <a:latin typeface="Didact Gothic"/>
                <a:ea typeface="Didact Gothic"/>
                <a:cs typeface="Didact Gothic"/>
                <a:sym typeface="Didact Gothic"/>
              </a:rPr>
              <a:t>In writing a review, Android users were confused by the iOS style of the drop down menu and keyboard interaction we used</a:t>
            </a:r>
            <a:endParaRPr sz="1700">
              <a:latin typeface="Didact Gothic"/>
              <a:ea typeface="Didact Gothic"/>
              <a:cs typeface="Didact Gothic"/>
              <a:sym typeface="Didact Gothic"/>
            </a:endParaRPr>
          </a:p>
          <a:p>
            <a:pPr marL="457200" lvl="0" indent="-336550" algn="l" rtl="0">
              <a:spcBef>
                <a:spcPts val="0"/>
              </a:spcBef>
              <a:spcAft>
                <a:spcPts val="0"/>
              </a:spcAft>
              <a:buSzPts val="1700"/>
              <a:buFont typeface="Didact Gothic"/>
              <a:buChar char="●"/>
            </a:pPr>
            <a:r>
              <a:rPr lang="en" sz="1700">
                <a:latin typeface="Didact Gothic"/>
                <a:ea typeface="Didact Gothic"/>
                <a:cs typeface="Didact Gothic"/>
                <a:sym typeface="Didact Gothic"/>
              </a:rPr>
              <a:t>More unique features like the Review Digest are hard for new users to recognize</a:t>
            </a:r>
            <a:endParaRPr sz="1700">
              <a:latin typeface="Didact Gothic"/>
              <a:ea typeface="Didact Gothic"/>
              <a:cs typeface="Didact Gothic"/>
              <a:sym typeface="Didact Gothic"/>
            </a:endParaRPr>
          </a:p>
          <a:p>
            <a:pPr marL="914400" lvl="1" indent="-336550" algn="l" rtl="0">
              <a:spcBef>
                <a:spcPts val="0"/>
              </a:spcBef>
              <a:spcAft>
                <a:spcPts val="0"/>
              </a:spcAft>
              <a:buSzPts val="1700"/>
              <a:buFont typeface="Didact Gothic"/>
              <a:buChar char="○"/>
            </a:pPr>
            <a:r>
              <a:rPr lang="en" sz="1700">
                <a:latin typeface="Didact Gothic"/>
                <a:ea typeface="Didact Gothic"/>
                <a:cs typeface="Didact Gothic"/>
                <a:sym typeface="Didact Gothic"/>
              </a:rPr>
              <a:t>Suggested changes:	</a:t>
            </a:r>
            <a:endParaRPr sz="1700">
              <a:latin typeface="Didact Gothic"/>
              <a:ea typeface="Didact Gothic"/>
              <a:cs typeface="Didact Gothic"/>
              <a:sym typeface="Didact Gothic"/>
            </a:endParaRPr>
          </a:p>
          <a:p>
            <a:pPr marL="1371600" lvl="2" indent="-336550" algn="l" rtl="0">
              <a:spcBef>
                <a:spcPts val="0"/>
              </a:spcBef>
              <a:spcAft>
                <a:spcPts val="0"/>
              </a:spcAft>
              <a:buSzPts val="1700"/>
              <a:buFont typeface="Didact Gothic"/>
              <a:buChar char="■"/>
            </a:pPr>
            <a:r>
              <a:rPr lang="en" sz="1700">
                <a:latin typeface="Didact Gothic"/>
                <a:ea typeface="Didact Gothic"/>
                <a:cs typeface="Didact Gothic"/>
                <a:sym typeface="Didact Gothic"/>
              </a:rPr>
              <a:t>A more recognizable and review related icon for the Review Digest in the navbar</a:t>
            </a:r>
            <a:endParaRPr sz="1700">
              <a:latin typeface="Didact Gothic"/>
              <a:ea typeface="Didact Gothic"/>
              <a:cs typeface="Didact Gothic"/>
              <a:sym typeface="Didact Gothic"/>
            </a:endParaRPr>
          </a:p>
          <a:p>
            <a:pPr marL="1371600" lvl="2" indent="-336550" algn="l" rtl="0">
              <a:spcBef>
                <a:spcPts val="0"/>
              </a:spcBef>
              <a:spcAft>
                <a:spcPts val="0"/>
              </a:spcAft>
              <a:buSzPts val="1700"/>
              <a:buFont typeface="Didact Gothic"/>
              <a:buChar char="■"/>
            </a:pPr>
            <a:r>
              <a:rPr lang="en" sz="1700">
                <a:latin typeface="Didact Gothic"/>
                <a:ea typeface="Didact Gothic"/>
                <a:cs typeface="Didact Gothic"/>
                <a:sym typeface="Didact Gothic"/>
              </a:rPr>
              <a:t>Create a short tutorial to introduce features and function of the app</a:t>
            </a:r>
            <a:endParaRPr sz="1700">
              <a:latin typeface="Didact Gothic"/>
              <a:ea typeface="Didact Gothic"/>
              <a:cs typeface="Didact Gothic"/>
              <a:sym typeface="Didact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39"/>
          <p:cNvSpPr txBox="1"/>
          <p:nvPr/>
        </p:nvSpPr>
        <p:spPr>
          <a:xfrm>
            <a:off x="677025" y="526600"/>
            <a:ext cx="78234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latin typeface="Didact Gothic"/>
                <a:ea typeface="Didact Gothic"/>
                <a:cs typeface="Didact Gothic"/>
                <a:sym typeface="Didact Gothic"/>
              </a:rPr>
              <a:t>Conclusions</a:t>
            </a:r>
            <a:endParaRPr sz="2700" b="1">
              <a:latin typeface="Didact Gothic"/>
              <a:ea typeface="Didact Gothic"/>
              <a:cs typeface="Didact Gothic"/>
              <a:sym typeface="Didact Gothic"/>
            </a:endParaRPr>
          </a:p>
        </p:txBody>
      </p:sp>
      <p:sp>
        <p:nvSpPr>
          <p:cNvPr id="912" name="Google Shape;912;p39"/>
          <p:cNvSpPr txBox="1"/>
          <p:nvPr/>
        </p:nvSpPr>
        <p:spPr>
          <a:xfrm>
            <a:off x="733450" y="935500"/>
            <a:ext cx="75132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700">
              <a:latin typeface="Didact Gothic"/>
              <a:ea typeface="Didact Gothic"/>
              <a:cs typeface="Didact Gothic"/>
              <a:sym typeface="Didact Gothic"/>
            </a:endParaRPr>
          </a:p>
        </p:txBody>
      </p:sp>
      <p:sp>
        <p:nvSpPr>
          <p:cNvPr id="913" name="Google Shape;913;p39"/>
          <p:cNvSpPr/>
          <p:nvPr/>
        </p:nvSpPr>
        <p:spPr>
          <a:xfrm>
            <a:off x="1363696" y="3230815"/>
            <a:ext cx="1084205" cy="184608"/>
          </a:xfrm>
          <a:custGeom>
            <a:avLst/>
            <a:gdLst/>
            <a:ahLst/>
            <a:cxnLst/>
            <a:rect l="l" t="t" r="r" b="b"/>
            <a:pathLst>
              <a:path w="54613" h="9299" extrusionOk="0">
                <a:moveTo>
                  <a:pt x="1454" y="0"/>
                </a:moveTo>
                <a:cubicBezTo>
                  <a:pt x="728" y="0"/>
                  <a:pt x="1" y="627"/>
                  <a:pt x="1" y="1454"/>
                </a:cubicBezTo>
                <a:lnTo>
                  <a:pt x="1" y="7845"/>
                </a:lnTo>
                <a:cubicBezTo>
                  <a:pt x="1" y="8672"/>
                  <a:pt x="728" y="9299"/>
                  <a:pt x="1454" y="9299"/>
                </a:cubicBezTo>
                <a:lnTo>
                  <a:pt x="53159" y="9299"/>
                </a:lnTo>
                <a:cubicBezTo>
                  <a:pt x="53986" y="9299"/>
                  <a:pt x="54613" y="8672"/>
                  <a:pt x="54613" y="7845"/>
                </a:cubicBezTo>
                <a:lnTo>
                  <a:pt x="54613" y="1454"/>
                </a:lnTo>
                <a:cubicBezTo>
                  <a:pt x="54613" y="627"/>
                  <a:pt x="53986" y="0"/>
                  <a:pt x="531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9"/>
          <p:cNvSpPr/>
          <p:nvPr/>
        </p:nvSpPr>
        <p:spPr>
          <a:xfrm>
            <a:off x="1361711" y="3226824"/>
            <a:ext cx="1088175" cy="190584"/>
          </a:xfrm>
          <a:custGeom>
            <a:avLst/>
            <a:gdLst/>
            <a:ahLst/>
            <a:cxnLst/>
            <a:rect l="l" t="t" r="r" b="b"/>
            <a:pathLst>
              <a:path w="54813" h="9600" extrusionOk="0">
                <a:moveTo>
                  <a:pt x="53259" y="302"/>
                </a:moveTo>
                <a:cubicBezTo>
                  <a:pt x="53560" y="302"/>
                  <a:pt x="53885" y="527"/>
                  <a:pt x="54186" y="728"/>
                </a:cubicBezTo>
                <a:cubicBezTo>
                  <a:pt x="54387" y="928"/>
                  <a:pt x="54512" y="1254"/>
                  <a:pt x="54512" y="1655"/>
                </a:cubicBezTo>
                <a:lnTo>
                  <a:pt x="54512" y="8046"/>
                </a:lnTo>
                <a:cubicBezTo>
                  <a:pt x="54512" y="8347"/>
                  <a:pt x="54387" y="8673"/>
                  <a:pt x="54186" y="8973"/>
                </a:cubicBezTo>
                <a:cubicBezTo>
                  <a:pt x="53885" y="9174"/>
                  <a:pt x="53560" y="9299"/>
                  <a:pt x="53259" y="9299"/>
                </a:cubicBezTo>
                <a:lnTo>
                  <a:pt x="1554" y="9299"/>
                </a:lnTo>
                <a:cubicBezTo>
                  <a:pt x="1254" y="9299"/>
                  <a:pt x="928" y="9174"/>
                  <a:pt x="727" y="8973"/>
                </a:cubicBezTo>
                <a:cubicBezTo>
                  <a:pt x="401" y="8673"/>
                  <a:pt x="301" y="8347"/>
                  <a:pt x="301" y="8046"/>
                </a:cubicBezTo>
                <a:lnTo>
                  <a:pt x="301" y="1655"/>
                </a:lnTo>
                <a:cubicBezTo>
                  <a:pt x="301" y="1254"/>
                  <a:pt x="401" y="928"/>
                  <a:pt x="727" y="728"/>
                </a:cubicBezTo>
                <a:cubicBezTo>
                  <a:pt x="928" y="527"/>
                  <a:pt x="1254" y="302"/>
                  <a:pt x="1554" y="302"/>
                </a:cubicBezTo>
                <a:close/>
                <a:moveTo>
                  <a:pt x="1554" y="1"/>
                </a:moveTo>
                <a:cubicBezTo>
                  <a:pt x="727" y="1"/>
                  <a:pt x="0" y="728"/>
                  <a:pt x="0" y="1655"/>
                </a:cubicBezTo>
                <a:lnTo>
                  <a:pt x="0" y="8046"/>
                </a:lnTo>
                <a:cubicBezTo>
                  <a:pt x="0" y="8873"/>
                  <a:pt x="727" y="9600"/>
                  <a:pt x="1554" y="9600"/>
                </a:cubicBezTo>
                <a:lnTo>
                  <a:pt x="53259" y="9600"/>
                </a:lnTo>
                <a:cubicBezTo>
                  <a:pt x="54086" y="9600"/>
                  <a:pt x="54813" y="8873"/>
                  <a:pt x="54813" y="8046"/>
                </a:cubicBezTo>
                <a:lnTo>
                  <a:pt x="54813" y="1655"/>
                </a:lnTo>
                <a:cubicBezTo>
                  <a:pt x="54813" y="728"/>
                  <a:pt x="54086" y="1"/>
                  <a:pt x="53259" y="1"/>
                </a:cubicBez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9"/>
          <p:cNvSpPr/>
          <p:nvPr/>
        </p:nvSpPr>
        <p:spPr>
          <a:xfrm>
            <a:off x="1598055" y="3255690"/>
            <a:ext cx="611517" cy="134858"/>
          </a:xfrm>
          <a:custGeom>
            <a:avLst/>
            <a:gdLst/>
            <a:ahLst/>
            <a:cxnLst/>
            <a:rect l="l" t="t" r="r" b="b"/>
            <a:pathLst>
              <a:path w="30803" h="6793" extrusionOk="0">
                <a:moveTo>
                  <a:pt x="201" y="1"/>
                </a:moveTo>
                <a:cubicBezTo>
                  <a:pt x="101" y="1"/>
                  <a:pt x="0" y="101"/>
                  <a:pt x="0" y="201"/>
                </a:cubicBezTo>
                <a:lnTo>
                  <a:pt x="0" y="6692"/>
                </a:lnTo>
                <a:cubicBezTo>
                  <a:pt x="0" y="6793"/>
                  <a:pt x="101" y="6793"/>
                  <a:pt x="201" y="6793"/>
                </a:cubicBezTo>
                <a:lnTo>
                  <a:pt x="30702" y="6793"/>
                </a:lnTo>
                <a:cubicBezTo>
                  <a:pt x="30802" y="6793"/>
                  <a:pt x="30802" y="6793"/>
                  <a:pt x="30802" y="6692"/>
                </a:cubicBezTo>
                <a:lnTo>
                  <a:pt x="30802" y="201"/>
                </a:lnTo>
                <a:cubicBezTo>
                  <a:pt x="30802" y="101"/>
                  <a:pt x="30802" y="1"/>
                  <a:pt x="307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9"/>
          <p:cNvSpPr/>
          <p:nvPr/>
        </p:nvSpPr>
        <p:spPr>
          <a:xfrm>
            <a:off x="1595554" y="3253705"/>
            <a:ext cx="617988" cy="140834"/>
          </a:xfrm>
          <a:custGeom>
            <a:avLst/>
            <a:gdLst/>
            <a:ahLst/>
            <a:cxnLst/>
            <a:rect l="l" t="t" r="r" b="b"/>
            <a:pathLst>
              <a:path w="31129" h="7094" extrusionOk="0">
                <a:moveTo>
                  <a:pt x="30828" y="301"/>
                </a:moveTo>
                <a:lnTo>
                  <a:pt x="30828" y="6792"/>
                </a:lnTo>
                <a:lnTo>
                  <a:pt x="327" y="6792"/>
                </a:lnTo>
                <a:lnTo>
                  <a:pt x="327" y="301"/>
                </a:lnTo>
                <a:close/>
                <a:moveTo>
                  <a:pt x="327" y="0"/>
                </a:moveTo>
                <a:cubicBezTo>
                  <a:pt x="126" y="0"/>
                  <a:pt x="1" y="101"/>
                  <a:pt x="1" y="301"/>
                </a:cubicBezTo>
                <a:lnTo>
                  <a:pt x="1" y="6792"/>
                </a:lnTo>
                <a:cubicBezTo>
                  <a:pt x="1" y="6993"/>
                  <a:pt x="126" y="7093"/>
                  <a:pt x="327" y="7093"/>
                </a:cubicBezTo>
                <a:lnTo>
                  <a:pt x="30828" y="7093"/>
                </a:lnTo>
                <a:cubicBezTo>
                  <a:pt x="31029" y="7093"/>
                  <a:pt x="31129" y="6993"/>
                  <a:pt x="31129" y="6792"/>
                </a:cubicBezTo>
                <a:lnTo>
                  <a:pt x="31129" y="301"/>
                </a:lnTo>
                <a:cubicBezTo>
                  <a:pt x="31129" y="101"/>
                  <a:pt x="31029" y="0"/>
                  <a:pt x="30828" y="0"/>
                </a:cubicBez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9"/>
          <p:cNvSpPr/>
          <p:nvPr/>
        </p:nvSpPr>
        <p:spPr>
          <a:xfrm>
            <a:off x="2261307" y="3255690"/>
            <a:ext cx="28866" cy="134858"/>
          </a:xfrm>
          <a:custGeom>
            <a:avLst/>
            <a:gdLst/>
            <a:ahLst/>
            <a:cxnLst/>
            <a:rect l="l" t="t" r="r" b="b"/>
            <a:pathLst>
              <a:path w="1454" h="6793" extrusionOk="0">
                <a:moveTo>
                  <a:pt x="0" y="1"/>
                </a:moveTo>
                <a:lnTo>
                  <a:pt x="0" y="6793"/>
                </a:lnTo>
                <a:lnTo>
                  <a:pt x="1454" y="6793"/>
                </a:lnTo>
                <a:lnTo>
                  <a:pt x="14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9"/>
          <p:cNvSpPr/>
          <p:nvPr/>
        </p:nvSpPr>
        <p:spPr>
          <a:xfrm>
            <a:off x="2259302" y="3253705"/>
            <a:ext cx="32856" cy="140834"/>
          </a:xfrm>
          <a:custGeom>
            <a:avLst/>
            <a:gdLst/>
            <a:ahLst/>
            <a:cxnLst/>
            <a:rect l="l" t="t" r="r" b="b"/>
            <a:pathLst>
              <a:path w="1655" h="7094" extrusionOk="0">
                <a:moveTo>
                  <a:pt x="1354" y="301"/>
                </a:moveTo>
                <a:lnTo>
                  <a:pt x="1354" y="6792"/>
                </a:lnTo>
                <a:lnTo>
                  <a:pt x="302" y="6792"/>
                </a:lnTo>
                <a:lnTo>
                  <a:pt x="302" y="301"/>
                </a:lnTo>
                <a:close/>
                <a:moveTo>
                  <a:pt x="1" y="0"/>
                </a:moveTo>
                <a:lnTo>
                  <a:pt x="1" y="7093"/>
                </a:lnTo>
                <a:lnTo>
                  <a:pt x="1655" y="7093"/>
                </a:lnTo>
                <a:lnTo>
                  <a:pt x="1655" y="6893"/>
                </a:lnTo>
                <a:lnTo>
                  <a:pt x="1655" y="0"/>
                </a:lnTo>
                <a:close/>
              </a:path>
            </a:pathLst>
          </a:custGeom>
          <a:solidFill>
            <a:srgbClr val="2825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9"/>
          <p:cNvSpPr/>
          <p:nvPr/>
        </p:nvSpPr>
        <p:spPr>
          <a:xfrm>
            <a:off x="2319515" y="3274589"/>
            <a:ext cx="28866" cy="97059"/>
          </a:xfrm>
          <a:custGeom>
            <a:avLst/>
            <a:gdLst/>
            <a:ahLst/>
            <a:cxnLst/>
            <a:rect l="l" t="t" r="r" b="b"/>
            <a:pathLst>
              <a:path w="1454" h="4889" extrusionOk="0">
                <a:moveTo>
                  <a:pt x="0" y="1"/>
                </a:moveTo>
                <a:lnTo>
                  <a:pt x="0" y="4888"/>
                </a:lnTo>
                <a:lnTo>
                  <a:pt x="1454" y="4888"/>
                </a:lnTo>
                <a:lnTo>
                  <a:pt x="14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9"/>
          <p:cNvSpPr/>
          <p:nvPr/>
        </p:nvSpPr>
        <p:spPr>
          <a:xfrm>
            <a:off x="2317033" y="3272108"/>
            <a:ext cx="35337" cy="104007"/>
          </a:xfrm>
          <a:custGeom>
            <a:avLst/>
            <a:gdLst/>
            <a:ahLst/>
            <a:cxnLst/>
            <a:rect l="l" t="t" r="r" b="b"/>
            <a:pathLst>
              <a:path w="1780" h="5239" extrusionOk="0">
                <a:moveTo>
                  <a:pt x="1479" y="326"/>
                </a:moveTo>
                <a:lnTo>
                  <a:pt x="1479" y="4913"/>
                </a:lnTo>
                <a:lnTo>
                  <a:pt x="326" y="4913"/>
                </a:lnTo>
                <a:lnTo>
                  <a:pt x="326" y="326"/>
                </a:lnTo>
                <a:close/>
                <a:moveTo>
                  <a:pt x="0" y="1"/>
                </a:moveTo>
                <a:lnTo>
                  <a:pt x="0" y="5239"/>
                </a:lnTo>
                <a:lnTo>
                  <a:pt x="1780" y="5239"/>
                </a:lnTo>
                <a:lnTo>
                  <a:pt x="1780" y="5013"/>
                </a:lnTo>
                <a:lnTo>
                  <a:pt x="1780" y="1"/>
                </a:lnTo>
                <a:close/>
              </a:path>
            </a:pathLst>
          </a:custGeom>
          <a:solidFill>
            <a:srgbClr val="2825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9"/>
          <p:cNvSpPr/>
          <p:nvPr/>
        </p:nvSpPr>
        <p:spPr>
          <a:xfrm>
            <a:off x="1411461" y="3294998"/>
            <a:ext cx="57751" cy="58227"/>
          </a:xfrm>
          <a:custGeom>
            <a:avLst/>
            <a:gdLst/>
            <a:ahLst/>
            <a:cxnLst/>
            <a:rect l="l" t="t" r="r" b="b"/>
            <a:pathLst>
              <a:path w="2909" h="2933" extrusionOk="0">
                <a:moveTo>
                  <a:pt x="1" y="0"/>
                </a:moveTo>
                <a:lnTo>
                  <a:pt x="1" y="2933"/>
                </a:lnTo>
                <a:lnTo>
                  <a:pt x="2908" y="2933"/>
                </a:lnTo>
                <a:lnTo>
                  <a:pt x="29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9"/>
          <p:cNvSpPr/>
          <p:nvPr/>
        </p:nvSpPr>
        <p:spPr>
          <a:xfrm>
            <a:off x="1408980" y="3293013"/>
            <a:ext cx="62218" cy="62218"/>
          </a:xfrm>
          <a:custGeom>
            <a:avLst/>
            <a:gdLst/>
            <a:ahLst/>
            <a:cxnLst/>
            <a:rect l="l" t="t" r="r" b="b"/>
            <a:pathLst>
              <a:path w="3134" h="3134" extrusionOk="0">
                <a:moveTo>
                  <a:pt x="2833" y="326"/>
                </a:moveTo>
                <a:lnTo>
                  <a:pt x="2833" y="2832"/>
                </a:lnTo>
                <a:lnTo>
                  <a:pt x="326" y="2832"/>
                </a:lnTo>
                <a:lnTo>
                  <a:pt x="326" y="326"/>
                </a:lnTo>
                <a:close/>
                <a:moveTo>
                  <a:pt x="0" y="0"/>
                </a:moveTo>
                <a:lnTo>
                  <a:pt x="0" y="100"/>
                </a:lnTo>
                <a:lnTo>
                  <a:pt x="0" y="3033"/>
                </a:lnTo>
                <a:lnTo>
                  <a:pt x="0" y="3133"/>
                </a:lnTo>
                <a:lnTo>
                  <a:pt x="3133" y="3133"/>
                </a:lnTo>
                <a:lnTo>
                  <a:pt x="3133" y="3033"/>
                </a:lnTo>
                <a:lnTo>
                  <a:pt x="3133" y="100"/>
                </a:lnTo>
                <a:lnTo>
                  <a:pt x="3133" y="0"/>
                </a:ln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9"/>
          <p:cNvSpPr/>
          <p:nvPr/>
        </p:nvSpPr>
        <p:spPr>
          <a:xfrm>
            <a:off x="1363696" y="3427851"/>
            <a:ext cx="1113070" cy="227887"/>
          </a:xfrm>
          <a:custGeom>
            <a:avLst/>
            <a:gdLst/>
            <a:ahLst/>
            <a:cxnLst/>
            <a:rect l="l" t="t" r="r" b="b"/>
            <a:pathLst>
              <a:path w="56067" h="11479" extrusionOk="0">
                <a:moveTo>
                  <a:pt x="1" y="0"/>
                </a:moveTo>
                <a:cubicBezTo>
                  <a:pt x="1" y="0"/>
                  <a:pt x="2808" y="6065"/>
                  <a:pt x="1" y="11479"/>
                </a:cubicBezTo>
                <a:lnTo>
                  <a:pt x="53259" y="11479"/>
                </a:lnTo>
                <a:cubicBezTo>
                  <a:pt x="54813" y="11479"/>
                  <a:pt x="56066" y="9825"/>
                  <a:pt x="56066" y="7720"/>
                </a:cubicBezTo>
                <a:lnTo>
                  <a:pt x="56066" y="3760"/>
                </a:lnTo>
                <a:cubicBezTo>
                  <a:pt x="56066" y="1679"/>
                  <a:pt x="54813" y="0"/>
                  <a:pt x="532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9"/>
          <p:cNvSpPr/>
          <p:nvPr/>
        </p:nvSpPr>
        <p:spPr>
          <a:xfrm>
            <a:off x="1357224" y="3423860"/>
            <a:ext cx="1124009" cy="236364"/>
          </a:xfrm>
          <a:custGeom>
            <a:avLst/>
            <a:gdLst/>
            <a:ahLst/>
            <a:cxnLst/>
            <a:rect l="l" t="t" r="r" b="b"/>
            <a:pathLst>
              <a:path w="56618" h="11906" extrusionOk="0">
                <a:moveTo>
                  <a:pt x="53585" y="402"/>
                </a:moveTo>
                <a:cubicBezTo>
                  <a:pt x="54312" y="402"/>
                  <a:pt x="54939" y="828"/>
                  <a:pt x="55465" y="1454"/>
                </a:cubicBezTo>
                <a:cubicBezTo>
                  <a:pt x="55866" y="2081"/>
                  <a:pt x="56192" y="2908"/>
                  <a:pt x="56192" y="3961"/>
                </a:cubicBezTo>
                <a:lnTo>
                  <a:pt x="56192" y="7921"/>
                </a:lnTo>
                <a:cubicBezTo>
                  <a:pt x="56192" y="8973"/>
                  <a:pt x="55866" y="9800"/>
                  <a:pt x="55465" y="10427"/>
                </a:cubicBezTo>
                <a:cubicBezTo>
                  <a:pt x="54939" y="11053"/>
                  <a:pt x="54312" y="11480"/>
                  <a:pt x="53585" y="11480"/>
                </a:cubicBezTo>
                <a:lnTo>
                  <a:pt x="674" y="11480"/>
                </a:lnTo>
                <a:cubicBezTo>
                  <a:pt x="1511" y="9700"/>
                  <a:pt x="1780" y="7927"/>
                  <a:pt x="1780" y="6266"/>
                </a:cubicBezTo>
                <a:cubicBezTo>
                  <a:pt x="1780" y="3490"/>
                  <a:pt x="973" y="1198"/>
                  <a:pt x="654" y="402"/>
                </a:cubicBezTo>
                <a:close/>
                <a:moveTo>
                  <a:pt x="1" y="1"/>
                </a:moveTo>
                <a:lnTo>
                  <a:pt x="226" y="302"/>
                </a:lnTo>
                <a:cubicBezTo>
                  <a:pt x="327" y="627"/>
                  <a:pt x="1354" y="3134"/>
                  <a:pt x="1354" y="6266"/>
                </a:cubicBezTo>
                <a:cubicBezTo>
                  <a:pt x="1354" y="7921"/>
                  <a:pt x="1054" y="9800"/>
                  <a:pt x="226" y="11580"/>
                </a:cubicBezTo>
                <a:lnTo>
                  <a:pt x="1" y="11906"/>
                </a:lnTo>
                <a:lnTo>
                  <a:pt x="53585" y="11906"/>
                </a:lnTo>
                <a:cubicBezTo>
                  <a:pt x="54512" y="11906"/>
                  <a:pt x="55239" y="11379"/>
                  <a:pt x="55766" y="10652"/>
                </a:cubicBezTo>
                <a:cubicBezTo>
                  <a:pt x="56292" y="10026"/>
                  <a:pt x="56618" y="8973"/>
                  <a:pt x="56618" y="7921"/>
                </a:cubicBezTo>
                <a:lnTo>
                  <a:pt x="56618" y="3961"/>
                </a:lnTo>
                <a:cubicBezTo>
                  <a:pt x="56618" y="2808"/>
                  <a:pt x="56292" y="1880"/>
                  <a:pt x="55766" y="1129"/>
                </a:cubicBezTo>
                <a:cubicBezTo>
                  <a:pt x="55239" y="502"/>
                  <a:pt x="54512" y="1"/>
                  <a:pt x="53585" y="1"/>
                </a:cubicBez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9"/>
          <p:cNvSpPr/>
          <p:nvPr/>
        </p:nvSpPr>
        <p:spPr>
          <a:xfrm>
            <a:off x="1388571" y="3490049"/>
            <a:ext cx="1084205" cy="5976"/>
          </a:xfrm>
          <a:custGeom>
            <a:avLst/>
            <a:gdLst/>
            <a:ahLst/>
            <a:cxnLst/>
            <a:rect l="l" t="t" r="r" b="b"/>
            <a:pathLst>
              <a:path w="54613" h="301" extrusionOk="0">
                <a:moveTo>
                  <a:pt x="1" y="0"/>
                </a:moveTo>
                <a:lnTo>
                  <a:pt x="1" y="301"/>
                </a:lnTo>
                <a:lnTo>
                  <a:pt x="54613" y="301"/>
                </a:lnTo>
                <a:lnTo>
                  <a:pt x="546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9"/>
          <p:cNvSpPr/>
          <p:nvPr/>
        </p:nvSpPr>
        <p:spPr>
          <a:xfrm>
            <a:off x="1384105" y="3603982"/>
            <a:ext cx="1084701" cy="6492"/>
          </a:xfrm>
          <a:custGeom>
            <a:avLst/>
            <a:gdLst/>
            <a:ahLst/>
            <a:cxnLst/>
            <a:rect l="l" t="t" r="r" b="b"/>
            <a:pathLst>
              <a:path w="54638" h="327" extrusionOk="0">
                <a:moveTo>
                  <a:pt x="0" y="0"/>
                </a:moveTo>
                <a:lnTo>
                  <a:pt x="0" y="326"/>
                </a:lnTo>
                <a:lnTo>
                  <a:pt x="54637" y="326"/>
                </a:lnTo>
                <a:lnTo>
                  <a:pt x="546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9"/>
          <p:cNvSpPr/>
          <p:nvPr/>
        </p:nvSpPr>
        <p:spPr>
          <a:xfrm>
            <a:off x="1392562" y="3527352"/>
            <a:ext cx="1080214" cy="5995"/>
          </a:xfrm>
          <a:custGeom>
            <a:avLst/>
            <a:gdLst/>
            <a:ahLst/>
            <a:cxnLst/>
            <a:rect l="l" t="t" r="r" b="b"/>
            <a:pathLst>
              <a:path w="54412" h="302" extrusionOk="0">
                <a:moveTo>
                  <a:pt x="0" y="1"/>
                </a:moveTo>
                <a:lnTo>
                  <a:pt x="0" y="302"/>
                </a:lnTo>
                <a:lnTo>
                  <a:pt x="54412" y="302"/>
                </a:lnTo>
                <a:lnTo>
                  <a:pt x="544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9"/>
          <p:cNvSpPr/>
          <p:nvPr/>
        </p:nvSpPr>
        <p:spPr>
          <a:xfrm>
            <a:off x="1382119" y="3471129"/>
            <a:ext cx="1088671" cy="6492"/>
          </a:xfrm>
          <a:custGeom>
            <a:avLst/>
            <a:gdLst/>
            <a:ahLst/>
            <a:cxnLst/>
            <a:rect l="l" t="t" r="r" b="b"/>
            <a:pathLst>
              <a:path w="54838" h="327" extrusionOk="0">
                <a:moveTo>
                  <a:pt x="0" y="1"/>
                </a:moveTo>
                <a:lnTo>
                  <a:pt x="0" y="327"/>
                </a:lnTo>
                <a:lnTo>
                  <a:pt x="54837" y="327"/>
                </a:lnTo>
                <a:lnTo>
                  <a:pt x="5483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9"/>
          <p:cNvSpPr/>
          <p:nvPr/>
        </p:nvSpPr>
        <p:spPr>
          <a:xfrm>
            <a:off x="1392562" y="3562689"/>
            <a:ext cx="1080214" cy="5995"/>
          </a:xfrm>
          <a:custGeom>
            <a:avLst/>
            <a:gdLst/>
            <a:ahLst/>
            <a:cxnLst/>
            <a:rect l="l" t="t" r="r" b="b"/>
            <a:pathLst>
              <a:path w="54412" h="302" extrusionOk="0">
                <a:moveTo>
                  <a:pt x="0" y="0"/>
                </a:moveTo>
                <a:lnTo>
                  <a:pt x="0" y="301"/>
                </a:lnTo>
                <a:lnTo>
                  <a:pt x="54412" y="301"/>
                </a:lnTo>
                <a:lnTo>
                  <a:pt x="544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9"/>
          <p:cNvSpPr/>
          <p:nvPr/>
        </p:nvSpPr>
        <p:spPr>
          <a:xfrm>
            <a:off x="1353254" y="3417389"/>
            <a:ext cx="1135940" cy="248811"/>
          </a:xfrm>
          <a:custGeom>
            <a:avLst/>
            <a:gdLst/>
            <a:ahLst/>
            <a:cxnLst/>
            <a:rect l="l" t="t" r="r" b="b"/>
            <a:pathLst>
              <a:path w="57219" h="12533" extrusionOk="0">
                <a:moveTo>
                  <a:pt x="527" y="1"/>
                </a:moveTo>
                <a:cubicBezTo>
                  <a:pt x="201" y="1"/>
                  <a:pt x="0" y="201"/>
                  <a:pt x="0" y="527"/>
                </a:cubicBezTo>
                <a:cubicBezTo>
                  <a:pt x="0" y="828"/>
                  <a:pt x="201" y="1154"/>
                  <a:pt x="527" y="1154"/>
                </a:cubicBezTo>
                <a:lnTo>
                  <a:pt x="53785" y="1154"/>
                </a:lnTo>
                <a:cubicBezTo>
                  <a:pt x="55038" y="1154"/>
                  <a:pt x="56066" y="2507"/>
                  <a:pt x="56066" y="4287"/>
                </a:cubicBezTo>
                <a:lnTo>
                  <a:pt x="56066" y="8247"/>
                </a:lnTo>
                <a:cubicBezTo>
                  <a:pt x="56066" y="9926"/>
                  <a:pt x="55038" y="11379"/>
                  <a:pt x="53785" y="11379"/>
                </a:cubicBezTo>
                <a:lnTo>
                  <a:pt x="527" y="11379"/>
                </a:lnTo>
                <a:cubicBezTo>
                  <a:pt x="201" y="11379"/>
                  <a:pt x="0" y="11705"/>
                  <a:pt x="0" y="12006"/>
                </a:cubicBezTo>
                <a:cubicBezTo>
                  <a:pt x="0" y="12332"/>
                  <a:pt x="201" y="12532"/>
                  <a:pt x="527" y="12532"/>
                </a:cubicBezTo>
                <a:lnTo>
                  <a:pt x="53785" y="12532"/>
                </a:lnTo>
                <a:cubicBezTo>
                  <a:pt x="55665" y="12532"/>
                  <a:pt x="57219" y="10653"/>
                  <a:pt x="57219" y="8247"/>
                </a:cubicBezTo>
                <a:lnTo>
                  <a:pt x="57219" y="4287"/>
                </a:lnTo>
                <a:cubicBezTo>
                  <a:pt x="57219" y="1881"/>
                  <a:pt x="55665" y="1"/>
                  <a:pt x="53785" y="1"/>
                </a:cubicBezTo>
                <a:close/>
              </a:path>
            </a:pathLst>
          </a:custGeom>
          <a:solidFill>
            <a:srgbClr val="416C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9"/>
          <p:cNvSpPr/>
          <p:nvPr/>
        </p:nvSpPr>
        <p:spPr>
          <a:xfrm>
            <a:off x="1349263" y="3413418"/>
            <a:ext cx="1141936" cy="256752"/>
          </a:xfrm>
          <a:custGeom>
            <a:avLst/>
            <a:gdLst/>
            <a:ahLst/>
            <a:cxnLst/>
            <a:rect l="l" t="t" r="r" b="b"/>
            <a:pathLst>
              <a:path w="57521" h="12933" extrusionOk="0">
                <a:moveTo>
                  <a:pt x="53986" y="301"/>
                </a:moveTo>
                <a:cubicBezTo>
                  <a:pt x="54913" y="301"/>
                  <a:pt x="55766" y="727"/>
                  <a:pt x="56267" y="1554"/>
                </a:cubicBezTo>
                <a:cubicBezTo>
                  <a:pt x="56893" y="2281"/>
                  <a:pt x="57219" y="3334"/>
                  <a:pt x="57219" y="4487"/>
                </a:cubicBezTo>
                <a:lnTo>
                  <a:pt x="57219" y="8447"/>
                </a:lnTo>
                <a:cubicBezTo>
                  <a:pt x="57219" y="9599"/>
                  <a:pt x="56893" y="10652"/>
                  <a:pt x="56267" y="11379"/>
                </a:cubicBezTo>
                <a:cubicBezTo>
                  <a:pt x="55766" y="12106"/>
                  <a:pt x="54913" y="12632"/>
                  <a:pt x="53986" y="12632"/>
                </a:cubicBezTo>
                <a:lnTo>
                  <a:pt x="728" y="12632"/>
                </a:lnTo>
                <a:cubicBezTo>
                  <a:pt x="502" y="12632"/>
                  <a:pt x="302" y="12432"/>
                  <a:pt x="302" y="12206"/>
                </a:cubicBezTo>
                <a:cubicBezTo>
                  <a:pt x="302" y="11905"/>
                  <a:pt x="502" y="11805"/>
                  <a:pt x="728" y="11805"/>
                </a:cubicBezTo>
                <a:lnTo>
                  <a:pt x="53986" y="11805"/>
                </a:lnTo>
                <a:cubicBezTo>
                  <a:pt x="54713" y="11805"/>
                  <a:pt x="55340" y="11379"/>
                  <a:pt x="55766" y="10752"/>
                </a:cubicBezTo>
                <a:cubicBezTo>
                  <a:pt x="56167" y="10126"/>
                  <a:pt x="56392" y="9399"/>
                  <a:pt x="56392" y="8447"/>
                </a:cubicBezTo>
                <a:lnTo>
                  <a:pt x="56392" y="4487"/>
                </a:lnTo>
                <a:cubicBezTo>
                  <a:pt x="56392" y="3534"/>
                  <a:pt x="56167" y="2707"/>
                  <a:pt x="55766" y="2181"/>
                </a:cubicBezTo>
                <a:cubicBezTo>
                  <a:pt x="55340" y="1554"/>
                  <a:pt x="54713" y="1153"/>
                  <a:pt x="53986" y="1153"/>
                </a:cubicBezTo>
                <a:lnTo>
                  <a:pt x="728" y="1153"/>
                </a:lnTo>
                <a:cubicBezTo>
                  <a:pt x="502" y="1153"/>
                  <a:pt x="302" y="928"/>
                  <a:pt x="302" y="727"/>
                </a:cubicBezTo>
                <a:cubicBezTo>
                  <a:pt x="302" y="527"/>
                  <a:pt x="502" y="301"/>
                  <a:pt x="728" y="301"/>
                </a:cubicBezTo>
                <a:close/>
                <a:moveTo>
                  <a:pt x="728" y="0"/>
                </a:moveTo>
                <a:cubicBezTo>
                  <a:pt x="302" y="0"/>
                  <a:pt x="1" y="301"/>
                  <a:pt x="1" y="727"/>
                </a:cubicBezTo>
                <a:cubicBezTo>
                  <a:pt x="1" y="1153"/>
                  <a:pt x="302" y="1454"/>
                  <a:pt x="728" y="1454"/>
                </a:cubicBezTo>
                <a:lnTo>
                  <a:pt x="53986" y="1454"/>
                </a:lnTo>
                <a:cubicBezTo>
                  <a:pt x="54613" y="1454"/>
                  <a:pt x="55139" y="1780"/>
                  <a:pt x="55440" y="2281"/>
                </a:cubicBezTo>
                <a:cubicBezTo>
                  <a:pt x="55866" y="2908"/>
                  <a:pt x="56066" y="3660"/>
                  <a:pt x="56066" y="4487"/>
                </a:cubicBezTo>
                <a:lnTo>
                  <a:pt x="56066" y="8447"/>
                </a:lnTo>
                <a:cubicBezTo>
                  <a:pt x="56066" y="9299"/>
                  <a:pt x="55866" y="10026"/>
                  <a:pt x="55440" y="10552"/>
                </a:cubicBezTo>
                <a:cubicBezTo>
                  <a:pt x="55139" y="11178"/>
                  <a:pt x="54613" y="11479"/>
                  <a:pt x="53986" y="11479"/>
                </a:cubicBezTo>
                <a:lnTo>
                  <a:pt x="728" y="11479"/>
                </a:lnTo>
                <a:cubicBezTo>
                  <a:pt x="302" y="11479"/>
                  <a:pt x="1" y="11805"/>
                  <a:pt x="1" y="12206"/>
                </a:cubicBezTo>
                <a:cubicBezTo>
                  <a:pt x="1" y="12632"/>
                  <a:pt x="302" y="12933"/>
                  <a:pt x="728" y="12933"/>
                </a:cubicBezTo>
                <a:lnTo>
                  <a:pt x="53986" y="12933"/>
                </a:lnTo>
                <a:cubicBezTo>
                  <a:pt x="55014" y="12933"/>
                  <a:pt x="55966" y="12432"/>
                  <a:pt x="56593" y="11579"/>
                </a:cubicBezTo>
                <a:cubicBezTo>
                  <a:pt x="57219" y="10752"/>
                  <a:pt x="57520" y="9700"/>
                  <a:pt x="57520" y="8447"/>
                </a:cubicBezTo>
                <a:lnTo>
                  <a:pt x="57520" y="4487"/>
                </a:lnTo>
                <a:cubicBezTo>
                  <a:pt x="57520" y="3234"/>
                  <a:pt x="57219" y="2081"/>
                  <a:pt x="56593" y="1354"/>
                </a:cubicBezTo>
                <a:cubicBezTo>
                  <a:pt x="55966" y="527"/>
                  <a:pt x="55014" y="0"/>
                  <a:pt x="53986" y="0"/>
                </a:cubicBezTo>
                <a:close/>
              </a:path>
            </a:pathLst>
          </a:custGeom>
          <a:solidFill>
            <a:schemeClr val="accen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9"/>
          <p:cNvSpPr/>
          <p:nvPr/>
        </p:nvSpPr>
        <p:spPr>
          <a:xfrm>
            <a:off x="1321907" y="3052678"/>
            <a:ext cx="1053354" cy="167714"/>
          </a:xfrm>
          <a:custGeom>
            <a:avLst/>
            <a:gdLst/>
            <a:ahLst/>
            <a:cxnLst/>
            <a:rect l="l" t="t" r="r" b="b"/>
            <a:pathLst>
              <a:path w="53059" h="8448" extrusionOk="0">
                <a:moveTo>
                  <a:pt x="2106" y="1"/>
                </a:moveTo>
                <a:cubicBezTo>
                  <a:pt x="953" y="1"/>
                  <a:pt x="0" y="1154"/>
                  <a:pt x="0" y="2708"/>
                </a:cubicBezTo>
                <a:lnTo>
                  <a:pt x="0" y="5740"/>
                </a:lnTo>
                <a:cubicBezTo>
                  <a:pt x="0" y="7194"/>
                  <a:pt x="953" y="8447"/>
                  <a:pt x="2106" y="8447"/>
                </a:cubicBezTo>
                <a:lnTo>
                  <a:pt x="53058" y="8447"/>
                </a:lnTo>
                <a:cubicBezTo>
                  <a:pt x="53058" y="8447"/>
                  <a:pt x="50978" y="3961"/>
                  <a:pt x="530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9"/>
          <p:cNvSpPr/>
          <p:nvPr/>
        </p:nvSpPr>
        <p:spPr>
          <a:xfrm>
            <a:off x="1317916" y="3048211"/>
            <a:ext cx="1061315" cy="176648"/>
          </a:xfrm>
          <a:custGeom>
            <a:avLst/>
            <a:gdLst/>
            <a:ahLst/>
            <a:cxnLst/>
            <a:rect l="l" t="t" r="r" b="b"/>
            <a:pathLst>
              <a:path w="53460" h="8898" extrusionOk="0">
                <a:moveTo>
                  <a:pt x="52906" y="426"/>
                </a:moveTo>
                <a:cubicBezTo>
                  <a:pt x="52300" y="1692"/>
                  <a:pt x="52107" y="3025"/>
                  <a:pt x="52107" y="4186"/>
                </a:cubicBezTo>
                <a:cubicBezTo>
                  <a:pt x="52107" y="6125"/>
                  <a:pt x="52676" y="7808"/>
                  <a:pt x="52935" y="8472"/>
                </a:cubicBezTo>
                <a:lnTo>
                  <a:pt x="2307" y="8472"/>
                </a:lnTo>
                <a:cubicBezTo>
                  <a:pt x="1780" y="8472"/>
                  <a:pt x="1254" y="8146"/>
                  <a:pt x="953" y="7745"/>
                </a:cubicBezTo>
                <a:cubicBezTo>
                  <a:pt x="628" y="7319"/>
                  <a:pt x="427" y="6692"/>
                  <a:pt x="427" y="5965"/>
                </a:cubicBezTo>
                <a:lnTo>
                  <a:pt x="427" y="2933"/>
                </a:lnTo>
                <a:cubicBezTo>
                  <a:pt x="427" y="2206"/>
                  <a:pt x="628" y="1579"/>
                  <a:pt x="953" y="1153"/>
                </a:cubicBezTo>
                <a:cubicBezTo>
                  <a:pt x="1254" y="627"/>
                  <a:pt x="1780" y="426"/>
                  <a:pt x="2307" y="426"/>
                </a:cubicBezTo>
                <a:close/>
                <a:moveTo>
                  <a:pt x="2307" y="0"/>
                </a:moveTo>
                <a:cubicBezTo>
                  <a:pt x="1580" y="0"/>
                  <a:pt x="1054" y="326"/>
                  <a:pt x="628" y="852"/>
                </a:cubicBezTo>
                <a:cubicBezTo>
                  <a:pt x="201" y="1379"/>
                  <a:pt x="1" y="2106"/>
                  <a:pt x="1" y="2933"/>
                </a:cubicBezTo>
                <a:lnTo>
                  <a:pt x="1" y="5965"/>
                </a:lnTo>
                <a:cubicBezTo>
                  <a:pt x="1" y="6692"/>
                  <a:pt x="201" y="7419"/>
                  <a:pt x="628" y="8045"/>
                </a:cubicBezTo>
                <a:cubicBezTo>
                  <a:pt x="1054" y="8572"/>
                  <a:pt x="1580" y="8898"/>
                  <a:pt x="2307" y="8898"/>
                </a:cubicBezTo>
                <a:lnTo>
                  <a:pt x="53259" y="8898"/>
                </a:lnTo>
                <a:cubicBezTo>
                  <a:pt x="53259" y="8898"/>
                  <a:pt x="53360" y="8898"/>
                  <a:pt x="53360" y="8772"/>
                </a:cubicBezTo>
                <a:cubicBezTo>
                  <a:pt x="53460" y="8772"/>
                  <a:pt x="53460" y="8672"/>
                  <a:pt x="53360" y="8572"/>
                </a:cubicBezTo>
                <a:cubicBezTo>
                  <a:pt x="53259" y="8371"/>
                  <a:pt x="52533" y="6492"/>
                  <a:pt x="52533" y="4186"/>
                </a:cubicBezTo>
                <a:cubicBezTo>
                  <a:pt x="52533" y="2933"/>
                  <a:pt x="52733" y="1579"/>
                  <a:pt x="53360" y="226"/>
                </a:cubicBezTo>
                <a:cubicBezTo>
                  <a:pt x="53460" y="226"/>
                  <a:pt x="53460" y="126"/>
                  <a:pt x="53360" y="126"/>
                </a:cubicBezTo>
                <a:cubicBezTo>
                  <a:pt x="53360" y="0"/>
                  <a:pt x="53259" y="0"/>
                  <a:pt x="53259" y="0"/>
                </a:cubicBezTo>
                <a:close/>
              </a:path>
            </a:pathLst>
          </a:custGeom>
          <a:solidFill>
            <a:srgbClr val="2825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9"/>
          <p:cNvSpPr/>
          <p:nvPr/>
        </p:nvSpPr>
        <p:spPr>
          <a:xfrm>
            <a:off x="1324388" y="3170602"/>
            <a:ext cx="1032469" cy="6492"/>
          </a:xfrm>
          <a:custGeom>
            <a:avLst/>
            <a:gdLst/>
            <a:ahLst/>
            <a:cxnLst/>
            <a:rect l="l" t="t" r="r" b="b"/>
            <a:pathLst>
              <a:path w="52007" h="327" extrusionOk="0">
                <a:moveTo>
                  <a:pt x="1" y="1"/>
                </a:moveTo>
                <a:lnTo>
                  <a:pt x="1" y="327"/>
                </a:lnTo>
                <a:lnTo>
                  <a:pt x="52006" y="327"/>
                </a:lnTo>
                <a:lnTo>
                  <a:pt x="520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9"/>
          <p:cNvSpPr/>
          <p:nvPr/>
        </p:nvSpPr>
        <p:spPr>
          <a:xfrm>
            <a:off x="1324388" y="3093991"/>
            <a:ext cx="1036439" cy="3990"/>
          </a:xfrm>
          <a:custGeom>
            <a:avLst/>
            <a:gdLst/>
            <a:ahLst/>
            <a:cxnLst/>
            <a:rect l="l" t="t" r="r" b="b"/>
            <a:pathLst>
              <a:path w="52207" h="201" extrusionOk="0">
                <a:moveTo>
                  <a:pt x="1" y="0"/>
                </a:moveTo>
                <a:lnTo>
                  <a:pt x="1" y="201"/>
                </a:lnTo>
                <a:lnTo>
                  <a:pt x="52207" y="201"/>
                </a:lnTo>
                <a:lnTo>
                  <a:pt x="522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9"/>
          <p:cNvSpPr/>
          <p:nvPr/>
        </p:nvSpPr>
        <p:spPr>
          <a:xfrm>
            <a:off x="1324388" y="3145727"/>
            <a:ext cx="1027982" cy="6492"/>
          </a:xfrm>
          <a:custGeom>
            <a:avLst/>
            <a:gdLst/>
            <a:ahLst/>
            <a:cxnLst/>
            <a:rect l="l" t="t" r="r" b="b"/>
            <a:pathLst>
              <a:path w="51781" h="327" extrusionOk="0">
                <a:moveTo>
                  <a:pt x="1" y="1"/>
                </a:moveTo>
                <a:lnTo>
                  <a:pt x="1" y="326"/>
                </a:lnTo>
                <a:lnTo>
                  <a:pt x="51781" y="326"/>
                </a:lnTo>
                <a:lnTo>
                  <a:pt x="517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9"/>
          <p:cNvSpPr/>
          <p:nvPr/>
        </p:nvSpPr>
        <p:spPr>
          <a:xfrm>
            <a:off x="1324388" y="3183050"/>
            <a:ext cx="1036439" cy="6492"/>
          </a:xfrm>
          <a:custGeom>
            <a:avLst/>
            <a:gdLst/>
            <a:ahLst/>
            <a:cxnLst/>
            <a:rect l="l" t="t" r="r" b="b"/>
            <a:pathLst>
              <a:path w="52207" h="327" extrusionOk="0">
                <a:moveTo>
                  <a:pt x="1" y="0"/>
                </a:moveTo>
                <a:lnTo>
                  <a:pt x="1" y="326"/>
                </a:lnTo>
                <a:lnTo>
                  <a:pt x="52207" y="326"/>
                </a:lnTo>
                <a:lnTo>
                  <a:pt x="522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9"/>
          <p:cNvSpPr/>
          <p:nvPr/>
        </p:nvSpPr>
        <p:spPr>
          <a:xfrm>
            <a:off x="1324388" y="3120852"/>
            <a:ext cx="1027982" cy="6492"/>
          </a:xfrm>
          <a:custGeom>
            <a:avLst/>
            <a:gdLst/>
            <a:ahLst/>
            <a:cxnLst/>
            <a:rect l="l" t="t" r="r" b="b"/>
            <a:pathLst>
              <a:path w="51781" h="327" extrusionOk="0">
                <a:moveTo>
                  <a:pt x="1" y="1"/>
                </a:moveTo>
                <a:lnTo>
                  <a:pt x="1" y="326"/>
                </a:lnTo>
                <a:lnTo>
                  <a:pt x="51781" y="326"/>
                </a:lnTo>
                <a:lnTo>
                  <a:pt x="517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9"/>
          <p:cNvSpPr/>
          <p:nvPr/>
        </p:nvSpPr>
        <p:spPr>
          <a:xfrm>
            <a:off x="1311961" y="3042236"/>
            <a:ext cx="1071757" cy="188599"/>
          </a:xfrm>
          <a:custGeom>
            <a:avLst/>
            <a:gdLst/>
            <a:ahLst/>
            <a:cxnLst/>
            <a:rect l="l" t="t" r="r" b="b"/>
            <a:pathLst>
              <a:path w="53986" h="9500" extrusionOk="0">
                <a:moveTo>
                  <a:pt x="2607" y="1"/>
                </a:moveTo>
                <a:cubicBezTo>
                  <a:pt x="1128" y="1"/>
                  <a:pt x="0" y="1454"/>
                  <a:pt x="0" y="3234"/>
                </a:cubicBezTo>
                <a:lnTo>
                  <a:pt x="0" y="6266"/>
                </a:lnTo>
                <a:cubicBezTo>
                  <a:pt x="0" y="8046"/>
                  <a:pt x="1128" y="9499"/>
                  <a:pt x="2607" y="9499"/>
                </a:cubicBezTo>
                <a:lnTo>
                  <a:pt x="53559" y="9499"/>
                </a:lnTo>
                <a:cubicBezTo>
                  <a:pt x="53760" y="9499"/>
                  <a:pt x="53985" y="9299"/>
                  <a:pt x="53985" y="8973"/>
                </a:cubicBezTo>
                <a:cubicBezTo>
                  <a:pt x="53985" y="8672"/>
                  <a:pt x="53760" y="8447"/>
                  <a:pt x="53559" y="8447"/>
                </a:cubicBezTo>
                <a:lnTo>
                  <a:pt x="2607" y="8447"/>
                </a:lnTo>
                <a:cubicBezTo>
                  <a:pt x="1654" y="8447"/>
                  <a:pt x="928" y="7419"/>
                  <a:pt x="928" y="6266"/>
                </a:cubicBezTo>
                <a:lnTo>
                  <a:pt x="928" y="3234"/>
                </a:lnTo>
                <a:cubicBezTo>
                  <a:pt x="928" y="1981"/>
                  <a:pt x="1654" y="928"/>
                  <a:pt x="2607" y="928"/>
                </a:cubicBezTo>
                <a:lnTo>
                  <a:pt x="53559" y="928"/>
                </a:lnTo>
                <a:cubicBezTo>
                  <a:pt x="53760" y="928"/>
                  <a:pt x="53985" y="727"/>
                  <a:pt x="53985" y="527"/>
                </a:cubicBezTo>
                <a:cubicBezTo>
                  <a:pt x="53985" y="201"/>
                  <a:pt x="53760" y="1"/>
                  <a:pt x="535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9"/>
          <p:cNvSpPr/>
          <p:nvPr/>
        </p:nvSpPr>
        <p:spPr>
          <a:xfrm>
            <a:off x="1307474" y="3038265"/>
            <a:ext cx="1080214" cy="194555"/>
          </a:xfrm>
          <a:custGeom>
            <a:avLst/>
            <a:gdLst/>
            <a:ahLst/>
            <a:cxnLst/>
            <a:rect l="l" t="t" r="r" b="b"/>
            <a:pathLst>
              <a:path w="54412" h="9800" extrusionOk="0">
                <a:moveTo>
                  <a:pt x="53785" y="301"/>
                </a:moveTo>
                <a:cubicBezTo>
                  <a:pt x="53886" y="301"/>
                  <a:pt x="54111" y="501"/>
                  <a:pt x="54111" y="727"/>
                </a:cubicBezTo>
                <a:cubicBezTo>
                  <a:pt x="54111" y="827"/>
                  <a:pt x="53886" y="1028"/>
                  <a:pt x="53785" y="1028"/>
                </a:cubicBezTo>
                <a:lnTo>
                  <a:pt x="2833" y="1028"/>
                </a:lnTo>
                <a:cubicBezTo>
                  <a:pt x="2306" y="1028"/>
                  <a:pt x="1880" y="1353"/>
                  <a:pt x="1580" y="1754"/>
                </a:cubicBezTo>
                <a:cubicBezTo>
                  <a:pt x="1254" y="2181"/>
                  <a:pt x="1053" y="2807"/>
                  <a:pt x="1053" y="3434"/>
                </a:cubicBezTo>
                <a:lnTo>
                  <a:pt x="1053" y="6466"/>
                </a:lnTo>
                <a:cubicBezTo>
                  <a:pt x="1053" y="7093"/>
                  <a:pt x="1254" y="7719"/>
                  <a:pt x="1580" y="8145"/>
                </a:cubicBezTo>
                <a:cubicBezTo>
                  <a:pt x="1880" y="8546"/>
                  <a:pt x="2306" y="8872"/>
                  <a:pt x="2833" y="8872"/>
                </a:cubicBezTo>
                <a:lnTo>
                  <a:pt x="53785" y="8872"/>
                </a:lnTo>
                <a:cubicBezTo>
                  <a:pt x="53886" y="8872"/>
                  <a:pt x="54111" y="8973"/>
                  <a:pt x="54111" y="9173"/>
                </a:cubicBezTo>
                <a:cubicBezTo>
                  <a:pt x="54111" y="9399"/>
                  <a:pt x="53886" y="9499"/>
                  <a:pt x="53785" y="9499"/>
                </a:cubicBezTo>
                <a:lnTo>
                  <a:pt x="2833" y="9499"/>
                </a:lnTo>
                <a:cubicBezTo>
                  <a:pt x="2106" y="9499"/>
                  <a:pt x="1580" y="9173"/>
                  <a:pt x="1053" y="8647"/>
                </a:cubicBezTo>
                <a:cubicBezTo>
                  <a:pt x="627" y="8020"/>
                  <a:pt x="326" y="7293"/>
                  <a:pt x="326" y="6466"/>
                </a:cubicBezTo>
                <a:lnTo>
                  <a:pt x="326" y="3434"/>
                </a:lnTo>
                <a:cubicBezTo>
                  <a:pt x="326" y="2607"/>
                  <a:pt x="627" y="1754"/>
                  <a:pt x="1053" y="1253"/>
                </a:cubicBezTo>
                <a:cubicBezTo>
                  <a:pt x="1580" y="727"/>
                  <a:pt x="2106" y="301"/>
                  <a:pt x="2833" y="301"/>
                </a:cubicBezTo>
                <a:close/>
                <a:moveTo>
                  <a:pt x="2833" y="0"/>
                </a:moveTo>
                <a:cubicBezTo>
                  <a:pt x="1981" y="0"/>
                  <a:pt x="1354" y="401"/>
                  <a:pt x="853" y="1028"/>
                </a:cubicBezTo>
                <a:cubicBezTo>
                  <a:pt x="326" y="1654"/>
                  <a:pt x="1" y="2506"/>
                  <a:pt x="1" y="3434"/>
                </a:cubicBezTo>
                <a:lnTo>
                  <a:pt x="1" y="6466"/>
                </a:lnTo>
                <a:cubicBezTo>
                  <a:pt x="1" y="7394"/>
                  <a:pt x="326" y="8246"/>
                  <a:pt x="853" y="8872"/>
                </a:cubicBezTo>
                <a:cubicBezTo>
                  <a:pt x="1354" y="9499"/>
                  <a:pt x="1981" y="9800"/>
                  <a:pt x="2833" y="9800"/>
                </a:cubicBezTo>
                <a:lnTo>
                  <a:pt x="53785" y="9800"/>
                </a:lnTo>
                <a:cubicBezTo>
                  <a:pt x="54111" y="9800"/>
                  <a:pt x="54412" y="9499"/>
                  <a:pt x="54412" y="9173"/>
                </a:cubicBezTo>
                <a:cubicBezTo>
                  <a:pt x="54412" y="8872"/>
                  <a:pt x="54111" y="8546"/>
                  <a:pt x="53785" y="8546"/>
                </a:cubicBezTo>
                <a:lnTo>
                  <a:pt x="2833" y="8546"/>
                </a:lnTo>
                <a:cubicBezTo>
                  <a:pt x="2407" y="8546"/>
                  <a:pt x="2106" y="8346"/>
                  <a:pt x="1780" y="7920"/>
                </a:cubicBezTo>
                <a:cubicBezTo>
                  <a:pt x="1479" y="7519"/>
                  <a:pt x="1354" y="6993"/>
                  <a:pt x="1354" y="6466"/>
                </a:cubicBezTo>
                <a:lnTo>
                  <a:pt x="1354" y="3434"/>
                </a:lnTo>
                <a:cubicBezTo>
                  <a:pt x="1354" y="2807"/>
                  <a:pt x="1479" y="2281"/>
                  <a:pt x="1780" y="1980"/>
                </a:cubicBezTo>
                <a:cubicBezTo>
                  <a:pt x="2106" y="1554"/>
                  <a:pt x="2407" y="1353"/>
                  <a:pt x="2833" y="1353"/>
                </a:cubicBezTo>
                <a:lnTo>
                  <a:pt x="53785" y="1353"/>
                </a:lnTo>
                <a:cubicBezTo>
                  <a:pt x="54111" y="1353"/>
                  <a:pt x="54412" y="1028"/>
                  <a:pt x="54412" y="727"/>
                </a:cubicBezTo>
                <a:cubicBezTo>
                  <a:pt x="54412" y="301"/>
                  <a:pt x="54111" y="0"/>
                  <a:pt x="537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9"/>
          <p:cNvSpPr/>
          <p:nvPr/>
        </p:nvSpPr>
        <p:spPr>
          <a:xfrm>
            <a:off x="1311961" y="3666180"/>
            <a:ext cx="1144397" cy="186594"/>
          </a:xfrm>
          <a:custGeom>
            <a:avLst/>
            <a:gdLst/>
            <a:ahLst/>
            <a:cxnLst/>
            <a:rect l="l" t="t" r="r" b="b"/>
            <a:pathLst>
              <a:path w="57645" h="9399" extrusionOk="0">
                <a:moveTo>
                  <a:pt x="1454" y="0"/>
                </a:moveTo>
                <a:cubicBezTo>
                  <a:pt x="627" y="0"/>
                  <a:pt x="0" y="727"/>
                  <a:pt x="0" y="1579"/>
                </a:cubicBezTo>
                <a:lnTo>
                  <a:pt x="0" y="7845"/>
                </a:lnTo>
                <a:cubicBezTo>
                  <a:pt x="0" y="8672"/>
                  <a:pt x="627" y="9399"/>
                  <a:pt x="1454" y="9399"/>
                </a:cubicBezTo>
                <a:lnTo>
                  <a:pt x="56066" y="9399"/>
                </a:lnTo>
                <a:cubicBezTo>
                  <a:pt x="56893" y="9399"/>
                  <a:pt x="57645" y="8672"/>
                  <a:pt x="57645" y="7845"/>
                </a:cubicBezTo>
                <a:lnTo>
                  <a:pt x="57645" y="1579"/>
                </a:lnTo>
                <a:cubicBezTo>
                  <a:pt x="57645" y="727"/>
                  <a:pt x="56893" y="0"/>
                  <a:pt x="560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9"/>
          <p:cNvSpPr/>
          <p:nvPr/>
        </p:nvSpPr>
        <p:spPr>
          <a:xfrm>
            <a:off x="1307474" y="3664195"/>
            <a:ext cx="1150869" cy="190584"/>
          </a:xfrm>
          <a:custGeom>
            <a:avLst/>
            <a:gdLst/>
            <a:ahLst/>
            <a:cxnLst/>
            <a:rect l="l" t="t" r="r" b="b"/>
            <a:pathLst>
              <a:path w="57971" h="9600" extrusionOk="0">
                <a:moveTo>
                  <a:pt x="56292" y="301"/>
                </a:moveTo>
                <a:cubicBezTo>
                  <a:pt x="56718" y="301"/>
                  <a:pt x="57018" y="426"/>
                  <a:pt x="57244" y="727"/>
                </a:cubicBezTo>
                <a:cubicBezTo>
                  <a:pt x="57545" y="927"/>
                  <a:pt x="57645" y="1253"/>
                  <a:pt x="57645" y="1679"/>
                </a:cubicBezTo>
                <a:lnTo>
                  <a:pt x="57645" y="7945"/>
                </a:lnTo>
                <a:cubicBezTo>
                  <a:pt x="57645" y="8346"/>
                  <a:pt x="57545" y="8672"/>
                  <a:pt x="57244" y="8872"/>
                </a:cubicBezTo>
                <a:cubicBezTo>
                  <a:pt x="57018" y="9198"/>
                  <a:pt x="56718" y="9298"/>
                  <a:pt x="56292" y="9298"/>
                </a:cubicBezTo>
                <a:lnTo>
                  <a:pt x="1680" y="9298"/>
                </a:lnTo>
                <a:cubicBezTo>
                  <a:pt x="1354" y="9298"/>
                  <a:pt x="953" y="9198"/>
                  <a:pt x="727" y="8872"/>
                </a:cubicBezTo>
                <a:cubicBezTo>
                  <a:pt x="527" y="8672"/>
                  <a:pt x="326" y="8346"/>
                  <a:pt x="326" y="7945"/>
                </a:cubicBezTo>
                <a:lnTo>
                  <a:pt x="326" y="1679"/>
                </a:lnTo>
                <a:cubicBezTo>
                  <a:pt x="326" y="1253"/>
                  <a:pt x="527" y="927"/>
                  <a:pt x="727" y="727"/>
                </a:cubicBezTo>
                <a:cubicBezTo>
                  <a:pt x="953" y="426"/>
                  <a:pt x="1354" y="301"/>
                  <a:pt x="1680" y="301"/>
                </a:cubicBezTo>
                <a:close/>
                <a:moveTo>
                  <a:pt x="1680" y="0"/>
                </a:moveTo>
                <a:cubicBezTo>
                  <a:pt x="727" y="0"/>
                  <a:pt x="1" y="727"/>
                  <a:pt x="1" y="1679"/>
                </a:cubicBezTo>
                <a:lnTo>
                  <a:pt x="1" y="7945"/>
                </a:lnTo>
                <a:cubicBezTo>
                  <a:pt x="1" y="8872"/>
                  <a:pt x="727" y="9599"/>
                  <a:pt x="1680" y="9599"/>
                </a:cubicBezTo>
                <a:lnTo>
                  <a:pt x="56292" y="9599"/>
                </a:lnTo>
                <a:cubicBezTo>
                  <a:pt x="57244" y="9599"/>
                  <a:pt x="57971" y="8872"/>
                  <a:pt x="57971" y="7945"/>
                </a:cubicBezTo>
                <a:lnTo>
                  <a:pt x="57971" y="1679"/>
                </a:lnTo>
                <a:cubicBezTo>
                  <a:pt x="57971" y="727"/>
                  <a:pt x="57244" y="0"/>
                  <a:pt x="56292" y="0"/>
                </a:cubicBez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9"/>
          <p:cNvSpPr/>
          <p:nvPr/>
        </p:nvSpPr>
        <p:spPr>
          <a:xfrm>
            <a:off x="1774186" y="3666180"/>
            <a:ext cx="217444" cy="186594"/>
          </a:xfrm>
          <a:custGeom>
            <a:avLst/>
            <a:gdLst/>
            <a:ahLst/>
            <a:cxnLst/>
            <a:rect l="l" t="t" r="r" b="b"/>
            <a:pathLst>
              <a:path w="10953" h="9399" extrusionOk="0">
                <a:moveTo>
                  <a:pt x="1" y="0"/>
                </a:moveTo>
                <a:lnTo>
                  <a:pt x="1" y="9399"/>
                </a:lnTo>
                <a:lnTo>
                  <a:pt x="10953" y="9399"/>
                </a:lnTo>
                <a:lnTo>
                  <a:pt x="10953" y="0"/>
                </a:lnTo>
                <a:close/>
              </a:path>
            </a:pathLst>
          </a:custGeom>
          <a:solidFill>
            <a:schemeClr val="accent2"/>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9"/>
          <p:cNvSpPr/>
          <p:nvPr/>
        </p:nvSpPr>
        <p:spPr>
          <a:xfrm>
            <a:off x="1772201" y="3664195"/>
            <a:ext cx="223916" cy="190584"/>
          </a:xfrm>
          <a:custGeom>
            <a:avLst/>
            <a:gdLst/>
            <a:ahLst/>
            <a:cxnLst/>
            <a:rect l="l" t="t" r="r" b="b"/>
            <a:pathLst>
              <a:path w="11279" h="9600" extrusionOk="0">
                <a:moveTo>
                  <a:pt x="10953" y="301"/>
                </a:moveTo>
                <a:lnTo>
                  <a:pt x="10953" y="9298"/>
                </a:lnTo>
                <a:lnTo>
                  <a:pt x="301" y="9298"/>
                </a:lnTo>
                <a:lnTo>
                  <a:pt x="301" y="301"/>
                </a:lnTo>
                <a:close/>
                <a:moveTo>
                  <a:pt x="0" y="0"/>
                </a:moveTo>
                <a:lnTo>
                  <a:pt x="0" y="9599"/>
                </a:lnTo>
                <a:lnTo>
                  <a:pt x="11279" y="9599"/>
                </a:lnTo>
                <a:lnTo>
                  <a:pt x="11279" y="9499"/>
                </a:lnTo>
                <a:lnTo>
                  <a:pt x="112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9"/>
          <p:cNvSpPr/>
          <p:nvPr/>
        </p:nvSpPr>
        <p:spPr>
          <a:xfrm>
            <a:off x="1419422" y="3666180"/>
            <a:ext cx="35357" cy="186594"/>
          </a:xfrm>
          <a:custGeom>
            <a:avLst/>
            <a:gdLst/>
            <a:ahLst/>
            <a:cxnLst/>
            <a:rect l="l" t="t" r="r" b="b"/>
            <a:pathLst>
              <a:path w="1781" h="9399" extrusionOk="0">
                <a:moveTo>
                  <a:pt x="1" y="0"/>
                </a:moveTo>
                <a:lnTo>
                  <a:pt x="1" y="9399"/>
                </a:lnTo>
                <a:lnTo>
                  <a:pt x="1780" y="9399"/>
                </a:lnTo>
                <a:lnTo>
                  <a:pt x="17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9"/>
          <p:cNvSpPr/>
          <p:nvPr/>
        </p:nvSpPr>
        <p:spPr>
          <a:xfrm>
            <a:off x="1415452" y="3664195"/>
            <a:ext cx="43298" cy="190584"/>
          </a:xfrm>
          <a:custGeom>
            <a:avLst/>
            <a:gdLst/>
            <a:ahLst/>
            <a:cxnLst/>
            <a:rect l="l" t="t" r="r" b="b"/>
            <a:pathLst>
              <a:path w="2181" h="9600" extrusionOk="0">
                <a:moveTo>
                  <a:pt x="1880" y="301"/>
                </a:moveTo>
                <a:lnTo>
                  <a:pt x="1880" y="9298"/>
                </a:lnTo>
                <a:lnTo>
                  <a:pt x="301" y="9298"/>
                </a:lnTo>
                <a:lnTo>
                  <a:pt x="301" y="301"/>
                </a:lnTo>
                <a:close/>
                <a:moveTo>
                  <a:pt x="0" y="0"/>
                </a:moveTo>
                <a:lnTo>
                  <a:pt x="0" y="9599"/>
                </a:lnTo>
                <a:lnTo>
                  <a:pt x="2181" y="9599"/>
                </a:lnTo>
                <a:lnTo>
                  <a:pt x="2181" y="9499"/>
                </a:lnTo>
                <a:lnTo>
                  <a:pt x="218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9"/>
          <p:cNvSpPr/>
          <p:nvPr/>
        </p:nvSpPr>
        <p:spPr>
          <a:xfrm>
            <a:off x="1479635" y="3666180"/>
            <a:ext cx="37343" cy="186594"/>
          </a:xfrm>
          <a:custGeom>
            <a:avLst/>
            <a:gdLst/>
            <a:ahLst/>
            <a:cxnLst/>
            <a:rect l="l" t="t" r="r" b="b"/>
            <a:pathLst>
              <a:path w="1881" h="9399" extrusionOk="0">
                <a:moveTo>
                  <a:pt x="0" y="0"/>
                </a:moveTo>
                <a:lnTo>
                  <a:pt x="0" y="9399"/>
                </a:lnTo>
                <a:lnTo>
                  <a:pt x="1880" y="9399"/>
                </a:lnTo>
                <a:lnTo>
                  <a:pt x="18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9"/>
          <p:cNvSpPr/>
          <p:nvPr/>
        </p:nvSpPr>
        <p:spPr>
          <a:xfrm>
            <a:off x="1477650" y="3664195"/>
            <a:ext cx="41313" cy="190584"/>
          </a:xfrm>
          <a:custGeom>
            <a:avLst/>
            <a:gdLst/>
            <a:ahLst/>
            <a:cxnLst/>
            <a:rect l="l" t="t" r="r" b="b"/>
            <a:pathLst>
              <a:path w="2081" h="9600" extrusionOk="0">
                <a:moveTo>
                  <a:pt x="1780" y="301"/>
                </a:moveTo>
                <a:lnTo>
                  <a:pt x="1780" y="9298"/>
                </a:lnTo>
                <a:lnTo>
                  <a:pt x="301" y="9298"/>
                </a:lnTo>
                <a:lnTo>
                  <a:pt x="301" y="301"/>
                </a:lnTo>
                <a:close/>
                <a:moveTo>
                  <a:pt x="0" y="0"/>
                </a:moveTo>
                <a:lnTo>
                  <a:pt x="0" y="9599"/>
                </a:lnTo>
                <a:lnTo>
                  <a:pt x="2080" y="9599"/>
                </a:lnTo>
                <a:lnTo>
                  <a:pt x="2080" y="9499"/>
                </a:lnTo>
                <a:lnTo>
                  <a:pt x="20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9"/>
          <p:cNvSpPr/>
          <p:nvPr/>
        </p:nvSpPr>
        <p:spPr>
          <a:xfrm>
            <a:off x="2311057" y="3666180"/>
            <a:ext cx="35337" cy="186594"/>
          </a:xfrm>
          <a:custGeom>
            <a:avLst/>
            <a:gdLst/>
            <a:ahLst/>
            <a:cxnLst/>
            <a:rect l="l" t="t" r="r" b="b"/>
            <a:pathLst>
              <a:path w="1780" h="9399" extrusionOk="0">
                <a:moveTo>
                  <a:pt x="0" y="0"/>
                </a:moveTo>
                <a:lnTo>
                  <a:pt x="0" y="9399"/>
                </a:lnTo>
                <a:lnTo>
                  <a:pt x="1780" y="9399"/>
                </a:lnTo>
                <a:lnTo>
                  <a:pt x="1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9"/>
          <p:cNvSpPr/>
          <p:nvPr/>
        </p:nvSpPr>
        <p:spPr>
          <a:xfrm>
            <a:off x="2307067" y="3664195"/>
            <a:ext cx="43318" cy="190584"/>
          </a:xfrm>
          <a:custGeom>
            <a:avLst/>
            <a:gdLst/>
            <a:ahLst/>
            <a:cxnLst/>
            <a:rect l="l" t="t" r="r" b="b"/>
            <a:pathLst>
              <a:path w="2182" h="9600" extrusionOk="0">
                <a:moveTo>
                  <a:pt x="1880" y="301"/>
                </a:moveTo>
                <a:lnTo>
                  <a:pt x="1880" y="9298"/>
                </a:lnTo>
                <a:lnTo>
                  <a:pt x="302" y="9298"/>
                </a:lnTo>
                <a:lnTo>
                  <a:pt x="302" y="301"/>
                </a:lnTo>
                <a:close/>
                <a:moveTo>
                  <a:pt x="1" y="0"/>
                </a:moveTo>
                <a:lnTo>
                  <a:pt x="1" y="9599"/>
                </a:lnTo>
                <a:lnTo>
                  <a:pt x="2181" y="9599"/>
                </a:lnTo>
                <a:lnTo>
                  <a:pt x="2181" y="9499"/>
                </a:lnTo>
                <a:lnTo>
                  <a:pt x="2181" y="0"/>
                </a:ln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9"/>
          <p:cNvSpPr/>
          <p:nvPr/>
        </p:nvSpPr>
        <p:spPr>
          <a:xfrm>
            <a:off x="1744824" y="1874968"/>
            <a:ext cx="155763" cy="95550"/>
          </a:xfrm>
          <a:custGeom>
            <a:avLst/>
            <a:gdLst/>
            <a:ahLst/>
            <a:cxnLst/>
            <a:rect l="l" t="t" r="r" b="b"/>
            <a:pathLst>
              <a:path w="7846" h="4813" extrusionOk="0">
                <a:moveTo>
                  <a:pt x="6066" y="0"/>
                </a:moveTo>
                <a:cubicBezTo>
                  <a:pt x="5013" y="0"/>
                  <a:pt x="3986" y="201"/>
                  <a:pt x="3033" y="727"/>
                </a:cubicBezTo>
                <a:cubicBezTo>
                  <a:pt x="1480" y="1679"/>
                  <a:pt x="427" y="3033"/>
                  <a:pt x="1" y="4587"/>
                </a:cubicBezTo>
                <a:lnTo>
                  <a:pt x="853" y="4812"/>
                </a:lnTo>
                <a:cubicBezTo>
                  <a:pt x="1154" y="3459"/>
                  <a:pt x="2106" y="2206"/>
                  <a:pt x="3459" y="1454"/>
                </a:cubicBezTo>
                <a:cubicBezTo>
                  <a:pt x="4287" y="1053"/>
                  <a:pt x="5239" y="827"/>
                  <a:pt x="6066" y="827"/>
                </a:cubicBezTo>
                <a:cubicBezTo>
                  <a:pt x="6592" y="827"/>
                  <a:pt x="7119" y="953"/>
                  <a:pt x="7645" y="1053"/>
                </a:cubicBezTo>
                <a:lnTo>
                  <a:pt x="7845" y="201"/>
                </a:lnTo>
                <a:cubicBezTo>
                  <a:pt x="7319" y="101"/>
                  <a:pt x="6693" y="0"/>
                  <a:pt x="6066" y="0"/>
                </a:cubicBezTo>
                <a:close/>
              </a:path>
            </a:pathLst>
          </a:custGeom>
          <a:solidFill>
            <a:srgbClr val="416C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9"/>
          <p:cNvSpPr/>
          <p:nvPr/>
        </p:nvSpPr>
        <p:spPr>
          <a:xfrm>
            <a:off x="1682627" y="1810785"/>
            <a:ext cx="236364" cy="140814"/>
          </a:xfrm>
          <a:custGeom>
            <a:avLst/>
            <a:gdLst/>
            <a:ahLst/>
            <a:cxnLst/>
            <a:rect l="l" t="t" r="r" b="b"/>
            <a:pathLst>
              <a:path w="11906" h="7093" extrusionOk="0">
                <a:moveTo>
                  <a:pt x="9199" y="0"/>
                </a:moveTo>
                <a:cubicBezTo>
                  <a:pt x="7645" y="0"/>
                  <a:pt x="6066" y="426"/>
                  <a:pt x="4613" y="1153"/>
                </a:cubicBezTo>
                <a:cubicBezTo>
                  <a:pt x="2307" y="2506"/>
                  <a:pt x="753" y="4587"/>
                  <a:pt x="1" y="6892"/>
                </a:cubicBezTo>
                <a:lnTo>
                  <a:pt x="853" y="7093"/>
                </a:lnTo>
                <a:cubicBezTo>
                  <a:pt x="1480" y="5013"/>
                  <a:pt x="2933" y="3133"/>
                  <a:pt x="5014" y="1880"/>
                </a:cubicBezTo>
                <a:cubicBezTo>
                  <a:pt x="6392" y="1153"/>
                  <a:pt x="7745" y="827"/>
                  <a:pt x="9199" y="827"/>
                </a:cubicBezTo>
                <a:cubicBezTo>
                  <a:pt x="10026" y="827"/>
                  <a:pt x="10878" y="927"/>
                  <a:pt x="11705" y="1153"/>
                </a:cubicBezTo>
                <a:lnTo>
                  <a:pt x="11906" y="426"/>
                </a:lnTo>
                <a:cubicBezTo>
                  <a:pt x="10978" y="100"/>
                  <a:pt x="10151" y="0"/>
                  <a:pt x="91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9"/>
          <p:cNvSpPr/>
          <p:nvPr/>
        </p:nvSpPr>
        <p:spPr>
          <a:xfrm>
            <a:off x="1622930" y="1746602"/>
            <a:ext cx="310989" cy="184608"/>
          </a:xfrm>
          <a:custGeom>
            <a:avLst/>
            <a:gdLst/>
            <a:ahLst/>
            <a:cxnLst/>
            <a:rect l="l" t="t" r="r" b="b"/>
            <a:pathLst>
              <a:path w="15665" h="9299" extrusionOk="0">
                <a:moveTo>
                  <a:pt x="12106" y="0"/>
                </a:moveTo>
                <a:cubicBezTo>
                  <a:pt x="10026" y="0"/>
                  <a:pt x="7920" y="526"/>
                  <a:pt x="6041" y="1554"/>
                </a:cubicBezTo>
                <a:cubicBezTo>
                  <a:pt x="3008" y="3233"/>
                  <a:pt x="928" y="5940"/>
                  <a:pt x="0" y="9073"/>
                </a:cubicBezTo>
                <a:lnTo>
                  <a:pt x="828" y="9298"/>
                </a:lnTo>
                <a:cubicBezTo>
                  <a:pt x="1655" y="6366"/>
                  <a:pt x="3534" y="3860"/>
                  <a:pt x="6467" y="2281"/>
                </a:cubicBezTo>
                <a:cubicBezTo>
                  <a:pt x="8246" y="1253"/>
                  <a:pt x="10226" y="827"/>
                  <a:pt x="12106" y="827"/>
                </a:cubicBezTo>
                <a:cubicBezTo>
                  <a:pt x="13259" y="827"/>
                  <a:pt x="14286" y="927"/>
                  <a:pt x="15439" y="1253"/>
                </a:cubicBezTo>
                <a:lnTo>
                  <a:pt x="15665" y="526"/>
                </a:lnTo>
                <a:cubicBezTo>
                  <a:pt x="14512" y="100"/>
                  <a:pt x="13259" y="0"/>
                  <a:pt x="12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9"/>
          <p:cNvSpPr/>
          <p:nvPr/>
        </p:nvSpPr>
        <p:spPr>
          <a:xfrm>
            <a:off x="1807022" y="1939152"/>
            <a:ext cx="77147" cy="49770"/>
          </a:xfrm>
          <a:custGeom>
            <a:avLst/>
            <a:gdLst/>
            <a:ahLst/>
            <a:cxnLst/>
            <a:rect l="l" t="t" r="r" b="b"/>
            <a:pathLst>
              <a:path w="3886" h="2507" extrusionOk="0">
                <a:moveTo>
                  <a:pt x="2933" y="0"/>
                </a:moveTo>
                <a:cubicBezTo>
                  <a:pt x="2407" y="0"/>
                  <a:pt x="1880" y="101"/>
                  <a:pt x="1479" y="326"/>
                </a:cubicBezTo>
                <a:cubicBezTo>
                  <a:pt x="753" y="727"/>
                  <a:pt x="226" y="1479"/>
                  <a:pt x="1" y="2206"/>
                </a:cubicBezTo>
                <a:lnTo>
                  <a:pt x="753" y="2507"/>
                </a:lnTo>
                <a:cubicBezTo>
                  <a:pt x="953" y="1880"/>
                  <a:pt x="1254" y="1354"/>
                  <a:pt x="1880" y="1053"/>
                </a:cubicBezTo>
                <a:cubicBezTo>
                  <a:pt x="2206" y="953"/>
                  <a:pt x="2632" y="853"/>
                  <a:pt x="2933" y="853"/>
                </a:cubicBezTo>
                <a:cubicBezTo>
                  <a:pt x="3134" y="853"/>
                  <a:pt x="3359" y="853"/>
                  <a:pt x="3560" y="953"/>
                </a:cubicBezTo>
                <a:lnTo>
                  <a:pt x="3885" y="101"/>
                </a:lnTo>
                <a:cubicBezTo>
                  <a:pt x="3560" y="0"/>
                  <a:pt x="3259" y="0"/>
                  <a:pt x="2933" y="0"/>
                </a:cubicBezTo>
                <a:close/>
              </a:path>
            </a:pathLst>
          </a:custGeom>
          <a:solidFill>
            <a:srgbClr val="416C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9"/>
          <p:cNvSpPr/>
          <p:nvPr/>
        </p:nvSpPr>
        <p:spPr>
          <a:xfrm>
            <a:off x="1744824" y="1874968"/>
            <a:ext cx="155763" cy="95550"/>
          </a:xfrm>
          <a:custGeom>
            <a:avLst/>
            <a:gdLst/>
            <a:ahLst/>
            <a:cxnLst/>
            <a:rect l="l" t="t" r="r" b="b"/>
            <a:pathLst>
              <a:path w="7846" h="4813" extrusionOk="0">
                <a:moveTo>
                  <a:pt x="6066" y="0"/>
                </a:moveTo>
                <a:cubicBezTo>
                  <a:pt x="5013" y="0"/>
                  <a:pt x="3986" y="201"/>
                  <a:pt x="3033" y="727"/>
                </a:cubicBezTo>
                <a:cubicBezTo>
                  <a:pt x="1480" y="1679"/>
                  <a:pt x="427" y="3033"/>
                  <a:pt x="1" y="4587"/>
                </a:cubicBezTo>
                <a:lnTo>
                  <a:pt x="853" y="4812"/>
                </a:lnTo>
                <a:cubicBezTo>
                  <a:pt x="1154" y="3459"/>
                  <a:pt x="2106" y="2206"/>
                  <a:pt x="3459" y="1454"/>
                </a:cubicBezTo>
                <a:cubicBezTo>
                  <a:pt x="4287" y="1053"/>
                  <a:pt x="5239" y="827"/>
                  <a:pt x="6066" y="827"/>
                </a:cubicBezTo>
                <a:cubicBezTo>
                  <a:pt x="6592" y="827"/>
                  <a:pt x="7119" y="953"/>
                  <a:pt x="7645" y="1053"/>
                </a:cubicBezTo>
                <a:lnTo>
                  <a:pt x="7845" y="201"/>
                </a:lnTo>
                <a:cubicBezTo>
                  <a:pt x="7319" y="101"/>
                  <a:pt x="6693" y="0"/>
                  <a:pt x="60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9"/>
          <p:cNvSpPr/>
          <p:nvPr/>
        </p:nvSpPr>
        <p:spPr>
          <a:xfrm>
            <a:off x="1807022" y="1939152"/>
            <a:ext cx="77147" cy="49770"/>
          </a:xfrm>
          <a:custGeom>
            <a:avLst/>
            <a:gdLst/>
            <a:ahLst/>
            <a:cxnLst/>
            <a:rect l="l" t="t" r="r" b="b"/>
            <a:pathLst>
              <a:path w="3886" h="2507" extrusionOk="0">
                <a:moveTo>
                  <a:pt x="2933" y="0"/>
                </a:moveTo>
                <a:cubicBezTo>
                  <a:pt x="2407" y="0"/>
                  <a:pt x="1880" y="101"/>
                  <a:pt x="1479" y="326"/>
                </a:cubicBezTo>
                <a:cubicBezTo>
                  <a:pt x="753" y="727"/>
                  <a:pt x="226" y="1479"/>
                  <a:pt x="1" y="2206"/>
                </a:cubicBezTo>
                <a:lnTo>
                  <a:pt x="753" y="2507"/>
                </a:lnTo>
                <a:cubicBezTo>
                  <a:pt x="953" y="1880"/>
                  <a:pt x="1254" y="1354"/>
                  <a:pt x="1880" y="1053"/>
                </a:cubicBezTo>
                <a:cubicBezTo>
                  <a:pt x="2206" y="953"/>
                  <a:pt x="2632" y="853"/>
                  <a:pt x="2933" y="853"/>
                </a:cubicBezTo>
                <a:cubicBezTo>
                  <a:pt x="3134" y="853"/>
                  <a:pt x="3359" y="853"/>
                  <a:pt x="3560" y="953"/>
                </a:cubicBezTo>
                <a:lnTo>
                  <a:pt x="3885" y="101"/>
                </a:lnTo>
                <a:cubicBezTo>
                  <a:pt x="3560" y="0"/>
                  <a:pt x="3259" y="0"/>
                  <a:pt x="29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9"/>
          <p:cNvSpPr/>
          <p:nvPr/>
        </p:nvSpPr>
        <p:spPr>
          <a:xfrm>
            <a:off x="1610483" y="1872983"/>
            <a:ext cx="1262341" cy="522438"/>
          </a:xfrm>
          <a:custGeom>
            <a:avLst/>
            <a:gdLst/>
            <a:ahLst/>
            <a:cxnLst/>
            <a:rect l="l" t="t" r="r" b="b"/>
            <a:pathLst>
              <a:path w="63586" h="26316" extrusionOk="0">
                <a:moveTo>
                  <a:pt x="29124" y="0"/>
                </a:moveTo>
                <a:lnTo>
                  <a:pt x="1" y="19724"/>
                </a:lnTo>
                <a:lnTo>
                  <a:pt x="34562" y="26316"/>
                </a:lnTo>
                <a:lnTo>
                  <a:pt x="63585" y="6566"/>
                </a:lnTo>
                <a:lnTo>
                  <a:pt x="29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9"/>
          <p:cNvSpPr/>
          <p:nvPr/>
        </p:nvSpPr>
        <p:spPr>
          <a:xfrm>
            <a:off x="1606016" y="1868993"/>
            <a:ext cx="1270778" cy="530419"/>
          </a:xfrm>
          <a:custGeom>
            <a:avLst/>
            <a:gdLst/>
            <a:ahLst/>
            <a:cxnLst/>
            <a:rect l="l" t="t" r="r" b="b"/>
            <a:pathLst>
              <a:path w="64011" h="26718" extrusionOk="0">
                <a:moveTo>
                  <a:pt x="29290" y="409"/>
                </a:moveTo>
                <a:lnTo>
                  <a:pt x="63284" y="6893"/>
                </a:lnTo>
                <a:lnTo>
                  <a:pt x="34687" y="26316"/>
                </a:lnTo>
                <a:lnTo>
                  <a:pt x="727" y="19825"/>
                </a:lnTo>
                <a:lnTo>
                  <a:pt x="29290" y="409"/>
                </a:lnTo>
                <a:close/>
                <a:moveTo>
                  <a:pt x="29148" y="1"/>
                </a:moveTo>
                <a:lnTo>
                  <a:pt x="101" y="19725"/>
                </a:lnTo>
                <a:cubicBezTo>
                  <a:pt x="0" y="19825"/>
                  <a:pt x="0" y="19825"/>
                  <a:pt x="0" y="19925"/>
                </a:cubicBezTo>
                <a:cubicBezTo>
                  <a:pt x="0" y="20051"/>
                  <a:pt x="101" y="20151"/>
                  <a:pt x="226" y="20151"/>
                </a:cubicBezTo>
                <a:lnTo>
                  <a:pt x="34687" y="26717"/>
                </a:lnTo>
                <a:cubicBezTo>
                  <a:pt x="34787" y="26717"/>
                  <a:pt x="34787" y="26717"/>
                  <a:pt x="34888" y="26617"/>
                </a:cubicBezTo>
                <a:lnTo>
                  <a:pt x="63910" y="6893"/>
                </a:lnTo>
                <a:cubicBezTo>
                  <a:pt x="64011" y="6893"/>
                  <a:pt x="64011" y="6767"/>
                  <a:pt x="64011" y="6667"/>
                </a:cubicBezTo>
                <a:lnTo>
                  <a:pt x="63910" y="6567"/>
                </a:lnTo>
                <a:lnTo>
                  <a:pt x="29349"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9"/>
          <p:cNvSpPr/>
          <p:nvPr/>
        </p:nvSpPr>
        <p:spPr>
          <a:xfrm>
            <a:off x="1606016" y="1850093"/>
            <a:ext cx="1266808" cy="414480"/>
          </a:xfrm>
          <a:custGeom>
            <a:avLst/>
            <a:gdLst/>
            <a:ahLst/>
            <a:cxnLst/>
            <a:rect l="l" t="t" r="r" b="b"/>
            <a:pathLst>
              <a:path w="63811" h="20878" extrusionOk="0">
                <a:moveTo>
                  <a:pt x="29048" y="0"/>
                </a:moveTo>
                <a:lnTo>
                  <a:pt x="0" y="19750"/>
                </a:lnTo>
                <a:lnTo>
                  <a:pt x="226" y="20877"/>
                </a:lnTo>
                <a:lnTo>
                  <a:pt x="29349" y="1153"/>
                </a:lnTo>
                <a:lnTo>
                  <a:pt x="63810" y="7719"/>
                </a:lnTo>
                <a:lnTo>
                  <a:pt x="63610" y="6592"/>
                </a:lnTo>
                <a:lnTo>
                  <a:pt x="290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9"/>
          <p:cNvSpPr/>
          <p:nvPr/>
        </p:nvSpPr>
        <p:spPr>
          <a:xfrm>
            <a:off x="1602025" y="1846103"/>
            <a:ext cx="1274769" cy="422938"/>
          </a:xfrm>
          <a:custGeom>
            <a:avLst/>
            <a:gdLst/>
            <a:ahLst/>
            <a:cxnLst/>
            <a:rect l="l" t="t" r="r" b="b"/>
            <a:pathLst>
              <a:path w="64212" h="21304" extrusionOk="0">
                <a:moveTo>
                  <a:pt x="29349" y="402"/>
                </a:moveTo>
                <a:lnTo>
                  <a:pt x="63585" y="6993"/>
                </a:lnTo>
                <a:lnTo>
                  <a:pt x="63811" y="7620"/>
                </a:lnTo>
                <a:lnTo>
                  <a:pt x="29550" y="1154"/>
                </a:lnTo>
                <a:lnTo>
                  <a:pt x="29349" y="1154"/>
                </a:lnTo>
                <a:lnTo>
                  <a:pt x="527" y="20677"/>
                </a:lnTo>
                <a:lnTo>
                  <a:pt x="441" y="20056"/>
                </a:lnTo>
                <a:lnTo>
                  <a:pt x="29349" y="402"/>
                </a:lnTo>
                <a:close/>
                <a:moveTo>
                  <a:pt x="29124" y="1"/>
                </a:moveTo>
                <a:lnTo>
                  <a:pt x="101" y="19825"/>
                </a:lnTo>
                <a:cubicBezTo>
                  <a:pt x="1" y="19825"/>
                  <a:pt x="1" y="19951"/>
                  <a:pt x="1" y="20051"/>
                </a:cubicBezTo>
                <a:lnTo>
                  <a:pt x="201" y="21078"/>
                </a:lnTo>
                <a:cubicBezTo>
                  <a:pt x="201" y="21204"/>
                  <a:pt x="302" y="21204"/>
                  <a:pt x="302" y="21304"/>
                </a:cubicBezTo>
                <a:cubicBezTo>
                  <a:pt x="427" y="21304"/>
                  <a:pt x="527" y="21304"/>
                  <a:pt x="527" y="21204"/>
                </a:cubicBezTo>
                <a:lnTo>
                  <a:pt x="29550" y="1555"/>
                </a:lnTo>
                <a:lnTo>
                  <a:pt x="64011" y="8146"/>
                </a:lnTo>
                <a:cubicBezTo>
                  <a:pt x="64011" y="8146"/>
                  <a:pt x="64111" y="8146"/>
                  <a:pt x="64212" y="8046"/>
                </a:cubicBezTo>
                <a:lnTo>
                  <a:pt x="64212" y="7820"/>
                </a:lnTo>
                <a:lnTo>
                  <a:pt x="64011" y="6793"/>
                </a:lnTo>
                <a:cubicBezTo>
                  <a:pt x="64011" y="6667"/>
                  <a:pt x="63911" y="6667"/>
                  <a:pt x="63811" y="6567"/>
                </a:cubicBezTo>
                <a:lnTo>
                  <a:pt x="29349"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9"/>
          <p:cNvSpPr/>
          <p:nvPr/>
        </p:nvSpPr>
        <p:spPr>
          <a:xfrm>
            <a:off x="1958775" y="2325759"/>
            <a:ext cx="679690" cy="157907"/>
          </a:xfrm>
          <a:custGeom>
            <a:avLst/>
            <a:gdLst/>
            <a:ahLst/>
            <a:cxnLst/>
            <a:rect l="l" t="t" r="r" b="b"/>
            <a:pathLst>
              <a:path w="34237" h="7954" extrusionOk="0">
                <a:moveTo>
                  <a:pt x="31893" y="0"/>
                </a:moveTo>
                <a:cubicBezTo>
                  <a:pt x="28930" y="0"/>
                  <a:pt x="23209" y="783"/>
                  <a:pt x="16693" y="2156"/>
                </a:cubicBezTo>
                <a:cubicBezTo>
                  <a:pt x="7294" y="4035"/>
                  <a:pt x="1" y="6542"/>
                  <a:pt x="201" y="7469"/>
                </a:cubicBezTo>
                <a:cubicBezTo>
                  <a:pt x="264" y="7798"/>
                  <a:pt x="1066" y="7954"/>
                  <a:pt x="2423" y="7954"/>
                </a:cubicBezTo>
                <a:cubicBezTo>
                  <a:pt x="5400" y="7954"/>
                  <a:pt x="11049" y="7206"/>
                  <a:pt x="17419" y="5915"/>
                </a:cubicBezTo>
                <a:cubicBezTo>
                  <a:pt x="26818" y="3935"/>
                  <a:pt x="34237" y="1529"/>
                  <a:pt x="34036" y="476"/>
                </a:cubicBezTo>
                <a:cubicBezTo>
                  <a:pt x="33975" y="154"/>
                  <a:pt x="33204" y="0"/>
                  <a:pt x="318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9"/>
          <p:cNvSpPr/>
          <p:nvPr/>
        </p:nvSpPr>
        <p:spPr>
          <a:xfrm>
            <a:off x="1958775" y="2322761"/>
            <a:ext cx="679690" cy="165709"/>
          </a:xfrm>
          <a:custGeom>
            <a:avLst/>
            <a:gdLst/>
            <a:ahLst/>
            <a:cxnLst/>
            <a:rect l="l" t="t" r="r" b="b"/>
            <a:pathLst>
              <a:path w="34237" h="8347" extrusionOk="0">
                <a:moveTo>
                  <a:pt x="31831" y="427"/>
                </a:moveTo>
                <a:cubicBezTo>
                  <a:pt x="32457" y="427"/>
                  <a:pt x="32983" y="427"/>
                  <a:pt x="33309" y="527"/>
                </a:cubicBezTo>
                <a:cubicBezTo>
                  <a:pt x="33510" y="527"/>
                  <a:pt x="33610" y="627"/>
                  <a:pt x="33710" y="627"/>
                </a:cubicBezTo>
                <a:lnTo>
                  <a:pt x="33836" y="728"/>
                </a:lnTo>
                <a:lnTo>
                  <a:pt x="33710" y="828"/>
                </a:lnTo>
                <a:cubicBezTo>
                  <a:pt x="33710" y="953"/>
                  <a:pt x="33510" y="1053"/>
                  <a:pt x="33209" y="1254"/>
                </a:cubicBezTo>
                <a:cubicBezTo>
                  <a:pt x="32257" y="1780"/>
                  <a:pt x="30176" y="2607"/>
                  <a:pt x="27445" y="3459"/>
                </a:cubicBezTo>
                <a:cubicBezTo>
                  <a:pt x="24638" y="4186"/>
                  <a:pt x="21179" y="5114"/>
                  <a:pt x="17419" y="5840"/>
                </a:cubicBezTo>
                <a:cubicBezTo>
                  <a:pt x="10953" y="7219"/>
                  <a:pt x="5314" y="7946"/>
                  <a:pt x="2382" y="7946"/>
                </a:cubicBezTo>
                <a:cubicBezTo>
                  <a:pt x="1655" y="7946"/>
                  <a:pt x="1129" y="7946"/>
                  <a:pt x="828" y="7845"/>
                </a:cubicBezTo>
                <a:cubicBezTo>
                  <a:pt x="627" y="7845"/>
                  <a:pt x="502" y="7720"/>
                  <a:pt x="402" y="7720"/>
                </a:cubicBezTo>
                <a:lnTo>
                  <a:pt x="402" y="7620"/>
                </a:lnTo>
                <a:lnTo>
                  <a:pt x="402" y="7520"/>
                </a:lnTo>
                <a:cubicBezTo>
                  <a:pt x="502" y="7419"/>
                  <a:pt x="627" y="7319"/>
                  <a:pt x="928" y="7094"/>
                </a:cubicBezTo>
                <a:cubicBezTo>
                  <a:pt x="1881" y="6592"/>
                  <a:pt x="3961" y="5740"/>
                  <a:pt x="6768" y="4913"/>
                </a:cubicBezTo>
                <a:cubicBezTo>
                  <a:pt x="9500" y="4186"/>
                  <a:pt x="12933" y="3234"/>
                  <a:pt x="16693" y="2507"/>
                </a:cubicBezTo>
                <a:cubicBezTo>
                  <a:pt x="23184" y="1154"/>
                  <a:pt x="28923" y="427"/>
                  <a:pt x="31831" y="427"/>
                </a:cubicBezTo>
                <a:close/>
                <a:moveTo>
                  <a:pt x="31831" y="1"/>
                </a:moveTo>
                <a:cubicBezTo>
                  <a:pt x="28823" y="1"/>
                  <a:pt x="23059" y="728"/>
                  <a:pt x="16693" y="2081"/>
                </a:cubicBezTo>
                <a:cubicBezTo>
                  <a:pt x="12006" y="3033"/>
                  <a:pt x="7921" y="4086"/>
                  <a:pt x="4888" y="5114"/>
                </a:cubicBezTo>
                <a:cubicBezTo>
                  <a:pt x="3434" y="5540"/>
                  <a:pt x="2181" y="6066"/>
                  <a:pt x="1354" y="6467"/>
                </a:cubicBezTo>
                <a:cubicBezTo>
                  <a:pt x="928" y="6592"/>
                  <a:pt x="627" y="6793"/>
                  <a:pt x="402" y="6993"/>
                </a:cubicBezTo>
                <a:cubicBezTo>
                  <a:pt x="201" y="7094"/>
                  <a:pt x="101" y="7219"/>
                  <a:pt x="101" y="7319"/>
                </a:cubicBezTo>
                <a:cubicBezTo>
                  <a:pt x="1" y="7419"/>
                  <a:pt x="1" y="7520"/>
                  <a:pt x="1" y="7620"/>
                </a:cubicBezTo>
                <a:lnTo>
                  <a:pt x="1" y="7720"/>
                </a:lnTo>
                <a:cubicBezTo>
                  <a:pt x="1" y="7845"/>
                  <a:pt x="101" y="8046"/>
                  <a:pt x="201" y="8046"/>
                </a:cubicBezTo>
                <a:cubicBezTo>
                  <a:pt x="402" y="8146"/>
                  <a:pt x="728" y="8246"/>
                  <a:pt x="1028" y="8246"/>
                </a:cubicBezTo>
                <a:cubicBezTo>
                  <a:pt x="1454" y="8347"/>
                  <a:pt x="1881" y="8347"/>
                  <a:pt x="2382" y="8347"/>
                </a:cubicBezTo>
                <a:cubicBezTo>
                  <a:pt x="5314" y="8347"/>
                  <a:pt x="11054" y="7620"/>
                  <a:pt x="17545" y="6266"/>
                </a:cubicBezTo>
                <a:cubicBezTo>
                  <a:pt x="22131" y="5339"/>
                  <a:pt x="26317" y="4287"/>
                  <a:pt x="29224" y="3234"/>
                </a:cubicBezTo>
                <a:cubicBezTo>
                  <a:pt x="30803" y="2833"/>
                  <a:pt x="31956" y="2307"/>
                  <a:pt x="32783" y="1880"/>
                </a:cubicBezTo>
                <a:cubicBezTo>
                  <a:pt x="33209" y="1680"/>
                  <a:pt x="33610" y="1580"/>
                  <a:pt x="33836" y="1354"/>
                </a:cubicBezTo>
                <a:cubicBezTo>
                  <a:pt x="33936" y="1254"/>
                  <a:pt x="34036" y="1154"/>
                  <a:pt x="34136" y="1053"/>
                </a:cubicBezTo>
                <a:cubicBezTo>
                  <a:pt x="34136" y="953"/>
                  <a:pt x="34237" y="828"/>
                  <a:pt x="34237" y="728"/>
                </a:cubicBezTo>
                <a:lnTo>
                  <a:pt x="34237" y="627"/>
                </a:lnTo>
                <a:cubicBezTo>
                  <a:pt x="34136" y="427"/>
                  <a:pt x="34036" y="327"/>
                  <a:pt x="33936" y="327"/>
                </a:cubicBezTo>
                <a:cubicBezTo>
                  <a:pt x="33710" y="201"/>
                  <a:pt x="33510" y="101"/>
                  <a:pt x="330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9"/>
          <p:cNvSpPr/>
          <p:nvPr/>
        </p:nvSpPr>
        <p:spPr>
          <a:xfrm>
            <a:off x="2016506" y="2349642"/>
            <a:ext cx="2052451" cy="1291683"/>
          </a:xfrm>
          <a:custGeom>
            <a:avLst/>
            <a:gdLst/>
            <a:ahLst/>
            <a:cxnLst/>
            <a:rect l="l" t="t" r="r" b="b"/>
            <a:pathLst>
              <a:path w="103385" h="65064" extrusionOk="0">
                <a:moveTo>
                  <a:pt x="4712" y="0"/>
                </a:moveTo>
                <a:cubicBezTo>
                  <a:pt x="2105" y="0"/>
                  <a:pt x="0" y="2206"/>
                  <a:pt x="0" y="4712"/>
                </a:cubicBezTo>
                <a:lnTo>
                  <a:pt x="0" y="65063"/>
                </a:lnTo>
                <a:lnTo>
                  <a:pt x="103384" y="65063"/>
                </a:lnTo>
                <a:lnTo>
                  <a:pt x="103384" y="4712"/>
                </a:lnTo>
                <a:cubicBezTo>
                  <a:pt x="103384" y="2206"/>
                  <a:pt x="101304" y="0"/>
                  <a:pt x="98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9"/>
          <p:cNvSpPr/>
          <p:nvPr/>
        </p:nvSpPr>
        <p:spPr>
          <a:xfrm>
            <a:off x="2014501" y="2347637"/>
            <a:ext cx="2056441" cy="1295673"/>
          </a:xfrm>
          <a:custGeom>
            <a:avLst/>
            <a:gdLst/>
            <a:ahLst/>
            <a:cxnLst/>
            <a:rect l="l" t="t" r="r" b="b"/>
            <a:pathLst>
              <a:path w="103586" h="65265" extrusionOk="0">
                <a:moveTo>
                  <a:pt x="98798" y="327"/>
                </a:moveTo>
                <a:cubicBezTo>
                  <a:pt x="100052" y="327"/>
                  <a:pt x="101204" y="828"/>
                  <a:pt x="102031" y="1680"/>
                </a:cubicBezTo>
                <a:cubicBezTo>
                  <a:pt x="102758" y="2407"/>
                  <a:pt x="103285" y="3560"/>
                  <a:pt x="103285" y="4813"/>
                </a:cubicBezTo>
                <a:lnTo>
                  <a:pt x="103285" y="64964"/>
                </a:lnTo>
                <a:lnTo>
                  <a:pt x="327" y="64964"/>
                </a:lnTo>
                <a:lnTo>
                  <a:pt x="327" y="4813"/>
                </a:lnTo>
                <a:cubicBezTo>
                  <a:pt x="327" y="3560"/>
                  <a:pt x="828" y="2407"/>
                  <a:pt x="1580" y="1680"/>
                </a:cubicBezTo>
                <a:cubicBezTo>
                  <a:pt x="2407" y="828"/>
                  <a:pt x="3560" y="327"/>
                  <a:pt x="4813" y="327"/>
                </a:cubicBezTo>
                <a:close/>
                <a:moveTo>
                  <a:pt x="4813" y="1"/>
                </a:moveTo>
                <a:cubicBezTo>
                  <a:pt x="2081" y="1"/>
                  <a:pt x="1" y="2206"/>
                  <a:pt x="1" y="4813"/>
                </a:cubicBezTo>
                <a:lnTo>
                  <a:pt x="1" y="65264"/>
                </a:lnTo>
                <a:lnTo>
                  <a:pt x="103585" y="65264"/>
                </a:lnTo>
                <a:lnTo>
                  <a:pt x="103585" y="65164"/>
                </a:lnTo>
                <a:lnTo>
                  <a:pt x="103585" y="4813"/>
                </a:lnTo>
                <a:cubicBezTo>
                  <a:pt x="103585" y="2206"/>
                  <a:pt x="101505" y="1"/>
                  <a:pt x="98798"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9"/>
          <p:cNvSpPr/>
          <p:nvPr/>
        </p:nvSpPr>
        <p:spPr>
          <a:xfrm>
            <a:off x="2087161" y="2459605"/>
            <a:ext cx="1911637" cy="1103104"/>
          </a:xfrm>
          <a:custGeom>
            <a:avLst/>
            <a:gdLst/>
            <a:ahLst/>
            <a:cxnLst/>
            <a:rect l="l" t="t" r="r" b="b"/>
            <a:pathLst>
              <a:path w="96292" h="55565" extrusionOk="0">
                <a:moveTo>
                  <a:pt x="0" y="0"/>
                </a:moveTo>
                <a:lnTo>
                  <a:pt x="0" y="55564"/>
                </a:lnTo>
                <a:lnTo>
                  <a:pt x="96291" y="55564"/>
                </a:lnTo>
                <a:lnTo>
                  <a:pt x="962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9"/>
          <p:cNvSpPr/>
          <p:nvPr/>
        </p:nvSpPr>
        <p:spPr>
          <a:xfrm>
            <a:off x="2085156" y="2455614"/>
            <a:ext cx="1915627" cy="1111065"/>
          </a:xfrm>
          <a:custGeom>
            <a:avLst/>
            <a:gdLst/>
            <a:ahLst/>
            <a:cxnLst/>
            <a:rect l="l" t="t" r="r" b="b"/>
            <a:pathLst>
              <a:path w="96493" h="55966" extrusionOk="0">
                <a:moveTo>
                  <a:pt x="96167" y="301"/>
                </a:moveTo>
                <a:lnTo>
                  <a:pt x="96167" y="55665"/>
                </a:lnTo>
                <a:lnTo>
                  <a:pt x="302" y="55665"/>
                </a:lnTo>
                <a:lnTo>
                  <a:pt x="302" y="301"/>
                </a:lnTo>
                <a:close/>
                <a:moveTo>
                  <a:pt x="1" y="1"/>
                </a:moveTo>
                <a:lnTo>
                  <a:pt x="1" y="55966"/>
                </a:lnTo>
                <a:lnTo>
                  <a:pt x="96493" y="55966"/>
                </a:lnTo>
                <a:lnTo>
                  <a:pt x="96493" y="55765"/>
                </a:lnTo>
                <a:lnTo>
                  <a:pt x="96493"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9"/>
          <p:cNvSpPr/>
          <p:nvPr/>
        </p:nvSpPr>
        <p:spPr>
          <a:xfrm>
            <a:off x="3026045" y="2395402"/>
            <a:ext cx="33352" cy="33372"/>
          </a:xfrm>
          <a:custGeom>
            <a:avLst/>
            <a:gdLst/>
            <a:ahLst/>
            <a:cxnLst/>
            <a:rect l="l" t="t" r="r" b="b"/>
            <a:pathLst>
              <a:path w="1680" h="1681" extrusionOk="0">
                <a:moveTo>
                  <a:pt x="853" y="1"/>
                </a:moveTo>
                <a:cubicBezTo>
                  <a:pt x="427" y="1"/>
                  <a:pt x="1" y="302"/>
                  <a:pt x="1" y="828"/>
                </a:cubicBezTo>
                <a:cubicBezTo>
                  <a:pt x="1" y="1254"/>
                  <a:pt x="427" y="1680"/>
                  <a:pt x="853" y="1680"/>
                </a:cubicBezTo>
                <a:cubicBezTo>
                  <a:pt x="1254" y="1680"/>
                  <a:pt x="1680" y="1254"/>
                  <a:pt x="1680" y="828"/>
                </a:cubicBezTo>
                <a:cubicBezTo>
                  <a:pt x="1680" y="302"/>
                  <a:pt x="1254" y="1"/>
                  <a:pt x="8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9"/>
          <p:cNvSpPr/>
          <p:nvPr/>
        </p:nvSpPr>
        <p:spPr>
          <a:xfrm>
            <a:off x="1747326" y="3641305"/>
            <a:ext cx="2591307" cy="49770"/>
          </a:xfrm>
          <a:custGeom>
            <a:avLst/>
            <a:gdLst/>
            <a:ahLst/>
            <a:cxnLst/>
            <a:rect l="l" t="t" r="r" b="b"/>
            <a:pathLst>
              <a:path w="130528" h="2507" extrusionOk="0">
                <a:moveTo>
                  <a:pt x="0" y="0"/>
                </a:moveTo>
                <a:lnTo>
                  <a:pt x="0" y="2506"/>
                </a:lnTo>
                <a:lnTo>
                  <a:pt x="130527" y="2506"/>
                </a:lnTo>
                <a:lnTo>
                  <a:pt x="1305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9"/>
          <p:cNvSpPr/>
          <p:nvPr/>
        </p:nvSpPr>
        <p:spPr>
          <a:xfrm>
            <a:off x="1742839" y="3637314"/>
            <a:ext cx="2599764" cy="57731"/>
          </a:xfrm>
          <a:custGeom>
            <a:avLst/>
            <a:gdLst/>
            <a:ahLst/>
            <a:cxnLst/>
            <a:rect l="l" t="t" r="r" b="b"/>
            <a:pathLst>
              <a:path w="130954" h="2908" extrusionOk="0">
                <a:moveTo>
                  <a:pt x="130653" y="301"/>
                </a:moveTo>
                <a:lnTo>
                  <a:pt x="130653" y="2607"/>
                </a:lnTo>
                <a:lnTo>
                  <a:pt x="326" y="2607"/>
                </a:lnTo>
                <a:lnTo>
                  <a:pt x="326" y="301"/>
                </a:lnTo>
                <a:close/>
                <a:moveTo>
                  <a:pt x="1" y="1"/>
                </a:moveTo>
                <a:lnTo>
                  <a:pt x="1" y="2908"/>
                </a:lnTo>
                <a:lnTo>
                  <a:pt x="130954" y="2908"/>
                </a:lnTo>
                <a:lnTo>
                  <a:pt x="130954" y="2707"/>
                </a:lnTo>
                <a:lnTo>
                  <a:pt x="130954" y="1"/>
                </a:ln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9"/>
          <p:cNvSpPr/>
          <p:nvPr/>
        </p:nvSpPr>
        <p:spPr>
          <a:xfrm>
            <a:off x="1742839" y="3691055"/>
            <a:ext cx="2599764" cy="43795"/>
          </a:xfrm>
          <a:custGeom>
            <a:avLst/>
            <a:gdLst/>
            <a:ahLst/>
            <a:cxnLst/>
            <a:rect l="l" t="t" r="r" b="b"/>
            <a:pathLst>
              <a:path w="130954" h="2206" extrusionOk="0">
                <a:moveTo>
                  <a:pt x="226" y="0"/>
                </a:moveTo>
                <a:cubicBezTo>
                  <a:pt x="226" y="0"/>
                  <a:pt x="1" y="2206"/>
                  <a:pt x="4813" y="2206"/>
                </a:cubicBezTo>
                <a:lnTo>
                  <a:pt x="126167" y="2206"/>
                </a:lnTo>
                <a:cubicBezTo>
                  <a:pt x="130954" y="2206"/>
                  <a:pt x="130753" y="0"/>
                  <a:pt x="1307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9"/>
          <p:cNvSpPr/>
          <p:nvPr/>
        </p:nvSpPr>
        <p:spPr>
          <a:xfrm>
            <a:off x="1742839" y="3689070"/>
            <a:ext cx="2599764" cy="49770"/>
          </a:xfrm>
          <a:custGeom>
            <a:avLst/>
            <a:gdLst/>
            <a:ahLst/>
            <a:cxnLst/>
            <a:rect l="l" t="t" r="r" b="b"/>
            <a:pathLst>
              <a:path w="130954" h="2507" extrusionOk="0">
                <a:moveTo>
                  <a:pt x="130635" y="301"/>
                </a:moveTo>
                <a:lnTo>
                  <a:pt x="130635" y="301"/>
                </a:lnTo>
                <a:cubicBezTo>
                  <a:pt x="130594" y="524"/>
                  <a:pt x="130461" y="889"/>
                  <a:pt x="130026" y="1253"/>
                </a:cubicBezTo>
                <a:cubicBezTo>
                  <a:pt x="129500" y="1679"/>
                  <a:pt x="128347" y="2181"/>
                  <a:pt x="126167" y="2181"/>
                </a:cubicBezTo>
                <a:lnTo>
                  <a:pt x="4813" y="2181"/>
                </a:lnTo>
                <a:cubicBezTo>
                  <a:pt x="2607" y="2181"/>
                  <a:pt x="1479" y="1679"/>
                  <a:pt x="953" y="1253"/>
                </a:cubicBezTo>
                <a:cubicBezTo>
                  <a:pt x="519" y="889"/>
                  <a:pt x="385" y="524"/>
                  <a:pt x="345" y="301"/>
                </a:cubicBezTo>
                <a:close/>
                <a:moveTo>
                  <a:pt x="1" y="0"/>
                </a:moveTo>
                <a:lnTo>
                  <a:pt x="1" y="100"/>
                </a:lnTo>
                <a:cubicBezTo>
                  <a:pt x="1" y="301"/>
                  <a:pt x="1" y="827"/>
                  <a:pt x="727" y="1454"/>
                </a:cubicBezTo>
                <a:cubicBezTo>
                  <a:pt x="1354" y="1980"/>
                  <a:pt x="2507" y="2506"/>
                  <a:pt x="4813" y="2506"/>
                </a:cubicBezTo>
                <a:lnTo>
                  <a:pt x="126167" y="2506"/>
                </a:lnTo>
                <a:cubicBezTo>
                  <a:pt x="128447" y="2506"/>
                  <a:pt x="129600" y="1980"/>
                  <a:pt x="130227" y="1454"/>
                </a:cubicBezTo>
                <a:cubicBezTo>
                  <a:pt x="130954" y="827"/>
                  <a:pt x="130954" y="301"/>
                  <a:pt x="130954" y="100"/>
                </a:cubicBezTo>
                <a:lnTo>
                  <a:pt x="130954" y="0"/>
                </a:ln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9"/>
          <p:cNvSpPr/>
          <p:nvPr/>
        </p:nvSpPr>
        <p:spPr>
          <a:xfrm>
            <a:off x="2754880" y="3641305"/>
            <a:ext cx="576199" cy="33352"/>
          </a:xfrm>
          <a:custGeom>
            <a:avLst/>
            <a:gdLst/>
            <a:ahLst/>
            <a:cxnLst/>
            <a:rect l="l" t="t" r="r" b="b"/>
            <a:pathLst>
              <a:path w="29024" h="1680" extrusionOk="0">
                <a:moveTo>
                  <a:pt x="0" y="0"/>
                </a:moveTo>
                <a:lnTo>
                  <a:pt x="0" y="527"/>
                </a:lnTo>
                <a:cubicBezTo>
                  <a:pt x="0" y="1153"/>
                  <a:pt x="502" y="1679"/>
                  <a:pt x="1128" y="1679"/>
                </a:cubicBezTo>
                <a:lnTo>
                  <a:pt x="27870" y="1679"/>
                </a:lnTo>
                <a:cubicBezTo>
                  <a:pt x="28497" y="1679"/>
                  <a:pt x="29023" y="1153"/>
                  <a:pt x="29023" y="527"/>
                </a:cubicBezTo>
                <a:lnTo>
                  <a:pt x="290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9"/>
          <p:cNvSpPr/>
          <p:nvPr/>
        </p:nvSpPr>
        <p:spPr>
          <a:xfrm>
            <a:off x="2750393" y="3637314"/>
            <a:ext cx="584656" cy="41313"/>
          </a:xfrm>
          <a:custGeom>
            <a:avLst/>
            <a:gdLst/>
            <a:ahLst/>
            <a:cxnLst/>
            <a:rect l="l" t="t" r="r" b="b"/>
            <a:pathLst>
              <a:path w="29450" h="2081" extrusionOk="0">
                <a:moveTo>
                  <a:pt x="29149" y="301"/>
                </a:moveTo>
                <a:lnTo>
                  <a:pt x="29149" y="728"/>
                </a:lnTo>
                <a:cubicBezTo>
                  <a:pt x="29149" y="1028"/>
                  <a:pt x="29049" y="1254"/>
                  <a:pt x="28823" y="1454"/>
                </a:cubicBezTo>
                <a:cubicBezTo>
                  <a:pt x="28622" y="1655"/>
                  <a:pt x="28422" y="1780"/>
                  <a:pt x="28096" y="1780"/>
                </a:cubicBezTo>
                <a:lnTo>
                  <a:pt x="1354" y="1780"/>
                </a:lnTo>
                <a:cubicBezTo>
                  <a:pt x="1053" y="1780"/>
                  <a:pt x="853" y="1655"/>
                  <a:pt x="627" y="1454"/>
                </a:cubicBezTo>
                <a:cubicBezTo>
                  <a:pt x="427" y="1254"/>
                  <a:pt x="327" y="1028"/>
                  <a:pt x="327" y="728"/>
                </a:cubicBezTo>
                <a:lnTo>
                  <a:pt x="327" y="301"/>
                </a:lnTo>
                <a:close/>
                <a:moveTo>
                  <a:pt x="1" y="1"/>
                </a:moveTo>
                <a:lnTo>
                  <a:pt x="1" y="201"/>
                </a:lnTo>
                <a:lnTo>
                  <a:pt x="1" y="728"/>
                </a:lnTo>
                <a:cubicBezTo>
                  <a:pt x="1" y="1454"/>
                  <a:pt x="627" y="2081"/>
                  <a:pt x="1354" y="2081"/>
                </a:cubicBezTo>
                <a:lnTo>
                  <a:pt x="28096" y="2081"/>
                </a:lnTo>
                <a:cubicBezTo>
                  <a:pt x="28823" y="2081"/>
                  <a:pt x="29450" y="1454"/>
                  <a:pt x="29450" y="728"/>
                </a:cubicBezTo>
                <a:lnTo>
                  <a:pt x="29450" y="1"/>
                </a:ln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9"/>
          <p:cNvSpPr/>
          <p:nvPr/>
        </p:nvSpPr>
        <p:spPr>
          <a:xfrm>
            <a:off x="2817078" y="2853657"/>
            <a:ext cx="451803" cy="314980"/>
          </a:xfrm>
          <a:custGeom>
            <a:avLst/>
            <a:gdLst/>
            <a:ahLst/>
            <a:cxnLst/>
            <a:rect l="l" t="t" r="r" b="b"/>
            <a:pathLst>
              <a:path w="22758" h="15866" extrusionOk="0">
                <a:moveTo>
                  <a:pt x="1554" y="1"/>
                </a:moveTo>
                <a:cubicBezTo>
                  <a:pt x="727" y="1"/>
                  <a:pt x="0" y="728"/>
                  <a:pt x="0" y="1655"/>
                </a:cubicBezTo>
                <a:lnTo>
                  <a:pt x="0" y="14186"/>
                </a:lnTo>
                <a:cubicBezTo>
                  <a:pt x="0" y="15139"/>
                  <a:pt x="727" y="15866"/>
                  <a:pt x="1554" y="15866"/>
                </a:cubicBezTo>
                <a:lnTo>
                  <a:pt x="21178" y="15866"/>
                </a:lnTo>
                <a:cubicBezTo>
                  <a:pt x="22030" y="15866"/>
                  <a:pt x="22757" y="15139"/>
                  <a:pt x="22757" y="14186"/>
                </a:cubicBezTo>
                <a:lnTo>
                  <a:pt x="22757" y="1655"/>
                </a:lnTo>
                <a:cubicBezTo>
                  <a:pt x="22757" y="728"/>
                  <a:pt x="22030" y="1"/>
                  <a:pt x="211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9"/>
          <p:cNvSpPr/>
          <p:nvPr/>
        </p:nvSpPr>
        <p:spPr>
          <a:xfrm>
            <a:off x="2812591" y="2851672"/>
            <a:ext cx="460260" cy="318950"/>
          </a:xfrm>
          <a:custGeom>
            <a:avLst/>
            <a:gdLst/>
            <a:ahLst/>
            <a:cxnLst/>
            <a:rect l="l" t="t" r="r" b="b"/>
            <a:pathLst>
              <a:path w="23184" h="16066" extrusionOk="0">
                <a:moveTo>
                  <a:pt x="21404" y="301"/>
                </a:moveTo>
                <a:cubicBezTo>
                  <a:pt x="22156" y="301"/>
                  <a:pt x="22883" y="928"/>
                  <a:pt x="22883" y="1755"/>
                </a:cubicBezTo>
                <a:lnTo>
                  <a:pt x="22883" y="14286"/>
                </a:lnTo>
                <a:cubicBezTo>
                  <a:pt x="22883" y="15138"/>
                  <a:pt x="22156" y="15765"/>
                  <a:pt x="21404" y="15765"/>
                </a:cubicBezTo>
                <a:lnTo>
                  <a:pt x="1780" y="15765"/>
                </a:lnTo>
                <a:cubicBezTo>
                  <a:pt x="1053" y="15765"/>
                  <a:pt x="326" y="15138"/>
                  <a:pt x="326" y="14286"/>
                </a:cubicBezTo>
                <a:lnTo>
                  <a:pt x="326" y="1755"/>
                </a:lnTo>
                <a:cubicBezTo>
                  <a:pt x="326" y="928"/>
                  <a:pt x="1053" y="301"/>
                  <a:pt x="1780" y="301"/>
                </a:cubicBezTo>
                <a:close/>
                <a:moveTo>
                  <a:pt x="1780" y="1"/>
                </a:moveTo>
                <a:cubicBezTo>
                  <a:pt x="853" y="1"/>
                  <a:pt x="1" y="727"/>
                  <a:pt x="1" y="1755"/>
                </a:cubicBezTo>
                <a:lnTo>
                  <a:pt x="1" y="14286"/>
                </a:lnTo>
                <a:cubicBezTo>
                  <a:pt x="1" y="15339"/>
                  <a:pt x="853" y="16066"/>
                  <a:pt x="1780" y="16066"/>
                </a:cubicBezTo>
                <a:lnTo>
                  <a:pt x="21404" y="16066"/>
                </a:lnTo>
                <a:cubicBezTo>
                  <a:pt x="22357" y="16066"/>
                  <a:pt x="23184" y="15339"/>
                  <a:pt x="23184" y="14286"/>
                </a:cubicBezTo>
                <a:lnTo>
                  <a:pt x="23184" y="1755"/>
                </a:lnTo>
                <a:cubicBezTo>
                  <a:pt x="23184" y="727"/>
                  <a:pt x="22357" y="1"/>
                  <a:pt x="21404" y="1"/>
                </a:cubicBez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9"/>
          <p:cNvSpPr/>
          <p:nvPr/>
        </p:nvSpPr>
        <p:spPr>
          <a:xfrm>
            <a:off x="2991224" y="2936978"/>
            <a:ext cx="132357" cy="148060"/>
          </a:xfrm>
          <a:custGeom>
            <a:avLst/>
            <a:gdLst/>
            <a:ahLst/>
            <a:cxnLst/>
            <a:rect l="l" t="t" r="r" b="b"/>
            <a:pathLst>
              <a:path w="6667" h="7458" extrusionOk="0">
                <a:moveTo>
                  <a:pt x="492" y="0"/>
                </a:moveTo>
                <a:cubicBezTo>
                  <a:pt x="212" y="0"/>
                  <a:pt x="0" y="199"/>
                  <a:pt x="0" y="491"/>
                </a:cubicBezTo>
                <a:lnTo>
                  <a:pt x="0" y="6982"/>
                </a:lnTo>
                <a:cubicBezTo>
                  <a:pt x="0" y="7212"/>
                  <a:pt x="236" y="7458"/>
                  <a:pt x="538" y="7458"/>
                </a:cubicBezTo>
                <a:cubicBezTo>
                  <a:pt x="630" y="7458"/>
                  <a:pt x="728" y="7435"/>
                  <a:pt x="827" y="7383"/>
                </a:cubicBezTo>
                <a:lnTo>
                  <a:pt x="6366" y="4150"/>
                </a:lnTo>
                <a:cubicBezTo>
                  <a:pt x="6667" y="3949"/>
                  <a:pt x="6667" y="3523"/>
                  <a:pt x="6366" y="3323"/>
                </a:cubicBezTo>
                <a:lnTo>
                  <a:pt x="827" y="90"/>
                </a:lnTo>
                <a:cubicBezTo>
                  <a:pt x="711" y="28"/>
                  <a:pt x="597" y="0"/>
                  <a:pt x="4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9"/>
          <p:cNvSpPr/>
          <p:nvPr/>
        </p:nvSpPr>
        <p:spPr>
          <a:xfrm>
            <a:off x="2988723" y="2934258"/>
            <a:ext cx="136863" cy="153777"/>
          </a:xfrm>
          <a:custGeom>
            <a:avLst/>
            <a:gdLst/>
            <a:ahLst/>
            <a:cxnLst/>
            <a:rect l="l" t="t" r="r" b="b"/>
            <a:pathLst>
              <a:path w="6894" h="7746" extrusionOk="0">
                <a:moveTo>
                  <a:pt x="853" y="327"/>
                </a:moveTo>
                <a:lnTo>
                  <a:pt x="6392" y="3560"/>
                </a:lnTo>
                <a:cubicBezTo>
                  <a:pt x="6492" y="3660"/>
                  <a:pt x="6592" y="3760"/>
                  <a:pt x="6592" y="3861"/>
                </a:cubicBezTo>
                <a:cubicBezTo>
                  <a:pt x="6592" y="3986"/>
                  <a:pt x="6492" y="4086"/>
                  <a:pt x="6392" y="4186"/>
                </a:cubicBezTo>
                <a:lnTo>
                  <a:pt x="853" y="7420"/>
                </a:lnTo>
                <a:lnTo>
                  <a:pt x="627" y="7420"/>
                </a:lnTo>
                <a:cubicBezTo>
                  <a:pt x="527" y="7420"/>
                  <a:pt x="427" y="7420"/>
                  <a:pt x="427" y="7319"/>
                </a:cubicBezTo>
                <a:cubicBezTo>
                  <a:pt x="327" y="7319"/>
                  <a:pt x="327" y="7219"/>
                  <a:pt x="327" y="7119"/>
                </a:cubicBezTo>
                <a:lnTo>
                  <a:pt x="327" y="628"/>
                </a:lnTo>
                <a:cubicBezTo>
                  <a:pt x="327" y="527"/>
                  <a:pt x="327" y="427"/>
                  <a:pt x="427" y="427"/>
                </a:cubicBezTo>
                <a:cubicBezTo>
                  <a:pt x="427" y="327"/>
                  <a:pt x="527" y="327"/>
                  <a:pt x="627" y="327"/>
                </a:cubicBezTo>
                <a:close/>
                <a:moveTo>
                  <a:pt x="627" y="1"/>
                </a:moveTo>
                <a:cubicBezTo>
                  <a:pt x="327" y="1"/>
                  <a:pt x="1" y="327"/>
                  <a:pt x="1" y="628"/>
                </a:cubicBezTo>
                <a:lnTo>
                  <a:pt x="1" y="7119"/>
                </a:lnTo>
                <a:cubicBezTo>
                  <a:pt x="1" y="7420"/>
                  <a:pt x="327" y="7745"/>
                  <a:pt x="627" y="7745"/>
                </a:cubicBezTo>
                <a:cubicBezTo>
                  <a:pt x="753" y="7745"/>
                  <a:pt x="853" y="7745"/>
                  <a:pt x="953" y="7620"/>
                </a:cubicBezTo>
                <a:lnTo>
                  <a:pt x="6592" y="4387"/>
                </a:lnTo>
                <a:cubicBezTo>
                  <a:pt x="6793" y="4287"/>
                  <a:pt x="6893" y="4086"/>
                  <a:pt x="6893" y="3861"/>
                </a:cubicBezTo>
                <a:cubicBezTo>
                  <a:pt x="6893" y="3660"/>
                  <a:pt x="6793" y="3460"/>
                  <a:pt x="6592" y="3359"/>
                </a:cubicBezTo>
                <a:lnTo>
                  <a:pt x="953" y="101"/>
                </a:lnTo>
                <a:cubicBezTo>
                  <a:pt x="853" y="1"/>
                  <a:pt x="753" y="1"/>
                  <a:pt x="627" y="1"/>
                </a:cubicBez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9"/>
          <p:cNvSpPr/>
          <p:nvPr/>
        </p:nvSpPr>
        <p:spPr>
          <a:xfrm>
            <a:off x="2225970" y="2996456"/>
            <a:ext cx="344322" cy="344342"/>
          </a:xfrm>
          <a:custGeom>
            <a:avLst/>
            <a:gdLst/>
            <a:ahLst/>
            <a:cxnLst/>
            <a:rect l="l" t="t" r="r" b="b"/>
            <a:pathLst>
              <a:path w="17344" h="17345" extrusionOk="0">
                <a:moveTo>
                  <a:pt x="8672" y="6893"/>
                </a:moveTo>
                <a:cubicBezTo>
                  <a:pt x="7720" y="6893"/>
                  <a:pt x="6893" y="7620"/>
                  <a:pt x="6893" y="8673"/>
                </a:cubicBezTo>
                <a:cubicBezTo>
                  <a:pt x="6893" y="9725"/>
                  <a:pt x="7720" y="10452"/>
                  <a:pt x="8672" y="10452"/>
                </a:cubicBezTo>
                <a:cubicBezTo>
                  <a:pt x="9725" y="10452"/>
                  <a:pt x="10552" y="9725"/>
                  <a:pt x="10552" y="8673"/>
                </a:cubicBezTo>
                <a:cubicBezTo>
                  <a:pt x="10552" y="7620"/>
                  <a:pt x="9725" y="6893"/>
                  <a:pt x="8672" y="6893"/>
                </a:cubicBezTo>
                <a:close/>
                <a:moveTo>
                  <a:pt x="8672" y="4387"/>
                </a:moveTo>
                <a:cubicBezTo>
                  <a:pt x="11078" y="4387"/>
                  <a:pt x="13058" y="6267"/>
                  <a:pt x="13058" y="8673"/>
                </a:cubicBezTo>
                <a:cubicBezTo>
                  <a:pt x="13058" y="11079"/>
                  <a:pt x="11078" y="12958"/>
                  <a:pt x="8672" y="12958"/>
                </a:cubicBezTo>
                <a:cubicBezTo>
                  <a:pt x="6367" y="12958"/>
                  <a:pt x="4387" y="11079"/>
                  <a:pt x="4387" y="8673"/>
                </a:cubicBezTo>
                <a:cubicBezTo>
                  <a:pt x="4387" y="6267"/>
                  <a:pt x="6367" y="4387"/>
                  <a:pt x="8672" y="4387"/>
                </a:cubicBezTo>
                <a:close/>
                <a:moveTo>
                  <a:pt x="7620" y="1"/>
                </a:moveTo>
                <a:lnTo>
                  <a:pt x="6266" y="327"/>
                </a:lnTo>
                <a:lnTo>
                  <a:pt x="6066" y="1053"/>
                </a:lnTo>
                <a:cubicBezTo>
                  <a:pt x="5339" y="1254"/>
                  <a:pt x="4712" y="1580"/>
                  <a:pt x="4086" y="1981"/>
                </a:cubicBezTo>
                <a:lnTo>
                  <a:pt x="3459" y="1680"/>
                </a:lnTo>
                <a:lnTo>
                  <a:pt x="2407" y="2607"/>
                </a:lnTo>
                <a:lnTo>
                  <a:pt x="2607" y="3359"/>
                </a:lnTo>
                <a:cubicBezTo>
                  <a:pt x="2081" y="3986"/>
                  <a:pt x="1680" y="4612"/>
                  <a:pt x="1354" y="5239"/>
                </a:cubicBezTo>
                <a:lnTo>
                  <a:pt x="627" y="5339"/>
                </a:lnTo>
                <a:lnTo>
                  <a:pt x="201" y="6592"/>
                </a:lnTo>
                <a:lnTo>
                  <a:pt x="727" y="7219"/>
                </a:lnTo>
                <a:cubicBezTo>
                  <a:pt x="627" y="7845"/>
                  <a:pt x="627" y="8572"/>
                  <a:pt x="627" y="9299"/>
                </a:cubicBezTo>
                <a:lnTo>
                  <a:pt x="1" y="9825"/>
                </a:lnTo>
                <a:lnTo>
                  <a:pt x="326" y="11079"/>
                </a:lnTo>
                <a:lnTo>
                  <a:pt x="1053" y="11279"/>
                </a:lnTo>
                <a:cubicBezTo>
                  <a:pt x="1354" y="12006"/>
                  <a:pt x="1680" y="12632"/>
                  <a:pt x="2081" y="13259"/>
                </a:cubicBezTo>
                <a:lnTo>
                  <a:pt x="1780" y="14011"/>
                </a:lnTo>
                <a:lnTo>
                  <a:pt x="2607" y="14938"/>
                </a:lnTo>
                <a:lnTo>
                  <a:pt x="3459" y="14838"/>
                </a:lnTo>
                <a:cubicBezTo>
                  <a:pt x="3960" y="15264"/>
                  <a:pt x="4587" y="15665"/>
                  <a:pt x="5214" y="15991"/>
                </a:cubicBezTo>
                <a:lnTo>
                  <a:pt x="5339" y="16718"/>
                </a:lnTo>
                <a:lnTo>
                  <a:pt x="6592" y="17144"/>
                </a:lnTo>
                <a:lnTo>
                  <a:pt x="7219" y="16617"/>
                </a:lnTo>
                <a:cubicBezTo>
                  <a:pt x="7733" y="16688"/>
                  <a:pt x="8247" y="16759"/>
                  <a:pt x="8760" y="16759"/>
                </a:cubicBezTo>
                <a:cubicBezTo>
                  <a:pt x="8973" y="16759"/>
                  <a:pt x="9186" y="16747"/>
                  <a:pt x="9399" y="16718"/>
                </a:cubicBezTo>
                <a:lnTo>
                  <a:pt x="9825" y="17344"/>
                </a:lnTo>
                <a:lnTo>
                  <a:pt x="11179" y="17018"/>
                </a:lnTo>
                <a:lnTo>
                  <a:pt x="11379" y="16292"/>
                </a:lnTo>
                <a:cubicBezTo>
                  <a:pt x="12106" y="16091"/>
                  <a:pt x="12732" y="15765"/>
                  <a:pt x="13259" y="15364"/>
                </a:cubicBezTo>
                <a:lnTo>
                  <a:pt x="13986" y="15565"/>
                </a:lnTo>
                <a:lnTo>
                  <a:pt x="15038" y="14738"/>
                </a:lnTo>
                <a:lnTo>
                  <a:pt x="14838" y="13886"/>
                </a:lnTo>
                <a:cubicBezTo>
                  <a:pt x="15364" y="13384"/>
                  <a:pt x="15665" y="12758"/>
                  <a:pt x="15991" y="12131"/>
                </a:cubicBezTo>
                <a:lnTo>
                  <a:pt x="16818" y="12006"/>
                </a:lnTo>
                <a:lnTo>
                  <a:pt x="17244" y="10753"/>
                </a:lnTo>
                <a:lnTo>
                  <a:pt x="16617" y="10126"/>
                </a:lnTo>
                <a:cubicBezTo>
                  <a:pt x="16818" y="9500"/>
                  <a:pt x="16818" y="8773"/>
                  <a:pt x="16818" y="8046"/>
                </a:cubicBezTo>
                <a:lnTo>
                  <a:pt x="17344" y="7520"/>
                </a:lnTo>
                <a:lnTo>
                  <a:pt x="17118" y="6267"/>
                </a:lnTo>
                <a:lnTo>
                  <a:pt x="16291" y="5966"/>
                </a:lnTo>
                <a:cubicBezTo>
                  <a:pt x="16091" y="5339"/>
                  <a:pt x="15765" y="4713"/>
                  <a:pt x="15364" y="4086"/>
                </a:cubicBezTo>
                <a:lnTo>
                  <a:pt x="15665" y="3359"/>
                </a:lnTo>
                <a:lnTo>
                  <a:pt x="14737" y="2407"/>
                </a:lnTo>
                <a:lnTo>
                  <a:pt x="13986" y="2507"/>
                </a:lnTo>
                <a:cubicBezTo>
                  <a:pt x="13484" y="2106"/>
                  <a:pt x="12858" y="1680"/>
                  <a:pt x="12231" y="1354"/>
                </a:cubicBezTo>
                <a:lnTo>
                  <a:pt x="12106" y="627"/>
                </a:lnTo>
                <a:lnTo>
                  <a:pt x="10752" y="226"/>
                </a:lnTo>
                <a:lnTo>
                  <a:pt x="10226" y="728"/>
                </a:lnTo>
                <a:cubicBezTo>
                  <a:pt x="9712" y="657"/>
                  <a:pt x="9198" y="586"/>
                  <a:pt x="8684" y="586"/>
                </a:cubicBezTo>
                <a:cubicBezTo>
                  <a:pt x="8471" y="586"/>
                  <a:pt x="8259" y="598"/>
                  <a:pt x="8046" y="627"/>
                </a:cubicBezTo>
                <a:lnTo>
                  <a:pt x="76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9"/>
          <p:cNvSpPr/>
          <p:nvPr/>
        </p:nvSpPr>
        <p:spPr>
          <a:xfrm>
            <a:off x="2223984" y="2992485"/>
            <a:ext cx="350297" cy="352283"/>
          </a:xfrm>
          <a:custGeom>
            <a:avLst/>
            <a:gdLst/>
            <a:ahLst/>
            <a:cxnLst/>
            <a:rect l="l" t="t" r="r" b="b"/>
            <a:pathLst>
              <a:path w="17645" h="17745" extrusionOk="0">
                <a:moveTo>
                  <a:pt x="8772" y="7193"/>
                </a:moveTo>
                <a:cubicBezTo>
                  <a:pt x="9299" y="7193"/>
                  <a:pt x="9700" y="7419"/>
                  <a:pt x="10025" y="7720"/>
                </a:cubicBezTo>
                <a:cubicBezTo>
                  <a:pt x="10326" y="8045"/>
                  <a:pt x="10451" y="8446"/>
                  <a:pt x="10451" y="8873"/>
                </a:cubicBezTo>
                <a:cubicBezTo>
                  <a:pt x="10451" y="9299"/>
                  <a:pt x="10326" y="9700"/>
                  <a:pt x="10025" y="10025"/>
                </a:cubicBezTo>
                <a:cubicBezTo>
                  <a:pt x="9700" y="10326"/>
                  <a:pt x="9299" y="10552"/>
                  <a:pt x="8772" y="10552"/>
                </a:cubicBezTo>
                <a:cubicBezTo>
                  <a:pt x="8346" y="10552"/>
                  <a:pt x="7945" y="10326"/>
                  <a:pt x="7619" y="10025"/>
                </a:cubicBezTo>
                <a:cubicBezTo>
                  <a:pt x="7319" y="9700"/>
                  <a:pt x="7093" y="9299"/>
                  <a:pt x="7093" y="8873"/>
                </a:cubicBezTo>
                <a:cubicBezTo>
                  <a:pt x="7093" y="8446"/>
                  <a:pt x="7319" y="8045"/>
                  <a:pt x="7619" y="7720"/>
                </a:cubicBezTo>
                <a:cubicBezTo>
                  <a:pt x="7945" y="7419"/>
                  <a:pt x="8346" y="7193"/>
                  <a:pt x="8772" y="7193"/>
                </a:cubicBezTo>
                <a:close/>
                <a:moveTo>
                  <a:pt x="8772" y="6893"/>
                </a:moveTo>
                <a:cubicBezTo>
                  <a:pt x="7720" y="6893"/>
                  <a:pt x="6792" y="7720"/>
                  <a:pt x="6792" y="8873"/>
                </a:cubicBezTo>
                <a:cubicBezTo>
                  <a:pt x="6792" y="9925"/>
                  <a:pt x="7720" y="10852"/>
                  <a:pt x="8772" y="10852"/>
                </a:cubicBezTo>
                <a:cubicBezTo>
                  <a:pt x="9925" y="10852"/>
                  <a:pt x="10752" y="9925"/>
                  <a:pt x="10752" y="8873"/>
                </a:cubicBezTo>
                <a:cubicBezTo>
                  <a:pt x="10752" y="7720"/>
                  <a:pt x="9925" y="6893"/>
                  <a:pt x="8772" y="6893"/>
                </a:cubicBezTo>
                <a:close/>
                <a:moveTo>
                  <a:pt x="8772" y="4687"/>
                </a:moveTo>
                <a:cubicBezTo>
                  <a:pt x="9925" y="4687"/>
                  <a:pt x="10953" y="5213"/>
                  <a:pt x="11705" y="5940"/>
                </a:cubicBezTo>
                <a:cubicBezTo>
                  <a:pt x="12532" y="6692"/>
                  <a:pt x="12958" y="7720"/>
                  <a:pt x="12958" y="8873"/>
                </a:cubicBezTo>
                <a:cubicBezTo>
                  <a:pt x="12958" y="10025"/>
                  <a:pt x="12532" y="11078"/>
                  <a:pt x="11705" y="11805"/>
                </a:cubicBezTo>
                <a:cubicBezTo>
                  <a:pt x="10953" y="12532"/>
                  <a:pt x="9925" y="13058"/>
                  <a:pt x="8772" y="13058"/>
                </a:cubicBezTo>
                <a:cubicBezTo>
                  <a:pt x="7619" y="13058"/>
                  <a:pt x="6692" y="12532"/>
                  <a:pt x="5840" y="11805"/>
                </a:cubicBezTo>
                <a:cubicBezTo>
                  <a:pt x="5113" y="11078"/>
                  <a:pt x="4687" y="10025"/>
                  <a:pt x="4687" y="8873"/>
                </a:cubicBezTo>
                <a:cubicBezTo>
                  <a:pt x="4687" y="7720"/>
                  <a:pt x="5113" y="6692"/>
                  <a:pt x="5840" y="5940"/>
                </a:cubicBezTo>
                <a:cubicBezTo>
                  <a:pt x="6692" y="5213"/>
                  <a:pt x="7619" y="4687"/>
                  <a:pt x="8772" y="4687"/>
                </a:cubicBezTo>
                <a:close/>
                <a:moveTo>
                  <a:pt x="8772" y="4386"/>
                </a:moveTo>
                <a:cubicBezTo>
                  <a:pt x="6366" y="4386"/>
                  <a:pt x="4386" y="6366"/>
                  <a:pt x="4386" y="8873"/>
                </a:cubicBezTo>
                <a:cubicBezTo>
                  <a:pt x="4386" y="11379"/>
                  <a:pt x="6366" y="13359"/>
                  <a:pt x="8772" y="13359"/>
                </a:cubicBezTo>
                <a:cubicBezTo>
                  <a:pt x="11279" y="13359"/>
                  <a:pt x="13259" y="11379"/>
                  <a:pt x="13259" y="8873"/>
                </a:cubicBezTo>
                <a:cubicBezTo>
                  <a:pt x="13259" y="6366"/>
                  <a:pt x="11279" y="4386"/>
                  <a:pt x="8772" y="4386"/>
                </a:cubicBezTo>
                <a:close/>
                <a:moveTo>
                  <a:pt x="7619" y="426"/>
                </a:moveTo>
                <a:lnTo>
                  <a:pt x="8045" y="928"/>
                </a:lnTo>
                <a:lnTo>
                  <a:pt x="8873" y="928"/>
                </a:lnTo>
                <a:cubicBezTo>
                  <a:pt x="9299" y="928"/>
                  <a:pt x="9825" y="928"/>
                  <a:pt x="10326" y="1053"/>
                </a:cubicBezTo>
                <a:lnTo>
                  <a:pt x="10953" y="527"/>
                </a:lnTo>
                <a:lnTo>
                  <a:pt x="12005" y="928"/>
                </a:lnTo>
                <a:lnTo>
                  <a:pt x="12106" y="1680"/>
                </a:lnTo>
                <a:lnTo>
                  <a:pt x="12206" y="1680"/>
                </a:lnTo>
                <a:cubicBezTo>
                  <a:pt x="12832" y="1980"/>
                  <a:pt x="13459" y="2406"/>
                  <a:pt x="13985" y="2807"/>
                </a:cubicBezTo>
                <a:lnTo>
                  <a:pt x="13985" y="2933"/>
                </a:lnTo>
                <a:lnTo>
                  <a:pt x="14837" y="2707"/>
                </a:lnTo>
                <a:lnTo>
                  <a:pt x="15564" y="3559"/>
                </a:lnTo>
                <a:lnTo>
                  <a:pt x="15238" y="4286"/>
                </a:lnTo>
                <a:lnTo>
                  <a:pt x="15339" y="4386"/>
                </a:lnTo>
                <a:cubicBezTo>
                  <a:pt x="15765" y="4913"/>
                  <a:pt x="16091" y="5539"/>
                  <a:pt x="16291" y="6266"/>
                </a:cubicBezTo>
                <a:lnTo>
                  <a:pt x="16291" y="6366"/>
                </a:lnTo>
                <a:lnTo>
                  <a:pt x="17018" y="6567"/>
                </a:lnTo>
                <a:lnTo>
                  <a:pt x="17344" y="7720"/>
                </a:lnTo>
                <a:lnTo>
                  <a:pt x="16717" y="8146"/>
                </a:lnTo>
                <a:lnTo>
                  <a:pt x="16717" y="8246"/>
                </a:lnTo>
                <a:lnTo>
                  <a:pt x="16717" y="8873"/>
                </a:lnTo>
                <a:cubicBezTo>
                  <a:pt x="16717" y="9399"/>
                  <a:pt x="16717" y="9925"/>
                  <a:pt x="16592" y="10326"/>
                </a:cubicBezTo>
                <a:lnTo>
                  <a:pt x="16592" y="10451"/>
                </a:lnTo>
                <a:lnTo>
                  <a:pt x="17118" y="10953"/>
                </a:lnTo>
                <a:lnTo>
                  <a:pt x="16717" y="12106"/>
                </a:lnTo>
                <a:lnTo>
                  <a:pt x="15965" y="12206"/>
                </a:lnTo>
                <a:cubicBezTo>
                  <a:pt x="15665" y="12958"/>
                  <a:pt x="15238" y="13459"/>
                  <a:pt x="14837" y="13985"/>
                </a:cubicBezTo>
                <a:lnTo>
                  <a:pt x="14712" y="14086"/>
                </a:lnTo>
                <a:lnTo>
                  <a:pt x="14938" y="14837"/>
                </a:lnTo>
                <a:lnTo>
                  <a:pt x="14086" y="15665"/>
                </a:lnTo>
                <a:lnTo>
                  <a:pt x="13359" y="15339"/>
                </a:lnTo>
                <a:cubicBezTo>
                  <a:pt x="12732" y="15765"/>
                  <a:pt x="12106" y="16091"/>
                  <a:pt x="11379" y="16391"/>
                </a:cubicBezTo>
                <a:lnTo>
                  <a:pt x="11178" y="17118"/>
                </a:lnTo>
                <a:lnTo>
                  <a:pt x="10025" y="17344"/>
                </a:lnTo>
                <a:lnTo>
                  <a:pt x="9499" y="16817"/>
                </a:lnTo>
                <a:lnTo>
                  <a:pt x="8772" y="16817"/>
                </a:lnTo>
                <a:cubicBezTo>
                  <a:pt x="8246" y="16817"/>
                  <a:pt x="7820" y="16717"/>
                  <a:pt x="7319" y="16717"/>
                </a:cubicBezTo>
                <a:lnTo>
                  <a:pt x="7319" y="16592"/>
                </a:lnTo>
                <a:lnTo>
                  <a:pt x="6692" y="17118"/>
                </a:lnTo>
                <a:lnTo>
                  <a:pt x="5639" y="16817"/>
                </a:lnTo>
                <a:lnTo>
                  <a:pt x="5539" y="16091"/>
                </a:lnTo>
                <a:lnTo>
                  <a:pt x="5439" y="16091"/>
                </a:lnTo>
                <a:cubicBezTo>
                  <a:pt x="4812" y="15765"/>
                  <a:pt x="4186" y="15339"/>
                  <a:pt x="3659" y="14837"/>
                </a:cubicBezTo>
                <a:lnTo>
                  <a:pt x="3559" y="14837"/>
                </a:lnTo>
                <a:lnTo>
                  <a:pt x="2807" y="15038"/>
                </a:lnTo>
                <a:lnTo>
                  <a:pt x="2081" y="14086"/>
                </a:lnTo>
                <a:lnTo>
                  <a:pt x="2306" y="13459"/>
                </a:lnTo>
                <a:lnTo>
                  <a:pt x="2306" y="13359"/>
                </a:lnTo>
                <a:cubicBezTo>
                  <a:pt x="1880" y="12832"/>
                  <a:pt x="1554" y="12206"/>
                  <a:pt x="1354" y="11479"/>
                </a:cubicBezTo>
                <a:lnTo>
                  <a:pt x="1354" y="11379"/>
                </a:lnTo>
                <a:lnTo>
                  <a:pt x="527" y="11178"/>
                </a:lnTo>
                <a:lnTo>
                  <a:pt x="301" y="10025"/>
                </a:lnTo>
                <a:lnTo>
                  <a:pt x="928" y="9599"/>
                </a:lnTo>
                <a:lnTo>
                  <a:pt x="928" y="9499"/>
                </a:lnTo>
                <a:cubicBezTo>
                  <a:pt x="928" y="9299"/>
                  <a:pt x="827" y="9073"/>
                  <a:pt x="827" y="8873"/>
                </a:cubicBezTo>
                <a:cubicBezTo>
                  <a:pt x="827" y="8346"/>
                  <a:pt x="928" y="7820"/>
                  <a:pt x="1053" y="7419"/>
                </a:cubicBezTo>
                <a:lnTo>
                  <a:pt x="1053" y="7319"/>
                </a:lnTo>
                <a:lnTo>
                  <a:pt x="527" y="6792"/>
                </a:lnTo>
                <a:lnTo>
                  <a:pt x="827" y="5639"/>
                </a:lnTo>
                <a:lnTo>
                  <a:pt x="1554" y="5539"/>
                </a:lnTo>
                <a:lnTo>
                  <a:pt x="1680" y="5439"/>
                </a:lnTo>
                <a:cubicBezTo>
                  <a:pt x="1980" y="4812"/>
                  <a:pt x="2306" y="4286"/>
                  <a:pt x="2807" y="3659"/>
                </a:cubicBezTo>
                <a:lnTo>
                  <a:pt x="2707" y="2933"/>
                </a:lnTo>
                <a:lnTo>
                  <a:pt x="3559" y="2081"/>
                </a:lnTo>
                <a:lnTo>
                  <a:pt x="4286" y="2406"/>
                </a:lnTo>
                <a:lnTo>
                  <a:pt x="4286" y="2306"/>
                </a:lnTo>
                <a:lnTo>
                  <a:pt x="6166" y="1354"/>
                </a:lnTo>
                <a:lnTo>
                  <a:pt x="6266" y="1354"/>
                </a:lnTo>
                <a:lnTo>
                  <a:pt x="6467" y="627"/>
                </a:lnTo>
                <a:lnTo>
                  <a:pt x="7619" y="426"/>
                </a:lnTo>
                <a:close/>
                <a:moveTo>
                  <a:pt x="7720" y="0"/>
                </a:moveTo>
                <a:lnTo>
                  <a:pt x="6266" y="301"/>
                </a:lnTo>
                <a:lnTo>
                  <a:pt x="5959" y="1104"/>
                </a:lnTo>
                <a:lnTo>
                  <a:pt x="5959" y="1104"/>
                </a:lnTo>
                <a:cubicBezTo>
                  <a:pt x="5369" y="1384"/>
                  <a:pt x="4689" y="1689"/>
                  <a:pt x="4217" y="2056"/>
                </a:cubicBezTo>
                <a:lnTo>
                  <a:pt x="4217" y="2056"/>
                </a:lnTo>
                <a:lnTo>
                  <a:pt x="3434" y="1780"/>
                </a:lnTo>
                <a:lnTo>
                  <a:pt x="2306" y="2707"/>
                </a:lnTo>
                <a:lnTo>
                  <a:pt x="2489" y="3577"/>
                </a:lnTo>
                <a:lnTo>
                  <a:pt x="2489" y="3577"/>
                </a:lnTo>
                <a:cubicBezTo>
                  <a:pt x="2045" y="4124"/>
                  <a:pt x="1695" y="4672"/>
                  <a:pt x="1403" y="5220"/>
                </a:cubicBezTo>
                <a:lnTo>
                  <a:pt x="1403" y="5220"/>
                </a:lnTo>
                <a:lnTo>
                  <a:pt x="627" y="5314"/>
                </a:lnTo>
                <a:lnTo>
                  <a:pt x="101" y="6792"/>
                </a:lnTo>
                <a:lnTo>
                  <a:pt x="695" y="7482"/>
                </a:lnTo>
                <a:lnTo>
                  <a:pt x="695" y="7482"/>
                </a:lnTo>
                <a:cubicBezTo>
                  <a:pt x="606" y="7933"/>
                  <a:pt x="527" y="8403"/>
                  <a:pt x="527" y="8873"/>
                </a:cubicBezTo>
                <a:cubicBezTo>
                  <a:pt x="527" y="9042"/>
                  <a:pt x="598" y="9229"/>
                  <a:pt x="620" y="9404"/>
                </a:cubicBezTo>
                <a:lnTo>
                  <a:pt x="620" y="9404"/>
                </a:lnTo>
                <a:lnTo>
                  <a:pt x="0" y="9925"/>
                </a:lnTo>
                <a:lnTo>
                  <a:pt x="301" y="11379"/>
                </a:lnTo>
                <a:lnTo>
                  <a:pt x="1080" y="11677"/>
                </a:lnTo>
                <a:lnTo>
                  <a:pt x="1080" y="11677"/>
                </a:lnTo>
                <a:cubicBezTo>
                  <a:pt x="1279" y="12348"/>
                  <a:pt x="1651" y="12922"/>
                  <a:pt x="1934" y="13490"/>
                </a:cubicBezTo>
                <a:lnTo>
                  <a:pt x="1934" y="13490"/>
                </a:lnTo>
                <a:lnTo>
                  <a:pt x="1680" y="14211"/>
                </a:lnTo>
                <a:lnTo>
                  <a:pt x="2707" y="15339"/>
                </a:lnTo>
                <a:lnTo>
                  <a:pt x="3462" y="15161"/>
                </a:lnTo>
                <a:lnTo>
                  <a:pt x="3462" y="15161"/>
                </a:lnTo>
                <a:cubicBezTo>
                  <a:pt x="3960" y="15560"/>
                  <a:pt x="4546" y="15937"/>
                  <a:pt x="5220" y="16249"/>
                </a:cubicBezTo>
                <a:lnTo>
                  <a:pt x="5220" y="16249"/>
                </a:lnTo>
                <a:lnTo>
                  <a:pt x="5314" y="17018"/>
                </a:lnTo>
                <a:lnTo>
                  <a:pt x="6792" y="17544"/>
                </a:lnTo>
                <a:lnTo>
                  <a:pt x="7399" y="16937"/>
                </a:lnTo>
                <a:lnTo>
                  <a:pt x="7399" y="16937"/>
                </a:lnTo>
                <a:cubicBezTo>
                  <a:pt x="7789" y="17031"/>
                  <a:pt x="8281" y="17118"/>
                  <a:pt x="8772" y="17118"/>
                </a:cubicBezTo>
                <a:lnTo>
                  <a:pt x="9371" y="17118"/>
                </a:lnTo>
                <a:lnTo>
                  <a:pt x="9825" y="17745"/>
                </a:lnTo>
                <a:lnTo>
                  <a:pt x="11379" y="17444"/>
                </a:lnTo>
                <a:lnTo>
                  <a:pt x="11563" y="16568"/>
                </a:lnTo>
                <a:lnTo>
                  <a:pt x="11563" y="16568"/>
                </a:lnTo>
                <a:cubicBezTo>
                  <a:pt x="12248" y="16373"/>
                  <a:pt x="12945" y="16088"/>
                  <a:pt x="13426" y="15692"/>
                </a:cubicBezTo>
                <a:lnTo>
                  <a:pt x="13426" y="15692"/>
                </a:lnTo>
                <a:lnTo>
                  <a:pt x="14086" y="15965"/>
                </a:lnTo>
                <a:lnTo>
                  <a:pt x="15238" y="14938"/>
                </a:lnTo>
                <a:lnTo>
                  <a:pt x="15141" y="14105"/>
                </a:lnTo>
                <a:lnTo>
                  <a:pt x="15141" y="14105"/>
                </a:lnTo>
                <a:cubicBezTo>
                  <a:pt x="15591" y="13629"/>
                  <a:pt x="15947" y="13079"/>
                  <a:pt x="16242" y="12526"/>
                </a:cubicBezTo>
                <a:lnTo>
                  <a:pt x="16242" y="12526"/>
                </a:lnTo>
                <a:lnTo>
                  <a:pt x="17018" y="12431"/>
                </a:lnTo>
                <a:lnTo>
                  <a:pt x="17444" y="10953"/>
                </a:lnTo>
                <a:lnTo>
                  <a:pt x="16949" y="10269"/>
                </a:lnTo>
                <a:lnTo>
                  <a:pt x="16949" y="10269"/>
                </a:lnTo>
                <a:cubicBezTo>
                  <a:pt x="17018" y="9803"/>
                  <a:pt x="17018" y="9338"/>
                  <a:pt x="17018" y="8873"/>
                </a:cubicBezTo>
                <a:lnTo>
                  <a:pt x="17018" y="8274"/>
                </a:lnTo>
                <a:lnTo>
                  <a:pt x="17018" y="8274"/>
                </a:lnTo>
                <a:lnTo>
                  <a:pt x="17645" y="7820"/>
                </a:lnTo>
                <a:lnTo>
                  <a:pt x="17344" y="6266"/>
                </a:lnTo>
                <a:lnTo>
                  <a:pt x="16568" y="6083"/>
                </a:lnTo>
                <a:lnTo>
                  <a:pt x="16568" y="6083"/>
                </a:lnTo>
                <a:cubicBezTo>
                  <a:pt x="16369" y="5424"/>
                  <a:pt x="15989" y="4846"/>
                  <a:pt x="15620" y="4272"/>
                </a:cubicBezTo>
                <a:lnTo>
                  <a:pt x="15620" y="4272"/>
                </a:lnTo>
                <a:lnTo>
                  <a:pt x="15965" y="3559"/>
                </a:lnTo>
                <a:lnTo>
                  <a:pt x="14938" y="2406"/>
                </a:lnTo>
                <a:lnTo>
                  <a:pt x="14183" y="2584"/>
                </a:lnTo>
                <a:lnTo>
                  <a:pt x="14183" y="2584"/>
                </a:lnTo>
                <a:cubicBezTo>
                  <a:pt x="13685" y="2185"/>
                  <a:pt x="13099" y="1808"/>
                  <a:pt x="12424" y="1496"/>
                </a:cubicBezTo>
                <a:lnTo>
                  <a:pt x="12424" y="1496"/>
                </a:lnTo>
                <a:lnTo>
                  <a:pt x="12331" y="727"/>
                </a:lnTo>
                <a:lnTo>
                  <a:pt x="10852" y="201"/>
                </a:lnTo>
                <a:lnTo>
                  <a:pt x="10326" y="727"/>
                </a:lnTo>
                <a:cubicBezTo>
                  <a:pt x="9825" y="627"/>
                  <a:pt x="9299" y="627"/>
                  <a:pt x="8873" y="627"/>
                </a:cubicBezTo>
                <a:lnTo>
                  <a:pt x="8173" y="627"/>
                </a:lnTo>
                <a:lnTo>
                  <a:pt x="7720" y="0"/>
                </a:ln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9"/>
          <p:cNvSpPr/>
          <p:nvPr/>
        </p:nvSpPr>
        <p:spPr>
          <a:xfrm>
            <a:off x="2462314" y="2695929"/>
            <a:ext cx="246806" cy="246826"/>
          </a:xfrm>
          <a:custGeom>
            <a:avLst/>
            <a:gdLst/>
            <a:ahLst/>
            <a:cxnLst/>
            <a:rect l="l" t="t" r="r" b="b"/>
            <a:pathLst>
              <a:path w="12432" h="12433" extrusionOk="0">
                <a:moveTo>
                  <a:pt x="6166" y="3134"/>
                </a:moveTo>
                <a:cubicBezTo>
                  <a:pt x="7945" y="3134"/>
                  <a:pt x="9299" y="4487"/>
                  <a:pt x="9299" y="6166"/>
                </a:cubicBezTo>
                <a:cubicBezTo>
                  <a:pt x="9299" y="7846"/>
                  <a:pt x="7945" y="9299"/>
                  <a:pt x="6166" y="9299"/>
                </a:cubicBezTo>
                <a:cubicBezTo>
                  <a:pt x="4487" y="9299"/>
                  <a:pt x="3133" y="7846"/>
                  <a:pt x="3133" y="6166"/>
                </a:cubicBezTo>
                <a:cubicBezTo>
                  <a:pt x="3133" y="4487"/>
                  <a:pt x="4487" y="3134"/>
                  <a:pt x="6166" y="3134"/>
                </a:cubicBezTo>
                <a:close/>
                <a:moveTo>
                  <a:pt x="5439" y="1"/>
                </a:moveTo>
                <a:lnTo>
                  <a:pt x="4487" y="201"/>
                </a:lnTo>
                <a:lnTo>
                  <a:pt x="4286" y="728"/>
                </a:lnTo>
                <a:cubicBezTo>
                  <a:pt x="3760" y="828"/>
                  <a:pt x="3334" y="1154"/>
                  <a:pt x="2933" y="1455"/>
                </a:cubicBezTo>
                <a:lnTo>
                  <a:pt x="2406" y="1154"/>
                </a:lnTo>
                <a:lnTo>
                  <a:pt x="1680" y="1881"/>
                </a:lnTo>
                <a:lnTo>
                  <a:pt x="1780" y="2407"/>
                </a:lnTo>
                <a:cubicBezTo>
                  <a:pt x="1454" y="2833"/>
                  <a:pt x="1153" y="3234"/>
                  <a:pt x="953" y="3660"/>
                </a:cubicBezTo>
                <a:lnTo>
                  <a:pt x="426" y="3760"/>
                </a:lnTo>
                <a:lnTo>
                  <a:pt x="101" y="4713"/>
                </a:lnTo>
                <a:lnTo>
                  <a:pt x="527" y="5114"/>
                </a:lnTo>
                <a:cubicBezTo>
                  <a:pt x="426" y="5640"/>
                  <a:pt x="426" y="6166"/>
                  <a:pt x="426" y="6693"/>
                </a:cubicBezTo>
                <a:lnTo>
                  <a:pt x="0" y="6993"/>
                </a:lnTo>
                <a:lnTo>
                  <a:pt x="201" y="7946"/>
                </a:lnTo>
                <a:lnTo>
                  <a:pt x="727" y="8046"/>
                </a:lnTo>
                <a:cubicBezTo>
                  <a:pt x="953" y="8572"/>
                  <a:pt x="1153" y="9099"/>
                  <a:pt x="1454" y="9500"/>
                </a:cubicBezTo>
                <a:lnTo>
                  <a:pt x="1254" y="9926"/>
                </a:lnTo>
                <a:lnTo>
                  <a:pt x="1880" y="10653"/>
                </a:lnTo>
                <a:lnTo>
                  <a:pt x="2406" y="10552"/>
                </a:lnTo>
                <a:cubicBezTo>
                  <a:pt x="2832" y="10853"/>
                  <a:pt x="3233" y="11179"/>
                  <a:pt x="3760" y="11379"/>
                </a:cubicBezTo>
                <a:lnTo>
                  <a:pt x="3760" y="11906"/>
                </a:lnTo>
                <a:lnTo>
                  <a:pt x="4712" y="12232"/>
                </a:lnTo>
                <a:lnTo>
                  <a:pt x="5113" y="11906"/>
                </a:lnTo>
                <a:cubicBezTo>
                  <a:pt x="5376" y="11956"/>
                  <a:pt x="5640" y="11981"/>
                  <a:pt x="5903" y="11981"/>
                </a:cubicBezTo>
                <a:cubicBezTo>
                  <a:pt x="6166" y="11981"/>
                  <a:pt x="6429" y="11956"/>
                  <a:pt x="6692" y="11906"/>
                </a:cubicBezTo>
                <a:lnTo>
                  <a:pt x="6993" y="12432"/>
                </a:lnTo>
                <a:lnTo>
                  <a:pt x="7945" y="12232"/>
                </a:lnTo>
                <a:lnTo>
                  <a:pt x="8146" y="11605"/>
                </a:lnTo>
                <a:cubicBezTo>
                  <a:pt x="8572" y="11480"/>
                  <a:pt x="9098" y="11279"/>
                  <a:pt x="9499" y="10978"/>
                </a:cubicBezTo>
                <a:lnTo>
                  <a:pt x="10025" y="11179"/>
                </a:lnTo>
                <a:lnTo>
                  <a:pt x="10752" y="10552"/>
                </a:lnTo>
                <a:lnTo>
                  <a:pt x="10552" y="9926"/>
                </a:lnTo>
                <a:cubicBezTo>
                  <a:pt x="10978" y="9600"/>
                  <a:pt x="11178" y="9099"/>
                  <a:pt x="11379" y="8673"/>
                </a:cubicBezTo>
                <a:lnTo>
                  <a:pt x="12005" y="8572"/>
                </a:lnTo>
                <a:lnTo>
                  <a:pt x="12331" y="7620"/>
                </a:lnTo>
                <a:lnTo>
                  <a:pt x="11905" y="7219"/>
                </a:lnTo>
                <a:cubicBezTo>
                  <a:pt x="12005" y="6793"/>
                  <a:pt x="12005" y="6267"/>
                  <a:pt x="12005" y="5740"/>
                </a:cubicBezTo>
                <a:lnTo>
                  <a:pt x="12432" y="5339"/>
                </a:lnTo>
                <a:lnTo>
                  <a:pt x="12231" y="4387"/>
                </a:lnTo>
                <a:lnTo>
                  <a:pt x="11705" y="4287"/>
                </a:lnTo>
                <a:cubicBezTo>
                  <a:pt x="11479" y="3760"/>
                  <a:pt x="11279" y="3334"/>
                  <a:pt x="10978" y="2933"/>
                </a:cubicBezTo>
                <a:lnTo>
                  <a:pt x="11178" y="2407"/>
                </a:lnTo>
                <a:lnTo>
                  <a:pt x="10552" y="1680"/>
                </a:lnTo>
                <a:lnTo>
                  <a:pt x="10025" y="1780"/>
                </a:lnTo>
                <a:cubicBezTo>
                  <a:pt x="9599" y="1455"/>
                  <a:pt x="9198" y="1154"/>
                  <a:pt x="8672" y="953"/>
                </a:cubicBezTo>
                <a:lnTo>
                  <a:pt x="8572" y="427"/>
                </a:lnTo>
                <a:lnTo>
                  <a:pt x="7720" y="101"/>
                </a:lnTo>
                <a:lnTo>
                  <a:pt x="7319" y="527"/>
                </a:lnTo>
                <a:cubicBezTo>
                  <a:pt x="6947" y="456"/>
                  <a:pt x="6574" y="385"/>
                  <a:pt x="6202" y="385"/>
                </a:cubicBezTo>
                <a:cubicBezTo>
                  <a:pt x="6048" y="385"/>
                  <a:pt x="5894" y="398"/>
                  <a:pt x="5740" y="427"/>
                </a:cubicBezTo>
                <a:lnTo>
                  <a:pt x="54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9"/>
          <p:cNvSpPr/>
          <p:nvPr/>
        </p:nvSpPr>
        <p:spPr>
          <a:xfrm>
            <a:off x="2458323" y="2691958"/>
            <a:ext cx="252782" cy="252782"/>
          </a:xfrm>
          <a:custGeom>
            <a:avLst/>
            <a:gdLst/>
            <a:ahLst/>
            <a:cxnLst/>
            <a:rect l="l" t="t" r="r" b="b"/>
            <a:pathLst>
              <a:path w="12733" h="12733" extrusionOk="0">
                <a:moveTo>
                  <a:pt x="6367" y="3434"/>
                </a:moveTo>
                <a:cubicBezTo>
                  <a:pt x="7194" y="3434"/>
                  <a:pt x="7921" y="3760"/>
                  <a:pt x="8447" y="4286"/>
                </a:cubicBezTo>
                <a:cubicBezTo>
                  <a:pt x="8973" y="4787"/>
                  <a:pt x="9299" y="5539"/>
                  <a:pt x="9299" y="6366"/>
                </a:cubicBezTo>
                <a:cubicBezTo>
                  <a:pt x="9299" y="7193"/>
                  <a:pt x="8973" y="7920"/>
                  <a:pt x="8447" y="8447"/>
                </a:cubicBezTo>
                <a:cubicBezTo>
                  <a:pt x="7921" y="8973"/>
                  <a:pt x="7194" y="9299"/>
                  <a:pt x="6367" y="9299"/>
                </a:cubicBezTo>
                <a:cubicBezTo>
                  <a:pt x="5640" y="9299"/>
                  <a:pt x="4913" y="8973"/>
                  <a:pt x="4387" y="8447"/>
                </a:cubicBezTo>
                <a:cubicBezTo>
                  <a:pt x="3861" y="7920"/>
                  <a:pt x="3434" y="7193"/>
                  <a:pt x="3434" y="6366"/>
                </a:cubicBezTo>
                <a:cubicBezTo>
                  <a:pt x="3434" y="5539"/>
                  <a:pt x="3861" y="4787"/>
                  <a:pt x="4387" y="4286"/>
                </a:cubicBezTo>
                <a:cubicBezTo>
                  <a:pt x="4913" y="3760"/>
                  <a:pt x="5640" y="3434"/>
                  <a:pt x="6367" y="3434"/>
                </a:cubicBezTo>
                <a:close/>
                <a:moveTo>
                  <a:pt x="6367" y="3133"/>
                </a:moveTo>
                <a:cubicBezTo>
                  <a:pt x="4587" y="3133"/>
                  <a:pt x="3134" y="4587"/>
                  <a:pt x="3134" y="6366"/>
                </a:cubicBezTo>
                <a:cubicBezTo>
                  <a:pt x="3134" y="8146"/>
                  <a:pt x="4587" y="9599"/>
                  <a:pt x="6367" y="9599"/>
                </a:cubicBezTo>
                <a:cubicBezTo>
                  <a:pt x="8247" y="9599"/>
                  <a:pt x="9600" y="8146"/>
                  <a:pt x="9600" y="6366"/>
                </a:cubicBezTo>
                <a:cubicBezTo>
                  <a:pt x="9600" y="4587"/>
                  <a:pt x="8247" y="3133"/>
                  <a:pt x="6367" y="3133"/>
                </a:cubicBezTo>
                <a:close/>
                <a:moveTo>
                  <a:pt x="5540" y="301"/>
                </a:moveTo>
                <a:lnTo>
                  <a:pt x="5841" y="727"/>
                </a:lnTo>
                <a:lnTo>
                  <a:pt x="6467" y="727"/>
                </a:lnTo>
                <a:cubicBezTo>
                  <a:pt x="6793" y="727"/>
                  <a:pt x="7094" y="827"/>
                  <a:pt x="7419" y="827"/>
                </a:cubicBezTo>
                <a:lnTo>
                  <a:pt x="7520" y="827"/>
                </a:lnTo>
                <a:lnTo>
                  <a:pt x="7921" y="527"/>
                </a:lnTo>
                <a:lnTo>
                  <a:pt x="8673" y="727"/>
                </a:lnTo>
                <a:lnTo>
                  <a:pt x="8773" y="1153"/>
                </a:lnTo>
                <a:lnTo>
                  <a:pt x="8773" y="1254"/>
                </a:lnTo>
                <a:lnTo>
                  <a:pt x="8873" y="1254"/>
                </a:lnTo>
                <a:cubicBezTo>
                  <a:pt x="9299" y="1454"/>
                  <a:pt x="9700" y="1780"/>
                  <a:pt x="10126" y="2081"/>
                </a:cubicBezTo>
                <a:lnTo>
                  <a:pt x="10126" y="2181"/>
                </a:lnTo>
                <a:lnTo>
                  <a:pt x="10653" y="2081"/>
                </a:lnTo>
                <a:lnTo>
                  <a:pt x="11179" y="2607"/>
                </a:lnTo>
                <a:lnTo>
                  <a:pt x="10953" y="3133"/>
                </a:lnTo>
                <a:lnTo>
                  <a:pt x="11054" y="3133"/>
                </a:lnTo>
                <a:cubicBezTo>
                  <a:pt x="11279" y="3534"/>
                  <a:pt x="11580" y="4061"/>
                  <a:pt x="11680" y="4487"/>
                </a:cubicBezTo>
                <a:lnTo>
                  <a:pt x="11805" y="4587"/>
                </a:lnTo>
                <a:lnTo>
                  <a:pt x="12307" y="4787"/>
                </a:lnTo>
                <a:lnTo>
                  <a:pt x="12432" y="5539"/>
                </a:lnTo>
                <a:lnTo>
                  <a:pt x="12006" y="5840"/>
                </a:lnTo>
                <a:lnTo>
                  <a:pt x="12006" y="5940"/>
                </a:lnTo>
                <a:lnTo>
                  <a:pt x="12006" y="6366"/>
                </a:lnTo>
                <a:cubicBezTo>
                  <a:pt x="12006" y="6792"/>
                  <a:pt x="12006" y="7093"/>
                  <a:pt x="11906" y="7419"/>
                </a:cubicBezTo>
                <a:lnTo>
                  <a:pt x="11906" y="7519"/>
                </a:lnTo>
                <a:lnTo>
                  <a:pt x="12307" y="7920"/>
                </a:lnTo>
                <a:lnTo>
                  <a:pt x="12106" y="8672"/>
                </a:lnTo>
                <a:lnTo>
                  <a:pt x="11580" y="8672"/>
                </a:lnTo>
                <a:lnTo>
                  <a:pt x="11480" y="8772"/>
                </a:lnTo>
                <a:cubicBezTo>
                  <a:pt x="11279" y="9299"/>
                  <a:pt x="10953" y="9700"/>
                  <a:pt x="10653" y="10025"/>
                </a:cubicBezTo>
                <a:lnTo>
                  <a:pt x="10653" y="10126"/>
                </a:lnTo>
                <a:lnTo>
                  <a:pt x="10753" y="10652"/>
                </a:lnTo>
                <a:lnTo>
                  <a:pt x="10126" y="11178"/>
                </a:lnTo>
                <a:lnTo>
                  <a:pt x="9700" y="10953"/>
                </a:lnTo>
                <a:lnTo>
                  <a:pt x="9600" y="11053"/>
                </a:lnTo>
                <a:cubicBezTo>
                  <a:pt x="9174" y="11279"/>
                  <a:pt x="8773" y="11479"/>
                  <a:pt x="8247" y="11680"/>
                </a:cubicBezTo>
                <a:lnTo>
                  <a:pt x="8046" y="12206"/>
                </a:lnTo>
                <a:lnTo>
                  <a:pt x="7294" y="12432"/>
                </a:lnTo>
                <a:lnTo>
                  <a:pt x="6993" y="12005"/>
                </a:lnTo>
                <a:lnTo>
                  <a:pt x="6367" y="12005"/>
                </a:lnTo>
                <a:cubicBezTo>
                  <a:pt x="6041" y="12005"/>
                  <a:pt x="5740" y="12005"/>
                  <a:pt x="5314" y="11905"/>
                </a:cubicBezTo>
                <a:lnTo>
                  <a:pt x="4913" y="12306"/>
                </a:lnTo>
                <a:lnTo>
                  <a:pt x="4161" y="12005"/>
                </a:lnTo>
                <a:lnTo>
                  <a:pt x="4061" y="11579"/>
                </a:lnTo>
                <a:lnTo>
                  <a:pt x="4061" y="11479"/>
                </a:lnTo>
                <a:lnTo>
                  <a:pt x="3961" y="11479"/>
                </a:lnTo>
                <a:cubicBezTo>
                  <a:pt x="3535" y="11279"/>
                  <a:pt x="3134" y="10953"/>
                  <a:pt x="2708" y="10652"/>
                </a:cubicBezTo>
                <a:lnTo>
                  <a:pt x="2081" y="10752"/>
                </a:lnTo>
                <a:lnTo>
                  <a:pt x="1655" y="10126"/>
                </a:lnTo>
                <a:lnTo>
                  <a:pt x="1780" y="9599"/>
                </a:lnTo>
                <a:cubicBezTo>
                  <a:pt x="1455" y="9173"/>
                  <a:pt x="1254" y="8772"/>
                  <a:pt x="1028" y="8246"/>
                </a:cubicBezTo>
                <a:lnTo>
                  <a:pt x="1028" y="8146"/>
                </a:lnTo>
                <a:lnTo>
                  <a:pt x="527" y="8046"/>
                </a:lnTo>
                <a:lnTo>
                  <a:pt x="402" y="7193"/>
                </a:lnTo>
                <a:lnTo>
                  <a:pt x="828" y="6893"/>
                </a:lnTo>
                <a:lnTo>
                  <a:pt x="828" y="6792"/>
                </a:lnTo>
                <a:cubicBezTo>
                  <a:pt x="828" y="6667"/>
                  <a:pt x="728" y="6467"/>
                  <a:pt x="728" y="6366"/>
                </a:cubicBezTo>
                <a:cubicBezTo>
                  <a:pt x="728" y="6041"/>
                  <a:pt x="828" y="5640"/>
                  <a:pt x="828" y="5314"/>
                </a:cubicBezTo>
                <a:lnTo>
                  <a:pt x="928" y="5213"/>
                </a:lnTo>
                <a:lnTo>
                  <a:pt x="527" y="4787"/>
                </a:lnTo>
                <a:lnTo>
                  <a:pt x="728" y="4061"/>
                </a:lnTo>
                <a:lnTo>
                  <a:pt x="1254" y="4061"/>
                </a:lnTo>
                <a:lnTo>
                  <a:pt x="1354" y="3960"/>
                </a:lnTo>
                <a:cubicBezTo>
                  <a:pt x="1555" y="3534"/>
                  <a:pt x="1780" y="3133"/>
                  <a:pt x="2181" y="2707"/>
                </a:cubicBezTo>
                <a:lnTo>
                  <a:pt x="2181" y="2607"/>
                </a:lnTo>
                <a:lnTo>
                  <a:pt x="2081" y="2081"/>
                </a:lnTo>
                <a:lnTo>
                  <a:pt x="2607" y="1554"/>
                </a:lnTo>
                <a:lnTo>
                  <a:pt x="3134" y="1780"/>
                </a:lnTo>
                <a:lnTo>
                  <a:pt x="3234" y="1780"/>
                </a:lnTo>
                <a:cubicBezTo>
                  <a:pt x="3660" y="1454"/>
                  <a:pt x="4061" y="1254"/>
                  <a:pt x="4587" y="1028"/>
                </a:cubicBezTo>
                <a:lnTo>
                  <a:pt x="4788" y="527"/>
                </a:lnTo>
                <a:lnTo>
                  <a:pt x="5540" y="301"/>
                </a:lnTo>
                <a:close/>
                <a:moveTo>
                  <a:pt x="5640" y="0"/>
                </a:moveTo>
                <a:lnTo>
                  <a:pt x="4587" y="201"/>
                </a:lnTo>
                <a:lnTo>
                  <a:pt x="4409" y="757"/>
                </a:lnTo>
                <a:lnTo>
                  <a:pt x="4409" y="757"/>
                </a:lnTo>
                <a:cubicBezTo>
                  <a:pt x="3924" y="944"/>
                  <a:pt x="3444" y="1155"/>
                  <a:pt x="3068" y="1429"/>
                </a:cubicBezTo>
                <a:lnTo>
                  <a:pt x="3068" y="1429"/>
                </a:lnTo>
                <a:lnTo>
                  <a:pt x="2607" y="1254"/>
                </a:lnTo>
                <a:lnTo>
                  <a:pt x="1780" y="1980"/>
                </a:lnTo>
                <a:lnTo>
                  <a:pt x="1867" y="2523"/>
                </a:lnTo>
                <a:lnTo>
                  <a:pt x="1867" y="2523"/>
                </a:lnTo>
                <a:cubicBezTo>
                  <a:pt x="1564" y="2897"/>
                  <a:pt x="1284" y="3294"/>
                  <a:pt x="1066" y="3774"/>
                </a:cubicBezTo>
                <a:lnTo>
                  <a:pt x="1066" y="3774"/>
                </a:lnTo>
                <a:lnTo>
                  <a:pt x="527" y="3860"/>
                </a:lnTo>
                <a:lnTo>
                  <a:pt x="201" y="4913"/>
                </a:lnTo>
                <a:lnTo>
                  <a:pt x="542" y="5314"/>
                </a:lnTo>
                <a:lnTo>
                  <a:pt x="527" y="5314"/>
                </a:lnTo>
                <a:cubicBezTo>
                  <a:pt x="527" y="5640"/>
                  <a:pt x="402" y="5940"/>
                  <a:pt x="402" y="6366"/>
                </a:cubicBezTo>
                <a:cubicBezTo>
                  <a:pt x="402" y="6498"/>
                  <a:pt x="456" y="6586"/>
                  <a:pt x="493" y="6695"/>
                </a:cubicBezTo>
                <a:lnTo>
                  <a:pt x="493" y="6695"/>
                </a:lnTo>
                <a:lnTo>
                  <a:pt x="1" y="7093"/>
                </a:lnTo>
                <a:lnTo>
                  <a:pt x="302" y="8246"/>
                </a:lnTo>
                <a:lnTo>
                  <a:pt x="843" y="8419"/>
                </a:lnTo>
                <a:lnTo>
                  <a:pt x="843" y="8419"/>
                </a:lnTo>
                <a:cubicBezTo>
                  <a:pt x="951" y="8878"/>
                  <a:pt x="1226" y="9261"/>
                  <a:pt x="1495" y="9619"/>
                </a:cubicBezTo>
                <a:lnTo>
                  <a:pt x="1495" y="9619"/>
                </a:lnTo>
                <a:lnTo>
                  <a:pt x="1455" y="9599"/>
                </a:lnTo>
                <a:lnTo>
                  <a:pt x="1254" y="10226"/>
                </a:lnTo>
                <a:lnTo>
                  <a:pt x="1981" y="11053"/>
                </a:lnTo>
                <a:lnTo>
                  <a:pt x="2619" y="10965"/>
                </a:lnTo>
                <a:lnTo>
                  <a:pt x="2619" y="10965"/>
                </a:lnTo>
                <a:cubicBezTo>
                  <a:pt x="2968" y="11298"/>
                  <a:pt x="3341" y="11488"/>
                  <a:pt x="3785" y="11759"/>
                </a:cubicBezTo>
                <a:lnTo>
                  <a:pt x="3785" y="11759"/>
                </a:lnTo>
                <a:lnTo>
                  <a:pt x="3861" y="12306"/>
                </a:lnTo>
                <a:lnTo>
                  <a:pt x="4913" y="12632"/>
                </a:lnTo>
                <a:lnTo>
                  <a:pt x="5390" y="12227"/>
                </a:lnTo>
                <a:lnTo>
                  <a:pt x="5390" y="12227"/>
                </a:lnTo>
                <a:cubicBezTo>
                  <a:pt x="5700" y="12306"/>
                  <a:pt x="6066" y="12306"/>
                  <a:pt x="6367" y="12306"/>
                </a:cubicBezTo>
                <a:lnTo>
                  <a:pt x="6850" y="12306"/>
                </a:lnTo>
                <a:lnTo>
                  <a:pt x="7094" y="12732"/>
                </a:lnTo>
                <a:lnTo>
                  <a:pt x="8247" y="12532"/>
                </a:lnTo>
                <a:lnTo>
                  <a:pt x="8424" y="11976"/>
                </a:lnTo>
                <a:lnTo>
                  <a:pt x="8424" y="11976"/>
                </a:lnTo>
                <a:cubicBezTo>
                  <a:pt x="8890" y="11796"/>
                  <a:pt x="9351" y="11594"/>
                  <a:pt x="9720" y="11336"/>
                </a:cubicBezTo>
                <a:lnTo>
                  <a:pt x="9720" y="11336"/>
                </a:lnTo>
                <a:lnTo>
                  <a:pt x="10226" y="11579"/>
                </a:lnTo>
                <a:lnTo>
                  <a:pt x="11054" y="10752"/>
                </a:lnTo>
                <a:lnTo>
                  <a:pt x="10967" y="10209"/>
                </a:lnTo>
                <a:lnTo>
                  <a:pt x="10967" y="10209"/>
                </a:lnTo>
                <a:cubicBezTo>
                  <a:pt x="11287" y="9789"/>
                  <a:pt x="11583" y="9393"/>
                  <a:pt x="11805" y="8973"/>
                </a:cubicBezTo>
                <a:lnTo>
                  <a:pt x="12307" y="8973"/>
                </a:lnTo>
                <a:lnTo>
                  <a:pt x="12633" y="7820"/>
                </a:lnTo>
                <a:lnTo>
                  <a:pt x="12244" y="7340"/>
                </a:lnTo>
                <a:lnTo>
                  <a:pt x="12244" y="7340"/>
                </a:lnTo>
                <a:cubicBezTo>
                  <a:pt x="12307" y="7003"/>
                  <a:pt x="12307" y="6730"/>
                  <a:pt x="12307" y="6366"/>
                </a:cubicBezTo>
                <a:lnTo>
                  <a:pt x="12307" y="6041"/>
                </a:lnTo>
                <a:lnTo>
                  <a:pt x="12733" y="5640"/>
                </a:lnTo>
                <a:lnTo>
                  <a:pt x="12532" y="4487"/>
                </a:lnTo>
                <a:lnTo>
                  <a:pt x="11976" y="4309"/>
                </a:lnTo>
                <a:lnTo>
                  <a:pt x="11976" y="4309"/>
                </a:lnTo>
                <a:cubicBezTo>
                  <a:pt x="11789" y="3835"/>
                  <a:pt x="11580" y="3442"/>
                  <a:pt x="11308" y="3072"/>
                </a:cubicBezTo>
                <a:lnTo>
                  <a:pt x="11308" y="3072"/>
                </a:lnTo>
                <a:lnTo>
                  <a:pt x="11580" y="2507"/>
                </a:lnTo>
                <a:lnTo>
                  <a:pt x="10753" y="1655"/>
                </a:lnTo>
                <a:lnTo>
                  <a:pt x="10264" y="1830"/>
                </a:lnTo>
                <a:lnTo>
                  <a:pt x="10264" y="1830"/>
                </a:lnTo>
                <a:cubicBezTo>
                  <a:pt x="9900" y="1546"/>
                  <a:pt x="9448" y="1282"/>
                  <a:pt x="9061" y="1075"/>
                </a:cubicBezTo>
                <a:lnTo>
                  <a:pt x="9061" y="1075"/>
                </a:lnTo>
                <a:lnTo>
                  <a:pt x="8973" y="527"/>
                </a:lnTo>
                <a:lnTo>
                  <a:pt x="7820" y="101"/>
                </a:lnTo>
                <a:lnTo>
                  <a:pt x="7496" y="526"/>
                </a:lnTo>
                <a:lnTo>
                  <a:pt x="7496" y="526"/>
                </a:lnTo>
                <a:cubicBezTo>
                  <a:pt x="7175" y="521"/>
                  <a:pt x="6785" y="401"/>
                  <a:pt x="6467" y="401"/>
                </a:cubicBezTo>
                <a:lnTo>
                  <a:pt x="5946" y="401"/>
                </a:lnTo>
                <a:lnTo>
                  <a:pt x="5640" y="0"/>
                </a:ln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9"/>
          <p:cNvSpPr/>
          <p:nvPr/>
        </p:nvSpPr>
        <p:spPr>
          <a:xfrm>
            <a:off x="2087161" y="3483577"/>
            <a:ext cx="1913622" cy="79132"/>
          </a:xfrm>
          <a:custGeom>
            <a:avLst/>
            <a:gdLst/>
            <a:ahLst/>
            <a:cxnLst/>
            <a:rect l="l" t="t" r="r" b="b"/>
            <a:pathLst>
              <a:path w="96392" h="3986" extrusionOk="0">
                <a:moveTo>
                  <a:pt x="0" y="0"/>
                </a:moveTo>
                <a:lnTo>
                  <a:pt x="0" y="3985"/>
                </a:lnTo>
                <a:lnTo>
                  <a:pt x="96392" y="3985"/>
                </a:lnTo>
                <a:lnTo>
                  <a:pt x="963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9"/>
          <p:cNvSpPr/>
          <p:nvPr/>
        </p:nvSpPr>
        <p:spPr>
          <a:xfrm>
            <a:off x="2085156" y="3481591"/>
            <a:ext cx="1917613" cy="85088"/>
          </a:xfrm>
          <a:custGeom>
            <a:avLst/>
            <a:gdLst/>
            <a:ahLst/>
            <a:cxnLst/>
            <a:rect l="l" t="t" r="r" b="b"/>
            <a:pathLst>
              <a:path w="96593" h="4286" extrusionOk="0">
                <a:moveTo>
                  <a:pt x="96267" y="326"/>
                </a:moveTo>
                <a:lnTo>
                  <a:pt x="96267" y="3985"/>
                </a:lnTo>
                <a:lnTo>
                  <a:pt x="302" y="3985"/>
                </a:lnTo>
                <a:lnTo>
                  <a:pt x="302" y="326"/>
                </a:lnTo>
                <a:close/>
                <a:moveTo>
                  <a:pt x="1" y="0"/>
                </a:moveTo>
                <a:lnTo>
                  <a:pt x="1" y="4286"/>
                </a:lnTo>
                <a:lnTo>
                  <a:pt x="96593" y="4286"/>
                </a:lnTo>
                <a:lnTo>
                  <a:pt x="96593" y="4085"/>
                </a:lnTo>
                <a:lnTo>
                  <a:pt x="96593" y="0"/>
                </a:ln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9"/>
          <p:cNvSpPr/>
          <p:nvPr/>
        </p:nvSpPr>
        <p:spPr>
          <a:xfrm>
            <a:off x="2087161" y="2459605"/>
            <a:ext cx="1913622" cy="76631"/>
          </a:xfrm>
          <a:custGeom>
            <a:avLst/>
            <a:gdLst/>
            <a:ahLst/>
            <a:cxnLst/>
            <a:rect l="l" t="t" r="r" b="b"/>
            <a:pathLst>
              <a:path w="96392" h="3860" extrusionOk="0">
                <a:moveTo>
                  <a:pt x="0" y="0"/>
                </a:moveTo>
                <a:lnTo>
                  <a:pt x="0" y="3860"/>
                </a:lnTo>
                <a:lnTo>
                  <a:pt x="96392" y="3860"/>
                </a:lnTo>
                <a:lnTo>
                  <a:pt x="963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9"/>
          <p:cNvSpPr/>
          <p:nvPr/>
        </p:nvSpPr>
        <p:spPr>
          <a:xfrm>
            <a:off x="2085156" y="2455614"/>
            <a:ext cx="1917613" cy="85108"/>
          </a:xfrm>
          <a:custGeom>
            <a:avLst/>
            <a:gdLst/>
            <a:ahLst/>
            <a:cxnLst/>
            <a:rect l="l" t="t" r="r" b="b"/>
            <a:pathLst>
              <a:path w="96593" h="4287" extrusionOk="0">
                <a:moveTo>
                  <a:pt x="96267" y="301"/>
                </a:moveTo>
                <a:lnTo>
                  <a:pt x="96267" y="3960"/>
                </a:lnTo>
                <a:lnTo>
                  <a:pt x="302" y="3960"/>
                </a:lnTo>
                <a:lnTo>
                  <a:pt x="302" y="301"/>
                </a:lnTo>
                <a:close/>
                <a:moveTo>
                  <a:pt x="1" y="1"/>
                </a:moveTo>
                <a:lnTo>
                  <a:pt x="1" y="4286"/>
                </a:lnTo>
                <a:lnTo>
                  <a:pt x="96593" y="4286"/>
                </a:lnTo>
                <a:lnTo>
                  <a:pt x="96593" y="4061"/>
                </a:lnTo>
                <a:lnTo>
                  <a:pt x="96593"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9"/>
          <p:cNvSpPr/>
          <p:nvPr/>
        </p:nvSpPr>
        <p:spPr>
          <a:xfrm>
            <a:off x="2117992" y="2482475"/>
            <a:ext cx="31367" cy="30871"/>
          </a:xfrm>
          <a:custGeom>
            <a:avLst/>
            <a:gdLst/>
            <a:ahLst/>
            <a:cxnLst/>
            <a:rect l="l" t="t" r="r" b="b"/>
            <a:pathLst>
              <a:path w="1580" h="1555" extrusionOk="0">
                <a:moveTo>
                  <a:pt x="853" y="1"/>
                </a:moveTo>
                <a:cubicBezTo>
                  <a:pt x="427" y="1"/>
                  <a:pt x="1" y="302"/>
                  <a:pt x="1" y="828"/>
                </a:cubicBezTo>
                <a:cubicBezTo>
                  <a:pt x="1" y="1254"/>
                  <a:pt x="427" y="1555"/>
                  <a:pt x="853" y="1555"/>
                </a:cubicBezTo>
                <a:cubicBezTo>
                  <a:pt x="1254" y="1555"/>
                  <a:pt x="1580" y="1254"/>
                  <a:pt x="1580" y="828"/>
                </a:cubicBezTo>
                <a:cubicBezTo>
                  <a:pt x="1580" y="302"/>
                  <a:pt x="1254" y="1"/>
                  <a:pt x="8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9"/>
          <p:cNvSpPr/>
          <p:nvPr/>
        </p:nvSpPr>
        <p:spPr>
          <a:xfrm>
            <a:off x="2116007" y="2480489"/>
            <a:ext cx="37343" cy="37343"/>
          </a:xfrm>
          <a:custGeom>
            <a:avLst/>
            <a:gdLst/>
            <a:ahLst/>
            <a:cxnLst/>
            <a:rect l="l" t="t" r="r" b="b"/>
            <a:pathLst>
              <a:path w="1881" h="1881" extrusionOk="0">
                <a:moveTo>
                  <a:pt x="953" y="301"/>
                </a:moveTo>
                <a:cubicBezTo>
                  <a:pt x="1254" y="301"/>
                  <a:pt x="1580" y="527"/>
                  <a:pt x="1580" y="928"/>
                </a:cubicBezTo>
                <a:cubicBezTo>
                  <a:pt x="1580" y="1254"/>
                  <a:pt x="1254" y="1555"/>
                  <a:pt x="953" y="1555"/>
                </a:cubicBezTo>
                <a:cubicBezTo>
                  <a:pt x="627" y="1555"/>
                  <a:pt x="326" y="1254"/>
                  <a:pt x="326" y="928"/>
                </a:cubicBezTo>
                <a:cubicBezTo>
                  <a:pt x="326" y="527"/>
                  <a:pt x="627" y="301"/>
                  <a:pt x="953" y="301"/>
                </a:cubicBezTo>
                <a:close/>
                <a:moveTo>
                  <a:pt x="953" y="1"/>
                </a:moveTo>
                <a:cubicBezTo>
                  <a:pt x="427" y="1"/>
                  <a:pt x="1" y="402"/>
                  <a:pt x="1" y="928"/>
                </a:cubicBezTo>
                <a:cubicBezTo>
                  <a:pt x="1" y="1454"/>
                  <a:pt x="427" y="1880"/>
                  <a:pt x="953" y="1880"/>
                </a:cubicBezTo>
                <a:cubicBezTo>
                  <a:pt x="1479" y="1880"/>
                  <a:pt x="1880" y="1454"/>
                  <a:pt x="1880" y="928"/>
                </a:cubicBezTo>
                <a:cubicBezTo>
                  <a:pt x="1880" y="402"/>
                  <a:pt x="1479" y="1"/>
                  <a:pt x="9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9"/>
          <p:cNvSpPr/>
          <p:nvPr/>
        </p:nvSpPr>
        <p:spPr>
          <a:xfrm>
            <a:off x="2176219" y="2482475"/>
            <a:ext cx="31367" cy="30871"/>
          </a:xfrm>
          <a:custGeom>
            <a:avLst/>
            <a:gdLst/>
            <a:ahLst/>
            <a:cxnLst/>
            <a:rect l="l" t="t" r="r" b="b"/>
            <a:pathLst>
              <a:path w="1580" h="1555" extrusionOk="0">
                <a:moveTo>
                  <a:pt x="827" y="1"/>
                </a:moveTo>
                <a:cubicBezTo>
                  <a:pt x="426" y="1"/>
                  <a:pt x="0" y="302"/>
                  <a:pt x="0" y="828"/>
                </a:cubicBezTo>
                <a:cubicBezTo>
                  <a:pt x="0" y="1254"/>
                  <a:pt x="426" y="1555"/>
                  <a:pt x="827" y="1555"/>
                </a:cubicBezTo>
                <a:cubicBezTo>
                  <a:pt x="1253" y="1555"/>
                  <a:pt x="1579" y="1254"/>
                  <a:pt x="1579" y="828"/>
                </a:cubicBezTo>
                <a:cubicBezTo>
                  <a:pt x="1579" y="302"/>
                  <a:pt x="1253" y="1"/>
                  <a:pt x="8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9"/>
          <p:cNvSpPr/>
          <p:nvPr/>
        </p:nvSpPr>
        <p:spPr>
          <a:xfrm>
            <a:off x="2174234" y="2480489"/>
            <a:ext cx="37323" cy="37343"/>
          </a:xfrm>
          <a:custGeom>
            <a:avLst/>
            <a:gdLst/>
            <a:ahLst/>
            <a:cxnLst/>
            <a:rect l="l" t="t" r="r" b="b"/>
            <a:pathLst>
              <a:path w="1880" h="1881" extrusionOk="0">
                <a:moveTo>
                  <a:pt x="927" y="301"/>
                </a:moveTo>
                <a:cubicBezTo>
                  <a:pt x="1253" y="301"/>
                  <a:pt x="1554" y="527"/>
                  <a:pt x="1554" y="928"/>
                </a:cubicBezTo>
                <a:cubicBezTo>
                  <a:pt x="1554" y="1254"/>
                  <a:pt x="1253" y="1555"/>
                  <a:pt x="927" y="1555"/>
                </a:cubicBezTo>
                <a:cubicBezTo>
                  <a:pt x="627" y="1555"/>
                  <a:pt x="301" y="1254"/>
                  <a:pt x="301" y="928"/>
                </a:cubicBezTo>
                <a:cubicBezTo>
                  <a:pt x="301" y="527"/>
                  <a:pt x="627" y="301"/>
                  <a:pt x="927" y="301"/>
                </a:cubicBezTo>
                <a:close/>
                <a:moveTo>
                  <a:pt x="927" y="1"/>
                </a:moveTo>
                <a:cubicBezTo>
                  <a:pt x="426" y="1"/>
                  <a:pt x="0" y="402"/>
                  <a:pt x="0" y="928"/>
                </a:cubicBezTo>
                <a:cubicBezTo>
                  <a:pt x="0" y="1454"/>
                  <a:pt x="426" y="1880"/>
                  <a:pt x="927" y="1880"/>
                </a:cubicBezTo>
                <a:cubicBezTo>
                  <a:pt x="1454" y="1880"/>
                  <a:pt x="1880" y="1454"/>
                  <a:pt x="1880" y="928"/>
                </a:cubicBezTo>
                <a:cubicBezTo>
                  <a:pt x="1880" y="402"/>
                  <a:pt x="1454" y="1"/>
                  <a:pt x="9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9"/>
          <p:cNvSpPr/>
          <p:nvPr/>
        </p:nvSpPr>
        <p:spPr>
          <a:xfrm>
            <a:off x="2234427" y="2482475"/>
            <a:ext cx="32856" cy="30871"/>
          </a:xfrm>
          <a:custGeom>
            <a:avLst/>
            <a:gdLst/>
            <a:ahLst/>
            <a:cxnLst/>
            <a:rect l="l" t="t" r="r" b="b"/>
            <a:pathLst>
              <a:path w="1655" h="1555" extrusionOk="0">
                <a:moveTo>
                  <a:pt x="828" y="1"/>
                </a:moveTo>
                <a:cubicBezTo>
                  <a:pt x="402" y="1"/>
                  <a:pt x="1" y="302"/>
                  <a:pt x="1" y="828"/>
                </a:cubicBezTo>
                <a:cubicBezTo>
                  <a:pt x="1" y="1254"/>
                  <a:pt x="402" y="1555"/>
                  <a:pt x="828" y="1555"/>
                </a:cubicBezTo>
                <a:cubicBezTo>
                  <a:pt x="1254" y="1555"/>
                  <a:pt x="1655" y="1254"/>
                  <a:pt x="1655" y="828"/>
                </a:cubicBezTo>
                <a:cubicBezTo>
                  <a:pt x="1655" y="302"/>
                  <a:pt x="1254" y="1"/>
                  <a:pt x="8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9"/>
          <p:cNvSpPr/>
          <p:nvPr/>
        </p:nvSpPr>
        <p:spPr>
          <a:xfrm>
            <a:off x="2232442" y="2480489"/>
            <a:ext cx="37343" cy="37343"/>
          </a:xfrm>
          <a:custGeom>
            <a:avLst/>
            <a:gdLst/>
            <a:ahLst/>
            <a:cxnLst/>
            <a:rect l="l" t="t" r="r" b="b"/>
            <a:pathLst>
              <a:path w="1881" h="1881" extrusionOk="0">
                <a:moveTo>
                  <a:pt x="928" y="301"/>
                </a:moveTo>
                <a:cubicBezTo>
                  <a:pt x="1254" y="301"/>
                  <a:pt x="1554" y="527"/>
                  <a:pt x="1554" y="928"/>
                </a:cubicBezTo>
                <a:cubicBezTo>
                  <a:pt x="1554" y="1254"/>
                  <a:pt x="1254" y="1555"/>
                  <a:pt x="928" y="1555"/>
                </a:cubicBezTo>
                <a:cubicBezTo>
                  <a:pt x="627" y="1555"/>
                  <a:pt x="301" y="1254"/>
                  <a:pt x="301" y="928"/>
                </a:cubicBezTo>
                <a:cubicBezTo>
                  <a:pt x="301" y="527"/>
                  <a:pt x="627" y="301"/>
                  <a:pt x="928" y="301"/>
                </a:cubicBezTo>
                <a:close/>
                <a:moveTo>
                  <a:pt x="928" y="1"/>
                </a:moveTo>
                <a:cubicBezTo>
                  <a:pt x="401" y="1"/>
                  <a:pt x="0" y="402"/>
                  <a:pt x="0" y="928"/>
                </a:cubicBezTo>
                <a:cubicBezTo>
                  <a:pt x="0" y="1454"/>
                  <a:pt x="401" y="1880"/>
                  <a:pt x="928" y="1880"/>
                </a:cubicBezTo>
                <a:cubicBezTo>
                  <a:pt x="1454" y="1880"/>
                  <a:pt x="1880" y="1454"/>
                  <a:pt x="1880" y="928"/>
                </a:cubicBezTo>
                <a:cubicBezTo>
                  <a:pt x="1880" y="402"/>
                  <a:pt x="1454" y="1"/>
                  <a:pt x="9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9"/>
          <p:cNvSpPr/>
          <p:nvPr/>
        </p:nvSpPr>
        <p:spPr>
          <a:xfrm>
            <a:off x="1906543" y="2055646"/>
            <a:ext cx="727951" cy="418391"/>
          </a:xfrm>
          <a:custGeom>
            <a:avLst/>
            <a:gdLst/>
            <a:ahLst/>
            <a:cxnLst/>
            <a:rect l="l" t="t" r="r" b="b"/>
            <a:pathLst>
              <a:path w="36668" h="21075" extrusionOk="0">
                <a:moveTo>
                  <a:pt x="30473" y="0"/>
                </a:moveTo>
                <a:cubicBezTo>
                  <a:pt x="27920" y="0"/>
                  <a:pt x="23583" y="379"/>
                  <a:pt x="16416" y="1877"/>
                </a:cubicBezTo>
                <a:cubicBezTo>
                  <a:pt x="2005" y="4784"/>
                  <a:pt x="0" y="7391"/>
                  <a:pt x="0" y="7391"/>
                </a:cubicBezTo>
                <a:lnTo>
                  <a:pt x="2832" y="21075"/>
                </a:lnTo>
                <a:cubicBezTo>
                  <a:pt x="2832" y="21075"/>
                  <a:pt x="4812" y="18468"/>
                  <a:pt x="19324" y="15436"/>
                </a:cubicBezTo>
                <a:cubicBezTo>
                  <a:pt x="26162" y="13997"/>
                  <a:pt x="30416" y="13619"/>
                  <a:pt x="32998" y="13619"/>
                </a:cubicBezTo>
                <a:cubicBezTo>
                  <a:pt x="35857" y="13619"/>
                  <a:pt x="36667" y="14082"/>
                  <a:pt x="36667" y="14082"/>
                </a:cubicBezTo>
                <a:lnTo>
                  <a:pt x="33835" y="398"/>
                </a:lnTo>
                <a:cubicBezTo>
                  <a:pt x="33835" y="398"/>
                  <a:pt x="33090" y="0"/>
                  <a:pt x="304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9"/>
          <p:cNvSpPr/>
          <p:nvPr/>
        </p:nvSpPr>
        <p:spPr>
          <a:xfrm>
            <a:off x="1900567" y="2051100"/>
            <a:ext cx="737898" cy="428238"/>
          </a:xfrm>
          <a:custGeom>
            <a:avLst/>
            <a:gdLst/>
            <a:ahLst/>
            <a:cxnLst/>
            <a:rect l="l" t="t" r="r" b="b"/>
            <a:pathLst>
              <a:path w="37169" h="21571" extrusionOk="0">
                <a:moveTo>
                  <a:pt x="30602" y="427"/>
                </a:moveTo>
                <a:cubicBezTo>
                  <a:pt x="31956" y="427"/>
                  <a:pt x="32783" y="527"/>
                  <a:pt x="33309" y="627"/>
                </a:cubicBezTo>
                <a:cubicBezTo>
                  <a:pt x="33635" y="727"/>
                  <a:pt x="33735" y="727"/>
                  <a:pt x="33835" y="727"/>
                </a:cubicBezTo>
                <a:lnTo>
                  <a:pt x="33936" y="853"/>
                </a:lnTo>
                <a:lnTo>
                  <a:pt x="33961" y="853"/>
                </a:lnTo>
                <a:lnTo>
                  <a:pt x="36675" y="13964"/>
                </a:lnTo>
                <a:lnTo>
                  <a:pt x="36675" y="13964"/>
                </a:lnTo>
                <a:cubicBezTo>
                  <a:pt x="36209" y="13809"/>
                  <a:pt x="35257" y="13585"/>
                  <a:pt x="33409" y="13585"/>
                </a:cubicBezTo>
                <a:cubicBezTo>
                  <a:pt x="30803" y="13585"/>
                  <a:pt x="26517" y="14011"/>
                  <a:pt x="19524" y="15464"/>
                </a:cubicBezTo>
                <a:cubicBezTo>
                  <a:pt x="12331" y="16918"/>
                  <a:pt x="8146" y="18397"/>
                  <a:pt x="5840" y="19424"/>
                </a:cubicBezTo>
                <a:cubicBezTo>
                  <a:pt x="4399" y="20089"/>
                  <a:pt x="3619" y="20584"/>
                  <a:pt x="3239" y="20858"/>
                </a:cubicBezTo>
                <a:lnTo>
                  <a:pt x="3239" y="20858"/>
                </a:lnTo>
                <a:lnTo>
                  <a:pt x="466" y="7805"/>
                </a:lnTo>
                <a:lnTo>
                  <a:pt x="466" y="7805"/>
                </a:lnTo>
                <a:cubicBezTo>
                  <a:pt x="820" y="7448"/>
                  <a:pt x="3596" y="4955"/>
                  <a:pt x="16818" y="2306"/>
                </a:cubicBezTo>
                <a:cubicBezTo>
                  <a:pt x="23810" y="853"/>
                  <a:pt x="28096" y="427"/>
                  <a:pt x="30602" y="427"/>
                </a:cubicBezTo>
                <a:close/>
                <a:moveTo>
                  <a:pt x="30602" y="1"/>
                </a:moveTo>
                <a:cubicBezTo>
                  <a:pt x="27996" y="1"/>
                  <a:pt x="23710" y="427"/>
                  <a:pt x="16717" y="1880"/>
                </a:cubicBezTo>
                <a:cubicBezTo>
                  <a:pt x="9499" y="3359"/>
                  <a:pt x="5314" y="4712"/>
                  <a:pt x="3033" y="5740"/>
                </a:cubicBezTo>
                <a:cubicBezTo>
                  <a:pt x="627" y="6793"/>
                  <a:pt x="101" y="7519"/>
                  <a:pt x="101" y="7519"/>
                </a:cubicBezTo>
                <a:cubicBezTo>
                  <a:pt x="101" y="7620"/>
                  <a:pt x="0" y="7620"/>
                  <a:pt x="101" y="7745"/>
                </a:cubicBezTo>
                <a:lnTo>
                  <a:pt x="2933" y="21404"/>
                </a:lnTo>
                <a:cubicBezTo>
                  <a:pt x="2933" y="21494"/>
                  <a:pt x="2984" y="21570"/>
                  <a:pt x="3050" y="21570"/>
                </a:cubicBezTo>
                <a:cubicBezTo>
                  <a:pt x="3076" y="21570"/>
                  <a:pt x="3105" y="21558"/>
                  <a:pt x="3133" y="21529"/>
                </a:cubicBezTo>
                <a:cubicBezTo>
                  <a:pt x="3232" y="21529"/>
                  <a:pt x="3331" y="21408"/>
                  <a:pt x="3334" y="21309"/>
                </a:cubicBezTo>
                <a:lnTo>
                  <a:pt x="3334" y="21309"/>
                </a:lnTo>
                <a:cubicBezTo>
                  <a:pt x="3891" y="20814"/>
                  <a:pt x="6997" y="18515"/>
                  <a:pt x="19625" y="15890"/>
                </a:cubicBezTo>
                <a:cubicBezTo>
                  <a:pt x="26617" y="14412"/>
                  <a:pt x="30903" y="14011"/>
                  <a:pt x="33409" y="14011"/>
                </a:cubicBezTo>
                <a:cubicBezTo>
                  <a:pt x="34763" y="14011"/>
                  <a:pt x="35615" y="14111"/>
                  <a:pt x="36141" y="14211"/>
                </a:cubicBezTo>
                <a:cubicBezTo>
                  <a:pt x="36442" y="14311"/>
                  <a:pt x="36642" y="14311"/>
                  <a:pt x="36768" y="14412"/>
                </a:cubicBezTo>
                <a:cubicBezTo>
                  <a:pt x="36768" y="14482"/>
                  <a:pt x="36817" y="14564"/>
                  <a:pt x="36881" y="14564"/>
                </a:cubicBezTo>
                <a:cubicBezTo>
                  <a:pt x="36908" y="14564"/>
                  <a:pt x="36938" y="14549"/>
                  <a:pt x="36968" y="14512"/>
                </a:cubicBezTo>
                <a:cubicBezTo>
                  <a:pt x="37068" y="14512"/>
                  <a:pt x="37169" y="14412"/>
                  <a:pt x="37169" y="14311"/>
                </a:cubicBezTo>
                <a:cubicBezTo>
                  <a:pt x="37169" y="14311"/>
                  <a:pt x="37169" y="14220"/>
                  <a:pt x="37138" y="14160"/>
                </a:cubicBezTo>
                <a:lnTo>
                  <a:pt x="37138" y="14160"/>
                </a:lnTo>
                <a:lnTo>
                  <a:pt x="34362" y="627"/>
                </a:lnTo>
                <a:cubicBezTo>
                  <a:pt x="34362" y="527"/>
                  <a:pt x="34261" y="527"/>
                  <a:pt x="34261" y="427"/>
                </a:cubicBezTo>
                <a:cubicBezTo>
                  <a:pt x="34136" y="427"/>
                  <a:pt x="33309" y="1"/>
                  <a:pt x="30602"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9"/>
          <p:cNvSpPr/>
          <p:nvPr/>
        </p:nvSpPr>
        <p:spPr>
          <a:xfrm>
            <a:off x="2758850" y="1953584"/>
            <a:ext cx="8477" cy="269696"/>
          </a:xfrm>
          <a:custGeom>
            <a:avLst/>
            <a:gdLst/>
            <a:ahLst/>
            <a:cxnLst/>
            <a:rect l="l" t="t" r="r" b="b"/>
            <a:pathLst>
              <a:path w="427" h="13585" extrusionOk="0">
                <a:moveTo>
                  <a:pt x="201" y="0"/>
                </a:moveTo>
                <a:cubicBezTo>
                  <a:pt x="101" y="0"/>
                  <a:pt x="1" y="126"/>
                  <a:pt x="1" y="226"/>
                </a:cubicBezTo>
                <a:lnTo>
                  <a:pt x="1" y="13384"/>
                </a:lnTo>
                <a:cubicBezTo>
                  <a:pt x="1" y="13484"/>
                  <a:pt x="101" y="13584"/>
                  <a:pt x="201" y="13584"/>
                </a:cubicBezTo>
                <a:cubicBezTo>
                  <a:pt x="302" y="13584"/>
                  <a:pt x="427" y="13484"/>
                  <a:pt x="427" y="13384"/>
                </a:cubicBezTo>
                <a:lnTo>
                  <a:pt x="427" y="226"/>
                </a:lnTo>
                <a:cubicBezTo>
                  <a:pt x="427" y="126"/>
                  <a:pt x="302" y="0"/>
                  <a:pt x="2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9"/>
          <p:cNvSpPr/>
          <p:nvPr/>
        </p:nvSpPr>
        <p:spPr>
          <a:xfrm>
            <a:off x="2748408" y="2144645"/>
            <a:ext cx="28885" cy="28866"/>
          </a:xfrm>
          <a:custGeom>
            <a:avLst/>
            <a:gdLst/>
            <a:ahLst/>
            <a:cxnLst/>
            <a:rect l="l" t="t" r="r" b="b"/>
            <a:pathLst>
              <a:path w="1455" h="1454" extrusionOk="0">
                <a:moveTo>
                  <a:pt x="727" y="0"/>
                </a:moveTo>
                <a:cubicBezTo>
                  <a:pt x="326" y="0"/>
                  <a:pt x="0" y="301"/>
                  <a:pt x="0" y="727"/>
                </a:cubicBezTo>
                <a:cubicBezTo>
                  <a:pt x="0" y="1153"/>
                  <a:pt x="326" y="1454"/>
                  <a:pt x="727" y="1454"/>
                </a:cubicBezTo>
                <a:cubicBezTo>
                  <a:pt x="1153" y="1454"/>
                  <a:pt x="1454" y="1153"/>
                  <a:pt x="1454" y="727"/>
                </a:cubicBezTo>
                <a:cubicBezTo>
                  <a:pt x="1454" y="301"/>
                  <a:pt x="1153" y="0"/>
                  <a:pt x="7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9"/>
          <p:cNvSpPr/>
          <p:nvPr/>
        </p:nvSpPr>
        <p:spPr>
          <a:xfrm>
            <a:off x="2727503" y="2219270"/>
            <a:ext cx="72680" cy="151276"/>
          </a:xfrm>
          <a:custGeom>
            <a:avLst/>
            <a:gdLst/>
            <a:ahLst/>
            <a:cxnLst/>
            <a:rect l="l" t="t" r="r" b="b"/>
            <a:pathLst>
              <a:path w="3661" h="7620" extrusionOk="0">
                <a:moveTo>
                  <a:pt x="1053" y="1"/>
                </a:moveTo>
                <a:cubicBezTo>
                  <a:pt x="753" y="1"/>
                  <a:pt x="427" y="301"/>
                  <a:pt x="427" y="627"/>
                </a:cubicBezTo>
                <a:lnTo>
                  <a:pt x="1" y="7620"/>
                </a:lnTo>
                <a:lnTo>
                  <a:pt x="3660" y="7620"/>
                </a:lnTo>
                <a:lnTo>
                  <a:pt x="3259" y="627"/>
                </a:lnTo>
                <a:cubicBezTo>
                  <a:pt x="3259" y="301"/>
                  <a:pt x="2933" y="1"/>
                  <a:pt x="2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9"/>
          <p:cNvSpPr/>
          <p:nvPr/>
        </p:nvSpPr>
        <p:spPr>
          <a:xfrm>
            <a:off x="3171326" y="2227231"/>
            <a:ext cx="1509127" cy="1051369"/>
          </a:xfrm>
          <a:custGeom>
            <a:avLst/>
            <a:gdLst/>
            <a:ahLst/>
            <a:cxnLst/>
            <a:rect l="l" t="t" r="r" b="b"/>
            <a:pathLst>
              <a:path w="76017" h="52959" extrusionOk="0">
                <a:moveTo>
                  <a:pt x="1" y="1"/>
                </a:moveTo>
                <a:lnTo>
                  <a:pt x="1" y="52958"/>
                </a:lnTo>
                <a:lnTo>
                  <a:pt x="76016" y="52958"/>
                </a:lnTo>
                <a:lnTo>
                  <a:pt x="760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9"/>
          <p:cNvSpPr/>
          <p:nvPr/>
        </p:nvSpPr>
        <p:spPr>
          <a:xfrm>
            <a:off x="3169341" y="2225246"/>
            <a:ext cx="1513594" cy="1057324"/>
          </a:xfrm>
          <a:custGeom>
            <a:avLst/>
            <a:gdLst/>
            <a:ahLst/>
            <a:cxnLst/>
            <a:rect l="l" t="t" r="r" b="b"/>
            <a:pathLst>
              <a:path w="76242" h="53259" extrusionOk="0">
                <a:moveTo>
                  <a:pt x="75916" y="326"/>
                </a:moveTo>
                <a:lnTo>
                  <a:pt x="75916" y="52958"/>
                </a:lnTo>
                <a:lnTo>
                  <a:pt x="301" y="52958"/>
                </a:lnTo>
                <a:lnTo>
                  <a:pt x="301" y="326"/>
                </a:lnTo>
                <a:close/>
                <a:moveTo>
                  <a:pt x="1" y="0"/>
                </a:moveTo>
                <a:lnTo>
                  <a:pt x="1" y="101"/>
                </a:lnTo>
                <a:lnTo>
                  <a:pt x="1" y="53058"/>
                </a:lnTo>
                <a:lnTo>
                  <a:pt x="1" y="53259"/>
                </a:lnTo>
                <a:lnTo>
                  <a:pt x="76242" y="53259"/>
                </a:lnTo>
                <a:lnTo>
                  <a:pt x="76242" y="53058"/>
                </a:lnTo>
                <a:lnTo>
                  <a:pt x="76242" y="101"/>
                </a:lnTo>
                <a:lnTo>
                  <a:pt x="76242" y="0"/>
                </a:ln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9"/>
          <p:cNvSpPr/>
          <p:nvPr/>
        </p:nvSpPr>
        <p:spPr>
          <a:xfrm>
            <a:off x="3215120" y="2273011"/>
            <a:ext cx="1422035" cy="961794"/>
          </a:xfrm>
          <a:custGeom>
            <a:avLst/>
            <a:gdLst/>
            <a:ahLst/>
            <a:cxnLst/>
            <a:rect l="l" t="t" r="r" b="b"/>
            <a:pathLst>
              <a:path w="71630" h="48447" extrusionOk="0">
                <a:moveTo>
                  <a:pt x="5213" y="1"/>
                </a:moveTo>
                <a:cubicBezTo>
                  <a:pt x="5213" y="2833"/>
                  <a:pt x="2908" y="5214"/>
                  <a:pt x="0" y="5214"/>
                </a:cubicBezTo>
                <a:lnTo>
                  <a:pt x="0" y="43234"/>
                </a:lnTo>
                <a:cubicBezTo>
                  <a:pt x="2908" y="43234"/>
                  <a:pt x="5213" y="45640"/>
                  <a:pt x="5213" y="48447"/>
                </a:cubicBezTo>
                <a:lnTo>
                  <a:pt x="66417" y="48447"/>
                </a:lnTo>
                <a:cubicBezTo>
                  <a:pt x="66417" y="45640"/>
                  <a:pt x="68697" y="43234"/>
                  <a:pt x="71630" y="43234"/>
                </a:cubicBezTo>
                <a:lnTo>
                  <a:pt x="71630" y="5214"/>
                </a:lnTo>
                <a:cubicBezTo>
                  <a:pt x="68697" y="5214"/>
                  <a:pt x="66417" y="2833"/>
                  <a:pt x="664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9"/>
          <p:cNvSpPr/>
          <p:nvPr/>
        </p:nvSpPr>
        <p:spPr>
          <a:xfrm>
            <a:off x="3212639" y="2269040"/>
            <a:ext cx="1426521" cy="970251"/>
          </a:xfrm>
          <a:custGeom>
            <a:avLst/>
            <a:gdLst/>
            <a:ahLst/>
            <a:cxnLst/>
            <a:rect l="l" t="t" r="r" b="b"/>
            <a:pathLst>
              <a:path w="71856" h="48873" extrusionOk="0">
                <a:moveTo>
                  <a:pt x="66317" y="301"/>
                </a:moveTo>
                <a:cubicBezTo>
                  <a:pt x="66370" y="3123"/>
                  <a:pt x="68651" y="5433"/>
                  <a:pt x="71554" y="5535"/>
                </a:cubicBezTo>
                <a:lnTo>
                  <a:pt x="71554" y="5535"/>
                </a:lnTo>
                <a:lnTo>
                  <a:pt x="71554" y="43337"/>
                </a:lnTo>
                <a:lnTo>
                  <a:pt x="71554" y="43337"/>
                </a:lnTo>
                <a:cubicBezTo>
                  <a:pt x="68651" y="43439"/>
                  <a:pt x="66371" y="45749"/>
                  <a:pt x="66317" y="48547"/>
                </a:cubicBezTo>
                <a:lnTo>
                  <a:pt x="5538" y="48547"/>
                </a:lnTo>
                <a:cubicBezTo>
                  <a:pt x="5485" y="45749"/>
                  <a:pt x="3205" y="43440"/>
                  <a:pt x="326" y="43337"/>
                </a:cubicBezTo>
                <a:lnTo>
                  <a:pt x="326" y="43337"/>
                </a:lnTo>
                <a:lnTo>
                  <a:pt x="326" y="5535"/>
                </a:lnTo>
                <a:lnTo>
                  <a:pt x="326" y="5535"/>
                </a:lnTo>
                <a:cubicBezTo>
                  <a:pt x="3205" y="5432"/>
                  <a:pt x="5485" y="3122"/>
                  <a:pt x="5538" y="301"/>
                </a:cubicBezTo>
                <a:close/>
                <a:moveTo>
                  <a:pt x="5338" y="0"/>
                </a:moveTo>
                <a:lnTo>
                  <a:pt x="5238" y="100"/>
                </a:lnTo>
                <a:lnTo>
                  <a:pt x="5238" y="201"/>
                </a:lnTo>
                <a:cubicBezTo>
                  <a:pt x="5238" y="1554"/>
                  <a:pt x="4612" y="2807"/>
                  <a:pt x="3759" y="3759"/>
                </a:cubicBezTo>
                <a:cubicBezTo>
                  <a:pt x="2832" y="4687"/>
                  <a:pt x="1579" y="5213"/>
                  <a:pt x="125" y="5213"/>
                </a:cubicBezTo>
                <a:lnTo>
                  <a:pt x="0" y="5313"/>
                </a:lnTo>
                <a:lnTo>
                  <a:pt x="0" y="5414"/>
                </a:lnTo>
                <a:lnTo>
                  <a:pt x="0" y="43434"/>
                </a:lnTo>
                <a:lnTo>
                  <a:pt x="0" y="43534"/>
                </a:lnTo>
                <a:lnTo>
                  <a:pt x="125" y="43634"/>
                </a:lnTo>
                <a:cubicBezTo>
                  <a:pt x="1579" y="43634"/>
                  <a:pt x="2832" y="44161"/>
                  <a:pt x="3759" y="45113"/>
                </a:cubicBezTo>
                <a:cubicBezTo>
                  <a:pt x="4612" y="46040"/>
                  <a:pt x="5238" y="47293"/>
                  <a:pt x="5238" y="48647"/>
                </a:cubicBezTo>
                <a:lnTo>
                  <a:pt x="5238" y="48772"/>
                </a:lnTo>
                <a:lnTo>
                  <a:pt x="5338" y="48872"/>
                </a:lnTo>
                <a:lnTo>
                  <a:pt x="66542" y="48872"/>
                </a:lnTo>
                <a:cubicBezTo>
                  <a:pt x="66542" y="48872"/>
                  <a:pt x="66642" y="48872"/>
                  <a:pt x="66642" y="48772"/>
                </a:cubicBezTo>
                <a:lnTo>
                  <a:pt x="66642" y="48647"/>
                </a:lnTo>
                <a:cubicBezTo>
                  <a:pt x="66642" y="47293"/>
                  <a:pt x="67269" y="46040"/>
                  <a:pt x="68096" y="45113"/>
                </a:cubicBezTo>
                <a:cubicBezTo>
                  <a:pt x="69048" y="44161"/>
                  <a:pt x="70301" y="43634"/>
                  <a:pt x="71755" y="43634"/>
                </a:cubicBezTo>
                <a:cubicBezTo>
                  <a:pt x="71755" y="43634"/>
                  <a:pt x="71855" y="43634"/>
                  <a:pt x="71855" y="43534"/>
                </a:cubicBezTo>
                <a:lnTo>
                  <a:pt x="71855" y="43434"/>
                </a:lnTo>
                <a:lnTo>
                  <a:pt x="71855" y="5414"/>
                </a:lnTo>
                <a:lnTo>
                  <a:pt x="71855" y="5313"/>
                </a:lnTo>
                <a:cubicBezTo>
                  <a:pt x="71855" y="5213"/>
                  <a:pt x="71755" y="5213"/>
                  <a:pt x="71755" y="5213"/>
                </a:cubicBezTo>
                <a:cubicBezTo>
                  <a:pt x="70301" y="5213"/>
                  <a:pt x="69048" y="4687"/>
                  <a:pt x="68096" y="3759"/>
                </a:cubicBezTo>
                <a:cubicBezTo>
                  <a:pt x="67269" y="2807"/>
                  <a:pt x="66642" y="1554"/>
                  <a:pt x="66642" y="201"/>
                </a:cubicBezTo>
                <a:lnTo>
                  <a:pt x="66642" y="100"/>
                </a:lnTo>
                <a:cubicBezTo>
                  <a:pt x="66642" y="0"/>
                  <a:pt x="66542" y="0"/>
                  <a:pt x="66542" y="0"/>
                </a:cubicBez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9"/>
          <p:cNvSpPr/>
          <p:nvPr/>
        </p:nvSpPr>
        <p:spPr>
          <a:xfrm>
            <a:off x="3357920" y="2650169"/>
            <a:ext cx="1135940" cy="33352"/>
          </a:xfrm>
          <a:custGeom>
            <a:avLst/>
            <a:gdLst/>
            <a:ahLst/>
            <a:cxnLst/>
            <a:rect l="l" t="t" r="r" b="b"/>
            <a:pathLst>
              <a:path w="57219" h="1680" extrusionOk="0">
                <a:moveTo>
                  <a:pt x="0" y="0"/>
                </a:moveTo>
                <a:lnTo>
                  <a:pt x="0" y="1679"/>
                </a:lnTo>
                <a:lnTo>
                  <a:pt x="57219" y="1679"/>
                </a:lnTo>
                <a:lnTo>
                  <a:pt x="572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9"/>
          <p:cNvSpPr/>
          <p:nvPr/>
        </p:nvSpPr>
        <p:spPr>
          <a:xfrm>
            <a:off x="3357920" y="2731266"/>
            <a:ext cx="1135940" cy="35337"/>
          </a:xfrm>
          <a:custGeom>
            <a:avLst/>
            <a:gdLst/>
            <a:ahLst/>
            <a:cxnLst/>
            <a:rect l="l" t="t" r="r" b="b"/>
            <a:pathLst>
              <a:path w="57219" h="1780" extrusionOk="0">
                <a:moveTo>
                  <a:pt x="0" y="0"/>
                </a:moveTo>
                <a:lnTo>
                  <a:pt x="0" y="1780"/>
                </a:lnTo>
                <a:lnTo>
                  <a:pt x="57219" y="1780"/>
                </a:lnTo>
                <a:lnTo>
                  <a:pt x="572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9"/>
          <p:cNvSpPr/>
          <p:nvPr/>
        </p:nvSpPr>
        <p:spPr>
          <a:xfrm>
            <a:off x="3357920" y="2814349"/>
            <a:ext cx="1135940" cy="32856"/>
          </a:xfrm>
          <a:custGeom>
            <a:avLst/>
            <a:gdLst/>
            <a:ahLst/>
            <a:cxnLst/>
            <a:rect l="l" t="t" r="r" b="b"/>
            <a:pathLst>
              <a:path w="57219" h="1655" extrusionOk="0">
                <a:moveTo>
                  <a:pt x="0" y="1"/>
                </a:moveTo>
                <a:lnTo>
                  <a:pt x="0" y="1655"/>
                </a:lnTo>
                <a:lnTo>
                  <a:pt x="57219" y="1655"/>
                </a:lnTo>
                <a:lnTo>
                  <a:pt x="572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9"/>
          <p:cNvSpPr/>
          <p:nvPr/>
        </p:nvSpPr>
        <p:spPr>
          <a:xfrm>
            <a:off x="3832593" y="3054683"/>
            <a:ext cx="107978" cy="130371"/>
          </a:xfrm>
          <a:custGeom>
            <a:avLst/>
            <a:gdLst/>
            <a:ahLst/>
            <a:cxnLst/>
            <a:rect l="l" t="t" r="r" b="b"/>
            <a:pathLst>
              <a:path w="5439" h="6567" extrusionOk="0">
                <a:moveTo>
                  <a:pt x="2106" y="0"/>
                </a:moveTo>
                <a:lnTo>
                  <a:pt x="0" y="5213"/>
                </a:lnTo>
                <a:lnTo>
                  <a:pt x="1980" y="5113"/>
                </a:lnTo>
                <a:lnTo>
                  <a:pt x="3359" y="6567"/>
                </a:lnTo>
                <a:lnTo>
                  <a:pt x="5439" y="1253"/>
                </a:lnTo>
                <a:lnTo>
                  <a:pt x="210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9"/>
          <p:cNvSpPr/>
          <p:nvPr/>
        </p:nvSpPr>
        <p:spPr>
          <a:xfrm>
            <a:off x="3828602" y="3050693"/>
            <a:ext cx="115958" cy="140834"/>
          </a:xfrm>
          <a:custGeom>
            <a:avLst/>
            <a:gdLst/>
            <a:ahLst/>
            <a:cxnLst/>
            <a:rect l="l" t="t" r="r" b="b"/>
            <a:pathLst>
              <a:path w="5841" h="7094" extrusionOk="0">
                <a:moveTo>
                  <a:pt x="2407" y="402"/>
                </a:moveTo>
                <a:lnTo>
                  <a:pt x="5439" y="1555"/>
                </a:lnTo>
                <a:lnTo>
                  <a:pt x="3428" y="6439"/>
                </a:lnTo>
                <a:lnTo>
                  <a:pt x="3428" y="6439"/>
                </a:lnTo>
                <a:lnTo>
                  <a:pt x="2181" y="5214"/>
                </a:lnTo>
                <a:lnTo>
                  <a:pt x="427" y="5314"/>
                </a:lnTo>
                <a:lnTo>
                  <a:pt x="2407" y="402"/>
                </a:lnTo>
                <a:close/>
                <a:moveTo>
                  <a:pt x="2181" y="1"/>
                </a:moveTo>
                <a:lnTo>
                  <a:pt x="1" y="5640"/>
                </a:lnTo>
                <a:lnTo>
                  <a:pt x="2081" y="5514"/>
                </a:lnTo>
                <a:lnTo>
                  <a:pt x="3560" y="7093"/>
                </a:lnTo>
                <a:lnTo>
                  <a:pt x="3660" y="6893"/>
                </a:lnTo>
                <a:lnTo>
                  <a:pt x="5840" y="1454"/>
                </a:lnTo>
                <a:lnTo>
                  <a:pt x="21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9"/>
          <p:cNvSpPr/>
          <p:nvPr/>
        </p:nvSpPr>
        <p:spPr>
          <a:xfrm>
            <a:off x="3911705" y="3054683"/>
            <a:ext cx="107481" cy="130371"/>
          </a:xfrm>
          <a:custGeom>
            <a:avLst/>
            <a:gdLst/>
            <a:ahLst/>
            <a:cxnLst/>
            <a:rect l="l" t="t" r="r" b="b"/>
            <a:pathLst>
              <a:path w="5414" h="6567" extrusionOk="0">
                <a:moveTo>
                  <a:pt x="3334" y="0"/>
                </a:moveTo>
                <a:lnTo>
                  <a:pt x="0" y="1253"/>
                </a:lnTo>
                <a:lnTo>
                  <a:pt x="2081" y="6567"/>
                </a:lnTo>
                <a:lnTo>
                  <a:pt x="3434" y="5113"/>
                </a:lnTo>
                <a:lnTo>
                  <a:pt x="5414" y="5213"/>
                </a:lnTo>
                <a:lnTo>
                  <a:pt x="3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9"/>
          <p:cNvSpPr/>
          <p:nvPr/>
        </p:nvSpPr>
        <p:spPr>
          <a:xfrm>
            <a:off x="3907218" y="3050693"/>
            <a:ext cx="116455" cy="140834"/>
          </a:xfrm>
          <a:custGeom>
            <a:avLst/>
            <a:gdLst/>
            <a:ahLst/>
            <a:cxnLst/>
            <a:rect l="l" t="t" r="r" b="b"/>
            <a:pathLst>
              <a:path w="5866" h="7094" extrusionOk="0">
                <a:moveTo>
                  <a:pt x="3459" y="402"/>
                </a:moveTo>
                <a:lnTo>
                  <a:pt x="5439" y="5314"/>
                </a:lnTo>
                <a:lnTo>
                  <a:pt x="3660" y="5214"/>
                </a:lnTo>
                <a:lnTo>
                  <a:pt x="2420" y="6454"/>
                </a:lnTo>
                <a:lnTo>
                  <a:pt x="427" y="1555"/>
                </a:lnTo>
                <a:lnTo>
                  <a:pt x="3459" y="402"/>
                </a:lnTo>
                <a:close/>
                <a:moveTo>
                  <a:pt x="3660" y="1"/>
                </a:moveTo>
                <a:lnTo>
                  <a:pt x="1" y="1454"/>
                </a:lnTo>
                <a:lnTo>
                  <a:pt x="2307" y="7093"/>
                </a:lnTo>
                <a:lnTo>
                  <a:pt x="2407" y="6893"/>
                </a:lnTo>
                <a:lnTo>
                  <a:pt x="3760" y="5514"/>
                </a:lnTo>
                <a:lnTo>
                  <a:pt x="5865" y="5640"/>
                </a:lnTo>
                <a:lnTo>
                  <a:pt x="36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9"/>
          <p:cNvSpPr/>
          <p:nvPr/>
        </p:nvSpPr>
        <p:spPr>
          <a:xfrm>
            <a:off x="3816175" y="2896955"/>
            <a:ext cx="219926" cy="221931"/>
          </a:xfrm>
          <a:custGeom>
            <a:avLst/>
            <a:gdLst/>
            <a:ahLst/>
            <a:cxnLst/>
            <a:rect l="l" t="t" r="r" b="b"/>
            <a:pathLst>
              <a:path w="11078" h="11179" extrusionOk="0">
                <a:moveTo>
                  <a:pt x="5539" y="0"/>
                </a:moveTo>
                <a:lnTo>
                  <a:pt x="4587" y="527"/>
                </a:lnTo>
                <a:lnTo>
                  <a:pt x="3659" y="426"/>
                </a:lnTo>
                <a:lnTo>
                  <a:pt x="2933" y="1153"/>
                </a:lnTo>
                <a:lnTo>
                  <a:pt x="1980" y="1354"/>
                </a:lnTo>
                <a:lnTo>
                  <a:pt x="1554" y="2306"/>
                </a:lnTo>
                <a:lnTo>
                  <a:pt x="727" y="2832"/>
                </a:lnTo>
                <a:lnTo>
                  <a:pt x="727" y="3860"/>
                </a:lnTo>
                <a:lnTo>
                  <a:pt x="0" y="4612"/>
                </a:lnTo>
                <a:lnTo>
                  <a:pt x="426" y="5639"/>
                </a:lnTo>
                <a:lnTo>
                  <a:pt x="0" y="6592"/>
                </a:lnTo>
                <a:lnTo>
                  <a:pt x="727" y="7419"/>
                </a:lnTo>
                <a:lnTo>
                  <a:pt x="727" y="8371"/>
                </a:lnTo>
                <a:lnTo>
                  <a:pt x="1554" y="8998"/>
                </a:lnTo>
                <a:lnTo>
                  <a:pt x="1980" y="9925"/>
                </a:lnTo>
                <a:lnTo>
                  <a:pt x="2933" y="10126"/>
                </a:lnTo>
                <a:lnTo>
                  <a:pt x="3659" y="10878"/>
                </a:lnTo>
                <a:lnTo>
                  <a:pt x="4587" y="10752"/>
                </a:lnTo>
                <a:lnTo>
                  <a:pt x="5539" y="11178"/>
                </a:lnTo>
                <a:lnTo>
                  <a:pt x="6466" y="10752"/>
                </a:lnTo>
                <a:lnTo>
                  <a:pt x="7419" y="10878"/>
                </a:lnTo>
                <a:lnTo>
                  <a:pt x="8146" y="10126"/>
                </a:lnTo>
                <a:lnTo>
                  <a:pt x="9073" y="9925"/>
                </a:lnTo>
                <a:lnTo>
                  <a:pt x="9499" y="8998"/>
                </a:lnTo>
                <a:lnTo>
                  <a:pt x="10326" y="8371"/>
                </a:lnTo>
                <a:lnTo>
                  <a:pt x="10451" y="7419"/>
                </a:lnTo>
                <a:lnTo>
                  <a:pt x="11078" y="6592"/>
                </a:lnTo>
                <a:lnTo>
                  <a:pt x="10752" y="5639"/>
                </a:lnTo>
                <a:lnTo>
                  <a:pt x="11078" y="4612"/>
                </a:lnTo>
                <a:lnTo>
                  <a:pt x="10451" y="3860"/>
                </a:lnTo>
                <a:lnTo>
                  <a:pt x="10326" y="2832"/>
                </a:lnTo>
                <a:lnTo>
                  <a:pt x="9499" y="2306"/>
                </a:lnTo>
                <a:lnTo>
                  <a:pt x="9073" y="1354"/>
                </a:lnTo>
                <a:lnTo>
                  <a:pt x="8146" y="1153"/>
                </a:lnTo>
                <a:lnTo>
                  <a:pt x="7419" y="426"/>
                </a:lnTo>
                <a:lnTo>
                  <a:pt x="6466" y="527"/>
                </a:lnTo>
                <a:lnTo>
                  <a:pt x="55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9"/>
          <p:cNvSpPr/>
          <p:nvPr/>
        </p:nvSpPr>
        <p:spPr>
          <a:xfrm>
            <a:off x="3814170" y="2894950"/>
            <a:ext cx="223936" cy="227907"/>
          </a:xfrm>
          <a:custGeom>
            <a:avLst/>
            <a:gdLst/>
            <a:ahLst/>
            <a:cxnLst/>
            <a:rect l="l" t="t" r="r" b="b"/>
            <a:pathLst>
              <a:path w="11280" h="11480" extrusionOk="0">
                <a:moveTo>
                  <a:pt x="5640" y="327"/>
                </a:moveTo>
                <a:lnTo>
                  <a:pt x="6467" y="828"/>
                </a:lnTo>
                <a:lnTo>
                  <a:pt x="7520" y="628"/>
                </a:lnTo>
                <a:lnTo>
                  <a:pt x="8146" y="1354"/>
                </a:lnTo>
                <a:lnTo>
                  <a:pt x="9074" y="1580"/>
                </a:lnTo>
                <a:lnTo>
                  <a:pt x="9500" y="2507"/>
                </a:lnTo>
                <a:lnTo>
                  <a:pt x="10327" y="3034"/>
                </a:lnTo>
                <a:lnTo>
                  <a:pt x="10327" y="3961"/>
                </a:lnTo>
                <a:lnTo>
                  <a:pt x="10953" y="4813"/>
                </a:lnTo>
                <a:lnTo>
                  <a:pt x="10653" y="5740"/>
                </a:lnTo>
                <a:lnTo>
                  <a:pt x="10953" y="6693"/>
                </a:lnTo>
                <a:lnTo>
                  <a:pt x="10327" y="7420"/>
                </a:lnTo>
                <a:lnTo>
                  <a:pt x="10327" y="8472"/>
                </a:lnTo>
                <a:lnTo>
                  <a:pt x="9500" y="8973"/>
                </a:lnTo>
                <a:lnTo>
                  <a:pt x="9074" y="9826"/>
                </a:lnTo>
                <a:lnTo>
                  <a:pt x="8146" y="10026"/>
                </a:lnTo>
                <a:lnTo>
                  <a:pt x="7520" y="10753"/>
                </a:lnTo>
                <a:lnTo>
                  <a:pt x="6467" y="10653"/>
                </a:lnTo>
                <a:lnTo>
                  <a:pt x="5640" y="11079"/>
                </a:lnTo>
                <a:lnTo>
                  <a:pt x="4788" y="10653"/>
                </a:lnTo>
                <a:lnTo>
                  <a:pt x="3760" y="10753"/>
                </a:lnTo>
                <a:lnTo>
                  <a:pt x="3134" y="10026"/>
                </a:lnTo>
                <a:lnTo>
                  <a:pt x="2181" y="9826"/>
                </a:lnTo>
                <a:lnTo>
                  <a:pt x="1780" y="8973"/>
                </a:lnTo>
                <a:lnTo>
                  <a:pt x="928" y="8472"/>
                </a:lnTo>
                <a:lnTo>
                  <a:pt x="928" y="7420"/>
                </a:lnTo>
                <a:lnTo>
                  <a:pt x="302" y="6693"/>
                </a:lnTo>
                <a:lnTo>
                  <a:pt x="628" y="5740"/>
                </a:lnTo>
                <a:lnTo>
                  <a:pt x="302" y="4813"/>
                </a:lnTo>
                <a:lnTo>
                  <a:pt x="928" y="3961"/>
                </a:lnTo>
                <a:lnTo>
                  <a:pt x="928" y="3034"/>
                </a:lnTo>
                <a:lnTo>
                  <a:pt x="1780" y="2507"/>
                </a:lnTo>
                <a:lnTo>
                  <a:pt x="2181" y="1580"/>
                </a:lnTo>
                <a:lnTo>
                  <a:pt x="3134" y="1354"/>
                </a:lnTo>
                <a:lnTo>
                  <a:pt x="3760" y="628"/>
                </a:lnTo>
                <a:lnTo>
                  <a:pt x="4788" y="828"/>
                </a:lnTo>
                <a:lnTo>
                  <a:pt x="5640" y="327"/>
                </a:lnTo>
                <a:close/>
                <a:moveTo>
                  <a:pt x="5640" y="1"/>
                </a:moveTo>
                <a:lnTo>
                  <a:pt x="4688" y="427"/>
                </a:lnTo>
                <a:lnTo>
                  <a:pt x="3660" y="327"/>
                </a:lnTo>
                <a:lnTo>
                  <a:pt x="3034" y="1054"/>
                </a:lnTo>
                <a:lnTo>
                  <a:pt x="1981" y="1354"/>
                </a:lnTo>
                <a:lnTo>
                  <a:pt x="1555" y="2307"/>
                </a:lnTo>
                <a:lnTo>
                  <a:pt x="628" y="2833"/>
                </a:lnTo>
                <a:lnTo>
                  <a:pt x="628" y="3861"/>
                </a:lnTo>
                <a:lnTo>
                  <a:pt x="1" y="4713"/>
                </a:lnTo>
                <a:lnTo>
                  <a:pt x="302" y="5740"/>
                </a:lnTo>
                <a:lnTo>
                  <a:pt x="1" y="6693"/>
                </a:lnTo>
                <a:lnTo>
                  <a:pt x="628" y="7520"/>
                </a:lnTo>
                <a:lnTo>
                  <a:pt x="628" y="8572"/>
                </a:lnTo>
                <a:lnTo>
                  <a:pt x="1555" y="9199"/>
                </a:lnTo>
                <a:lnTo>
                  <a:pt x="1981" y="10126"/>
                </a:lnTo>
                <a:lnTo>
                  <a:pt x="3034" y="10352"/>
                </a:lnTo>
                <a:lnTo>
                  <a:pt x="3660" y="11179"/>
                </a:lnTo>
                <a:lnTo>
                  <a:pt x="4688" y="10979"/>
                </a:lnTo>
                <a:lnTo>
                  <a:pt x="5640" y="11480"/>
                </a:lnTo>
                <a:lnTo>
                  <a:pt x="6567" y="10979"/>
                </a:lnTo>
                <a:lnTo>
                  <a:pt x="7620" y="11179"/>
                </a:lnTo>
                <a:lnTo>
                  <a:pt x="8347" y="10352"/>
                </a:lnTo>
                <a:lnTo>
                  <a:pt x="9299" y="10126"/>
                </a:lnTo>
                <a:lnTo>
                  <a:pt x="9700" y="9199"/>
                </a:lnTo>
                <a:lnTo>
                  <a:pt x="10653" y="8572"/>
                </a:lnTo>
                <a:lnTo>
                  <a:pt x="10653" y="7520"/>
                </a:lnTo>
                <a:lnTo>
                  <a:pt x="11279" y="6693"/>
                </a:lnTo>
                <a:lnTo>
                  <a:pt x="10969" y="5691"/>
                </a:lnTo>
                <a:lnTo>
                  <a:pt x="10969" y="5691"/>
                </a:lnTo>
                <a:lnTo>
                  <a:pt x="11279" y="4713"/>
                </a:lnTo>
                <a:lnTo>
                  <a:pt x="10653" y="3861"/>
                </a:lnTo>
                <a:lnTo>
                  <a:pt x="10653" y="2833"/>
                </a:lnTo>
                <a:lnTo>
                  <a:pt x="9700" y="2307"/>
                </a:lnTo>
                <a:lnTo>
                  <a:pt x="9299" y="1354"/>
                </a:lnTo>
                <a:lnTo>
                  <a:pt x="8347" y="1054"/>
                </a:lnTo>
                <a:lnTo>
                  <a:pt x="7620" y="327"/>
                </a:lnTo>
                <a:lnTo>
                  <a:pt x="6567" y="427"/>
                </a:lnTo>
                <a:lnTo>
                  <a:pt x="56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9"/>
          <p:cNvSpPr/>
          <p:nvPr/>
        </p:nvSpPr>
        <p:spPr>
          <a:xfrm>
            <a:off x="3849507" y="2932273"/>
            <a:ext cx="153261" cy="153281"/>
          </a:xfrm>
          <a:custGeom>
            <a:avLst/>
            <a:gdLst/>
            <a:ahLst/>
            <a:cxnLst/>
            <a:rect l="l" t="t" r="r" b="b"/>
            <a:pathLst>
              <a:path w="7720" h="7721" extrusionOk="0">
                <a:moveTo>
                  <a:pt x="3860" y="327"/>
                </a:moveTo>
                <a:cubicBezTo>
                  <a:pt x="4787" y="327"/>
                  <a:pt x="5740" y="728"/>
                  <a:pt x="6366" y="1354"/>
                </a:cubicBezTo>
                <a:cubicBezTo>
                  <a:pt x="6993" y="1981"/>
                  <a:pt x="7394" y="2833"/>
                  <a:pt x="7394" y="3860"/>
                </a:cubicBezTo>
                <a:cubicBezTo>
                  <a:pt x="7394" y="4813"/>
                  <a:pt x="6993" y="5740"/>
                  <a:pt x="6366" y="6367"/>
                </a:cubicBezTo>
                <a:cubicBezTo>
                  <a:pt x="5740" y="6993"/>
                  <a:pt x="4787" y="7419"/>
                  <a:pt x="3860" y="7419"/>
                </a:cubicBezTo>
                <a:cubicBezTo>
                  <a:pt x="2908" y="7419"/>
                  <a:pt x="1980" y="6993"/>
                  <a:pt x="1354" y="6367"/>
                </a:cubicBezTo>
                <a:cubicBezTo>
                  <a:pt x="727" y="5740"/>
                  <a:pt x="301" y="4813"/>
                  <a:pt x="301" y="3860"/>
                </a:cubicBezTo>
                <a:cubicBezTo>
                  <a:pt x="301" y="2833"/>
                  <a:pt x="727" y="1981"/>
                  <a:pt x="1354" y="1354"/>
                </a:cubicBezTo>
                <a:cubicBezTo>
                  <a:pt x="1980" y="728"/>
                  <a:pt x="2908" y="327"/>
                  <a:pt x="3860" y="327"/>
                </a:cubicBezTo>
                <a:close/>
                <a:moveTo>
                  <a:pt x="3860" y="1"/>
                </a:moveTo>
                <a:cubicBezTo>
                  <a:pt x="1755" y="1"/>
                  <a:pt x="0" y="1680"/>
                  <a:pt x="0" y="3860"/>
                </a:cubicBezTo>
                <a:cubicBezTo>
                  <a:pt x="0" y="5966"/>
                  <a:pt x="1755" y="7720"/>
                  <a:pt x="3860" y="7720"/>
                </a:cubicBezTo>
                <a:cubicBezTo>
                  <a:pt x="5940" y="7720"/>
                  <a:pt x="7720" y="5966"/>
                  <a:pt x="7720" y="3860"/>
                </a:cubicBezTo>
                <a:cubicBezTo>
                  <a:pt x="7720" y="1680"/>
                  <a:pt x="5940" y="1"/>
                  <a:pt x="38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9"/>
          <p:cNvSpPr/>
          <p:nvPr/>
        </p:nvSpPr>
        <p:spPr>
          <a:xfrm>
            <a:off x="4120672" y="3090001"/>
            <a:ext cx="288616" cy="14453"/>
          </a:xfrm>
          <a:custGeom>
            <a:avLst/>
            <a:gdLst/>
            <a:ahLst/>
            <a:cxnLst/>
            <a:rect l="l" t="t" r="r" b="b"/>
            <a:pathLst>
              <a:path w="14538" h="728" extrusionOk="0">
                <a:moveTo>
                  <a:pt x="1" y="1"/>
                </a:moveTo>
                <a:lnTo>
                  <a:pt x="1" y="727"/>
                </a:lnTo>
                <a:lnTo>
                  <a:pt x="14537" y="727"/>
                </a:lnTo>
                <a:lnTo>
                  <a:pt x="1453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9"/>
          <p:cNvSpPr/>
          <p:nvPr/>
        </p:nvSpPr>
        <p:spPr>
          <a:xfrm>
            <a:off x="3443007" y="3090001"/>
            <a:ext cx="288099" cy="14453"/>
          </a:xfrm>
          <a:custGeom>
            <a:avLst/>
            <a:gdLst/>
            <a:ahLst/>
            <a:cxnLst/>
            <a:rect l="l" t="t" r="r" b="b"/>
            <a:pathLst>
              <a:path w="14512" h="728" extrusionOk="0">
                <a:moveTo>
                  <a:pt x="0" y="1"/>
                </a:moveTo>
                <a:lnTo>
                  <a:pt x="0" y="727"/>
                </a:lnTo>
                <a:lnTo>
                  <a:pt x="14512" y="727"/>
                </a:lnTo>
                <a:lnTo>
                  <a:pt x="14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9"/>
          <p:cNvSpPr/>
          <p:nvPr/>
        </p:nvSpPr>
        <p:spPr>
          <a:xfrm>
            <a:off x="3171326" y="1812770"/>
            <a:ext cx="244821" cy="244821"/>
          </a:xfrm>
          <a:custGeom>
            <a:avLst/>
            <a:gdLst/>
            <a:ahLst/>
            <a:cxnLst/>
            <a:rect l="l" t="t" r="r" b="b"/>
            <a:pathLst>
              <a:path w="12332" h="12332" extrusionOk="0">
                <a:moveTo>
                  <a:pt x="6166" y="0"/>
                </a:moveTo>
                <a:cubicBezTo>
                  <a:pt x="2833" y="0"/>
                  <a:pt x="1" y="2707"/>
                  <a:pt x="1" y="6166"/>
                </a:cubicBezTo>
                <a:cubicBezTo>
                  <a:pt x="1" y="9599"/>
                  <a:pt x="2833" y="12331"/>
                  <a:pt x="6166" y="12331"/>
                </a:cubicBezTo>
                <a:cubicBezTo>
                  <a:pt x="9600" y="12331"/>
                  <a:pt x="12332" y="9599"/>
                  <a:pt x="12332" y="6166"/>
                </a:cubicBezTo>
                <a:cubicBezTo>
                  <a:pt x="12332" y="2707"/>
                  <a:pt x="9600" y="0"/>
                  <a:pt x="61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9"/>
          <p:cNvSpPr/>
          <p:nvPr/>
        </p:nvSpPr>
        <p:spPr>
          <a:xfrm>
            <a:off x="3169341" y="1810785"/>
            <a:ext cx="250797" cy="250777"/>
          </a:xfrm>
          <a:custGeom>
            <a:avLst/>
            <a:gdLst/>
            <a:ahLst/>
            <a:cxnLst/>
            <a:rect l="l" t="t" r="r" b="b"/>
            <a:pathLst>
              <a:path w="12633" h="12632" extrusionOk="0">
                <a:moveTo>
                  <a:pt x="6266" y="301"/>
                </a:moveTo>
                <a:cubicBezTo>
                  <a:pt x="7946" y="301"/>
                  <a:pt x="9399" y="927"/>
                  <a:pt x="10552" y="1980"/>
                </a:cubicBezTo>
                <a:cubicBezTo>
                  <a:pt x="11580" y="3133"/>
                  <a:pt x="12332" y="4587"/>
                  <a:pt x="12332" y="6266"/>
                </a:cubicBezTo>
                <a:cubicBezTo>
                  <a:pt x="12332" y="7945"/>
                  <a:pt x="11580" y="9399"/>
                  <a:pt x="10552" y="10552"/>
                </a:cubicBezTo>
                <a:cubicBezTo>
                  <a:pt x="9399" y="11579"/>
                  <a:pt x="7946" y="12331"/>
                  <a:pt x="6266" y="12331"/>
                </a:cubicBezTo>
                <a:cubicBezTo>
                  <a:pt x="4587" y="12331"/>
                  <a:pt x="3133" y="11579"/>
                  <a:pt x="1981" y="10552"/>
                </a:cubicBezTo>
                <a:cubicBezTo>
                  <a:pt x="928" y="9399"/>
                  <a:pt x="301" y="7945"/>
                  <a:pt x="301" y="6266"/>
                </a:cubicBezTo>
                <a:cubicBezTo>
                  <a:pt x="301" y="4587"/>
                  <a:pt x="928" y="3133"/>
                  <a:pt x="1981" y="1980"/>
                </a:cubicBezTo>
                <a:cubicBezTo>
                  <a:pt x="3133" y="927"/>
                  <a:pt x="4587" y="301"/>
                  <a:pt x="6266" y="301"/>
                </a:cubicBezTo>
                <a:close/>
                <a:moveTo>
                  <a:pt x="6266" y="0"/>
                </a:moveTo>
                <a:cubicBezTo>
                  <a:pt x="2808" y="0"/>
                  <a:pt x="1" y="2807"/>
                  <a:pt x="1" y="6266"/>
                </a:cubicBezTo>
                <a:cubicBezTo>
                  <a:pt x="1" y="9825"/>
                  <a:pt x="2808" y="12632"/>
                  <a:pt x="6266" y="12632"/>
                </a:cubicBezTo>
                <a:cubicBezTo>
                  <a:pt x="9825" y="12632"/>
                  <a:pt x="12632" y="9825"/>
                  <a:pt x="12632" y="6266"/>
                </a:cubicBezTo>
                <a:cubicBezTo>
                  <a:pt x="12632" y="2807"/>
                  <a:pt x="9825" y="0"/>
                  <a:pt x="6266" y="0"/>
                </a:cubicBez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9"/>
          <p:cNvSpPr/>
          <p:nvPr/>
        </p:nvSpPr>
        <p:spPr>
          <a:xfrm>
            <a:off x="3210634" y="1870799"/>
            <a:ext cx="157748" cy="128565"/>
          </a:xfrm>
          <a:custGeom>
            <a:avLst/>
            <a:gdLst/>
            <a:ahLst/>
            <a:cxnLst/>
            <a:rect l="l" t="t" r="r" b="b"/>
            <a:pathLst>
              <a:path w="7946" h="6476" extrusionOk="0">
                <a:moveTo>
                  <a:pt x="7317" y="1"/>
                </a:moveTo>
                <a:cubicBezTo>
                  <a:pt x="7127" y="1"/>
                  <a:pt x="6917" y="86"/>
                  <a:pt x="6793" y="210"/>
                </a:cubicBezTo>
                <a:lnTo>
                  <a:pt x="3134" y="5022"/>
                </a:lnTo>
                <a:lnTo>
                  <a:pt x="1154" y="2290"/>
                </a:lnTo>
                <a:cubicBezTo>
                  <a:pt x="1043" y="2125"/>
                  <a:pt x="895" y="2050"/>
                  <a:pt x="734" y="2050"/>
                </a:cubicBezTo>
                <a:cubicBezTo>
                  <a:pt x="602" y="2050"/>
                  <a:pt x="462" y="2100"/>
                  <a:pt x="327" y="2190"/>
                </a:cubicBezTo>
                <a:cubicBezTo>
                  <a:pt x="101" y="2416"/>
                  <a:pt x="1" y="2717"/>
                  <a:pt x="226" y="2917"/>
                </a:cubicBezTo>
                <a:lnTo>
                  <a:pt x="2733" y="6275"/>
                </a:lnTo>
                <a:cubicBezTo>
                  <a:pt x="2833" y="6376"/>
                  <a:pt x="2933" y="6476"/>
                  <a:pt x="3134" y="6476"/>
                </a:cubicBezTo>
                <a:cubicBezTo>
                  <a:pt x="3359" y="6476"/>
                  <a:pt x="3459" y="6376"/>
                  <a:pt x="3660" y="6275"/>
                </a:cubicBezTo>
                <a:lnTo>
                  <a:pt x="7745" y="937"/>
                </a:lnTo>
                <a:cubicBezTo>
                  <a:pt x="7946" y="636"/>
                  <a:pt x="7845" y="311"/>
                  <a:pt x="7620" y="110"/>
                </a:cubicBezTo>
                <a:cubicBezTo>
                  <a:pt x="7543" y="33"/>
                  <a:pt x="7434" y="1"/>
                  <a:pt x="73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9"/>
          <p:cNvSpPr/>
          <p:nvPr/>
        </p:nvSpPr>
        <p:spPr>
          <a:xfrm>
            <a:off x="3208649" y="1866511"/>
            <a:ext cx="161718" cy="136843"/>
          </a:xfrm>
          <a:custGeom>
            <a:avLst/>
            <a:gdLst/>
            <a:ahLst/>
            <a:cxnLst/>
            <a:rect l="l" t="t" r="r" b="b"/>
            <a:pathLst>
              <a:path w="8146" h="6893" extrusionOk="0">
                <a:moveTo>
                  <a:pt x="7419" y="326"/>
                </a:moveTo>
                <a:cubicBezTo>
                  <a:pt x="7519" y="326"/>
                  <a:pt x="7519" y="426"/>
                  <a:pt x="7620" y="426"/>
                </a:cubicBezTo>
                <a:cubicBezTo>
                  <a:pt x="7720" y="527"/>
                  <a:pt x="7845" y="627"/>
                  <a:pt x="7845" y="752"/>
                </a:cubicBezTo>
                <a:cubicBezTo>
                  <a:pt x="7845" y="852"/>
                  <a:pt x="7720" y="953"/>
                  <a:pt x="7720" y="1053"/>
                </a:cubicBezTo>
                <a:lnTo>
                  <a:pt x="3559" y="6391"/>
                </a:lnTo>
                <a:cubicBezTo>
                  <a:pt x="3559" y="6491"/>
                  <a:pt x="3334" y="6592"/>
                  <a:pt x="3234" y="6592"/>
                </a:cubicBezTo>
                <a:cubicBezTo>
                  <a:pt x="3133" y="6592"/>
                  <a:pt x="3033" y="6491"/>
                  <a:pt x="2933" y="6391"/>
                </a:cubicBezTo>
                <a:lnTo>
                  <a:pt x="427" y="3133"/>
                </a:lnTo>
                <a:cubicBezTo>
                  <a:pt x="427" y="3033"/>
                  <a:pt x="326" y="2933"/>
                  <a:pt x="326" y="2832"/>
                </a:cubicBezTo>
                <a:cubicBezTo>
                  <a:pt x="326" y="2732"/>
                  <a:pt x="427" y="2632"/>
                  <a:pt x="527" y="2506"/>
                </a:cubicBezTo>
                <a:cubicBezTo>
                  <a:pt x="627" y="2406"/>
                  <a:pt x="727" y="2406"/>
                  <a:pt x="727" y="2406"/>
                </a:cubicBezTo>
                <a:cubicBezTo>
                  <a:pt x="953" y="2406"/>
                  <a:pt x="1053" y="2506"/>
                  <a:pt x="1153" y="2632"/>
                </a:cubicBezTo>
                <a:lnTo>
                  <a:pt x="3133" y="5339"/>
                </a:lnTo>
                <a:lnTo>
                  <a:pt x="3334" y="5339"/>
                </a:lnTo>
                <a:lnTo>
                  <a:pt x="7093" y="527"/>
                </a:lnTo>
                <a:cubicBezTo>
                  <a:pt x="7093" y="426"/>
                  <a:pt x="7319" y="326"/>
                  <a:pt x="7419" y="326"/>
                </a:cubicBezTo>
                <a:close/>
                <a:moveTo>
                  <a:pt x="7419" y="0"/>
                </a:moveTo>
                <a:cubicBezTo>
                  <a:pt x="7219" y="0"/>
                  <a:pt x="6993" y="126"/>
                  <a:pt x="6793" y="326"/>
                </a:cubicBezTo>
                <a:lnTo>
                  <a:pt x="3234" y="4913"/>
                </a:lnTo>
                <a:lnTo>
                  <a:pt x="1354" y="2406"/>
                </a:lnTo>
                <a:cubicBezTo>
                  <a:pt x="1254" y="2206"/>
                  <a:pt x="1053" y="2105"/>
                  <a:pt x="727" y="2105"/>
                </a:cubicBezTo>
                <a:cubicBezTo>
                  <a:pt x="627" y="2105"/>
                  <a:pt x="527" y="2206"/>
                  <a:pt x="326" y="2306"/>
                </a:cubicBezTo>
                <a:cubicBezTo>
                  <a:pt x="101" y="2406"/>
                  <a:pt x="1" y="2632"/>
                  <a:pt x="1" y="2832"/>
                </a:cubicBezTo>
                <a:cubicBezTo>
                  <a:pt x="1" y="3033"/>
                  <a:pt x="101" y="3133"/>
                  <a:pt x="201" y="3258"/>
                </a:cubicBezTo>
                <a:lnTo>
                  <a:pt x="2707" y="6592"/>
                </a:lnTo>
                <a:cubicBezTo>
                  <a:pt x="2833" y="6792"/>
                  <a:pt x="3033" y="6892"/>
                  <a:pt x="3234" y="6892"/>
                </a:cubicBezTo>
                <a:cubicBezTo>
                  <a:pt x="3459" y="6892"/>
                  <a:pt x="3660" y="6792"/>
                  <a:pt x="3860" y="6592"/>
                </a:cubicBezTo>
                <a:lnTo>
                  <a:pt x="7945" y="1253"/>
                </a:lnTo>
                <a:cubicBezTo>
                  <a:pt x="8046" y="1053"/>
                  <a:pt x="8146" y="953"/>
                  <a:pt x="8146" y="752"/>
                </a:cubicBezTo>
                <a:cubicBezTo>
                  <a:pt x="8146" y="527"/>
                  <a:pt x="8046" y="326"/>
                  <a:pt x="7845" y="226"/>
                </a:cubicBezTo>
                <a:cubicBezTo>
                  <a:pt x="7720" y="126"/>
                  <a:pt x="7519" y="0"/>
                  <a:pt x="7419"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9"/>
          <p:cNvSpPr/>
          <p:nvPr/>
        </p:nvSpPr>
        <p:spPr>
          <a:xfrm>
            <a:off x="3542508" y="1908301"/>
            <a:ext cx="408525" cy="348312"/>
          </a:xfrm>
          <a:custGeom>
            <a:avLst/>
            <a:gdLst/>
            <a:ahLst/>
            <a:cxnLst/>
            <a:rect l="l" t="t" r="r" b="b"/>
            <a:pathLst>
              <a:path w="20578" h="17545" extrusionOk="0">
                <a:moveTo>
                  <a:pt x="4587" y="0"/>
                </a:moveTo>
                <a:cubicBezTo>
                  <a:pt x="2081" y="0"/>
                  <a:pt x="1" y="2081"/>
                  <a:pt x="1" y="4587"/>
                </a:cubicBezTo>
                <a:lnTo>
                  <a:pt x="1" y="9173"/>
                </a:lnTo>
                <a:cubicBezTo>
                  <a:pt x="1" y="11680"/>
                  <a:pt x="2081" y="13685"/>
                  <a:pt x="4587" y="13685"/>
                </a:cubicBezTo>
                <a:lnTo>
                  <a:pt x="6993" y="13685"/>
                </a:lnTo>
                <a:cubicBezTo>
                  <a:pt x="6993" y="13685"/>
                  <a:pt x="7620" y="15765"/>
                  <a:pt x="5941" y="17018"/>
                </a:cubicBezTo>
                <a:cubicBezTo>
                  <a:pt x="5740" y="17219"/>
                  <a:pt x="5840" y="17544"/>
                  <a:pt x="6166" y="17544"/>
                </a:cubicBezTo>
                <a:cubicBezTo>
                  <a:pt x="7620" y="17444"/>
                  <a:pt x="10126" y="16918"/>
                  <a:pt x="10853" y="13685"/>
                </a:cubicBezTo>
                <a:lnTo>
                  <a:pt x="15966" y="13685"/>
                </a:lnTo>
                <a:cubicBezTo>
                  <a:pt x="18472" y="13685"/>
                  <a:pt x="20577" y="11680"/>
                  <a:pt x="20577" y="9173"/>
                </a:cubicBezTo>
                <a:lnTo>
                  <a:pt x="20577" y="4587"/>
                </a:lnTo>
                <a:cubicBezTo>
                  <a:pt x="20577" y="2081"/>
                  <a:pt x="18472" y="0"/>
                  <a:pt x="159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9"/>
          <p:cNvSpPr/>
          <p:nvPr/>
        </p:nvSpPr>
        <p:spPr>
          <a:xfrm>
            <a:off x="3540523" y="1906315"/>
            <a:ext cx="412495" cy="352283"/>
          </a:xfrm>
          <a:custGeom>
            <a:avLst/>
            <a:gdLst/>
            <a:ahLst/>
            <a:cxnLst/>
            <a:rect l="l" t="t" r="r" b="b"/>
            <a:pathLst>
              <a:path w="20778" h="17745" extrusionOk="0">
                <a:moveTo>
                  <a:pt x="16066" y="301"/>
                </a:moveTo>
                <a:cubicBezTo>
                  <a:pt x="17319" y="301"/>
                  <a:pt x="18371" y="827"/>
                  <a:pt x="19199" y="1554"/>
                </a:cubicBezTo>
                <a:cubicBezTo>
                  <a:pt x="19950" y="2381"/>
                  <a:pt x="20452" y="3434"/>
                  <a:pt x="20452" y="4687"/>
                </a:cubicBezTo>
                <a:lnTo>
                  <a:pt x="20452" y="9273"/>
                </a:lnTo>
                <a:cubicBezTo>
                  <a:pt x="20452" y="10426"/>
                  <a:pt x="19950" y="11579"/>
                  <a:pt x="19199" y="12306"/>
                </a:cubicBezTo>
                <a:cubicBezTo>
                  <a:pt x="18371" y="13158"/>
                  <a:pt x="17319" y="13659"/>
                  <a:pt x="16066" y="13659"/>
                </a:cubicBezTo>
                <a:lnTo>
                  <a:pt x="10953" y="13659"/>
                </a:lnTo>
                <a:cubicBezTo>
                  <a:pt x="10853" y="13659"/>
                  <a:pt x="10853" y="13659"/>
                  <a:pt x="10752" y="13785"/>
                </a:cubicBezTo>
                <a:cubicBezTo>
                  <a:pt x="10427" y="15339"/>
                  <a:pt x="9600" y="16291"/>
                  <a:pt x="8772" y="16792"/>
                </a:cubicBezTo>
                <a:cubicBezTo>
                  <a:pt x="7920" y="17319"/>
                  <a:pt x="6993" y="17419"/>
                  <a:pt x="6266" y="17419"/>
                </a:cubicBezTo>
                <a:lnTo>
                  <a:pt x="6166" y="17419"/>
                </a:lnTo>
                <a:lnTo>
                  <a:pt x="6166" y="17319"/>
                </a:lnTo>
                <a:lnTo>
                  <a:pt x="6166" y="17218"/>
                </a:lnTo>
                <a:cubicBezTo>
                  <a:pt x="7093" y="16492"/>
                  <a:pt x="7294" y="15439"/>
                  <a:pt x="7294" y="14712"/>
                </a:cubicBezTo>
                <a:cubicBezTo>
                  <a:pt x="7294" y="14186"/>
                  <a:pt x="7193" y="13785"/>
                  <a:pt x="7193" y="13785"/>
                </a:cubicBezTo>
                <a:cubicBezTo>
                  <a:pt x="7193" y="13659"/>
                  <a:pt x="7093" y="13659"/>
                  <a:pt x="7093" y="13659"/>
                </a:cubicBezTo>
                <a:lnTo>
                  <a:pt x="4687" y="13659"/>
                </a:lnTo>
                <a:cubicBezTo>
                  <a:pt x="3434" y="13659"/>
                  <a:pt x="2406" y="13158"/>
                  <a:pt x="1554" y="12306"/>
                </a:cubicBezTo>
                <a:cubicBezTo>
                  <a:pt x="828" y="11579"/>
                  <a:pt x="301" y="10426"/>
                  <a:pt x="301" y="9273"/>
                </a:cubicBezTo>
                <a:lnTo>
                  <a:pt x="301" y="4687"/>
                </a:lnTo>
                <a:cubicBezTo>
                  <a:pt x="301" y="3434"/>
                  <a:pt x="828" y="2381"/>
                  <a:pt x="1554" y="1554"/>
                </a:cubicBezTo>
                <a:cubicBezTo>
                  <a:pt x="2406" y="827"/>
                  <a:pt x="3434" y="301"/>
                  <a:pt x="4687" y="301"/>
                </a:cubicBezTo>
                <a:close/>
                <a:moveTo>
                  <a:pt x="4687" y="0"/>
                </a:moveTo>
                <a:cubicBezTo>
                  <a:pt x="2081" y="0"/>
                  <a:pt x="0" y="2080"/>
                  <a:pt x="0" y="4687"/>
                </a:cubicBezTo>
                <a:lnTo>
                  <a:pt x="0" y="9273"/>
                </a:lnTo>
                <a:cubicBezTo>
                  <a:pt x="0" y="11780"/>
                  <a:pt x="2081" y="13985"/>
                  <a:pt x="4687" y="13985"/>
                </a:cubicBezTo>
                <a:lnTo>
                  <a:pt x="6947" y="13985"/>
                </a:lnTo>
                <a:cubicBezTo>
                  <a:pt x="6993" y="14130"/>
                  <a:pt x="6993" y="14384"/>
                  <a:pt x="6993" y="14712"/>
                </a:cubicBezTo>
                <a:cubicBezTo>
                  <a:pt x="6993" y="15439"/>
                  <a:pt x="6893" y="16291"/>
                  <a:pt x="5940" y="17018"/>
                </a:cubicBezTo>
                <a:cubicBezTo>
                  <a:pt x="5840" y="17118"/>
                  <a:pt x="5840" y="17218"/>
                  <a:pt x="5840" y="17319"/>
                </a:cubicBezTo>
                <a:cubicBezTo>
                  <a:pt x="5840" y="17419"/>
                  <a:pt x="5840" y="17544"/>
                  <a:pt x="5940" y="17644"/>
                </a:cubicBezTo>
                <a:cubicBezTo>
                  <a:pt x="6041" y="17745"/>
                  <a:pt x="6166" y="17745"/>
                  <a:pt x="6266" y="17745"/>
                </a:cubicBezTo>
                <a:cubicBezTo>
                  <a:pt x="6993" y="17745"/>
                  <a:pt x="8046" y="17644"/>
                  <a:pt x="8973" y="17018"/>
                </a:cubicBezTo>
                <a:cubicBezTo>
                  <a:pt x="9905" y="16503"/>
                  <a:pt x="10717" y="15484"/>
                  <a:pt x="11033" y="13985"/>
                </a:cubicBezTo>
                <a:lnTo>
                  <a:pt x="16066" y="13985"/>
                </a:lnTo>
                <a:cubicBezTo>
                  <a:pt x="18697" y="13985"/>
                  <a:pt x="20778" y="11780"/>
                  <a:pt x="20778" y="9273"/>
                </a:cubicBezTo>
                <a:lnTo>
                  <a:pt x="20778" y="4687"/>
                </a:lnTo>
                <a:cubicBezTo>
                  <a:pt x="20778" y="2080"/>
                  <a:pt x="18697" y="0"/>
                  <a:pt x="16066" y="0"/>
                </a:cubicBez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9"/>
          <p:cNvSpPr/>
          <p:nvPr/>
        </p:nvSpPr>
        <p:spPr>
          <a:xfrm>
            <a:off x="3615148" y="2011792"/>
            <a:ext cx="60232" cy="60232"/>
          </a:xfrm>
          <a:custGeom>
            <a:avLst/>
            <a:gdLst/>
            <a:ahLst/>
            <a:cxnLst/>
            <a:rect l="l" t="t" r="r" b="b"/>
            <a:pathLst>
              <a:path w="3034" h="3034" extrusionOk="0">
                <a:moveTo>
                  <a:pt x="1455" y="1"/>
                </a:moveTo>
                <a:cubicBezTo>
                  <a:pt x="627" y="1"/>
                  <a:pt x="1" y="627"/>
                  <a:pt x="1" y="1454"/>
                </a:cubicBezTo>
                <a:cubicBezTo>
                  <a:pt x="1" y="2306"/>
                  <a:pt x="627" y="3033"/>
                  <a:pt x="1455" y="3033"/>
                </a:cubicBezTo>
                <a:cubicBezTo>
                  <a:pt x="2282" y="3033"/>
                  <a:pt x="3033" y="2306"/>
                  <a:pt x="3033" y="1454"/>
                </a:cubicBezTo>
                <a:cubicBezTo>
                  <a:pt x="3033" y="627"/>
                  <a:pt x="2282" y="1"/>
                  <a:pt x="14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9"/>
          <p:cNvSpPr/>
          <p:nvPr/>
        </p:nvSpPr>
        <p:spPr>
          <a:xfrm>
            <a:off x="3610682" y="2009807"/>
            <a:ext cx="66685" cy="64203"/>
          </a:xfrm>
          <a:custGeom>
            <a:avLst/>
            <a:gdLst/>
            <a:ahLst/>
            <a:cxnLst/>
            <a:rect l="l" t="t" r="r" b="b"/>
            <a:pathLst>
              <a:path w="3359" h="3234" extrusionOk="0">
                <a:moveTo>
                  <a:pt x="1680" y="301"/>
                </a:moveTo>
                <a:cubicBezTo>
                  <a:pt x="2406" y="301"/>
                  <a:pt x="3033" y="827"/>
                  <a:pt x="3033" y="1554"/>
                </a:cubicBezTo>
                <a:cubicBezTo>
                  <a:pt x="3033" y="2406"/>
                  <a:pt x="2406" y="2933"/>
                  <a:pt x="1680" y="2933"/>
                </a:cubicBezTo>
                <a:cubicBezTo>
                  <a:pt x="953" y="2933"/>
                  <a:pt x="326" y="2406"/>
                  <a:pt x="326" y="1554"/>
                </a:cubicBezTo>
                <a:cubicBezTo>
                  <a:pt x="326" y="827"/>
                  <a:pt x="953" y="301"/>
                  <a:pt x="1680" y="301"/>
                </a:cubicBezTo>
                <a:close/>
                <a:moveTo>
                  <a:pt x="1680" y="0"/>
                </a:moveTo>
                <a:cubicBezTo>
                  <a:pt x="852" y="0"/>
                  <a:pt x="0" y="727"/>
                  <a:pt x="0" y="1554"/>
                </a:cubicBezTo>
                <a:cubicBezTo>
                  <a:pt x="0" y="2507"/>
                  <a:pt x="852" y="3233"/>
                  <a:pt x="1680" y="3233"/>
                </a:cubicBezTo>
                <a:cubicBezTo>
                  <a:pt x="2632" y="3233"/>
                  <a:pt x="3359" y="2507"/>
                  <a:pt x="3359" y="1554"/>
                </a:cubicBezTo>
                <a:cubicBezTo>
                  <a:pt x="3359" y="727"/>
                  <a:pt x="2632" y="0"/>
                  <a:pt x="16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9"/>
          <p:cNvSpPr/>
          <p:nvPr/>
        </p:nvSpPr>
        <p:spPr>
          <a:xfrm>
            <a:off x="3716654" y="2011792"/>
            <a:ext cx="60232" cy="60232"/>
          </a:xfrm>
          <a:custGeom>
            <a:avLst/>
            <a:gdLst/>
            <a:ahLst/>
            <a:cxnLst/>
            <a:rect l="l" t="t" r="r" b="b"/>
            <a:pathLst>
              <a:path w="3034" h="3034" extrusionOk="0">
                <a:moveTo>
                  <a:pt x="1454" y="1"/>
                </a:moveTo>
                <a:cubicBezTo>
                  <a:pt x="728" y="1"/>
                  <a:pt x="1" y="627"/>
                  <a:pt x="1" y="1454"/>
                </a:cubicBezTo>
                <a:cubicBezTo>
                  <a:pt x="1" y="2306"/>
                  <a:pt x="728" y="3033"/>
                  <a:pt x="1454" y="3033"/>
                </a:cubicBezTo>
                <a:cubicBezTo>
                  <a:pt x="2306" y="3033"/>
                  <a:pt x="3033" y="2306"/>
                  <a:pt x="3033" y="1454"/>
                </a:cubicBezTo>
                <a:cubicBezTo>
                  <a:pt x="3033" y="627"/>
                  <a:pt x="2306" y="1"/>
                  <a:pt x="14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9"/>
          <p:cNvSpPr/>
          <p:nvPr/>
        </p:nvSpPr>
        <p:spPr>
          <a:xfrm>
            <a:off x="3714669" y="2009807"/>
            <a:ext cx="64203" cy="64203"/>
          </a:xfrm>
          <a:custGeom>
            <a:avLst/>
            <a:gdLst/>
            <a:ahLst/>
            <a:cxnLst/>
            <a:rect l="l" t="t" r="r" b="b"/>
            <a:pathLst>
              <a:path w="3234" h="3234" extrusionOk="0">
                <a:moveTo>
                  <a:pt x="1554" y="301"/>
                </a:moveTo>
                <a:cubicBezTo>
                  <a:pt x="2406" y="301"/>
                  <a:pt x="2908" y="827"/>
                  <a:pt x="2908" y="1554"/>
                </a:cubicBezTo>
                <a:cubicBezTo>
                  <a:pt x="2908" y="2406"/>
                  <a:pt x="2406" y="2933"/>
                  <a:pt x="1554" y="2933"/>
                </a:cubicBezTo>
                <a:cubicBezTo>
                  <a:pt x="828" y="2933"/>
                  <a:pt x="301" y="2406"/>
                  <a:pt x="301" y="1554"/>
                </a:cubicBezTo>
                <a:cubicBezTo>
                  <a:pt x="301" y="827"/>
                  <a:pt x="828" y="301"/>
                  <a:pt x="1554" y="301"/>
                </a:cubicBezTo>
                <a:close/>
                <a:moveTo>
                  <a:pt x="1554" y="0"/>
                </a:moveTo>
                <a:cubicBezTo>
                  <a:pt x="727" y="0"/>
                  <a:pt x="0" y="727"/>
                  <a:pt x="0" y="1554"/>
                </a:cubicBezTo>
                <a:cubicBezTo>
                  <a:pt x="0" y="2507"/>
                  <a:pt x="727" y="3233"/>
                  <a:pt x="1554" y="3233"/>
                </a:cubicBezTo>
                <a:cubicBezTo>
                  <a:pt x="2507" y="3233"/>
                  <a:pt x="3234" y="2507"/>
                  <a:pt x="3234" y="1554"/>
                </a:cubicBezTo>
                <a:cubicBezTo>
                  <a:pt x="3234" y="727"/>
                  <a:pt x="2507" y="0"/>
                  <a:pt x="15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9"/>
          <p:cNvSpPr/>
          <p:nvPr/>
        </p:nvSpPr>
        <p:spPr>
          <a:xfrm>
            <a:off x="3818160" y="2011792"/>
            <a:ext cx="60232" cy="60232"/>
          </a:xfrm>
          <a:custGeom>
            <a:avLst/>
            <a:gdLst/>
            <a:ahLst/>
            <a:cxnLst/>
            <a:rect l="l" t="t" r="r" b="b"/>
            <a:pathLst>
              <a:path w="3034" h="3034" extrusionOk="0">
                <a:moveTo>
                  <a:pt x="1579" y="1"/>
                </a:moveTo>
                <a:cubicBezTo>
                  <a:pt x="727" y="1"/>
                  <a:pt x="0" y="627"/>
                  <a:pt x="0" y="1454"/>
                </a:cubicBezTo>
                <a:cubicBezTo>
                  <a:pt x="0" y="2306"/>
                  <a:pt x="727" y="3033"/>
                  <a:pt x="1579" y="3033"/>
                </a:cubicBezTo>
                <a:cubicBezTo>
                  <a:pt x="2407" y="3033"/>
                  <a:pt x="3033" y="2306"/>
                  <a:pt x="3033" y="1454"/>
                </a:cubicBezTo>
                <a:cubicBezTo>
                  <a:pt x="3033" y="627"/>
                  <a:pt x="2407" y="1"/>
                  <a:pt x="15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9"/>
          <p:cNvSpPr/>
          <p:nvPr/>
        </p:nvSpPr>
        <p:spPr>
          <a:xfrm>
            <a:off x="3816175" y="2009807"/>
            <a:ext cx="66188" cy="64203"/>
          </a:xfrm>
          <a:custGeom>
            <a:avLst/>
            <a:gdLst/>
            <a:ahLst/>
            <a:cxnLst/>
            <a:rect l="l" t="t" r="r" b="b"/>
            <a:pathLst>
              <a:path w="3334" h="3234" extrusionOk="0">
                <a:moveTo>
                  <a:pt x="1679" y="301"/>
                </a:moveTo>
                <a:cubicBezTo>
                  <a:pt x="2406" y="301"/>
                  <a:pt x="3033" y="827"/>
                  <a:pt x="3033" y="1554"/>
                </a:cubicBezTo>
                <a:cubicBezTo>
                  <a:pt x="3033" y="2406"/>
                  <a:pt x="2406" y="2933"/>
                  <a:pt x="1679" y="2933"/>
                </a:cubicBezTo>
                <a:cubicBezTo>
                  <a:pt x="928" y="2933"/>
                  <a:pt x="301" y="2406"/>
                  <a:pt x="301" y="1554"/>
                </a:cubicBezTo>
                <a:cubicBezTo>
                  <a:pt x="301" y="827"/>
                  <a:pt x="928" y="301"/>
                  <a:pt x="1679" y="301"/>
                </a:cubicBezTo>
                <a:close/>
                <a:moveTo>
                  <a:pt x="1679" y="0"/>
                </a:moveTo>
                <a:cubicBezTo>
                  <a:pt x="727" y="0"/>
                  <a:pt x="0" y="727"/>
                  <a:pt x="0" y="1554"/>
                </a:cubicBezTo>
                <a:cubicBezTo>
                  <a:pt x="0" y="2507"/>
                  <a:pt x="727" y="3233"/>
                  <a:pt x="1679" y="3233"/>
                </a:cubicBezTo>
                <a:cubicBezTo>
                  <a:pt x="2507" y="3233"/>
                  <a:pt x="3334" y="2507"/>
                  <a:pt x="3334" y="1554"/>
                </a:cubicBezTo>
                <a:cubicBezTo>
                  <a:pt x="3334" y="727"/>
                  <a:pt x="2507" y="0"/>
                  <a:pt x="16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9"/>
          <p:cNvSpPr/>
          <p:nvPr/>
        </p:nvSpPr>
        <p:spPr>
          <a:xfrm>
            <a:off x="4150034" y="1636639"/>
            <a:ext cx="335865" cy="333879"/>
          </a:xfrm>
          <a:custGeom>
            <a:avLst/>
            <a:gdLst/>
            <a:ahLst/>
            <a:cxnLst/>
            <a:rect l="l" t="t" r="r" b="b"/>
            <a:pathLst>
              <a:path w="16918" h="16818" extrusionOk="0">
                <a:moveTo>
                  <a:pt x="8447" y="6692"/>
                </a:moveTo>
                <a:cubicBezTo>
                  <a:pt x="7519" y="6692"/>
                  <a:pt x="6667" y="7419"/>
                  <a:pt x="6667" y="8446"/>
                </a:cubicBezTo>
                <a:cubicBezTo>
                  <a:pt x="6667" y="9399"/>
                  <a:pt x="7519" y="10226"/>
                  <a:pt x="8447" y="10226"/>
                </a:cubicBezTo>
                <a:cubicBezTo>
                  <a:pt x="9399" y="10226"/>
                  <a:pt x="10226" y="9399"/>
                  <a:pt x="10226" y="8446"/>
                </a:cubicBezTo>
                <a:cubicBezTo>
                  <a:pt x="10226" y="7419"/>
                  <a:pt x="9399" y="6692"/>
                  <a:pt x="8447" y="6692"/>
                </a:cubicBezTo>
                <a:close/>
                <a:moveTo>
                  <a:pt x="8447" y="4286"/>
                </a:moveTo>
                <a:cubicBezTo>
                  <a:pt x="10752" y="4286"/>
                  <a:pt x="12632" y="6166"/>
                  <a:pt x="12632" y="8446"/>
                </a:cubicBezTo>
                <a:cubicBezTo>
                  <a:pt x="12632" y="10752"/>
                  <a:pt x="10752" y="12632"/>
                  <a:pt x="8447" y="12632"/>
                </a:cubicBezTo>
                <a:cubicBezTo>
                  <a:pt x="6166" y="12632"/>
                  <a:pt x="4286" y="10752"/>
                  <a:pt x="4286" y="8446"/>
                </a:cubicBezTo>
                <a:cubicBezTo>
                  <a:pt x="4286" y="6166"/>
                  <a:pt x="6166" y="4286"/>
                  <a:pt x="8447" y="4286"/>
                </a:cubicBezTo>
                <a:close/>
                <a:moveTo>
                  <a:pt x="7419" y="0"/>
                </a:moveTo>
                <a:lnTo>
                  <a:pt x="6166" y="301"/>
                </a:lnTo>
                <a:lnTo>
                  <a:pt x="5840" y="1053"/>
                </a:lnTo>
                <a:cubicBezTo>
                  <a:pt x="5213" y="1253"/>
                  <a:pt x="4587" y="1554"/>
                  <a:pt x="3960" y="1980"/>
                </a:cubicBezTo>
                <a:lnTo>
                  <a:pt x="3334" y="1679"/>
                </a:lnTo>
                <a:lnTo>
                  <a:pt x="2281" y="2506"/>
                </a:lnTo>
                <a:lnTo>
                  <a:pt x="2507" y="3334"/>
                </a:lnTo>
                <a:cubicBezTo>
                  <a:pt x="2081" y="3860"/>
                  <a:pt x="1655" y="4386"/>
                  <a:pt x="1354" y="5113"/>
                </a:cubicBezTo>
                <a:lnTo>
                  <a:pt x="627" y="5113"/>
                </a:lnTo>
                <a:lnTo>
                  <a:pt x="201" y="6366"/>
                </a:lnTo>
                <a:lnTo>
                  <a:pt x="727" y="6993"/>
                </a:lnTo>
                <a:cubicBezTo>
                  <a:pt x="627" y="7619"/>
                  <a:pt x="627" y="8346"/>
                  <a:pt x="627" y="9073"/>
                </a:cubicBezTo>
                <a:lnTo>
                  <a:pt x="0" y="9499"/>
                </a:lnTo>
                <a:lnTo>
                  <a:pt x="301" y="10752"/>
                </a:lnTo>
                <a:lnTo>
                  <a:pt x="1028" y="11078"/>
                </a:lnTo>
                <a:cubicBezTo>
                  <a:pt x="1254" y="11705"/>
                  <a:pt x="1554" y="12331"/>
                  <a:pt x="1980" y="12958"/>
                </a:cubicBezTo>
                <a:lnTo>
                  <a:pt x="1655" y="13584"/>
                </a:lnTo>
                <a:lnTo>
                  <a:pt x="2607" y="14512"/>
                </a:lnTo>
                <a:lnTo>
                  <a:pt x="3334" y="14411"/>
                </a:lnTo>
                <a:cubicBezTo>
                  <a:pt x="3860" y="14837"/>
                  <a:pt x="4487" y="15238"/>
                  <a:pt x="5113" y="15564"/>
                </a:cubicBezTo>
                <a:lnTo>
                  <a:pt x="5213" y="16291"/>
                </a:lnTo>
                <a:lnTo>
                  <a:pt x="6467" y="16717"/>
                </a:lnTo>
                <a:lnTo>
                  <a:pt x="6993" y="16191"/>
                </a:lnTo>
                <a:cubicBezTo>
                  <a:pt x="7720" y="16291"/>
                  <a:pt x="8346" y="16291"/>
                  <a:pt x="9073" y="16291"/>
                </a:cubicBezTo>
                <a:lnTo>
                  <a:pt x="9599" y="16817"/>
                </a:lnTo>
                <a:lnTo>
                  <a:pt x="10853" y="16592"/>
                </a:lnTo>
                <a:lnTo>
                  <a:pt x="11053" y="15865"/>
                </a:lnTo>
                <a:cubicBezTo>
                  <a:pt x="11680" y="15664"/>
                  <a:pt x="12306" y="15339"/>
                  <a:pt x="12933" y="14938"/>
                </a:cubicBezTo>
                <a:lnTo>
                  <a:pt x="13559" y="15138"/>
                </a:lnTo>
                <a:lnTo>
                  <a:pt x="14612" y="14311"/>
                </a:lnTo>
                <a:lnTo>
                  <a:pt x="14411" y="13584"/>
                </a:lnTo>
                <a:cubicBezTo>
                  <a:pt x="14938" y="13058"/>
                  <a:pt x="15239" y="12431"/>
                  <a:pt x="15564" y="11805"/>
                </a:cubicBezTo>
                <a:lnTo>
                  <a:pt x="16291" y="11705"/>
                </a:lnTo>
                <a:lnTo>
                  <a:pt x="16692" y="10451"/>
                </a:lnTo>
                <a:lnTo>
                  <a:pt x="16191" y="9925"/>
                </a:lnTo>
                <a:cubicBezTo>
                  <a:pt x="16291" y="9198"/>
                  <a:pt x="16391" y="8572"/>
                  <a:pt x="16291" y="7820"/>
                </a:cubicBezTo>
                <a:lnTo>
                  <a:pt x="16918" y="7319"/>
                </a:lnTo>
                <a:lnTo>
                  <a:pt x="16592" y="6065"/>
                </a:lnTo>
                <a:lnTo>
                  <a:pt x="15865" y="5840"/>
                </a:lnTo>
                <a:cubicBezTo>
                  <a:pt x="15665" y="5113"/>
                  <a:pt x="15339" y="4486"/>
                  <a:pt x="14938" y="3960"/>
                </a:cubicBezTo>
                <a:lnTo>
                  <a:pt x="15239" y="3233"/>
                </a:lnTo>
                <a:lnTo>
                  <a:pt x="14311" y="2306"/>
                </a:lnTo>
                <a:lnTo>
                  <a:pt x="13559" y="2506"/>
                </a:lnTo>
                <a:cubicBezTo>
                  <a:pt x="13058" y="1980"/>
                  <a:pt x="12432" y="1679"/>
                  <a:pt x="11805" y="1354"/>
                </a:cubicBezTo>
                <a:lnTo>
                  <a:pt x="11680" y="627"/>
                </a:lnTo>
                <a:lnTo>
                  <a:pt x="10552" y="201"/>
                </a:lnTo>
                <a:lnTo>
                  <a:pt x="9925" y="727"/>
                </a:lnTo>
                <a:cubicBezTo>
                  <a:pt x="9482" y="656"/>
                  <a:pt x="8976" y="585"/>
                  <a:pt x="8461" y="585"/>
                </a:cubicBezTo>
                <a:cubicBezTo>
                  <a:pt x="8248" y="585"/>
                  <a:pt x="8033" y="597"/>
                  <a:pt x="7820" y="627"/>
                </a:cubicBezTo>
                <a:lnTo>
                  <a:pt x="74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9"/>
          <p:cNvSpPr/>
          <p:nvPr/>
        </p:nvSpPr>
        <p:spPr>
          <a:xfrm>
            <a:off x="4148049" y="1632649"/>
            <a:ext cx="339835" cy="341840"/>
          </a:xfrm>
          <a:custGeom>
            <a:avLst/>
            <a:gdLst/>
            <a:ahLst/>
            <a:cxnLst/>
            <a:rect l="l" t="t" r="r" b="b"/>
            <a:pathLst>
              <a:path w="17118" h="17219" extrusionOk="0">
                <a:moveTo>
                  <a:pt x="8547" y="6993"/>
                </a:moveTo>
                <a:cubicBezTo>
                  <a:pt x="8973" y="6993"/>
                  <a:pt x="9399" y="7194"/>
                  <a:pt x="9699" y="7520"/>
                </a:cubicBezTo>
                <a:cubicBezTo>
                  <a:pt x="10025" y="7820"/>
                  <a:pt x="10226" y="8246"/>
                  <a:pt x="10226" y="8647"/>
                </a:cubicBezTo>
                <a:cubicBezTo>
                  <a:pt x="10226" y="9073"/>
                  <a:pt x="10025" y="9499"/>
                  <a:pt x="9699" y="9800"/>
                </a:cubicBezTo>
                <a:cubicBezTo>
                  <a:pt x="9399" y="10126"/>
                  <a:pt x="8973" y="10226"/>
                  <a:pt x="8547" y="10226"/>
                </a:cubicBezTo>
                <a:cubicBezTo>
                  <a:pt x="8146" y="10226"/>
                  <a:pt x="7719" y="10126"/>
                  <a:pt x="7394" y="9800"/>
                </a:cubicBezTo>
                <a:cubicBezTo>
                  <a:pt x="7093" y="9499"/>
                  <a:pt x="6993" y="9073"/>
                  <a:pt x="6993" y="8647"/>
                </a:cubicBezTo>
                <a:cubicBezTo>
                  <a:pt x="6993" y="8246"/>
                  <a:pt x="7093" y="7820"/>
                  <a:pt x="7394" y="7520"/>
                </a:cubicBezTo>
                <a:cubicBezTo>
                  <a:pt x="7719" y="7194"/>
                  <a:pt x="8146" y="6993"/>
                  <a:pt x="8547" y="6993"/>
                </a:cubicBezTo>
                <a:close/>
                <a:moveTo>
                  <a:pt x="8547" y="6667"/>
                </a:moveTo>
                <a:cubicBezTo>
                  <a:pt x="7519" y="6667"/>
                  <a:pt x="6667" y="7620"/>
                  <a:pt x="6667" y="8647"/>
                </a:cubicBezTo>
                <a:cubicBezTo>
                  <a:pt x="6667" y="9700"/>
                  <a:pt x="7519" y="10527"/>
                  <a:pt x="8547" y="10527"/>
                </a:cubicBezTo>
                <a:cubicBezTo>
                  <a:pt x="9599" y="10527"/>
                  <a:pt x="10526" y="9700"/>
                  <a:pt x="10526" y="8647"/>
                </a:cubicBezTo>
                <a:cubicBezTo>
                  <a:pt x="10526" y="7620"/>
                  <a:pt x="9599" y="6667"/>
                  <a:pt x="8547" y="6667"/>
                </a:cubicBezTo>
                <a:close/>
                <a:moveTo>
                  <a:pt x="8547" y="4587"/>
                </a:moveTo>
                <a:cubicBezTo>
                  <a:pt x="9699" y="4587"/>
                  <a:pt x="10652" y="5114"/>
                  <a:pt x="11379" y="5840"/>
                </a:cubicBezTo>
                <a:cubicBezTo>
                  <a:pt x="12105" y="6567"/>
                  <a:pt x="12632" y="7520"/>
                  <a:pt x="12632" y="8647"/>
                </a:cubicBezTo>
                <a:cubicBezTo>
                  <a:pt x="12632" y="9700"/>
                  <a:pt x="12105" y="10753"/>
                  <a:pt x="11379" y="11479"/>
                </a:cubicBezTo>
                <a:cubicBezTo>
                  <a:pt x="10652" y="12206"/>
                  <a:pt x="9699" y="12632"/>
                  <a:pt x="8547" y="12632"/>
                </a:cubicBezTo>
                <a:cubicBezTo>
                  <a:pt x="7394" y="12632"/>
                  <a:pt x="6466" y="12206"/>
                  <a:pt x="5739" y="11479"/>
                </a:cubicBezTo>
                <a:cubicBezTo>
                  <a:pt x="5013" y="10753"/>
                  <a:pt x="4587" y="9700"/>
                  <a:pt x="4587" y="8647"/>
                </a:cubicBezTo>
                <a:cubicBezTo>
                  <a:pt x="4587" y="7520"/>
                  <a:pt x="5013" y="6567"/>
                  <a:pt x="5739" y="5840"/>
                </a:cubicBezTo>
                <a:cubicBezTo>
                  <a:pt x="6466" y="5114"/>
                  <a:pt x="7394" y="4587"/>
                  <a:pt x="8547" y="4587"/>
                </a:cubicBezTo>
                <a:close/>
                <a:moveTo>
                  <a:pt x="8547" y="4261"/>
                </a:moveTo>
                <a:cubicBezTo>
                  <a:pt x="6141" y="4261"/>
                  <a:pt x="4261" y="6266"/>
                  <a:pt x="4261" y="8647"/>
                </a:cubicBezTo>
                <a:cubicBezTo>
                  <a:pt x="4261" y="11053"/>
                  <a:pt x="6141" y="12933"/>
                  <a:pt x="8547" y="12933"/>
                </a:cubicBezTo>
                <a:cubicBezTo>
                  <a:pt x="10953" y="12933"/>
                  <a:pt x="12933" y="11053"/>
                  <a:pt x="12933" y="8647"/>
                </a:cubicBezTo>
                <a:cubicBezTo>
                  <a:pt x="12933" y="6266"/>
                  <a:pt x="10953" y="4261"/>
                  <a:pt x="8547" y="4261"/>
                </a:cubicBezTo>
                <a:close/>
                <a:moveTo>
                  <a:pt x="7394" y="402"/>
                </a:moveTo>
                <a:lnTo>
                  <a:pt x="7820" y="928"/>
                </a:lnTo>
                <a:lnTo>
                  <a:pt x="8547" y="928"/>
                </a:lnTo>
                <a:cubicBezTo>
                  <a:pt x="9073" y="928"/>
                  <a:pt x="9499" y="928"/>
                  <a:pt x="10025" y="1028"/>
                </a:cubicBezTo>
                <a:lnTo>
                  <a:pt x="10125" y="1028"/>
                </a:lnTo>
                <a:lnTo>
                  <a:pt x="10652" y="627"/>
                </a:lnTo>
                <a:lnTo>
                  <a:pt x="11679" y="928"/>
                </a:lnTo>
                <a:lnTo>
                  <a:pt x="11780" y="1655"/>
                </a:lnTo>
                <a:lnTo>
                  <a:pt x="11905" y="1655"/>
                </a:lnTo>
                <a:cubicBezTo>
                  <a:pt x="12532" y="1981"/>
                  <a:pt x="13033" y="2382"/>
                  <a:pt x="13559" y="2808"/>
                </a:cubicBezTo>
                <a:lnTo>
                  <a:pt x="13659" y="2808"/>
                </a:lnTo>
                <a:lnTo>
                  <a:pt x="14411" y="2707"/>
                </a:lnTo>
                <a:lnTo>
                  <a:pt x="15138" y="3535"/>
                </a:lnTo>
                <a:lnTo>
                  <a:pt x="14812" y="4161"/>
                </a:lnTo>
                <a:lnTo>
                  <a:pt x="14912" y="4261"/>
                </a:lnTo>
                <a:cubicBezTo>
                  <a:pt x="15339" y="4788"/>
                  <a:pt x="15664" y="5414"/>
                  <a:pt x="15865" y="6041"/>
                </a:cubicBezTo>
                <a:lnTo>
                  <a:pt x="15865" y="6141"/>
                </a:lnTo>
                <a:lnTo>
                  <a:pt x="16592" y="6367"/>
                </a:lnTo>
                <a:lnTo>
                  <a:pt x="16792" y="7520"/>
                </a:lnTo>
                <a:lnTo>
                  <a:pt x="16291" y="7921"/>
                </a:lnTo>
                <a:lnTo>
                  <a:pt x="16291" y="8021"/>
                </a:lnTo>
                <a:lnTo>
                  <a:pt x="16291" y="8647"/>
                </a:lnTo>
                <a:cubicBezTo>
                  <a:pt x="16291" y="9174"/>
                  <a:pt x="16166" y="9600"/>
                  <a:pt x="16166" y="10126"/>
                </a:cubicBezTo>
                <a:lnTo>
                  <a:pt x="16065" y="10126"/>
                </a:lnTo>
                <a:lnTo>
                  <a:pt x="16592" y="10753"/>
                </a:lnTo>
                <a:lnTo>
                  <a:pt x="16291" y="11780"/>
                </a:lnTo>
                <a:lnTo>
                  <a:pt x="15539" y="11906"/>
                </a:lnTo>
                <a:cubicBezTo>
                  <a:pt x="15238" y="12532"/>
                  <a:pt x="14812" y="13159"/>
                  <a:pt x="14411" y="13660"/>
                </a:cubicBezTo>
                <a:lnTo>
                  <a:pt x="14511" y="14512"/>
                </a:lnTo>
                <a:lnTo>
                  <a:pt x="13659" y="15239"/>
                </a:lnTo>
                <a:lnTo>
                  <a:pt x="13033" y="14913"/>
                </a:lnTo>
                <a:lnTo>
                  <a:pt x="12933" y="15038"/>
                </a:lnTo>
                <a:cubicBezTo>
                  <a:pt x="12406" y="15339"/>
                  <a:pt x="11780" y="15665"/>
                  <a:pt x="11153" y="15865"/>
                </a:cubicBezTo>
                <a:lnTo>
                  <a:pt x="11053" y="15966"/>
                </a:lnTo>
                <a:lnTo>
                  <a:pt x="10852" y="16693"/>
                </a:lnTo>
                <a:lnTo>
                  <a:pt x="9699" y="16918"/>
                </a:lnTo>
                <a:lnTo>
                  <a:pt x="9273" y="16292"/>
                </a:lnTo>
                <a:lnTo>
                  <a:pt x="9173" y="16292"/>
                </a:lnTo>
                <a:cubicBezTo>
                  <a:pt x="8973" y="16292"/>
                  <a:pt x="8772" y="16392"/>
                  <a:pt x="8547" y="16392"/>
                </a:cubicBezTo>
                <a:cubicBezTo>
                  <a:pt x="8020" y="16392"/>
                  <a:pt x="7619" y="16292"/>
                  <a:pt x="7093" y="16166"/>
                </a:cubicBezTo>
                <a:lnTo>
                  <a:pt x="6466" y="16693"/>
                </a:lnTo>
                <a:lnTo>
                  <a:pt x="5414" y="16392"/>
                </a:lnTo>
                <a:lnTo>
                  <a:pt x="5313" y="15665"/>
                </a:lnTo>
                <a:lnTo>
                  <a:pt x="5313" y="15540"/>
                </a:lnTo>
                <a:cubicBezTo>
                  <a:pt x="4687" y="15339"/>
                  <a:pt x="4060" y="14913"/>
                  <a:pt x="3534" y="14512"/>
                </a:cubicBezTo>
                <a:lnTo>
                  <a:pt x="3434" y="14412"/>
                </a:lnTo>
                <a:lnTo>
                  <a:pt x="2707" y="14612"/>
                </a:lnTo>
                <a:lnTo>
                  <a:pt x="1980" y="13785"/>
                </a:lnTo>
                <a:lnTo>
                  <a:pt x="2281" y="13033"/>
                </a:lnTo>
                <a:lnTo>
                  <a:pt x="2181" y="13033"/>
                </a:lnTo>
                <a:cubicBezTo>
                  <a:pt x="1880" y="12407"/>
                  <a:pt x="1554" y="11906"/>
                  <a:pt x="1354" y="11154"/>
                </a:cubicBezTo>
                <a:lnTo>
                  <a:pt x="1253" y="11053"/>
                </a:lnTo>
                <a:lnTo>
                  <a:pt x="501" y="10853"/>
                </a:lnTo>
                <a:lnTo>
                  <a:pt x="301" y="9800"/>
                </a:lnTo>
                <a:lnTo>
                  <a:pt x="927" y="9399"/>
                </a:lnTo>
                <a:lnTo>
                  <a:pt x="927" y="9274"/>
                </a:lnTo>
                <a:cubicBezTo>
                  <a:pt x="827" y="9073"/>
                  <a:pt x="827" y="8873"/>
                  <a:pt x="827" y="8647"/>
                </a:cubicBezTo>
                <a:cubicBezTo>
                  <a:pt x="827" y="8146"/>
                  <a:pt x="927" y="7620"/>
                  <a:pt x="1028" y="7194"/>
                </a:cubicBezTo>
                <a:lnTo>
                  <a:pt x="1028" y="7093"/>
                </a:lnTo>
                <a:lnTo>
                  <a:pt x="501" y="6567"/>
                </a:lnTo>
                <a:lnTo>
                  <a:pt x="827" y="5515"/>
                </a:lnTo>
                <a:lnTo>
                  <a:pt x="1554" y="5414"/>
                </a:lnTo>
                <a:lnTo>
                  <a:pt x="1654" y="5314"/>
                </a:lnTo>
                <a:cubicBezTo>
                  <a:pt x="1880" y="4687"/>
                  <a:pt x="2281" y="4161"/>
                  <a:pt x="2707" y="3635"/>
                </a:cubicBezTo>
                <a:lnTo>
                  <a:pt x="2807" y="3535"/>
                </a:lnTo>
                <a:lnTo>
                  <a:pt x="2607" y="2808"/>
                </a:lnTo>
                <a:lnTo>
                  <a:pt x="3434" y="2081"/>
                </a:lnTo>
                <a:lnTo>
                  <a:pt x="4161" y="2382"/>
                </a:lnTo>
                <a:lnTo>
                  <a:pt x="4161" y="2281"/>
                </a:lnTo>
                <a:cubicBezTo>
                  <a:pt x="4787" y="1880"/>
                  <a:pt x="5313" y="1555"/>
                  <a:pt x="6040" y="1354"/>
                </a:cubicBezTo>
                <a:lnTo>
                  <a:pt x="6141" y="1354"/>
                </a:lnTo>
                <a:lnTo>
                  <a:pt x="6366" y="627"/>
                </a:lnTo>
                <a:lnTo>
                  <a:pt x="7394" y="402"/>
                </a:lnTo>
                <a:close/>
                <a:moveTo>
                  <a:pt x="7519" y="1"/>
                </a:moveTo>
                <a:lnTo>
                  <a:pt x="6040" y="301"/>
                </a:lnTo>
                <a:lnTo>
                  <a:pt x="5855" y="1067"/>
                </a:lnTo>
                <a:lnTo>
                  <a:pt x="5855" y="1067"/>
                </a:lnTo>
                <a:cubicBezTo>
                  <a:pt x="5201" y="1361"/>
                  <a:pt x="4631" y="1640"/>
                  <a:pt x="4143" y="2016"/>
                </a:cubicBezTo>
                <a:lnTo>
                  <a:pt x="4143" y="2016"/>
                </a:lnTo>
                <a:lnTo>
                  <a:pt x="4161" y="1981"/>
                </a:lnTo>
                <a:lnTo>
                  <a:pt x="3434" y="1655"/>
                </a:lnTo>
                <a:lnTo>
                  <a:pt x="2281" y="2707"/>
                </a:lnTo>
                <a:lnTo>
                  <a:pt x="2486" y="3460"/>
                </a:lnTo>
                <a:lnTo>
                  <a:pt x="2486" y="3460"/>
                </a:lnTo>
                <a:cubicBezTo>
                  <a:pt x="2088" y="3954"/>
                  <a:pt x="1692" y="4535"/>
                  <a:pt x="1399" y="5120"/>
                </a:cubicBezTo>
                <a:lnTo>
                  <a:pt x="1399" y="5120"/>
                </a:lnTo>
                <a:lnTo>
                  <a:pt x="627" y="5214"/>
                </a:lnTo>
                <a:lnTo>
                  <a:pt x="100" y="6667"/>
                </a:lnTo>
                <a:lnTo>
                  <a:pt x="708" y="7275"/>
                </a:lnTo>
                <a:lnTo>
                  <a:pt x="708" y="7275"/>
                </a:lnTo>
                <a:cubicBezTo>
                  <a:pt x="611" y="7686"/>
                  <a:pt x="501" y="8177"/>
                  <a:pt x="501" y="8647"/>
                </a:cubicBezTo>
                <a:cubicBezTo>
                  <a:pt x="501" y="8847"/>
                  <a:pt x="501" y="9028"/>
                  <a:pt x="589" y="9206"/>
                </a:cubicBezTo>
                <a:lnTo>
                  <a:pt x="589" y="9206"/>
                </a:lnTo>
                <a:lnTo>
                  <a:pt x="0" y="9700"/>
                </a:lnTo>
                <a:lnTo>
                  <a:pt x="301" y="11154"/>
                </a:lnTo>
                <a:lnTo>
                  <a:pt x="1053" y="11359"/>
                </a:lnTo>
                <a:lnTo>
                  <a:pt x="1053" y="11359"/>
                </a:lnTo>
                <a:cubicBezTo>
                  <a:pt x="1269" y="12032"/>
                  <a:pt x="1553" y="12617"/>
                  <a:pt x="1945" y="13115"/>
                </a:cubicBezTo>
                <a:lnTo>
                  <a:pt x="1945" y="13115"/>
                </a:lnTo>
                <a:lnTo>
                  <a:pt x="1654" y="13785"/>
                </a:lnTo>
                <a:lnTo>
                  <a:pt x="2607" y="14913"/>
                </a:lnTo>
                <a:lnTo>
                  <a:pt x="3357" y="14731"/>
                </a:lnTo>
                <a:lnTo>
                  <a:pt x="3357" y="14731"/>
                </a:lnTo>
                <a:cubicBezTo>
                  <a:pt x="3852" y="15129"/>
                  <a:pt x="4433" y="15504"/>
                  <a:pt x="5019" y="15816"/>
                </a:cubicBezTo>
                <a:lnTo>
                  <a:pt x="5019" y="15816"/>
                </a:lnTo>
                <a:lnTo>
                  <a:pt x="5113" y="16592"/>
                </a:lnTo>
                <a:lnTo>
                  <a:pt x="6567" y="17018"/>
                </a:lnTo>
                <a:lnTo>
                  <a:pt x="7171" y="16510"/>
                </a:lnTo>
                <a:lnTo>
                  <a:pt x="7171" y="16510"/>
                </a:lnTo>
                <a:cubicBezTo>
                  <a:pt x="7580" y="16604"/>
                  <a:pt x="8052" y="16693"/>
                  <a:pt x="8547" y="16693"/>
                </a:cubicBezTo>
                <a:cubicBezTo>
                  <a:pt x="8737" y="16693"/>
                  <a:pt x="8909" y="16621"/>
                  <a:pt x="9078" y="16599"/>
                </a:cubicBezTo>
                <a:lnTo>
                  <a:pt x="9078" y="16599"/>
                </a:lnTo>
                <a:lnTo>
                  <a:pt x="9599" y="17219"/>
                </a:lnTo>
                <a:lnTo>
                  <a:pt x="11053" y="16918"/>
                </a:lnTo>
                <a:lnTo>
                  <a:pt x="11260" y="16137"/>
                </a:lnTo>
                <a:lnTo>
                  <a:pt x="11260" y="16137"/>
                </a:lnTo>
                <a:cubicBezTo>
                  <a:pt x="11934" y="15945"/>
                  <a:pt x="12509" y="15670"/>
                  <a:pt x="13080" y="15291"/>
                </a:cubicBezTo>
                <a:lnTo>
                  <a:pt x="13080" y="15291"/>
                </a:lnTo>
                <a:lnTo>
                  <a:pt x="13785" y="15540"/>
                </a:lnTo>
                <a:lnTo>
                  <a:pt x="14812" y="14612"/>
                </a:lnTo>
                <a:lnTo>
                  <a:pt x="14712" y="13785"/>
                </a:lnTo>
                <a:lnTo>
                  <a:pt x="14709" y="13785"/>
                </a:lnTo>
                <a:cubicBezTo>
                  <a:pt x="15163" y="13307"/>
                  <a:pt x="15515" y="12755"/>
                  <a:pt x="15730" y="12198"/>
                </a:cubicBezTo>
                <a:lnTo>
                  <a:pt x="15730" y="12198"/>
                </a:lnTo>
                <a:lnTo>
                  <a:pt x="16491" y="12106"/>
                </a:lnTo>
                <a:lnTo>
                  <a:pt x="17018" y="10652"/>
                </a:lnTo>
                <a:lnTo>
                  <a:pt x="16491" y="10126"/>
                </a:lnTo>
                <a:cubicBezTo>
                  <a:pt x="16491" y="9600"/>
                  <a:pt x="16592" y="9174"/>
                  <a:pt x="16592" y="8647"/>
                </a:cubicBezTo>
                <a:lnTo>
                  <a:pt x="16592" y="8062"/>
                </a:lnTo>
                <a:lnTo>
                  <a:pt x="17118" y="7620"/>
                </a:lnTo>
                <a:lnTo>
                  <a:pt x="16918" y="6141"/>
                </a:lnTo>
                <a:lnTo>
                  <a:pt x="16134" y="5957"/>
                </a:lnTo>
                <a:lnTo>
                  <a:pt x="16166" y="5941"/>
                </a:lnTo>
                <a:cubicBezTo>
                  <a:pt x="15879" y="5343"/>
                  <a:pt x="15569" y="4745"/>
                  <a:pt x="15193" y="4148"/>
                </a:cubicBezTo>
                <a:lnTo>
                  <a:pt x="15193" y="4148"/>
                </a:lnTo>
                <a:lnTo>
                  <a:pt x="15539" y="3434"/>
                </a:lnTo>
                <a:lnTo>
                  <a:pt x="14511" y="2281"/>
                </a:lnTo>
                <a:lnTo>
                  <a:pt x="13677" y="2502"/>
                </a:lnTo>
                <a:lnTo>
                  <a:pt x="13677" y="2502"/>
                </a:lnTo>
                <a:cubicBezTo>
                  <a:pt x="13197" y="2046"/>
                  <a:pt x="12643" y="1671"/>
                  <a:pt x="12086" y="1394"/>
                </a:cubicBezTo>
                <a:lnTo>
                  <a:pt x="12086" y="1394"/>
                </a:lnTo>
                <a:lnTo>
                  <a:pt x="12005" y="728"/>
                </a:lnTo>
                <a:lnTo>
                  <a:pt x="10526" y="201"/>
                </a:lnTo>
                <a:lnTo>
                  <a:pt x="10000" y="727"/>
                </a:lnTo>
                <a:lnTo>
                  <a:pt x="10000" y="727"/>
                </a:lnTo>
                <a:cubicBezTo>
                  <a:pt x="9579" y="724"/>
                  <a:pt x="9063" y="627"/>
                  <a:pt x="8547" y="627"/>
                </a:cubicBezTo>
                <a:lnTo>
                  <a:pt x="7951" y="627"/>
                </a:lnTo>
                <a:lnTo>
                  <a:pt x="7519"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9"/>
          <p:cNvSpPr/>
          <p:nvPr/>
        </p:nvSpPr>
        <p:spPr>
          <a:xfrm>
            <a:off x="3455435" y="3827879"/>
            <a:ext cx="1137945" cy="12467"/>
          </a:xfrm>
          <a:custGeom>
            <a:avLst/>
            <a:gdLst/>
            <a:ahLst/>
            <a:cxnLst/>
            <a:rect l="l" t="t" r="r" b="b"/>
            <a:pathLst>
              <a:path w="57320" h="628" extrusionOk="0">
                <a:moveTo>
                  <a:pt x="301" y="1"/>
                </a:moveTo>
                <a:cubicBezTo>
                  <a:pt x="101" y="1"/>
                  <a:pt x="1" y="101"/>
                  <a:pt x="1" y="327"/>
                </a:cubicBezTo>
                <a:cubicBezTo>
                  <a:pt x="1" y="527"/>
                  <a:pt x="101" y="627"/>
                  <a:pt x="301" y="627"/>
                </a:cubicBezTo>
                <a:lnTo>
                  <a:pt x="57019" y="627"/>
                </a:lnTo>
                <a:cubicBezTo>
                  <a:pt x="57219" y="627"/>
                  <a:pt x="57319" y="527"/>
                  <a:pt x="57319" y="327"/>
                </a:cubicBezTo>
                <a:cubicBezTo>
                  <a:pt x="57319" y="101"/>
                  <a:pt x="57219" y="1"/>
                  <a:pt x="570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9"/>
          <p:cNvSpPr/>
          <p:nvPr/>
        </p:nvSpPr>
        <p:spPr>
          <a:xfrm>
            <a:off x="3260404" y="3827879"/>
            <a:ext cx="147286" cy="12467"/>
          </a:xfrm>
          <a:custGeom>
            <a:avLst/>
            <a:gdLst/>
            <a:ahLst/>
            <a:cxnLst/>
            <a:rect l="l" t="t" r="r" b="b"/>
            <a:pathLst>
              <a:path w="7419" h="628" extrusionOk="0">
                <a:moveTo>
                  <a:pt x="326" y="1"/>
                </a:moveTo>
                <a:cubicBezTo>
                  <a:pt x="100" y="1"/>
                  <a:pt x="0" y="101"/>
                  <a:pt x="0" y="327"/>
                </a:cubicBezTo>
                <a:cubicBezTo>
                  <a:pt x="0" y="527"/>
                  <a:pt x="100" y="627"/>
                  <a:pt x="326" y="627"/>
                </a:cubicBezTo>
                <a:lnTo>
                  <a:pt x="7118" y="627"/>
                </a:lnTo>
                <a:cubicBezTo>
                  <a:pt x="7318" y="627"/>
                  <a:pt x="7419" y="527"/>
                  <a:pt x="7419" y="327"/>
                </a:cubicBezTo>
                <a:cubicBezTo>
                  <a:pt x="7419" y="101"/>
                  <a:pt x="7318" y="1"/>
                  <a:pt x="71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9"/>
          <p:cNvSpPr/>
          <p:nvPr/>
        </p:nvSpPr>
        <p:spPr>
          <a:xfrm>
            <a:off x="2648887" y="1704793"/>
            <a:ext cx="273687" cy="12467"/>
          </a:xfrm>
          <a:custGeom>
            <a:avLst/>
            <a:gdLst/>
            <a:ahLst/>
            <a:cxnLst/>
            <a:rect l="l" t="t" r="r" b="b"/>
            <a:pathLst>
              <a:path w="13786" h="628" extrusionOk="0">
                <a:moveTo>
                  <a:pt x="327" y="1"/>
                </a:moveTo>
                <a:cubicBezTo>
                  <a:pt x="101" y="1"/>
                  <a:pt x="1" y="226"/>
                  <a:pt x="1" y="327"/>
                </a:cubicBezTo>
                <a:cubicBezTo>
                  <a:pt x="1" y="527"/>
                  <a:pt x="101" y="627"/>
                  <a:pt x="327" y="627"/>
                </a:cubicBezTo>
                <a:lnTo>
                  <a:pt x="13485" y="627"/>
                </a:lnTo>
                <a:cubicBezTo>
                  <a:pt x="13585" y="627"/>
                  <a:pt x="13785" y="527"/>
                  <a:pt x="13785" y="327"/>
                </a:cubicBezTo>
                <a:cubicBezTo>
                  <a:pt x="13785" y="226"/>
                  <a:pt x="13585" y="1"/>
                  <a:pt x="134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9"/>
          <p:cNvSpPr/>
          <p:nvPr/>
        </p:nvSpPr>
        <p:spPr>
          <a:xfrm>
            <a:off x="2453857" y="1704793"/>
            <a:ext cx="147286" cy="12467"/>
          </a:xfrm>
          <a:custGeom>
            <a:avLst/>
            <a:gdLst/>
            <a:ahLst/>
            <a:cxnLst/>
            <a:rect l="l" t="t" r="r" b="b"/>
            <a:pathLst>
              <a:path w="7419" h="628" extrusionOk="0">
                <a:moveTo>
                  <a:pt x="326" y="1"/>
                </a:moveTo>
                <a:cubicBezTo>
                  <a:pt x="126" y="1"/>
                  <a:pt x="0" y="226"/>
                  <a:pt x="0" y="327"/>
                </a:cubicBezTo>
                <a:cubicBezTo>
                  <a:pt x="0" y="527"/>
                  <a:pt x="126" y="627"/>
                  <a:pt x="326" y="627"/>
                </a:cubicBezTo>
                <a:lnTo>
                  <a:pt x="7118" y="627"/>
                </a:lnTo>
                <a:cubicBezTo>
                  <a:pt x="7319" y="627"/>
                  <a:pt x="7419" y="527"/>
                  <a:pt x="7419" y="327"/>
                </a:cubicBezTo>
                <a:cubicBezTo>
                  <a:pt x="7419" y="226"/>
                  <a:pt x="7319" y="1"/>
                  <a:pt x="71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9"/>
          <p:cNvSpPr/>
          <p:nvPr/>
        </p:nvSpPr>
        <p:spPr>
          <a:xfrm>
            <a:off x="1427879" y="2760112"/>
            <a:ext cx="402053" cy="12467"/>
          </a:xfrm>
          <a:custGeom>
            <a:avLst/>
            <a:gdLst/>
            <a:ahLst/>
            <a:cxnLst/>
            <a:rect l="l" t="t" r="r" b="b"/>
            <a:pathLst>
              <a:path w="20252" h="628" extrusionOk="0">
                <a:moveTo>
                  <a:pt x="302" y="1"/>
                </a:moveTo>
                <a:cubicBezTo>
                  <a:pt x="101" y="1"/>
                  <a:pt x="1" y="227"/>
                  <a:pt x="1" y="327"/>
                </a:cubicBezTo>
                <a:cubicBezTo>
                  <a:pt x="1" y="527"/>
                  <a:pt x="101" y="628"/>
                  <a:pt x="302" y="628"/>
                </a:cubicBezTo>
                <a:lnTo>
                  <a:pt x="19951" y="628"/>
                </a:lnTo>
                <a:cubicBezTo>
                  <a:pt x="20051" y="628"/>
                  <a:pt x="20252" y="527"/>
                  <a:pt x="20252" y="327"/>
                </a:cubicBezTo>
                <a:cubicBezTo>
                  <a:pt x="20252" y="227"/>
                  <a:pt x="20051" y="1"/>
                  <a:pt x="199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9"/>
          <p:cNvSpPr/>
          <p:nvPr/>
        </p:nvSpPr>
        <p:spPr>
          <a:xfrm>
            <a:off x="1232848" y="2760112"/>
            <a:ext cx="147286" cy="12467"/>
          </a:xfrm>
          <a:custGeom>
            <a:avLst/>
            <a:gdLst/>
            <a:ahLst/>
            <a:cxnLst/>
            <a:rect l="l" t="t" r="r" b="b"/>
            <a:pathLst>
              <a:path w="7419" h="628" extrusionOk="0">
                <a:moveTo>
                  <a:pt x="326" y="1"/>
                </a:moveTo>
                <a:cubicBezTo>
                  <a:pt x="100" y="1"/>
                  <a:pt x="0" y="227"/>
                  <a:pt x="0" y="327"/>
                </a:cubicBezTo>
                <a:cubicBezTo>
                  <a:pt x="0" y="527"/>
                  <a:pt x="100" y="628"/>
                  <a:pt x="326" y="628"/>
                </a:cubicBezTo>
                <a:lnTo>
                  <a:pt x="7118" y="628"/>
                </a:lnTo>
                <a:cubicBezTo>
                  <a:pt x="7218" y="628"/>
                  <a:pt x="7419" y="527"/>
                  <a:pt x="7419" y="327"/>
                </a:cubicBezTo>
                <a:cubicBezTo>
                  <a:pt x="7419" y="227"/>
                  <a:pt x="7218" y="1"/>
                  <a:pt x="71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9"/>
          <p:cNvSpPr txBox="1"/>
          <p:nvPr/>
        </p:nvSpPr>
        <p:spPr>
          <a:xfrm>
            <a:off x="5267025" y="1516100"/>
            <a:ext cx="32334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Didact Gothic"/>
                <a:ea typeface="Didact Gothic"/>
                <a:cs typeface="Didact Gothic"/>
                <a:sym typeface="Didact Gothic"/>
              </a:rPr>
              <a:t>Our idea was to create a space for students to find info for easier class selection </a:t>
            </a:r>
            <a:endParaRPr>
              <a:latin typeface="Didact Gothic"/>
              <a:ea typeface="Didact Gothic"/>
              <a:cs typeface="Didact Gothic"/>
              <a:sym typeface="Didact Gothic"/>
            </a:endParaRPr>
          </a:p>
          <a:p>
            <a:pPr marL="0" lvl="0" indent="0" algn="l" rtl="0">
              <a:spcBef>
                <a:spcPts val="0"/>
              </a:spcBef>
              <a:spcAft>
                <a:spcPts val="0"/>
              </a:spcAft>
              <a:buNone/>
            </a:pPr>
            <a:endParaRPr>
              <a:latin typeface="Didact Gothic"/>
              <a:ea typeface="Didact Gothic"/>
              <a:cs typeface="Didact Gothic"/>
              <a:sym typeface="Didact Gothic"/>
            </a:endParaRPr>
          </a:p>
          <a:p>
            <a:pPr marL="0" lvl="0" indent="0" algn="l" rtl="0">
              <a:spcBef>
                <a:spcPts val="0"/>
              </a:spcBef>
              <a:spcAft>
                <a:spcPts val="0"/>
              </a:spcAft>
              <a:buNone/>
            </a:pPr>
            <a:r>
              <a:rPr lang="en">
                <a:latin typeface="Didact Gothic"/>
                <a:ea typeface="Didact Gothic"/>
                <a:cs typeface="Didact Gothic"/>
                <a:sym typeface="Didact Gothic"/>
              </a:rPr>
              <a:t>With user research and prototype testing, we were able to implement key valuable features and identify issues to solve and improve. </a:t>
            </a:r>
            <a:endParaRPr>
              <a:latin typeface="Didact Gothic"/>
              <a:ea typeface="Didact Gothic"/>
              <a:cs typeface="Didact Gothic"/>
              <a:sym typeface="Didact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037"/>
        <p:cNvGrpSpPr/>
        <p:nvPr/>
      </p:nvGrpSpPr>
      <p:grpSpPr>
        <a:xfrm>
          <a:off x="0" y="0"/>
          <a:ext cx="0" cy="0"/>
          <a:chOff x="0" y="0"/>
          <a:chExt cx="0" cy="0"/>
        </a:xfrm>
      </p:grpSpPr>
      <p:sp>
        <p:nvSpPr>
          <p:cNvPr id="1038" name="Google Shape;1038;p40"/>
          <p:cNvSpPr txBox="1">
            <a:spLocks noGrp="1"/>
          </p:cNvSpPr>
          <p:nvPr>
            <p:ph type="ctrTitle"/>
          </p:nvPr>
        </p:nvSpPr>
        <p:spPr>
          <a:xfrm>
            <a:off x="702700" y="492900"/>
            <a:ext cx="6573300" cy="100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a:t>Thanks for listening!</a:t>
            </a:r>
            <a:endParaRPr sz="4000"/>
          </a:p>
        </p:txBody>
      </p:sp>
      <p:sp>
        <p:nvSpPr>
          <p:cNvPr id="1039" name="Google Shape;1039;p40"/>
          <p:cNvSpPr/>
          <p:nvPr/>
        </p:nvSpPr>
        <p:spPr>
          <a:xfrm>
            <a:off x="3737471" y="3592044"/>
            <a:ext cx="8933" cy="3970"/>
          </a:xfrm>
          <a:custGeom>
            <a:avLst/>
            <a:gdLst/>
            <a:ahLst/>
            <a:cxnLst/>
            <a:rect l="l" t="t" r="r" b="b"/>
            <a:pathLst>
              <a:path w="369" h="164" extrusionOk="0">
                <a:moveTo>
                  <a:pt x="1" y="0"/>
                </a:moveTo>
                <a:cubicBezTo>
                  <a:pt x="164" y="0"/>
                  <a:pt x="164" y="0"/>
                  <a:pt x="369" y="164"/>
                </a:cubicBezTo>
                <a:lnTo>
                  <a:pt x="369" y="0"/>
                </a:lnTo>
                <a:close/>
              </a:path>
            </a:pathLst>
          </a:custGeom>
          <a:solidFill>
            <a:srgbClr val="BBD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4071957" y="3717705"/>
            <a:ext cx="3970" cy="7941"/>
          </a:xfrm>
          <a:custGeom>
            <a:avLst/>
            <a:gdLst/>
            <a:ahLst/>
            <a:cxnLst/>
            <a:rect l="l" t="t" r="r" b="b"/>
            <a:pathLst>
              <a:path w="164" h="328" extrusionOk="0">
                <a:moveTo>
                  <a:pt x="164" y="1"/>
                </a:moveTo>
                <a:cubicBezTo>
                  <a:pt x="164" y="164"/>
                  <a:pt x="164" y="328"/>
                  <a:pt x="0" y="328"/>
                </a:cubicBezTo>
                <a:lnTo>
                  <a:pt x="0" y="328"/>
                </a:lnTo>
                <a:cubicBezTo>
                  <a:pt x="164" y="328"/>
                  <a:pt x="164" y="164"/>
                  <a:pt x="164" y="1"/>
                </a:cubicBezTo>
                <a:close/>
              </a:path>
            </a:pathLst>
          </a:custGeom>
          <a:solidFill>
            <a:srgbClr val="609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8374101" y="2829563"/>
            <a:ext cx="16688" cy="109793"/>
          </a:xfrm>
          <a:custGeom>
            <a:avLst/>
            <a:gdLst/>
            <a:ahLst/>
            <a:cxnLst/>
            <a:rect l="l" t="t" r="r" b="b"/>
            <a:pathLst>
              <a:path w="696" h="4579" extrusionOk="0">
                <a:moveTo>
                  <a:pt x="0" y="0"/>
                </a:moveTo>
                <a:lnTo>
                  <a:pt x="0" y="4088"/>
                </a:lnTo>
                <a:lnTo>
                  <a:pt x="695" y="4578"/>
                </a:lnTo>
                <a:lnTo>
                  <a:pt x="695" y="695"/>
                </a:lnTo>
                <a:lnTo>
                  <a:pt x="0" y="0"/>
                </a:lnTo>
                <a:close/>
              </a:path>
            </a:pathLst>
          </a:custGeom>
          <a:solidFill>
            <a:srgbClr val="065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8190811" y="3404875"/>
            <a:ext cx="3956" cy="86271"/>
          </a:xfrm>
          <a:custGeom>
            <a:avLst/>
            <a:gdLst/>
            <a:ahLst/>
            <a:cxnLst/>
            <a:rect l="l" t="t" r="r" b="b"/>
            <a:pathLst>
              <a:path w="165" h="3598" extrusionOk="0">
                <a:moveTo>
                  <a:pt x="164" y="0"/>
                </a:moveTo>
                <a:lnTo>
                  <a:pt x="1" y="3597"/>
                </a:lnTo>
                <a:lnTo>
                  <a:pt x="1" y="3597"/>
                </a:lnTo>
                <a:lnTo>
                  <a:pt x="164" y="0"/>
                </a:lnTo>
                <a:lnTo>
                  <a:pt x="164" y="0"/>
                </a:lnTo>
                <a:close/>
                <a:moveTo>
                  <a:pt x="164" y="0"/>
                </a:moveTo>
                <a:lnTo>
                  <a:pt x="164" y="0"/>
                </a:lnTo>
                <a:lnTo>
                  <a:pt x="164" y="0"/>
                </a:lnTo>
                <a:close/>
              </a:path>
            </a:pathLst>
          </a:custGeom>
          <a:solidFill>
            <a:srgbClr val="F7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8292743" y="2997148"/>
            <a:ext cx="24" cy="24"/>
          </a:xfrm>
          <a:custGeom>
            <a:avLst/>
            <a:gdLst/>
            <a:ahLst/>
            <a:cxnLst/>
            <a:rect l="l" t="t" r="r" b="b"/>
            <a:pathLst>
              <a:path w="1" h="1" extrusionOk="0">
                <a:moveTo>
                  <a:pt x="1" y="1"/>
                </a:moveTo>
                <a:lnTo>
                  <a:pt x="1" y="1"/>
                </a:lnTo>
                <a:lnTo>
                  <a:pt x="1" y="1"/>
                </a:lnTo>
                <a:close/>
                <a:moveTo>
                  <a:pt x="1" y="1"/>
                </a:moveTo>
                <a:lnTo>
                  <a:pt x="1" y="1"/>
                </a:lnTo>
                <a:lnTo>
                  <a:pt x="1" y="1"/>
                </a:lnTo>
                <a:lnTo>
                  <a:pt x="1" y="1"/>
                </a:lnTo>
                <a:close/>
              </a:path>
            </a:pathLst>
          </a:custGeom>
          <a:solidFill>
            <a:srgbClr val="DCD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8153573" y="2993239"/>
            <a:ext cx="143122" cy="109793"/>
          </a:xfrm>
          <a:custGeom>
            <a:avLst/>
            <a:gdLst/>
            <a:ahLst/>
            <a:cxnLst/>
            <a:rect l="l" t="t" r="r" b="b"/>
            <a:pathLst>
              <a:path w="5969" h="4579" extrusionOk="0">
                <a:moveTo>
                  <a:pt x="4783" y="0"/>
                </a:moveTo>
                <a:cubicBezTo>
                  <a:pt x="3066" y="1186"/>
                  <a:pt x="1554" y="2535"/>
                  <a:pt x="1" y="3720"/>
                </a:cubicBezTo>
                <a:cubicBezTo>
                  <a:pt x="328" y="4088"/>
                  <a:pt x="859" y="4251"/>
                  <a:pt x="1186" y="4578"/>
                </a:cubicBezTo>
                <a:cubicBezTo>
                  <a:pt x="2739" y="3393"/>
                  <a:pt x="4415" y="2044"/>
                  <a:pt x="5968" y="818"/>
                </a:cubicBezTo>
                <a:cubicBezTo>
                  <a:pt x="5968" y="491"/>
                  <a:pt x="5968" y="327"/>
                  <a:pt x="5805" y="164"/>
                </a:cubicBezTo>
                <a:cubicBezTo>
                  <a:pt x="5641" y="0"/>
                  <a:pt x="5437" y="0"/>
                  <a:pt x="5273" y="0"/>
                </a:cubicBezTo>
                <a:close/>
              </a:path>
            </a:pathLst>
          </a:custGeom>
          <a:solidFill>
            <a:srgbClr val="B8D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7884056" y="3291194"/>
            <a:ext cx="12756" cy="45102"/>
          </a:xfrm>
          <a:custGeom>
            <a:avLst/>
            <a:gdLst/>
            <a:ahLst/>
            <a:cxnLst/>
            <a:rect l="l" t="t" r="r" b="b"/>
            <a:pathLst>
              <a:path w="532" h="1881" extrusionOk="0">
                <a:moveTo>
                  <a:pt x="327" y="164"/>
                </a:moveTo>
                <a:cubicBezTo>
                  <a:pt x="532" y="491"/>
                  <a:pt x="164" y="1185"/>
                  <a:pt x="0" y="1880"/>
                </a:cubicBezTo>
                <a:lnTo>
                  <a:pt x="0" y="1880"/>
                </a:lnTo>
                <a:cubicBezTo>
                  <a:pt x="164" y="1185"/>
                  <a:pt x="532" y="491"/>
                  <a:pt x="327" y="164"/>
                </a:cubicBezTo>
                <a:close/>
                <a:moveTo>
                  <a:pt x="327" y="0"/>
                </a:moveTo>
                <a:lnTo>
                  <a:pt x="327" y="164"/>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7884056" y="3274529"/>
            <a:ext cx="41169" cy="61766"/>
          </a:xfrm>
          <a:custGeom>
            <a:avLst/>
            <a:gdLst/>
            <a:ahLst/>
            <a:cxnLst/>
            <a:rect l="l" t="t" r="r" b="b"/>
            <a:pathLst>
              <a:path w="1717" h="2576" extrusionOk="0">
                <a:moveTo>
                  <a:pt x="1186" y="0"/>
                </a:moveTo>
                <a:cubicBezTo>
                  <a:pt x="859" y="164"/>
                  <a:pt x="532" y="327"/>
                  <a:pt x="327" y="695"/>
                </a:cubicBezTo>
                <a:lnTo>
                  <a:pt x="327" y="859"/>
                </a:lnTo>
                <a:cubicBezTo>
                  <a:pt x="532" y="1186"/>
                  <a:pt x="164" y="1880"/>
                  <a:pt x="0" y="2575"/>
                </a:cubicBezTo>
                <a:cubicBezTo>
                  <a:pt x="532" y="2044"/>
                  <a:pt x="1022" y="1717"/>
                  <a:pt x="1717" y="1186"/>
                </a:cubicBezTo>
                <a:cubicBezTo>
                  <a:pt x="1349" y="859"/>
                  <a:pt x="1186" y="327"/>
                  <a:pt x="1186" y="0"/>
                </a:cubicBezTo>
                <a:close/>
              </a:path>
            </a:pathLst>
          </a:custGeom>
          <a:solidFill>
            <a:srgbClr val="B8D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8259413" y="3148091"/>
            <a:ext cx="24529" cy="16688"/>
          </a:xfrm>
          <a:custGeom>
            <a:avLst/>
            <a:gdLst/>
            <a:ahLst/>
            <a:cxnLst/>
            <a:rect l="l" t="t" r="r" b="b"/>
            <a:pathLst>
              <a:path w="1023" h="696" extrusionOk="0">
                <a:moveTo>
                  <a:pt x="1" y="0"/>
                </a:moveTo>
                <a:lnTo>
                  <a:pt x="1" y="0"/>
                </a:lnTo>
                <a:cubicBezTo>
                  <a:pt x="205" y="327"/>
                  <a:pt x="532" y="491"/>
                  <a:pt x="1023" y="695"/>
                </a:cubicBezTo>
                <a:lnTo>
                  <a:pt x="1023" y="491"/>
                </a:lnTo>
                <a:cubicBezTo>
                  <a:pt x="532" y="491"/>
                  <a:pt x="369" y="327"/>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7945800" y="3397035"/>
            <a:ext cx="32370" cy="12756"/>
          </a:xfrm>
          <a:custGeom>
            <a:avLst/>
            <a:gdLst/>
            <a:ahLst/>
            <a:cxnLst/>
            <a:rect l="l" t="t" r="r" b="b"/>
            <a:pathLst>
              <a:path w="1350" h="532" extrusionOk="0">
                <a:moveTo>
                  <a:pt x="1349" y="0"/>
                </a:moveTo>
                <a:cubicBezTo>
                  <a:pt x="1022" y="0"/>
                  <a:pt x="491" y="164"/>
                  <a:pt x="0" y="532"/>
                </a:cubicBezTo>
                <a:lnTo>
                  <a:pt x="0" y="532"/>
                </a:lnTo>
                <a:cubicBezTo>
                  <a:pt x="491" y="164"/>
                  <a:pt x="1022" y="0"/>
                  <a:pt x="13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7978147" y="3397035"/>
            <a:ext cx="24" cy="24"/>
          </a:xfrm>
          <a:custGeom>
            <a:avLst/>
            <a:gdLst/>
            <a:ahLst/>
            <a:cxnLst/>
            <a:rect l="l" t="t" r="r" b="b"/>
            <a:pathLst>
              <a:path w="1" h="1" extrusionOk="0">
                <a:moveTo>
                  <a:pt x="0" y="0"/>
                </a:moveTo>
                <a:lnTo>
                  <a:pt x="0" y="0"/>
                </a:lnTo>
                <a:lnTo>
                  <a:pt x="0" y="0"/>
                </a:lnTo>
                <a:close/>
              </a:path>
            </a:pathLst>
          </a:custGeom>
          <a:solidFill>
            <a:srgbClr val="FFEE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7978147" y="3393102"/>
            <a:ext cx="20597" cy="3956"/>
          </a:xfrm>
          <a:custGeom>
            <a:avLst/>
            <a:gdLst/>
            <a:ahLst/>
            <a:cxnLst/>
            <a:rect l="l" t="t" r="r" b="b"/>
            <a:pathLst>
              <a:path w="859" h="165" extrusionOk="0">
                <a:moveTo>
                  <a:pt x="858" y="164"/>
                </a:moveTo>
                <a:lnTo>
                  <a:pt x="858" y="164"/>
                </a:lnTo>
                <a:lnTo>
                  <a:pt x="858" y="164"/>
                </a:lnTo>
                <a:lnTo>
                  <a:pt x="858" y="164"/>
                </a:lnTo>
                <a:close/>
                <a:moveTo>
                  <a:pt x="491" y="1"/>
                </a:moveTo>
                <a:cubicBezTo>
                  <a:pt x="327" y="1"/>
                  <a:pt x="164" y="164"/>
                  <a:pt x="0" y="164"/>
                </a:cubicBezTo>
                <a:lnTo>
                  <a:pt x="0" y="164"/>
                </a:lnTo>
                <a:cubicBezTo>
                  <a:pt x="164" y="164"/>
                  <a:pt x="327" y="1"/>
                  <a:pt x="491" y="1"/>
                </a:cubicBezTo>
                <a:cubicBezTo>
                  <a:pt x="491" y="1"/>
                  <a:pt x="695" y="164"/>
                  <a:pt x="858" y="164"/>
                </a:cubicBezTo>
                <a:cubicBezTo>
                  <a:pt x="695" y="164"/>
                  <a:pt x="491" y="1"/>
                  <a:pt x="491" y="1"/>
                </a:cubicBezTo>
                <a:close/>
              </a:path>
            </a:pathLst>
          </a:custGeom>
          <a:solidFill>
            <a:srgbClr val="FAE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7945800" y="3372529"/>
            <a:ext cx="68624" cy="37261"/>
          </a:xfrm>
          <a:custGeom>
            <a:avLst/>
            <a:gdLst/>
            <a:ahLst/>
            <a:cxnLst/>
            <a:rect l="l" t="t" r="r" b="b"/>
            <a:pathLst>
              <a:path w="2862" h="1554" extrusionOk="0">
                <a:moveTo>
                  <a:pt x="1676" y="1"/>
                </a:moveTo>
                <a:cubicBezTo>
                  <a:pt x="1186" y="532"/>
                  <a:pt x="491" y="1022"/>
                  <a:pt x="0" y="1554"/>
                </a:cubicBezTo>
                <a:cubicBezTo>
                  <a:pt x="491" y="1186"/>
                  <a:pt x="1022" y="1022"/>
                  <a:pt x="1349" y="1022"/>
                </a:cubicBezTo>
                <a:cubicBezTo>
                  <a:pt x="1513" y="1022"/>
                  <a:pt x="1676" y="859"/>
                  <a:pt x="1840" y="859"/>
                </a:cubicBezTo>
                <a:cubicBezTo>
                  <a:pt x="1840" y="859"/>
                  <a:pt x="2044" y="1022"/>
                  <a:pt x="2207" y="1022"/>
                </a:cubicBezTo>
                <a:cubicBezTo>
                  <a:pt x="2534" y="859"/>
                  <a:pt x="2698" y="695"/>
                  <a:pt x="2861" y="532"/>
                </a:cubicBezTo>
                <a:cubicBezTo>
                  <a:pt x="2371" y="328"/>
                  <a:pt x="2044" y="164"/>
                  <a:pt x="1676" y="1"/>
                </a:cubicBezTo>
                <a:close/>
              </a:path>
            </a:pathLst>
          </a:custGeom>
          <a:solidFill>
            <a:srgbClr val="B8D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8072238" y="3523472"/>
            <a:ext cx="7865" cy="3932"/>
          </a:xfrm>
          <a:custGeom>
            <a:avLst/>
            <a:gdLst/>
            <a:ahLst/>
            <a:cxnLst/>
            <a:rect l="l" t="t" r="r" b="b"/>
            <a:pathLst>
              <a:path w="328" h="164" extrusionOk="0">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0"/>
                </a:moveTo>
                <a:lnTo>
                  <a:pt x="164" y="0"/>
                </a:lnTo>
                <a:lnTo>
                  <a:pt x="164" y="0"/>
                </a:lnTo>
                <a:close/>
                <a:moveTo>
                  <a:pt x="164" y="0"/>
                </a:moveTo>
                <a:lnTo>
                  <a:pt x="164" y="0"/>
                </a:lnTo>
                <a:lnTo>
                  <a:pt x="164" y="0"/>
                </a:lnTo>
                <a:close/>
                <a:moveTo>
                  <a:pt x="164" y="0"/>
                </a:moveTo>
                <a:lnTo>
                  <a:pt x="164" y="0"/>
                </a:lnTo>
                <a:lnTo>
                  <a:pt x="164"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close/>
              </a:path>
            </a:pathLst>
          </a:custGeom>
          <a:solidFill>
            <a:srgbClr val="FAE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8194743" y="3404875"/>
            <a:ext cx="24" cy="24"/>
          </a:xfrm>
          <a:custGeom>
            <a:avLst/>
            <a:gdLst/>
            <a:ahLst/>
            <a:cxnLst/>
            <a:rect l="l" t="t" r="r" b="b"/>
            <a:pathLst>
              <a:path w="1" h="1" extrusionOk="0">
                <a:moveTo>
                  <a:pt x="0" y="0"/>
                </a:moveTo>
                <a:lnTo>
                  <a:pt x="0" y="0"/>
                </a:lnTo>
                <a:lnTo>
                  <a:pt x="0" y="0"/>
                </a:lnTo>
                <a:lnTo>
                  <a:pt x="0" y="0"/>
                </a:lnTo>
                <a:lnTo>
                  <a:pt x="0" y="0"/>
                </a:lnTo>
                <a:close/>
              </a:path>
            </a:pathLst>
          </a:custGeom>
          <a:solidFill>
            <a:srgbClr val="FAF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8194743" y="3404875"/>
            <a:ext cx="24" cy="24"/>
          </a:xfrm>
          <a:custGeom>
            <a:avLst/>
            <a:gdLst/>
            <a:ahLst/>
            <a:cxnLst/>
            <a:rect l="l" t="t" r="r" b="b"/>
            <a:pathLst>
              <a:path w="1" h="1" extrusionOk="0">
                <a:moveTo>
                  <a:pt x="0" y="0"/>
                </a:moveTo>
                <a:lnTo>
                  <a:pt x="0" y="0"/>
                </a:lnTo>
                <a:lnTo>
                  <a:pt x="0" y="0"/>
                </a:lnTo>
                <a:close/>
              </a:path>
            </a:pathLst>
          </a:custGeom>
          <a:solidFill>
            <a:srgbClr val="FAE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5" name="Google Shape;1055;p40"/>
          <p:cNvGrpSpPr/>
          <p:nvPr/>
        </p:nvGrpSpPr>
        <p:grpSpPr>
          <a:xfrm>
            <a:off x="3524120" y="4307399"/>
            <a:ext cx="6289057" cy="539064"/>
            <a:chOff x="3457434" y="4469778"/>
            <a:chExt cx="6350017" cy="544289"/>
          </a:xfrm>
        </p:grpSpPr>
        <p:sp>
          <p:nvSpPr>
            <p:cNvPr id="1056" name="Google Shape;1056;p40"/>
            <p:cNvSpPr/>
            <p:nvPr/>
          </p:nvSpPr>
          <p:spPr>
            <a:xfrm>
              <a:off x="3457434" y="4667694"/>
              <a:ext cx="1467538" cy="346372"/>
            </a:xfrm>
            <a:custGeom>
              <a:avLst/>
              <a:gdLst/>
              <a:ahLst/>
              <a:cxnLst/>
              <a:rect l="l" t="t" r="r" b="b"/>
              <a:pathLst>
                <a:path w="60617" h="14307" extrusionOk="0">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0"/>
            <p:cNvSpPr/>
            <p:nvPr/>
          </p:nvSpPr>
          <p:spPr>
            <a:xfrm>
              <a:off x="3531662" y="4713209"/>
              <a:ext cx="1393310" cy="255319"/>
            </a:xfrm>
            <a:custGeom>
              <a:avLst/>
              <a:gdLst/>
              <a:ahLst/>
              <a:cxnLst/>
              <a:rect l="l" t="t" r="r" b="b"/>
              <a:pathLst>
                <a:path w="57551" h="10546" extrusionOk="0">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0"/>
            <p:cNvSpPr/>
            <p:nvPr/>
          </p:nvSpPr>
          <p:spPr>
            <a:xfrm>
              <a:off x="3531662" y="4750807"/>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0"/>
            <p:cNvSpPr/>
            <p:nvPr/>
          </p:nvSpPr>
          <p:spPr>
            <a:xfrm>
              <a:off x="3598337" y="4741898"/>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0"/>
            <p:cNvSpPr/>
            <p:nvPr/>
          </p:nvSpPr>
          <p:spPr>
            <a:xfrm>
              <a:off x="3531662" y="4812156"/>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0"/>
            <p:cNvSpPr/>
            <p:nvPr/>
          </p:nvSpPr>
          <p:spPr>
            <a:xfrm>
              <a:off x="3531662" y="4804239"/>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0"/>
            <p:cNvSpPr/>
            <p:nvPr/>
          </p:nvSpPr>
          <p:spPr>
            <a:xfrm>
              <a:off x="3531662" y="4869557"/>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0"/>
            <p:cNvSpPr/>
            <p:nvPr/>
          </p:nvSpPr>
          <p:spPr>
            <a:xfrm>
              <a:off x="3531662" y="4861641"/>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0"/>
            <p:cNvSpPr/>
            <p:nvPr/>
          </p:nvSpPr>
          <p:spPr>
            <a:xfrm>
              <a:off x="3531662" y="4931898"/>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0"/>
            <p:cNvSpPr/>
            <p:nvPr/>
          </p:nvSpPr>
          <p:spPr>
            <a:xfrm>
              <a:off x="3607862" y="4923982"/>
              <a:ext cx="1422023" cy="15858"/>
            </a:xfrm>
            <a:custGeom>
              <a:avLst/>
              <a:gdLst/>
              <a:ahLst/>
              <a:cxnLst/>
              <a:rect l="l" t="t" r="r" b="b"/>
              <a:pathLst>
                <a:path w="58737" h="655" extrusionOk="0">
                  <a:moveTo>
                    <a:pt x="0" y="0"/>
                  </a:moveTo>
                  <a:lnTo>
                    <a:pt x="0" y="654"/>
                  </a:lnTo>
                  <a:lnTo>
                    <a:pt x="58736" y="654"/>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0"/>
            <p:cNvSpPr/>
            <p:nvPr/>
          </p:nvSpPr>
          <p:spPr>
            <a:xfrm>
              <a:off x="3457434" y="4469778"/>
              <a:ext cx="1467538" cy="197941"/>
            </a:xfrm>
            <a:custGeom>
              <a:avLst/>
              <a:gdLst/>
              <a:ahLst/>
              <a:cxnLst/>
              <a:rect l="l" t="t" r="r" b="b"/>
              <a:pathLst>
                <a:path w="60617" h="8176" extrusionOk="0">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0"/>
            <p:cNvSpPr/>
            <p:nvPr/>
          </p:nvSpPr>
          <p:spPr>
            <a:xfrm>
              <a:off x="3531662" y="4494520"/>
              <a:ext cx="1393310" cy="144485"/>
            </a:xfrm>
            <a:custGeom>
              <a:avLst/>
              <a:gdLst/>
              <a:ahLst/>
              <a:cxnLst/>
              <a:rect l="l" t="t" r="r" b="b"/>
              <a:pathLst>
                <a:path w="57551" h="5968" extrusionOk="0">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0"/>
            <p:cNvSpPr/>
            <p:nvPr/>
          </p:nvSpPr>
          <p:spPr>
            <a:xfrm>
              <a:off x="3531662" y="4515293"/>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0"/>
            <p:cNvSpPr/>
            <p:nvPr/>
          </p:nvSpPr>
          <p:spPr>
            <a:xfrm>
              <a:off x="3607862" y="4507376"/>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0"/>
            <p:cNvSpPr/>
            <p:nvPr/>
          </p:nvSpPr>
          <p:spPr>
            <a:xfrm>
              <a:off x="3531662" y="4552891"/>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0"/>
            <p:cNvSpPr/>
            <p:nvPr/>
          </p:nvSpPr>
          <p:spPr>
            <a:xfrm>
              <a:off x="3541187" y="4543981"/>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0"/>
            <p:cNvSpPr/>
            <p:nvPr/>
          </p:nvSpPr>
          <p:spPr>
            <a:xfrm>
              <a:off x="3531662" y="4585550"/>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0"/>
            <p:cNvSpPr/>
            <p:nvPr/>
          </p:nvSpPr>
          <p:spPr>
            <a:xfrm>
              <a:off x="3531662" y="4618209"/>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0"/>
            <p:cNvSpPr/>
            <p:nvPr/>
          </p:nvSpPr>
          <p:spPr>
            <a:xfrm>
              <a:off x="3607862" y="4610293"/>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0"/>
            <p:cNvSpPr/>
            <p:nvPr/>
          </p:nvSpPr>
          <p:spPr>
            <a:xfrm>
              <a:off x="3541187" y="4577633"/>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0"/>
            <p:cNvSpPr/>
            <p:nvPr/>
          </p:nvSpPr>
          <p:spPr>
            <a:xfrm>
              <a:off x="3494040" y="4494520"/>
              <a:ext cx="6313411" cy="12880"/>
            </a:xfrm>
            <a:custGeom>
              <a:avLst/>
              <a:gdLst/>
              <a:ahLst/>
              <a:cxnLst/>
              <a:rect l="l" t="t" r="r" b="b"/>
              <a:pathLst>
                <a:path w="260777" h="532" extrusionOk="0">
                  <a:moveTo>
                    <a:pt x="1" y="0"/>
                  </a:moveTo>
                  <a:lnTo>
                    <a:pt x="1" y="532"/>
                  </a:lnTo>
                  <a:cubicBezTo>
                    <a:pt x="369" y="368"/>
                    <a:pt x="696" y="164"/>
                    <a:pt x="1227" y="0"/>
                  </a:cubicBezTo>
                  <a:close/>
                  <a:moveTo>
                    <a:pt x="217491" y="0"/>
                  </a:moveTo>
                  <a:lnTo>
                    <a:pt x="218350" y="532"/>
                  </a:lnTo>
                  <a:lnTo>
                    <a:pt x="224317" y="532"/>
                  </a:lnTo>
                  <a:lnTo>
                    <a:pt x="224154" y="0"/>
                  </a:lnTo>
                  <a:close/>
                  <a:moveTo>
                    <a:pt x="255463" y="0"/>
                  </a:moveTo>
                  <a:lnTo>
                    <a:pt x="255463" y="532"/>
                  </a:lnTo>
                  <a:lnTo>
                    <a:pt x="260777" y="532"/>
                  </a:lnTo>
                  <a:lnTo>
                    <a:pt x="2607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7" name="Google Shape;1077;p40"/>
          <p:cNvSpPr/>
          <p:nvPr/>
        </p:nvSpPr>
        <p:spPr>
          <a:xfrm>
            <a:off x="4124124" y="1940852"/>
            <a:ext cx="5113942" cy="3032359"/>
          </a:xfrm>
          <a:custGeom>
            <a:avLst/>
            <a:gdLst/>
            <a:ahLst/>
            <a:cxnLst/>
            <a:rect l="l" t="t" r="r" b="b"/>
            <a:pathLst>
              <a:path w="225135" h="134190" extrusionOk="0">
                <a:moveTo>
                  <a:pt x="41896" y="1"/>
                </a:moveTo>
                <a:cubicBezTo>
                  <a:pt x="37114" y="1"/>
                  <a:pt x="33190" y="3924"/>
                  <a:pt x="33190" y="8707"/>
                </a:cubicBezTo>
                <a:lnTo>
                  <a:pt x="33190" y="102349"/>
                </a:lnTo>
                <a:lnTo>
                  <a:pt x="1676" y="125197"/>
                </a:lnTo>
                <a:lnTo>
                  <a:pt x="2044" y="125197"/>
                </a:lnTo>
                <a:cubicBezTo>
                  <a:pt x="859" y="126015"/>
                  <a:pt x="0" y="127568"/>
                  <a:pt x="0" y="129081"/>
                </a:cubicBezTo>
                <a:cubicBezTo>
                  <a:pt x="0" y="131819"/>
                  <a:pt x="2371" y="134190"/>
                  <a:pt x="5109" y="134190"/>
                </a:cubicBezTo>
                <a:lnTo>
                  <a:pt x="220188" y="134190"/>
                </a:lnTo>
                <a:cubicBezTo>
                  <a:pt x="222927" y="134190"/>
                  <a:pt x="225134" y="131819"/>
                  <a:pt x="225134" y="129081"/>
                </a:cubicBezTo>
                <a:cubicBezTo>
                  <a:pt x="225134" y="127732"/>
                  <a:pt x="224644" y="126383"/>
                  <a:pt x="223622" y="125524"/>
                </a:cubicBezTo>
                <a:lnTo>
                  <a:pt x="223785" y="125524"/>
                </a:lnTo>
                <a:lnTo>
                  <a:pt x="192762" y="102349"/>
                </a:lnTo>
                <a:lnTo>
                  <a:pt x="192762" y="8707"/>
                </a:lnTo>
                <a:cubicBezTo>
                  <a:pt x="192762" y="3924"/>
                  <a:pt x="188879" y="1"/>
                  <a:pt x="1840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8" name="Google Shape;1078;p40"/>
          <p:cNvGrpSpPr/>
          <p:nvPr/>
        </p:nvGrpSpPr>
        <p:grpSpPr>
          <a:xfrm>
            <a:off x="8710866" y="1686515"/>
            <a:ext cx="1176128" cy="2845470"/>
            <a:chOff x="7907551" y="-114309"/>
            <a:chExt cx="1908059" cy="4616272"/>
          </a:xfrm>
        </p:grpSpPr>
        <p:sp>
          <p:nvSpPr>
            <p:cNvPr id="1079" name="Google Shape;1079;p40"/>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0"/>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0"/>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0"/>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0"/>
            <p:cNvSpPr/>
            <p:nvPr/>
          </p:nvSpPr>
          <p:spPr>
            <a:xfrm>
              <a:off x="7907551"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0"/>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0"/>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0"/>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0"/>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0"/>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0"/>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0"/>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0"/>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0"/>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0"/>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0"/>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5" name="Google Shape;1095;p40"/>
          <p:cNvSpPr/>
          <p:nvPr/>
        </p:nvSpPr>
        <p:spPr>
          <a:xfrm>
            <a:off x="4108715" y="1945809"/>
            <a:ext cx="5145401" cy="3032255"/>
          </a:xfrm>
          <a:custGeom>
            <a:avLst/>
            <a:gdLst/>
            <a:ahLst/>
            <a:cxnLst/>
            <a:rect l="l" t="t" r="r" b="b"/>
            <a:pathLst>
              <a:path w="225626" h="134722" extrusionOk="0">
                <a:moveTo>
                  <a:pt x="184261" y="491"/>
                </a:moveTo>
                <a:cubicBezTo>
                  <a:pt x="186468" y="491"/>
                  <a:pt x="188675" y="1513"/>
                  <a:pt x="190228" y="3066"/>
                </a:cubicBezTo>
                <a:cubicBezTo>
                  <a:pt x="191577" y="4578"/>
                  <a:pt x="192599" y="6622"/>
                  <a:pt x="192599" y="9034"/>
                </a:cubicBezTo>
                <a:lnTo>
                  <a:pt x="192599" y="102839"/>
                </a:lnTo>
                <a:lnTo>
                  <a:pt x="223381" y="125714"/>
                </a:lnTo>
                <a:lnTo>
                  <a:pt x="223581" y="126015"/>
                </a:lnTo>
                <a:cubicBezTo>
                  <a:pt x="224440" y="126873"/>
                  <a:pt x="225135" y="128059"/>
                  <a:pt x="225135" y="129408"/>
                </a:cubicBezTo>
                <a:cubicBezTo>
                  <a:pt x="225135" y="130797"/>
                  <a:pt x="224603" y="131983"/>
                  <a:pt x="223581" y="132841"/>
                </a:cubicBezTo>
                <a:cubicBezTo>
                  <a:pt x="222764" y="133699"/>
                  <a:pt x="221538" y="134190"/>
                  <a:pt x="220352" y="134190"/>
                </a:cubicBezTo>
                <a:lnTo>
                  <a:pt x="5273" y="134190"/>
                </a:lnTo>
                <a:cubicBezTo>
                  <a:pt x="3884" y="134190"/>
                  <a:pt x="2698" y="133699"/>
                  <a:pt x="1840" y="132841"/>
                </a:cubicBezTo>
                <a:cubicBezTo>
                  <a:pt x="1023" y="131983"/>
                  <a:pt x="491" y="130797"/>
                  <a:pt x="491" y="129408"/>
                </a:cubicBezTo>
                <a:cubicBezTo>
                  <a:pt x="491" y="127895"/>
                  <a:pt x="1186" y="126546"/>
                  <a:pt x="2371" y="125688"/>
                </a:cubicBezTo>
                <a:lnTo>
                  <a:pt x="2862" y="125157"/>
                </a:lnTo>
                <a:lnTo>
                  <a:pt x="2698" y="125157"/>
                </a:lnTo>
                <a:lnTo>
                  <a:pt x="33722" y="102839"/>
                </a:lnTo>
                <a:lnTo>
                  <a:pt x="33722" y="9034"/>
                </a:lnTo>
                <a:cubicBezTo>
                  <a:pt x="33722" y="6622"/>
                  <a:pt x="34539" y="4578"/>
                  <a:pt x="36092" y="3066"/>
                </a:cubicBezTo>
                <a:cubicBezTo>
                  <a:pt x="37605" y="1513"/>
                  <a:pt x="39853" y="491"/>
                  <a:pt x="42060" y="491"/>
                </a:cubicBezTo>
                <a:close/>
                <a:moveTo>
                  <a:pt x="42060" y="1"/>
                </a:moveTo>
                <a:cubicBezTo>
                  <a:pt x="37114" y="1"/>
                  <a:pt x="33190" y="4088"/>
                  <a:pt x="33190" y="9034"/>
                </a:cubicBezTo>
                <a:lnTo>
                  <a:pt x="33190" y="102676"/>
                </a:lnTo>
                <a:lnTo>
                  <a:pt x="1023" y="125688"/>
                </a:lnTo>
                <a:lnTo>
                  <a:pt x="1589" y="125688"/>
                </a:lnTo>
                <a:cubicBezTo>
                  <a:pt x="620" y="126584"/>
                  <a:pt x="1" y="127949"/>
                  <a:pt x="1" y="129408"/>
                </a:cubicBezTo>
                <a:cubicBezTo>
                  <a:pt x="1" y="132310"/>
                  <a:pt x="2371" y="134721"/>
                  <a:pt x="5273" y="134721"/>
                </a:cubicBezTo>
                <a:lnTo>
                  <a:pt x="220352" y="134721"/>
                </a:lnTo>
                <a:cubicBezTo>
                  <a:pt x="223254" y="134721"/>
                  <a:pt x="225625" y="132310"/>
                  <a:pt x="225625" y="129408"/>
                </a:cubicBezTo>
                <a:cubicBezTo>
                  <a:pt x="225625" y="128054"/>
                  <a:pt x="225101" y="126962"/>
                  <a:pt x="224258" y="126015"/>
                </a:cubicBezTo>
                <a:lnTo>
                  <a:pt x="224603" y="126015"/>
                </a:lnTo>
                <a:lnTo>
                  <a:pt x="223949" y="125530"/>
                </a:lnTo>
                <a:lnTo>
                  <a:pt x="223949" y="125530"/>
                </a:lnTo>
                <a:lnTo>
                  <a:pt x="223949" y="125524"/>
                </a:lnTo>
                <a:lnTo>
                  <a:pt x="223942" y="125524"/>
                </a:lnTo>
                <a:lnTo>
                  <a:pt x="193130" y="102676"/>
                </a:lnTo>
                <a:lnTo>
                  <a:pt x="193130" y="9034"/>
                </a:lnTo>
                <a:cubicBezTo>
                  <a:pt x="193130" y="4088"/>
                  <a:pt x="189043" y="1"/>
                  <a:pt x="184261" y="1"/>
                </a:cubicBezTo>
                <a:close/>
              </a:path>
            </a:pathLst>
          </a:custGeom>
          <a:solidFill>
            <a:srgbClr val="006FE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0"/>
          <p:cNvSpPr/>
          <p:nvPr/>
        </p:nvSpPr>
        <p:spPr>
          <a:xfrm>
            <a:off x="4195225" y="4784947"/>
            <a:ext cx="5013370" cy="10623"/>
          </a:xfrm>
          <a:custGeom>
            <a:avLst/>
            <a:gdLst/>
            <a:ahLst/>
            <a:cxnLst/>
            <a:rect l="l" t="t" r="r" b="b"/>
            <a:pathLst>
              <a:path w="219044" h="696" extrusionOk="0">
                <a:moveTo>
                  <a:pt x="0" y="1"/>
                </a:moveTo>
                <a:lnTo>
                  <a:pt x="0" y="695"/>
                </a:lnTo>
                <a:lnTo>
                  <a:pt x="219044" y="695"/>
                </a:lnTo>
                <a:lnTo>
                  <a:pt x="219044"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0"/>
          <p:cNvSpPr/>
          <p:nvPr/>
        </p:nvSpPr>
        <p:spPr>
          <a:xfrm>
            <a:off x="4496502" y="4310732"/>
            <a:ext cx="4422237" cy="367551"/>
          </a:xfrm>
          <a:custGeom>
            <a:avLst/>
            <a:gdLst/>
            <a:ahLst/>
            <a:cxnLst/>
            <a:rect l="l" t="t" r="r" b="b"/>
            <a:pathLst>
              <a:path w="192313" h="15329" extrusionOk="0">
                <a:moveTo>
                  <a:pt x="20806" y="164"/>
                </a:moveTo>
                <a:lnTo>
                  <a:pt x="44043" y="327"/>
                </a:lnTo>
                <a:lnTo>
                  <a:pt x="43777" y="327"/>
                </a:lnTo>
                <a:lnTo>
                  <a:pt x="42428" y="1840"/>
                </a:lnTo>
                <a:lnTo>
                  <a:pt x="30329" y="1676"/>
                </a:lnTo>
                <a:lnTo>
                  <a:pt x="32046" y="327"/>
                </a:lnTo>
                <a:lnTo>
                  <a:pt x="31188" y="327"/>
                </a:lnTo>
                <a:lnTo>
                  <a:pt x="29471" y="1676"/>
                </a:lnTo>
                <a:lnTo>
                  <a:pt x="18925" y="1676"/>
                </a:lnTo>
                <a:lnTo>
                  <a:pt x="20806" y="164"/>
                </a:lnTo>
                <a:close/>
                <a:moveTo>
                  <a:pt x="44632" y="332"/>
                </a:moveTo>
                <a:lnTo>
                  <a:pt x="67279" y="491"/>
                </a:lnTo>
                <a:lnTo>
                  <a:pt x="66625" y="2044"/>
                </a:lnTo>
                <a:lnTo>
                  <a:pt x="55876" y="2044"/>
                </a:lnTo>
                <a:lnTo>
                  <a:pt x="56897" y="491"/>
                </a:lnTo>
                <a:lnTo>
                  <a:pt x="56039" y="491"/>
                </a:lnTo>
                <a:lnTo>
                  <a:pt x="55017" y="1840"/>
                </a:lnTo>
                <a:lnTo>
                  <a:pt x="43286" y="1840"/>
                </a:lnTo>
                <a:lnTo>
                  <a:pt x="44632" y="332"/>
                </a:lnTo>
                <a:close/>
                <a:moveTo>
                  <a:pt x="68138" y="491"/>
                </a:moveTo>
                <a:lnTo>
                  <a:pt x="80073" y="654"/>
                </a:lnTo>
                <a:lnTo>
                  <a:pt x="79542" y="2208"/>
                </a:lnTo>
                <a:lnTo>
                  <a:pt x="67443" y="2044"/>
                </a:lnTo>
                <a:lnTo>
                  <a:pt x="68138" y="491"/>
                </a:lnTo>
                <a:close/>
                <a:moveTo>
                  <a:pt x="80727" y="654"/>
                </a:moveTo>
                <a:lnTo>
                  <a:pt x="92335" y="818"/>
                </a:lnTo>
                <a:lnTo>
                  <a:pt x="92335" y="2208"/>
                </a:lnTo>
                <a:lnTo>
                  <a:pt x="80400" y="2208"/>
                </a:lnTo>
                <a:lnTo>
                  <a:pt x="80727" y="654"/>
                </a:lnTo>
                <a:close/>
                <a:moveTo>
                  <a:pt x="104597" y="818"/>
                </a:moveTo>
                <a:lnTo>
                  <a:pt x="104761" y="2371"/>
                </a:lnTo>
                <a:lnTo>
                  <a:pt x="93194" y="2208"/>
                </a:lnTo>
                <a:lnTo>
                  <a:pt x="93194" y="818"/>
                </a:lnTo>
                <a:close/>
                <a:moveTo>
                  <a:pt x="105456" y="818"/>
                </a:moveTo>
                <a:lnTo>
                  <a:pt x="116492" y="1022"/>
                </a:lnTo>
                <a:lnTo>
                  <a:pt x="116860" y="2371"/>
                </a:lnTo>
                <a:lnTo>
                  <a:pt x="105619" y="2371"/>
                </a:lnTo>
                <a:lnTo>
                  <a:pt x="105456" y="818"/>
                </a:lnTo>
                <a:close/>
                <a:moveTo>
                  <a:pt x="128100" y="1022"/>
                </a:moveTo>
                <a:lnTo>
                  <a:pt x="128754" y="2535"/>
                </a:lnTo>
                <a:lnTo>
                  <a:pt x="117718" y="2371"/>
                </a:lnTo>
                <a:lnTo>
                  <a:pt x="117187" y="1022"/>
                </a:lnTo>
                <a:close/>
                <a:moveTo>
                  <a:pt x="128958" y="1022"/>
                </a:moveTo>
                <a:lnTo>
                  <a:pt x="139504" y="1186"/>
                </a:lnTo>
                <a:lnTo>
                  <a:pt x="140526" y="2535"/>
                </a:lnTo>
                <a:lnTo>
                  <a:pt x="129612" y="2535"/>
                </a:lnTo>
                <a:lnTo>
                  <a:pt x="128958" y="1022"/>
                </a:lnTo>
                <a:close/>
                <a:moveTo>
                  <a:pt x="150744" y="1186"/>
                </a:moveTo>
                <a:lnTo>
                  <a:pt x="151929" y="2698"/>
                </a:lnTo>
                <a:lnTo>
                  <a:pt x="141220" y="2535"/>
                </a:lnTo>
                <a:lnTo>
                  <a:pt x="140362" y="1186"/>
                </a:lnTo>
                <a:close/>
                <a:moveTo>
                  <a:pt x="151439" y="1186"/>
                </a:moveTo>
                <a:lnTo>
                  <a:pt x="162843" y="1349"/>
                </a:lnTo>
                <a:lnTo>
                  <a:pt x="164355" y="2698"/>
                </a:lnTo>
                <a:lnTo>
                  <a:pt x="152624" y="2698"/>
                </a:lnTo>
                <a:lnTo>
                  <a:pt x="151439" y="1186"/>
                </a:lnTo>
                <a:close/>
                <a:moveTo>
                  <a:pt x="163701" y="1349"/>
                </a:moveTo>
                <a:lnTo>
                  <a:pt x="174574" y="1513"/>
                </a:lnTo>
                <a:lnTo>
                  <a:pt x="176290" y="2862"/>
                </a:lnTo>
                <a:lnTo>
                  <a:pt x="165050" y="2698"/>
                </a:lnTo>
                <a:lnTo>
                  <a:pt x="163701" y="1349"/>
                </a:lnTo>
                <a:close/>
                <a:moveTo>
                  <a:pt x="18598" y="1840"/>
                </a:moveTo>
                <a:lnTo>
                  <a:pt x="29307" y="2044"/>
                </a:lnTo>
                <a:lnTo>
                  <a:pt x="27427" y="3556"/>
                </a:lnTo>
                <a:lnTo>
                  <a:pt x="16350" y="3556"/>
                </a:lnTo>
                <a:lnTo>
                  <a:pt x="18598" y="1840"/>
                </a:lnTo>
                <a:close/>
                <a:moveTo>
                  <a:pt x="42265" y="2044"/>
                </a:moveTo>
                <a:lnTo>
                  <a:pt x="40711" y="3720"/>
                </a:lnTo>
                <a:lnTo>
                  <a:pt x="28286" y="3556"/>
                </a:lnTo>
                <a:lnTo>
                  <a:pt x="30166" y="2044"/>
                </a:lnTo>
                <a:close/>
                <a:moveTo>
                  <a:pt x="43123" y="2044"/>
                </a:moveTo>
                <a:lnTo>
                  <a:pt x="54854" y="2208"/>
                </a:lnTo>
                <a:lnTo>
                  <a:pt x="53832" y="3720"/>
                </a:lnTo>
                <a:lnTo>
                  <a:pt x="41733" y="3720"/>
                </a:lnTo>
                <a:lnTo>
                  <a:pt x="43123" y="2044"/>
                </a:lnTo>
                <a:close/>
                <a:moveTo>
                  <a:pt x="66421" y="2208"/>
                </a:moveTo>
                <a:lnTo>
                  <a:pt x="65604" y="3883"/>
                </a:lnTo>
                <a:lnTo>
                  <a:pt x="54690" y="3720"/>
                </a:lnTo>
                <a:lnTo>
                  <a:pt x="55876" y="2208"/>
                </a:lnTo>
                <a:close/>
                <a:moveTo>
                  <a:pt x="67279" y="2208"/>
                </a:moveTo>
                <a:lnTo>
                  <a:pt x="79542" y="2371"/>
                </a:lnTo>
                <a:lnTo>
                  <a:pt x="79051" y="3883"/>
                </a:lnTo>
                <a:lnTo>
                  <a:pt x="66625" y="3883"/>
                </a:lnTo>
                <a:lnTo>
                  <a:pt x="67279" y="2208"/>
                </a:lnTo>
                <a:close/>
                <a:moveTo>
                  <a:pt x="92335" y="2371"/>
                </a:moveTo>
                <a:lnTo>
                  <a:pt x="92172" y="4088"/>
                </a:lnTo>
                <a:lnTo>
                  <a:pt x="79909" y="3883"/>
                </a:lnTo>
                <a:lnTo>
                  <a:pt x="80400" y="2371"/>
                </a:lnTo>
                <a:close/>
                <a:moveTo>
                  <a:pt x="93194" y="2371"/>
                </a:moveTo>
                <a:lnTo>
                  <a:pt x="104761" y="2535"/>
                </a:lnTo>
                <a:lnTo>
                  <a:pt x="104924" y="4088"/>
                </a:lnTo>
                <a:lnTo>
                  <a:pt x="92989" y="4088"/>
                </a:lnTo>
                <a:lnTo>
                  <a:pt x="93194" y="2371"/>
                </a:lnTo>
                <a:close/>
                <a:moveTo>
                  <a:pt x="117023" y="2535"/>
                </a:moveTo>
                <a:lnTo>
                  <a:pt x="117514" y="4088"/>
                </a:lnTo>
                <a:lnTo>
                  <a:pt x="105783" y="4088"/>
                </a:lnTo>
                <a:lnTo>
                  <a:pt x="105619" y="2535"/>
                </a:lnTo>
                <a:close/>
                <a:moveTo>
                  <a:pt x="117718" y="2535"/>
                </a:moveTo>
                <a:lnTo>
                  <a:pt x="128958" y="2698"/>
                </a:lnTo>
                <a:lnTo>
                  <a:pt x="129776" y="4251"/>
                </a:lnTo>
                <a:lnTo>
                  <a:pt x="118372" y="4088"/>
                </a:lnTo>
                <a:lnTo>
                  <a:pt x="117718" y="2535"/>
                </a:lnTo>
                <a:close/>
                <a:moveTo>
                  <a:pt x="140689" y="2698"/>
                </a:moveTo>
                <a:lnTo>
                  <a:pt x="141711" y="4251"/>
                </a:lnTo>
                <a:lnTo>
                  <a:pt x="130471" y="4251"/>
                </a:lnTo>
                <a:lnTo>
                  <a:pt x="129776" y="2698"/>
                </a:lnTo>
                <a:close/>
                <a:moveTo>
                  <a:pt x="141384" y="2698"/>
                </a:moveTo>
                <a:lnTo>
                  <a:pt x="152093" y="2862"/>
                </a:lnTo>
                <a:lnTo>
                  <a:pt x="153483" y="4415"/>
                </a:lnTo>
                <a:lnTo>
                  <a:pt x="153483" y="4415"/>
                </a:lnTo>
                <a:lnTo>
                  <a:pt x="142569" y="4251"/>
                </a:lnTo>
                <a:lnTo>
                  <a:pt x="141384" y="2698"/>
                </a:lnTo>
                <a:close/>
                <a:moveTo>
                  <a:pt x="164519" y="2862"/>
                </a:moveTo>
                <a:lnTo>
                  <a:pt x="166235" y="4415"/>
                </a:lnTo>
                <a:lnTo>
                  <a:pt x="154137" y="4415"/>
                </a:lnTo>
                <a:lnTo>
                  <a:pt x="152788" y="2862"/>
                </a:lnTo>
                <a:close/>
                <a:moveTo>
                  <a:pt x="165377" y="2862"/>
                </a:moveTo>
                <a:lnTo>
                  <a:pt x="176617" y="3066"/>
                </a:lnTo>
                <a:lnTo>
                  <a:pt x="178498" y="4415"/>
                </a:lnTo>
                <a:lnTo>
                  <a:pt x="166930" y="4415"/>
                </a:lnTo>
                <a:lnTo>
                  <a:pt x="165377" y="2862"/>
                </a:lnTo>
                <a:close/>
                <a:moveTo>
                  <a:pt x="16187" y="3720"/>
                </a:moveTo>
                <a:lnTo>
                  <a:pt x="27100" y="3883"/>
                </a:lnTo>
                <a:lnTo>
                  <a:pt x="25220" y="5600"/>
                </a:lnTo>
                <a:lnTo>
                  <a:pt x="13816" y="5600"/>
                </a:lnTo>
                <a:lnTo>
                  <a:pt x="16187" y="3720"/>
                </a:lnTo>
                <a:close/>
                <a:moveTo>
                  <a:pt x="40548" y="3883"/>
                </a:moveTo>
                <a:lnTo>
                  <a:pt x="39035" y="5600"/>
                </a:lnTo>
                <a:lnTo>
                  <a:pt x="26242" y="5600"/>
                </a:lnTo>
                <a:lnTo>
                  <a:pt x="28122" y="3883"/>
                </a:lnTo>
                <a:close/>
                <a:moveTo>
                  <a:pt x="53668" y="3883"/>
                </a:moveTo>
                <a:lnTo>
                  <a:pt x="52483" y="5764"/>
                </a:lnTo>
                <a:lnTo>
                  <a:pt x="40057" y="5600"/>
                </a:lnTo>
                <a:lnTo>
                  <a:pt x="41570" y="3883"/>
                </a:lnTo>
                <a:close/>
                <a:moveTo>
                  <a:pt x="54527" y="3883"/>
                </a:moveTo>
                <a:lnTo>
                  <a:pt x="65604" y="4088"/>
                </a:lnTo>
                <a:lnTo>
                  <a:pt x="64745" y="5764"/>
                </a:lnTo>
                <a:lnTo>
                  <a:pt x="53341" y="5764"/>
                </a:lnTo>
                <a:lnTo>
                  <a:pt x="54527" y="3883"/>
                </a:lnTo>
                <a:close/>
                <a:moveTo>
                  <a:pt x="79051" y="4088"/>
                </a:moveTo>
                <a:lnTo>
                  <a:pt x="78520" y="5764"/>
                </a:lnTo>
                <a:lnTo>
                  <a:pt x="65604" y="5764"/>
                </a:lnTo>
                <a:lnTo>
                  <a:pt x="66421" y="4088"/>
                </a:lnTo>
                <a:close/>
                <a:moveTo>
                  <a:pt x="79909" y="4088"/>
                </a:moveTo>
                <a:lnTo>
                  <a:pt x="92172" y="4251"/>
                </a:lnTo>
                <a:lnTo>
                  <a:pt x="91967" y="5927"/>
                </a:lnTo>
                <a:lnTo>
                  <a:pt x="79378" y="5764"/>
                </a:lnTo>
                <a:lnTo>
                  <a:pt x="79909" y="4088"/>
                </a:lnTo>
                <a:close/>
                <a:moveTo>
                  <a:pt x="104924" y="4251"/>
                </a:moveTo>
                <a:lnTo>
                  <a:pt x="105088" y="5927"/>
                </a:lnTo>
                <a:lnTo>
                  <a:pt x="92826" y="5927"/>
                </a:lnTo>
                <a:lnTo>
                  <a:pt x="92989" y="4251"/>
                </a:lnTo>
                <a:close/>
                <a:moveTo>
                  <a:pt x="105783" y="4251"/>
                </a:moveTo>
                <a:lnTo>
                  <a:pt x="117514" y="4415"/>
                </a:lnTo>
                <a:lnTo>
                  <a:pt x="118045" y="5927"/>
                </a:lnTo>
                <a:lnTo>
                  <a:pt x="106110" y="5927"/>
                </a:lnTo>
                <a:lnTo>
                  <a:pt x="105783" y="4251"/>
                </a:lnTo>
                <a:close/>
                <a:moveTo>
                  <a:pt x="129776" y="4415"/>
                </a:moveTo>
                <a:lnTo>
                  <a:pt x="130634" y="5927"/>
                </a:lnTo>
                <a:lnTo>
                  <a:pt x="118903" y="5927"/>
                </a:lnTo>
                <a:lnTo>
                  <a:pt x="118372" y="4415"/>
                </a:lnTo>
                <a:close/>
                <a:moveTo>
                  <a:pt x="141874" y="4415"/>
                </a:moveTo>
                <a:lnTo>
                  <a:pt x="142896" y="6131"/>
                </a:lnTo>
                <a:lnTo>
                  <a:pt x="131492" y="6131"/>
                </a:lnTo>
                <a:lnTo>
                  <a:pt x="130634" y="4415"/>
                </a:lnTo>
                <a:close/>
                <a:moveTo>
                  <a:pt x="142569" y="4415"/>
                </a:moveTo>
                <a:lnTo>
                  <a:pt x="153646" y="4578"/>
                </a:lnTo>
                <a:lnTo>
                  <a:pt x="154995" y="6131"/>
                </a:lnTo>
                <a:lnTo>
                  <a:pt x="143755" y="6131"/>
                </a:lnTo>
                <a:lnTo>
                  <a:pt x="142569" y="4415"/>
                </a:lnTo>
                <a:close/>
                <a:moveTo>
                  <a:pt x="166399" y="4578"/>
                </a:moveTo>
                <a:lnTo>
                  <a:pt x="168116" y="6131"/>
                </a:lnTo>
                <a:lnTo>
                  <a:pt x="155853" y="6131"/>
                </a:lnTo>
                <a:lnTo>
                  <a:pt x="154300" y="4578"/>
                </a:lnTo>
                <a:close/>
                <a:moveTo>
                  <a:pt x="167094" y="4578"/>
                </a:moveTo>
                <a:lnTo>
                  <a:pt x="178661" y="4742"/>
                </a:lnTo>
                <a:lnTo>
                  <a:pt x="180705" y="6295"/>
                </a:lnTo>
                <a:lnTo>
                  <a:pt x="168974" y="6131"/>
                </a:lnTo>
                <a:lnTo>
                  <a:pt x="167094" y="4578"/>
                </a:lnTo>
                <a:close/>
                <a:moveTo>
                  <a:pt x="24893" y="5764"/>
                </a:moveTo>
                <a:lnTo>
                  <a:pt x="22849" y="7644"/>
                </a:lnTo>
                <a:lnTo>
                  <a:pt x="11078" y="7644"/>
                </a:lnTo>
                <a:lnTo>
                  <a:pt x="13653" y="5764"/>
                </a:lnTo>
                <a:close/>
                <a:moveTo>
                  <a:pt x="25915" y="5764"/>
                </a:moveTo>
                <a:lnTo>
                  <a:pt x="38831" y="5927"/>
                </a:lnTo>
                <a:lnTo>
                  <a:pt x="37155" y="7807"/>
                </a:lnTo>
                <a:lnTo>
                  <a:pt x="23871" y="7644"/>
                </a:lnTo>
                <a:lnTo>
                  <a:pt x="25915" y="5764"/>
                </a:lnTo>
                <a:close/>
                <a:moveTo>
                  <a:pt x="52320" y="5927"/>
                </a:moveTo>
                <a:lnTo>
                  <a:pt x="51093" y="7807"/>
                </a:lnTo>
                <a:lnTo>
                  <a:pt x="38177" y="7807"/>
                </a:lnTo>
                <a:lnTo>
                  <a:pt x="39689" y="5927"/>
                </a:lnTo>
                <a:close/>
                <a:moveTo>
                  <a:pt x="64582" y="5927"/>
                </a:moveTo>
                <a:lnTo>
                  <a:pt x="63723" y="7807"/>
                </a:lnTo>
                <a:lnTo>
                  <a:pt x="51952" y="7807"/>
                </a:lnTo>
                <a:lnTo>
                  <a:pt x="53341" y="5927"/>
                </a:lnTo>
                <a:close/>
                <a:moveTo>
                  <a:pt x="65604" y="5927"/>
                </a:moveTo>
                <a:lnTo>
                  <a:pt x="78356" y="6131"/>
                </a:lnTo>
                <a:lnTo>
                  <a:pt x="77866" y="7807"/>
                </a:lnTo>
                <a:lnTo>
                  <a:pt x="64582" y="7807"/>
                </a:lnTo>
                <a:lnTo>
                  <a:pt x="65604" y="5927"/>
                </a:lnTo>
                <a:close/>
                <a:moveTo>
                  <a:pt x="91967" y="6131"/>
                </a:moveTo>
                <a:lnTo>
                  <a:pt x="91804" y="7807"/>
                </a:lnTo>
                <a:lnTo>
                  <a:pt x="78888" y="7807"/>
                </a:lnTo>
                <a:lnTo>
                  <a:pt x="79378" y="6131"/>
                </a:lnTo>
                <a:close/>
                <a:moveTo>
                  <a:pt x="105251" y="6131"/>
                </a:moveTo>
                <a:lnTo>
                  <a:pt x="105456" y="7971"/>
                </a:lnTo>
                <a:lnTo>
                  <a:pt x="105456" y="7971"/>
                </a:lnTo>
                <a:lnTo>
                  <a:pt x="92826" y="7807"/>
                </a:lnTo>
                <a:lnTo>
                  <a:pt x="92826" y="6131"/>
                </a:lnTo>
                <a:close/>
                <a:moveTo>
                  <a:pt x="118208" y="6131"/>
                </a:moveTo>
                <a:lnTo>
                  <a:pt x="118740" y="7971"/>
                </a:lnTo>
                <a:lnTo>
                  <a:pt x="106273" y="7971"/>
                </a:lnTo>
                <a:lnTo>
                  <a:pt x="106110" y="6131"/>
                </a:lnTo>
                <a:close/>
                <a:moveTo>
                  <a:pt x="119067" y="6131"/>
                </a:moveTo>
                <a:lnTo>
                  <a:pt x="130798" y="6295"/>
                </a:lnTo>
                <a:lnTo>
                  <a:pt x="131656" y="7971"/>
                </a:lnTo>
                <a:lnTo>
                  <a:pt x="119557" y="7971"/>
                </a:lnTo>
                <a:lnTo>
                  <a:pt x="119067" y="6131"/>
                </a:lnTo>
                <a:close/>
                <a:moveTo>
                  <a:pt x="143060" y="6295"/>
                </a:moveTo>
                <a:lnTo>
                  <a:pt x="144286" y="7971"/>
                </a:lnTo>
                <a:lnTo>
                  <a:pt x="132514" y="7971"/>
                </a:lnTo>
                <a:lnTo>
                  <a:pt x="131656" y="6295"/>
                </a:lnTo>
                <a:close/>
                <a:moveTo>
                  <a:pt x="155158" y="6295"/>
                </a:moveTo>
                <a:lnTo>
                  <a:pt x="156712" y="7971"/>
                </a:lnTo>
                <a:lnTo>
                  <a:pt x="145103" y="7971"/>
                </a:lnTo>
                <a:lnTo>
                  <a:pt x="143918" y="6295"/>
                </a:lnTo>
                <a:close/>
                <a:moveTo>
                  <a:pt x="156017" y="6295"/>
                </a:moveTo>
                <a:lnTo>
                  <a:pt x="168279" y="6458"/>
                </a:lnTo>
                <a:lnTo>
                  <a:pt x="170159" y="7971"/>
                </a:lnTo>
                <a:lnTo>
                  <a:pt x="157570" y="7971"/>
                </a:lnTo>
                <a:lnTo>
                  <a:pt x="156017" y="6295"/>
                </a:lnTo>
                <a:close/>
                <a:moveTo>
                  <a:pt x="180868" y="6458"/>
                </a:moveTo>
                <a:lnTo>
                  <a:pt x="183116" y="8175"/>
                </a:lnTo>
                <a:lnTo>
                  <a:pt x="171018" y="7971"/>
                </a:lnTo>
                <a:lnTo>
                  <a:pt x="169137" y="6458"/>
                </a:lnTo>
                <a:close/>
                <a:moveTo>
                  <a:pt x="22686" y="7971"/>
                </a:moveTo>
                <a:lnTo>
                  <a:pt x="20274" y="10014"/>
                </a:lnTo>
                <a:lnTo>
                  <a:pt x="8176" y="10014"/>
                </a:lnTo>
                <a:lnTo>
                  <a:pt x="10751" y="7971"/>
                </a:lnTo>
                <a:close/>
                <a:moveTo>
                  <a:pt x="36992" y="7971"/>
                </a:moveTo>
                <a:lnTo>
                  <a:pt x="35112" y="10014"/>
                </a:lnTo>
                <a:lnTo>
                  <a:pt x="21460" y="10014"/>
                </a:lnTo>
                <a:lnTo>
                  <a:pt x="23708" y="7971"/>
                </a:lnTo>
                <a:close/>
                <a:moveTo>
                  <a:pt x="50930" y="7971"/>
                </a:moveTo>
                <a:lnTo>
                  <a:pt x="49581" y="10014"/>
                </a:lnTo>
                <a:lnTo>
                  <a:pt x="36133" y="10014"/>
                </a:lnTo>
                <a:lnTo>
                  <a:pt x="37809" y="7971"/>
                </a:lnTo>
                <a:close/>
                <a:moveTo>
                  <a:pt x="63560" y="7971"/>
                </a:moveTo>
                <a:lnTo>
                  <a:pt x="62538" y="10014"/>
                </a:lnTo>
                <a:lnTo>
                  <a:pt x="50603" y="10014"/>
                </a:lnTo>
                <a:lnTo>
                  <a:pt x="51788" y="7971"/>
                </a:lnTo>
                <a:close/>
                <a:moveTo>
                  <a:pt x="64582" y="7971"/>
                </a:moveTo>
                <a:lnTo>
                  <a:pt x="77866" y="8175"/>
                </a:lnTo>
                <a:lnTo>
                  <a:pt x="77334" y="10014"/>
                </a:lnTo>
                <a:lnTo>
                  <a:pt x="63560" y="10014"/>
                </a:lnTo>
                <a:lnTo>
                  <a:pt x="64582" y="7971"/>
                </a:lnTo>
                <a:close/>
                <a:moveTo>
                  <a:pt x="91804" y="8175"/>
                </a:moveTo>
                <a:lnTo>
                  <a:pt x="91640" y="10014"/>
                </a:lnTo>
                <a:lnTo>
                  <a:pt x="78356" y="10014"/>
                </a:lnTo>
                <a:lnTo>
                  <a:pt x="78888" y="8175"/>
                </a:lnTo>
                <a:close/>
                <a:moveTo>
                  <a:pt x="105456" y="8175"/>
                </a:moveTo>
                <a:lnTo>
                  <a:pt x="105619" y="10014"/>
                </a:lnTo>
                <a:lnTo>
                  <a:pt x="92662" y="10014"/>
                </a:lnTo>
                <a:lnTo>
                  <a:pt x="92662" y="8175"/>
                </a:lnTo>
                <a:close/>
                <a:moveTo>
                  <a:pt x="118740" y="8175"/>
                </a:moveTo>
                <a:lnTo>
                  <a:pt x="119394" y="10014"/>
                </a:lnTo>
                <a:lnTo>
                  <a:pt x="106641" y="10014"/>
                </a:lnTo>
                <a:lnTo>
                  <a:pt x="106273" y="8175"/>
                </a:lnTo>
                <a:close/>
                <a:moveTo>
                  <a:pt x="131819" y="8175"/>
                </a:moveTo>
                <a:lnTo>
                  <a:pt x="132678" y="10014"/>
                </a:lnTo>
                <a:lnTo>
                  <a:pt x="120252" y="10014"/>
                </a:lnTo>
                <a:lnTo>
                  <a:pt x="119557" y="8175"/>
                </a:lnTo>
                <a:close/>
                <a:moveTo>
                  <a:pt x="144449" y="8175"/>
                </a:moveTo>
                <a:lnTo>
                  <a:pt x="145798" y="10014"/>
                </a:lnTo>
                <a:lnTo>
                  <a:pt x="133536" y="10014"/>
                </a:lnTo>
                <a:lnTo>
                  <a:pt x="132678" y="8175"/>
                </a:lnTo>
                <a:close/>
                <a:moveTo>
                  <a:pt x="156875" y="8175"/>
                </a:moveTo>
                <a:lnTo>
                  <a:pt x="158388" y="10014"/>
                </a:lnTo>
                <a:lnTo>
                  <a:pt x="146657" y="10014"/>
                </a:lnTo>
                <a:lnTo>
                  <a:pt x="145308" y="8175"/>
                </a:lnTo>
                <a:close/>
                <a:moveTo>
                  <a:pt x="157734" y="8175"/>
                </a:moveTo>
                <a:lnTo>
                  <a:pt x="170323" y="8339"/>
                </a:lnTo>
                <a:lnTo>
                  <a:pt x="172366" y="10014"/>
                </a:lnTo>
                <a:lnTo>
                  <a:pt x="159246" y="10014"/>
                </a:lnTo>
                <a:lnTo>
                  <a:pt x="157734" y="8175"/>
                </a:lnTo>
                <a:close/>
                <a:moveTo>
                  <a:pt x="183280" y="8339"/>
                </a:moveTo>
                <a:lnTo>
                  <a:pt x="185487" y="10014"/>
                </a:lnTo>
                <a:lnTo>
                  <a:pt x="173061" y="10014"/>
                </a:lnTo>
                <a:lnTo>
                  <a:pt x="171181" y="8339"/>
                </a:lnTo>
                <a:close/>
                <a:moveTo>
                  <a:pt x="172530" y="10219"/>
                </a:moveTo>
                <a:lnTo>
                  <a:pt x="174574" y="12058"/>
                </a:lnTo>
                <a:lnTo>
                  <a:pt x="161126" y="12058"/>
                </a:lnTo>
                <a:lnTo>
                  <a:pt x="159409" y="10219"/>
                </a:lnTo>
                <a:close/>
                <a:moveTo>
                  <a:pt x="185814" y="10219"/>
                </a:moveTo>
                <a:lnTo>
                  <a:pt x="188226" y="12058"/>
                </a:lnTo>
                <a:lnTo>
                  <a:pt x="175432" y="12058"/>
                </a:lnTo>
                <a:lnTo>
                  <a:pt x="173388" y="10219"/>
                </a:lnTo>
                <a:close/>
                <a:moveTo>
                  <a:pt x="77171" y="10219"/>
                </a:moveTo>
                <a:lnTo>
                  <a:pt x="76640" y="12263"/>
                </a:lnTo>
                <a:lnTo>
                  <a:pt x="62538" y="12263"/>
                </a:lnTo>
                <a:lnTo>
                  <a:pt x="63355" y="10219"/>
                </a:lnTo>
                <a:close/>
                <a:moveTo>
                  <a:pt x="91640" y="10219"/>
                </a:moveTo>
                <a:lnTo>
                  <a:pt x="91477" y="12263"/>
                </a:lnTo>
                <a:lnTo>
                  <a:pt x="77661" y="12263"/>
                </a:lnTo>
                <a:lnTo>
                  <a:pt x="78193" y="10219"/>
                </a:lnTo>
                <a:close/>
                <a:moveTo>
                  <a:pt x="105783" y="10219"/>
                </a:moveTo>
                <a:lnTo>
                  <a:pt x="105946" y="12263"/>
                </a:lnTo>
                <a:lnTo>
                  <a:pt x="92499" y="12263"/>
                </a:lnTo>
                <a:lnTo>
                  <a:pt x="92662" y="10219"/>
                </a:lnTo>
                <a:close/>
                <a:moveTo>
                  <a:pt x="119394" y="10219"/>
                </a:moveTo>
                <a:lnTo>
                  <a:pt x="120089" y="12263"/>
                </a:lnTo>
                <a:lnTo>
                  <a:pt x="106968" y="12263"/>
                </a:lnTo>
                <a:lnTo>
                  <a:pt x="106641" y="10219"/>
                </a:lnTo>
                <a:close/>
                <a:moveTo>
                  <a:pt x="132841" y="10219"/>
                </a:moveTo>
                <a:lnTo>
                  <a:pt x="133863" y="12263"/>
                </a:lnTo>
                <a:lnTo>
                  <a:pt x="120947" y="12263"/>
                </a:lnTo>
                <a:lnTo>
                  <a:pt x="120252" y="10219"/>
                </a:lnTo>
                <a:close/>
                <a:moveTo>
                  <a:pt x="145962" y="10219"/>
                </a:moveTo>
                <a:lnTo>
                  <a:pt x="147147" y="12263"/>
                </a:lnTo>
                <a:lnTo>
                  <a:pt x="134721" y="12263"/>
                </a:lnTo>
                <a:lnTo>
                  <a:pt x="133700" y="10219"/>
                </a:lnTo>
                <a:close/>
                <a:moveTo>
                  <a:pt x="158755" y="10219"/>
                </a:moveTo>
                <a:lnTo>
                  <a:pt x="160268" y="12058"/>
                </a:lnTo>
                <a:lnTo>
                  <a:pt x="148169" y="12263"/>
                </a:lnTo>
                <a:lnTo>
                  <a:pt x="146820" y="10219"/>
                </a:lnTo>
                <a:close/>
                <a:moveTo>
                  <a:pt x="20111" y="10219"/>
                </a:moveTo>
                <a:lnTo>
                  <a:pt x="17740" y="12426"/>
                </a:lnTo>
                <a:lnTo>
                  <a:pt x="5110" y="12426"/>
                </a:lnTo>
                <a:lnTo>
                  <a:pt x="7849" y="10219"/>
                </a:lnTo>
                <a:close/>
                <a:moveTo>
                  <a:pt x="34948" y="10219"/>
                </a:moveTo>
                <a:lnTo>
                  <a:pt x="33068" y="12426"/>
                </a:lnTo>
                <a:lnTo>
                  <a:pt x="18762" y="12426"/>
                </a:lnTo>
                <a:lnTo>
                  <a:pt x="21133" y="10219"/>
                </a:lnTo>
                <a:close/>
                <a:moveTo>
                  <a:pt x="49417" y="10219"/>
                </a:moveTo>
                <a:lnTo>
                  <a:pt x="47864" y="12426"/>
                </a:lnTo>
                <a:lnTo>
                  <a:pt x="34090" y="12426"/>
                </a:lnTo>
                <a:lnTo>
                  <a:pt x="35970" y="10219"/>
                </a:lnTo>
                <a:close/>
                <a:moveTo>
                  <a:pt x="62538" y="10219"/>
                </a:moveTo>
                <a:lnTo>
                  <a:pt x="61516" y="12263"/>
                </a:lnTo>
                <a:lnTo>
                  <a:pt x="48886" y="12426"/>
                </a:lnTo>
                <a:lnTo>
                  <a:pt x="50439" y="10219"/>
                </a:lnTo>
                <a:close/>
                <a:moveTo>
                  <a:pt x="174737" y="12426"/>
                </a:moveTo>
                <a:lnTo>
                  <a:pt x="177149" y="14470"/>
                </a:lnTo>
                <a:lnTo>
                  <a:pt x="163333" y="14470"/>
                </a:lnTo>
                <a:lnTo>
                  <a:pt x="161453" y="12426"/>
                </a:lnTo>
                <a:close/>
                <a:moveTo>
                  <a:pt x="188553" y="12426"/>
                </a:moveTo>
                <a:lnTo>
                  <a:pt x="191087" y="14470"/>
                </a:lnTo>
                <a:lnTo>
                  <a:pt x="178007" y="14470"/>
                </a:lnTo>
                <a:lnTo>
                  <a:pt x="175595" y="12426"/>
                </a:lnTo>
                <a:close/>
                <a:moveTo>
                  <a:pt x="32700" y="12590"/>
                </a:moveTo>
                <a:lnTo>
                  <a:pt x="30656" y="14960"/>
                </a:lnTo>
                <a:lnTo>
                  <a:pt x="15860" y="14960"/>
                </a:lnTo>
                <a:lnTo>
                  <a:pt x="18394" y="12590"/>
                </a:lnTo>
                <a:close/>
                <a:moveTo>
                  <a:pt x="47701" y="12590"/>
                </a:moveTo>
                <a:lnTo>
                  <a:pt x="46188" y="14960"/>
                </a:lnTo>
                <a:lnTo>
                  <a:pt x="31678" y="14960"/>
                </a:lnTo>
                <a:lnTo>
                  <a:pt x="33722" y="12590"/>
                </a:lnTo>
                <a:close/>
                <a:moveTo>
                  <a:pt x="160636" y="12426"/>
                </a:moveTo>
                <a:lnTo>
                  <a:pt x="162311" y="14470"/>
                </a:lnTo>
                <a:lnTo>
                  <a:pt x="47210" y="14960"/>
                </a:lnTo>
                <a:lnTo>
                  <a:pt x="48723" y="12590"/>
                </a:lnTo>
                <a:lnTo>
                  <a:pt x="106968" y="12590"/>
                </a:lnTo>
                <a:lnTo>
                  <a:pt x="106968" y="12426"/>
                </a:lnTo>
                <a:lnTo>
                  <a:pt x="120089" y="12426"/>
                </a:lnTo>
                <a:lnTo>
                  <a:pt x="120089" y="12590"/>
                </a:lnTo>
                <a:lnTo>
                  <a:pt x="121110" y="12590"/>
                </a:lnTo>
                <a:lnTo>
                  <a:pt x="121110" y="12426"/>
                </a:lnTo>
                <a:lnTo>
                  <a:pt x="133863" y="12426"/>
                </a:lnTo>
                <a:lnTo>
                  <a:pt x="134067" y="12590"/>
                </a:lnTo>
                <a:lnTo>
                  <a:pt x="134885" y="12590"/>
                </a:lnTo>
                <a:lnTo>
                  <a:pt x="134885" y="12426"/>
                </a:lnTo>
                <a:lnTo>
                  <a:pt x="147352" y="12426"/>
                </a:lnTo>
                <a:lnTo>
                  <a:pt x="147515" y="12590"/>
                </a:lnTo>
                <a:lnTo>
                  <a:pt x="148373" y="12590"/>
                </a:lnTo>
                <a:lnTo>
                  <a:pt x="148373" y="12426"/>
                </a:lnTo>
                <a:close/>
                <a:moveTo>
                  <a:pt x="17372" y="12590"/>
                </a:moveTo>
                <a:lnTo>
                  <a:pt x="14675" y="14960"/>
                </a:lnTo>
                <a:lnTo>
                  <a:pt x="1554" y="15124"/>
                </a:lnTo>
                <a:lnTo>
                  <a:pt x="4783" y="12753"/>
                </a:lnTo>
                <a:lnTo>
                  <a:pt x="17372" y="12590"/>
                </a:lnTo>
                <a:close/>
                <a:moveTo>
                  <a:pt x="20111" y="0"/>
                </a:moveTo>
                <a:lnTo>
                  <a:pt x="1" y="15328"/>
                </a:lnTo>
                <a:lnTo>
                  <a:pt x="31515" y="15328"/>
                </a:lnTo>
                <a:lnTo>
                  <a:pt x="45984" y="15124"/>
                </a:lnTo>
                <a:lnTo>
                  <a:pt x="45821" y="15328"/>
                </a:lnTo>
                <a:lnTo>
                  <a:pt x="47006" y="15328"/>
                </a:lnTo>
                <a:lnTo>
                  <a:pt x="47006" y="15124"/>
                </a:lnTo>
                <a:lnTo>
                  <a:pt x="192313" y="14633"/>
                </a:lnTo>
                <a:lnTo>
                  <a:pt x="175105" y="1349"/>
                </a:lnTo>
                <a:lnTo>
                  <a:pt x="163333" y="1186"/>
                </a:lnTo>
                <a:lnTo>
                  <a:pt x="162679" y="1186"/>
                </a:lnTo>
                <a:lnTo>
                  <a:pt x="151235" y="1022"/>
                </a:lnTo>
                <a:lnTo>
                  <a:pt x="139340" y="1022"/>
                </a:lnTo>
                <a:lnTo>
                  <a:pt x="128754" y="818"/>
                </a:lnTo>
                <a:lnTo>
                  <a:pt x="116328" y="818"/>
                </a:lnTo>
                <a:lnTo>
                  <a:pt x="105251" y="654"/>
                </a:lnTo>
                <a:lnTo>
                  <a:pt x="104597" y="654"/>
                </a:lnTo>
                <a:lnTo>
                  <a:pt x="93194" y="491"/>
                </a:lnTo>
                <a:lnTo>
                  <a:pt x="80073" y="491"/>
                </a:lnTo>
                <a:lnTo>
                  <a:pt x="68301" y="327"/>
                </a:lnTo>
                <a:lnTo>
                  <a:pt x="67443" y="327"/>
                </a:lnTo>
                <a:lnTo>
                  <a:pt x="201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0"/>
          <p:cNvSpPr/>
          <p:nvPr/>
        </p:nvSpPr>
        <p:spPr>
          <a:xfrm>
            <a:off x="4375927" y="4850506"/>
            <a:ext cx="49034" cy="53925"/>
          </a:xfrm>
          <a:custGeom>
            <a:avLst/>
            <a:gdLst/>
            <a:ahLst/>
            <a:cxnLst/>
            <a:rect l="l" t="t" r="r" b="b"/>
            <a:pathLst>
              <a:path w="2045" h="2249" extrusionOk="0">
                <a:moveTo>
                  <a:pt x="1023" y="1"/>
                </a:moveTo>
                <a:cubicBezTo>
                  <a:pt x="328" y="1"/>
                  <a:pt x="1" y="532"/>
                  <a:pt x="1" y="1022"/>
                </a:cubicBezTo>
                <a:cubicBezTo>
                  <a:pt x="1" y="1717"/>
                  <a:pt x="328" y="2249"/>
                  <a:pt x="1023" y="2249"/>
                </a:cubicBezTo>
                <a:cubicBezTo>
                  <a:pt x="1513" y="2249"/>
                  <a:pt x="2044" y="1717"/>
                  <a:pt x="2044" y="1022"/>
                </a:cubicBezTo>
                <a:cubicBezTo>
                  <a:pt x="2044" y="532"/>
                  <a:pt x="1513" y="1"/>
                  <a:pt x="10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0"/>
          <p:cNvSpPr/>
          <p:nvPr/>
        </p:nvSpPr>
        <p:spPr>
          <a:xfrm>
            <a:off x="4483610" y="4850506"/>
            <a:ext cx="49034" cy="53925"/>
          </a:xfrm>
          <a:custGeom>
            <a:avLst/>
            <a:gdLst/>
            <a:ahLst/>
            <a:cxnLst/>
            <a:rect l="l" t="t" r="r" b="b"/>
            <a:pathLst>
              <a:path w="2045" h="2249" extrusionOk="0">
                <a:moveTo>
                  <a:pt x="1023" y="1"/>
                </a:moveTo>
                <a:cubicBezTo>
                  <a:pt x="491" y="1"/>
                  <a:pt x="1" y="532"/>
                  <a:pt x="1" y="1022"/>
                </a:cubicBezTo>
                <a:cubicBezTo>
                  <a:pt x="1" y="1717"/>
                  <a:pt x="491" y="2249"/>
                  <a:pt x="1023" y="2249"/>
                </a:cubicBezTo>
                <a:cubicBezTo>
                  <a:pt x="1718" y="2249"/>
                  <a:pt x="2045" y="1717"/>
                  <a:pt x="2045" y="1022"/>
                </a:cubicBezTo>
                <a:cubicBezTo>
                  <a:pt x="2045" y="532"/>
                  <a:pt x="1718" y="1"/>
                  <a:pt x="10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0"/>
          <p:cNvSpPr/>
          <p:nvPr/>
        </p:nvSpPr>
        <p:spPr>
          <a:xfrm>
            <a:off x="4610161" y="4850506"/>
            <a:ext cx="52966" cy="53925"/>
          </a:xfrm>
          <a:custGeom>
            <a:avLst/>
            <a:gdLst/>
            <a:ahLst/>
            <a:cxnLst/>
            <a:rect l="l" t="t" r="r" b="b"/>
            <a:pathLst>
              <a:path w="2209" h="2249" extrusionOk="0">
                <a:moveTo>
                  <a:pt x="1023" y="1"/>
                </a:moveTo>
                <a:cubicBezTo>
                  <a:pt x="532" y="1"/>
                  <a:pt x="1" y="532"/>
                  <a:pt x="1" y="1022"/>
                </a:cubicBezTo>
                <a:cubicBezTo>
                  <a:pt x="1" y="1717"/>
                  <a:pt x="532" y="2249"/>
                  <a:pt x="1023" y="2249"/>
                </a:cubicBezTo>
                <a:cubicBezTo>
                  <a:pt x="1718" y="2249"/>
                  <a:pt x="2208" y="1717"/>
                  <a:pt x="2208" y="1022"/>
                </a:cubicBezTo>
                <a:cubicBezTo>
                  <a:pt x="2208" y="532"/>
                  <a:pt x="1718" y="1"/>
                  <a:pt x="10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1" name="Google Shape;1101;p40"/>
          <p:cNvGrpSpPr/>
          <p:nvPr/>
        </p:nvGrpSpPr>
        <p:grpSpPr>
          <a:xfrm>
            <a:off x="5022638" y="2137564"/>
            <a:ext cx="3344957" cy="2009200"/>
            <a:chOff x="4894275" y="1974100"/>
            <a:chExt cx="3377379" cy="2028675"/>
          </a:xfrm>
        </p:grpSpPr>
        <p:sp>
          <p:nvSpPr>
            <p:cNvPr id="1102" name="Google Shape;1102;p40"/>
            <p:cNvSpPr/>
            <p:nvPr/>
          </p:nvSpPr>
          <p:spPr>
            <a:xfrm>
              <a:off x="4894275" y="1974100"/>
              <a:ext cx="3377276" cy="2028675"/>
            </a:xfrm>
            <a:custGeom>
              <a:avLst/>
              <a:gdLst/>
              <a:ahLst/>
              <a:cxnLst/>
              <a:rect l="l" t="t" r="r" b="b"/>
              <a:pathLst>
                <a:path w="145635" h="87717" extrusionOk="0">
                  <a:moveTo>
                    <a:pt x="8543" y="1"/>
                  </a:moveTo>
                  <a:cubicBezTo>
                    <a:pt x="3761" y="1"/>
                    <a:pt x="0" y="3924"/>
                    <a:pt x="0" y="8666"/>
                  </a:cubicBezTo>
                  <a:lnTo>
                    <a:pt x="0" y="79010"/>
                  </a:lnTo>
                  <a:cubicBezTo>
                    <a:pt x="0" y="83792"/>
                    <a:pt x="3761" y="87716"/>
                    <a:pt x="8543" y="87716"/>
                  </a:cubicBezTo>
                  <a:lnTo>
                    <a:pt x="137133" y="87716"/>
                  </a:lnTo>
                  <a:cubicBezTo>
                    <a:pt x="141874" y="87716"/>
                    <a:pt x="145634" y="83792"/>
                    <a:pt x="145634" y="79010"/>
                  </a:cubicBezTo>
                  <a:lnTo>
                    <a:pt x="145634" y="8666"/>
                  </a:lnTo>
                  <a:cubicBezTo>
                    <a:pt x="145634" y="3924"/>
                    <a:pt x="141874" y="1"/>
                    <a:pt x="1371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0"/>
            <p:cNvSpPr/>
            <p:nvPr/>
          </p:nvSpPr>
          <p:spPr>
            <a:xfrm>
              <a:off x="5010071" y="2039400"/>
              <a:ext cx="3141877" cy="1887989"/>
            </a:xfrm>
            <a:custGeom>
              <a:avLst/>
              <a:gdLst/>
              <a:ahLst/>
              <a:cxnLst/>
              <a:rect l="l" t="t" r="r" b="b"/>
              <a:pathLst>
                <a:path w="129776" h="77171" extrusionOk="0">
                  <a:moveTo>
                    <a:pt x="121232" y="696"/>
                  </a:moveTo>
                  <a:cubicBezTo>
                    <a:pt x="123480" y="696"/>
                    <a:pt x="125320" y="1554"/>
                    <a:pt x="126873" y="3066"/>
                  </a:cubicBezTo>
                  <a:cubicBezTo>
                    <a:pt x="128222" y="4456"/>
                    <a:pt x="129080" y="6500"/>
                    <a:pt x="129080" y="8543"/>
                  </a:cubicBezTo>
                  <a:lnTo>
                    <a:pt x="129080" y="68465"/>
                  </a:lnTo>
                  <a:cubicBezTo>
                    <a:pt x="129080" y="70672"/>
                    <a:pt x="128222" y="72716"/>
                    <a:pt x="126873" y="74105"/>
                  </a:cubicBezTo>
                  <a:cubicBezTo>
                    <a:pt x="125320" y="75454"/>
                    <a:pt x="123480" y="76476"/>
                    <a:pt x="121232" y="76476"/>
                  </a:cubicBezTo>
                  <a:lnTo>
                    <a:pt x="8665" y="76476"/>
                  </a:lnTo>
                  <a:cubicBezTo>
                    <a:pt x="6458" y="76476"/>
                    <a:pt x="4415" y="75454"/>
                    <a:pt x="3066" y="74105"/>
                  </a:cubicBezTo>
                  <a:cubicBezTo>
                    <a:pt x="1676" y="72716"/>
                    <a:pt x="654" y="70672"/>
                    <a:pt x="654" y="68465"/>
                  </a:cubicBezTo>
                  <a:lnTo>
                    <a:pt x="654" y="8543"/>
                  </a:lnTo>
                  <a:cubicBezTo>
                    <a:pt x="654" y="6500"/>
                    <a:pt x="1676" y="4456"/>
                    <a:pt x="3066" y="3066"/>
                  </a:cubicBezTo>
                  <a:cubicBezTo>
                    <a:pt x="4415" y="1554"/>
                    <a:pt x="6458" y="696"/>
                    <a:pt x="8665" y="696"/>
                  </a:cubicBezTo>
                  <a:close/>
                  <a:moveTo>
                    <a:pt x="8665" y="1"/>
                  </a:moveTo>
                  <a:cubicBezTo>
                    <a:pt x="3924" y="1"/>
                    <a:pt x="0" y="3925"/>
                    <a:pt x="0" y="8543"/>
                  </a:cubicBezTo>
                  <a:lnTo>
                    <a:pt x="0" y="68465"/>
                  </a:lnTo>
                  <a:cubicBezTo>
                    <a:pt x="0" y="73247"/>
                    <a:pt x="3924" y="77171"/>
                    <a:pt x="8665" y="77171"/>
                  </a:cubicBezTo>
                  <a:lnTo>
                    <a:pt x="121232" y="77171"/>
                  </a:lnTo>
                  <a:cubicBezTo>
                    <a:pt x="126015" y="77171"/>
                    <a:pt x="129775" y="73247"/>
                    <a:pt x="129775" y="68465"/>
                  </a:cubicBezTo>
                  <a:lnTo>
                    <a:pt x="129775" y="8543"/>
                  </a:lnTo>
                  <a:cubicBezTo>
                    <a:pt x="129775" y="3925"/>
                    <a:pt x="126015" y="1"/>
                    <a:pt x="121232"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0"/>
            <p:cNvSpPr/>
            <p:nvPr/>
          </p:nvSpPr>
          <p:spPr>
            <a:xfrm>
              <a:off x="4894275" y="2927384"/>
              <a:ext cx="593774" cy="650011"/>
            </a:xfrm>
            <a:custGeom>
              <a:avLst/>
              <a:gdLst/>
              <a:ahLst/>
              <a:cxnLst/>
              <a:rect l="l" t="t" r="r" b="b"/>
              <a:pathLst>
                <a:path w="24526" h="26569" extrusionOk="0">
                  <a:moveTo>
                    <a:pt x="1" y="1"/>
                  </a:moveTo>
                  <a:lnTo>
                    <a:pt x="1" y="4252"/>
                  </a:lnTo>
                  <a:lnTo>
                    <a:pt x="4783" y="9034"/>
                  </a:lnTo>
                  <a:lnTo>
                    <a:pt x="4783" y="4947"/>
                  </a:lnTo>
                  <a:lnTo>
                    <a:pt x="1" y="1"/>
                  </a:lnTo>
                  <a:close/>
                  <a:moveTo>
                    <a:pt x="5437" y="5601"/>
                  </a:moveTo>
                  <a:lnTo>
                    <a:pt x="5437" y="9688"/>
                  </a:lnTo>
                  <a:lnTo>
                    <a:pt x="21787" y="26038"/>
                  </a:lnTo>
                  <a:cubicBezTo>
                    <a:pt x="22155" y="26405"/>
                    <a:pt x="22482" y="26569"/>
                    <a:pt x="22809" y="26569"/>
                  </a:cubicBezTo>
                  <a:cubicBezTo>
                    <a:pt x="23340" y="26569"/>
                    <a:pt x="23667" y="26405"/>
                    <a:pt x="24035" y="26038"/>
                  </a:cubicBezTo>
                  <a:cubicBezTo>
                    <a:pt x="24525" y="25547"/>
                    <a:pt x="24525" y="24525"/>
                    <a:pt x="24035" y="23994"/>
                  </a:cubicBezTo>
                  <a:lnTo>
                    <a:pt x="5437" y="5601"/>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0"/>
            <p:cNvSpPr/>
            <p:nvPr/>
          </p:nvSpPr>
          <p:spPr>
            <a:xfrm>
              <a:off x="4894275" y="2748398"/>
              <a:ext cx="412684" cy="466009"/>
            </a:xfrm>
            <a:custGeom>
              <a:avLst/>
              <a:gdLst/>
              <a:ahLst/>
              <a:cxnLst/>
              <a:rect l="l" t="t" r="r" b="b"/>
              <a:pathLst>
                <a:path w="17046" h="19048" extrusionOk="0">
                  <a:moveTo>
                    <a:pt x="1" y="0"/>
                  </a:moveTo>
                  <a:lnTo>
                    <a:pt x="1" y="4088"/>
                  </a:lnTo>
                  <a:lnTo>
                    <a:pt x="4783" y="8993"/>
                  </a:lnTo>
                  <a:lnTo>
                    <a:pt x="4783" y="4742"/>
                  </a:lnTo>
                  <a:lnTo>
                    <a:pt x="1" y="0"/>
                  </a:lnTo>
                  <a:close/>
                  <a:moveTo>
                    <a:pt x="5437" y="5437"/>
                  </a:moveTo>
                  <a:lnTo>
                    <a:pt x="5437" y="9688"/>
                  </a:lnTo>
                  <a:lnTo>
                    <a:pt x="14470" y="18557"/>
                  </a:lnTo>
                  <a:cubicBezTo>
                    <a:pt x="14634" y="18884"/>
                    <a:pt x="15165" y="19048"/>
                    <a:pt x="15492" y="19048"/>
                  </a:cubicBezTo>
                  <a:cubicBezTo>
                    <a:pt x="15860" y="19048"/>
                    <a:pt x="16187" y="18884"/>
                    <a:pt x="16514" y="18557"/>
                  </a:cubicBezTo>
                  <a:cubicBezTo>
                    <a:pt x="17045" y="18026"/>
                    <a:pt x="17045" y="17004"/>
                    <a:pt x="16514" y="16514"/>
                  </a:cubicBezTo>
                  <a:lnTo>
                    <a:pt x="5437" y="5437"/>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0"/>
            <p:cNvSpPr/>
            <p:nvPr/>
          </p:nvSpPr>
          <p:spPr>
            <a:xfrm>
              <a:off x="7166298" y="1974105"/>
              <a:ext cx="481948" cy="382978"/>
            </a:xfrm>
            <a:custGeom>
              <a:avLst/>
              <a:gdLst/>
              <a:ahLst/>
              <a:cxnLst/>
              <a:rect l="l" t="t" r="r" b="b"/>
              <a:pathLst>
                <a:path w="19907" h="15819" extrusionOk="0">
                  <a:moveTo>
                    <a:pt x="1" y="0"/>
                  </a:moveTo>
                  <a:lnTo>
                    <a:pt x="3066" y="2698"/>
                  </a:lnTo>
                  <a:lnTo>
                    <a:pt x="7481" y="2698"/>
                  </a:lnTo>
                  <a:lnTo>
                    <a:pt x="4415" y="0"/>
                  </a:lnTo>
                  <a:close/>
                  <a:moveTo>
                    <a:pt x="3924" y="3393"/>
                  </a:moveTo>
                  <a:lnTo>
                    <a:pt x="17209" y="15491"/>
                  </a:lnTo>
                  <a:cubicBezTo>
                    <a:pt x="17536" y="15655"/>
                    <a:pt x="17863" y="15818"/>
                    <a:pt x="18230" y="15818"/>
                  </a:cubicBezTo>
                  <a:cubicBezTo>
                    <a:pt x="18557" y="15818"/>
                    <a:pt x="19089" y="15655"/>
                    <a:pt x="19252" y="15328"/>
                  </a:cubicBezTo>
                  <a:cubicBezTo>
                    <a:pt x="19906" y="14633"/>
                    <a:pt x="19743" y="13775"/>
                    <a:pt x="19252" y="13284"/>
                  </a:cubicBezTo>
                  <a:lnTo>
                    <a:pt x="8339" y="3393"/>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0"/>
            <p:cNvSpPr/>
            <p:nvPr/>
          </p:nvSpPr>
          <p:spPr>
            <a:xfrm>
              <a:off x="5554307" y="3643378"/>
              <a:ext cx="436434" cy="350021"/>
            </a:xfrm>
            <a:custGeom>
              <a:avLst/>
              <a:gdLst/>
              <a:ahLst/>
              <a:cxnLst/>
              <a:rect l="l" t="t" r="r" b="b"/>
              <a:pathLst>
                <a:path w="18027" h="14307" extrusionOk="0">
                  <a:moveTo>
                    <a:pt x="1677" y="1"/>
                  </a:moveTo>
                  <a:cubicBezTo>
                    <a:pt x="1186" y="1"/>
                    <a:pt x="859" y="205"/>
                    <a:pt x="491" y="532"/>
                  </a:cubicBezTo>
                  <a:cubicBezTo>
                    <a:pt x="1" y="1227"/>
                    <a:pt x="1" y="2044"/>
                    <a:pt x="655" y="2576"/>
                  </a:cubicBezTo>
                  <a:lnTo>
                    <a:pt x="9688" y="10914"/>
                  </a:lnTo>
                  <a:lnTo>
                    <a:pt x="14143" y="10914"/>
                  </a:lnTo>
                  <a:lnTo>
                    <a:pt x="2535" y="368"/>
                  </a:lnTo>
                  <a:cubicBezTo>
                    <a:pt x="2372" y="205"/>
                    <a:pt x="2045" y="1"/>
                    <a:pt x="1677" y="1"/>
                  </a:cubicBezTo>
                  <a:close/>
                  <a:moveTo>
                    <a:pt x="10546" y="11609"/>
                  </a:moveTo>
                  <a:lnTo>
                    <a:pt x="13612" y="14307"/>
                  </a:lnTo>
                  <a:lnTo>
                    <a:pt x="18026" y="14307"/>
                  </a:lnTo>
                  <a:lnTo>
                    <a:pt x="14961" y="11609"/>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0"/>
            <p:cNvSpPr/>
            <p:nvPr/>
          </p:nvSpPr>
          <p:spPr>
            <a:xfrm>
              <a:off x="5805654" y="3698376"/>
              <a:ext cx="375086" cy="295023"/>
            </a:xfrm>
            <a:custGeom>
              <a:avLst/>
              <a:gdLst/>
              <a:ahLst/>
              <a:cxnLst/>
              <a:rect l="l" t="t" r="r" b="b"/>
              <a:pathLst>
                <a:path w="15493" h="12059" extrusionOk="0">
                  <a:moveTo>
                    <a:pt x="1718" y="1"/>
                  </a:moveTo>
                  <a:cubicBezTo>
                    <a:pt x="1186" y="1"/>
                    <a:pt x="859" y="164"/>
                    <a:pt x="491" y="491"/>
                  </a:cubicBezTo>
                  <a:cubicBezTo>
                    <a:pt x="1" y="1186"/>
                    <a:pt x="1" y="2044"/>
                    <a:pt x="696" y="2535"/>
                  </a:cubicBezTo>
                  <a:lnTo>
                    <a:pt x="7317" y="8666"/>
                  </a:lnTo>
                  <a:lnTo>
                    <a:pt x="11732" y="8666"/>
                  </a:lnTo>
                  <a:lnTo>
                    <a:pt x="2535" y="328"/>
                  </a:lnTo>
                  <a:cubicBezTo>
                    <a:pt x="2372" y="164"/>
                    <a:pt x="2045" y="1"/>
                    <a:pt x="1718" y="1"/>
                  </a:cubicBezTo>
                  <a:close/>
                  <a:moveTo>
                    <a:pt x="8012" y="9361"/>
                  </a:moveTo>
                  <a:lnTo>
                    <a:pt x="11078" y="12059"/>
                  </a:lnTo>
                  <a:lnTo>
                    <a:pt x="15492" y="12059"/>
                  </a:lnTo>
                  <a:lnTo>
                    <a:pt x="12427" y="9361"/>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0"/>
            <p:cNvSpPr/>
            <p:nvPr/>
          </p:nvSpPr>
          <p:spPr>
            <a:xfrm>
              <a:off x="6980269" y="1974105"/>
              <a:ext cx="380000" cy="291924"/>
            </a:xfrm>
            <a:custGeom>
              <a:avLst/>
              <a:gdLst/>
              <a:ahLst/>
              <a:cxnLst/>
              <a:rect l="l" t="t" r="r" b="b"/>
              <a:pathLst>
                <a:path w="15696" h="12058" extrusionOk="0">
                  <a:moveTo>
                    <a:pt x="0" y="0"/>
                  </a:moveTo>
                  <a:lnTo>
                    <a:pt x="3066" y="2698"/>
                  </a:lnTo>
                  <a:lnTo>
                    <a:pt x="7521" y="2698"/>
                  </a:lnTo>
                  <a:lnTo>
                    <a:pt x="4456" y="0"/>
                  </a:lnTo>
                  <a:close/>
                  <a:moveTo>
                    <a:pt x="3761" y="3393"/>
                  </a:moveTo>
                  <a:lnTo>
                    <a:pt x="12957" y="11731"/>
                  </a:lnTo>
                  <a:cubicBezTo>
                    <a:pt x="13284" y="11894"/>
                    <a:pt x="13652" y="12058"/>
                    <a:pt x="13979" y="12058"/>
                  </a:cubicBezTo>
                  <a:cubicBezTo>
                    <a:pt x="14511" y="12058"/>
                    <a:pt x="14838" y="11894"/>
                    <a:pt x="15165" y="11567"/>
                  </a:cubicBezTo>
                  <a:cubicBezTo>
                    <a:pt x="15696" y="11036"/>
                    <a:pt x="15696" y="10014"/>
                    <a:pt x="15001" y="9524"/>
                  </a:cubicBezTo>
                  <a:lnTo>
                    <a:pt x="8175" y="3393"/>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0"/>
            <p:cNvSpPr/>
            <p:nvPr/>
          </p:nvSpPr>
          <p:spPr>
            <a:xfrm>
              <a:off x="7672965" y="2381801"/>
              <a:ext cx="598689" cy="585834"/>
            </a:xfrm>
            <a:custGeom>
              <a:avLst/>
              <a:gdLst/>
              <a:ahLst/>
              <a:cxnLst/>
              <a:rect l="l" t="t" r="r" b="b"/>
              <a:pathLst>
                <a:path w="24729" h="24198" extrusionOk="0">
                  <a:moveTo>
                    <a:pt x="1553" y="0"/>
                  </a:moveTo>
                  <a:cubicBezTo>
                    <a:pt x="1226" y="0"/>
                    <a:pt x="858" y="164"/>
                    <a:pt x="531" y="532"/>
                  </a:cubicBezTo>
                  <a:cubicBezTo>
                    <a:pt x="0" y="1022"/>
                    <a:pt x="0" y="2044"/>
                    <a:pt x="695" y="2575"/>
                  </a:cubicBezTo>
                  <a:lnTo>
                    <a:pt x="19088" y="19252"/>
                  </a:lnTo>
                  <a:lnTo>
                    <a:pt x="19088" y="15164"/>
                  </a:lnTo>
                  <a:lnTo>
                    <a:pt x="2575" y="327"/>
                  </a:lnTo>
                  <a:cubicBezTo>
                    <a:pt x="2412" y="0"/>
                    <a:pt x="1880" y="0"/>
                    <a:pt x="1553" y="0"/>
                  </a:cubicBezTo>
                  <a:close/>
                  <a:moveTo>
                    <a:pt x="19783" y="15859"/>
                  </a:moveTo>
                  <a:lnTo>
                    <a:pt x="19783" y="19742"/>
                  </a:lnTo>
                  <a:lnTo>
                    <a:pt x="24729" y="24198"/>
                  </a:lnTo>
                  <a:lnTo>
                    <a:pt x="24729" y="20274"/>
                  </a:lnTo>
                  <a:lnTo>
                    <a:pt x="19783" y="15859"/>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0"/>
            <p:cNvSpPr/>
            <p:nvPr/>
          </p:nvSpPr>
          <p:spPr>
            <a:xfrm>
              <a:off x="7508676" y="1974105"/>
              <a:ext cx="552206" cy="445319"/>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0"/>
            <p:cNvSpPr/>
            <p:nvPr/>
          </p:nvSpPr>
          <p:spPr>
            <a:xfrm>
              <a:off x="7887684" y="2092855"/>
              <a:ext cx="383971" cy="39188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0"/>
            <p:cNvSpPr/>
            <p:nvPr/>
          </p:nvSpPr>
          <p:spPr>
            <a:xfrm>
              <a:off x="4894275" y="3443377"/>
              <a:ext cx="383995" cy="396015"/>
            </a:xfrm>
            <a:custGeom>
              <a:avLst/>
              <a:gdLst/>
              <a:ahLst/>
              <a:cxnLst/>
              <a:rect l="l" t="t" r="r" b="b"/>
              <a:pathLst>
                <a:path w="15861" h="16187" extrusionOk="0">
                  <a:moveTo>
                    <a:pt x="1" y="1"/>
                  </a:moveTo>
                  <a:lnTo>
                    <a:pt x="1" y="3925"/>
                  </a:lnTo>
                  <a:lnTo>
                    <a:pt x="13121" y="15860"/>
                  </a:lnTo>
                  <a:cubicBezTo>
                    <a:pt x="13448" y="16023"/>
                    <a:pt x="13816" y="16187"/>
                    <a:pt x="14143" y="16187"/>
                  </a:cubicBezTo>
                  <a:cubicBezTo>
                    <a:pt x="14470" y="16187"/>
                    <a:pt x="15002" y="16023"/>
                    <a:pt x="15165" y="15696"/>
                  </a:cubicBezTo>
                  <a:cubicBezTo>
                    <a:pt x="15860" y="15165"/>
                    <a:pt x="15656" y="14143"/>
                    <a:pt x="15165" y="13653"/>
                  </a:cubicBezTo>
                  <a:lnTo>
                    <a:pt x="1" y="1"/>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0"/>
            <p:cNvSpPr/>
            <p:nvPr/>
          </p:nvSpPr>
          <p:spPr>
            <a:xfrm>
              <a:off x="5105070" y="3510386"/>
              <a:ext cx="584841" cy="483012"/>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5" name="Google Shape;1115;p40"/>
          <p:cNvSpPr/>
          <p:nvPr/>
        </p:nvSpPr>
        <p:spPr>
          <a:xfrm>
            <a:off x="8758262" y="4834824"/>
            <a:ext cx="310724" cy="85288"/>
          </a:xfrm>
          <a:custGeom>
            <a:avLst/>
            <a:gdLst/>
            <a:ahLst/>
            <a:cxnLst/>
            <a:rect l="l" t="t" r="r" b="b"/>
            <a:pathLst>
              <a:path w="12959" h="3557" extrusionOk="0">
                <a:moveTo>
                  <a:pt x="1718" y="1"/>
                </a:moveTo>
                <a:cubicBezTo>
                  <a:pt x="859" y="1"/>
                  <a:pt x="1" y="859"/>
                  <a:pt x="1" y="1676"/>
                </a:cubicBezTo>
                <a:cubicBezTo>
                  <a:pt x="1" y="2698"/>
                  <a:pt x="859" y="3557"/>
                  <a:pt x="1718" y="3557"/>
                </a:cubicBezTo>
                <a:lnTo>
                  <a:pt x="11078" y="3557"/>
                </a:lnTo>
                <a:cubicBezTo>
                  <a:pt x="12100" y="3557"/>
                  <a:pt x="12958" y="2698"/>
                  <a:pt x="12958" y="1676"/>
                </a:cubicBezTo>
                <a:cubicBezTo>
                  <a:pt x="12958" y="859"/>
                  <a:pt x="12100" y="1"/>
                  <a:pt x="110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0"/>
          <p:cNvSpPr/>
          <p:nvPr/>
        </p:nvSpPr>
        <p:spPr>
          <a:xfrm>
            <a:off x="6435759" y="2001336"/>
            <a:ext cx="411000" cy="81300"/>
          </a:xfrm>
          <a:prstGeom prst="roundRect">
            <a:avLst>
              <a:gd name="adj" fmla="val 500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0"/>
          <p:cNvSpPr/>
          <p:nvPr/>
        </p:nvSpPr>
        <p:spPr>
          <a:xfrm>
            <a:off x="6506895" y="2017983"/>
            <a:ext cx="51526" cy="51573"/>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8" name="Google Shape;1118;p40"/>
          <p:cNvGrpSpPr/>
          <p:nvPr/>
        </p:nvGrpSpPr>
        <p:grpSpPr>
          <a:xfrm>
            <a:off x="5006038" y="4176002"/>
            <a:ext cx="1697226" cy="604018"/>
            <a:chOff x="-5302450" y="3084350"/>
            <a:chExt cx="1519450" cy="540750"/>
          </a:xfrm>
        </p:grpSpPr>
        <p:sp>
          <p:nvSpPr>
            <p:cNvPr id="1119" name="Google Shape;1119;p40"/>
            <p:cNvSpPr/>
            <p:nvPr/>
          </p:nvSpPr>
          <p:spPr>
            <a:xfrm>
              <a:off x="-4388300" y="3084350"/>
              <a:ext cx="584625" cy="269450"/>
            </a:xfrm>
            <a:custGeom>
              <a:avLst/>
              <a:gdLst/>
              <a:ahLst/>
              <a:cxnLst/>
              <a:rect l="l" t="t" r="r" b="b"/>
              <a:pathLst>
                <a:path w="23385" h="10778" extrusionOk="0">
                  <a:moveTo>
                    <a:pt x="4286" y="1"/>
                  </a:moveTo>
                  <a:cubicBezTo>
                    <a:pt x="3334" y="1"/>
                    <a:pt x="2281" y="326"/>
                    <a:pt x="1454" y="953"/>
                  </a:cubicBezTo>
                  <a:cubicBezTo>
                    <a:pt x="1028" y="1254"/>
                    <a:pt x="627" y="1680"/>
                    <a:pt x="402" y="2206"/>
                  </a:cubicBezTo>
                  <a:cubicBezTo>
                    <a:pt x="101" y="2732"/>
                    <a:pt x="1" y="3259"/>
                    <a:pt x="1" y="3885"/>
                  </a:cubicBezTo>
                  <a:cubicBezTo>
                    <a:pt x="1" y="4612"/>
                    <a:pt x="201" y="5339"/>
                    <a:pt x="527" y="6166"/>
                  </a:cubicBezTo>
                  <a:lnTo>
                    <a:pt x="2181" y="5339"/>
                  </a:lnTo>
                  <a:cubicBezTo>
                    <a:pt x="1981" y="4712"/>
                    <a:pt x="1880" y="4286"/>
                    <a:pt x="1880" y="3885"/>
                  </a:cubicBezTo>
                  <a:cubicBezTo>
                    <a:pt x="1880" y="3559"/>
                    <a:pt x="1880" y="3259"/>
                    <a:pt x="2081" y="3033"/>
                  </a:cubicBezTo>
                  <a:cubicBezTo>
                    <a:pt x="2181" y="2632"/>
                    <a:pt x="2507" y="2407"/>
                    <a:pt x="2908" y="2206"/>
                  </a:cubicBezTo>
                  <a:cubicBezTo>
                    <a:pt x="3334" y="1880"/>
                    <a:pt x="3860" y="1780"/>
                    <a:pt x="4286" y="1780"/>
                  </a:cubicBezTo>
                  <a:cubicBezTo>
                    <a:pt x="4788" y="1780"/>
                    <a:pt x="5214" y="1880"/>
                    <a:pt x="5540" y="2106"/>
                  </a:cubicBezTo>
                  <a:cubicBezTo>
                    <a:pt x="5640" y="2206"/>
                    <a:pt x="5740" y="2206"/>
                    <a:pt x="5941" y="2306"/>
                  </a:cubicBezTo>
                  <a:cubicBezTo>
                    <a:pt x="7194" y="2933"/>
                    <a:pt x="11379" y="5138"/>
                    <a:pt x="15139" y="7018"/>
                  </a:cubicBezTo>
                  <a:cubicBezTo>
                    <a:pt x="18998" y="8998"/>
                    <a:pt x="22557" y="10778"/>
                    <a:pt x="22557" y="10778"/>
                  </a:cubicBezTo>
                  <a:lnTo>
                    <a:pt x="23384" y="9098"/>
                  </a:lnTo>
                  <a:cubicBezTo>
                    <a:pt x="23384" y="9098"/>
                    <a:pt x="23184" y="8998"/>
                    <a:pt x="22758" y="8772"/>
                  </a:cubicBezTo>
                  <a:cubicBezTo>
                    <a:pt x="21078" y="7945"/>
                    <a:pt x="17119" y="5965"/>
                    <a:pt x="13459" y="4086"/>
                  </a:cubicBezTo>
                  <a:cubicBezTo>
                    <a:pt x="11680" y="3133"/>
                    <a:pt x="9926" y="2306"/>
                    <a:pt x="8672" y="1680"/>
                  </a:cubicBezTo>
                  <a:cubicBezTo>
                    <a:pt x="7920" y="1379"/>
                    <a:pt x="7419" y="1053"/>
                    <a:pt x="7093" y="853"/>
                  </a:cubicBezTo>
                  <a:cubicBezTo>
                    <a:pt x="6893" y="752"/>
                    <a:pt x="6667" y="627"/>
                    <a:pt x="6567" y="627"/>
                  </a:cubicBezTo>
                  <a:cubicBezTo>
                    <a:pt x="6567" y="527"/>
                    <a:pt x="6467" y="527"/>
                    <a:pt x="6467" y="527"/>
                  </a:cubicBezTo>
                  <a:cubicBezTo>
                    <a:pt x="5840" y="126"/>
                    <a:pt x="5013" y="1"/>
                    <a:pt x="4286" y="1"/>
                  </a:cubicBezTo>
                  <a:close/>
                </a:path>
              </a:pathLst>
            </a:cu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0"/>
            <p:cNvSpPr/>
            <p:nvPr/>
          </p:nvSpPr>
          <p:spPr>
            <a:xfrm>
              <a:off x="-5302450" y="3142000"/>
              <a:ext cx="509425" cy="211800"/>
            </a:xfrm>
            <a:custGeom>
              <a:avLst/>
              <a:gdLst/>
              <a:ahLst/>
              <a:cxnLst/>
              <a:rect l="l" t="t" r="r" b="b"/>
              <a:pathLst>
                <a:path w="20377" h="8472" extrusionOk="0">
                  <a:moveTo>
                    <a:pt x="4286" y="0"/>
                  </a:moveTo>
                  <a:cubicBezTo>
                    <a:pt x="3358" y="0"/>
                    <a:pt x="2306" y="326"/>
                    <a:pt x="1479" y="953"/>
                  </a:cubicBezTo>
                  <a:cubicBezTo>
                    <a:pt x="1053" y="1253"/>
                    <a:pt x="627" y="1679"/>
                    <a:pt x="426" y="2206"/>
                  </a:cubicBezTo>
                  <a:cubicBezTo>
                    <a:pt x="125" y="2707"/>
                    <a:pt x="0" y="3233"/>
                    <a:pt x="0" y="3860"/>
                  </a:cubicBezTo>
                  <a:cubicBezTo>
                    <a:pt x="0" y="4587"/>
                    <a:pt x="226" y="5339"/>
                    <a:pt x="526" y="6166"/>
                  </a:cubicBezTo>
                  <a:lnTo>
                    <a:pt x="2206" y="5339"/>
                  </a:lnTo>
                  <a:cubicBezTo>
                    <a:pt x="2005" y="4812"/>
                    <a:pt x="1880" y="4286"/>
                    <a:pt x="1880" y="3860"/>
                  </a:cubicBezTo>
                  <a:cubicBezTo>
                    <a:pt x="1880" y="3559"/>
                    <a:pt x="2005" y="3233"/>
                    <a:pt x="2105" y="3033"/>
                  </a:cubicBezTo>
                  <a:cubicBezTo>
                    <a:pt x="2206" y="2707"/>
                    <a:pt x="2506" y="2406"/>
                    <a:pt x="2932" y="2206"/>
                  </a:cubicBezTo>
                  <a:cubicBezTo>
                    <a:pt x="3358" y="1980"/>
                    <a:pt x="3885" y="1880"/>
                    <a:pt x="4286" y="1880"/>
                  </a:cubicBezTo>
                  <a:cubicBezTo>
                    <a:pt x="4812" y="1880"/>
                    <a:pt x="5238" y="1980"/>
                    <a:pt x="5539" y="2081"/>
                  </a:cubicBezTo>
                  <a:lnTo>
                    <a:pt x="5539" y="2206"/>
                  </a:lnTo>
                  <a:cubicBezTo>
                    <a:pt x="5639" y="2206"/>
                    <a:pt x="5764" y="2306"/>
                    <a:pt x="5865" y="2306"/>
                  </a:cubicBezTo>
                  <a:cubicBezTo>
                    <a:pt x="6491" y="2607"/>
                    <a:pt x="7519" y="3133"/>
                    <a:pt x="8897" y="3760"/>
                  </a:cubicBezTo>
                  <a:cubicBezTo>
                    <a:pt x="13058" y="5639"/>
                    <a:pt x="19649" y="8472"/>
                    <a:pt x="19649" y="8472"/>
                  </a:cubicBezTo>
                  <a:lnTo>
                    <a:pt x="20376" y="6792"/>
                  </a:lnTo>
                  <a:cubicBezTo>
                    <a:pt x="20376" y="6792"/>
                    <a:pt x="20176" y="6692"/>
                    <a:pt x="19750" y="6592"/>
                  </a:cubicBezTo>
                  <a:cubicBezTo>
                    <a:pt x="18496" y="5965"/>
                    <a:pt x="15163" y="4487"/>
                    <a:pt x="12231" y="3133"/>
                  </a:cubicBezTo>
                  <a:cubicBezTo>
                    <a:pt x="10777" y="2507"/>
                    <a:pt x="9298" y="1880"/>
                    <a:pt x="8271" y="1354"/>
                  </a:cubicBezTo>
                  <a:cubicBezTo>
                    <a:pt x="7744" y="1153"/>
                    <a:pt x="7218" y="953"/>
                    <a:pt x="6892" y="727"/>
                  </a:cubicBezTo>
                  <a:cubicBezTo>
                    <a:pt x="6792" y="727"/>
                    <a:pt x="6692" y="627"/>
                    <a:pt x="6592" y="627"/>
                  </a:cubicBezTo>
                  <a:lnTo>
                    <a:pt x="6491" y="527"/>
                  </a:lnTo>
                  <a:cubicBezTo>
                    <a:pt x="5865" y="101"/>
                    <a:pt x="5138" y="0"/>
                    <a:pt x="4286" y="0"/>
                  </a:cubicBezTo>
                  <a:close/>
                </a:path>
              </a:pathLst>
            </a:cu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0"/>
            <p:cNvSpPr/>
            <p:nvPr/>
          </p:nvSpPr>
          <p:spPr>
            <a:xfrm>
              <a:off x="-4832525" y="3193825"/>
              <a:ext cx="451775" cy="409275"/>
            </a:xfrm>
            <a:custGeom>
              <a:avLst/>
              <a:gdLst/>
              <a:ahLst/>
              <a:cxnLst/>
              <a:rect l="l" t="t" r="r" b="b"/>
              <a:pathLst>
                <a:path w="18071" h="16371" extrusionOk="0">
                  <a:moveTo>
                    <a:pt x="9043" y="0"/>
                  </a:moveTo>
                  <a:cubicBezTo>
                    <a:pt x="8405" y="0"/>
                    <a:pt x="7759" y="76"/>
                    <a:pt x="7118" y="233"/>
                  </a:cubicBezTo>
                  <a:cubicBezTo>
                    <a:pt x="2732" y="1386"/>
                    <a:pt x="0" y="5872"/>
                    <a:pt x="1153" y="10258"/>
                  </a:cubicBezTo>
                  <a:cubicBezTo>
                    <a:pt x="2121" y="13942"/>
                    <a:pt x="5371" y="16371"/>
                    <a:pt x="8985" y="16371"/>
                  </a:cubicBezTo>
                  <a:cubicBezTo>
                    <a:pt x="9674" y="16371"/>
                    <a:pt x="10376" y="16282"/>
                    <a:pt x="11078" y="16098"/>
                  </a:cubicBezTo>
                  <a:cubicBezTo>
                    <a:pt x="15464" y="14945"/>
                    <a:pt x="18070" y="10559"/>
                    <a:pt x="17043" y="6173"/>
                  </a:cubicBezTo>
                  <a:cubicBezTo>
                    <a:pt x="16062" y="2443"/>
                    <a:pt x="12671" y="0"/>
                    <a:pt x="9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0"/>
            <p:cNvSpPr/>
            <p:nvPr/>
          </p:nvSpPr>
          <p:spPr>
            <a:xfrm>
              <a:off x="-4803700" y="3447750"/>
              <a:ext cx="25" cy="2550"/>
            </a:xfrm>
            <a:custGeom>
              <a:avLst/>
              <a:gdLst/>
              <a:ahLst/>
              <a:cxnLst/>
              <a:rect l="l" t="t" r="r" b="b"/>
              <a:pathLst>
                <a:path w="1" h="102" extrusionOk="0">
                  <a:moveTo>
                    <a:pt x="0" y="1"/>
                  </a:moveTo>
                  <a:lnTo>
                    <a:pt x="0" y="101"/>
                  </a:lnTo>
                  <a:lnTo>
                    <a:pt x="0" y="1"/>
                  </a:lnTo>
                  <a:close/>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0"/>
            <p:cNvSpPr/>
            <p:nvPr/>
          </p:nvSpPr>
          <p:spPr>
            <a:xfrm>
              <a:off x="-4808725" y="3197125"/>
              <a:ext cx="287000" cy="284500"/>
            </a:xfrm>
            <a:custGeom>
              <a:avLst/>
              <a:gdLst/>
              <a:ahLst/>
              <a:cxnLst/>
              <a:rect l="l" t="t" r="r" b="b"/>
              <a:pathLst>
                <a:path w="11480" h="11380" extrusionOk="0">
                  <a:moveTo>
                    <a:pt x="9299" y="1"/>
                  </a:moveTo>
                  <a:lnTo>
                    <a:pt x="1" y="9274"/>
                  </a:lnTo>
                  <a:cubicBezTo>
                    <a:pt x="101" y="9500"/>
                    <a:pt x="101" y="9800"/>
                    <a:pt x="201" y="10026"/>
                  </a:cubicBezTo>
                  <a:lnTo>
                    <a:pt x="201" y="10126"/>
                  </a:lnTo>
                  <a:cubicBezTo>
                    <a:pt x="301" y="10527"/>
                    <a:pt x="527" y="10953"/>
                    <a:pt x="627" y="11379"/>
                  </a:cubicBezTo>
                  <a:cubicBezTo>
                    <a:pt x="4286" y="7720"/>
                    <a:pt x="7820" y="4161"/>
                    <a:pt x="11479" y="627"/>
                  </a:cubicBezTo>
                  <a:cubicBezTo>
                    <a:pt x="10752" y="302"/>
                    <a:pt x="10026" y="101"/>
                    <a:pt x="92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0"/>
            <p:cNvSpPr/>
            <p:nvPr/>
          </p:nvSpPr>
          <p:spPr>
            <a:xfrm>
              <a:off x="-4777400" y="3228450"/>
              <a:ext cx="352150" cy="349650"/>
            </a:xfrm>
            <a:custGeom>
              <a:avLst/>
              <a:gdLst/>
              <a:ahLst/>
              <a:cxnLst/>
              <a:rect l="l" t="t" r="r" b="b"/>
              <a:pathLst>
                <a:path w="14086" h="13986" extrusionOk="0">
                  <a:moveTo>
                    <a:pt x="11279" y="1"/>
                  </a:moveTo>
                  <a:lnTo>
                    <a:pt x="1" y="11279"/>
                  </a:lnTo>
                  <a:cubicBezTo>
                    <a:pt x="828" y="12407"/>
                    <a:pt x="1880" y="13359"/>
                    <a:pt x="3033" y="13986"/>
                  </a:cubicBezTo>
                  <a:lnTo>
                    <a:pt x="14086" y="3008"/>
                  </a:lnTo>
                  <a:cubicBezTo>
                    <a:pt x="13459" y="1755"/>
                    <a:pt x="12532" y="728"/>
                    <a:pt x="112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0"/>
            <p:cNvSpPr/>
            <p:nvPr/>
          </p:nvSpPr>
          <p:spPr>
            <a:xfrm>
              <a:off x="-4237300" y="3179650"/>
              <a:ext cx="451800" cy="409300"/>
            </a:xfrm>
            <a:custGeom>
              <a:avLst/>
              <a:gdLst/>
              <a:ahLst/>
              <a:cxnLst/>
              <a:rect l="l" t="t" r="r" b="b"/>
              <a:pathLst>
                <a:path w="18072" h="16372" extrusionOk="0">
                  <a:moveTo>
                    <a:pt x="9118" y="1"/>
                  </a:moveTo>
                  <a:cubicBezTo>
                    <a:pt x="8425" y="1"/>
                    <a:pt x="7720" y="89"/>
                    <a:pt x="7018" y="274"/>
                  </a:cubicBezTo>
                  <a:cubicBezTo>
                    <a:pt x="2632" y="1427"/>
                    <a:pt x="1" y="5813"/>
                    <a:pt x="1154" y="10199"/>
                  </a:cubicBezTo>
                  <a:cubicBezTo>
                    <a:pt x="2049" y="13929"/>
                    <a:pt x="5427" y="16372"/>
                    <a:pt x="9115" y="16372"/>
                  </a:cubicBezTo>
                  <a:cubicBezTo>
                    <a:pt x="9764" y="16372"/>
                    <a:pt x="10422" y="16296"/>
                    <a:pt x="11079" y="16138"/>
                  </a:cubicBezTo>
                  <a:cubicBezTo>
                    <a:pt x="15465" y="14986"/>
                    <a:pt x="18071" y="10499"/>
                    <a:pt x="16918" y="6113"/>
                  </a:cubicBezTo>
                  <a:cubicBezTo>
                    <a:pt x="16055" y="2430"/>
                    <a:pt x="12752" y="1"/>
                    <a:pt x="91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0"/>
            <p:cNvSpPr/>
            <p:nvPr/>
          </p:nvSpPr>
          <p:spPr>
            <a:xfrm>
              <a:off x="-4832525" y="3170825"/>
              <a:ext cx="454275" cy="454275"/>
            </a:xfrm>
            <a:custGeom>
              <a:avLst/>
              <a:gdLst/>
              <a:ahLst/>
              <a:cxnLst/>
              <a:rect l="l" t="t" r="r" b="b"/>
              <a:pathLst>
                <a:path w="18171" h="18171" extrusionOk="0">
                  <a:moveTo>
                    <a:pt x="9098" y="1880"/>
                  </a:moveTo>
                  <a:cubicBezTo>
                    <a:pt x="10652" y="1880"/>
                    <a:pt x="12231" y="2406"/>
                    <a:pt x="13484" y="3334"/>
                  </a:cubicBezTo>
                  <a:cubicBezTo>
                    <a:pt x="14737" y="4286"/>
                    <a:pt x="15664" y="5639"/>
                    <a:pt x="16090" y="7319"/>
                  </a:cubicBezTo>
                  <a:cubicBezTo>
                    <a:pt x="16291" y="7945"/>
                    <a:pt x="16291" y="8572"/>
                    <a:pt x="16291" y="9073"/>
                  </a:cubicBezTo>
                  <a:cubicBezTo>
                    <a:pt x="16291" y="10752"/>
                    <a:pt x="15790" y="12331"/>
                    <a:pt x="14837" y="13459"/>
                  </a:cubicBezTo>
                  <a:cubicBezTo>
                    <a:pt x="13910" y="14712"/>
                    <a:pt x="12532" y="15664"/>
                    <a:pt x="10877" y="16090"/>
                  </a:cubicBezTo>
                  <a:cubicBezTo>
                    <a:pt x="10251" y="16291"/>
                    <a:pt x="9724" y="16391"/>
                    <a:pt x="9098" y="16391"/>
                  </a:cubicBezTo>
                  <a:cubicBezTo>
                    <a:pt x="7419" y="16391"/>
                    <a:pt x="5965" y="15765"/>
                    <a:pt x="4712" y="14837"/>
                  </a:cubicBezTo>
                  <a:cubicBezTo>
                    <a:pt x="3459" y="13885"/>
                    <a:pt x="2506" y="12532"/>
                    <a:pt x="2105" y="10852"/>
                  </a:cubicBezTo>
                  <a:cubicBezTo>
                    <a:pt x="1880" y="10326"/>
                    <a:pt x="1880" y="9699"/>
                    <a:pt x="1880" y="9073"/>
                  </a:cubicBezTo>
                  <a:cubicBezTo>
                    <a:pt x="1880" y="7519"/>
                    <a:pt x="2406" y="5940"/>
                    <a:pt x="3359" y="4687"/>
                  </a:cubicBezTo>
                  <a:cubicBezTo>
                    <a:pt x="4286" y="3434"/>
                    <a:pt x="5639" y="2506"/>
                    <a:pt x="7318" y="2080"/>
                  </a:cubicBezTo>
                  <a:cubicBezTo>
                    <a:pt x="7945" y="1980"/>
                    <a:pt x="8471" y="1880"/>
                    <a:pt x="9098" y="1880"/>
                  </a:cubicBezTo>
                  <a:close/>
                  <a:moveTo>
                    <a:pt x="9098" y="0"/>
                  </a:moveTo>
                  <a:cubicBezTo>
                    <a:pt x="8371" y="0"/>
                    <a:pt x="7644" y="100"/>
                    <a:pt x="6792" y="301"/>
                  </a:cubicBezTo>
                  <a:cubicBezTo>
                    <a:pt x="4812" y="827"/>
                    <a:pt x="3033" y="1980"/>
                    <a:pt x="1880" y="3559"/>
                  </a:cubicBezTo>
                  <a:cubicBezTo>
                    <a:pt x="627" y="5113"/>
                    <a:pt x="0" y="7093"/>
                    <a:pt x="0" y="9073"/>
                  </a:cubicBezTo>
                  <a:cubicBezTo>
                    <a:pt x="0" y="9825"/>
                    <a:pt x="125" y="10652"/>
                    <a:pt x="326" y="11379"/>
                  </a:cubicBezTo>
                  <a:cubicBezTo>
                    <a:pt x="852" y="13359"/>
                    <a:pt x="2005" y="15138"/>
                    <a:pt x="3559" y="16291"/>
                  </a:cubicBezTo>
                  <a:cubicBezTo>
                    <a:pt x="5138" y="17544"/>
                    <a:pt x="7018" y="18171"/>
                    <a:pt x="9098" y="18171"/>
                  </a:cubicBezTo>
                  <a:cubicBezTo>
                    <a:pt x="9825" y="18171"/>
                    <a:pt x="10552" y="18070"/>
                    <a:pt x="11404" y="17970"/>
                  </a:cubicBezTo>
                  <a:cubicBezTo>
                    <a:pt x="13384" y="17444"/>
                    <a:pt x="15163" y="16191"/>
                    <a:pt x="16291" y="14612"/>
                  </a:cubicBezTo>
                  <a:cubicBezTo>
                    <a:pt x="17544" y="13058"/>
                    <a:pt x="18171" y="11178"/>
                    <a:pt x="18171" y="9073"/>
                  </a:cubicBezTo>
                  <a:cubicBezTo>
                    <a:pt x="18171" y="8346"/>
                    <a:pt x="18070" y="7619"/>
                    <a:pt x="17870" y="6892"/>
                  </a:cubicBezTo>
                  <a:cubicBezTo>
                    <a:pt x="17344" y="4812"/>
                    <a:pt x="16191" y="3133"/>
                    <a:pt x="14637" y="1880"/>
                  </a:cubicBezTo>
                  <a:cubicBezTo>
                    <a:pt x="13058" y="727"/>
                    <a:pt x="11078" y="0"/>
                    <a:pt x="9098" y="0"/>
                  </a:cubicBezTo>
                  <a:close/>
                </a:path>
              </a:pathLst>
            </a:cu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0"/>
            <p:cNvSpPr/>
            <p:nvPr/>
          </p:nvSpPr>
          <p:spPr>
            <a:xfrm>
              <a:off x="-4208475" y="3434600"/>
              <a:ext cx="5675" cy="18200"/>
            </a:xfrm>
            <a:custGeom>
              <a:avLst/>
              <a:gdLst/>
              <a:ahLst/>
              <a:cxnLst/>
              <a:rect l="l" t="t" r="r" b="b"/>
              <a:pathLst>
                <a:path w="227" h="728" extrusionOk="0">
                  <a:moveTo>
                    <a:pt x="226" y="727"/>
                  </a:moveTo>
                  <a:lnTo>
                    <a:pt x="226" y="727"/>
                  </a:lnTo>
                  <a:lnTo>
                    <a:pt x="226" y="727"/>
                  </a:lnTo>
                  <a:close/>
                  <a:moveTo>
                    <a:pt x="226" y="727"/>
                  </a:moveTo>
                  <a:lnTo>
                    <a:pt x="226" y="727"/>
                  </a:lnTo>
                  <a:lnTo>
                    <a:pt x="226" y="727"/>
                  </a:lnTo>
                  <a:close/>
                  <a:moveTo>
                    <a:pt x="226" y="727"/>
                  </a:moveTo>
                  <a:lnTo>
                    <a:pt x="226" y="727"/>
                  </a:lnTo>
                  <a:lnTo>
                    <a:pt x="226" y="727"/>
                  </a:lnTo>
                  <a:close/>
                  <a:moveTo>
                    <a:pt x="226" y="727"/>
                  </a:moveTo>
                  <a:lnTo>
                    <a:pt x="226" y="727"/>
                  </a:lnTo>
                  <a:lnTo>
                    <a:pt x="226" y="727"/>
                  </a:lnTo>
                  <a:close/>
                  <a:moveTo>
                    <a:pt x="226" y="627"/>
                  </a:moveTo>
                  <a:lnTo>
                    <a:pt x="226" y="627"/>
                  </a:lnTo>
                  <a:lnTo>
                    <a:pt x="226" y="627"/>
                  </a:lnTo>
                  <a:close/>
                  <a:moveTo>
                    <a:pt x="226" y="627"/>
                  </a:moveTo>
                  <a:lnTo>
                    <a:pt x="226" y="627"/>
                  </a:lnTo>
                  <a:lnTo>
                    <a:pt x="226" y="627"/>
                  </a:lnTo>
                  <a:close/>
                  <a:moveTo>
                    <a:pt x="226" y="627"/>
                  </a:moveTo>
                  <a:lnTo>
                    <a:pt x="226" y="627"/>
                  </a:lnTo>
                  <a:lnTo>
                    <a:pt x="226" y="627"/>
                  </a:lnTo>
                  <a:close/>
                  <a:moveTo>
                    <a:pt x="101" y="627"/>
                  </a:moveTo>
                  <a:lnTo>
                    <a:pt x="226" y="627"/>
                  </a:lnTo>
                  <a:lnTo>
                    <a:pt x="101" y="627"/>
                  </a:lnTo>
                  <a:close/>
                  <a:moveTo>
                    <a:pt x="101" y="627"/>
                  </a:moveTo>
                  <a:lnTo>
                    <a:pt x="101" y="627"/>
                  </a:lnTo>
                  <a:lnTo>
                    <a:pt x="101" y="627"/>
                  </a:lnTo>
                  <a:close/>
                  <a:moveTo>
                    <a:pt x="1" y="101"/>
                  </a:moveTo>
                  <a:cubicBezTo>
                    <a:pt x="1" y="301"/>
                    <a:pt x="101" y="402"/>
                    <a:pt x="101" y="627"/>
                  </a:cubicBezTo>
                  <a:cubicBezTo>
                    <a:pt x="101" y="402"/>
                    <a:pt x="1" y="301"/>
                    <a:pt x="1" y="101"/>
                  </a:cubicBezTo>
                  <a:close/>
                  <a:moveTo>
                    <a:pt x="1" y="101"/>
                  </a:moveTo>
                  <a:lnTo>
                    <a:pt x="1" y="101"/>
                  </a:lnTo>
                  <a:lnTo>
                    <a:pt x="1" y="101"/>
                  </a:lnTo>
                  <a:close/>
                  <a:moveTo>
                    <a:pt x="1" y="101"/>
                  </a:moveTo>
                  <a:lnTo>
                    <a:pt x="1" y="101"/>
                  </a:lnTo>
                  <a:lnTo>
                    <a:pt x="1" y="101"/>
                  </a:lnTo>
                  <a:close/>
                  <a:moveTo>
                    <a:pt x="1" y="101"/>
                  </a:moveTo>
                  <a:lnTo>
                    <a:pt x="1" y="101"/>
                  </a:lnTo>
                  <a:lnTo>
                    <a:pt x="1" y="101"/>
                  </a:lnTo>
                  <a:close/>
                  <a:moveTo>
                    <a:pt x="1" y="1"/>
                  </a:moveTo>
                  <a:lnTo>
                    <a:pt x="1" y="1"/>
                  </a:lnTo>
                  <a:lnTo>
                    <a:pt x="1" y="1"/>
                  </a:lnTo>
                  <a:close/>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0"/>
            <p:cNvSpPr/>
            <p:nvPr/>
          </p:nvSpPr>
          <p:spPr>
            <a:xfrm>
              <a:off x="-4210975" y="3183975"/>
              <a:ext cx="308300" cy="307675"/>
            </a:xfrm>
            <a:custGeom>
              <a:avLst/>
              <a:gdLst/>
              <a:ahLst/>
              <a:cxnLst/>
              <a:rect l="l" t="t" r="r" b="b"/>
              <a:pathLst>
                <a:path w="12332" h="12307" extrusionOk="0">
                  <a:moveTo>
                    <a:pt x="9499" y="0"/>
                  </a:moveTo>
                  <a:cubicBezTo>
                    <a:pt x="6266" y="3133"/>
                    <a:pt x="3133" y="6366"/>
                    <a:pt x="0" y="9499"/>
                  </a:cubicBezTo>
                  <a:cubicBezTo>
                    <a:pt x="0" y="9700"/>
                    <a:pt x="0" y="9800"/>
                    <a:pt x="101" y="10026"/>
                  </a:cubicBezTo>
                  <a:lnTo>
                    <a:pt x="101" y="10126"/>
                  </a:lnTo>
                  <a:cubicBezTo>
                    <a:pt x="101" y="10326"/>
                    <a:pt x="201" y="10427"/>
                    <a:pt x="201" y="10652"/>
                  </a:cubicBezTo>
                  <a:lnTo>
                    <a:pt x="326" y="10652"/>
                  </a:lnTo>
                  <a:lnTo>
                    <a:pt x="326" y="10752"/>
                  </a:lnTo>
                  <a:cubicBezTo>
                    <a:pt x="527" y="11279"/>
                    <a:pt x="727" y="11805"/>
                    <a:pt x="1053" y="12306"/>
                  </a:cubicBezTo>
                  <a:lnTo>
                    <a:pt x="12331" y="1028"/>
                  </a:lnTo>
                  <a:cubicBezTo>
                    <a:pt x="11379" y="527"/>
                    <a:pt x="10452" y="201"/>
                    <a:pt x="94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0"/>
            <p:cNvSpPr/>
            <p:nvPr/>
          </p:nvSpPr>
          <p:spPr>
            <a:xfrm>
              <a:off x="-4166500" y="3228450"/>
              <a:ext cx="331500" cy="331500"/>
            </a:xfrm>
            <a:custGeom>
              <a:avLst/>
              <a:gdLst/>
              <a:ahLst/>
              <a:cxnLst/>
              <a:rect l="l" t="t" r="r" b="b"/>
              <a:pathLst>
                <a:path w="13260" h="13260" extrusionOk="0">
                  <a:moveTo>
                    <a:pt x="11480" y="1"/>
                  </a:moveTo>
                  <a:lnTo>
                    <a:pt x="1" y="11480"/>
                  </a:lnTo>
                  <a:cubicBezTo>
                    <a:pt x="627" y="12207"/>
                    <a:pt x="1254" y="12733"/>
                    <a:pt x="1981" y="13259"/>
                  </a:cubicBezTo>
                  <a:lnTo>
                    <a:pt x="13259" y="1981"/>
                  </a:lnTo>
                  <a:cubicBezTo>
                    <a:pt x="12733" y="1254"/>
                    <a:pt x="12206" y="628"/>
                    <a:pt x="114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4239800" y="3157650"/>
              <a:ext cx="456800" cy="454300"/>
            </a:xfrm>
            <a:custGeom>
              <a:avLst/>
              <a:gdLst/>
              <a:ahLst/>
              <a:cxnLst/>
              <a:rect l="l" t="t" r="r" b="b"/>
              <a:pathLst>
                <a:path w="18272" h="18172" extrusionOk="0">
                  <a:moveTo>
                    <a:pt x="9199" y="1780"/>
                  </a:moveTo>
                  <a:cubicBezTo>
                    <a:pt x="10752" y="1780"/>
                    <a:pt x="12331" y="2407"/>
                    <a:pt x="13585" y="3334"/>
                  </a:cubicBezTo>
                  <a:cubicBezTo>
                    <a:pt x="14838" y="4287"/>
                    <a:pt x="15765" y="5640"/>
                    <a:pt x="16191" y="7319"/>
                  </a:cubicBezTo>
                  <a:cubicBezTo>
                    <a:pt x="16291" y="7846"/>
                    <a:pt x="16392" y="8472"/>
                    <a:pt x="16392" y="9099"/>
                  </a:cubicBezTo>
                  <a:cubicBezTo>
                    <a:pt x="16392" y="10653"/>
                    <a:pt x="15890" y="12232"/>
                    <a:pt x="14938" y="13485"/>
                  </a:cubicBezTo>
                  <a:cubicBezTo>
                    <a:pt x="13885" y="14738"/>
                    <a:pt x="12532" y="15665"/>
                    <a:pt x="10978" y="16091"/>
                  </a:cubicBezTo>
                  <a:cubicBezTo>
                    <a:pt x="10351" y="16191"/>
                    <a:pt x="9725" y="16292"/>
                    <a:pt x="9199" y="16292"/>
                  </a:cubicBezTo>
                  <a:cubicBezTo>
                    <a:pt x="7519" y="16292"/>
                    <a:pt x="5965" y="15765"/>
                    <a:pt x="4712" y="14838"/>
                  </a:cubicBezTo>
                  <a:cubicBezTo>
                    <a:pt x="3459" y="13886"/>
                    <a:pt x="2507" y="12532"/>
                    <a:pt x="2106" y="10853"/>
                  </a:cubicBezTo>
                  <a:cubicBezTo>
                    <a:pt x="1980" y="10226"/>
                    <a:pt x="1880" y="9600"/>
                    <a:pt x="1880" y="9099"/>
                  </a:cubicBezTo>
                  <a:cubicBezTo>
                    <a:pt x="1880" y="7419"/>
                    <a:pt x="2407" y="5840"/>
                    <a:pt x="3459" y="4587"/>
                  </a:cubicBezTo>
                  <a:cubicBezTo>
                    <a:pt x="4387" y="3460"/>
                    <a:pt x="5740" y="2507"/>
                    <a:pt x="7319" y="1981"/>
                  </a:cubicBezTo>
                  <a:cubicBezTo>
                    <a:pt x="7945" y="1881"/>
                    <a:pt x="8572" y="1780"/>
                    <a:pt x="9199" y="1780"/>
                  </a:cubicBezTo>
                  <a:close/>
                  <a:moveTo>
                    <a:pt x="9199" y="1"/>
                  </a:moveTo>
                  <a:cubicBezTo>
                    <a:pt x="8372" y="1"/>
                    <a:pt x="7620" y="1"/>
                    <a:pt x="6893" y="201"/>
                  </a:cubicBezTo>
                  <a:cubicBezTo>
                    <a:pt x="4813" y="728"/>
                    <a:pt x="3133" y="1981"/>
                    <a:pt x="1880" y="3560"/>
                  </a:cubicBezTo>
                  <a:cubicBezTo>
                    <a:pt x="727" y="5114"/>
                    <a:pt x="1" y="6993"/>
                    <a:pt x="1" y="9099"/>
                  </a:cubicBezTo>
                  <a:cubicBezTo>
                    <a:pt x="1" y="9825"/>
                    <a:pt x="101" y="10552"/>
                    <a:pt x="326" y="11279"/>
                  </a:cubicBezTo>
                  <a:cubicBezTo>
                    <a:pt x="853" y="13359"/>
                    <a:pt x="2106" y="15039"/>
                    <a:pt x="3660" y="16292"/>
                  </a:cubicBezTo>
                  <a:cubicBezTo>
                    <a:pt x="5239" y="17445"/>
                    <a:pt x="7118" y="18171"/>
                    <a:pt x="9199" y="18171"/>
                  </a:cubicBezTo>
                  <a:cubicBezTo>
                    <a:pt x="9925" y="18171"/>
                    <a:pt x="10652" y="18071"/>
                    <a:pt x="11379" y="17871"/>
                  </a:cubicBezTo>
                  <a:cubicBezTo>
                    <a:pt x="13484" y="17344"/>
                    <a:pt x="15138" y="16191"/>
                    <a:pt x="16392" y="14612"/>
                  </a:cubicBezTo>
                  <a:cubicBezTo>
                    <a:pt x="17544" y="13059"/>
                    <a:pt x="18271" y="11079"/>
                    <a:pt x="18271" y="9099"/>
                  </a:cubicBezTo>
                  <a:cubicBezTo>
                    <a:pt x="18271" y="8347"/>
                    <a:pt x="18171" y="7520"/>
                    <a:pt x="17971" y="6793"/>
                  </a:cubicBezTo>
                  <a:cubicBezTo>
                    <a:pt x="17444" y="4713"/>
                    <a:pt x="16291" y="3033"/>
                    <a:pt x="14737" y="1881"/>
                  </a:cubicBezTo>
                  <a:cubicBezTo>
                    <a:pt x="13159" y="627"/>
                    <a:pt x="11179" y="1"/>
                    <a:pt x="9199" y="1"/>
                  </a:cubicBezTo>
                  <a:close/>
                </a:path>
              </a:pathLst>
            </a:cu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4427775" y="3254150"/>
              <a:ext cx="237500" cy="112175"/>
            </a:xfrm>
            <a:custGeom>
              <a:avLst/>
              <a:gdLst/>
              <a:ahLst/>
              <a:cxnLst/>
              <a:rect l="l" t="t" r="r" b="b"/>
              <a:pathLst>
                <a:path w="9500" h="4487" extrusionOk="0">
                  <a:moveTo>
                    <a:pt x="4813" y="1"/>
                  </a:moveTo>
                  <a:cubicBezTo>
                    <a:pt x="4387" y="1"/>
                    <a:pt x="4086" y="1"/>
                    <a:pt x="3660" y="101"/>
                  </a:cubicBezTo>
                  <a:cubicBezTo>
                    <a:pt x="2607" y="427"/>
                    <a:pt x="1780" y="953"/>
                    <a:pt x="1154" y="1680"/>
                  </a:cubicBezTo>
                  <a:cubicBezTo>
                    <a:pt x="527" y="2407"/>
                    <a:pt x="101" y="3234"/>
                    <a:pt x="1" y="4286"/>
                  </a:cubicBezTo>
                  <a:lnTo>
                    <a:pt x="1880" y="4487"/>
                  </a:lnTo>
                  <a:cubicBezTo>
                    <a:pt x="1880" y="3860"/>
                    <a:pt x="2206" y="3359"/>
                    <a:pt x="2607" y="2933"/>
                  </a:cubicBezTo>
                  <a:cubicBezTo>
                    <a:pt x="2933" y="2407"/>
                    <a:pt x="3459" y="2106"/>
                    <a:pt x="4086" y="1980"/>
                  </a:cubicBezTo>
                  <a:cubicBezTo>
                    <a:pt x="4387" y="1880"/>
                    <a:pt x="4612" y="1880"/>
                    <a:pt x="4813" y="1880"/>
                  </a:cubicBezTo>
                  <a:cubicBezTo>
                    <a:pt x="5540" y="1880"/>
                    <a:pt x="6166" y="2106"/>
                    <a:pt x="6692" y="2507"/>
                  </a:cubicBezTo>
                  <a:cubicBezTo>
                    <a:pt x="7219" y="2833"/>
                    <a:pt x="7520" y="3459"/>
                    <a:pt x="7745" y="4086"/>
                  </a:cubicBezTo>
                  <a:lnTo>
                    <a:pt x="9499" y="3660"/>
                  </a:lnTo>
                  <a:cubicBezTo>
                    <a:pt x="9299" y="2507"/>
                    <a:pt x="8572" y="1680"/>
                    <a:pt x="7745" y="1053"/>
                  </a:cubicBezTo>
                  <a:cubicBezTo>
                    <a:pt x="6993" y="427"/>
                    <a:pt x="5966" y="1"/>
                    <a:pt x="4813" y="1"/>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2" name="Google Shape;1132;p40"/>
          <p:cNvGrpSpPr/>
          <p:nvPr/>
        </p:nvGrpSpPr>
        <p:grpSpPr>
          <a:xfrm>
            <a:off x="3850756" y="3717928"/>
            <a:ext cx="929104" cy="584457"/>
            <a:chOff x="-2101325" y="2739725"/>
            <a:chExt cx="1315825" cy="827725"/>
          </a:xfrm>
        </p:grpSpPr>
        <p:sp>
          <p:nvSpPr>
            <p:cNvPr id="1133" name="Google Shape;1133;p40"/>
            <p:cNvSpPr/>
            <p:nvPr/>
          </p:nvSpPr>
          <p:spPr>
            <a:xfrm>
              <a:off x="-1699675" y="2857525"/>
              <a:ext cx="256275" cy="26350"/>
            </a:xfrm>
            <a:custGeom>
              <a:avLst/>
              <a:gdLst/>
              <a:ahLst/>
              <a:cxnLst/>
              <a:rect l="l" t="t" r="r" b="b"/>
              <a:pathLst>
                <a:path w="10251" h="1054" extrusionOk="0">
                  <a:moveTo>
                    <a:pt x="0" y="1"/>
                  </a:moveTo>
                  <a:lnTo>
                    <a:pt x="952" y="1053"/>
                  </a:lnTo>
                  <a:lnTo>
                    <a:pt x="10251" y="1053"/>
                  </a:lnTo>
                  <a:lnTo>
                    <a:pt x="9098" y="1"/>
                  </a:lnTo>
                  <a:close/>
                </a:path>
              </a:pathLst>
            </a:custGeom>
            <a:solidFill>
              <a:srgbClr val="143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668350" y="2891375"/>
              <a:ext cx="269450" cy="33850"/>
            </a:xfrm>
            <a:custGeom>
              <a:avLst/>
              <a:gdLst/>
              <a:ahLst/>
              <a:cxnLst/>
              <a:rect l="l" t="t" r="r" b="b"/>
              <a:pathLst>
                <a:path w="10778" h="1354" extrusionOk="0">
                  <a:moveTo>
                    <a:pt x="0" y="0"/>
                  </a:moveTo>
                  <a:lnTo>
                    <a:pt x="1253" y="1354"/>
                  </a:lnTo>
                  <a:lnTo>
                    <a:pt x="10777" y="1354"/>
                  </a:lnTo>
                  <a:lnTo>
                    <a:pt x="9399" y="0"/>
                  </a:lnTo>
                  <a:close/>
                </a:path>
              </a:pathLst>
            </a:custGeom>
            <a:solidFill>
              <a:srgbClr val="143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1736025" y="2815550"/>
              <a:ext cx="255675" cy="31350"/>
            </a:xfrm>
            <a:custGeom>
              <a:avLst/>
              <a:gdLst/>
              <a:ahLst/>
              <a:cxnLst/>
              <a:rect l="l" t="t" r="r" b="b"/>
              <a:pathLst>
                <a:path w="10227" h="1254" extrusionOk="0">
                  <a:moveTo>
                    <a:pt x="0" y="1"/>
                  </a:moveTo>
                  <a:lnTo>
                    <a:pt x="1153" y="1254"/>
                  </a:lnTo>
                  <a:lnTo>
                    <a:pt x="10226" y="1254"/>
                  </a:lnTo>
                  <a:lnTo>
                    <a:pt x="8873" y="1"/>
                  </a:lnTo>
                  <a:close/>
                </a:path>
              </a:pathLst>
            </a:custGeom>
            <a:solidFill>
              <a:srgbClr val="143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2101325" y="2929450"/>
              <a:ext cx="477475" cy="463200"/>
            </a:xfrm>
            <a:custGeom>
              <a:avLst/>
              <a:gdLst/>
              <a:ahLst/>
              <a:cxnLst/>
              <a:rect l="l" t="t" r="r" b="b"/>
              <a:pathLst>
                <a:path w="19099" h="18528" extrusionOk="0">
                  <a:moveTo>
                    <a:pt x="10152" y="0"/>
                  </a:moveTo>
                  <a:cubicBezTo>
                    <a:pt x="9224" y="0"/>
                    <a:pt x="8063" y="140"/>
                    <a:pt x="6668" y="557"/>
                  </a:cubicBezTo>
                  <a:cubicBezTo>
                    <a:pt x="1881" y="2036"/>
                    <a:pt x="1" y="9229"/>
                    <a:pt x="6367" y="13615"/>
                  </a:cubicBezTo>
                  <a:cubicBezTo>
                    <a:pt x="12833" y="18001"/>
                    <a:pt x="19099" y="18527"/>
                    <a:pt x="19099" y="18527"/>
                  </a:cubicBezTo>
                  <a:lnTo>
                    <a:pt x="13886" y="11535"/>
                  </a:lnTo>
                  <a:cubicBezTo>
                    <a:pt x="13886" y="11535"/>
                    <a:pt x="10653" y="11535"/>
                    <a:pt x="8146" y="9229"/>
                  </a:cubicBezTo>
                  <a:cubicBezTo>
                    <a:pt x="5990" y="7267"/>
                    <a:pt x="5522" y="4043"/>
                    <a:pt x="7508" y="4043"/>
                  </a:cubicBezTo>
                  <a:cubicBezTo>
                    <a:pt x="7831" y="4043"/>
                    <a:pt x="8218" y="4128"/>
                    <a:pt x="8673" y="4317"/>
                  </a:cubicBezTo>
                  <a:cubicBezTo>
                    <a:pt x="11906" y="5570"/>
                    <a:pt x="14612" y="10282"/>
                    <a:pt x="14612" y="10282"/>
                  </a:cubicBezTo>
                  <a:lnTo>
                    <a:pt x="12933" y="557"/>
                  </a:lnTo>
                  <a:cubicBezTo>
                    <a:pt x="12933" y="557"/>
                    <a:pt x="12009" y="0"/>
                    <a:pt x="10152" y="0"/>
                  </a:cubicBez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1819350" y="2865050"/>
              <a:ext cx="1033850" cy="702400"/>
            </a:xfrm>
            <a:custGeom>
              <a:avLst/>
              <a:gdLst/>
              <a:ahLst/>
              <a:cxnLst/>
              <a:rect l="l" t="t" r="r" b="b"/>
              <a:pathLst>
                <a:path w="41354" h="28096" extrusionOk="0">
                  <a:moveTo>
                    <a:pt x="0" y="1"/>
                  </a:moveTo>
                  <a:lnTo>
                    <a:pt x="1980" y="12657"/>
                  </a:lnTo>
                  <a:cubicBezTo>
                    <a:pt x="3434" y="21529"/>
                    <a:pt x="11178" y="28096"/>
                    <a:pt x="20151" y="28096"/>
                  </a:cubicBezTo>
                  <a:lnTo>
                    <a:pt x="21203" y="28096"/>
                  </a:lnTo>
                  <a:cubicBezTo>
                    <a:pt x="30276" y="28096"/>
                    <a:pt x="37895" y="21529"/>
                    <a:pt x="39374" y="12657"/>
                  </a:cubicBezTo>
                  <a:lnTo>
                    <a:pt x="41354" y="1"/>
                  </a:ln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1819350" y="2739725"/>
              <a:ext cx="1033850" cy="250675"/>
            </a:xfrm>
            <a:custGeom>
              <a:avLst/>
              <a:gdLst/>
              <a:ahLst/>
              <a:cxnLst/>
              <a:rect l="l" t="t" r="r" b="b"/>
              <a:pathLst>
                <a:path w="41354" h="10027" extrusionOk="0">
                  <a:moveTo>
                    <a:pt x="20677" y="1"/>
                  </a:moveTo>
                  <a:cubicBezTo>
                    <a:pt x="9298" y="1"/>
                    <a:pt x="0" y="2207"/>
                    <a:pt x="0" y="5014"/>
                  </a:cubicBezTo>
                  <a:cubicBezTo>
                    <a:pt x="0" y="7846"/>
                    <a:pt x="9298" y="10026"/>
                    <a:pt x="20677" y="10026"/>
                  </a:cubicBezTo>
                  <a:cubicBezTo>
                    <a:pt x="32156" y="10026"/>
                    <a:pt x="41354" y="7846"/>
                    <a:pt x="41354" y="5014"/>
                  </a:cubicBezTo>
                  <a:cubicBezTo>
                    <a:pt x="41354" y="2207"/>
                    <a:pt x="32156" y="1"/>
                    <a:pt x="20677" y="1"/>
                  </a:cubicBezTo>
                  <a:close/>
                </a:path>
              </a:pathLst>
            </a:custGeom>
            <a:solidFill>
              <a:schemeClr val="accent4"/>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1769850" y="2758525"/>
              <a:ext cx="934850" cy="203675"/>
            </a:xfrm>
            <a:custGeom>
              <a:avLst/>
              <a:gdLst/>
              <a:ahLst/>
              <a:cxnLst/>
              <a:rect l="l" t="t" r="r" b="b"/>
              <a:pathLst>
                <a:path w="37394" h="8147" extrusionOk="0">
                  <a:moveTo>
                    <a:pt x="18697" y="1"/>
                  </a:moveTo>
                  <a:cubicBezTo>
                    <a:pt x="8346" y="1"/>
                    <a:pt x="0" y="1881"/>
                    <a:pt x="0" y="4061"/>
                  </a:cubicBezTo>
                  <a:cubicBezTo>
                    <a:pt x="0" y="6267"/>
                    <a:pt x="8346" y="8146"/>
                    <a:pt x="18697" y="8146"/>
                  </a:cubicBezTo>
                  <a:cubicBezTo>
                    <a:pt x="29023" y="8146"/>
                    <a:pt x="37394" y="6267"/>
                    <a:pt x="37394" y="4061"/>
                  </a:cubicBezTo>
                  <a:cubicBezTo>
                    <a:pt x="37394" y="1881"/>
                    <a:pt x="29023" y="1"/>
                    <a:pt x="18697" y="1"/>
                  </a:cubicBezTo>
                  <a:close/>
                </a:path>
              </a:pathLst>
            </a:custGeom>
            <a:solidFill>
              <a:schemeClr val="accent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1657700" y="2878200"/>
              <a:ext cx="709925" cy="84000"/>
            </a:xfrm>
            <a:custGeom>
              <a:avLst/>
              <a:gdLst/>
              <a:ahLst/>
              <a:cxnLst/>
              <a:rect l="l" t="t" r="r" b="b"/>
              <a:pathLst>
                <a:path w="28397" h="3360" extrusionOk="0">
                  <a:moveTo>
                    <a:pt x="14211" y="1"/>
                  </a:moveTo>
                  <a:cubicBezTo>
                    <a:pt x="8246" y="1"/>
                    <a:pt x="2933" y="728"/>
                    <a:pt x="0" y="1881"/>
                  </a:cubicBezTo>
                  <a:cubicBezTo>
                    <a:pt x="3459" y="2733"/>
                    <a:pt x="8572" y="3359"/>
                    <a:pt x="14211" y="3359"/>
                  </a:cubicBezTo>
                  <a:cubicBezTo>
                    <a:pt x="19850" y="3359"/>
                    <a:pt x="24963" y="2733"/>
                    <a:pt x="28396" y="1881"/>
                  </a:cubicBezTo>
                  <a:cubicBezTo>
                    <a:pt x="25489" y="728"/>
                    <a:pt x="20251" y="1"/>
                    <a:pt x="142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574375" y="2907025"/>
              <a:ext cx="52650" cy="20700"/>
            </a:xfrm>
            <a:custGeom>
              <a:avLst/>
              <a:gdLst/>
              <a:ahLst/>
              <a:cxnLst/>
              <a:rect l="l" t="t" r="r" b="b"/>
              <a:pathLst>
                <a:path w="2106" h="828" extrusionOk="0">
                  <a:moveTo>
                    <a:pt x="1053" y="1"/>
                  </a:moveTo>
                  <a:cubicBezTo>
                    <a:pt x="527" y="1"/>
                    <a:pt x="1" y="201"/>
                    <a:pt x="1" y="427"/>
                  </a:cubicBezTo>
                  <a:cubicBezTo>
                    <a:pt x="1" y="627"/>
                    <a:pt x="527" y="828"/>
                    <a:pt x="1053" y="828"/>
                  </a:cubicBezTo>
                  <a:cubicBezTo>
                    <a:pt x="1680" y="828"/>
                    <a:pt x="2106" y="627"/>
                    <a:pt x="2106" y="427"/>
                  </a:cubicBezTo>
                  <a:cubicBezTo>
                    <a:pt x="2106" y="201"/>
                    <a:pt x="1680" y="1"/>
                    <a:pt x="1053" y="1"/>
                  </a:cubicBezTo>
                  <a:close/>
                </a:path>
              </a:pathLst>
            </a:custGeom>
            <a:solidFill>
              <a:srgbClr val="A16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1579375" y="2899500"/>
              <a:ext cx="60175" cy="28225"/>
            </a:xfrm>
            <a:custGeom>
              <a:avLst/>
              <a:gdLst/>
              <a:ahLst/>
              <a:cxnLst/>
              <a:rect l="l" t="t" r="r" b="b"/>
              <a:pathLst>
                <a:path w="2407" h="1129" extrusionOk="0">
                  <a:moveTo>
                    <a:pt x="1253" y="1"/>
                  </a:moveTo>
                  <a:cubicBezTo>
                    <a:pt x="526" y="1"/>
                    <a:pt x="201" y="402"/>
                    <a:pt x="100" y="728"/>
                  </a:cubicBezTo>
                  <a:cubicBezTo>
                    <a:pt x="100" y="728"/>
                    <a:pt x="0" y="1129"/>
                    <a:pt x="1153" y="1129"/>
                  </a:cubicBezTo>
                  <a:cubicBezTo>
                    <a:pt x="627" y="1129"/>
                    <a:pt x="201" y="928"/>
                    <a:pt x="201" y="728"/>
                  </a:cubicBezTo>
                  <a:cubicBezTo>
                    <a:pt x="201" y="628"/>
                    <a:pt x="426" y="502"/>
                    <a:pt x="727" y="402"/>
                  </a:cubicBezTo>
                  <a:lnTo>
                    <a:pt x="727" y="302"/>
                  </a:lnTo>
                  <a:cubicBezTo>
                    <a:pt x="727" y="302"/>
                    <a:pt x="827" y="201"/>
                    <a:pt x="953" y="201"/>
                  </a:cubicBezTo>
                  <a:cubicBezTo>
                    <a:pt x="1153" y="201"/>
                    <a:pt x="1253" y="302"/>
                    <a:pt x="1253" y="302"/>
                  </a:cubicBezTo>
                  <a:cubicBezTo>
                    <a:pt x="1880" y="302"/>
                    <a:pt x="2306" y="502"/>
                    <a:pt x="2306" y="728"/>
                  </a:cubicBezTo>
                  <a:cubicBezTo>
                    <a:pt x="2306" y="928"/>
                    <a:pt x="1880" y="1129"/>
                    <a:pt x="1253" y="1129"/>
                  </a:cubicBezTo>
                  <a:lnTo>
                    <a:pt x="1354" y="1129"/>
                  </a:lnTo>
                  <a:cubicBezTo>
                    <a:pt x="2406" y="1129"/>
                    <a:pt x="2406" y="728"/>
                    <a:pt x="2406" y="728"/>
                  </a:cubicBezTo>
                  <a:cubicBezTo>
                    <a:pt x="2406" y="728"/>
                    <a:pt x="2306" y="201"/>
                    <a:pt x="1454" y="101"/>
                  </a:cubicBezTo>
                  <a:cubicBezTo>
                    <a:pt x="1354" y="101"/>
                    <a:pt x="1253" y="1"/>
                    <a:pt x="1253" y="1"/>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1574375" y="2907025"/>
              <a:ext cx="52650" cy="20700"/>
            </a:xfrm>
            <a:custGeom>
              <a:avLst/>
              <a:gdLst/>
              <a:ahLst/>
              <a:cxnLst/>
              <a:rect l="l" t="t" r="r" b="b"/>
              <a:pathLst>
                <a:path w="2106" h="828" extrusionOk="0">
                  <a:moveTo>
                    <a:pt x="1053" y="1"/>
                  </a:moveTo>
                  <a:cubicBezTo>
                    <a:pt x="1053" y="101"/>
                    <a:pt x="953" y="201"/>
                    <a:pt x="753" y="201"/>
                  </a:cubicBezTo>
                  <a:cubicBezTo>
                    <a:pt x="627" y="201"/>
                    <a:pt x="527" y="201"/>
                    <a:pt x="527" y="101"/>
                  </a:cubicBezTo>
                  <a:cubicBezTo>
                    <a:pt x="226" y="201"/>
                    <a:pt x="1" y="327"/>
                    <a:pt x="1" y="427"/>
                  </a:cubicBezTo>
                  <a:cubicBezTo>
                    <a:pt x="1" y="627"/>
                    <a:pt x="427" y="828"/>
                    <a:pt x="953" y="828"/>
                  </a:cubicBezTo>
                  <a:lnTo>
                    <a:pt x="1053" y="828"/>
                  </a:lnTo>
                  <a:cubicBezTo>
                    <a:pt x="1680" y="828"/>
                    <a:pt x="2106" y="627"/>
                    <a:pt x="2106" y="427"/>
                  </a:cubicBezTo>
                  <a:cubicBezTo>
                    <a:pt x="2106" y="201"/>
                    <a:pt x="1680" y="1"/>
                    <a:pt x="1053" y="1"/>
                  </a:cubicBezTo>
                  <a:close/>
                </a:path>
              </a:pathLst>
            </a:custGeom>
            <a:solidFill>
              <a:schemeClr val="dk2">
                <a:alpha val="17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1561225" y="2904525"/>
              <a:ext cx="13200" cy="5025"/>
            </a:xfrm>
            <a:custGeom>
              <a:avLst/>
              <a:gdLst/>
              <a:ahLst/>
              <a:cxnLst/>
              <a:rect l="l" t="t" r="r" b="b"/>
              <a:pathLst>
                <a:path w="528" h="201" extrusionOk="0">
                  <a:moveTo>
                    <a:pt x="227" y="0"/>
                  </a:moveTo>
                  <a:cubicBezTo>
                    <a:pt x="101" y="0"/>
                    <a:pt x="1" y="101"/>
                    <a:pt x="1" y="101"/>
                  </a:cubicBezTo>
                  <a:lnTo>
                    <a:pt x="1" y="201"/>
                  </a:lnTo>
                  <a:cubicBezTo>
                    <a:pt x="101" y="201"/>
                    <a:pt x="327" y="101"/>
                    <a:pt x="527" y="101"/>
                  </a:cubicBezTo>
                  <a:cubicBezTo>
                    <a:pt x="527" y="101"/>
                    <a:pt x="427" y="0"/>
                    <a:pt x="227" y="0"/>
                  </a:cubicBezTo>
                  <a:close/>
                </a:path>
              </a:pathLst>
            </a:custGeom>
            <a:solidFill>
              <a:srgbClr val="F0C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1561225" y="2907025"/>
              <a:ext cx="13200" cy="5050"/>
            </a:xfrm>
            <a:custGeom>
              <a:avLst/>
              <a:gdLst/>
              <a:ahLst/>
              <a:cxnLst/>
              <a:rect l="l" t="t" r="r" b="b"/>
              <a:pathLst>
                <a:path w="528" h="202" extrusionOk="0">
                  <a:moveTo>
                    <a:pt x="527" y="1"/>
                  </a:moveTo>
                  <a:cubicBezTo>
                    <a:pt x="327" y="1"/>
                    <a:pt x="101" y="101"/>
                    <a:pt x="1" y="101"/>
                  </a:cubicBezTo>
                  <a:cubicBezTo>
                    <a:pt x="1" y="201"/>
                    <a:pt x="101" y="201"/>
                    <a:pt x="227" y="201"/>
                  </a:cubicBezTo>
                  <a:cubicBezTo>
                    <a:pt x="427" y="201"/>
                    <a:pt x="527" y="101"/>
                    <a:pt x="527" y="1"/>
                  </a:cubicBezTo>
                  <a:close/>
                </a:path>
              </a:pathLst>
            </a:custGeom>
            <a:solidFill>
              <a:srgbClr val="FFFFFF">
                <a:alpha val="4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1482900" y="2938350"/>
              <a:ext cx="33875" cy="10675"/>
            </a:xfrm>
            <a:custGeom>
              <a:avLst/>
              <a:gdLst/>
              <a:ahLst/>
              <a:cxnLst/>
              <a:rect l="l" t="t" r="r" b="b"/>
              <a:pathLst>
                <a:path w="1355" h="427" extrusionOk="0">
                  <a:moveTo>
                    <a:pt x="728" y="1"/>
                  </a:moveTo>
                  <a:cubicBezTo>
                    <a:pt x="327" y="1"/>
                    <a:pt x="1" y="101"/>
                    <a:pt x="1" y="201"/>
                  </a:cubicBezTo>
                  <a:cubicBezTo>
                    <a:pt x="1" y="327"/>
                    <a:pt x="327" y="427"/>
                    <a:pt x="728" y="427"/>
                  </a:cubicBezTo>
                  <a:cubicBezTo>
                    <a:pt x="1053" y="427"/>
                    <a:pt x="1354" y="327"/>
                    <a:pt x="1354" y="201"/>
                  </a:cubicBezTo>
                  <a:cubicBezTo>
                    <a:pt x="1354" y="101"/>
                    <a:pt x="1053" y="1"/>
                    <a:pt x="728" y="1"/>
                  </a:cubicBezTo>
                  <a:close/>
                </a:path>
              </a:pathLst>
            </a:custGeom>
            <a:solidFill>
              <a:srgbClr val="A16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1485400" y="2933350"/>
              <a:ext cx="39500" cy="15675"/>
            </a:xfrm>
            <a:custGeom>
              <a:avLst/>
              <a:gdLst/>
              <a:ahLst/>
              <a:cxnLst/>
              <a:rect l="l" t="t" r="r" b="b"/>
              <a:pathLst>
                <a:path w="1580" h="627" extrusionOk="0">
                  <a:moveTo>
                    <a:pt x="101" y="401"/>
                  </a:moveTo>
                  <a:cubicBezTo>
                    <a:pt x="101" y="402"/>
                    <a:pt x="1" y="627"/>
                    <a:pt x="727" y="627"/>
                  </a:cubicBezTo>
                  <a:cubicBezTo>
                    <a:pt x="427" y="627"/>
                    <a:pt x="101" y="527"/>
                    <a:pt x="101" y="401"/>
                  </a:cubicBezTo>
                  <a:close/>
                  <a:moveTo>
                    <a:pt x="727" y="0"/>
                  </a:moveTo>
                  <a:cubicBezTo>
                    <a:pt x="326" y="0"/>
                    <a:pt x="101" y="201"/>
                    <a:pt x="101" y="401"/>
                  </a:cubicBezTo>
                  <a:cubicBezTo>
                    <a:pt x="101" y="301"/>
                    <a:pt x="201" y="201"/>
                    <a:pt x="427" y="201"/>
                  </a:cubicBezTo>
                  <a:cubicBezTo>
                    <a:pt x="427" y="101"/>
                    <a:pt x="527" y="101"/>
                    <a:pt x="627" y="101"/>
                  </a:cubicBezTo>
                  <a:cubicBezTo>
                    <a:pt x="727" y="101"/>
                    <a:pt x="828" y="101"/>
                    <a:pt x="828" y="201"/>
                  </a:cubicBezTo>
                  <a:cubicBezTo>
                    <a:pt x="1153" y="201"/>
                    <a:pt x="1454" y="301"/>
                    <a:pt x="1454" y="401"/>
                  </a:cubicBezTo>
                  <a:cubicBezTo>
                    <a:pt x="1454" y="527"/>
                    <a:pt x="1153" y="627"/>
                    <a:pt x="828" y="627"/>
                  </a:cubicBezTo>
                  <a:cubicBezTo>
                    <a:pt x="1580" y="627"/>
                    <a:pt x="1580" y="401"/>
                    <a:pt x="1580" y="401"/>
                  </a:cubicBezTo>
                  <a:cubicBezTo>
                    <a:pt x="1580" y="401"/>
                    <a:pt x="1454" y="101"/>
                    <a:pt x="953" y="0"/>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1482900" y="2938350"/>
              <a:ext cx="33875" cy="10675"/>
            </a:xfrm>
            <a:custGeom>
              <a:avLst/>
              <a:gdLst/>
              <a:ahLst/>
              <a:cxnLst/>
              <a:rect l="l" t="t" r="r" b="b"/>
              <a:pathLst>
                <a:path w="1355" h="427" extrusionOk="0">
                  <a:moveTo>
                    <a:pt x="327" y="1"/>
                  </a:moveTo>
                  <a:cubicBezTo>
                    <a:pt x="101" y="1"/>
                    <a:pt x="1" y="101"/>
                    <a:pt x="1" y="201"/>
                  </a:cubicBezTo>
                  <a:cubicBezTo>
                    <a:pt x="1" y="327"/>
                    <a:pt x="327" y="427"/>
                    <a:pt x="627" y="427"/>
                  </a:cubicBezTo>
                  <a:lnTo>
                    <a:pt x="728" y="427"/>
                  </a:lnTo>
                  <a:cubicBezTo>
                    <a:pt x="1053" y="427"/>
                    <a:pt x="1354" y="327"/>
                    <a:pt x="1354" y="201"/>
                  </a:cubicBezTo>
                  <a:cubicBezTo>
                    <a:pt x="1354" y="101"/>
                    <a:pt x="1053" y="1"/>
                    <a:pt x="728" y="1"/>
                  </a:cubicBezTo>
                  <a:close/>
                </a:path>
              </a:pathLst>
            </a:custGeom>
            <a:solidFill>
              <a:schemeClr val="dk2">
                <a:alpha val="17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1474750" y="2935850"/>
              <a:ext cx="10050" cy="2525"/>
            </a:xfrm>
            <a:custGeom>
              <a:avLst/>
              <a:gdLst/>
              <a:ahLst/>
              <a:cxnLst/>
              <a:rect l="l" t="t" r="r" b="b"/>
              <a:pathLst>
                <a:path w="402" h="101" extrusionOk="0">
                  <a:moveTo>
                    <a:pt x="201" y="1"/>
                  </a:moveTo>
                  <a:cubicBezTo>
                    <a:pt x="101" y="1"/>
                    <a:pt x="1" y="1"/>
                    <a:pt x="1" y="101"/>
                  </a:cubicBezTo>
                  <a:lnTo>
                    <a:pt x="402" y="101"/>
                  </a:lnTo>
                  <a:cubicBezTo>
                    <a:pt x="402" y="1"/>
                    <a:pt x="301" y="1"/>
                    <a:pt x="201" y="1"/>
                  </a:cubicBezTo>
                  <a:close/>
                </a:path>
              </a:pathLst>
            </a:custGeom>
            <a:solidFill>
              <a:srgbClr val="F0C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1474750" y="2938350"/>
              <a:ext cx="10050" cy="25"/>
            </a:xfrm>
            <a:custGeom>
              <a:avLst/>
              <a:gdLst/>
              <a:ahLst/>
              <a:cxnLst/>
              <a:rect l="l" t="t" r="r" b="b"/>
              <a:pathLst>
                <a:path w="402" h="1" extrusionOk="0">
                  <a:moveTo>
                    <a:pt x="402" y="1"/>
                  </a:moveTo>
                  <a:lnTo>
                    <a:pt x="1" y="1"/>
                  </a:lnTo>
                  <a:lnTo>
                    <a:pt x="201" y="1"/>
                  </a:lnTo>
                  <a:close/>
                </a:path>
              </a:pathLst>
            </a:custGeom>
            <a:solidFill>
              <a:srgbClr val="FFFFFF">
                <a:alpha val="4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1383275" y="2896375"/>
              <a:ext cx="23225" cy="10675"/>
            </a:xfrm>
            <a:custGeom>
              <a:avLst/>
              <a:gdLst/>
              <a:ahLst/>
              <a:cxnLst/>
              <a:rect l="l" t="t" r="r" b="b"/>
              <a:pathLst>
                <a:path w="929" h="427" extrusionOk="0">
                  <a:moveTo>
                    <a:pt x="402" y="1"/>
                  </a:moveTo>
                  <a:cubicBezTo>
                    <a:pt x="201" y="1"/>
                    <a:pt x="1" y="126"/>
                    <a:pt x="1" y="226"/>
                  </a:cubicBezTo>
                  <a:cubicBezTo>
                    <a:pt x="1" y="326"/>
                    <a:pt x="201" y="427"/>
                    <a:pt x="402" y="427"/>
                  </a:cubicBezTo>
                  <a:cubicBezTo>
                    <a:pt x="728" y="427"/>
                    <a:pt x="928" y="326"/>
                    <a:pt x="928" y="226"/>
                  </a:cubicBezTo>
                  <a:cubicBezTo>
                    <a:pt x="928" y="126"/>
                    <a:pt x="728" y="1"/>
                    <a:pt x="402" y="1"/>
                  </a:cubicBezTo>
                  <a:close/>
                </a:path>
              </a:pathLst>
            </a:custGeom>
            <a:solidFill>
              <a:srgbClr val="A16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1386400" y="2893875"/>
              <a:ext cx="26350" cy="13175"/>
            </a:xfrm>
            <a:custGeom>
              <a:avLst/>
              <a:gdLst/>
              <a:ahLst/>
              <a:cxnLst/>
              <a:rect l="l" t="t" r="r" b="b"/>
              <a:pathLst>
                <a:path w="1054" h="527" extrusionOk="0">
                  <a:moveTo>
                    <a:pt x="427" y="0"/>
                  </a:moveTo>
                  <a:cubicBezTo>
                    <a:pt x="390" y="0"/>
                    <a:pt x="366" y="14"/>
                    <a:pt x="351" y="31"/>
                  </a:cubicBezTo>
                  <a:lnTo>
                    <a:pt x="351" y="31"/>
                  </a:lnTo>
                  <a:cubicBezTo>
                    <a:pt x="383" y="19"/>
                    <a:pt x="419" y="9"/>
                    <a:pt x="459" y="5"/>
                  </a:cubicBezTo>
                  <a:lnTo>
                    <a:pt x="459" y="5"/>
                  </a:lnTo>
                  <a:cubicBezTo>
                    <a:pt x="449" y="2"/>
                    <a:pt x="439" y="0"/>
                    <a:pt x="427" y="0"/>
                  </a:cubicBezTo>
                  <a:close/>
                  <a:moveTo>
                    <a:pt x="527" y="0"/>
                  </a:moveTo>
                  <a:cubicBezTo>
                    <a:pt x="503" y="0"/>
                    <a:pt x="480" y="2"/>
                    <a:pt x="459" y="5"/>
                  </a:cubicBezTo>
                  <a:lnTo>
                    <a:pt x="459" y="5"/>
                  </a:lnTo>
                  <a:cubicBezTo>
                    <a:pt x="527" y="23"/>
                    <a:pt x="527" y="101"/>
                    <a:pt x="527" y="101"/>
                  </a:cubicBezTo>
                  <a:cubicBezTo>
                    <a:pt x="778" y="101"/>
                    <a:pt x="954" y="175"/>
                    <a:pt x="1022" y="255"/>
                  </a:cubicBezTo>
                  <a:lnTo>
                    <a:pt x="1022" y="255"/>
                  </a:lnTo>
                  <a:cubicBezTo>
                    <a:pt x="972" y="159"/>
                    <a:pt x="854" y="0"/>
                    <a:pt x="627" y="0"/>
                  </a:cubicBezTo>
                  <a:close/>
                  <a:moveTo>
                    <a:pt x="351" y="31"/>
                  </a:moveTo>
                  <a:lnTo>
                    <a:pt x="351" y="31"/>
                  </a:lnTo>
                  <a:cubicBezTo>
                    <a:pt x="186" y="97"/>
                    <a:pt x="126" y="249"/>
                    <a:pt x="126" y="326"/>
                  </a:cubicBezTo>
                  <a:cubicBezTo>
                    <a:pt x="126" y="326"/>
                    <a:pt x="226" y="226"/>
                    <a:pt x="326" y="101"/>
                  </a:cubicBezTo>
                  <a:cubicBezTo>
                    <a:pt x="326" y="101"/>
                    <a:pt x="326" y="61"/>
                    <a:pt x="351" y="31"/>
                  </a:cubicBezTo>
                  <a:close/>
                  <a:moveTo>
                    <a:pt x="1022" y="255"/>
                  </a:moveTo>
                  <a:cubicBezTo>
                    <a:pt x="1044" y="296"/>
                    <a:pt x="1053" y="326"/>
                    <a:pt x="1053" y="326"/>
                  </a:cubicBezTo>
                  <a:cubicBezTo>
                    <a:pt x="1053" y="303"/>
                    <a:pt x="1042" y="279"/>
                    <a:pt x="1022" y="255"/>
                  </a:cubicBezTo>
                  <a:close/>
                  <a:moveTo>
                    <a:pt x="1053" y="326"/>
                  </a:moveTo>
                  <a:cubicBezTo>
                    <a:pt x="1053" y="327"/>
                    <a:pt x="1053" y="360"/>
                    <a:pt x="1017" y="400"/>
                  </a:cubicBezTo>
                  <a:lnTo>
                    <a:pt x="1017" y="400"/>
                  </a:lnTo>
                  <a:cubicBezTo>
                    <a:pt x="1041" y="376"/>
                    <a:pt x="1053" y="351"/>
                    <a:pt x="1053" y="326"/>
                  </a:cubicBezTo>
                  <a:close/>
                  <a:moveTo>
                    <a:pt x="126" y="326"/>
                  </a:moveTo>
                  <a:cubicBezTo>
                    <a:pt x="126" y="326"/>
                    <a:pt x="1" y="527"/>
                    <a:pt x="527" y="527"/>
                  </a:cubicBezTo>
                  <a:cubicBezTo>
                    <a:pt x="326" y="527"/>
                    <a:pt x="126" y="426"/>
                    <a:pt x="126" y="326"/>
                  </a:cubicBezTo>
                  <a:close/>
                  <a:moveTo>
                    <a:pt x="1017" y="400"/>
                  </a:moveTo>
                  <a:cubicBezTo>
                    <a:pt x="945" y="470"/>
                    <a:pt x="771" y="527"/>
                    <a:pt x="527" y="527"/>
                  </a:cubicBezTo>
                  <a:cubicBezTo>
                    <a:pt x="837" y="527"/>
                    <a:pt x="965" y="457"/>
                    <a:pt x="1017" y="400"/>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1383275" y="2896375"/>
              <a:ext cx="23225" cy="10675"/>
            </a:xfrm>
            <a:custGeom>
              <a:avLst/>
              <a:gdLst/>
              <a:ahLst/>
              <a:cxnLst/>
              <a:rect l="l" t="t" r="r" b="b"/>
              <a:pathLst>
                <a:path w="929" h="427" extrusionOk="0">
                  <a:moveTo>
                    <a:pt x="201" y="1"/>
                  </a:moveTo>
                  <a:cubicBezTo>
                    <a:pt x="101" y="126"/>
                    <a:pt x="1" y="226"/>
                    <a:pt x="1" y="226"/>
                  </a:cubicBezTo>
                  <a:cubicBezTo>
                    <a:pt x="1" y="326"/>
                    <a:pt x="201" y="427"/>
                    <a:pt x="402" y="427"/>
                  </a:cubicBezTo>
                  <a:cubicBezTo>
                    <a:pt x="728" y="427"/>
                    <a:pt x="928" y="326"/>
                    <a:pt x="928" y="226"/>
                  </a:cubicBezTo>
                  <a:cubicBezTo>
                    <a:pt x="928" y="126"/>
                    <a:pt x="728" y="1"/>
                    <a:pt x="402" y="1"/>
                  </a:cubicBezTo>
                  <a:cubicBezTo>
                    <a:pt x="402" y="126"/>
                    <a:pt x="402" y="126"/>
                    <a:pt x="302" y="126"/>
                  </a:cubicBezTo>
                  <a:cubicBezTo>
                    <a:pt x="302" y="126"/>
                    <a:pt x="201" y="126"/>
                    <a:pt x="201" y="1"/>
                  </a:cubicBezTo>
                  <a:close/>
                </a:path>
              </a:pathLst>
            </a:custGeom>
            <a:solidFill>
              <a:schemeClr val="dk2">
                <a:alpha val="17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1378250" y="2893875"/>
              <a:ext cx="5025" cy="2525"/>
            </a:xfrm>
            <a:custGeom>
              <a:avLst/>
              <a:gdLst/>
              <a:ahLst/>
              <a:cxnLst/>
              <a:rect l="l" t="t" r="r" b="b"/>
              <a:pathLst>
                <a:path w="201" h="101" extrusionOk="0">
                  <a:moveTo>
                    <a:pt x="101" y="0"/>
                  </a:moveTo>
                  <a:cubicBezTo>
                    <a:pt x="0" y="0"/>
                    <a:pt x="0" y="101"/>
                    <a:pt x="0" y="101"/>
                  </a:cubicBezTo>
                  <a:lnTo>
                    <a:pt x="201" y="101"/>
                  </a:lnTo>
                  <a:cubicBezTo>
                    <a:pt x="201" y="101"/>
                    <a:pt x="201" y="0"/>
                    <a:pt x="101" y="0"/>
                  </a:cubicBezTo>
                  <a:close/>
                </a:path>
              </a:pathLst>
            </a:custGeom>
            <a:solidFill>
              <a:srgbClr val="F0C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1378250" y="2896375"/>
              <a:ext cx="5025" cy="3150"/>
            </a:xfrm>
            <a:custGeom>
              <a:avLst/>
              <a:gdLst/>
              <a:ahLst/>
              <a:cxnLst/>
              <a:rect l="l" t="t" r="r" b="b"/>
              <a:pathLst>
                <a:path w="201" h="126" extrusionOk="0">
                  <a:moveTo>
                    <a:pt x="0" y="1"/>
                  </a:moveTo>
                  <a:cubicBezTo>
                    <a:pt x="0" y="126"/>
                    <a:pt x="101" y="126"/>
                    <a:pt x="101" y="126"/>
                  </a:cubicBezTo>
                  <a:cubicBezTo>
                    <a:pt x="201" y="126"/>
                    <a:pt x="201" y="126"/>
                    <a:pt x="201" y="1"/>
                  </a:cubicBezTo>
                  <a:close/>
                </a:path>
              </a:pathLst>
            </a:custGeom>
            <a:solidFill>
              <a:srgbClr val="FFFFFF">
                <a:alpha val="4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40"/>
          <p:cNvCxnSpPr/>
          <p:nvPr/>
        </p:nvCxnSpPr>
        <p:spPr>
          <a:xfrm rot="5400000">
            <a:off x="4298540" y="3434306"/>
            <a:ext cx="326700" cy="99900"/>
          </a:xfrm>
          <a:prstGeom prst="curvedConnector3">
            <a:avLst>
              <a:gd name="adj1" fmla="val 50000"/>
            </a:avLst>
          </a:prstGeom>
          <a:noFill/>
          <a:ln w="19050" cap="flat" cmpd="sng">
            <a:solidFill>
              <a:schemeClr val="accent5"/>
            </a:solidFill>
            <a:prstDash val="solid"/>
            <a:round/>
            <a:headEnd type="none" w="med" len="med"/>
            <a:tailEnd type="none" w="med" len="med"/>
          </a:ln>
        </p:spPr>
      </p:cxnSp>
      <p:cxnSp>
        <p:nvCxnSpPr>
          <p:cNvPr id="1157" name="Google Shape;1157;p40"/>
          <p:cNvCxnSpPr/>
          <p:nvPr/>
        </p:nvCxnSpPr>
        <p:spPr>
          <a:xfrm rot="5400000">
            <a:off x="4313211" y="3226625"/>
            <a:ext cx="326700" cy="99900"/>
          </a:xfrm>
          <a:prstGeom prst="curvedConnector3">
            <a:avLst>
              <a:gd name="adj1" fmla="val 50000"/>
            </a:avLst>
          </a:prstGeom>
          <a:noFill/>
          <a:ln w="19050" cap="flat" cmpd="sng">
            <a:solidFill>
              <a:schemeClr val="accent5"/>
            </a:solidFill>
            <a:prstDash val="solid"/>
            <a:round/>
            <a:headEnd type="none" w="med" len="med"/>
            <a:tailEnd type="none" w="med" len="med"/>
          </a:ln>
        </p:spPr>
      </p:cxnSp>
      <p:cxnSp>
        <p:nvCxnSpPr>
          <p:cNvPr id="1158" name="Google Shape;1158;p40"/>
          <p:cNvCxnSpPr/>
          <p:nvPr/>
        </p:nvCxnSpPr>
        <p:spPr>
          <a:xfrm rot="5400000">
            <a:off x="4298540" y="3088643"/>
            <a:ext cx="326700" cy="99900"/>
          </a:xfrm>
          <a:prstGeom prst="curvedConnector3">
            <a:avLst>
              <a:gd name="adj1" fmla="val 50000"/>
            </a:avLst>
          </a:prstGeom>
          <a:noFill/>
          <a:ln w="19050" cap="flat" cmpd="sng">
            <a:solidFill>
              <a:schemeClr val="accent5"/>
            </a:solidFill>
            <a:prstDash val="solid"/>
            <a:round/>
            <a:headEnd type="none" w="med" len="med"/>
            <a:tailEnd type="none" w="med" len="med"/>
          </a:ln>
        </p:spPr>
      </p:cxnSp>
      <p:sp>
        <p:nvSpPr>
          <p:cNvPr id="1159" name="Google Shape;1159;p40"/>
          <p:cNvSpPr txBox="1"/>
          <p:nvPr/>
        </p:nvSpPr>
        <p:spPr>
          <a:xfrm>
            <a:off x="5689014" y="2743775"/>
            <a:ext cx="1921500" cy="7374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endParaRPr sz="1600">
              <a:solidFill>
                <a:schemeClr val="accent5"/>
              </a:solidFill>
              <a:latin typeface="Didact Gothic"/>
              <a:ea typeface="Didact Gothic"/>
              <a:cs typeface="Didact Gothic"/>
              <a:sym typeface="Didact Gothic"/>
            </a:endParaRPr>
          </a:p>
        </p:txBody>
      </p:sp>
      <p:sp>
        <p:nvSpPr>
          <p:cNvPr id="1160" name="Google Shape;1160;p40"/>
          <p:cNvSpPr/>
          <p:nvPr/>
        </p:nvSpPr>
        <p:spPr>
          <a:xfrm>
            <a:off x="757275" y="2940550"/>
            <a:ext cx="2891400" cy="904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41"/>
        <p:cNvGrpSpPr/>
        <p:nvPr/>
      </p:nvGrpSpPr>
      <p:grpSpPr>
        <a:xfrm>
          <a:off x="0" y="0"/>
          <a:ext cx="0" cy="0"/>
          <a:chOff x="0" y="0"/>
          <a:chExt cx="0" cy="0"/>
        </a:xfrm>
      </p:grpSpPr>
      <p:sp>
        <p:nvSpPr>
          <p:cNvPr id="542" name="Google Shape;542;p26"/>
          <p:cNvSpPr txBox="1">
            <a:spLocks noGrp="1"/>
          </p:cNvSpPr>
          <p:nvPr>
            <p:ph type="ctrTitle"/>
          </p:nvPr>
        </p:nvSpPr>
        <p:spPr>
          <a:xfrm>
            <a:off x="4930920" y="1509050"/>
            <a:ext cx="3441000" cy="426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Our App Idea</a:t>
            </a:r>
            <a:endParaRPr/>
          </a:p>
        </p:txBody>
      </p:sp>
      <p:grpSp>
        <p:nvGrpSpPr>
          <p:cNvPr id="543" name="Google Shape;543;p26"/>
          <p:cNvGrpSpPr/>
          <p:nvPr/>
        </p:nvGrpSpPr>
        <p:grpSpPr>
          <a:xfrm>
            <a:off x="871286" y="1178546"/>
            <a:ext cx="3487507" cy="2665645"/>
            <a:chOff x="871286" y="1178546"/>
            <a:chExt cx="3487507" cy="2665645"/>
          </a:xfrm>
        </p:grpSpPr>
        <p:sp>
          <p:nvSpPr>
            <p:cNvPr id="544" name="Google Shape;544;p26"/>
            <p:cNvSpPr/>
            <p:nvPr/>
          </p:nvSpPr>
          <p:spPr>
            <a:xfrm>
              <a:off x="3724729" y="1676469"/>
              <a:ext cx="250882" cy="217694"/>
            </a:xfrm>
            <a:custGeom>
              <a:avLst/>
              <a:gdLst/>
              <a:ahLst/>
              <a:cxnLst/>
              <a:rect l="l" t="t" r="r" b="b"/>
              <a:pathLst>
                <a:path w="13259" h="11505" extrusionOk="0">
                  <a:moveTo>
                    <a:pt x="6567" y="1"/>
                  </a:moveTo>
                  <a:lnTo>
                    <a:pt x="1" y="11505"/>
                  </a:lnTo>
                  <a:lnTo>
                    <a:pt x="13259" y="11505"/>
                  </a:lnTo>
                  <a:lnTo>
                    <a:pt x="65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6"/>
            <p:cNvSpPr/>
            <p:nvPr/>
          </p:nvSpPr>
          <p:spPr>
            <a:xfrm>
              <a:off x="1017834" y="2858259"/>
              <a:ext cx="100550" cy="102934"/>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6"/>
            <p:cNvSpPr/>
            <p:nvPr/>
          </p:nvSpPr>
          <p:spPr>
            <a:xfrm>
              <a:off x="871286" y="2075773"/>
              <a:ext cx="215328" cy="853632"/>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6"/>
            <p:cNvSpPr/>
            <p:nvPr/>
          </p:nvSpPr>
          <p:spPr>
            <a:xfrm>
              <a:off x="3817672" y="1437470"/>
              <a:ext cx="541122" cy="112820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6"/>
            <p:cNvSpPr/>
            <p:nvPr/>
          </p:nvSpPr>
          <p:spPr>
            <a:xfrm>
              <a:off x="3789706" y="1403789"/>
              <a:ext cx="81098" cy="79225"/>
            </a:xfrm>
            <a:custGeom>
              <a:avLst/>
              <a:gdLst/>
              <a:ahLst/>
              <a:cxnLst/>
              <a:rect l="l" t="t" r="r" b="b"/>
              <a:pathLst>
                <a:path w="4286" h="4187" extrusionOk="0">
                  <a:moveTo>
                    <a:pt x="2206" y="1"/>
                  </a:moveTo>
                  <a:cubicBezTo>
                    <a:pt x="1053" y="1"/>
                    <a:pt x="0" y="953"/>
                    <a:pt x="126" y="2106"/>
                  </a:cubicBezTo>
                  <a:cubicBezTo>
                    <a:pt x="126" y="3259"/>
                    <a:pt x="1053" y="4186"/>
                    <a:pt x="2206" y="4186"/>
                  </a:cubicBezTo>
                  <a:cubicBezTo>
                    <a:pt x="3258" y="4186"/>
                    <a:pt x="4286" y="3259"/>
                    <a:pt x="4286" y="2106"/>
                  </a:cubicBezTo>
                  <a:cubicBezTo>
                    <a:pt x="4186" y="953"/>
                    <a:pt x="3359" y="1"/>
                    <a:pt x="2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6"/>
            <p:cNvSpPr/>
            <p:nvPr/>
          </p:nvSpPr>
          <p:spPr>
            <a:xfrm>
              <a:off x="1051023" y="2188640"/>
              <a:ext cx="67361" cy="51240"/>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6"/>
            <p:cNvSpPr/>
            <p:nvPr/>
          </p:nvSpPr>
          <p:spPr>
            <a:xfrm>
              <a:off x="1713054" y="3158451"/>
              <a:ext cx="65450" cy="51694"/>
            </a:xfrm>
            <a:custGeom>
              <a:avLst/>
              <a:gdLst/>
              <a:ahLst/>
              <a:cxnLst/>
              <a:rect l="l" t="t" r="r" b="b"/>
              <a:pathLst>
                <a:path w="3459" h="2732" extrusionOk="0">
                  <a:moveTo>
                    <a:pt x="1679" y="0"/>
                  </a:moveTo>
                  <a:cubicBezTo>
                    <a:pt x="0" y="0"/>
                    <a:pt x="0" y="2732"/>
                    <a:pt x="1679" y="2732"/>
                  </a:cubicBezTo>
                  <a:cubicBezTo>
                    <a:pt x="3459" y="2732"/>
                    <a:pt x="3459" y="0"/>
                    <a:pt x="1679" y="0"/>
                  </a:cubicBezTo>
                  <a:close/>
                </a:path>
              </a:pathLst>
            </a:custGeom>
            <a:solidFill>
              <a:srgbClr val="C42A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6"/>
            <p:cNvSpPr/>
            <p:nvPr/>
          </p:nvSpPr>
          <p:spPr>
            <a:xfrm>
              <a:off x="3985564" y="1615295"/>
              <a:ext cx="39376" cy="29896"/>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6"/>
            <p:cNvSpPr/>
            <p:nvPr/>
          </p:nvSpPr>
          <p:spPr>
            <a:xfrm>
              <a:off x="3303608" y="2710292"/>
              <a:ext cx="67361" cy="51240"/>
            </a:xfrm>
            <a:custGeom>
              <a:avLst/>
              <a:gdLst/>
              <a:ahLst/>
              <a:cxnLst/>
              <a:rect l="l" t="t" r="r" b="b"/>
              <a:pathLst>
                <a:path w="3560" h="2708" extrusionOk="0">
                  <a:moveTo>
                    <a:pt x="1780" y="1"/>
                  </a:moveTo>
                  <a:cubicBezTo>
                    <a:pt x="1" y="1"/>
                    <a:pt x="1" y="2708"/>
                    <a:pt x="1780" y="2708"/>
                  </a:cubicBezTo>
                  <a:cubicBezTo>
                    <a:pt x="3560" y="2708"/>
                    <a:pt x="3560" y="1"/>
                    <a:pt x="1780" y="1"/>
                  </a:cubicBezTo>
                  <a:close/>
                </a:path>
              </a:pathLst>
            </a:custGeom>
            <a:solidFill>
              <a:srgbClr val="C42A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6"/>
            <p:cNvSpPr/>
            <p:nvPr/>
          </p:nvSpPr>
          <p:spPr>
            <a:xfrm>
              <a:off x="2205301" y="3646895"/>
              <a:ext cx="750717" cy="156047"/>
            </a:xfrm>
            <a:custGeom>
              <a:avLst/>
              <a:gdLst/>
              <a:ahLst/>
              <a:cxnLst/>
              <a:rect l="l" t="t" r="r" b="b"/>
              <a:pathLst>
                <a:path w="39675" h="8247" extrusionOk="0">
                  <a:moveTo>
                    <a:pt x="3960" y="1"/>
                  </a:moveTo>
                  <a:cubicBezTo>
                    <a:pt x="4913" y="5515"/>
                    <a:pt x="0" y="8246"/>
                    <a:pt x="0" y="8246"/>
                  </a:cubicBezTo>
                  <a:lnTo>
                    <a:pt x="39675" y="8246"/>
                  </a:lnTo>
                  <a:cubicBezTo>
                    <a:pt x="35189" y="5114"/>
                    <a:pt x="36016" y="1"/>
                    <a:pt x="36016" y="1"/>
                  </a:cubicBezTo>
                  <a:close/>
                </a:path>
              </a:pathLst>
            </a:custGeom>
            <a:solidFill>
              <a:schemeClr val="accen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6"/>
            <p:cNvSpPr/>
            <p:nvPr/>
          </p:nvSpPr>
          <p:spPr>
            <a:xfrm>
              <a:off x="2189179" y="3642637"/>
              <a:ext cx="778702" cy="164089"/>
            </a:xfrm>
            <a:custGeom>
              <a:avLst/>
              <a:gdLst/>
              <a:ahLst/>
              <a:cxnLst/>
              <a:rect l="l" t="t" r="r" b="b"/>
              <a:pathLst>
                <a:path w="41154" h="8672" extrusionOk="0">
                  <a:moveTo>
                    <a:pt x="36667" y="426"/>
                  </a:moveTo>
                  <a:lnTo>
                    <a:pt x="36667" y="1354"/>
                  </a:lnTo>
                  <a:cubicBezTo>
                    <a:pt x="36667" y="2206"/>
                    <a:pt x="36767" y="3459"/>
                    <a:pt x="37294" y="4712"/>
                  </a:cubicBezTo>
                  <a:cubicBezTo>
                    <a:pt x="37757" y="5904"/>
                    <a:pt x="38531" y="7173"/>
                    <a:pt x="39856" y="8246"/>
                  </a:cubicBezTo>
                  <a:lnTo>
                    <a:pt x="1566" y="8246"/>
                  </a:lnTo>
                  <a:cubicBezTo>
                    <a:pt x="1962" y="7945"/>
                    <a:pt x="2501" y="7489"/>
                    <a:pt x="3033" y="6893"/>
                  </a:cubicBezTo>
                  <a:cubicBezTo>
                    <a:pt x="4086" y="5740"/>
                    <a:pt x="5138" y="3985"/>
                    <a:pt x="5138" y="1579"/>
                  </a:cubicBezTo>
                  <a:cubicBezTo>
                    <a:pt x="5138" y="1221"/>
                    <a:pt x="5138" y="792"/>
                    <a:pt x="5064" y="426"/>
                  </a:cubicBezTo>
                  <a:close/>
                  <a:moveTo>
                    <a:pt x="4612" y="0"/>
                  </a:moveTo>
                  <a:lnTo>
                    <a:pt x="4612" y="226"/>
                  </a:lnTo>
                  <a:cubicBezTo>
                    <a:pt x="4712" y="727"/>
                    <a:pt x="4712" y="1153"/>
                    <a:pt x="4712" y="1579"/>
                  </a:cubicBezTo>
                  <a:cubicBezTo>
                    <a:pt x="4712" y="3760"/>
                    <a:pt x="3760" y="5539"/>
                    <a:pt x="2732" y="6592"/>
                  </a:cubicBezTo>
                  <a:cubicBezTo>
                    <a:pt x="2206" y="7218"/>
                    <a:pt x="1679" y="7619"/>
                    <a:pt x="1379" y="7845"/>
                  </a:cubicBezTo>
                  <a:cubicBezTo>
                    <a:pt x="1153" y="8045"/>
                    <a:pt x="1053" y="8146"/>
                    <a:pt x="852" y="8146"/>
                  </a:cubicBezTo>
                  <a:cubicBezTo>
                    <a:pt x="852" y="8246"/>
                    <a:pt x="852" y="8246"/>
                    <a:pt x="752" y="8246"/>
                  </a:cubicBezTo>
                  <a:lnTo>
                    <a:pt x="0" y="8672"/>
                  </a:lnTo>
                  <a:lnTo>
                    <a:pt x="41153" y="8672"/>
                  </a:lnTo>
                  <a:lnTo>
                    <a:pt x="40627" y="8246"/>
                  </a:lnTo>
                  <a:cubicBezTo>
                    <a:pt x="39073" y="7218"/>
                    <a:pt x="38121" y="5865"/>
                    <a:pt x="37720" y="4612"/>
                  </a:cubicBezTo>
                  <a:cubicBezTo>
                    <a:pt x="37193" y="3359"/>
                    <a:pt x="37093" y="2106"/>
                    <a:pt x="37093" y="1354"/>
                  </a:cubicBezTo>
                  <a:lnTo>
                    <a:pt x="37093" y="527"/>
                  </a:lnTo>
                  <a:lnTo>
                    <a:pt x="37093" y="326"/>
                  </a:lnTo>
                  <a:lnTo>
                    <a:pt x="37093" y="226"/>
                  </a:lnTo>
                  <a:lnTo>
                    <a:pt x="37193" y="0"/>
                  </a:lnTo>
                  <a:close/>
                </a:path>
              </a:pathLst>
            </a:custGeom>
            <a:solidFill>
              <a:srgbClr val="2A49A8"/>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6"/>
            <p:cNvSpPr/>
            <p:nvPr/>
          </p:nvSpPr>
          <p:spPr>
            <a:xfrm>
              <a:off x="2147911" y="3798646"/>
              <a:ext cx="873556" cy="41760"/>
            </a:xfrm>
            <a:custGeom>
              <a:avLst/>
              <a:gdLst/>
              <a:ahLst/>
              <a:cxnLst/>
              <a:rect l="l" t="t" r="r" b="b"/>
              <a:pathLst>
                <a:path w="46167" h="2207" extrusionOk="0">
                  <a:moveTo>
                    <a:pt x="1154" y="1"/>
                  </a:moveTo>
                  <a:cubicBezTo>
                    <a:pt x="527" y="1"/>
                    <a:pt x="1" y="527"/>
                    <a:pt x="1" y="1054"/>
                  </a:cubicBezTo>
                  <a:cubicBezTo>
                    <a:pt x="1" y="1680"/>
                    <a:pt x="527" y="2206"/>
                    <a:pt x="1154" y="2206"/>
                  </a:cubicBezTo>
                  <a:lnTo>
                    <a:pt x="45014" y="2206"/>
                  </a:lnTo>
                  <a:cubicBezTo>
                    <a:pt x="45640" y="2206"/>
                    <a:pt x="46166" y="1680"/>
                    <a:pt x="46166" y="1054"/>
                  </a:cubicBezTo>
                  <a:cubicBezTo>
                    <a:pt x="46166" y="527"/>
                    <a:pt x="45640" y="1"/>
                    <a:pt x="4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6"/>
            <p:cNvSpPr/>
            <p:nvPr/>
          </p:nvSpPr>
          <p:spPr>
            <a:xfrm>
              <a:off x="2144127" y="3794862"/>
              <a:ext cx="881125" cy="49329"/>
            </a:xfrm>
            <a:custGeom>
              <a:avLst/>
              <a:gdLst/>
              <a:ahLst/>
              <a:cxnLst/>
              <a:rect l="l" t="t" r="r" b="b"/>
              <a:pathLst>
                <a:path w="46567" h="2607" extrusionOk="0">
                  <a:moveTo>
                    <a:pt x="45214" y="426"/>
                  </a:moveTo>
                  <a:cubicBezTo>
                    <a:pt x="45514" y="426"/>
                    <a:pt x="45740" y="527"/>
                    <a:pt x="45840" y="727"/>
                  </a:cubicBezTo>
                  <a:cubicBezTo>
                    <a:pt x="46041" y="828"/>
                    <a:pt x="46141" y="1053"/>
                    <a:pt x="46141" y="1254"/>
                  </a:cubicBezTo>
                  <a:cubicBezTo>
                    <a:pt x="46141" y="1579"/>
                    <a:pt x="46041" y="1780"/>
                    <a:pt x="45840" y="1880"/>
                  </a:cubicBezTo>
                  <a:cubicBezTo>
                    <a:pt x="45740" y="2081"/>
                    <a:pt x="45514" y="2206"/>
                    <a:pt x="45214" y="2206"/>
                  </a:cubicBezTo>
                  <a:lnTo>
                    <a:pt x="1354" y="2206"/>
                  </a:lnTo>
                  <a:cubicBezTo>
                    <a:pt x="1028" y="2206"/>
                    <a:pt x="827" y="2081"/>
                    <a:pt x="727" y="1880"/>
                  </a:cubicBezTo>
                  <a:cubicBezTo>
                    <a:pt x="502" y="1780"/>
                    <a:pt x="401" y="1579"/>
                    <a:pt x="401" y="1254"/>
                  </a:cubicBezTo>
                  <a:cubicBezTo>
                    <a:pt x="401" y="1053"/>
                    <a:pt x="502" y="828"/>
                    <a:pt x="727" y="727"/>
                  </a:cubicBezTo>
                  <a:cubicBezTo>
                    <a:pt x="827" y="527"/>
                    <a:pt x="1028" y="426"/>
                    <a:pt x="1354" y="426"/>
                  </a:cubicBezTo>
                  <a:close/>
                  <a:moveTo>
                    <a:pt x="1354" y="0"/>
                  </a:moveTo>
                  <a:cubicBezTo>
                    <a:pt x="627" y="0"/>
                    <a:pt x="0" y="627"/>
                    <a:pt x="0" y="1254"/>
                  </a:cubicBezTo>
                  <a:cubicBezTo>
                    <a:pt x="0" y="1980"/>
                    <a:pt x="627" y="2607"/>
                    <a:pt x="1354" y="2607"/>
                  </a:cubicBezTo>
                  <a:lnTo>
                    <a:pt x="45214" y="2607"/>
                  </a:lnTo>
                  <a:cubicBezTo>
                    <a:pt x="45940" y="2607"/>
                    <a:pt x="46567" y="1980"/>
                    <a:pt x="46567" y="1254"/>
                  </a:cubicBezTo>
                  <a:cubicBezTo>
                    <a:pt x="46567" y="627"/>
                    <a:pt x="45940" y="0"/>
                    <a:pt x="45214" y="0"/>
                  </a:cubicBezTo>
                  <a:close/>
                </a:path>
              </a:pathLst>
            </a:custGeom>
            <a:solidFill>
              <a:srgbClr val="2A49A8"/>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6"/>
            <p:cNvSpPr/>
            <p:nvPr/>
          </p:nvSpPr>
          <p:spPr>
            <a:xfrm>
              <a:off x="1302359" y="1826802"/>
              <a:ext cx="2564660" cy="1849516"/>
            </a:xfrm>
            <a:custGeom>
              <a:avLst/>
              <a:gdLst/>
              <a:ahLst/>
              <a:cxnLst/>
              <a:rect l="l" t="t" r="r" b="b"/>
              <a:pathLst>
                <a:path w="135541" h="97746" extrusionOk="0">
                  <a:moveTo>
                    <a:pt x="4587" y="1"/>
                  </a:moveTo>
                  <a:cubicBezTo>
                    <a:pt x="2081" y="1"/>
                    <a:pt x="1" y="1981"/>
                    <a:pt x="1" y="4487"/>
                  </a:cubicBezTo>
                  <a:lnTo>
                    <a:pt x="1" y="93159"/>
                  </a:lnTo>
                  <a:cubicBezTo>
                    <a:pt x="1" y="95666"/>
                    <a:pt x="2081" y="97746"/>
                    <a:pt x="4587" y="97746"/>
                  </a:cubicBezTo>
                  <a:lnTo>
                    <a:pt x="130954" y="97746"/>
                  </a:lnTo>
                  <a:cubicBezTo>
                    <a:pt x="133460" y="97746"/>
                    <a:pt x="135540" y="95666"/>
                    <a:pt x="135540" y="93159"/>
                  </a:cubicBezTo>
                  <a:lnTo>
                    <a:pt x="135540" y="4487"/>
                  </a:lnTo>
                  <a:cubicBezTo>
                    <a:pt x="135540" y="1981"/>
                    <a:pt x="133460" y="1"/>
                    <a:pt x="130954" y="1"/>
                  </a:cubicBezTo>
                  <a:close/>
                </a:path>
              </a:pathLst>
            </a:cu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6"/>
            <p:cNvSpPr/>
            <p:nvPr/>
          </p:nvSpPr>
          <p:spPr>
            <a:xfrm>
              <a:off x="1298102" y="1823017"/>
              <a:ext cx="2572702" cy="1857104"/>
            </a:xfrm>
            <a:custGeom>
              <a:avLst/>
              <a:gdLst/>
              <a:ahLst/>
              <a:cxnLst/>
              <a:rect l="l" t="t" r="r" b="b"/>
              <a:pathLst>
                <a:path w="135966" h="98147" extrusionOk="0">
                  <a:moveTo>
                    <a:pt x="131179" y="401"/>
                  </a:moveTo>
                  <a:cubicBezTo>
                    <a:pt x="132432" y="401"/>
                    <a:pt x="133460" y="827"/>
                    <a:pt x="134312" y="1654"/>
                  </a:cubicBezTo>
                  <a:cubicBezTo>
                    <a:pt x="135039" y="2406"/>
                    <a:pt x="135565" y="3534"/>
                    <a:pt x="135565" y="4687"/>
                  </a:cubicBezTo>
                  <a:lnTo>
                    <a:pt x="135565" y="93359"/>
                  </a:lnTo>
                  <a:cubicBezTo>
                    <a:pt x="135565" y="94612"/>
                    <a:pt x="135039" y="95640"/>
                    <a:pt x="134312" y="96492"/>
                  </a:cubicBezTo>
                  <a:cubicBezTo>
                    <a:pt x="133460" y="97219"/>
                    <a:pt x="132432" y="97745"/>
                    <a:pt x="131179" y="97745"/>
                  </a:cubicBezTo>
                  <a:lnTo>
                    <a:pt x="4812" y="97745"/>
                  </a:lnTo>
                  <a:cubicBezTo>
                    <a:pt x="3559" y="97745"/>
                    <a:pt x="2507" y="97219"/>
                    <a:pt x="1680" y="96492"/>
                  </a:cubicBezTo>
                  <a:cubicBezTo>
                    <a:pt x="953" y="95640"/>
                    <a:pt x="426" y="94612"/>
                    <a:pt x="426" y="93359"/>
                  </a:cubicBezTo>
                  <a:lnTo>
                    <a:pt x="426" y="4687"/>
                  </a:lnTo>
                  <a:cubicBezTo>
                    <a:pt x="426" y="3534"/>
                    <a:pt x="953" y="2406"/>
                    <a:pt x="1680" y="1654"/>
                  </a:cubicBezTo>
                  <a:cubicBezTo>
                    <a:pt x="2507" y="827"/>
                    <a:pt x="3559" y="401"/>
                    <a:pt x="4812" y="401"/>
                  </a:cubicBezTo>
                  <a:close/>
                  <a:moveTo>
                    <a:pt x="4812" y="0"/>
                  </a:moveTo>
                  <a:cubicBezTo>
                    <a:pt x="2206" y="0"/>
                    <a:pt x="0" y="2081"/>
                    <a:pt x="0" y="4687"/>
                  </a:cubicBezTo>
                  <a:lnTo>
                    <a:pt x="0" y="93359"/>
                  </a:lnTo>
                  <a:cubicBezTo>
                    <a:pt x="0" y="95966"/>
                    <a:pt x="2206" y="98146"/>
                    <a:pt x="4812" y="98146"/>
                  </a:cubicBezTo>
                  <a:lnTo>
                    <a:pt x="131179" y="98146"/>
                  </a:lnTo>
                  <a:cubicBezTo>
                    <a:pt x="133785" y="98146"/>
                    <a:pt x="135966" y="95966"/>
                    <a:pt x="135966" y="93359"/>
                  </a:cubicBezTo>
                  <a:lnTo>
                    <a:pt x="135966" y="4687"/>
                  </a:lnTo>
                  <a:cubicBezTo>
                    <a:pt x="135966" y="2081"/>
                    <a:pt x="133785" y="0"/>
                    <a:pt x="1311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6"/>
            <p:cNvSpPr/>
            <p:nvPr/>
          </p:nvSpPr>
          <p:spPr>
            <a:xfrm>
              <a:off x="1302359" y="1826802"/>
              <a:ext cx="2564660" cy="1574944"/>
            </a:xfrm>
            <a:custGeom>
              <a:avLst/>
              <a:gdLst/>
              <a:ahLst/>
              <a:cxnLst/>
              <a:rect l="l" t="t" r="r" b="b"/>
              <a:pathLst>
                <a:path w="135541" h="83235" extrusionOk="0">
                  <a:moveTo>
                    <a:pt x="4587" y="1"/>
                  </a:moveTo>
                  <a:cubicBezTo>
                    <a:pt x="2081" y="1"/>
                    <a:pt x="1" y="1981"/>
                    <a:pt x="1" y="4487"/>
                  </a:cubicBezTo>
                  <a:lnTo>
                    <a:pt x="1" y="83234"/>
                  </a:lnTo>
                  <a:lnTo>
                    <a:pt x="135540" y="83234"/>
                  </a:lnTo>
                  <a:lnTo>
                    <a:pt x="135540" y="4487"/>
                  </a:lnTo>
                  <a:cubicBezTo>
                    <a:pt x="135540" y="1981"/>
                    <a:pt x="133460" y="1"/>
                    <a:pt x="130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6"/>
            <p:cNvSpPr/>
            <p:nvPr/>
          </p:nvSpPr>
          <p:spPr>
            <a:xfrm>
              <a:off x="1298102" y="1823017"/>
              <a:ext cx="2572702" cy="1582513"/>
            </a:xfrm>
            <a:custGeom>
              <a:avLst/>
              <a:gdLst/>
              <a:ahLst/>
              <a:cxnLst/>
              <a:rect l="l" t="t" r="r" b="b"/>
              <a:pathLst>
                <a:path w="135966" h="83635" extrusionOk="0">
                  <a:moveTo>
                    <a:pt x="131179" y="401"/>
                  </a:moveTo>
                  <a:cubicBezTo>
                    <a:pt x="132432" y="401"/>
                    <a:pt x="133460" y="827"/>
                    <a:pt x="134312" y="1654"/>
                  </a:cubicBezTo>
                  <a:cubicBezTo>
                    <a:pt x="135039" y="2406"/>
                    <a:pt x="135565" y="3534"/>
                    <a:pt x="135565" y="4687"/>
                  </a:cubicBezTo>
                  <a:lnTo>
                    <a:pt x="135565" y="83234"/>
                  </a:lnTo>
                  <a:lnTo>
                    <a:pt x="426" y="83234"/>
                  </a:lnTo>
                  <a:lnTo>
                    <a:pt x="426" y="4687"/>
                  </a:lnTo>
                  <a:cubicBezTo>
                    <a:pt x="426" y="3534"/>
                    <a:pt x="953" y="2406"/>
                    <a:pt x="1680" y="1654"/>
                  </a:cubicBezTo>
                  <a:cubicBezTo>
                    <a:pt x="2507" y="827"/>
                    <a:pt x="3559" y="401"/>
                    <a:pt x="4812" y="401"/>
                  </a:cubicBezTo>
                  <a:close/>
                  <a:moveTo>
                    <a:pt x="4812" y="0"/>
                  </a:moveTo>
                  <a:cubicBezTo>
                    <a:pt x="2206" y="0"/>
                    <a:pt x="0" y="2081"/>
                    <a:pt x="0" y="4687"/>
                  </a:cubicBezTo>
                  <a:lnTo>
                    <a:pt x="0" y="83635"/>
                  </a:lnTo>
                  <a:lnTo>
                    <a:pt x="135966" y="83635"/>
                  </a:lnTo>
                  <a:lnTo>
                    <a:pt x="135966" y="4687"/>
                  </a:lnTo>
                  <a:cubicBezTo>
                    <a:pt x="135966" y="2081"/>
                    <a:pt x="133785" y="0"/>
                    <a:pt x="131179"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6"/>
            <p:cNvSpPr/>
            <p:nvPr/>
          </p:nvSpPr>
          <p:spPr>
            <a:xfrm>
              <a:off x="1402909" y="1925440"/>
              <a:ext cx="2363107" cy="1365803"/>
            </a:xfrm>
            <a:custGeom>
              <a:avLst/>
              <a:gdLst/>
              <a:ahLst/>
              <a:cxnLst/>
              <a:rect l="l" t="t" r="r" b="b"/>
              <a:pathLst>
                <a:path w="124889" h="72182" extrusionOk="0">
                  <a:moveTo>
                    <a:pt x="0" y="1"/>
                  </a:moveTo>
                  <a:lnTo>
                    <a:pt x="0" y="72182"/>
                  </a:lnTo>
                  <a:lnTo>
                    <a:pt x="124888" y="72182"/>
                  </a:lnTo>
                  <a:lnTo>
                    <a:pt x="1248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6"/>
            <p:cNvSpPr/>
            <p:nvPr/>
          </p:nvSpPr>
          <p:spPr>
            <a:xfrm>
              <a:off x="1399106" y="1921656"/>
              <a:ext cx="2371167" cy="1373391"/>
            </a:xfrm>
            <a:custGeom>
              <a:avLst/>
              <a:gdLst/>
              <a:ahLst/>
              <a:cxnLst/>
              <a:rect l="l" t="t" r="r" b="b"/>
              <a:pathLst>
                <a:path w="125315" h="72583" extrusionOk="0">
                  <a:moveTo>
                    <a:pt x="124889" y="426"/>
                  </a:moveTo>
                  <a:lnTo>
                    <a:pt x="124889" y="72156"/>
                  </a:lnTo>
                  <a:lnTo>
                    <a:pt x="402" y="72156"/>
                  </a:lnTo>
                  <a:lnTo>
                    <a:pt x="402" y="426"/>
                  </a:lnTo>
                  <a:close/>
                  <a:moveTo>
                    <a:pt x="1" y="0"/>
                  </a:moveTo>
                  <a:lnTo>
                    <a:pt x="1" y="72582"/>
                  </a:lnTo>
                  <a:lnTo>
                    <a:pt x="125315" y="72582"/>
                  </a:lnTo>
                  <a:lnTo>
                    <a:pt x="125315"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6"/>
            <p:cNvSpPr/>
            <p:nvPr/>
          </p:nvSpPr>
          <p:spPr>
            <a:xfrm>
              <a:off x="2529202" y="3482825"/>
              <a:ext cx="110502" cy="108610"/>
            </a:xfrm>
            <a:custGeom>
              <a:avLst/>
              <a:gdLst/>
              <a:ahLst/>
              <a:cxnLst/>
              <a:rect l="l" t="t" r="r" b="b"/>
              <a:pathLst>
                <a:path w="5840" h="5740" extrusionOk="0">
                  <a:moveTo>
                    <a:pt x="2933" y="0"/>
                  </a:moveTo>
                  <a:cubicBezTo>
                    <a:pt x="1354" y="0"/>
                    <a:pt x="0" y="1253"/>
                    <a:pt x="0" y="2907"/>
                  </a:cubicBezTo>
                  <a:cubicBezTo>
                    <a:pt x="0" y="4486"/>
                    <a:pt x="1354" y="5739"/>
                    <a:pt x="2933" y="5739"/>
                  </a:cubicBezTo>
                  <a:cubicBezTo>
                    <a:pt x="4487" y="5739"/>
                    <a:pt x="5840" y="4486"/>
                    <a:pt x="5840" y="2907"/>
                  </a:cubicBezTo>
                  <a:cubicBezTo>
                    <a:pt x="5840" y="1253"/>
                    <a:pt x="4487" y="0"/>
                    <a:pt x="2933" y="0"/>
                  </a:cubicBezTo>
                  <a:close/>
                </a:path>
              </a:pathLst>
            </a:custGeom>
            <a:solidFill>
              <a:schemeClr val="accent3"/>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6"/>
            <p:cNvSpPr/>
            <p:nvPr/>
          </p:nvSpPr>
          <p:spPr>
            <a:xfrm>
              <a:off x="3092575" y="2260259"/>
              <a:ext cx="1057077" cy="141212"/>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6"/>
            <p:cNvSpPr/>
            <p:nvPr/>
          </p:nvSpPr>
          <p:spPr>
            <a:xfrm>
              <a:off x="1472143" y="2129359"/>
              <a:ext cx="420666" cy="359493"/>
            </a:xfrm>
            <a:custGeom>
              <a:avLst/>
              <a:gdLst/>
              <a:ahLst/>
              <a:cxnLst/>
              <a:rect l="l" t="t" r="r" b="b"/>
              <a:pathLst>
                <a:path w="22232" h="18999" extrusionOk="0">
                  <a:moveTo>
                    <a:pt x="4913" y="1"/>
                  </a:moveTo>
                  <a:cubicBezTo>
                    <a:pt x="2181" y="1"/>
                    <a:pt x="0" y="2181"/>
                    <a:pt x="0" y="4888"/>
                  </a:cubicBezTo>
                  <a:lnTo>
                    <a:pt x="0" y="9901"/>
                  </a:lnTo>
                  <a:cubicBezTo>
                    <a:pt x="0" y="12633"/>
                    <a:pt x="2181" y="14813"/>
                    <a:pt x="4913" y="14813"/>
                  </a:cubicBezTo>
                  <a:lnTo>
                    <a:pt x="10552" y="14813"/>
                  </a:lnTo>
                  <a:cubicBezTo>
                    <a:pt x="11379" y="18272"/>
                    <a:pt x="13985" y="18898"/>
                    <a:pt x="15564" y="18999"/>
                  </a:cubicBezTo>
                  <a:cubicBezTo>
                    <a:pt x="15865" y="18999"/>
                    <a:pt x="16091" y="18572"/>
                    <a:pt x="15765" y="18372"/>
                  </a:cubicBezTo>
                  <a:cubicBezTo>
                    <a:pt x="14086" y="17019"/>
                    <a:pt x="14712" y="14813"/>
                    <a:pt x="14712" y="14813"/>
                  </a:cubicBezTo>
                  <a:lnTo>
                    <a:pt x="17344" y="14813"/>
                  </a:lnTo>
                  <a:cubicBezTo>
                    <a:pt x="20051" y="14813"/>
                    <a:pt x="22231" y="12633"/>
                    <a:pt x="22231" y="9901"/>
                  </a:cubicBezTo>
                  <a:lnTo>
                    <a:pt x="22231" y="4888"/>
                  </a:lnTo>
                  <a:cubicBezTo>
                    <a:pt x="22231" y="2181"/>
                    <a:pt x="20051" y="1"/>
                    <a:pt x="17344" y="1"/>
                  </a:cubicBezTo>
                  <a:close/>
                </a:path>
              </a:pathLst>
            </a:cu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6"/>
            <p:cNvSpPr/>
            <p:nvPr/>
          </p:nvSpPr>
          <p:spPr>
            <a:xfrm>
              <a:off x="1754776" y="2239861"/>
              <a:ext cx="53132" cy="53132"/>
            </a:xfrm>
            <a:custGeom>
              <a:avLst/>
              <a:gdLst/>
              <a:ahLst/>
              <a:cxnLst/>
              <a:rect l="l" t="t" r="r" b="b"/>
              <a:pathLst>
                <a:path w="2808" h="2808" extrusionOk="0">
                  <a:moveTo>
                    <a:pt x="1354" y="1"/>
                  </a:moveTo>
                  <a:cubicBezTo>
                    <a:pt x="627" y="1"/>
                    <a:pt x="1" y="627"/>
                    <a:pt x="1" y="1354"/>
                  </a:cubicBezTo>
                  <a:cubicBezTo>
                    <a:pt x="1" y="2181"/>
                    <a:pt x="627" y="2808"/>
                    <a:pt x="1354" y="2808"/>
                  </a:cubicBezTo>
                  <a:cubicBezTo>
                    <a:pt x="2181" y="2808"/>
                    <a:pt x="2808" y="2181"/>
                    <a:pt x="2808" y="1354"/>
                  </a:cubicBezTo>
                  <a:cubicBezTo>
                    <a:pt x="2808" y="627"/>
                    <a:pt x="2181" y="1"/>
                    <a:pt x="13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6"/>
            <p:cNvSpPr/>
            <p:nvPr/>
          </p:nvSpPr>
          <p:spPr>
            <a:xfrm>
              <a:off x="1655664" y="2239861"/>
              <a:ext cx="53605" cy="53132"/>
            </a:xfrm>
            <a:custGeom>
              <a:avLst/>
              <a:gdLst/>
              <a:ahLst/>
              <a:cxnLst/>
              <a:rect l="l" t="t" r="r" b="b"/>
              <a:pathLst>
                <a:path w="2833" h="2808" extrusionOk="0">
                  <a:moveTo>
                    <a:pt x="1479" y="1"/>
                  </a:moveTo>
                  <a:cubicBezTo>
                    <a:pt x="627" y="1"/>
                    <a:pt x="1" y="627"/>
                    <a:pt x="1" y="1354"/>
                  </a:cubicBezTo>
                  <a:cubicBezTo>
                    <a:pt x="1" y="2181"/>
                    <a:pt x="627" y="2808"/>
                    <a:pt x="1479" y="2808"/>
                  </a:cubicBezTo>
                  <a:cubicBezTo>
                    <a:pt x="2206" y="2808"/>
                    <a:pt x="2833" y="2181"/>
                    <a:pt x="2833" y="1354"/>
                  </a:cubicBezTo>
                  <a:cubicBezTo>
                    <a:pt x="2833" y="627"/>
                    <a:pt x="2206" y="1"/>
                    <a:pt x="14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6"/>
            <p:cNvSpPr/>
            <p:nvPr/>
          </p:nvSpPr>
          <p:spPr>
            <a:xfrm>
              <a:off x="1557026" y="2239861"/>
              <a:ext cx="53605" cy="53132"/>
            </a:xfrm>
            <a:custGeom>
              <a:avLst/>
              <a:gdLst/>
              <a:ahLst/>
              <a:cxnLst/>
              <a:rect l="l" t="t" r="r" b="b"/>
              <a:pathLst>
                <a:path w="2833" h="2808" extrusionOk="0">
                  <a:moveTo>
                    <a:pt x="1454" y="1"/>
                  </a:moveTo>
                  <a:cubicBezTo>
                    <a:pt x="627" y="1"/>
                    <a:pt x="1" y="627"/>
                    <a:pt x="1" y="1354"/>
                  </a:cubicBezTo>
                  <a:cubicBezTo>
                    <a:pt x="1" y="2181"/>
                    <a:pt x="627" y="2808"/>
                    <a:pt x="1454" y="2808"/>
                  </a:cubicBezTo>
                  <a:cubicBezTo>
                    <a:pt x="2206" y="2808"/>
                    <a:pt x="2833" y="2181"/>
                    <a:pt x="2833" y="1354"/>
                  </a:cubicBezTo>
                  <a:cubicBezTo>
                    <a:pt x="2833" y="627"/>
                    <a:pt x="2206" y="1"/>
                    <a:pt x="14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6"/>
            <p:cNvSpPr/>
            <p:nvPr/>
          </p:nvSpPr>
          <p:spPr>
            <a:xfrm>
              <a:off x="1995687" y="1569770"/>
              <a:ext cx="1177533" cy="1549324"/>
            </a:xfrm>
            <a:custGeom>
              <a:avLst/>
              <a:gdLst/>
              <a:ahLst/>
              <a:cxnLst/>
              <a:rect l="l" t="t" r="r" b="b"/>
              <a:pathLst>
                <a:path w="62232" h="81881" extrusionOk="0">
                  <a:moveTo>
                    <a:pt x="1" y="1"/>
                  </a:moveTo>
                  <a:lnTo>
                    <a:pt x="1" y="81881"/>
                  </a:lnTo>
                  <a:lnTo>
                    <a:pt x="53585" y="81881"/>
                  </a:lnTo>
                  <a:lnTo>
                    <a:pt x="62232" y="73209"/>
                  </a:lnTo>
                  <a:lnTo>
                    <a:pt x="622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6"/>
            <p:cNvSpPr/>
            <p:nvPr/>
          </p:nvSpPr>
          <p:spPr>
            <a:xfrm>
              <a:off x="1991902" y="1565986"/>
              <a:ext cx="1185593" cy="1556912"/>
            </a:xfrm>
            <a:custGeom>
              <a:avLst/>
              <a:gdLst/>
              <a:ahLst/>
              <a:cxnLst/>
              <a:rect l="l" t="t" r="r" b="b"/>
              <a:pathLst>
                <a:path w="62658" h="82282" extrusionOk="0">
                  <a:moveTo>
                    <a:pt x="62231" y="426"/>
                  </a:moveTo>
                  <a:lnTo>
                    <a:pt x="62231" y="73309"/>
                  </a:lnTo>
                  <a:lnTo>
                    <a:pt x="53660" y="81880"/>
                  </a:lnTo>
                  <a:lnTo>
                    <a:pt x="401" y="81880"/>
                  </a:lnTo>
                  <a:lnTo>
                    <a:pt x="401" y="426"/>
                  </a:lnTo>
                  <a:close/>
                  <a:moveTo>
                    <a:pt x="100" y="0"/>
                  </a:moveTo>
                  <a:cubicBezTo>
                    <a:pt x="0" y="101"/>
                    <a:pt x="0" y="101"/>
                    <a:pt x="0" y="201"/>
                  </a:cubicBezTo>
                  <a:lnTo>
                    <a:pt x="0" y="82081"/>
                  </a:lnTo>
                  <a:cubicBezTo>
                    <a:pt x="0" y="82081"/>
                    <a:pt x="0" y="82181"/>
                    <a:pt x="100" y="82181"/>
                  </a:cubicBezTo>
                  <a:lnTo>
                    <a:pt x="201" y="82281"/>
                  </a:lnTo>
                  <a:lnTo>
                    <a:pt x="53785" y="82281"/>
                  </a:lnTo>
                  <a:lnTo>
                    <a:pt x="53885" y="82181"/>
                  </a:lnTo>
                  <a:lnTo>
                    <a:pt x="62557" y="73509"/>
                  </a:lnTo>
                  <a:cubicBezTo>
                    <a:pt x="62657" y="73509"/>
                    <a:pt x="62657" y="73409"/>
                    <a:pt x="62657" y="73409"/>
                  </a:cubicBezTo>
                  <a:lnTo>
                    <a:pt x="62657" y="201"/>
                  </a:lnTo>
                  <a:cubicBezTo>
                    <a:pt x="62657" y="101"/>
                    <a:pt x="62657" y="101"/>
                    <a:pt x="62557"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6"/>
            <p:cNvSpPr/>
            <p:nvPr/>
          </p:nvSpPr>
          <p:spPr>
            <a:xfrm>
              <a:off x="2043104" y="1615295"/>
              <a:ext cx="1082697" cy="1456381"/>
            </a:xfrm>
            <a:custGeom>
              <a:avLst/>
              <a:gdLst/>
              <a:ahLst/>
              <a:cxnLst/>
              <a:rect l="l" t="t" r="r" b="b"/>
              <a:pathLst>
                <a:path w="57220" h="76969" extrusionOk="0">
                  <a:moveTo>
                    <a:pt x="201" y="1"/>
                  </a:moveTo>
                  <a:lnTo>
                    <a:pt x="101" y="101"/>
                  </a:lnTo>
                  <a:cubicBezTo>
                    <a:pt x="1" y="101"/>
                    <a:pt x="1" y="226"/>
                    <a:pt x="1" y="226"/>
                  </a:cubicBezTo>
                  <a:lnTo>
                    <a:pt x="1" y="76768"/>
                  </a:lnTo>
                  <a:cubicBezTo>
                    <a:pt x="1" y="76768"/>
                    <a:pt x="1" y="76868"/>
                    <a:pt x="101" y="76868"/>
                  </a:cubicBezTo>
                  <a:cubicBezTo>
                    <a:pt x="101" y="76969"/>
                    <a:pt x="201" y="76969"/>
                    <a:pt x="201" y="76969"/>
                  </a:cubicBezTo>
                  <a:lnTo>
                    <a:pt x="51480" y="76969"/>
                  </a:lnTo>
                  <a:cubicBezTo>
                    <a:pt x="51705" y="76969"/>
                    <a:pt x="51705" y="76868"/>
                    <a:pt x="51705" y="76768"/>
                  </a:cubicBezTo>
                  <a:cubicBezTo>
                    <a:pt x="51705" y="76668"/>
                    <a:pt x="51705" y="76543"/>
                    <a:pt x="51480" y="76543"/>
                  </a:cubicBezTo>
                  <a:lnTo>
                    <a:pt x="427" y="76543"/>
                  </a:lnTo>
                  <a:lnTo>
                    <a:pt x="427" y="427"/>
                  </a:lnTo>
                  <a:lnTo>
                    <a:pt x="56818" y="427"/>
                  </a:lnTo>
                  <a:lnTo>
                    <a:pt x="56818" y="71029"/>
                  </a:lnTo>
                  <a:cubicBezTo>
                    <a:pt x="56818" y="71129"/>
                    <a:pt x="56919" y="71229"/>
                    <a:pt x="57019" y="71229"/>
                  </a:cubicBezTo>
                  <a:cubicBezTo>
                    <a:pt x="57119" y="71229"/>
                    <a:pt x="57219" y="71129"/>
                    <a:pt x="57219" y="71029"/>
                  </a:cubicBezTo>
                  <a:lnTo>
                    <a:pt x="57219" y="226"/>
                  </a:lnTo>
                  <a:cubicBezTo>
                    <a:pt x="57219" y="226"/>
                    <a:pt x="57219" y="101"/>
                    <a:pt x="57119" y="101"/>
                  </a:cubicBezTo>
                  <a:lnTo>
                    <a:pt x="57019"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6"/>
            <p:cNvSpPr/>
            <p:nvPr/>
          </p:nvSpPr>
          <p:spPr>
            <a:xfrm>
              <a:off x="3009585" y="2955005"/>
              <a:ext cx="163634" cy="164089"/>
            </a:xfrm>
            <a:custGeom>
              <a:avLst/>
              <a:gdLst/>
              <a:ahLst/>
              <a:cxnLst/>
              <a:rect l="l" t="t" r="r" b="b"/>
              <a:pathLst>
                <a:path w="8648" h="8672" extrusionOk="0">
                  <a:moveTo>
                    <a:pt x="1" y="0"/>
                  </a:moveTo>
                  <a:lnTo>
                    <a:pt x="1" y="8672"/>
                  </a:lnTo>
                  <a:lnTo>
                    <a:pt x="8648" y="0"/>
                  </a:lnTo>
                  <a:close/>
                </a:path>
              </a:pathLst>
            </a:custGeom>
            <a:solidFill>
              <a:srgbClr val="2A49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6"/>
            <p:cNvSpPr/>
            <p:nvPr/>
          </p:nvSpPr>
          <p:spPr>
            <a:xfrm>
              <a:off x="3005327" y="2951202"/>
              <a:ext cx="172168" cy="171222"/>
            </a:xfrm>
            <a:custGeom>
              <a:avLst/>
              <a:gdLst/>
              <a:ahLst/>
              <a:cxnLst/>
              <a:rect l="l" t="t" r="r" b="b"/>
              <a:pathLst>
                <a:path w="9099" h="9049" extrusionOk="0">
                  <a:moveTo>
                    <a:pt x="8371" y="427"/>
                  </a:moveTo>
                  <a:lnTo>
                    <a:pt x="426" y="8253"/>
                  </a:lnTo>
                  <a:lnTo>
                    <a:pt x="426" y="8253"/>
                  </a:lnTo>
                  <a:lnTo>
                    <a:pt x="426" y="427"/>
                  </a:lnTo>
                  <a:close/>
                  <a:moveTo>
                    <a:pt x="0" y="1"/>
                  </a:moveTo>
                  <a:lnTo>
                    <a:pt x="0" y="201"/>
                  </a:lnTo>
                  <a:lnTo>
                    <a:pt x="0" y="8873"/>
                  </a:lnTo>
                  <a:cubicBezTo>
                    <a:pt x="0" y="8873"/>
                    <a:pt x="0" y="8973"/>
                    <a:pt x="101" y="8973"/>
                  </a:cubicBezTo>
                  <a:cubicBezTo>
                    <a:pt x="163" y="9023"/>
                    <a:pt x="220" y="9048"/>
                    <a:pt x="260" y="9048"/>
                  </a:cubicBezTo>
                  <a:cubicBezTo>
                    <a:pt x="301" y="9048"/>
                    <a:pt x="326" y="9023"/>
                    <a:pt x="326" y="8973"/>
                  </a:cubicBezTo>
                  <a:lnTo>
                    <a:pt x="8998" y="301"/>
                  </a:lnTo>
                  <a:cubicBezTo>
                    <a:pt x="9098" y="301"/>
                    <a:pt x="9098" y="201"/>
                    <a:pt x="9098" y="101"/>
                  </a:cubicBezTo>
                  <a:cubicBezTo>
                    <a:pt x="8998" y="1"/>
                    <a:pt x="8998" y="1"/>
                    <a:pt x="8873" y="1"/>
                  </a:cubicBezTo>
                  <a:close/>
                </a:path>
              </a:pathLst>
            </a:custGeom>
            <a:solidFill>
              <a:srgbClr val="2A49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6"/>
            <p:cNvSpPr/>
            <p:nvPr/>
          </p:nvSpPr>
          <p:spPr>
            <a:xfrm>
              <a:off x="3009585" y="2955005"/>
              <a:ext cx="163634" cy="164089"/>
            </a:xfrm>
            <a:custGeom>
              <a:avLst/>
              <a:gdLst/>
              <a:ahLst/>
              <a:cxnLst/>
              <a:rect l="l" t="t" r="r" b="b"/>
              <a:pathLst>
                <a:path w="8648" h="8672" extrusionOk="0">
                  <a:moveTo>
                    <a:pt x="1" y="0"/>
                  </a:moveTo>
                  <a:lnTo>
                    <a:pt x="1" y="8672"/>
                  </a:lnTo>
                  <a:lnTo>
                    <a:pt x="86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6"/>
            <p:cNvSpPr/>
            <p:nvPr/>
          </p:nvSpPr>
          <p:spPr>
            <a:xfrm>
              <a:off x="3005327" y="2951202"/>
              <a:ext cx="172168" cy="171222"/>
            </a:xfrm>
            <a:custGeom>
              <a:avLst/>
              <a:gdLst/>
              <a:ahLst/>
              <a:cxnLst/>
              <a:rect l="l" t="t" r="r" b="b"/>
              <a:pathLst>
                <a:path w="9099" h="9049" extrusionOk="0">
                  <a:moveTo>
                    <a:pt x="8371" y="427"/>
                  </a:moveTo>
                  <a:lnTo>
                    <a:pt x="426" y="8253"/>
                  </a:lnTo>
                  <a:lnTo>
                    <a:pt x="426" y="8253"/>
                  </a:lnTo>
                  <a:lnTo>
                    <a:pt x="426" y="427"/>
                  </a:lnTo>
                  <a:close/>
                  <a:moveTo>
                    <a:pt x="0" y="1"/>
                  </a:moveTo>
                  <a:lnTo>
                    <a:pt x="0" y="201"/>
                  </a:lnTo>
                  <a:lnTo>
                    <a:pt x="0" y="8873"/>
                  </a:lnTo>
                  <a:cubicBezTo>
                    <a:pt x="0" y="8873"/>
                    <a:pt x="0" y="8973"/>
                    <a:pt x="101" y="8973"/>
                  </a:cubicBezTo>
                  <a:cubicBezTo>
                    <a:pt x="163" y="9023"/>
                    <a:pt x="220" y="9048"/>
                    <a:pt x="260" y="9048"/>
                  </a:cubicBezTo>
                  <a:cubicBezTo>
                    <a:pt x="301" y="9048"/>
                    <a:pt x="326" y="9023"/>
                    <a:pt x="326" y="8973"/>
                  </a:cubicBezTo>
                  <a:lnTo>
                    <a:pt x="8998" y="301"/>
                  </a:lnTo>
                  <a:cubicBezTo>
                    <a:pt x="9098" y="301"/>
                    <a:pt x="9098" y="201"/>
                    <a:pt x="9098" y="101"/>
                  </a:cubicBezTo>
                  <a:cubicBezTo>
                    <a:pt x="8998" y="1"/>
                    <a:pt x="8998" y="1"/>
                    <a:pt x="88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6"/>
            <p:cNvSpPr/>
            <p:nvPr/>
          </p:nvSpPr>
          <p:spPr>
            <a:xfrm>
              <a:off x="2163560" y="2208092"/>
              <a:ext cx="841787" cy="8080"/>
            </a:xfrm>
            <a:custGeom>
              <a:avLst/>
              <a:gdLst/>
              <a:ahLst/>
              <a:cxnLst/>
              <a:rect l="l" t="t" r="r" b="b"/>
              <a:pathLst>
                <a:path w="44488" h="427" extrusionOk="0">
                  <a:moveTo>
                    <a:pt x="1" y="0"/>
                  </a:moveTo>
                  <a:lnTo>
                    <a:pt x="1" y="426"/>
                  </a:lnTo>
                  <a:lnTo>
                    <a:pt x="44487" y="426"/>
                  </a:lnTo>
                  <a:lnTo>
                    <a:pt x="444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6"/>
            <p:cNvSpPr/>
            <p:nvPr/>
          </p:nvSpPr>
          <p:spPr>
            <a:xfrm>
              <a:off x="2163560" y="2281111"/>
              <a:ext cx="841787" cy="8098"/>
            </a:xfrm>
            <a:custGeom>
              <a:avLst/>
              <a:gdLst/>
              <a:ahLst/>
              <a:cxnLst/>
              <a:rect l="l" t="t" r="r" b="b"/>
              <a:pathLst>
                <a:path w="44488" h="428" extrusionOk="0">
                  <a:moveTo>
                    <a:pt x="1" y="1"/>
                  </a:moveTo>
                  <a:lnTo>
                    <a:pt x="1" y="427"/>
                  </a:lnTo>
                  <a:lnTo>
                    <a:pt x="44487" y="427"/>
                  </a:lnTo>
                  <a:lnTo>
                    <a:pt x="444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6"/>
            <p:cNvSpPr/>
            <p:nvPr/>
          </p:nvSpPr>
          <p:spPr>
            <a:xfrm>
              <a:off x="2163560" y="2133162"/>
              <a:ext cx="841787" cy="8080"/>
            </a:xfrm>
            <a:custGeom>
              <a:avLst/>
              <a:gdLst/>
              <a:ahLst/>
              <a:cxnLst/>
              <a:rect l="l" t="t" r="r" b="b"/>
              <a:pathLst>
                <a:path w="44488" h="427" extrusionOk="0">
                  <a:moveTo>
                    <a:pt x="1" y="0"/>
                  </a:moveTo>
                  <a:lnTo>
                    <a:pt x="1" y="426"/>
                  </a:lnTo>
                  <a:lnTo>
                    <a:pt x="44487" y="426"/>
                  </a:lnTo>
                  <a:lnTo>
                    <a:pt x="444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6"/>
            <p:cNvSpPr/>
            <p:nvPr/>
          </p:nvSpPr>
          <p:spPr>
            <a:xfrm>
              <a:off x="2163560" y="2354621"/>
              <a:ext cx="841787" cy="7607"/>
            </a:xfrm>
            <a:custGeom>
              <a:avLst/>
              <a:gdLst/>
              <a:ahLst/>
              <a:cxnLst/>
              <a:rect l="l" t="t" r="r" b="b"/>
              <a:pathLst>
                <a:path w="44488" h="402" extrusionOk="0">
                  <a:moveTo>
                    <a:pt x="1" y="1"/>
                  </a:moveTo>
                  <a:lnTo>
                    <a:pt x="1" y="402"/>
                  </a:lnTo>
                  <a:lnTo>
                    <a:pt x="44487" y="402"/>
                  </a:lnTo>
                  <a:lnTo>
                    <a:pt x="444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6"/>
            <p:cNvSpPr/>
            <p:nvPr/>
          </p:nvSpPr>
          <p:spPr>
            <a:xfrm>
              <a:off x="2163560" y="2429551"/>
              <a:ext cx="841787" cy="8080"/>
            </a:xfrm>
            <a:custGeom>
              <a:avLst/>
              <a:gdLst/>
              <a:ahLst/>
              <a:cxnLst/>
              <a:rect l="l" t="t" r="r" b="b"/>
              <a:pathLst>
                <a:path w="44488" h="427" extrusionOk="0">
                  <a:moveTo>
                    <a:pt x="1" y="1"/>
                  </a:moveTo>
                  <a:lnTo>
                    <a:pt x="1" y="427"/>
                  </a:lnTo>
                  <a:lnTo>
                    <a:pt x="44487" y="427"/>
                  </a:lnTo>
                  <a:lnTo>
                    <a:pt x="444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6"/>
            <p:cNvSpPr/>
            <p:nvPr/>
          </p:nvSpPr>
          <p:spPr>
            <a:xfrm>
              <a:off x="2288291" y="2502589"/>
              <a:ext cx="592797" cy="8080"/>
            </a:xfrm>
            <a:custGeom>
              <a:avLst/>
              <a:gdLst/>
              <a:ahLst/>
              <a:cxnLst/>
              <a:rect l="l" t="t" r="r" b="b"/>
              <a:pathLst>
                <a:path w="31329" h="427" extrusionOk="0">
                  <a:moveTo>
                    <a:pt x="0" y="0"/>
                  </a:moveTo>
                  <a:lnTo>
                    <a:pt x="0" y="426"/>
                  </a:lnTo>
                  <a:lnTo>
                    <a:pt x="31329" y="426"/>
                  </a:lnTo>
                  <a:lnTo>
                    <a:pt x="313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6"/>
            <p:cNvSpPr/>
            <p:nvPr/>
          </p:nvSpPr>
          <p:spPr>
            <a:xfrm>
              <a:off x="2163560" y="1735751"/>
              <a:ext cx="399323" cy="8080"/>
            </a:xfrm>
            <a:custGeom>
              <a:avLst/>
              <a:gdLst/>
              <a:ahLst/>
              <a:cxnLst/>
              <a:rect l="l" t="t" r="r" b="b"/>
              <a:pathLst>
                <a:path w="21104" h="427" extrusionOk="0">
                  <a:moveTo>
                    <a:pt x="1" y="1"/>
                  </a:moveTo>
                  <a:lnTo>
                    <a:pt x="1" y="427"/>
                  </a:lnTo>
                  <a:lnTo>
                    <a:pt x="21104" y="427"/>
                  </a:lnTo>
                  <a:lnTo>
                    <a:pt x="211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6"/>
            <p:cNvSpPr/>
            <p:nvPr/>
          </p:nvSpPr>
          <p:spPr>
            <a:xfrm>
              <a:off x="2163560" y="1787445"/>
              <a:ext cx="316332" cy="7607"/>
            </a:xfrm>
            <a:custGeom>
              <a:avLst/>
              <a:gdLst/>
              <a:ahLst/>
              <a:cxnLst/>
              <a:rect l="l" t="t" r="r" b="b"/>
              <a:pathLst>
                <a:path w="16718" h="402" extrusionOk="0">
                  <a:moveTo>
                    <a:pt x="1" y="1"/>
                  </a:moveTo>
                  <a:lnTo>
                    <a:pt x="1" y="402"/>
                  </a:lnTo>
                  <a:lnTo>
                    <a:pt x="16718" y="402"/>
                  </a:lnTo>
                  <a:lnTo>
                    <a:pt x="16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6"/>
            <p:cNvSpPr/>
            <p:nvPr/>
          </p:nvSpPr>
          <p:spPr>
            <a:xfrm>
              <a:off x="2456164" y="2808930"/>
              <a:ext cx="147986" cy="179756"/>
            </a:xfrm>
            <a:custGeom>
              <a:avLst/>
              <a:gdLst/>
              <a:ahLst/>
              <a:cxnLst/>
              <a:rect l="l" t="t" r="r" b="b"/>
              <a:pathLst>
                <a:path w="7821" h="9500" extrusionOk="0">
                  <a:moveTo>
                    <a:pt x="3033" y="1"/>
                  </a:moveTo>
                  <a:lnTo>
                    <a:pt x="1" y="7620"/>
                  </a:lnTo>
                  <a:lnTo>
                    <a:pt x="2808" y="7520"/>
                  </a:lnTo>
                  <a:lnTo>
                    <a:pt x="4687" y="9500"/>
                  </a:lnTo>
                  <a:lnTo>
                    <a:pt x="7820" y="1881"/>
                  </a:lnTo>
                  <a:lnTo>
                    <a:pt x="30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6"/>
            <p:cNvSpPr/>
            <p:nvPr/>
          </p:nvSpPr>
          <p:spPr>
            <a:xfrm>
              <a:off x="2449996" y="2802781"/>
              <a:ext cx="160323" cy="193966"/>
            </a:xfrm>
            <a:custGeom>
              <a:avLst/>
              <a:gdLst/>
              <a:ahLst/>
              <a:cxnLst/>
              <a:rect l="l" t="t" r="r" b="b"/>
              <a:pathLst>
                <a:path w="8473" h="10251" extrusionOk="0">
                  <a:moveTo>
                    <a:pt x="3459" y="627"/>
                  </a:moveTo>
                  <a:lnTo>
                    <a:pt x="7845" y="2306"/>
                  </a:lnTo>
                  <a:lnTo>
                    <a:pt x="5009" y="9483"/>
                  </a:lnTo>
                  <a:lnTo>
                    <a:pt x="3259" y="7644"/>
                  </a:lnTo>
                  <a:lnTo>
                    <a:pt x="627" y="7744"/>
                  </a:lnTo>
                  <a:lnTo>
                    <a:pt x="3459" y="627"/>
                  </a:lnTo>
                  <a:close/>
                  <a:moveTo>
                    <a:pt x="3259" y="0"/>
                  </a:moveTo>
                  <a:lnTo>
                    <a:pt x="1" y="8145"/>
                  </a:lnTo>
                  <a:lnTo>
                    <a:pt x="1" y="8145"/>
                  </a:lnTo>
                  <a:lnTo>
                    <a:pt x="3033" y="8045"/>
                  </a:lnTo>
                  <a:lnTo>
                    <a:pt x="5139" y="10251"/>
                  </a:lnTo>
                  <a:lnTo>
                    <a:pt x="5239" y="9925"/>
                  </a:lnTo>
                  <a:lnTo>
                    <a:pt x="8472" y="2105"/>
                  </a:lnTo>
                  <a:lnTo>
                    <a:pt x="3259"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6"/>
            <p:cNvSpPr/>
            <p:nvPr/>
          </p:nvSpPr>
          <p:spPr>
            <a:xfrm>
              <a:off x="2564774" y="2808930"/>
              <a:ext cx="148440" cy="179756"/>
            </a:xfrm>
            <a:custGeom>
              <a:avLst/>
              <a:gdLst/>
              <a:ahLst/>
              <a:cxnLst/>
              <a:rect l="l" t="t" r="r" b="b"/>
              <a:pathLst>
                <a:path w="7845" h="9500" extrusionOk="0">
                  <a:moveTo>
                    <a:pt x="4812" y="1"/>
                  </a:moveTo>
                  <a:lnTo>
                    <a:pt x="0" y="1881"/>
                  </a:lnTo>
                  <a:lnTo>
                    <a:pt x="3033" y="9500"/>
                  </a:lnTo>
                  <a:lnTo>
                    <a:pt x="5013" y="7520"/>
                  </a:lnTo>
                  <a:lnTo>
                    <a:pt x="7845" y="7620"/>
                  </a:lnTo>
                  <a:lnTo>
                    <a:pt x="7845" y="7620"/>
                  </a:lnTo>
                  <a:lnTo>
                    <a:pt x="48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6"/>
            <p:cNvSpPr/>
            <p:nvPr/>
          </p:nvSpPr>
          <p:spPr>
            <a:xfrm>
              <a:off x="2559079" y="2802781"/>
              <a:ext cx="159831" cy="193966"/>
            </a:xfrm>
            <a:custGeom>
              <a:avLst/>
              <a:gdLst/>
              <a:ahLst/>
              <a:cxnLst/>
              <a:rect l="l" t="t" r="r" b="b"/>
              <a:pathLst>
                <a:path w="8447" h="10251" extrusionOk="0">
                  <a:moveTo>
                    <a:pt x="5013" y="627"/>
                  </a:moveTo>
                  <a:lnTo>
                    <a:pt x="7820" y="7744"/>
                  </a:lnTo>
                  <a:lnTo>
                    <a:pt x="5213" y="7644"/>
                  </a:lnTo>
                  <a:lnTo>
                    <a:pt x="3421" y="9436"/>
                  </a:lnTo>
                  <a:lnTo>
                    <a:pt x="3421" y="9436"/>
                  </a:lnTo>
                  <a:lnTo>
                    <a:pt x="627" y="2306"/>
                  </a:lnTo>
                  <a:lnTo>
                    <a:pt x="5013" y="627"/>
                  </a:lnTo>
                  <a:close/>
                  <a:moveTo>
                    <a:pt x="5213" y="0"/>
                  </a:moveTo>
                  <a:lnTo>
                    <a:pt x="0" y="2105"/>
                  </a:lnTo>
                  <a:lnTo>
                    <a:pt x="3233" y="10251"/>
                  </a:lnTo>
                  <a:lnTo>
                    <a:pt x="3434" y="10025"/>
                  </a:lnTo>
                  <a:lnTo>
                    <a:pt x="5314" y="8045"/>
                  </a:lnTo>
                  <a:lnTo>
                    <a:pt x="8446" y="8145"/>
                  </a:lnTo>
                  <a:lnTo>
                    <a:pt x="5213"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6"/>
            <p:cNvSpPr/>
            <p:nvPr/>
          </p:nvSpPr>
          <p:spPr>
            <a:xfrm>
              <a:off x="2436258" y="2595532"/>
              <a:ext cx="296408" cy="300211"/>
            </a:xfrm>
            <a:custGeom>
              <a:avLst/>
              <a:gdLst/>
              <a:ahLst/>
              <a:cxnLst/>
              <a:rect l="l" t="t" r="r" b="b"/>
              <a:pathLst>
                <a:path w="15665" h="15866" extrusionOk="0">
                  <a:moveTo>
                    <a:pt x="7845" y="1"/>
                  </a:moveTo>
                  <a:lnTo>
                    <a:pt x="6491" y="527"/>
                  </a:lnTo>
                  <a:lnTo>
                    <a:pt x="5113" y="527"/>
                  </a:lnTo>
                  <a:lnTo>
                    <a:pt x="4085" y="1454"/>
                  </a:lnTo>
                  <a:lnTo>
                    <a:pt x="2732" y="1880"/>
                  </a:lnTo>
                  <a:lnTo>
                    <a:pt x="2105" y="3133"/>
                  </a:lnTo>
                  <a:lnTo>
                    <a:pt x="952" y="3961"/>
                  </a:lnTo>
                  <a:lnTo>
                    <a:pt x="727" y="5314"/>
                  </a:lnTo>
                  <a:lnTo>
                    <a:pt x="0" y="6567"/>
                  </a:lnTo>
                  <a:lnTo>
                    <a:pt x="326" y="7946"/>
                  </a:lnTo>
                  <a:lnTo>
                    <a:pt x="0" y="9299"/>
                  </a:lnTo>
                  <a:lnTo>
                    <a:pt x="727" y="10552"/>
                  </a:lnTo>
                  <a:lnTo>
                    <a:pt x="952" y="11905"/>
                  </a:lnTo>
                  <a:lnTo>
                    <a:pt x="2105" y="12833"/>
                  </a:lnTo>
                  <a:lnTo>
                    <a:pt x="2732" y="14086"/>
                  </a:lnTo>
                  <a:lnTo>
                    <a:pt x="4085" y="14512"/>
                  </a:lnTo>
                  <a:lnTo>
                    <a:pt x="5113" y="15464"/>
                  </a:lnTo>
                  <a:lnTo>
                    <a:pt x="6491" y="15339"/>
                  </a:lnTo>
                  <a:lnTo>
                    <a:pt x="7845" y="15865"/>
                  </a:lnTo>
                  <a:lnTo>
                    <a:pt x="9198" y="15339"/>
                  </a:lnTo>
                  <a:lnTo>
                    <a:pt x="10551" y="15464"/>
                  </a:lnTo>
                  <a:lnTo>
                    <a:pt x="11604" y="14512"/>
                  </a:lnTo>
                  <a:lnTo>
                    <a:pt x="12957" y="14086"/>
                  </a:lnTo>
                  <a:lnTo>
                    <a:pt x="13584" y="12833"/>
                  </a:lnTo>
                  <a:lnTo>
                    <a:pt x="14737" y="11905"/>
                  </a:lnTo>
                  <a:lnTo>
                    <a:pt x="14937" y="10552"/>
                  </a:lnTo>
                  <a:lnTo>
                    <a:pt x="15664" y="9299"/>
                  </a:lnTo>
                  <a:lnTo>
                    <a:pt x="15363" y="7946"/>
                  </a:lnTo>
                  <a:lnTo>
                    <a:pt x="15664" y="6567"/>
                  </a:lnTo>
                  <a:lnTo>
                    <a:pt x="14937" y="5314"/>
                  </a:lnTo>
                  <a:lnTo>
                    <a:pt x="14737" y="3961"/>
                  </a:lnTo>
                  <a:lnTo>
                    <a:pt x="13584" y="3133"/>
                  </a:lnTo>
                  <a:lnTo>
                    <a:pt x="12957" y="1880"/>
                  </a:lnTo>
                  <a:lnTo>
                    <a:pt x="11604" y="1454"/>
                  </a:lnTo>
                  <a:lnTo>
                    <a:pt x="10551" y="527"/>
                  </a:lnTo>
                  <a:lnTo>
                    <a:pt x="9198" y="527"/>
                  </a:lnTo>
                  <a:lnTo>
                    <a:pt x="7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6"/>
            <p:cNvSpPr/>
            <p:nvPr/>
          </p:nvSpPr>
          <p:spPr>
            <a:xfrm>
              <a:off x="2432455" y="2591747"/>
              <a:ext cx="304468" cy="310164"/>
            </a:xfrm>
            <a:custGeom>
              <a:avLst/>
              <a:gdLst/>
              <a:ahLst/>
              <a:cxnLst/>
              <a:rect l="l" t="t" r="r" b="b"/>
              <a:pathLst>
                <a:path w="16091" h="16392" extrusionOk="0">
                  <a:moveTo>
                    <a:pt x="8046" y="401"/>
                  </a:moveTo>
                  <a:lnTo>
                    <a:pt x="9299" y="927"/>
                  </a:lnTo>
                  <a:lnTo>
                    <a:pt x="10652" y="927"/>
                  </a:lnTo>
                  <a:lnTo>
                    <a:pt x="11705" y="1755"/>
                  </a:lnTo>
                  <a:lnTo>
                    <a:pt x="13058" y="2181"/>
                  </a:lnTo>
                  <a:lnTo>
                    <a:pt x="13685" y="3434"/>
                  </a:lnTo>
                  <a:lnTo>
                    <a:pt x="14712" y="4261"/>
                  </a:lnTo>
                  <a:lnTo>
                    <a:pt x="14938" y="5639"/>
                  </a:lnTo>
                  <a:lnTo>
                    <a:pt x="15665" y="6767"/>
                  </a:lnTo>
                  <a:lnTo>
                    <a:pt x="15339" y="8146"/>
                  </a:lnTo>
                  <a:lnTo>
                    <a:pt x="15339" y="8246"/>
                  </a:lnTo>
                  <a:lnTo>
                    <a:pt x="15665" y="9499"/>
                  </a:lnTo>
                  <a:lnTo>
                    <a:pt x="14938" y="10652"/>
                  </a:lnTo>
                  <a:lnTo>
                    <a:pt x="14712" y="12005"/>
                  </a:lnTo>
                  <a:lnTo>
                    <a:pt x="13685" y="12832"/>
                  </a:lnTo>
                  <a:lnTo>
                    <a:pt x="13058" y="14085"/>
                  </a:lnTo>
                  <a:lnTo>
                    <a:pt x="11705" y="14511"/>
                  </a:lnTo>
                  <a:lnTo>
                    <a:pt x="10652" y="15439"/>
                  </a:lnTo>
                  <a:lnTo>
                    <a:pt x="9299" y="15339"/>
                  </a:lnTo>
                  <a:lnTo>
                    <a:pt x="8046" y="15865"/>
                  </a:lnTo>
                  <a:lnTo>
                    <a:pt x="6793" y="15339"/>
                  </a:lnTo>
                  <a:lnTo>
                    <a:pt x="5439" y="15439"/>
                  </a:lnTo>
                  <a:lnTo>
                    <a:pt x="4386" y="14511"/>
                  </a:lnTo>
                  <a:lnTo>
                    <a:pt x="3033" y="14085"/>
                  </a:lnTo>
                  <a:lnTo>
                    <a:pt x="2407" y="12832"/>
                  </a:lnTo>
                  <a:lnTo>
                    <a:pt x="1354" y="12005"/>
                  </a:lnTo>
                  <a:lnTo>
                    <a:pt x="1153" y="10652"/>
                  </a:lnTo>
                  <a:lnTo>
                    <a:pt x="427" y="9499"/>
                  </a:lnTo>
                  <a:lnTo>
                    <a:pt x="727" y="8146"/>
                  </a:lnTo>
                  <a:lnTo>
                    <a:pt x="427" y="6767"/>
                  </a:lnTo>
                  <a:lnTo>
                    <a:pt x="1153" y="5639"/>
                  </a:lnTo>
                  <a:lnTo>
                    <a:pt x="1354" y="4261"/>
                  </a:lnTo>
                  <a:lnTo>
                    <a:pt x="2407" y="3434"/>
                  </a:lnTo>
                  <a:lnTo>
                    <a:pt x="3033" y="2181"/>
                  </a:lnTo>
                  <a:lnTo>
                    <a:pt x="4386" y="1755"/>
                  </a:lnTo>
                  <a:lnTo>
                    <a:pt x="5439" y="927"/>
                  </a:lnTo>
                  <a:lnTo>
                    <a:pt x="6793" y="927"/>
                  </a:lnTo>
                  <a:lnTo>
                    <a:pt x="8046" y="401"/>
                  </a:lnTo>
                  <a:close/>
                  <a:moveTo>
                    <a:pt x="8046" y="0"/>
                  </a:moveTo>
                  <a:lnTo>
                    <a:pt x="6692" y="501"/>
                  </a:lnTo>
                  <a:lnTo>
                    <a:pt x="5214" y="501"/>
                  </a:lnTo>
                  <a:lnTo>
                    <a:pt x="4186" y="1454"/>
                  </a:lnTo>
                  <a:lnTo>
                    <a:pt x="2808" y="1880"/>
                  </a:lnTo>
                  <a:lnTo>
                    <a:pt x="2081" y="3133"/>
                  </a:lnTo>
                  <a:lnTo>
                    <a:pt x="928" y="4060"/>
                  </a:lnTo>
                  <a:lnTo>
                    <a:pt x="727" y="5514"/>
                  </a:lnTo>
                  <a:lnTo>
                    <a:pt x="1" y="6767"/>
                  </a:lnTo>
                  <a:lnTo>
                    <a:pt x="301" y="8146"/>
                  </a:lnTo>
                  <a:lnTo>
                    <a:pt x="1" y="9599"/>
                  </a:lnTo>
                  <a:lnTo>
                    <a:pt x="727" y="10852"/>
                  </a:lnTo>
                  <a:lnTo>
                    <a:pt x="928" y="12206"/>
                  </a:lnTo>
                  <a:lnTo>
                    <a:pt x="2081" y="13158"/>
                  </a:lnTo>
                  <a:lnTo>
                    <a:pt x="2808" y="14411"/>
                  </a:lnTo>
                  <a:lnTo>
                    <a:pt x="4186" y="14912"/>
                  </a:lnTo>
                  <a:lnTo>
                    <a:pt x="5214" y="15865"/>
                  </a:lnTo>
                  <a:lnTo>
                    <a:pt x="6692" y="15765"/>
                  </a:lnTo>
                  <a:lnTo>
                    <a:pt x="8046" y="16391"/>
                  </a:lnTo>
                  <a:lnTo>
                    <a:pt x="9399" y="15765"/>
                  </a:lnTo>
                  <a:lnTo>
                    <a:pt x="10853" y="15865"/>
                  </a:lnTo>
                  <a:lnTo>
                    <a:pt x="11905" y="14912"/>
                  </a:lnTo>
                  <a:lnTo>
                    <a:pt x="13259" y="14411"/>
                  </a:lnTo>
                  <a:lnTo>
                    <a:pt x="13986" y="13158"/>
                  </a:lnTo>
                  <a:lnTo>
                    <a:pt x="15138" y="12206"/>
                  </a:lnTo>
                  <a:lnTo>
                    <a:pt x="15339" y="10852"/>
                  </a:lnTo>
                  <a:lnTo>
                    <a:pt x="16091" y="9599"/>
                  </a:lnTo>
                  <a:lnTo>
                    <a:pt x="15776" y="8195"/>
                  </a:lnTo>
                  <a:lnTo>
                    <a:pt x="16091" y="6767"/>
                  </a:lnTo>
                  <a:lnTo>
                    <a:pt x="15339" y="5514"/>
                  </a:lnTo>
                  <a:lnTo>
                    <a:pt x="15138" y="4060"/>
                  </a:lnTo>
                  <a:lnTo>
                    <a:pt x="13986" y="3133"/>
                  </a:lnTo>
                  <a:lnTo>
                    <a:pt x="13259" y="1880"/>
                  </a:lnTo>
                  <a:lnTo>
                    <a:pt x="11905" y="1454"/>
                  </a:lnTo>
                  <a:lnTo>
                    <a:pt x="10853" y="501"/>
                  </a:lnTo>
                  <a:lnTo>
                    <a:pt x="9399" y="501"/>
                  </a:lnTo>
                  <a:lnTo>
                    <a:pt x="8046"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6"/>
            <p:cNvSpPr/>
            <p:nvPr/>
          </p:nvSpPr>
          <p:spPr>
            <a:xfrm>
              <a:off x="2479873" y="2642949"/>
              <a:ext cx="209633" cy="207268"/>
            </a:xfrm>
            <a:custGeom>
              <a:avLst/>
              <a:gdLst/>
              <a:ahLst/>
              <a:cxnLst/>
              <a:rect l="l" t="t" r="r" b="b"/>
              <a:pathLst>
                <a:path w="11079" h="10954" extrusionOk="0">
                  <a:moveTo>
                    <a:pt x="5540" y="302"/>
                  </a:moveTo>
                  <a:cubicBezTo>
                    <a:pt x="6993" y="302"/>
                    <a:pt x="8246" y="828"/>
                    <a:pt x="9199" y="1780"/>
                  </a:cubicBezTo>
                  <a:cubicBezTo>
                    <a:pt x="10126" y="2708"/>
                    <a:pt x="10753" y="4061"/>
                    <a:pt x="10753" y="5440"/>
                  </a:cubicBezTo>
                  <a:cubicBezTo>
                    <a:pt x="10753" y="6893"/>
                    <a:pt x="10126" y="8146"/>
                    <a:pt x="9199" y="9074"/>
                  </a:cubicBezTo>
                  <a:cubicBezTo>
                    <a:pt x="8246" y="10026"/>
                    <a:pt x="6993" y="10653"/>
                    <a:pt x="5540" y="10653"/>
                  </a:cubicBezTo>
                  <a:cubicBezTo>
                    <a:pt x="4061" y="10653"/>
                    <a:pt x="2808" y="10026"/>
                    <a:pt x="1880" y="9074"/>
                  </a:cubicBezTo>
                  <a:cubicBezTo>
                    <a:pt x="928" y="8146"/>
                    <a:pt x="302" y="6893"/>
                    <a:pt x="302" y="5440"/>
                  </a:cubicBezTo>
                  <a:cubicBezTo>
                    <a:pt x="302" y="4061"/>
                    <a:pt x="928" y="2708"/>
                    <a:pt x="1880" y="1780"/>
                  </a:cubicBezTo>
                  <a:cubicBezTo>
                    <a:pt x="2808" y="828"/>
                    <a:pt x="4061" y="302"/>
                    <a:pt x="5540" y="302"/>
                  </a:cubicBezTo>
                  <a:close/>
                  <a:moveTo>
                    <a:pt x="5540" y="1"/>
                  </a:moveTo>
                  <a:cubicBezTo>
                    <a:pt x="2507" y="1"/>
                    <a:pt x="1" y="2407"/>
                    <a:pt x="1" y="5440"/>
                  </a:cubicBezTo>
                  <a:cubicBezTo>
                    <a:pt x="1" y="8447"/>
                    <a:pt x="2507" y="10953"/>
                    <a:pt x="5540" y="10953"/>
                  </a:cubicBezTo>
                  <a:cubicBezTo>
                    <a:pt x="8572" y="10953"/>
                    <a:pt x="11079" y="8447"/>
                    <a:pt x="11079" y="5440"/>
                  </a:cubicBezTo>
                  <a:cubicBezTo>
                    <a:pt x="11079" y="2407"/>
                    <a:pt x="8572" y="1"/>
                    <a:pt x="5540"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6"/>
            <p:cNvSpPr/>
            <p:nvPr/>
          </p:nvSpPr>
          <p:spPr>
            <a:xfrm>
              <a:off x="2163560" y="2870104"/>
              <a:ext cx="182121" cy="8098"/>
            </a:xfrm>
            <a:custGeom>
              <a:avLst/>
              <a:gdLst/>
              <a:ahLst/>
              <a:cxnLst/>
              <a:rect l="l" t="t" r="r" b="b"/>
              <a:pathLst>
                <a:path w="9625" h="428" extrusionOk="0">
                  <a:moveTo>
                    <a:pt x="1" y="1"/>
                  </a:moveTo>
                  <a:lnTo>
                    <a:pt x="1" y="427"/>
                  </a:lnTo>
                  <a:lnTo>
                    <a:pt x="9625" y="427"/>
                  </a:lnTo>
                  <a:lnTo>
                    <a:pt x="96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6"/>
            <p:cNvSpPr/>
            <p:nvPr/>
          </p:nvSpPr>
          <p:spPr>
            <a:xfrm>
              <a:off x="2827483" y="2870104"/>
              <a:ext cx="182121" cy="8098"/>
            </a:xfrm>
            <a:custGeom>
              <a:avLst/>
              <a:gdLst/>
              <a:ahLst/>
              <a:cxnLst/>
              <a:rect l="l" t="t" r="r" b="b"/>
              <a:pathLst>
                <a:path w="9625" h="428" extrusionOk="0">
                  <a:moveTo>
                    <a:pt x="1" y="1"/>
                  </a:moveTo>
                  <a:lnTo>
                    <a:pt x="1" y="427"/>
                  </a:lnTo>
                  <a:lnTo>
                    <a:pt x="9625" y="427"/>
                  </a:lnTo>
                  <a:lnTo>
                    <a:pt x="96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6"/>
            <p:cNvSpPr/>
            <p:nvPr/>
          </p:nvSpPr>
          <p:spPr>
            <a:xfrm>
              <a:off x="3250495" y="1182803"/>
              <a:ext cx="454328" cy="454328"/>
            </a:xfrm>
            <a:custGeom>
              <a:avLst/>
              <a:gdLst/>
              <a:ahLst/>
              <a:cxnLst/>
              <a:rect l="l" t="t" r="r" b="b"/>
              <a:pathLst>
                <a:path w="24011" h="24011" extrusionOk="0">
                  <a:moveTo>
                    <a:pt x="12006" y="1"/>
                  </a:moveTo>
                  <a:cubicBezTo>
                    <a:pt x="5314" y="1"/>
                    <a:pt x="1" y="5414"/>
                    <a:pt x="1" y="12006"/>
                  </a:cubicBezTo>
                  <a:cubicBezTo>
                    <a:pt x="1" y="18697"/>
                    <a:pt x="5314" y="24011"/>
                    <a:pt x="12006" y="24011"/>
                  </a:cubicBezTo>
                  <a:cubicBezTo>
                    <a:pt x="18597" y="24011"/>
                    <a:pt x="24011" y="18697"/>
                    <a:pt x="24011" y="12006"/>
                  </a:cubicBezTo>
                  <a:cubicBezTo>
                    <a:pt x="24011" y="5414"/>
                    <a:pt x="18597" y="1"/>
                    <a:pt x="120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6"/>
            <p:cNvSpPr/>
            <p:nvPr/>
          </p:nvSpPr>
          <p:spPr>
            <a:xfrm>
              <a:off x="3246711" y="1178546"/>
              <a:ext cx="462389" cy="462389"/>
            </a:xfrm>
            <a:custGeom>
              <a:avLst/>
              <a:gdLst/>
              <a:ahLst/>
              <a:cxnLst/>
              <a:rect l="l" t="t" r="r" b="b"/>
              <a:pathLst>
                <a:path w="24437" h="24437" extrusionOk="0">
                  <a:moveTo>
                    <a:pt x="12206" y="426"/>
                  </a:moveTo>
                  <a:cubicBezTo>
                    <a:pt x="15439" y="426"/>
                    <a:pt x="18371" y="1779"/>
                    <a:pt x="20552" y="3885"/>
                  </a:cubicBezTo>
                  <a:cubicBezTo>
                    <a:pt x="22657" y="6065"/>
                    <a:pt x="24010" y="8998"/>
                    <a:pt x="24010" y="12231"/>
                  </a:cubicBezTo>
                  <a:cubicBezTo>
                    <a:pt x="24010" y="15464"/>
                    <a:pt x="22657" y="18496"/>
                    <a:pt x="20552" y="20577"/>
                  </a:cubicBezTo>
                  <a:cubicBezTo>
                    <a:pt x="18371" y="22782"/>
                    <a:pt x="15439" y="24035"/>
                    <a:pt x="12206" y="24035"/>
                  </a:cubicBezTo>
                  <a:cubicBezTo>
                    <a:pt x="8973" y="24035"/>
                    <a:pt x="5940" y="22782"/>
                    <a:pt x="3860" y="20577"/>
                  </a:cubicBezTo>
                  <a:cubicBezTo>
                    <a:pt x="1654" y="18496"/>
                    <a:pt x="401" y="15464"/>
                    <a:pt x="401" y="12231"/>
                  </a:cubicBezTo>
                  <a:cubicBezTo>
                    <a:pt x="401" y="8998"/>
                    <a:pt x="1654" y="6065"/>
                    <a:pt x="3860" y="3885"/>
                  </a:cubicBezTo>
                  <a:cubicBezTo>
                    <a:pt x="5940" y="1779"/>
                    <a:pt x="8973" y="426"/>
                    <a:pt x="12206" y="426"/>
                  </a:cubicBezTo>
                  <a:close/>
                  <a:moveTo>
                    <a:pt x="12206" y="0"/>
                  </a:moveTo>
                  <a:cubicBezTo>
                    <a:pt x="5414" y="0"/>
                    <a:pt x="0" y="5539"/>
                    <a:pt x="0" y="12231"/>
                  </a:cubicBezTo>
                  <a:cubicBezTo>
                    <a:pt x="0" y="19023"/>
                    <a:pt x="5414" y="24436"/>
                    <a:pt x="12206" y="24436"/>
                  </a:cubicBezTo>
                  <a:cubicBezTo>
                    <a:pt x="18898" y="24436"/>
                    <a:pt x="24437" y="19023"/>
                    <a:pt x="24437" y="12231"/>
                  </a:cubicBezTo>
                  <a:cubicBezTo>
                    <a:pt x="24437" y="5539"/>
                    <a:pt x="18898" y="0"/>
                    <a:pt x="12206"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6"/>
            <p:cNvSpPr/>
            <p:nvPr/>
          </p:nvSpPr>
          <p:spPr>
            <a:xfrm>
              <a:off x="3379011" y="1240192"/>
              <a:ext cx="106718" cy="242159"/>
            </a:xfrm>
            <a:custGeom>
              <a:avLst/>
              <a:gdLst/>
              <a:ahLst/>
              <a:cxnLst/>
              <a:rect l="l" t="t" r="r" b="b"/>
              <a:pathLst>
                <a:path w="5640" h="12798" extrusionOk="0">
                  <a:moveTo>
                    <a:pt x="5214" y="0"/>
                  </a:moveTo>
                  <a:cubicBezTo>
                    <a:pt x="5013" y="0"/>
                    <a:pt x="4788" y="201"/>
                    <a:pt x="4788" y="401"/>
                  </a:cubicBezTo>
                  <a:lnTo>
                    <a:pt x="4788" y="8772"/>
                  </a:lnTo>
                  <a:lnTo>
                    <a:pt x="201" y="12005"/>
                  </a:lnTo>
                  <a:cubicBezTo>
                    <a:pt x="1" y="12206"/>
                    <a:pt x="1" y="12406"/>
                    <a:pt x="101" y="12632"/>
                  </a:cubicBezTo>
                  <a:cubicBezTo>
                    <a:pt x="160" y="12749"/>
                    <a:pt x="296" y="12798"/>
                    <a:pt x="439" y="12798"/>
                  </a:cubicBezTo>
                  <a:cubicBezTo>
                    <a:pt x="540" y="12798"/>
                    <a:pt x="645" y="12774"/>
                    <a:pt x="728" y="12732"/>
                  </a:cubicBezTo>
                  <a:lnTo>
                    <a:pt x="5414" y="9273"/>
                  </a:lnTo>
                  <a:cubicBezTo>
                    <a:pt x="5540" y="9273"/>
                    <a:pt x="5640" y="9073"/>
                    <a:pt x="5640" y="8973"/>
                  </a:cubicBezTo>
                  <a:lnTo>
                    <a:pt x="5640" y="401"/>
                  </a:lnTo>
                  <a:cubicBezTo>
                    <a:pt x="5640" y="201"/>
                    <a:pt x="5414" y="0"/>
                    <a:pt x="5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6"/>
            <p:cNvSpPr/>
            <p:nvPr/>
          </p:nvSpPr>
          <p:spPr>
            <a:xfrm>
              <a:off x="2432455" y="1340723"/>
              <a:ext cx="53132" cy="138488"/>
            </a:xfrm>
            <a:custGeom>
              <a:avLst/>
              <a:gdLst/>
              <a:ahLst/>
              <a:cxnLst/>
              <a:rect l="l" t="t" r="r" b="b"/>
              <a:pathLst>
                <a:path w="2808" h="7319" extrusionOk="0">
                  <a:moveTo>
                    <a:pt x="301" y="0"/>
                  </a:moveTo>
                  <a:lnTo>
                    <a:pt x="1" y="101"/>
                  </a:lnTo>
                  <a:cubicBezTo>
                    <a:pt x="727" y="2507"/>
                    <a:pt x="1554" y="4913"/>
                    <a:pt x="2407" y="7319"/>
                  </a:cubicBezTo>
                  <a:lnTo>
                    <a:pt x="2808" y="7219"/>
                  </a:lnTo>
                  <a:cubicBezTo>
                    <a:pt x="1980" y="4813"/>
                    <a:pt x="1153" y="2407"/>
                    <a:pt x="301"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6"/>
            <p:cNvSpPr/>
            <p:nvPr/>
          </p:nvSpPr>
          <p:spPr>
            <a:xfrm>
              <a:off x="2683319" y="1340723"/>
              <a:ext cx="53605" cy="138488"/>
            </a:xfrm>
            <a:custGeom>
              <a:avLst/>
              <a:gdLst/>
              <a:ahLst/>
              <a:cxnLst/>
              <a:rect l="l" t="t" r="r" b="b"/>
              <a:pathLst>
                <a:path w="2833" h="7319" extrusionOk="0">
                  <a:moveTo>
                    <a:pt x="2507" y="0"/>
                  </a:moveTo>
                  <a:cubicBezTo>
                    <a:pt x="1680" y="2407"/>
                    <a:pt x="828" y="4813"/>
                    <a:pt x="1" y="7219"/>
                  </a:cubicBezTo>
                  <a:lnTo>
                    <a:pt x="427" y="7319"/>
                  </a:lnTo>
                  <a:cubicBezTo>
                    <a:pt x="1254" y="4913"/>
                    <a:pt x="2081" y="2507"/>
                    <a:pt x="2833" y="101"/>
                  </a:cubicBezTo>
                  <a:lnTo>
                    <a:pt x="2507"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6"/>
            <p:cNvSpPr/>
            <p:nvPr/>
          </p:nvSpPr>
          <p:spPr>
            <a:xfrm>
              <a:off x="2580423" y="1350676"/>
              <a:ext cx="8080" cy="118582"/>
            </a:xfrm>
            <a:custGeom>
              <a:avLst/>
              <a:gdLst/>
              <a:ahLst/>
              <a:cxnLst/>
              <a:rect l="l" t="t" r="r" b="b"/>
              <a:pathLst>
                <a:path w="427" h="6267" extrusionOk="0">
                  <a:moveTo>
                    <a:pt x="0" y="1"/>
                  </a:moveTo>
                  <a:lnTo>
                    <a:pt x="0" y="6266"/>
                  </a:lnTo>
                  <a:lnTo>
                    <a:pt x="426" y="6266"/>
                  </a:lnTo>
                  <a:lnTo>
                    <a:pt x="426"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6"/>
            <p:cNvSpPr/>
            <p:nvPr/>
          </p:nvSpPr>
          <p:spPr>
            <a:xfrm>
              <a:off x="1193295" y="2773376"/>
              <a:ext cx="551547" cy="8080"/>
            </a:xfrm>
            <a:custGeom>
              <a:avLst/>
              <a:gdLst/>
              <a:ahLst/>
              <a:cxnLst/>
              <a:rect l="l" t="t" r="r" b="b"/>
              <a:pathLst>
                <a:path w="29149" h="427" extrusionOk="0">
                  <a:moveTo>
                    <a:pt x="0" y="0"/>
                  </a:moveTo>
                  <a:lnTo>
                    <a:pt x="0" y="426"/>
                  </a:lnTo>
                  <a:lnTo>
                    <a:pt x="29148" y="426"/>
                  </a:lnTo>
                  <a:lnTo>
                    <a:pt x="29148" y="0"/>
                  </a:ln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6"/>
            <p:cNvSpPr/>
            <p:nvPr/>
          </p:nvSpPr>
          <p:spPr>
            <a:xfrm>
              <a:off x="1612504" y="2717879"/>
              <a:ext cx="270807" cy="8080"/>
            </a:xfrm>
            <a:custGeom>
              <a:avLst/>
              <a:gdLst/>
              <a:ahLst/>
              <a:cxnLst/>
              <a:rect l="l" t="t" r="r" b="b"/>
              <a:pathLst>
                <a:path w="14312" h="427" extrusionOk="0">
                  <a:moveTo>
                    <a:pt x="1" y="1"/>
                  </a:moveTo>
                  <a:lnTo>
                    <a:pt x="1" y="427"/>
                  </a:lnTo>
                  <a:lnTo>
                    <a:pt x="14312" y="427"/>
                  </a:lnTo>
                  <a:lnTo>
                    <a:pt x="14312" y="1"/>
                  </a:ln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6"/>
            <p:cNvSpPr/>
            <p:nvPr/>
          </p:nvSpPr>
          <p:spPr>
            <a:xfrm>
              <a:off x="3462001" y="2101393"/>
              <a:ext cx="618416" cy="8080"/>
            </a:xfrm>
            <a:custGeom>
              <a:avLst/>
              <a:gdLst/>
              <a:ahLst/>
              <a:cxnLst/>
              <a:rect l="l" t="t" r="r" b="b"/>
              <a:pathLst>
                <a:path w="32683" h="427" extrusionOk="0">
                  <a:moveTo>
                    <a:pt x="1" y="0"/>
                  </a:moveTo>
                  <a:lnTo>
                    <a:pt x="1" y="426"/>
                  </a:lnTo>
                  <a:lnTo>
                    <a:pt x="32683" y="426"/>
                  </a:lnTo>
                  <a:lnTo>
                    <a:pt x="32683" y="0"/>
                  </a:lnTo>
                  <a:close/>
                </a:path>
              </a:pathLst>
            </a:custGeom>
            <a:solidFill>
              <a:srgbClr val="BEBAC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6"/>
            <p:cNvSpPr/>
            <p:nvPr/>
          </p:nvSpPr>
          <p:spPr>
            <a:xfrm>
              <a:off x="3333486" y="2046369"/>
              <a:ext cx="357600" cy="7607"/>
            </a:xfrm>
            <a:custGeom>
              <a:avLst/>
              <a:gdLst/>
              <a:ahLst/>
              <a:cxnLst/>
              <a:rect l="l" t="t" r="r" b="b"/>
              <a:pathLst>
                <a:path w="18899" h="402" extrusionOk="0">
                  <a:moveTo>
                    <a:pt x="1" y="1"/>
                  </a:moveTo>
                  <a:lnTo>
                    <a:pt x="1" y="402"/>
                  </a:lnTo>
                  <a:lnTo>
                    <a:pt x="18898" y="402"/>
                  </a:lnTo>
                  <a:lnTo>
                    <a:pt x="18898" y="1"/>
                  </a:lnTo>
                  <a:close/>
                </a:path>
              </a:pathLst>
            </a:custGeom>
            <a:solidFill>
              <a:srgbClr val="BEBAC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26"/>
            <p:cNvGrpSpPr/>
            <p:nvPr/>
          </p:nvGrpSpPr>
          <p:grpSpPr>
            <a:xfrm flipH="1">
              <a:off x="936623" y="1445473"/>
              <a:ext cx="734772" cy="588731"/>
              <a:chOff x="10049025" y="922900"/>
              <a:chExt cx="537625" cy="430800"/>
            </a:xfrm>
          </p:grpSpPr>
          <p:sp>
            <p:nvSpPr>
              <p:cNvPr id="604" name="Google Shape;604;p26"/>
              <p:cNvSpPr/>
              <p:nvPr/>
            </p:nvSpPr>
            <p:spPr>
              <a:xfrm>
                <a:off x="10056525" y="930425"/>
                <a:ext cx="521975" cy="331475"/>
              </a:xfrm>
              <a:custGeom>
                <a:avLst/>
                <a:gdLst/>
                <a:ahLst/>
                <a:cxnLst/>
                <a:rect l="l" t="t" r="r" b="b"/>
                <a:pathLst>
                  <a:path w="20879" h="13259" extrusionOk="0">
                    <a:moveTo>
                      <a:pt x="14412" y="0"/>
                    </a:moveTo>
                    <a:lnTo>
                      <a:pt x="1" y="226"/>
                    </a:lnTo>
                    <a:cubicBezTo>
                      <a:pt x="1254" y="2506"/>
                      <a:pt x="2407" y="4812"/>
                      <a:pt x="3334" y="7218"/>
                    </a:cubicBezTo>
                    <a:lnTo>
                      <a:pt x="12532" y="13258"/>
                    </a:lnTo>
                    <a:lnTo>
                      <a:pt x="20878" y="12757"/>
                    </a:lnTo>
                    <a:lnTo>
                      <a:pt x="144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6"/>
              <p:cNvSpPr/>
              <p:nvPr/>
            </p:nvSpPr>
            <p:spPr>
              <a:xfrm>
                <a:off x="10049025" y="922900"/>
                <a:ext cx="537625" cy="347150"/>
              </a:xfrm>
              <a:custGeom>
                <a:avLst/>
                <a:gdLst/>
                <a:ahLst/>
                <a:cxnLst/>
                <a:rect l="l" t="t" r="r" b="b"/>
                <a:pathLst>
                  <a:path w="21505" h="13886" extrusionOk="0">
                    <a:moveTo>
                      <a:pt x="14574" y="527"/>
                    </a:moveTo>
                    <a:cubicBezTo>
                      <a:pt x="16433" y="4242"/>
                      <a:pt x="18292" y="7862"/>
                      <a:pt x="20151" y="11579"/>
                    </a:cubicBezTo>
                    <a:cubicBezTo>
                      <a:pt x="20376" y="11973"/>
                      <a:pt x="20614" y="12366"/>
                      <a:pt x="20804" y="12760"/>
                    </a:cubicBezTo>
                    <a:lnTo>
                      <a:pt x="20804" y="12760"/>
                    </a:lnTo>
                    <a:cubicBezTo>
                      <a:pt x="18222" y="12953"/>
                      <a:pt x="15639" y="13167"/>
                      <a:pt x="13033" y="13359"/>
                    </a:cubicBezTo>
                    <a:lnTo>
                      <a:pt x="12933" y="13359"/>
                    </a:lnTo>
                    <a:cubicBezTo>
                      <a:pt x="12832" y="13359"/>
                      <a:pt x="12732" y="13259"/>
                      <a:pt x="12732" y="13259"/>
                    </a:cubicBezTo>
                    <a:cubicBezTo>
                      <a:pt x="12206" y="12933"/>
                      <a:pt x="11780" y="12632"/>
                      <a:pt x="11379" y="12306"/>
                    </a:cubicBezTo>
                    <a:cubicBezTo>
                      <a:pt x="9800" y="11379"/>
                      <a:pt x="8346" y="10326"/>
                      <a:pt x="6892" y="9399"/>
                    </a:cubicBezTo>
                    <a:cubicBezTo>
                      <a:pt x="5891" y="8707"/>
                      <a:pt x="4889" y="8106"/>
                      <a:pt x="3909" y="7402"/>
                    </a:cubicBezTo>
                    <a:lnTo>
                      <a:pt x="3909" y="7402"/>
                    </a:lnTo>
                    <a:cubicBezTo>
                      <a:pt x="2933" y="5179"/>
                      <a:pt x="1872" y="2958"/>
                      <a:pt x="726" y="817"/>
                    </a:cubicBezTo>
                    <a:lnTo>
                      <a:pt x="726" y="817"/>
                    </a:lnTo>
                    <a:cubicBezTo>
                      <a:pt x="4768" y="720"/>
                      <a:pt x="8788" y="623"/>
                      <a:pt x="12832" y="527"/>
                    </a:cubicBezTo>
                    <a:close/>
                    <a:moveTo>
                      <a:pt x="14712" y="0"/>
                    </a:moveTo>
                    <a:cubicBezTo>
                      <a:pt x="10527" y="101"/>
                      <a:pt x="6366" y="201"/>
                      <a:pt x="2181" y="301"/>
                    </a:cubicBezTo>
                    <a:lnTo>
                      <a:pt x="301" y="301"/>
                    </a:lnTo>
                    <a:cubicBezTo>
                      <a:pt x="100" y="301"/>
                      <a:pt x="0" y="527"/>
                      <a:pt x="100" y="727"/>
                    </a:cubicBezTo>
                    <a:cubicBezTo>
                      <a:pt x="1343" y="2890"/>
                      <a:pt x="2364" y="5176"/>
                      <a:pt x="3408" y="7560"/>
                    </a:cubicBezTo>
                    <a:lnTo>
                      <a:pt x="3408" y="7560"/>
                    </a:lnTo>
                    <a:cubicBezTo>
                      <a:pt x="3411" y="7606"/>
                      <a:pt x="3428" y="7647"/>
                      <a:pt x="3462" y="7679"/>
                    </a:cubicBezTo>
                    <a:lnTo>
                      <a:pt x="3462" y="7679"/>
                    </a:lnTo>
                    <a:cubicBezTo>
                      <a:pt x="3505" y="7746"/>
                      <a:pt x="3576" y="7784"/>
                      <a:pt x="3651" y="7796"/>
                    </a:cubicBezTo>
                    <a:lnTo>
                      <a:pt x="3651" y="7796"/>
                    </a:lnTo>
                    <a:cubicBezTo>
                      <a:pt x="6015" y="9352"/>
                      <a:pt x="8285" y="10978"/>
                      <a:pt x="10652" y="12532"/>
                    </a:cubicBezTo>
                    <a:cubicBezTo>
                      <a:pt x="11153" y="12832"/>
                      <a:pt x="11679" y="13259"/>
                      <a:pt x="12206" y="13559"/>
                    </a:cubicBezTo>
                    <a:cubicBezTo>
                      <a:pt x="12406" y="13685"/>
                      <a:pt x="12632" y="13885"/>
                      <a:pt x="12832" y="13885"/>
                    </a:cubicBezTo>
                    <a:cubicBezTo>
                      <a:pt x="13258" y="13885"/>
                      <a:pt x="13785" y="13785"/>
                      <a:pt x="14286" y="13785"/>
                    </a:cubicBezTo>
                    <a:cubicBezTo>
                      <a:pt x="15138" y="13685"/>
                      <a:pt x="16065" y="13685"/>
                      <a:pt x="16918" y="13559"/>
                    </a:cubicBezTo>
                    <a:cubicBezTo>
                      <a:pt x="18371" y="13459"/>
                      <a:pt x="19725" y="13359"/>
                      <a:pt x="21178" y="13259"/>
                    </a:cubicBezTo>
                    <a:cubicBezTo>
                      <a:pt x="21404" y="13259"/>
                      <a:pt x="21504" y="13058"/>
                      <a:pt x="21404" y="12933"/>
                    </a:cubicBezTo>
                    <a:lnTo>
                      <a:pt x="15765" y="1654"/>
                    </a:lnTo>
                    <a:cubicBezTo>
                      <a:pt x="15439" y="1153"/>
                      <a:pt x="15138" y="627"/>
                      <a:pt x="14912" y="101"/>
                    </a:cubicBezTo>
                    <a:cubicBezTo>
                      <a:pt x="14812" y="101"/>
                      <a:pt x="14812" y="0"/>
                      <a:pt x="147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6"/>
              <p:cNvSpPr/>
              <p:nvPr/>
            </p:nvSpPr>
            <p:spPr>
              <a:xfrm>
                <a:off x="10351650" y="961750"/>
                <a:ext cx="44500" cy="75825"/>
              </a:xfrm>
              <a:custGeom>
                <a:avLst/>
                <a:gdLst/>
                <a:ahLst/>
                <a:cxnLst/>
                <a:rect l="l" t="t" r="r" b="b"/>
                <a:pathLst>
                  <a:path w="1780" h="3033" extrusionOk="0">
                    <a:moveTo>
                      <a:pt x="1780" y="0"/>
                    </a:moveTo>
                    <a:lnTo>
                      <a:pt x="1780" y="0"/>
                    </a:lnTo>
                    <a:cubicBezTo>
                      <a:pt x="1153" y="953"/>
                      <a:pt x="527" y="1980"/>
                      <a:pt x="0" y="3033"/>
                    </a:cubicBezTo>
                    <a:lnTo>
                      <a:pt x="1780" y="0"/>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6"/>
              <p:cNvSpPr/>
              <p:nvPr/>
            </p:nvSpPr>
            <p:spPr>
              <a:xfrm>
                <a:off x="10344450" y="955525"/>
                <a:ext cx="60000" cy="88025"/>
              </a:xfrm>
              <a:custGeom>
                <a:avLst/>
                <a:gdLst/>
                <a:ahLst/>
                <a:cxnLst/>
                <a:rect l="l" t="t" r="r" b="b"/>
                <a:pathLst>
                  <a:path w="2400" h="3521" extrusionOk="0">
                    <a:moveTo>
                      <a:pt x="2109" y="0"/>
                    </a:moveTo>
                    <a:cubicBezTo>
                      <a:pt x="2021" y="0"/>
                      <a:pt x="1921" y="44"/>
                      <a:pt x="1842" y="149"/>
                    </a:cubicBezTo>
                    <a:cubicBezTo>
                      <a:pt x="1216" y="1101"/>
                      <a:pt x="589" y="2129"/>
                      <a:pt x="88" y="3182"/>
                    </a:cubicBezTo>
                    <a:cubicBezTo>
                      <a:pt x="1" y="3321"/>
                      <a:pt x="180" y="3520"/>
                      <a:pt x="331" y="3520"/>
                    </a:cubicBezTo>
                    <a:cubicBezTo>
                      <a:pt x="397" y="3520"/>
                      <a:pt x="458" y="3482"/>
                      <a:pt x="489" y="3382"/>
                    </a:cubicBezTo>
                    <a:cubicBezTo>
                      <a:pt x="1116" y="2354"/>
                      <a:pt x="1642" y="1302"/>
                      <a:pt x="2268" y="349"/>
                    </a:cubicBezTo>
                    <a:cubicBezTo>
                      <a:pt x="2399" y="154"/>
                      <a:pt x="2274" y="0"/>
                      <a:pt x="21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6"/>
              <p:cNvSpPr/>
              <p:nvPr/>
            </p:nvSpPr>
            <p:spPr>
              <a:xfrm>
                <a:off x="10098525" y="969875"/>
                <a:ext cx="31350" cy="33875"/>
              </a:xfrm>
              <a:custGeom>
                <a:avLst/>
                <a:gdLst/>
                <a:ahLst/>
                <a:cxnLst/>
                <a:rect l="l" t="t" r="r" b="b"/>
                <a:pathLst>
                  <a:path w="1254" h="1355" extrusionOk="0">
                    <a:moveTo>
                      <a:pt x="0" y="1"/>
                    </a:moveTo>
                    <a:lnTo>
                      <a:pt x="0" y="1"/>
                    </a:lnTo>
                    <a:cubicBezTo>
                      <a:pt x="401" y="527"/>
                      <a:pt x="827" y="928"/>
                      <a:pt x="1253" y="1354"/>
                    </a:cubicBezTo>
                    <a:lnTo>
                      <a:pt x="0" y="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6"/>
              <p:cNvSpPr/>
              <p:nvPr/>
            </p:nvSpPr>
            <p:spPr>
              <a:xfrm>
                <a:off x="10090375" y="965025"/>
                <a:ext cx="44500" cy="45625"/>
              </a:xfrm>
              <a:custGeom>
                <a:avLst/>
                <a:gdLst/>
                <a:ahLst/>
                <a:cxnLst/>
                <a:rect l="l" t="t" r="r" b="b"/>
                <a:pathLst>
                  <a:path w="1780" h="1825" extrusionOk="0">
                    <a:moveTo>
                      <a:pt x="323" y="1"/>
                    </a:moveTo>
                    <a:cubicBezTo>
                      <a:pt x="245" y="1"/>
                      <a:pt x="163" y="32"/>
                      <a:pt x="101" y="95"/>
                    </a:cubicBezTo>
                    <a:cubicBezTo>
                      <a:pt x="0" y="195"/>
                      <a:pt x="0" y="295"/>
                      <a:pt x="101" y="396"/>
                    </a:cubicBezTo>
                    <a:cubicBezTo>
                      <a:pt x="527" y="822"/>
                      <a:pt x="953" y="1348"/>
                      <a:pt x="1354" y="1749"/>
                    </a:cubicBezTo>
                    <a:cubicBezTo>
                      <a:pt x="1416" y="1799"/>
                      <a:pt x="1498" y="1824"/>
                      <a:pt x="1576" y="1824"/>
                    </a:cubicBezTo>
                    <a:cubicBezTo>
                      <a:pt x="1654" y="1824"/>
                      <a:pt x="1730" y="1799"/>
                      <a:pt x="1780" y="1749"/>
                    </a:cubicBezTo>
                    <a:lnTo>
                      <a:pt x="1780" y="1348"/>
                    </a:lnTo>
                    <a:lnTo>
                      <a:pt x="527" y="95"/>
                    </a:lnTo>
                    <a:cubicBezTo>
                      <a:pt x="476" y="32"/>
                      <a:pt x="401" y="1"/>
                      <a:pt x="3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6"/>
              <p:cNvSpPr/>
              <p:nvPr/>
            </p:nvSpPr>
            <p:spPr>
              <a:xfrm>
                <a:off x="10479475" y="1207350"/>
                <a:ext cx="57675" cy="15700"/>
              </a:xfrm>
              <a:custGeom>
                <a:avLst/>
                <a:gdLst/>
                <a:ahLst/>
                <a:cxnLst/>
                <a:rect l="l" t="t" r="r" b="b"/>
                <a:pathLst>
                  <a:path w="2307" h="628" extrusionOk="0">
                    <a:moveTo>
                      <a:pt x="0" y="1"/>
                    </a:moveTo>
                    <a:lnTo>
                      <a:pt x="2306" y="627"/>
                    </a:lnTo>
                    <a:cubicBezTo>
                      <a:pt x="1579" y="427"/>
                      <a:pt x="827" y="201"/>
                      <a:pt x="0"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6"/>
              <p:cNvSpPr/>
              <p:nvPr/>
            </p:nvSpPr>
            <p:spPr>
              <a:xfrm>
                <a:off x="10474450" y="1201025"/>
                <a:ext cx="67700" cy="28075"/>
              </a:xfrm>
              <a:custGeom>
                <a:avLst/>
                <a:gdLst/>
                <a:ahLst/>
                <a:cxnLst/>
                <a:rect l="l" t="t" r="r" b="b"/>
                <a:pathLst>
                  <a:path w="2708" h="1123" extrusionOk="0">
                    <a:moveTo>
                      <a:pt x="193" y="1"/>
                    </a:moveTo>
                    <a:cubicBezTo>
                      <a:pt x="99" y="1"/>
                      <a:pt x="1" y="83"/>
                      <a:pt x="1" y="154"/>
                    </a:cubicBezTo>
                    <a:cubicBezTo>
                      <a:pt x="1" y="354"/>
                      <a:pt x="1" y="454"/>
                      <a:pt x="201" y="555"/>
                    </a:cubicBezTo>
                    <a:cubicBezTo>
                      <a:pt x="928" y="680"/>
                      <a:pt x="1655" y="880"/>
                      <a:pt x="2407" y="1081"/>
                    </a:cubicBezTo>
                    <a:cubicBezTo>
                      <a:pt x="2436" y="1110"/>
                      <a:pt x="2474" y="1122"/>
                      <a:pt x="2513" y="1122"/>
                    </a:cubicBezTo>
                    <a:cubicBezTo>
                      <a:pt x="2607" y="1122"/>
                      <a:pt x="2708" y="1052"/>
                      <a:pt x="2708" y="981"/>
                    </a:cubicBezTo>
                    <a:cubicBezTo>
                      <a:pt x="2708" y="780"/>
                      <a:pt x="2708" y="680"/>
                      <a:pt x="2507" y="555"/>
                    </a:cubicBezTo>
                    <a:cubicBezTo>
                      <a:pt x="1780" y="354"/>
                      <a:pt x="1028" y="154"/>
                      <a:pt x="302" y="53"/>
                    </a:cubicBezTo>
                    <a:cubicBezTo>
                      <a:pt x="272" y="16"/>
                      <a:pt x="233" y="1"/>
                      <a:pt x="1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6"/>
              <p:cNvSpPr/>
              <p:nvPr/>
            </p:nvSpPr>
            <p:spPr>
              <a:xfrm>
                <a:off x="10074700" y="1008725"/>
                <a:ext cx="384125" cy="339625"/>
              </a:xfrm>
              <a:custGeom>
                <a:avLst/>
                <a:gdLst/>
                <a:ahLst/>
                <a:cxnLst/>
                <a:rect l="l" t="t" r="r" b="b"/>
                <a:pathLst>
                  <a:path w="15365" h="13585" extrusionOk="0">
                    <a:moveTo>
                      <a:pt x="3359" y="1"/>
                    </a:moveTo>
                    <a:cubicBezTo>
                      <a:pt x="1981" y="2206"/>
                      <a:pt x="853" y="4487"/>
                      <a:pt x="1" y="6793"/>
                    </a:cubicBezTo>
                    <a:cubicBezTo>
                      <a:pt x="1" y="6793"/>
                      <a:pt x="1154" y="8998"/>
                      <a:pt x="4286" y="11079"/>
                    </a:cubicBezTo>
                    <a:cubicBezTo>
                      <a:pt x="7319" y="13159"/>
                      <a:pt x="10026" y="13585"/>
                      <a:pt x="10026" y="13585"/>
                    </a:cubicBezTo>
                    <a:cubicBezTo>
                      <a:pt x="12006" y="11906"/>
                      <a:pt x="14111" y="9725"/>
                      <a:pt x="15364" y="7520"/>
                    </a:cubicBezTo>
                    <a:cubicBezTo>
                      <a:pt x="15364" y="7520"/>
                      <a:pt x="13585" y="3986"/>
                      <a:pt x="10251" y="1981"/>
                    </a:cubicBezTo>
                    <a:cubicBezTo>
                      <a:pt x="6893" y="101"/>
                      <a:pt x="3359" y="1"/>
                      <a:pt x="3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6"/>
              <p:cNvSpPr/>
              <p:nvPr/>
            </p:nvSpPr>
            <p:spPr>
              <a:xfrm>
                <a:off x="10067175" y="1002600"/>
                <a:ext cx="399150" cy="351100"/>
              </a:xfrm>
              <a:custGeom>
                <a:avLst/>
                <a:gdLst/>
                <a:ahLst/>
                <a:cxnLst/>
                <a:rect l="l" t="t" r="r" b="b"/>
                <a:pathLst>
                  <a:path w="15966" h="14044" extrusionOk="0">
                    <a:moveTo>
                      <a:pt x="3795" y="575"/>
                    </a:moveTo>
                    <a:cubicBezTo>
                      <a:pt x="8594" y="722"/>
                      <a:pt x="13202" y="3473"/>
                      <a:pt x="15385" y="7757"/>
                    </a:cubicBezTo>
                    <a:lnTo>
                      <a:pt x="15385" y="7757"/>
                    </a:lnTo>
                    <a:cubicBezTo>
                      <a:pt x="14070" y="9966"/>
                      <a:pt x="12272" y="11875"/>
                      <a:pt x="10281" y="13504"/>
                    </a:cubicBezTo>
                    <a:lnTo>
                      <a:pt x="10227" y="13504"/>
                    </a:lnTo>
                    <a:cubicBezTo>
                      <a:pt x="10126" y="13504"/>
                      <a:pt x="10026" y="13404"/>
                      <a:pt x="9801" y="13404"/>
                    </a:cubicBezTo>
                    <a:cubicBezTo>
                      <a:pt x="9400" y="13304"/>
                      <a:pt x="8973" y="13203"/>
                      <a:pt x="8447" y="13003"/>
                    </a:cubicBezTo>
                    <a:cubicBezTo>
                      <a:pt x="6993" y="12477"/>
                      <a:pt x="5540" y="11750"/>
                      <a:pt x="4161" y="10697"/>
                    </a:cubicBezTo>
                    <a:cubicBezTo>
                      <a:pt x="3034" y="9870"/>
                      <a:pt x="1981" y="8918"/>
                      <a:pt x="1154" y="7865"/>
                    </a:cubicBezTo>
                    <a:cubicBezTo>
                      <a:pt x="928" y="7564"/>
                      <a:pt x="728" y="7364"/>
                      <a:pt x="628" y="7038"/>
                    </a:cubicBezTo>
                    <a:cubicBezTo>
                      <a:pt x="543" y="7038"/>
                      <a:pt x="530" y="6967"/>
                      <a:pt x="528" y="6944"/>
                    </a:cubicBezTo>
                    <a:lnTo>
                      <a:pt x="528" y="6944"/>
                    </a:lnTo>
                    <a:cubicBezTo>
                      <a:pt x="528" y="6950"/>
                      <a:pt x="530" y="6953"/>
                      <a:pt x="533" y="6953"/>
                    </a:cubicBezTo>
                    <a:cubicBezTo>
                      <a:pt x="567" y="6953"/>
                      <a:pt x="728" y="6612"/>
                      <a:pt x="728" y="6612"/>
                    </a:cubicBezTo>
                    <a:cubicBezTo>
                      <a:pt x="828" y="6311"/>
                      <a:pt x="928" y="5985"/>
                      <a:pt x="1029" y="5785"/>
                    </a:cubicBezTo>
                    <a:cubicBezTo>
                      <a:pt x="1863" y="3944"/>
                      <a:pt x="2769" y="2200"/>
                      <a:pt x="3795" y="575"/>
                    </a:cubicBezTo>
                    <a:close/>
                    <a:moveTo>
                      <a:pt x="3780" y="1"/>
                    </a:moveTo>
                    <a:cubicBezTo>
                      <a:pt x="3694" y="1"/>
                      <a:pt x="3610" y="12"/>
                      <a:pt x="3535" y="45"/>
                    </a:cubicBezTo>
                    <a:cubicBezTo>
                      <a:pt x="3234" y="146"/>
                      <a:pt x="3134" y="672"/>
                      <a:pt x="2908" y="872"/>
                    </a:cubicBezTo>
                    <a:cubicBezTo>
                      <a:pt x="2708" y="1399"/>
                      <a:pt x="2407" y="1825"/>
                      <a:pt x="2181" y="2351"/>
                    </a:cubicBezTo>
                    <a:cubicBezTo>
                      <a:pt x="1655" y="3278"/>
                      <a:pt x="1154" y="4331"/>
                      <a:pt x="728" y="5359"/>
                    </a:cubicBezTo>
                    <a:cubicBezTo>
                      <a:pt x="527" y="5785"/>
                      <a:pt x="302" y="6211"/>
                      <a:pt x="201" y="6612"/>
                    </a:cubicBezTo>
                    <a:cubicBezTo>
                      <a:pt x="101" y="6837"/>
                      <a:pt x="1" y="7038"/>
                      <a:pt x="101" y="7238"/>
                    </a:cubicBezTo>
                    <a:cubicBezTo>
                      <a:pt x="201" y="7464"/>
                      <a:pt x="402" y="7765"/>
                      <a:pt x="628" y="7990"/>
                    </a:cubicBezTo>
                    <a:cubicBezTo>
                      <a:pt x="1029" y="8492"/>
                      <a:pt x="1455" y="9018"/>
                      <a:pt x="1881" y="9444"/>
                    </a:cubicBezTo>
                    <a:cubicBezTo>
                      <a:pt x="3435" y="10998"/>
                      <a:pt x="5314" y="12251"/>
                      <a:pt x="7294" y="13103"/>
                    </a:cubicBezTo>
                    <a:cubicBezTo>
                      <a:pt x="8247" y="13504"/>
                      <a:pt x="9299" y="13930"/>
                      <a:pt x="10327" y="14030"/>
                    </a:cubicBezTo>
                    <a:cubicBezTo>
                      <a:pt x="10356" y="14039"/>
                      <a:pt x="10383" y="14044"/>
                      <a:pt x="10407" y="14044"/>
                    </a:cubicBezTo>
                    <a:cubicBezTo>
                      <a:pt x="10491" y="14044"/>
                      <a:pt x="10542" y="13993"/>
                      <a:pt x="10562" y="13922"/>
                    </a:cubicBezTo>
                    <a:lnTo>
                      <a:pt x="10562" y="13922"/>
                    </a:lnTo>
                    <a:cubicBezTo>
                      <a:pt x="12112" y="12671"/>
                      <a:pt x="13562" y="11220"/>
                      <a:pt x="14713" y="9644"/>
                    </a:cubicBezTo>
                    <a:cubicBezTo>
                      <a:pt x="15039" y="9243"/>
                      <a:pt x="15339" y="8817"/>
                      <a:pt x="15565" y="8391"/>
                    </a:cubicBezTo>
                    <a:cubicBezTo>
                      <a:pt x="15765" y="8191"/>
                      <a:pt x="15966" y="7865"/>
                      <a:pt x="15866" y="7664"/>
                    </a:cubicBezTo>
                    <a:cubicBezTo>
                      <a:pt x="15866" y="7464"/>
                      <a:pt x="15665" y="7238"/>
                      <a:pt x="15565" y="7038"/>
                    </a:cubicBezTo>
                    <a:cubicBezTo>
                      <a:pt x="13986" y="4431"/>
                      <a:pt x="11680" y="2351"/>
                      <a:pt x="8873" y="1198"/>
                    </a:cubicBezTo>
                    <a:cubicBezTo>
                      <a:pt x="7420" y="572"/>
                      <a:pt x="5841" y="246"/>
                      <a:pt x="4287" y="45"/>
                    </a:cubicBezTo>
                    <a:cubicBezTo>
                      <a:pt x="4136" y="45"/>
                      <a:pt x="3953" y="1"/>
                      <a:pt x="37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6"/>
              <p:cNvSpPr/>
              <p:nvPr/>
            </p:nvSpPr>
            <p:spPr>
              <a:xfrm>
                <a:off x="10111675" y="1019375"/>
                <a:ext cx="94000" cy="198650"/>
              </a:xfrm>
              <a:custGeom>
                <a:avLst/>
                <a:gdLst/>
                <a:ahLst/>
                <a:cxnLst/>
                <a:rect l="l" t="t" r="r" b="b"/>
                <a:pathLst>
                  <a:path w="3760" h="7946" extrusionOk="0">
                    <a:moveTo>
                      <a:pt x="3760" y="1"/>
                    </a:moveTo>
                    <a:lnTo>
                      <a:pt x="3760" y="1"/>
                    </a:lnTo>
                    <a:cubicBezTo>
                      <a:pt x="2507" y="2607"/>
                      <a:pt x="1128" y="5214"/>
                      <a:pt x="0" y="7946"/>
                    </a:cubicBezTo>
                    <a:lnTo>
                      <a:pt x="3760" y="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6"/>
              <p:cNvSpPr/>
              <p:nvPr/>
            </p:nvSpPr>
            <p:spPr>
              <a:xfrm>
                <a:off x="10101750" y="1013500"/>
                <a:ext cx="113225" cy="210150"/>
              </a:xfrm>
              <a:custGeom>
                <a:avLst/>
                <a:gdLst/>
                <a:ahLst/>
                <a:cxnLst/>
                <a:rect l="l" t="t" r="r" b="b"/>
                <a:pathLst>
                  <a:path w="4529" h="8406" extrusionOk="0">
                    <a:moveTo>
                      <a:pt x="4160" y="0"/>
                    </a:moveTo>
                    <a:cubicBezTo>
                      <a:pt x="4080" y="0"/>
                      <a:pt x="3998" y="40"/>
                      <a:pt x="3931" y="136"/>
                    </a:cubicBezTo>
                    <a:cubicBezTo>
                      <a:pt x="2678" y="2742"/>
                      <a:pt x="1325" y="5349"/>
                      <a:pt x="72" y="7955"/>
                    </a:cubicBezTo>
                    <a:cubicBezTo>
                      <a:pt x="0" y="8186"/>
                      <a:pt x="194" y="8405"/>
                      <a:pt x="385" y="8405"/>
                    </a:cubicBezTo>
                    <a:cubicBezTo>
                      <a:pt x="462" y="8405"/>
                      <a:pt x="540" y="8368"/>
                      <a:pt x="598" y="8281"/>
                    </a:cubicBezTo>
                    <a:cubicBezTo>
                      <a:pt x="1851" y="5675"/>
                      <a:pt x="3104" y="3043"/>
                      <a:pt x="4458" y="436"/>
                    </a:cubicBezTo>
                    <a:cubicBezTo>
                      <a:pt x="4528" y="225"/>
                      <a:pt x="4350" y="0"/>
                      <a:pt x="41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6"/>
              <p:cNvSpPr/>
              <p:nvPr/>
            </p:nvSpPr>
            <p:spPr>
              <a:xfrm>
                <a:off x="10139875" y="1035050"/>
                <a:ext cx="120325" cy="219325"/>
              </a:xfrm>
              <a:custGeom>
                <a:avLst/>
                <a:gdLst/>
                <a:ahLst/>
                <a:cxnLst/>
                <a:rect l="l" t="t" r="r" b="b"/>
                <a:pathLst>
                  <a:path w="4813" h="8773" extrusionOk="0">
                    <a:moveTo>
                      <a:pt x="4812" y="1"/>
                    </a:moveTo>
                    <a:lnTo>
                      <a:pt x="1692" y="5688"/>
                    </a:lnTo>
                    <a:lnTo>
                      <a:pt x="1692" y="5688"/>
                    </a:lnTo>
                    <a:cubicBezTo>
                      <a:pt x="2744" y="3794"/>
                      <a:pt x="3805" y="1902"/>
                      <a:pt x="4812" y="1"/>
                    </a:cubicBezTo>
                    <a:close/>
                    <a:moveTo>
                      <a:pt x="1692" y="5688"/>
                    </a:moveTo>
                    <a:cubicBezTo>
                      <a:pt x="1122" y="6714"/>
                      <a:pt x="555" y="7742"/>
                      <a:pt x="0" y="8773"/>
                    </a:cubicBezTo>
                    <a:lnTo>
                      <a:pt x="1692" y="5688"/>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6"/>
              <p:cNvSpPr/>
              <p:nvPr/>
            </p:nvSpPr>
            <p:spPr>
              <a:xfrm>
                <a:off x="10131375" y="1029075"/>
                <a:ext cx="137750" cy="231275"/>
              </a:xfrm>
              <a:custGeom>
                <a:avLst/>
                <a:gdLst/>
                <a:ahLst/>
                <a:cxnLst/>
                <a:rect l="l" t="t" r="r" b="b"/>
                <a:pathLst>
                  <a:path w="5510" h="9251" extrusionOk="0">
                    <a:moveTo>
                      <a:pt x="5130" y="1"/>
                    </a:moveTo>
                    <a:cubicBezTo>
                      <a:pt x="5053" y="1"/>
                      <a:pt x="4982" y="40"/>
                      <a:pt x="4952" y="139"/>
                    </a:cubicBezTo>
                    <a:cubicBezTo>
                      <a:pt x="3273" y="3047"/>
                      <a:pt x="1719" y="5979"/>
                      <a:pt x="140" y="8911"/>
                    </a:cubicBezTo>
                    <a:cubicBezTo>
                      <a:pt x="1" y="9050"/>
                      <a:pt x="212" y="9250"/>
                      <a:pt x="387" y="9250"/>
                    </a:cubicBezTo>
                    <a:cubicBezTo>
                      <a:pt x="465" y="9250"/>
                      <a:pt x="535" y="9211"/>
                      <a:pt x="566" y="9112"/>
                    </a:cubicBezTo>
                    <a:cubicBezTo>
                      <a:pt x="2120" y="6179"/>
                      <a:pt x="3799" y="3272"/>
                      <a:pt x="5353" y="340"/>
                    </a:cubicBezTo>
                    <a:cubicBezTo>
                      <a:pt x="5509" y="201"/>
                      <a:pt x="5304" y="1"/>
                      <a:pt x="51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6"/>
              <p:cNvSpPr/>
              <p:nvPr/>
            </p:nvSpPr>
            <p:spPr>
              <a:xfrm>
                <a:off x="10176825" y="1053225"/>
                <a:ext cx="132875" cy="224325"/>
              </a:xfrm>
              <a:custGeom>
                <a:avLst/>
                <a:gdLst/>
                <a:ahLst/>
                <a:cxnLst/>
                <a:rect l="l" t="t" r="r" b="b"/>
                <a:pathLst>
                  <a:path w="5315" h="8973" extrusionOk="0">
                    <a:moveTo>
                      <a:pt x="5314" y="0"/>
                    </a:moveTo>
                    <a:lnTo>
                      <a:pt x="5314" y="0"/>
                    </a:lnTo>
                    <a:cubicBezTo>
                      <a:pt x="3334" y="2933"/>
                      <a:pt x="1555" y="5965"/>
                      <a:pt x="1" y="8973"/>
                    </a:cubicBezTo>
                    <a:lnTo>
                      <a:pt x="5314" y="0"/>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6"/>
              <p:cNvSpPr/>
              <p:nvPr/>
            </p:nvSpPr>
            <p:spPr>
              <a:xfrm>
                <a:off x="10166900" y="1045925"/>
                <a:ext cx="152025" cy="240375"/>
              </a:xfrm>
              <a:custGeom>
                <a:avLst/>
                <a:gdLst/>
                <a:ahLst/>
                <a:cxnLst/>
                <a:rect l="l" t="t" r="r" b="b"/>
                <a:pathLst>
                  <a:path w="6081" h="9615" extrusionOk="0">
                    <a:moveTo>
                      <a:pt x="5672" y="0"/>
                    </a:moveTo>
                    <a:cubicBezTo>
                      <a:pt x="5602" y="0"/>
                      <a:pt x="5539" y="28"/>
                      <a:pt x="5511" y="92"/>
                    </a:cubicBezTo>
                    <a:cubicBezTo>
                      <a:pt x="3531" y="3124"/>
                      <a:pt x="1751" y="6032"/>
                      <a:pt x="72" y="9165"/>
                    </a:cubicBezTo>
                    <a:cubicBezTo>
                      <a:pt x="1" y="9396"/>
                      <a:pt x="195" y="9614"/>
                      <a:pt x="385" y="9614"/>
                    </a:cubicBezTo>
                    <a:cubicBezTo>
                      <a:pt x="463" y="9614"/>
                      <a:pt x="540" y="9578"/>
                      <a:pt x="598" y="9490"/>
                    </a:cubicBezTo>
                    <a:cubicBezTo>
                      <a:pt x="2177" y="6358"/>
                      <a:pt x="3932" y="3325"/>
                      <a:pt x="5937" y="393"/>
                    </a:cubicBezTo>
                    <a:cubicBezTo>
                      <a:pt x="6080" y="177"/>
                      <a:pt x="5851" y="0"/>
                      <a:pt x="56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6"/>
              <p:cNvSpPr/>
              <p:nvPr/>
            </p:nvSpPr>
            <p:spPr>
              <a:xfrm>
                <a:off x="10208175" y="1082050"/>
                <a:ext cx="138475" cy="216800"/>
              </a:xfrm>
              <a:custGeom>
                <a:avLst/>
                <a:gdLst/>
                <a:ahLst/>
                <a:cxnLst/>
                <a:rect l="l" t="t" r="r" b="b"/>
                <a:pathLst>
                  <a:path w="5539" h="8672" extrusionOk="0">
                    <a:moveTo>
                      <a:pt x="5539" y="0"/>
                    </a:moveTo>
                    <a:lnTo>
                      <a:pt x="0" y="8672"/>
                    </a:lnTo>
                    <a:cubicBezTo>
                      <a:pt x="1980" y="5840"/>
                      <a:pt x="3760" y="2933"/>
                      <a:pt x="5539" y="0"/>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6"/>
              <p:cNvSpPr/>
              <p:nvPr/>
            </p:nvSpPr>
            <p:spPr>
              <a:xfrm>
                <a:off x="10199025" y="1074750"/>
                <a:ext cx="154450" cy="229800"/>
              </a:xfrm>
              <a:custGeom>
                <a:avLst/>
                <a:gdLst/>
                <a:ahLst/>
                <a:cxnLst/>
                <a:rect l="l" t="t" r="r" b="b"/>
                <a:pathLst>
                  <a:path w="6178" h="9192" extrusionOk="0">
                    <a:moveTo>
                      <a:pt x="5787" y="0"/>
                    </a:moveTo>
                    <a:cubicBezTo>
                      <a:pt x="5711" y="0"/>
                      <a:pt x="5636" y="28"/>
                      <a:pt x="5579" y="92"/>
                    </a:cubicBezTo>
                    <a:cubicBezTo>
                      <a:pt x="3900" y="3099"/>
                      <a:pt x="2020" y="5931"/>
                      <a:pt x="141" y="8864"/>
                    </a:cubicBezTo>
                    <a:cubicBezTo>
                      <a:pt x="1" y="9003"/>
                      <a:pt x="214" y="9191"/>
                      <a:pt x="390" y="9191"/>
                    </a:cubicBezTo>
                    <a:cubicBezTo>
                      <a:pt x="466" y="9191"/>
                      <a:pt x="536" y="9156"/>
                      <a:pt x="567" y="9064"/>
                    </a:cubicBezTo>
                    <a:cubicBezTo>
                      <a:pt x="2547" y="6232"/>
                      <a:pt x="4326" y="3325"/>
                      <a:pt x="6105" y="392"/>
                    </a:cubicBezTo>
                    <a:cubicBezTo>
                      <a:pt x="6177" y="177"/>
                      <a:pt x="5979" y="0"/>
                      <a:pt x="57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6"/>
              <p:cNvSpPr/>
              <p:nvPr/>
            </p:nvSpPr>
            <p:spPr>
              <a:xfrm>
                <a:off x="10249525" y="1105225"/>
                <a:ext cx="130975" cy="211800"/>
              </a:xfrm>
              <a:custGeom>
                <a:avLst/>
                <a:gdLst/>
                <a:ahLst/>
                <a:cxnLst/>
                <a:rect l="l" t="t" r="r" b="b"/>
                <a:pathLst>
                  <a:path w="5239" h="8472" extrusionOk="0">
                    <a:moveTo>
                      <a:pt x="5238" y="1"/>
                    </a:moveTo>
                    <a:lnTo>
                      <a:pt x="1466" y="6101"/>
                    </a:lnTo>
                    <a:lnTo>
                      <a:pt x="1466" y="6101"/>
                    </a:lnTo>
                    <a:cubicBezTo>
                      <a:pt x="2796" y="4100"/>
                      <a:pt x="4064" y="2088"/>
                      <a:pt x="5238" y="1"/>
                    </a:cubicBezTo>
                    <a:close/>
                    <a:moveTo>
                      <a:pt x="1466" y="6101"/>
                    </a:moveTo>
                    <a:cubicBezTo>
                      <a:pt x="1263" y="6407"/>
                      <a:pt x="1058" y="6713"/>
                      <a:pt x="852" y="7018"/>
                    </a:cubicBezTo>
                    <a:cubicBezTo>
                      <a:pt x="527" y="7519"/>
                      <a:pt x="226" y="7945"/>
                      <a:pt x="0" y="8472"/>
                    </a:cubicBezTo>
                    <a:lnTo>
                      <a:pt x="1466" y="610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6"/>
              <p:cNvSpPr/>
              <p:nvPr/>
            </p:nvSpPr>
            <p:spPr>
              <a:xfrm>
                <a:off x="10241025" y="1099025"/>
                <a:ext cx="147775" cy="223975"/>
              </a:xfrm>
              <a:custGeom>
                <a:avLst/>
                <a:gdLst/>
                <a:ahLst/>
                <a:cxnLst/>
                <a:rect l="l" t="t" r="r" b="b"/>
                <a:pathLst>
                  <a:path w="5911" h="8959" extrusionOk="0">
                    <a:moveTo>
                      <a:pt x="5617" y="1"/>
                    </a:moveTo>
                    <a:cubicBezTo>
                      <a:pt x="5529" y="1"/>
                      <a:pt x="5430" y="45"/>
                      <a:pt x="5353" y="148"/>
                    </a:cubicBezTo>
                    <a:cubicBezTo>
                      <a:pt x="4526" y="1627"/>
                      <a:pt x="3699" y="2980"/>
                      <a:pt x="2746" y="4434"/>
                    </a:cubicBezTo>
                    <a:cubicBezTo>
                      <a:pt x="2345" y="5161"/>
                      <a:pt x="1919" y="5787"/>
                      <a:pt x="1393" y="6514"/>
                    </a:cubicBezTo>
                    <a:cubicBezTo>
                      <a:pt x="967" y="7141"/>
                      <a:pt x="466" y="7893"/>
                      <a:pt x="140" y="8620"/>
                    </a:cubicBezTo>
                    <a:cubicBezTo>
                      <a:pt x="1" y="8759"/>
                      <a:pt x="151" y="8958"/>
                      <a:pt x="332" y="8958"/>
                    </a:cubicBezTo>
                    <a:cubicBezTo>
                      <a:pt x="411" y="8958"/>
                      <a:pt x="497" y="8920"/>
                      <a:pt x="566" y="8820"/>
                    </a:cubicBezTo>
                    <a:cubicBezTo>
                      <a:pt x="967" y="8093"/>
                      <a:pt x="1393" y="7467"/>
                      <a:pt x="1919" y="6740"/>
                    </a:cubicBezTo>
                    <a:cubicBezTo>
                      <a:pt x="2345" y="6113"/>
                      <a:pt x="2746" y="5386"/>
                      <a:pt x="3273" y="4760"/>
                    </a:cubicBezTo>
                    <a:cubicBezTo>
                      <a:pt x="4100" y="3281"/>
                      <a:pt x="4952" y="1828"/>
                      <a:pt x="5779" y="374"/>
                    </a:cubicBezTo>
                    <a:cubicBezTo>
                      <a:pt x="5910" y="160"/>
                      <a:pt x="5783" y="1"/>
                      <a:pt x="5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6"/>
              <p:cNvSpPr/>
              <p:nvPr/>
            </p:nvSpPr>
            <p:spPr>
              <a:xfrm>
                <a:off x="10289000" y="1142200"/>
                <a:ext cx="125325" cy="190500"/>
              </a:xfrm>
              <a:custGeom>
                <a:avLst/>
                <a:gdLst/>
                <a:ahLst/>
                <a:cxnLst/>
                <a:rect l="l" t="t" r="r" b="b"/>
                <a:pathLst>
                  <a:path w="5013" h="7620" extrusionOk="0">
                    <a:moveTo>
                      <a:pt x="5013" y="0"/>
                    </a:moveTo>
                    <a:lnTo>
                      <a:pt x="0" y="7619"/>
                    </a:lnTo>
                    <a:cubicBezTo>
                      <a:pt x="1780" y="5113"/>
                      <a:pt x="3434" y="2607"/>
                      <a:pt x="5013" y="0"/>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6"/>
              <p:cNvSpPr/>
              <p:nvPr/>
            </p:nvSpPr>
            <p:spPr>
              <a:xfrm>
                <a:off x="10279925" y="1135550"/>
                <a:ext cx="143025" cy="201675"/>
              </a:xfrm>
              <a:custGeom>
                <a:avLst/>
                <a:gdLst/>
                <a:ahLst/>
                <a:cxnLst/>
                <a:rect l="l" t="t" r="r" b="b"/>
                <a:pathLst>
                  <a:path w="5721" h="8067" extrusionOk="0">
                    <a:moveTo>
                      <a:pt x="5437" y="0"/>
                    </a:moveTo>
                    <a:cubicBezTo>
                      <a:pt x="5348" y="0"/>
                      <a:pt x="5247" y="49"/>
                      <a:pt x="5175" y="166"/>
                    </a:cubicBezTo>
                    <a:cubicBezTo>
                      <a:pt x="3596" y="2773"/>
                      <a:pt x="1917" y="5279"/>
                      <a:pt x="163" y="7685"/>
                    </a:cubicBezTo>
                    <a:cubicBezTo>
                      <a:pt x="0" y="7902"/>
                      <a:pt x="176" y="8066"/>
                      <a:pt x="362" y="8066"/>
                    </a:cubicBezTo>
                    <a:cubicBezTo>
                      <a:pt x="434" y="8066"/>
                      <a:pt x="508" y="8042"/>
                      <a:pt x="564" y="7986"/>
                    </a:cubicBezTo>
                    <a:cubicBezTo>
                      <a:pt x="2343" y="5580"/>
                      <a:pt x="4022" y="2973"/>
                      <a:pt x="5576" y="367"/>
                    </a:cubicBezTo>
                    <a:cubicBezTo>
                      <a:pt x="5721" y="157"/>
                      <a:pt x="5597" y="0"/>
                      <a:pt x="54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6"/>
              <p:cNvSpPr/>
              <p:nvPr/>
            </p:nvSpPr>
            <p:spPr>
              <a:xfrm>
                <a:off x="10377975" y="1199200"/>
                <a:ext cx="49525" cy="68325"/>
              </a:xfrm>
              <a:custGeom>
                <a:avLst/>
                <a:gdLst/>
                <a:ahLst/>
                <a:cxnLst/>
                <a:rect l="l" t="t" r="r" b="b"/>
                <a:pathLst>
                  <a:path w="1981" h="2733" extrusionOk="0">
                    <a:moveTo>
                      <a:pt x="1980" y="1"/>
                    </a:moveTo>
                    <a:lnTo>
                      <a:pt x="0" y="2733"/>
                    </a:lnTo>
                    <a:cubicBezTo>
                      <a:pt x="627" y="1881"/>
                      <a:pt x="1353" y="953"/>
                      <a:pt x="1980"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6"/>
              <p:cNvSpPr/>
              <p:nvPr/>
            </p:nvSpPr>
            <p:spPr>
              <a:xfrm>
                <a:off x="10369825" y="1193550"/>
                <a:ext cx="66175" cy="80875"/>
              </a:xfrm>
              <a:custGeom>
                <a:avLst/>
                <a:gdLst/>
                <a:ahLst/>
                <a:cxnLst/>
                <a:rect l="l" t="t" r="r" b="b"/>
                <a:pathLst>
                  <a:path w="2647" h="3235" extrusionOk="0">
                    <a:moveTo>
                      <a:pt x="2311" y="0"/>
                    </a:moveTo>
                    <a:cubicBezTo>
                      <a:pt x="2232" y="0"/>
                      <a:pt x="2148" y="36"/>
                      <a:pt x="2080" y="127"/>
                    </a:cubicBezTo>
                    <a:cubicBezTo>
                      <a:pt x="1454" y="1079"/>
                      <a:pt x="827" y="1906"/>
                      <a:pt x="101" y="2859"/>
                    </a:cubicBezTo>
                    <a:cubicBezTo>
                      <a:pt x="0" y="2959"/>
                      <a:pt x="0" y="3059"/>
                      <a:pt x="101" y="3159"/>
                    </a:cubicBezTo>
                    <a:cubicBezTo>
                      <a:pt x="151" y="3209"/>
                      <a:pt x="232" y="3235"/>
                      <a:pt x="301" y="3235"/>
                    </a:cubicBezTo>
                    <a:cubicBezTo>
                      <a:pt x="370" y="3235"/>
                      <a:pt x="426" y="3209"/>
                      <a:pt x="426" y="3159"/>
                    </a:cubicBezTo>
                    <a:cubicBezTo>
                      <a:pt x="1153" y="2332"/>
                      <a:pt x="1880" y="1280"/>
                      <a:pt x="2507" y="352"/>
                    </a:cubicBezTo>
                    <a:cubicBezTo>
                      <a:pt x="2647" y="195"/>
                      <a:pt x="2493" y="0"/>
                      <a:pt x="23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6"/>
              <p:cNvSpPr/>
              <p:nvPr/>
            </p:nvSpPr>
            <p:spPr>
              <a:xfrm>
                <a:off x="10202525" y="1050725"/>
                <a:ext cx="13175" cy="28825"/>
              </a:xfrm>
              <a:custGeom>
                <a:avLst/>
                <a:gdLst/>
                <a:ahLst/>
                <a:cxnLst/>
                <a:rect l="l" t="t" r="r" b="b"/>
                <a:pathLst>
                  <a:path w="527" h="1153" extrusionOk="0">
                    <a:moveTo>
                      <a:pt x="527" y="0"/>
                    </a:moveTo>
                    <a:lnTo>
                      <a:pt x="527" y="0"/>
                    </a:lnTo>
                    <a:cubicBezTo>
                      <a:pt x="494" y="69"/>
                      <a:pt x="465" y="135"/>
                      <a:pt x="436" y="198"/>
                    </a:cubicBezTo>
                    <a:lnTo>
                      <a:pt x="436" y="198"/>
                    </a:lnTo>
                    <a:lnTo>
                      <a:pt x="527" y="0"/>
                    </a:lnTo>
                    <a:close/>
                    <a:moveTo>
                      <a:pt x="436" y="198"/>
                    </a:moveTo>
                    <a:lnTo>
                      <a:pt x="1" y="1153"/>
                    </a:lnTo>
                    <a:cubicBezTo>
                      <a:pt x="190" y="796"/>
                      <a:pt x="291" y="527"/>
                      <a:pt x="436" y="198"/>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6"/>
              <p:cNvSpPr/>
              <p:nvPr/>
            </p:nvSpPr>
            <p:spPr>
              <a:xfrm>
                <a:off x="10195000" y="1045700"/>
                <a:ext cx="28850" cy="38875"/>
              </a:xfrm>
              <a:custGeom>
                <a:avLst/>
                <a:gdLst/>
                <a:ahLst/>
                <a:cxnLst/>
                <a:rect l="l" t="t" r="r" b="b"/>
                <a:pathLst>
                  <a:path w="1154" h="1555" extrusionOk="0">
                    <a:moveTo>
                      <a:pt x="928" y="1"/>
                    </a:moveTo>
                    <a:cubicBezTo>
                      <a:pt x="828" y="1"/>
                      <a:pt x="728" y="1"/>
                      <a:pt x="627" y="101"/>
                    </a:cubicBezTo>
                    <a:cubicBezTo>
                      <a:pt x="427" y="502"/>
                      <a:pt x="201" y="828"/>
                      <a:pt x="101" y="1128"/>
                    </a:cubicBezTo>
                    <a:cubicBezTo>
                      <a:pt x="1" y="1254"/>
                      <a:pt x="1" y="1454"/>
                      <a:pt x="101" y="1554"/>
                    </a:cubicBezTo>
                    <a:cubicBezTo>
                      <a:pt x="302" y="1554"/>
                      <a:pt x="427" y="1554"/>
                      <a:pt x="527" y="1454"/>
                    </a:cubicBezTo>
                    <a:cubicBezTo>
                      <a:pt x="728" y="1028"/>
                      <a:pt x="928" y="727"/>
                      <a:pt x="1053" y="402"/>
                    </a:cubicBezTo>
                    <a:cubicBezTo>
                      <a:pt x="1154" y="301"/>
                      <a:pt x="1154" y="101"/>
                      <a:pt x="9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6"/>
              <p:cNvSpPr/>
              <p:nvPr/>
            </p:nvSpPr>
            <p:spPr>
              <a:xfrm>
                <a:off x="10098525" y="1136550"/>
                <a:ext cx="20700" cy="39500"/>
              </a:xfrm>
              <a:custGeom>
                <a:avLst/>
                <a:gdLst/>
                <a:ahLst/>
                <a:cxnLst/>
                <a:rect l="l" t="t" r="r" b="b"/>
                <a:pathLst>
                  <a:path w="828" h="1580" extrusionOk="0">
                    <a:moveTo>
                      <a:pt x="827" y="1"/>
                    </a:moveTo>
                    <a:lnTo>
                      <a:pt x="0" y="1580"/>
                    </a:lnTo>
                    <a:cubicBezTo>
                      <a:pt x="301" y="1053"/>
                      <a:pt x="627" y="527"/>
                      <a:pt x="827"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6"/>
              <p:cNvSpPr/>
              <p:nvPr/>
            </p:nvSpPr>
            <p:spPr>
              <a:xfrm>
                <a:off x="10090375" y="1129675"/>
                <a:ext cx="36975" cy="52425"/>
              </a:xfrm>
              <a:custGeom>
                <a:avLst/>
                <a:gdLst/>
                <a:ahLst/>
                <a:cxnLst/>
                <a:rect l="l" t="t" r="r" b="b"/>
                <a:pathLst>
                  <a:path w="1479" h="2097" extrusionOk="0">
                    <a:moveTo>
                      <a:pt x="1116" y="0"/>
                    </a:moveTo>
                    <a:cubicBezTo>
                      <a:pt x="1053" y="0"/>
                      <a:pt x="1003" y="25"/>
                      <a:pt x="953" y="75"/>
                    </a:cubicBezTo>
                    <a:cubicBezTo>
                      <a:pt x="627" y="602"/>
                      <a:pt x="426" y="1228"/>
                      <a:pt x="101" y="1754"/>
                    </a:cubicBezTo>
                    <a:cubicBezTo>
                      <a:pt x="0" y="1855"/>
                      <a:pt x="101" y="1955"/>
                      <a:pt x="226" y="2055"/>
                    </a:cubicBezTo>
                    <a:cubicBezTo>
                      <a:pt x="255" y="2085"/>
                      <a:pt x="285" y="2097"/>
                      <a:pt x="314" y="2097"/>
                    </a:cubicBezTo>
                    <a:cubicBezTo>
                      <a:pt x="385" y="2097"/>
                      <a:pt x="456" y="2026"/>
                      <a:pt x="527" y="1955"/>
                    </a:cubicBezTo>
                    <a:cubicBezTo>
                      <a:pt x="852" y="1429"/>
                      <a:pt x="1153" y="902"/>
                      <a:pt x="1479" y="401"/>
                    </a:cubicBezTo>
                    <a:cubicBezTo>
                      <a:pt x="1479" y="276"/>
                      <a:pt x="1479" y="75"/>
                      <a:pt x="1354" y="75"/>
                    </a:cubicBezTo>
                    <a:cubicBezTo>
                      <a:pt x="1253" y="25"/>
                      <a:pt x="1178" y="0"/>
                      <a:pt x="11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6"/>
              <p:cNvSpPr/>
              <p:nvPr/>
            </p:nvSpPr>
            <p:spPr>
              <a:xfrm>
                <a:off x="10278350" y="1100225"/>
                <a:ext cx="28825" cy="55150"/>
              </a:xfrm>
              <a:custGeom>
                <a:avLst/>
                <a:gdLst/>
                <a:ahLst/>
                <a:cxnLst/>
                <a:rect l="l" t="t" r="r" b="b"/>
                <a:pathLst>
                  <a:path w="1153" h="2206" extrusionOk="0">
                    <a:moveTo>
                      <a:pt x="1153" y="0"/>
                    </a:moveTo>
                    <a:lnTo>
                      <a:pt x="1153" y="0"/>
                    </a:lnTo>
                    <a:cubicBezTo>
                      <a:pt x="905" y="424"/>
                      <a:pt x="699" y="847"/>
                      <a:pt x="486" y="1276"/>
                    </a:cubicBezTo>
                    <a:lnTo>
                      <a:pt x="486" y="1276"/>
                    </a:lnTo>
                    <a:lnTo>
                      <a:pt x="1153" y="0"/>
                    </a:lnTo>
                    <a:close/>
                    <a:moveTo>
                      <a:pt x="486" y="1276"/>
                    </a:moveTo>
                    <a:lnTo>
                      <a:pt x="0" y="2206"/>
                    </a:lnTo>
                    <a:cubicBezTo>
                      <a:pt x="178" y="1892"/>
                      <a:pt x="334" y="1582"/>
                      <a:pt x="486" y="1276"/>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6"/>
              <p:cNvSpPr/>
              <p:nvPr/>
            </p:nvSpPr>
            <p:spPr>
              <a:xfrm>
                <a:off x="10269825" y="1093700"/>
                <a:ext cx="46050" cy="67350"/>
              </a:xfrm>
              <a:custGeom>
                <a:avLst/>
                <a:gdLst/>
                <a:ahLst/>
                <a:cxnLst/>
                <a:rect l="l" t="t" r="r" b="b"/>
                <a:pathLst>
                  <a:path w="1842" h="2694" extrusionOk="0">
                    <a:moveTo>
                      <a:pt x="1503" y="1"/>
                    </a:moveTo>
                    <a:cubicBezTo>
                      <a:pt x="1415" y="1"/>
                      <a:pt x="1328" y="48"/>
                      <a:pt x="1294" y="161"/>
                    </a:cubicBezTo>
                    <a:cubicBezTo>
                      <a:pt x="867" y="888"/>
                      <a:pt x="441" y="1614"/>
                      <a:pt x="141" y="2341"/>
                    </a:cubicBezTo>
                    <a:cubicBezTo>
                      <a:pt x="0" y="2499"/>
                      <a:pt x="154" y="2693"/>
                      <a:pt x="337" y="2693"/>
                    </a:cubicBezTo>
                    <a:cubicBezTo>
                      <a:pt x="415" y="2693"/>
                      <a:pt x="499" y="2657"/>
                      <a:pt x="567" y="2567"/>
                    </a:cubicBezTo>
                    <a:cubicBezTo>
                      <a:pt x="968" y="1840"/>
                      <a:pt x="1294" y="1088"/>
                      <a:pt x="1695" y="361"/>
                    </a:cubicBezTo>
                    <a:cubicBezTo>
                      <a:pt x="1842" y="165"/>
                      <a:pt x="1669" y="1"/>
                      <a:pt x="15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6"/>
              <p:cNvSpPr/>
              <p:nvPr/>
            </p:nvSpPr>
            <p:spPr>
              <a:xfrm>
                <a:off x="10346625" y="1191700"/>
                <a:ext cx="7550" cy="15675"/>
              </a:xfrm>
              <a:custGeom>
                <a:avLst/>
                <a:gdLst/>
                <a:ahLst/>
                <a:cxnLst/>
                <a:rect l="l" t="t" r="r" b="b"/>
                <a:pathLst>
                  <a:path w="302" h="627" extrusionOk="0">
                    <a:moveTo>
                      <a:pt x="302" y="0"/>
                    </a:moveTo>
                    <a:lnTo>
                      <a:pt x="302" y="0"/>
                    </a:lnTo>
                    <a:cubicBezTo>
                      <a:pt x="252" y="100"/>
                      <a:pt x="201" y="207"/>
                      <a:pt x="151" y="314"/>
                    </a:cubicBezTo>
                    <a:lnTo>
                      <a:pt x="302" y="0"/>
                    </a:lnTo>
                    <a:close/>
                    <a:moveTo>
                      <a:pt x="151" y="314"/>
                    </a:moveTo>
                    <a:lnTo>
                      <a:pt x="1" y="627"/>
                    </a:lnTo>
                    <a:cubicBezTo>
                      <a:pt x="51" y="527"/>
                      <a:pt x="101" y="420"/>
                      <a:pt x="151" y="314"/>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6"/>
              <p:cNvSpPr/>
              <p:nvPr/>
            </p:nvSpPr>
            <p:spPr>
              <a:xfrm>
                <a:off x="10338500" y="1184575"/>
                <a:ext cx="23825" cy="30325"/>
              </a:xfrm>
              <a:custGeom>
                <a:avLst/>
                <a:gdLst/>
                <a:ahLst/>
                <a:cxnLst/>
                <a:rect l="l" t="t" r="r" b="b"/>
                <a:pathLst>
                  <a:path w="953" h="1213" extrusionOk="0">
                    <a:moveTo>
                      <a:pt x="617" y="1"/>
                    </a:moveTo>
                    <a:cubicBezTo>
                      <a:pt x="541" y="1"/>
                      <a:pt x="484" y="56"/>
                      <a:pt x="426" y="185"/>
                    </a:cubicBezTo>
                    <a:cubicBezTo>
                      <a:pt x="326" y="385"/>
                      <a:pt x="201" y="586"/>
                      <a:pt x="0" y="812"/>
                    </a:cubicBezTo>
                    <a:cubicBezTo>
                      <a:pt x="0" y="912"/>
                      <a:pt x="0" y="1112"/>
                      <a:pt x="100" y="1213"/>
                    </a:cubicBezTo>
                    <a:cubicBezTo>
                      <a:pt x="201" y="1213"/>
                      <a:pt x="426" y="1213"/>
                      <a:pt x="526" y="1112"/>
                    </a:cubicBezTo>
                    <a:cubicBezTo>
                      <a:pt x="627" y="812"/>
                      <a:pt x="727" y="586"/>
                      <a:pt x="827" y="385"/>
                    </a:cubicBezTo>
                    <a:cubicBezTo>
                      <a:pt x="953" y="285"/>
                      <a:pt x="953" y="85"/>
                      <a:pt x="827" y="85"/>
                    </a:cubicBezTo>
                    <a:cubicBezTo>
                      <a:pt x="742" y="31"/>
                      <a:pt x="674" y="1"/>
                      <a:pt x="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36" name="Google Shape;636;p26"/>
          <p:cNvSpPr txBox="1">
            <a:spLocks noGrp="1"/>
          </p:cNvSpPr>
          <p:nvPr>
            <p:ph type="subTitle" idx="1"/>
          </p:nvPr>
        </p:nvSpPr>
        <p:spPr>
          <a:xfrm>
            <a:off x="4854725" y="2433425"/>
            <a:ext cx="3654900" cy="1220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 sz="1800">
                <a:solidFill>
                  <a:schemeClr val="dk2"/>
                </a:solidFill>
                <a:latin typeface="Arial"/>
                <a:ea typeface="Arial"/>
                <a:cs typeface="Arial"/>
                <a:sym typeface="Arial"/>
              </a:rPr>
              <a:t>Create a course-reviewing platform that fulfills student needs. The current standard, Rate My Professor, is not geared towards planning courses.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27"/>
          <p:cNvSpPr/>
          <p:nvPr/>
        </p:nvSpPr>
        <p:spPr>
          <a:xfrm>
            <a:off x="5116850" y="3699250"/>
            <a:ext cx="3448200" cy="615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5116850" y="2935275"/>
            <a:ext cx="3448200" cy="52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5116850" y="2011400"/>
            <a:ext cx="3448200" cy="734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5116850" y="1148325"/>
            <a:ext cx="3448200" cy="58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1190375" y="3740688"/>
            <a:ext cx="2380800" cy="615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1190375" y="2923188"/>
            <a:ext cx="2380800" cy="615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1190375" y="2121413"/>
            <a:ext cx="2380800" cy="58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1172600" y="1213913"/>
            <a:ext cx="2380800" cy="60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txBox="1"/>
          <p:nvPr/>
        </p:nvSpPr>
        <p:spPr>
          <a:xfrm>
            <a:off x="660300" y="402425"/>
            <a:ext cx="78234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latin typeface="Didact Gothic"/>
                <a:ea typeface="Didact Gothic"/>
                <a:cs typeface="Didact Gothic"/>
                <a:sym typeface="Didact Gothic"/>
              </a:rPr>
              <a:t>User Research Key Findings &amp; Design Ideas</a:t>
            </a:r>
            <a:endParaRPr sz="2700" b="1">
              <a:latin typeface="Didact Gothic"/>
              <a:ea typeface="Didact Gothic"/>
              <a:cs typeface="Didact Gothic"/>
              <a:sym typeface="Didact Gothic"/>
            </a:endParaRPr>
          </a:p>
        </p:txBody>
      </p:sp>
      <p:sp>
        <p:nvSpPr>
          <p:cNvPr id="650" name="Google Shape;650;p27"/>
          <p:cNvSpPr txBox="1"/>
          <p:nvPr/>
        </p:nvSpPr>
        <p:spPr>
          <a:xfrm>
            <a:off x="1230075" y="1313963"/>
            <a:ext cx="2216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Didact Gothic"/>
                <a:ea typeface="Didact Gothic"/>
                <a:cs typeface="Didact Gothic"/>
                <a:sym typeface="Didact Gothic"/>
              </a:rPr>
              <a:t>See enough useful reviews</a:t>
            </a:r>
            <a:endParaRPr b="1">
              <a:latin typeface="Didact Gothic"/>
              <a:ea typeface="Didact Gothic"/>
              <a:cs typeface="Didact Gothic"/>
              <a:sym typeface="Didact Gothic"/>
            </a:endParaRPr>
          </a:p>
        </p:txBody>
      </p:sp>
      <p:sp>
        <p:nvSpPr>
          <p:cNvPr id="651" name="Google Shape;651;p27"/>
          <p:cNvSpPr txBox="1"/>
          <p:nvPr/>
        </p:nvSpPr>
        <p:spPr>
          <a:xfrm>
            <a:off x="1172475" y="2121423"/>
            <a:ext cx="23319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Didact Gothic"/>
                <a:ea typeface="Didact Gothic"/>
                <a:cs typeface="Didact Gothic"/>
                <a:sym typeface="Didact Gothic"/>
              </a:rPr>
              <a:t>See important info in each reviews</a:t>
            </a:r>
            <a:endParaRPr b="1">
              <a:latin typeface="Didact Gothic"/>
              <a:ea typeface="Didact Gothic"/>
              <a:cs typeface="Didact Gothic"/>
              <a:sym typeface="Didact Gothic"/>
            </a:endParaRPr>
          </a:p>
          <a:p>
            <a:pPr marL="0" lvl="0" indent="0" algn="l" rtl="0">
              <a:spcBef>
                <a:spcPts val="0"/>
              </a:spcBef>
              <a:spcAft>
                <a:spcPts val="0"/>
              </a:spcAft>
              <a:buNone/>
            </a:pPr>
            <a:endParaRPr>
              <a:latin typeface="Didact Gothic"/>
              <a:ea typeface="Didact Gothic"/>
              <a:cs typeface="Didact Gothic"/>
              <a:sym typeface="Didact Gothic"/>
            </a:endParaRPr>
          </a:p>
        </p:txBody>
      </p:sp>
      <p:sp>
        <p:nvSpPr>
          <p:cNvPr id="652" name="Google Shape;652;p27"/>
          <p:cNvSpPr txBox="1"/>
          <p:nvPr/>
        </p:nvSpPr>
        <p:spPr>
          <a:xfrm>
            <a:off x="1159775" y="2923188"/>
            <a:ext cx="24420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Didact Gothic"/>
                <a:ea typeface="Didact Gothic"/>
                <a:cs typeface="Didact Gothic"/>
                <a:sym typeface="Didact Gothic"/>
              </a:rPr>
              <a:t>Understand the person writing the review</a:t>
            </a:r>
            <a:endParaRPr b="1">
              <a:latin typeface="Didact Gothic"/>
              <a:ea typeface="Didact Gothic"/>
              <a:cs typeface="Didact Gothic"/>
              <a:sym typeface="Didact Gothic"/>
            </a:endParaRPr>
          </a:p>
        </p:txBody>
      </p:sp>
      <p:sp>
        <p:nvSpPr>
          <p:cNvPr id="653" name="Google Shape;653;p27"/>
          <p:cNvSpPr txBox="1"/>
          <p:nvPr/>
        </p:nvSpPr>
        <p:spPr>
          <a:xfrm>
            <a:off x="1117425" y="3759775"/>
            <a:ext cx="24420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Didact Gothic"/>
                <a:ea typeface="Didact Gothic"/>
                <a:cs typeface="Didact Gothic"/>
                <a:sym typeface="Didact Gothic"/>
              </a:rPr>
              <a:t>Have better idea what the numbers mean</a:t>
            </a:r>
            <a:endParaRPr b="1">
              <a:latin typeface="Didact Gothic"/>
              <a:ea typeface="Didact Gothic"/>
              <a:cs typeface="Didact Gothic"/>
              <a:sym typeface="Didact Gothic"/>
            </a:endParaRPr>
          </a:p>
        </p:txBody>
      </p:sp>
      <p:sp>
        <p:nvSpPr>
          <p:cNvPr id="654" name="Google Shape;654;p27"/>
          <p:cNvSpPr txBox="1"/>
          <p:nvPr/>
        </p:nvSpPr>
        <p:spPr>
          <a:xfrm>
            <a:off x="5496050" y="1135963"/>
            <a:ext cx="2689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Didact Gothic"/>
                <a:ea typeface="Didact Gothic"/>
                <a:cs typeface="Didact Gothic"/>
                <a:sym typeface="Didact Gothic"/>
              </a:rPr>
              <a:t>Provide motivation for review writing</a:t>
            </a:r>
            <a:endParaRPr b="1">
              <a:latin typeface="Didact Gothic"/>
              <a:ea typeface="Didact Gothic"/>
              <a:cs typeface="Didact Gothic"/>
              <a:sym typeface="Didact Gothic"/>
            </a:endParaRPr>
          </a:p>
        </p:txBody>
      </p:sp>
      <p:sp>
        <p:nvSpPr>
          <p:cNvPr id="655" name="Google Shape;655;p27"/>
          <p:cNvSpPr txBox="1"/>
          <p:nvPr/>
        </p:nvSpPr>
        <p:spPr>
          <a:xfrm>
            <a:off x="5116850" y="1997675"/>
            <a:ext cx="34482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Didact Gothic"/>
                <a:ea typeface="Didact Gothic"/>
                <a:cs typeface="Didact Gothic"/>
                <a:sym typeface="Didact Gothic"/>
              </a:rPr>
              <a:t>Have prompts during review writing so reviewers include information people want to see</a:t>
            </a:r>
            <a:endParaRPr b="1">
              <a:latin typeface="Didact Gothic"/>
              <a:ea typeface="Didact Gothic"/>
              <a:cs typeface="Didact Gothic"/>
              <a:sym typeface="Didact Gothic"/>
            </a:endParaRPr>
          </a:p>
        </p:txBody>
      </p:sp>
      <p:sp>
        <p:nvSpPr>
          <p:cNvPr id="656" name="Google Shape;656;p27"/>
          <p:cNvSpPr txBox="1"/>
          <p:nvPr/>
        </p:nvSpPr>
        <p:spPr>
          <a:xfrm>
            <a:off x="6303675" y="3902800"/>
            <a:ext cx="693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Didact Gothic"/>
              <a:ea typeface="Didact Gothic"/>
              <a:cs typeface="Didact Gothic"/>
              <a:sym typeface="Didact Gothic"/>
            </a:endParaRPr>
          </a:p>
        </p:txBody>
      </p:sp>
      <p:sp>
        <p:nvSpPr>
          <p:cNvPr id="657" name="Google Shape;657;p27"/>
          <p:cNvSpPr txBox="1"/>
          <p:nvPr/>
        </p:nvSpPr>
        <p:spPr>
          <a:xfrm>
            <a:off x="5412650" y="3699250"/>
            <a:ext cx="28566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Didact Gothic"/>
                <a:ea typeface="Didact Gothic"/>
                <a:cs typeface="Didact Gothic"/>
                <a:sym typeface="Didact Gothic"/>
              </a:rPr>
              <a:t>Breaking down the quantitative ratings</a:t>
            </a:r>
            <a:endParaRPr b="1">
              <a:latin typeface="Didact Gothic"/>
              <a:ea typeface="Didact Gothic"/>
              <a:cs typeface="Didact Gothic"/>
              <a:sym typeface="Didact Gothic"/>
            </a:endParaRPr>
          </a:p>
        </p:txBody>
      </p:sp>
      <p:sp>
        <p:nvSpPr>
          <p:cNvPr id="658" name="Google Shape;658;p27"/>
          <p:cNvSpPr txBox="1"/>
          <p:nvPr/>
        </p:nvSpPr>
        <p:spPr>
          <a:xfrm>
            <a:off x="5547060" y="2897488"/>
            <a:ext cx="24780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Didact Gothic"/>
                <a:ea typeface="Didact Gothic"/>
                <a:cs typeface="Didact Gothic"/>
                <a:sym typeface="Didact Gothic"/>
              </a:rPr>
              <a:t>Implementing a profile system for reviewers</a:t>
            </a:r>
            <a:endParaRPr b="1">
              <a:latin typeface="Didact Gothic"/>
              <a:ea typeface="Didact Gothic"/>
              <a:cs typeface="Didact Gothic"/>
              <a:sym typeface="Didact Gothic"/>
            </a:endParaRPr>
          </a:p>
        </p:txBody>
      </p:sp>
      <p:sp>
        <p:nvSpPr>
          <p:cNvPr id="659" name="Google Shape;659;p27"/>
          <p:cNvSpPr/>
          <p:nvPr/>
        </p:nvSpPr>
        <p:spPr>
          <a:xfrm>
            <a:off x="3837625" y="1243675"/>
            <a:ext cx="1017300" cy="4002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3883425" y="2211725"/>
            <a:ext cx="1017300" cy="4002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3883425" y="3030900"/>
            <a:ext cx="1017300" cy="4002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3883425" y="3902800"/>
            <a:ext cx="1017300" cy="4002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28"/>
          <p:cNvSpPr txBox="1"/>
          <p:nvPr/>
        </p:nvSpPr>
        <p:spPr>
          <a:xfrm>
            <a:off x="677025" y="526600"/>
            <a:ext cx="7823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latin typeface="Didact Gothic"/>
                <a:ea typeface="Didact Gothic"/>
                <a:cs typeface="Didact Gothic"/>
                <a:sym typeface="Didact Gothic"/>
              </a:rPr>
              <a:t>Prototype</a:t>
            </a:r>
            <a:endParaRPr sz="1700" b="1">
              <a:latin typeface="Didact Gothic"/>
              <a:ea typeface="Didact Gothic"/>
              <a:cs typeface="Didact Gothic"/>
              <a:sym typeface="Didact Gothic"/>
            </a:endParaRPr>
          </a:p>
        </p:txBody>
      </p:sp>
      <p:pic>
        <p:nvPicPr>
          <p:cNvPr id="668" name="Google Shape;668;p28"/>
          <p:cNvPicPr preferRelativeResize="0"/>
          <p:nvPr/>
        </p:nvPicPr>
        <p:blipFill rotWithShape="1">
          <a:blip r:embed="rId3">
            <a:alphaModFix/>
          </a:blip>
          <a:srcRect l="4420" t="2375" r="3684" b="1433"/>
          <a:stretch/>
        </p:blipFill>
        <p:spPr>
          <a:xfrm>
            <a:off x="2075650" y="526600"/>
            <a:ext cx="1862700" cy="3718500"/>
          </a:xfrm>
          <a:prstGeom prst="roundRect">
            <a:avLst>
              <a:gd name="adj" fmla="val 16667"/>
            </a:avLst>
          </a:prstGeom>
          <a:noFill/>
          <a:ln>
            <a:noFill/>
          </a:ln>
        </p:spPr>
      </p:pic>
      <p:pic>
        <p:nvPicPr>
          <p:cNvPr id="669" name="Google Shape;669;p28"/>
          <p:cNvPicPr preferRelativeResize="0"/>
          <p:nvPr/>
        </p:nvPicPr>
        <p:blipFill rotWithShape="1">
          <a:blip r:embed="rId4">
            <a:alphaModFix/>
          </a:blip>
          <a:srcRect l="2266" t="2375" r="2883" b="1433"/>
          <a:stretch/>
        </p:blipFill>
        <p:spPr>
          <a:xfrm>
            <a:off x="4250150" y="526625"/>
            <a:ext cx="1878000" cy="3718500"/>
          </a:xfrm>
          <a:prstGeom prst="roundRect">
            <a:avLst>
              <a:gd name="adj" fmla="val 16667"/>
            </a:avLst>
          </a:prstGeom>
          <a:noFill/>
          <a:ln>
            <a:noFill/>
          </a:ln>
        </p:spPr>
      </p:pic>
      <p:pic>
        <p:nvPicPr>
          <p:cNvPr id="670" name="Google Shape;670;p28"/>
          <p:cNvPicPr preferRelativeResize="0"/>
          <p:nvPr/>
        </p:nvPicPr>
        <p:blipFill rotWithShape="1">
          <a:blip r:embed="rId5">
            <a:alphaModFix/>
          </a:blip>
          <a:srcRect l="2407" t="2375" r="2417" b="1433"/>
          <a:stretch/>
        </p:blipFill>
        <p:spPr>
          <a:xfrm>
            <a:off x="6424925" y="526625"/>
            <a:ext cx="1878000" cy="3718500"/>
          </a:xfrm>
          <a:prstGeom prst="roundRect">
            <a:avLst>
              <a:gd name="adj" fmla="val 16667"/>
            </a:avLst>
          </a:prstGeom>
          <a:noFill/>
          <a:ln>
            <a:noFill/>
          </a:ln>
        </p:spPr>
      </p:pic>
      <p:sp>
        <p:nvSpPr>
          <p:cNvPr id="671" name="Google Shape;671;p28"/>
          <p:cNvSpPr txBox="1"/>
          <p:nvPr/>
        </p:nvSpPr>
        <p:spPr>
          <a:xfrm>
            <a:off x="2060500" y="4300525"/>
            <a:ext cx="18780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a:latin typeface="Didact Gothic"/>
                <a:ea typeface="Didact Gothic"/>
                <a:cs typeface="Didact Gothic"/>
                <a:sym typeface="Didact Gothic"/>
              </a:rPr>
              <a:t>Profile Creation</a:t>
            </a:r>
            <a:endParaRPr sz="1700">
              <a:latin typeface="Didact Gothic"/>
              <a:ea typeface="Didact Gothic"/>
              <a:cs typeface="Didact Gothic"/>
              <a:sym typeface="Didact Gothic"/>
            </a:endParaRPr>
          </a:p>
        </p:txBody>
      </p:sp>
      <p:sp>
        <p:nvSpPr>
          <p:cNvPr id="672" name="Google Shape;672;p28"/>
          <p:cNvSpPr txBox="1"/>
          <p:nvPr/>
        </p:nvSpPr>
        <p:spPr>
          <a:xfrm>
            <a:off x="4160013" y="4300525"/>
            <a:ext cx="2069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a:latin typeface="Didact Gothic"/>
                <a:ea typeface="Didact Gothic"/>
                <a:cs typeface="Didact Gothic"/>
                <a:sym typeface="Didact Gothic"/>
              </a:rPr>
              <a:t>Homepage/Nav Bar</a:t>
            </a:r>
            <a:endParaRPr sz="1700">
              <a:latin typeface="Didact Gothic"/>
              <a:ea typeface="Didact Gothic"/>
              <a:cs typeface="Didact Gothic"/>
              <a:sym typeface="Didact Gothic"/>
            </a:endParaRPr>
          </a:p>
        </p:txBody>
      </p:sp>
      <p:sp>
        <p:nvSpPr>
          <p:cNvPr id="673" name="Google Shape;673;p28"/>
          <p:cNvSpPr txBox="1"/>
          <p:nvPr/>
        </p:nvSpPr>
        <p:spPr>
          <a:xfrm>
            <a:off x="6424913" y="4300525"/>
            <a:ext cx="18780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a:latin typeface="Didact Gothic"/>
                <a:ea typeface="Didact Gothic"/>
                <a:cs typeface="Didact Gothic"/>
                <a:sym typeface="Didact Gothic"/>
              </a:rPr>
              <a:t>User Profile</a:t>
            </a:r>
            <a:endParaRPr sz="1700">
              <a:latin typeface="Didact Gothic"/>
              <a:ea typeface="Didact Gothic"/>
              <a:cs typeface="Didact Gothic"/>
              <a:sym typeface="Didact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29"/>
          <p:cNvSpPr txBox="1"/>
          <p:nvPr/>
        </p:nvSpPr>
        <p:spPr>
          <a:xfrm>
            <a:off x="677025" y="526600"/>
            <a:ext cx="7823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latin typeface="Didact Gothic"/>
                <a:ea typeface="Didact Gothic"/>
                <a:cs typeface="Didact Gothic"/>
                <a:sym typeface="Didact Gothic"/>
              </a:rPr>
              <a:t>Prototype</a:t>
            </a:r>
            <a:endParaRPr sz="1700" b="1">
              <a:latin typeface="Didact Gothic"/>
              <a:ea typeface="Didact Gothic"/>
              <a:cs typeface="Didact Gothic"/>
              <a:sym typeface="Didact Gothic"/>
            </a:endParaRPr>
          </a:p>
        </p:txBody>
      </p:sp>
      <p:pic>
        <p:nvPicPr>
          <p:cNvPr id="679" name="Google Shape;679;p29"/>
          <p:cNvPicPr preferRelativeResize="0"/>
          <p:nvPr/>
        </p:nvPicPr>
        <p:blipFill rotWithShape="1">
          <a:blip r:embed="rId3">
            <a:alphaModFix/>
          </a:blip>
          <a:srcRect l="2987" t="1547" r="1574" b="1712"/>
          <a:stretch/>
        </p:blipFill>
        <p:spPr>
          <a:xfrm>
            <a:off x="2060425" y="460600"/>
            <a:ext cx="1878000" cy="3739800"/>
          </a:xfrm>
          <a:prstGeom prst="roundRect">
            <a:avLst>
              <a:gd name="adj" fmla="val 16667"/>
            </a:avLst>
          </a:prstGeom>
          <a:noFill/>
          <a:ln>
            <a:noFill/>
          </a:ln>
        </p:spPr>
      </p:pic>
      <p:pic>
        <p:nvPicPr>
          <p:cNvPr id="680" name="Google Shape;680;p29"/>
          <p:cNvPicPr preferRelativeResize="0"/>
          <p:nvPr/>
        </p:nvPicPr>
        <p:blipFill rotWithShape="1">
          <a:blip r:embed="rId4">
            <a:alphaModFix/>
          </a:blip>
          <a:srcRect l="5266" t="1547" r="4708" b="1712"/>
          <a:stretch/>
        </p:blipFill>
        <p:spPr>
          <a:xfrm>
            <a:off x="4282250" y="460450"/>
            <a:ext cx="1784700" cy="3739800"/>
          </a:xfrm>
          <a:prstGeom prst="roundRect">
            <a:avLst>
              <a:gd name="adj" fmla="val 16667"/>
            </a:avLst>
          </a:prstGeom>
          <a:noFill/>
          <a:ln>
            <a:noFill/>
          </a:ln>
        </p:spPr>
      </p:pic>
      <p:pic>
        <p:nvPicPr>
          <p:cNvPr id="681" name="Google Shape;681;p29"/>
          <p:cNvPicPr preferRelativeResize="0"/>
          <p:nvPr/>
        </p:nvPicPr>
        <p:blipFill rotWithShape="1">
          <a:blip r:embed="rId5">
            <a:alphaModFix/>
          </a:blip>
          <a:srcRect l="5960" t="1547" r="4673" b="1712"/>
          <a:stretch/>
        </p:blipFill>
        <p:spPr>
          <a:xfrm>
            <a:off x="6487425" y="460475"/>
            <a:ext cx="1784700" cy="3739800"/>
          </a:xfrm>
          <a:prstGeom prst="roundRect">
            <a:avLst>
              <a:gd name="adj" fmla="val 16667"/>
            </a:avLst>
          </a:prstGeom>
          <a:noFill/>
          <a:ln>
            <a:noFill/>
          </a:ln>
        </p:spPr>
      </p:pic>
      <p:sp>
        <p:nvSpPr>
          <p:cNvPr id="682" name="Google Shape;682;p29"/>
          <p:cNvSpPr txBox="1"/>
          <p:nvPr/>
        </p:nvSpPr>
        <p:spPr>
          <a:xfrm>
            <a:off x="2060500" y="4300525"/>
            <a:ext cx="18780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a:latin typeface="Didact Gothic"/>
                <a:ea typeface="Didact Gothic"/>
                <a:cs typeface="Didact Gothic"/>
                <a:sym typeface="Didact Gothic"/>
              </a:rPr>
              <a:t>Review Digest</a:t>
            </a:r>
            <a:endParaRPr sz="1700">
              <a:latin typeface="Didact Gothic"/>
              <a:ea typeface="Didact Gothic"/>
              <a:cs typeface="Didact Gothic"/>
              <a:sym typeface="Didact Gothic"/>
            </a:endParaRPr>
          </a:p>
        </p:txBody>
      </p:sp>
      <p:sp>
        <p:nvSpPr>
          <p:cNvPr id="683" name="Google Shape;683;p29"/>
          <p:cNvSpPr txBox="1"/>
          <p:nvPr/>
        </p:nvSpPr>
        <p:spPr>
          <a:xfrm>
            <a:off x="4160013" y="4300525"/>
            <a:ext cx="2069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a:latin typeface="Didact Gothic"/>
                <a:ea typeface="Didact Gothic"/>
                <a:cs typeface="Didact Gothic"/>
                <a:sym typeface="Didact Gothic"/>
              </a:rPr>
              <a:t>Filtering Classes</a:t>
            </a:r>
            <a:endParaRPr sz="1700">
              <a:latin typeface="Didact Gothic"/>
              <a:ea typeface="Didact Gothic"/>
              <a:cs typeface="Didact Gothic"/>
              <a:sym typeface="Didact Gothic"/>
            </a:endParaRPr>
          </a:p>
        </p:txBody>
      </p:sp>
      <p:sp>
        <p:nvSpPr>
          <p:cNvPr id="684" name="Google Shape;684;p29"/>
          <p:cNvSpPr txBox="1"/>
          <p:nvPr/>
        </p:nvSpPr>
        <p:spPr>
          <a:xfrm>
            <a:off x="6424913" y="4300525"/>
            <a:ext cx="18780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a:latin typeface="Didact Gothic"/>
                <a:ea typeface="Didact Gothic"/>
                <a:cs typeface="Didact Gothic"/>
                <a:sym typeface="Didact Gothic"/>
              </a:rPr>
              <a:t>Rating Breakdown</a:t>
            </a:r>
            <a:endParaRPr sz="1700">
              <a:latin typeface="Didact Gothic"/>
              <a:ea typeface="Didact Gothic"/>
              <a:cs typeface="Didact Gothic"/>
              <a:sym typeface="Didact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30"/>
          <p:cNvSpPr txBox="1"/>
          <p:nvPr/>
        </p:nvSpPr>
        <p:spPr>
          <a:xfrm>
            <a:off x="677025" y="526600"/>
            <a:ext cx="7823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latin typeface="Didact Gothic"/>
                <a:ea typeface="Didact Gothic"/>
                <a:cs typeface="Didact Gothic"/>
                <a:sym typeface="Didact Gothic"/>
              </a:rPr>
              <a:t>Prototype</a:t>
            </a:r>
            <a:endParaRPr sz="1700" b="1">
              <a:latin typeface="Didact Gothic"/>
              <a:ea typeface="Didact Gothic"/>
              <a:cs typeface="Didact Gothic"/>
              <a:sym typeface="Didact Gothic"/>
            </a:endParaRPr>
          </a:p>
        </p:txBody>
      </p:sp>
      <p:pic>
        <p:nvPicPr>
          <p:cNvPr id="690" name="Google Shape;690;p30"/>
          <p:cNvPicPr preferRelativeResize="0"/>
          <p:nvPr/>
        </p:nvPicPr>
        <p:blipFill rotWithShape="1">
          <a:blip r:embed="rId3">
            <a:alphaModFix/>
          </a:blip>
          <a:srcRect l="5345" t="1304" r="5273" b="1372"/>
          <a:stretch/>
        </p:blipFill>
        <p:spPr>
          <a:xfrm>
            <a:off x="2758600" y="449225"/>
            <a:ext cx="1789800" cy="3762000"/>
          </a:xfrm>
          <a:prstGeom prst="roundRect">
            <a:avLst>
              <a:gd name="adj" fmla="val 16667"/>
            </a:avLst>
          </a:prstGeom>
          <a:noFill/>
          <a:ln>
            <a:noFill/>
          </a:ln>
        </p:spPr>
      </p:pic>
      <p:pic>
        <p:nvPicPr>
          <p:cNvPr id="691" name="Google Shape;691;p30"/>
          <p:cNvPicPr preferRelativeResize="0"/>
          <p:nvPr/>
        </p:nvPicPr>
        <p:blipFill rotWithShape="1">
          <a:blip r:embed="rId4">
            <a:alphaModFix/>
          </a:blip>
          <a:srcRect l="5263" t="1539" r="4451" b="1607"/>
          <a:stretch/>
        </p:blipFill>
        <p:spPr>
          <a:xfrm>
            <a:off x="5221550" y="449225"/>
            <a:ext cx="1789800" cy="3762000"/>
          </a:xfrm>
          <a:prstGeom prst="roundRect">
            <a:avLst>
              <a:gd name="adj" fmla="val 16667"/>
            </a:avLst>
          </a:prstGeom>
          <a:noFill/>
          <a:ln>
            <a:noFill/>
          </a:ln>
        </p:spPr>
      </p:pic>
      <p:sp>
        <p:nvSpPr>
          <p:cNvPr id="692" name="Google Shape;692;p30"/>
          <p:cNvSpPr txBox="1"/>
          <p:nvPr/>
        </p:nvSpPr>
        <p:spPr>
          <a:xfrm>
            <a:off x="2727275" y="4298425"/>
            <a:ext cx="18780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a:latin typeface="Didact Gothic"/>
                <a:ea typeface="Didact Gothic"/>
                <a:cs typeface="Didact Gothic"/>
                <a:sym typeface="Didact Gothic"/>
              </a:rPr>
              <a:t>A user’s review</a:t>
            </a:r>
            <a:endParaRPr sz="1700">
              <a:latin typeface="Didact Gothic"/>
              <a:ea typeface="Didact Gothic"/>
              <a:cs typeface="Didact Gothic"/>
              <a:sym typeface="Didact Gothic"/>
            </a:endParaRPr>
          </a:p>
        </p:txBody>
      </p:sp>
      <p:sp>
        <p:nvSpPr>
          <p:cNvPr id="693" name="Google Shape;693;p30"/>
          <p:cNvSpPr txBox="1"/>
          <p:nvPr/>
        </p:nvSpPr>
        <p:spPr>
          <a:xfrm>
            <a:off x="4826803" y="4298425"/>
            <a:ext cx="25632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a:latin typeface="Didact Gothic"/>
                <a:ea typeface="Didact Gothic"/>
                <a:cs typeface="Didact Gothic"/>
                <a:sym typeface="Didact Gothic"/>
              </a:rPr>
              <a:t>Commenting / Upvoting</a:t>
            </a:r>
            <a:endParaRPr sz="1700">
              <a:latin typeface="Didact Gothic"/>
              <a:ea typeface="Didact Gothic"/>
              <a:cs typeface="Didact Gothic"/>
              <a:sym typeface="Didact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1"/>
          <p:cNvSpPr txBox="1"/>
          <p:nvPr/>
        </p:nvSpPr>
        <p:spPr>
          <a:xfrm>
            <a:off x="677025" y="526600"/>
            <a:ext cx="7823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latin typeface="Didact Gothic"/>
                <a:ea typeface="Didact Gothic"/>
                <a:cs typeface="Didact Gothic"/>
                <a:sym typeface="Didact Gothic"/>
              </a:rPr>
              <a:t>Prototype</a:t>
            </a:r>
            <a:endParaRPr sz="1700" b="1">
              <a:latin typeface="Didact Gothic"/>
              <a:ea typeface="Didact Gothic"/>
              <a:cs typeface="Didact Gothic"/>
              <a:sym typeface="Didact Gothic"/>
            </a:endParaRPr>
          </a:p>
        </p:txBody>
      </p:sp>
      <p:pic>
        <p:nvPicPr>
          <p:cNvPr id="699" name="Google Shape;699;p31"/>
          <p:cNvPicPr preferRelativeResize="0"/>
          <p:nvPr/>
        </p:nvPicPr>
        <p:blipFill rotWithShape="1">
          <a:blip r:embed="rId3">
            <a:alphaModFix/>
          </a:blip>
          <a:srcRect l="4967" t="1591" r="4885" b="1377"/>
          <a:stretch/>
        </p:blipFill>
        <p:spPr>
          <a:xfrm>
            <a:off x="2758600" y="460450"/>
            <a:ext cx="1789800" cy="3750900"/>
          </a:xfrm>
          <a:prstGeom prst="roundRect">
            <a:avLst>
              <a:gd name="adj" fmla="val 16667"/>
            </a:avLst>
          </a:prstGeom>
          <a:noFill/>
          <a:ln>
            <a:noFill/>
          </a:ln>
        </p:spPr>
      </p:pic>
      <p:pic>
        <p:nvPicPr>
          <p:cNvPr id="700" name="Google Shape;700;p31"/>
          <p:cNvPicPr preferRelativeResize="0"/>
          <p:nvPr/>
        </p:nvPicPr>
        <p:blipFill rotWithShape="1">
          <a:blip r:embed="rId4">
            <a:alphaModFix/>
          </a:blip>
          <a:srcRect l="5263" t="1936" r="4451" b="1724"/>
          <a:stretch/>
        </p:blipFill>
        <p:spPr>
          <a:xfrm>
            <a:off x="5221550" y="460450"/>
            <a:ext cx="1789800" cy="3750900"/>
          </a:xfrm>
          <a:prstGeom prst="roundRect">
            <a:avLst>
              <a:gd name="adj" fmla="val 16667"/>
            </a:avLst>
          </a:prstGeom>
          <a:noFill/>
          <a:ln>
            <a:noFill/>
          </a:ln>
        </p:spPr>
      </p:pic>
      <p:sp>
        <p:nvSpPr>
          <p:cNvPr id="701" name="Google Shape;701;p31"/>
          <p:cNvSpPr txBox="1"/>
          <p:nvPr/>
        </p:nvSpPr>
        <p:spPr>
          <a:xfrm>
            <a:off x="3989350" y="4306350"/>
            <a:ext cx="18780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a:latin typeface="Didact Gothic"/>
                <a:ea typeface="Didact Gothic"/>
                <a:cs typeface="Didact Gothic"/>
                <a:sym typeface="Didact Gothic"/>
              </a:rPr>
              <a:t>Writing a Review</a:t>
            </a:r>
            <a:endParaRPr sz="1700">
              <a:latin typeface="Didact Gothic"/>
              <a:ea typeface="Didact Gothic"/>
              <a:cs typeface="Didact Gothic"/>
              <a:sym typeface="Didact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05"/>
        <p:cNvGrpSpPr/>
        <p:nvPr/>
      </p:nvGrpSpPr>
      <p:grpSpPr>
        <a:xfrm>
          <a:off x="0" y="0"/>
          <a:ext cx="0" cy="0"/>
          <a:chOff x="0" y="0"/>
          <a:chExt cx="0" cy="0"/>
        </a:xfrm>
      </p:grpSpPr>
      <p:sp>
        <p:nvSpPr>
          <p:cNvPr id="706" name="Google Shape;706;p32"/>
          <p:cNvSpPr txBox="1">
            <a:spLocks noGrp="1"/>
          </p:cNvSpPr>
          <p:nvPr>
            <p:ph type="ctrTitle"/>
          </p:nvPr>
        </p:nvSpPr>
        <p:spPr>
          <a:xfrm>
            <a:off x="339838" y="2060775"/>
            <a:ext cx="6573300" cy="100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a:t>User Study</a:t>
            </a:r>
            <a:endParaRPr sz="5000"/>
          </a:p>
          <a:p>
            <a:pPr marL="0" lvl="0" indent="0" algn="l" rtl="0">
              <a:spcBef>
                <a:spcPts val="0"/>
              </a:spcBef>
              <a:spcAft>
                <a:spcPts val="0"/>
              </a:spcAft>
              <a:buNone/>
            </a:pPr>
            <a:r>
              <a:rPr lang="en" sz="5000"/>
              <a:t>Results</a:t>
            </a:r>
            <a:endParaRPr sz="5000"/>
          </a:p>
        </p:txBody>
      </p:sp>
      <p:sp>
        <p:nvSpPr>
          <p:cNvPr id="707" name="Google Shape;707;p32"/>
          <p:cNvSpPr/>
          <p:nvPr/>
        </p:nvSpPr>
        <p:spPr>
          <a:xfrm>
            <a:off x="3737471" y="3592044"/>
            <a:ext cx="8933" cy="3970"/>
          </a:xfrm>
          <a:custGeom>
            <a:avLst/>
            <a:gdLst/>
            <a:ahLst/>
            <a:cxnLst/>
            <a:rect l="l" t="t" r="r" b="b"/>
            <a:pathLst>
              <a:path w="369" h="164" extrusionOk="0">
                <a:moveTo>
                  <a:pt x="1" y="0"/>
                </a:moveTo>
                <a:cubicBezTo>
                  <a:pt x="164" y="0"/>
                  <a:pt x="164" y="0"/>
                  <a:pt x="369" y="164"/>
                </a:cubicBezTo>
                <a:lnTo>
                  <a:pt x="369" y="0"/>
                </a:lnTo>
                <a:close/>
              </a:path>
            </a:pathLst>
          </a:custGeom>
          <a:solidFill>
            <a:srgbClr val="BBD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2"/>
          <p:cNvSpPr/>
          <p:nvPr/>
        </p:nvSpPr>
        <p:spPr>
          <a:xfrm>
            <a:off x="4071957" y="3717705"/>
            <a:ext cx="3970" cy="7941"/>
          </a:xfrm>
          <a:custGeom>
            <a:avLst/>
            <a:gdLst/>
            <a:ahLst/>
            <a:cxnLst/>
            <a:rect l="l" t="t" r="r" b="b"/>
            <a:pathLst>
              <a:path w="164" h="328" extrusionOk="0">
                <a:moveTo>
                  <a:pt x="164" y="1"/>
                </a:moveTo>
                <a:cubicBezTo>
                  <a:pt x="164" y="164"/>
                  <a:pt x="164" y="328"/>
                  <a:pt x="0" y="328"/>
                </a:cubicBezTo>
                <a:lnTo>
                  <a:pt x="0" y="328"/>
                </a:lnTo>
                <a:cubicBezTo>
                  <a:pt x="164" y="328"/>
                  <a:pt x="164" y="164"/>
                  <a:pt x="164" y="1"/>
                </a:cubicBezTo>
                <a:close/>
              </a:path>
            </a:pathLst>
          </a:custGeom>
          <a:solidFill>
            <a:srgbClr val="609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2"/>
          <p:cNvSpPr/>
          <p:nvPr/>
        </p:nvSpPr>
        <p:spPr>
          <a:xfrm>
            <a:off x="8198426" y="2198588"/>
            <a:ext cx="16688" cy="109793"/>
          </a:xfrm>
          <a:custGeom>
            <a:avLst/>
            <a:gdLst/>
            <a:ahLst/>
            <a:cxnLst/>
            <a:rect l="l" t="t" r="r" b="b"/>
            <a:pathLst>
              <a:path w="696" h="4579" extrusionOk="0">
                <a:moveTo>
                  <a:pt x="0" y="0"/>
                </a:moveTo>
                <a:lnTo>
                  <a:pt x="0" y="4088"/>
                </a:lnTo>
                <a:lnTo>
                  <a:pt x="695" y="4578"/>
                </a:lnTo>
                <a:lnTo>
                  <a:pt x="695" y="695"/>
                </a:lnTo>
                <a:lnTo>
                  <a:pt x="0" y="0"/>
                </a:lnTo>
                <a:close/>
              </a:path>
            </a:pathLst>
          </a:custGeom>
          <a:solidFill>
            <a:srgbClr val="065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2"/>
          <p:cNvSpPr/>
          <p:nvPr/>
        </p:nvSpPr>
        <p:spPr>
          <a:xfrm>
            <a:off x="8015136" y="2773900"/>
            <a:ext cx="3956" cy="86271"/>
          </a:xfrm>
          <a:custGeom>
            <a:avLst/>
            <a:gdLst/>
            <a:ahLst/>
            <a:cxnLst/>
            <a:rect l="l" t="t" r="r" b="b"/>
            <a:pathLst>
              <a:path w="165" h="3598" extrusionOk="0">
                <a:moveTo>
                  <a:pt x="164" y="0"/>
                </a:moveTo>
                <a:lnTo>
                  <a:pt x="1" y="3597"/>
                </a:lnTo>
                <a:lnTo>
                  <a:pt x="1" y="3597"/>
                </a:lnTo>
                <a:lnTo>
                  <a:pt x="164" y="0"/>
                </a:lnTo>
                <a:lnTo>
                  <a:pt x="164" y="0"/>
                </a:lnTo>
                <a:close/>
                <a:moveTo>
                  <a:pt x="164" y="0"/>
                </a:moveTo>
                <a:lnTo>
                  <a:pt x="164" y="0"/>
                </a:lnTo>
                <a:lnTo>
                  <a:pt x="164" y="0"/>
                </a:lnTo>
                <a:close/>
              </a:path>
            </a:pathLst>
          </a:custGeom>
          <a:solidFill>
            <a:srgbClr val="F7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2"/>
          <p:cNvSpPr/>
          <p:nvPr/>
        </p:nvSpPr>
        <p:spPr>
          <a:xfrm>
            <a:off x="8117068" y="2366173"/>
            <a:ext cx="24" cy="24"/>
          </a:xfrm>
          <a:custGeom>
            <a:avLst/>
            <a:gdLst/>
            <a:ahLst/>
            <a:cxnLst/>
            <a:rect l="l" t="t" r="r" b="b"/>
            <a:pathLst>
              <a:path w="1" h="1" extrusionOk="0">
                <a:moveTo>
                  <a:pt x="1" y="1"/>
                </a:moveTo>
                <a:lnTo>
                  <a:pt x="1" y="1"/>
                </a:lnTo>
                <a:lnTo>
                  <a:pt x="1" y="1"/>
                </a:lnTo>
                <a:close/>
                <a:moveTo>
                  <a:pt x="1" y="1"/>
                </a:moveTo>
                <a:lnTo>
                  <a:pt x="1" y="1"/>
                </a:lnTo>
                <a:lnTo>
                  <a:pt x="1" y="1"/>
                </a:lnTo>
                <a:lnTo>
                  <a:pt x="1" y="1"/>
                </a:lnTo>
                <a:close/>
              </a:path>
            </a:pathLst>
          </a:custGeom>
          <a:solidFill>
            <a:srgbClr val="DCD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2"/>
          <p:cNvSpPr/>
          <p:nvPr/>
        </p:nvSpPr>
        <p:spPr>
          <a:xfrm>
            <a:off x="7977898" y="2362264"/>
            <a:ext cx="143122" cy="109793"/>
          </a:xfrm>
          <a:custGeom>
            <a:avLst/>
            <a:gdLst/>
            <a:ahLst/>
            <a:cxnLst/>
            <a:rect l="l" t="t" r="r" b="b"/>
            <a:pathLst>
              <a:path w="5969" h="4579" extrusionOk="0">
                <a:moveTo>
                  <a:pt x="4783" y="0"/>
                </a:moveTo>
                <a:cubicBezTo>
                  <a:pt x="3066" y="1186"/>
                  <a:pt x="1554" y="2535"/>
                  <a:pt x="1" y="3720"/>
                </a:cubicBezTo>
                <a:cubicBezTo>
                  <a:pt x="328" y="4088"/>
                  <a:pt x="859" y="4251"/>
                  <a:pt x="1186" y="4578"/>
                </a:cubicBezTo>
                <a:cubicBezTo>
                  <a:pt x="2739" y="3393"/>
                  <a:pt x="4415" y="2044"/>
                  <a:pt x="5968" y="818"/>
                </a:cubicBezTo>
                <a:cubicBezTo>
                  <a:pt x="5968" y="491"/>
                  <a:pt x="5968" y="327"/>
                  <a:pt x="5805" y="164"/>
                </a:cubicBezTo>
                <a:cubicBezTo>
                  <a:pt x="5641" y="0"/>
                  <a:pt x="5437" y="0"/>
                  <a:pt x="5273" y="0"/>
                </a:cubicBezTo>
                <a:close/>
              </a:path>
            </a:pathLst>
          </a:custGeom>
          <a:solidFill>
            <a:srgbClr val="B8D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2"/>
          <p:cNvSpPr/>
          <p:nvPr/>
        </p:nvSpPr>
        <p:spPr>
          <a:xfrm>
            <a:off x="7708381" y="2660219"/>
            <a:ext cx="12756" cy="45102"/>
          </a:xfrm>
          <a:custGeom>
            <a:avLst/>
            <a:gdLst/>
            <a:ahLst/>
            <a:cxnLst/>
            <a:rect l="l" t="t" r="r" b="b"/>
            <a:pathLst>
              <a:path w="532" h="1881" extrusionOk="0">
                <a:moveTo>
                  <a:pt x="327" y="164"/>
                </a:moveTo>
                <a:cubicBezTo>
                  <a:pt x="532" y="491"/>
                  <a:pt x="164" y="1185"/>
                  <a:pt x="0" y="1880"/>
                </a:cubicBezTo>
                <a:lnTo>
                  <a:pt x="0" y="1880"/>
                </a:lnTo>
                <a:cubicBezTo>
                  <a:pt x="164" y="1185"/>
                  <a:pt x="532" y="491"/>
                  <a:pt x="327" y="164"/>
                </a:cubicBezTo>
                <a:close/>
                <a:moveTo>
                  <a:pt x="327" y="0"/>
                </a:moveTo>
                <a:lnTo>
                  <a:pt x="327" y="164"/>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2"/>
          <p:cNvSpPr/>
          <p:nvPr/>
        </p:nvSpPr>
        <p:spPr>
          <a:xfrm>
            <a:off x="7708381" y="2643554"/>
            <a:ext cx="41169" cy="61766"/>
          </a:xfrm>
          <a:custGeom>
            <a:avLst/>
            <a:gdLst/>
            <a:ahLst/>
            <a:cxnLst/>
            <a:rect l="l" t="t" r="r" b="b"/>
            <a:pathLst>
              <a:path w="1717" h="2576" extrusionOk="0">
                <a:moveTo>
                  <a:pt x="1186" y="0"/>
                </a:moveTo>
                <a:cubicBezTo>
                  <a:pt x="859" y="164"/>
                  <a:pt x="532" y="327"/>
                  <a:pt x="327" y="695"/>
                </a:cubicBezTo>
                <a:lnTo>
                  <a:pt x="327" y="859"/>
                </a:lnTo>
                <a:cubicBezTo>
                  <a:pt x="532" y="1186"/>
                  <a:pt x="164" y="1880"/>
                  <a:pt x="0" y="2575"/>
                </a:cubicBezTo>
                <a:cubicBezTo>
                  <a:pt x="532" y="2044"/>
                  <a:pt x="1022" y="1717"/>
                  <a:pt x="1717" y="1186"/>
                </a:cubicBezTo>
                <a:cubicBezTo>
                  <a:pt x="1349" y="859"/>
                  <a:pt x="1186" y="327"/>
                  <a:pt x="1186" y="0"/>
                </a:cubicBezTo>
                <a:close/>
              </a:path>
            </a:pathLst>
          </a:custGeom>
          <a:solidFill>
            <a:srgbClr val="B8D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2"/>
          <p:cNvSpPr/>
          <p:nvPr/>
        </p:nvSpPr>
        <p:spPr>
          <a:xfrm>
            <a:off x="8083738" y="2517116"/>
            <a:ext cx="24529" cy="16688"/>
          </a:xfrm>
          <a:custGeom>
            <a:avLst/>
            <a:gdLst/>
            <a:ahLst/>
            <a:cxnLst/>
            <a:rect l="l" t="t" r="r" b="b"/>
            <a:pathLst>
              <a:path w="1023" h="696" extrusionOk="0">
                <a:moveTo>
                  <a:pt x="1" y="0"/>
                </a:moveTo>
                <a:lnTo>
                  <a:pt x="1" y="0"/>
                </a:lnTo>
                <a:cubicBezTo>
                  <a:pt x="205" y="327"/>
                  <a:pt x="532" y="491"/>
                  <a:pt x="1023" y="695"/>
                </a:cubicBezTo>
                <a:lnTo>
                  <a:pt x="1023" y="491"/>
                </a:lnTo>
                <a:cubicBezTo>
                  <a:pt x="532" y="491"/>
                  <a:pt x="369" y="327"/>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2"/>
          <p:cNvSpPr/>
          <p:nvPr/>
        </p:nvSpPr>
        <p:spPr>
          <a:xfrm>
            <a:off x="7770125" y="2766060"/>
            <a:ext cx="32370" cy="12756"/>
          </a:xfrm>
          <a:custGeom>
            <a:avLst/>
            <a:gdLst/>
            <a:ahLst/>
            <a:cxnLst/>
            <a:rect l="l" t="t" r="r" b="b"/>
            <a:pathLst>
              <a:path w="1350" h="532" extrusionOk="0">
                <a:moveTo>
                  <a:pt x="1349" y="0"/>
                </a:moveTo>
                <a:cubicBezTo>
                  <a:pt x="1022" y="0"/>
                  <a:pt x="491" y="164"/>
                  <a:pt x="0" y="532"/>
                </a:cubicBezTo>
                <a:lnTo>
                  <a:pt x="0" y="532"/>
                </a:lnTo>
                <a:cubicBezTo>
                  <a:pt x="491" y="164"/>
                  <a:pt x="1022" y="0"/>
                  <a:pt x="13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2"/>
          <p:cNvSpPr/>
          <p:nvPr/>
        </p:nvSpPr>
        <p:spPr>
          <a:xfrm>
            <a:off x="7802472" y="2766060"/>
            <a:ext cx="24" cy="24"/>
          </a:xfrm>
          <a:custGeom>
            <a:avLst/>
            <a:gdLst/>
            <a:ahLst/>
            <a:cxnLst/>
            <a:rect l="l" t="t" r="r" b="b"/>
            <a:pathLst>
              <a:path w="1" h="1" extrusionOk="0">
                <a:moveTo>
                  <a:pt x="0" y="0"/>
                </a:moveTo>
                <a:lnTo>
                  <a:pt x="0" y="0"/>
                </a:lnTo>
                <a:lnTo>
                  <a:pt x="0" y="0"/>
                </a:lnTo>
                <a:close/>
              </a:path>
            </a:pathLst>
          </a:custGeom>
          <a:solidFill>
            <a:srgbClr val="FFEE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2"/>
          <p:cNvSpPr/>
          <p:nvPr/>
        </p:nvSpPr>
        <p:spPr>
          <a:xfrm>
            <a:off x="7802472" y="2762127"/>
            <a:ext cx="20597" cy="3956"/>
          </a:xfrm>
          <a:custGeom>
            <a:avLst/>
            <a:gdLst/>
            <a:ahLst/>
            <a:cxnLst/>
            <a:rect l="l" t="t" r="r" b="b"/>
            <a:pathLst>
              <a:path w="859" h="165" extrusionOk="0">
                <a:moveTo>
                  <a:pt x="858" y="164"/>
                </a:moveTo>
                <a:lnTo>
                  <a:pt x="858" y="164"/>
                </a:lnTo>
                <a:lnTo>
                  <a:pt x="858" y="164"/>
                </a:lnTo>
                <a:lnTo>
                  <a:pt x="858" y="164"/>
                </a:lnTo>
                <a:close/>
                <a:moveTo>
                  <a:pt x="491" y="1"/>
                </a:moveTo>
                <a:cubicBezTo>
                  <a:pt x="327" y="1"/>
                  <a:pt x="164" y="164"/>
                  <a:pt x="0" y="164"/>
                </a:cubicBezTo>
                <a:lnTo>
                  <a:pt x="0" y="164"/>
                </a:lnTo>
                <a:cubicBezTo>
                  <a:pt x="164" y="164"/>
                  <a:pt x="327" y="1"/>
                  <a:pt x="491" y="1"/>
                </a:cubicBezTo>
                <a:cubicBezTo>
                  <a:pt x="491" y="1"/>
                  <a:pt x="695" y="164"/>
                  <a:pt x="858" y="164"/>
                </a:cubicBezTo>
                <a:cubicBezTo>
                  <a:pt x="695" y="164"/>
                  <a:pt x="491" y="1"/>
                  <a:pt x="491" y="1"/>
                </a:cubicBezTo>
                <a:close/>
              </a:path>
            </a:pathLst>
          </a:custGeom>
          <a:solidFill>
            <a:srgbClr val="FAE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2"/>
          <p:cNvSpPr/>
          <p:nvPr/>
        </p:nvSpPr>
        <p:spPr>
          <a:xfrm>
            <a:off x="7770125" y="2741554"/>
            <a:ext cx="68624" cy="37261"/>
          </a:xfrm>
          <a:custGeom>
            <a:avLst/>
            <a:gdLst/>
            <a:ahLst/>
            <a:cxnLst/>
            <a:rect l="l" t="t" r="r" b="b"/>
            <a:pathLst>
              <a:path w="2862" h="1554" extrusionOk="0">
                <a:moveTo>
                  <a:pt x="1676" y="1"/>
                </a:moveTo>
                <a:cubicBezTo>
                  <a:pt x="1186" y="532"/>
                  <a:pt x="491" y="1022"/>
                  <a:pt x="0" y="1554"/>
                </a:cubicBezTo>
                <a:cubicBezTo>
                  <a:pt x="491" y="1186"/>
                  <a:pt x="1022" y="1022"/>
                  <a:pt x="1349" y="1022"/>
                </a:cubicBezTo>
                <a:cubicBezTo>
                  <a:pt x="1513" y="1022"/>
                  <a:pt x="1676" y="859"/>
                  <a:pt x="1840" y="859"/>
                </a:cubicBezTo>
                <a:cubicBezTo>
                  <a:pt x="1840" y="859"/>
                  <a:pt x="2044" y="1022"/>
                  <a:pt x="2207" y="1022"/>
                </a:cubicBezTo>
                <a:cubicBezTo>
                  <a:pt x="2534" y="859"/>
                  <a:pt x="2698" y="695"/>
                  <a:pt x="2861" y="532"/>
                </a:cubicBezTo>
                <a:cubicBezTo>
                  <a:pt x="2371" y="328"/>
                  <a:pt x="2044" y="164"/>
                  <a:pt x="1676" y="1"/>
                </a:cubicBezTo>
                <a:close/>
              </a:path>
            </a:pathLst>
          </a:custGeom>
          <a:solidFill>
            <a:srgbClr val="B8D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2"/>
          <p:cNvSpPr/>
          <p:nvPr/>
        </p:nvSpPr>
        <p:spPr>
          <a:xfrm>
            <a:off x="7896563" y="2892497"/>
            <a:ext cx="7865" cy="3932"/>
          </a:xfrm>
          <a:custGeom>
            <a:avLst/>
            <a:gdLst/>
            <a:ahLst/>
            <a:cxnLst/>
            <a:rect l="l" t="t" r="r" b="b"/>
            <a:pathLst>
              <a:path w="328" h="164" extrusionOk="0">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0"/>
                </a:moveTo>
                <a:lnTo>
                  <a:pt x="164" y="0"/>
                </a:lnTo>
                <a:lnTo>
                  <a:pt x="164" y="0"/>
                </a:lnTo>
                <a:close/>
                <a:moveTo>
                  <a:pt x="164" y="0"/>
                </a:moveTo>
                <a:lnTo>
                  <a:pt x="164" y="0"/>
                </a:lnTo>
                <a:lnTo>
                  <a:pt x="164" y="0"/>
                </a:lnTo>
                <a:close/>
                <a:moveTo>
                  <a:pt x="164" y="0"/>
                </a:moveTo>
                <a:lnTo>
                  <a:pt x="164" y="0"/>
                </a:lnTo>
                <a:lnTo>
                  <a:pt x="164"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close/>
              </a:path>
            </a:pathLst>
          </a:custGeom>
          <a:solidFill>
            <a:srgbClr val="FAE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2"/>
          <p:cNvSpPr/>
          <p:nvPr/>
        </p:nvSpPr>
        <p:spPr>
          <a:xfrm>
            <a:off x="8019068" y="2773900"/>
            <a:ext cx="24" cy="24"/>
          </a:xfrm>
          <a:custGeom>
            <a:avLst/>
            <a:gdLst/>
            <a:ahLst/>
            <a:cxnLst/>
            <a:rect l="l" t="t" r="r" b="b"/>
            <a:pathLst>
              <a:path w="1" h="1" extrusionOk="0">
                <a:moveTo>
                  <a:pt x="0" y="0"/>
                </a:moveTo>
                <a:lnTo>
                  <a:pt x="0" y="0"/>
                </a:lnTo>
                <a:lnTo>
                  <a:pt x="0" y="0"/>
                </a:lnTo>
                <a:lnTo>
                  <a:pt x="0" y="0"/>
                </a:lnTo>
                <a:lnTo>
                  <a:pt x="0" y="0"/>
                </a:lnTo>
                <a:close/>
              </a:path>
            </a:pathLst>
          </a:custGeom>
          <a:solidFill>
            <a:srgbClr val="FAF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2"/>
          <p:cNvSpPr/>
          <p:nvPr/>
        </p:nvSpPr>
        <p:spPr>
          <a:xfrm>
            <a:off x="8019068" y="2773900"/>
            <a:ext cx="24" cy="24"/>
          </a:xfrm>
          <a:custGeom>
            <a:avLst/>
            <a:gdLst/>
            <a:ahLst/>
            <a:cxnLst/>
            <a:rect l="l" t="t" r="r" b="b"/>
            <a:pathLst>
              <a:path w="1" h="1" extrusionOk="0">
                <a:moveTo>
                  <a:pt x="0" y="0"/>
                </a:moveTo>
                <a:lnTo>
                  <a:pt x="0" y="0"/>
                </a:lnTo>
                <a:lnTo>
                  <a:pt x="0" y="0"/>
                </a:lnTo>
                <a:close/>
              </a:path>
            </a:pathLst>
          </a:custGeom>
          <a:solidFill>
            <a:srgbClr val="FAE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32"/>
          <p:cNvGrpSpPr/>
          <p:nvPr/>
        </p:nvGrpSpPr>
        <p:grpSpPr>
          <a:xfrm>
            <a:off x="3348445" y="3676424"/>
            <a:ext cx="6289057" cy="539064"/>
            <a:chOff x="3457434" y="4469778"/>
            <a:chExt cx="6350017" cy="544289"/>
          </a:xfrm>
        </p:grpSpPr>
        <p:sp>
          <p:nvSpPr>
            <p:cNvPr id="724" name="Google Shape;724;p32"/>
            <p:cNvSpPr/>
            <p:nvPr/>
          </p:nvSpPr>
          <p:spPr>
            <a:xfrm>
              <a:off x="3457434" y="4667694"/>
              <a:ext cx="1467538" cy="346372"/>
            </a:xfrm>
            <a:custGeom>
              <a:avLst/>
              <a:gdLst/>
              <a:ahLst/>
              <a:cxnLst/>
              <a:rect l="l" t="t" r="r" b="b"/>
              <a:pathLst>
                <a:path w="60617" h="14307" extrusionOk="0">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2"/>
            <p:cNvSpPr/>
            <p:nvPr/>
          </p:nvSpPr>
          <p:spPr>
            <a:xfrm>
              <a:off x="3531662" y="4713209"/>
              <a:ext cx="1393310" cy="255319"/>
            </a:xfrm>
            <a:custGeom>
              <a:avLst/>
              <a:gdLst/>
              <a:ahLst/>
              <a:cxnLst/>
              <a:rect l="l" t="t" r="r" b="b"/>
              <a:pathLst>
                <a:path w="57551" h="10546" extrusionOk="0">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2"/>
            <p:cNvSpPr/>
            <p:nvPr/>
          </p:nvSpPr>
          <p:spPr>
            <a:xfrm>
              <a:off x="3531662" y="4750807"/>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2"/>
            <p:cNvSpPr/>
            <p:nvPr/>
          </p:nvSpPr>
          <p:spPr>
            <a:xfrm>
              <a:off x="3598337" y="4741898"/>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2"/>
            <p:cNvSpPr/>
            <p:nvPr/>
          </p:nvSpPr>
          <p:spPr>
            <a:xfrm>
              <a:off x="3531662" y="4812156"/>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2"/>
            <p:cNvSpPr/>
            <p:nvPr/>
          </p:nvSpPr>
          <p:spPr>
            <a:xfrm>
              <a:off x="3531662" y="4804239"/>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2"/>
            <p:cNvSpPr/>
            <p:nvPr/>
          </p:nvSpPr>
          <p:spPr>
            <a:xfrm>
              <a:off x="3531662" y="4869557"/>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2"/>
            <p:cNvSpPr/>
            <p:nvPr/>
          </p:nvSpPr>
          <p:spPr>
            <a:xfrm>
              <a:off x="3531662" y="4861641"/>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2"/>
            <p:cNvSpPr/>
            <p:nvPr/>
          </p:nvSpPr>
          <p:spPr>
            <a:xfrm>
              <a:off x="3531662" y="4931898"/>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2"/>
            <p:cNvSpPr/>
            <p:nvPr/>
          </p:nvSpPr>
          <p:spPr>
            <a:xfrm>
              <a:off x="3607862" y="4923982"/>
              <a:ext cx="1422023" cy="15858"/>
            </a:xfrm>
            <a:custGeom>
              <a:avLst/>
              <a:gdLst/>
              <a:ahLst/>
              <a:cxnLst/>
              <a:rect l="l" t="t" r="r" b="b"/>
              <a:pathLst>
                <a:path w="58737" h="655" extrusionOk="0">
                  <a:moveTo>
                    <a:pt x="0" y="0"/>
                  </a:moveTo>
                  <a:lnTo>
                    <a:pt x="0" y="654"/>
                  </a:lnTo>
                  <a:lnTo>
                    <a:pt x="58736" y="654"/>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2"/>
            <p:cNvSpPr/>
            <p:nvPr/>
          </p:nvSpPr>
          <p:spPr>
            <a:xfrm>
              <a:off x="3457434" y="4469778"/>
              <a:ext cx="1467538" cy="197941"/>
            </a:xfrm>
            <a:custGeom>
              <a:avLst/>
              <a:gdLst/>
              <a:ahLst/>
              <a:cxnLst/>
              <a:rect l="l" t="t" r="r" b="b"/>
              <a:pathLst>
                <a:path w="60617" h="8176" extrusionOk="0">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2"/>
            <p:cNvSpPr/>
            <p:nvPr/>
          </p:nvSpPr>
          <p:spPr>
            <a:xfrm>
              <a:off x="3531662" y="4494520"/>
              <a:ext cx="1393310" cy="144485"/>
            </a:xfrm>
            <a:custGeom>
              <a:avLst/>
              <a:gdLst/>
              <a:ahLst/>
              <a:cxnLst/>
              <a:rect l="l" t="t" r="r" b="b"/>
              <a:pathLst>
                <a:path w="57551" h="5968" extrusionOk="0">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2"/>
            <p:cNvSpPr/>
            <p:nvPr/>
          </p:nvSpPr>
          <p:spPr>
            <a:xfrm>
              <a:off x="3531662" y="4515293"/>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2"/>
            <p:cNvSpPr/>
            <p:nvPr/>
          </p:nvSpPr>
          <p:spPr>
            <a:xfrm>
              <a:off x="3607862" y="4507376"/>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2"/>
            <p:cNvSpPr/>
            <p:nvPr/>
          </p:nvSpPr>
          <p:spPr>
            <a:xfrm>
              <a:off x="3531662" y="4552891"/>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2"/>
            <p:cNvSpPr/>
            <p:nvPr/>
          </p:nvSpPr>
          <p:spPr>
            <a:xfrm>
              <a:off x="3541187" y="4543981"/>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2"/>
            <p:cNvSpPr/>
            <p:nvPr/>
          </p:nvSpPr>
          <p:spPr>
            <a:xfrm>
              <a:off x="3531662" y="4585550"/>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2"/>
            <p:cNvSpPr/>
            <p:nvPr/>
          </p:nvSpPr>
          <p:spPr>
            <a:xfrm>
              <a:off x="3531662" y="4618209"/>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2"/>
            <p:cNvSpPr/>
            <p:nvPr/>
          </p:nvSpPr>
          <p:spPr>
            <a:xfrm>
              <a:off x="3607862" y="4610293"/>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2"/>
            <p:cNvSpPr/>
            <p:nvPr/>
          </p:nvSpPr>
          <p:spPr>
            <a:xfrm>
              <a:off x="3541187" y="4577633"/>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2"/>
            <p:cNvSpPr/>
            <p:nvPr/>
          </p:nvSpPr>
          <p:spPr>
            <a:xfrm>
              <a:off x="3494040" y="4494520"/>
              <a:ext cx="6313411" cy="12880"/>
            </a:xfrm>
            <a:custGeom>
              <a:avLst/>
              <a:gdLst/>
              <a:ahLst/>
              <a:cxnLst/>
              <a:rect l="l" t="t" r="r" b="b"/>
              <a:pathLst>
                <a:path w="260777" h="532" extrusionOk="0">
                  <a:moveTo>
                    <a:pt x="1" y="0"/>
                  </a:moveTo>
                  <a:lnTo>
                    <a:pt x="1" y="532"/>
                  </a:lnTo>
                  <a:cubicBezTo>
                    <a:pt x="369" y="368"/>
                    <a:pt x="696" y="164"/>
                    <a:pt x="1227" y="0"/>
                  </a:cubicBezTo>
                  <a:close/>
                  <a:moveTo>
                    <a:pt x="217491" y="0"/>
                  </a:moveTo>
                  <a:lnTo>
                    <a:pt x="218350" y="532"/>
                  </a:lnTo>
                  <a:lnTo>
                    <a:pt x="224317" y="532"/>
                  </a:lnTo>
                  <a:lnTo>
                    <a:pt x="224154" y="0"/>
                  </a:lnTo>
                  <a:close/>
                  <a:moveTo>
                    <a:pt x="255463" y="0"/>
                  </a:moveTo>
                  <a:lnTo>
                    <a:pt x="255463" y="532"/>
                  </a:lnTo>
                  <a:lnTo>
                    <a:pt x="260777" y="532"/>
                  </a:lnTo>
                  <a:lnTo>
                    <a:pt x="2607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5" name="Google Shape;745;p32"/>
          <p:cNvSpPr/>
          <p:nvPr/>
        </p:nvSpPr>
        <p:spPr>
          <a:xfrm>
            <a:off x="3948449" y="1309877"/>
            <a:ext cx="5113942" cy="3032359"/>
          </a:xfrm>
          <a:custGeom>
            <a:avLst/>
            <a:gdLst/>
            <a:ahLst/>
            <a:cxnLst/>
            <a:rect l="l" t="t" r="r" b="b"/>
            <a:pathLst>
              <a:path w="225135" h="134190" extrusionOk="0">
                <a:moveTo>
                  <a:pt x="41896" y="1"/>
                </a:moveTo>
                <a:cubicBezTo>
                  <a:pt x="37114" y="1"/>
                  <a:pt x="33190" y="3924"/>
                  <a:pt x="33190" y="8707"/>
                </a:cubicBezTo>
                <a:lnTo>
                  <a:pt x="33190" y="102349"/>
                </a:lnTo>
                <a:lnTo>
                  <a:pt x="1676" y="125197"/>
                </a:lnTo>
                <a:lnTo>
                  <a:pt x="2044" y="125197"/>
                </a:lnTo>
                <a:cubicBezTo>
                  <a:pt x="859" y="126015"/>
                  <a:pt x="0" y="127568"/>
                  <a:pt x="0" y="129081"/>
                </a:cubicBezTo>
                <a:cubicBezTo>
                  <a:pt x="0" y="131819"/>
                  <a:pt x="2371" y="134190"/>
                  <a:pt x="5109" y="134190"/>
                </a:cubicBezTo>
                <a:lnTo>
                  <a:pt x="220188" y="134190"/>
                </a:lnTo>
                <a:cubicBezTo>
                  <a:pt x="222927" y="134190"/>
                  <a:pt x="225134" y="131819"/>
                  <a:pt x="225134" y="129081"/>
                </a:cubicBezTo>
                <a:cubicBezTo>
                  <a:pt x="225134" y="127732"/>
                  <a:pt x="224644" y="126383"/>
                  <a:pt x="223622" y="125524"/>
                </a:cubicBezTo>
                <a:lnTo>
                  <a:pt x="223785" y="125524"/>
                </a:lnTo>
                <a:lnTo>
                  <a:pt x="192762" y="102349"/>
                </a:lnTo>
                <a:lnTo>
                  <a:pt x="192762" y="8707"/>
                </a:lnTo>
                <a:cubicBezTo>
                  <a:pt x="192762" y="3924"/>
                  <a:pt x="188879" y="1"/>
                  <a:pt x="1840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6" name="Google Shape;746;p32"/>
          <p:cNvGrpSpPr/>
          <p:nvPr/>
        </p:nvGrpSpPr>
        <p:grpSpPr>
          <a:xfrm>
            <a:off x="8535191" y="1055540"/>
            <a:ext cx="1176128" cy="2845470"/>
            <a:chOff x="7907551" y="-114309"/>
            <a:chExt cx="1908059" cy="4616272"/>
          </a:xfrm>
        </p:grpSpPr>
        <p:sp>
          <p:nvSpPr>
            <p:cNvPr id="747" name="Google Shape;747;p32"/>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2"/>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2"/>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2"/>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2"/>
            <p:cNvSpPr/>
            <p:nvPr/>
          </p:nvSpPr>
          <p:spPr>
            <a:xfrm>
              <a:off x="7907551"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2"/>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2"/>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2"/>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2"/>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2"/>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2"/>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2"/>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2"/>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2"/>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2"/>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2"/>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3" name="Google Shape;763;p32"/>
          <p:cNvSpPr/>
          <p:nvPr/>
        </p:nvSpPr>
        <p:spPr>
          <a:xfrm>
            <a:off x="3933040" y="1314834"/>
            <a:ext cx="5145401" cy="3032255"/>
          </a:xfrm>
          <a:custGeom>
            <a:avLst/>
            <a:gdLst/>
            <a:ahLst/>
            <a:cxnLst/>
            <a:rect l="l" t="t" r="r" b="b"/>
            <a:pathLst>
              <a:path w="225626" h="134722" extrusionOk="0">
                <a:moveTo>
                  <a:pt x="184261" y="491"/>
                </a:moveTo>
                <a:cubicBezTo>
                  <a:pt x="186468" y="491"/>
                  <a:pt x="188675" y="1513"/>
                  <a:pt x="190228" y="3066"/>
                </a:cubicBezTo>
                <a:cubicBezTo>
                  <a:pt x="191577" y="4578"/>
                  <a:pt x="192599" y="6622"/>
                  <a:pt x="192599" y="9034"/>
                </a:cubicBezTo>
                <a:lnTo>
                  <a:pt x="192599" y="102839"/>
                </a:lnTo>
                <a:lnTo>
                  <a:pt x="223381" y="125714"/>
                </a:lnTo>
                <a:lnTo>
                  <a:pt x="223581" y="126015"/>
                </a:lnTo>
                <a:cubicBezTo>
                  <a:pt x="224440" y="126873"/>
                  <a:pt x="225135" y="128059"/>
                  <a:pt x="225135" y="129408"/>
                </a:cubicBezTo>
                <a:cubicBezTo>
                  <a:pt x="225135" y="130797"/>
                  <a:pt x="224603" y="131983"/>
                  <a:pt x="223581" y="132841"/>
                </a:cubicBezTo>
                <a:cubicBezTo>
                  <a:pt x="222764" y="133699"/>
                  <a:pt x="221538" y="134190"/>
                  <a:pt x="220352" y="134190"/>
                </a:cubicBezTo>
                <a:lnTo>
                  <a:pt x="5273" y="134190"/>
                </a:lnTo>
                <a:cubicBezTo>
                  <a:pt x="3884" y="134190"/>
                  <a:pt x="2698" y="133699"/>
                  <a:pt x="1840" y="132841"/>
                </a:cubicBezTo>
                <a:cubicBezTo>
                  <a:pt x="1023" y="131983"/>
                  <a:pt x="491" y="130797"/>
                  <a:pt x="491" y="129408"/>
                </a:cubicBezTo>
                <a:cubicBezTo>
                  <a:pt x="491" y="127895"/>
                  <a:pt x="1186" y="126546"/>
                  <a:pt x="2371" y="125688"/>
                </a:cubicBezTo>
                <a:lnTo>
                  <a:pt x="2862" y="125157"/>
                </a:lnTo>
                <a:lnTo>
                  <a:pt x="2698" y="125157"/>
                </a:lnTo>
                <a:lnTo>
                  <a:pt x="33722" y="102839"/>
                </a:lnTo>
                <a:lnTo>
                  <a:pt x="33722" y="9034"/>
                </a:lnTo>
                <a:cubicBezTo>
                  <a:pt x="33722" y="6622"/>
                  <a:pt x="34539" y="4578"/>
                  <a:pt x="36092" y="3066"/>
                </a:cubicBezTo>
                <a:cubicBezTo>
                  <a:pt x="37605" y="1513"/>
                  <a:pt x="39853" y="491"/>
                  <a:pt x="42060" y="491"/>
                </a:cubicBezTo>
                <a:close/>
                <a:moveTo>
                  <a:pt x="42060" y="1"/>
                </a:moveTo>
                <a:cubicBezTo>
                  <a:pt x="37114" y="1"/>
                  <a:pt x="33190" y="4088"/>
                  <a:pt x="33190" y="9034"/>
                </a:cubicBezTo>
                <a:lnTo>
                  <a:pt x="33190" y="102676"/>
                </a:lnTo>
                <a:lnTo>
                  <a:pt x="1023" y="125688"/>
                </a:lnTo>
                <a:lnTo>
                  <a:pt x="1589" y="125688"/>
                </a:lnTo>
                <a:cubicBezTo>
                  <a:pt x="620" y="126584"/>
                  <a:pt x="1" y="127949"/>
                  <a:pt x="1" y="129408"/>
                </a:cubicBezTo>
                <a:cubicBezTo>
                  <a:pt x="1" y="132310"/>
                  <a:pt x="2371" y="134721"/>
                  <a:pt x="5273" y="134721"/>
                </a:cubicBezTo>
                <a:lnTo>
                  <a:pt x="220352" y="134721"/>
                </a:lnTo>
                <a:cubicBezTo>
                  <a:pt x="223254" y="134721"/>
                  <a:pt x="225625" y="132310"/>
                  <a:pt x="225625" y="129408"/>
                </a:cubicBezTo>
                <a:cubicBezTo>
                  <a:pt x="225625" y="128054"/>
                  <a:pt x="225101" y="126962"/>
                  <a:pt x="224258" y="126015"/>
                </a:cubicBezTo>
                <a:lnTo>
                  <a:pt x="224603" y="126015"/>
                </a:lnTo>
                <a:lnTo>
                  <a:pt x="223949" y="125530"/>
                </a:lnTo>
                <a:lnTo>
                  <a:pt x="223949" y="125530"/>
                </a:lnTo>
                <a:lnTo>
                  <a:pt x="223949" y="125524"/>
                </a:lnTo>
                <a:lnTo>
                  <a:pt x="223942" y="125524"/>
                </a:lnTo>
                <a:lnTo>
                  <a:pt x="193130" y="102676"/>
                </a:lnTo>
                <a:lnTo>
                  <a:pt x="193130" y="9034"/>
                </a:lnTo>
                <a:cubicBezTo>
                  <a:pt x="193130" y="4088"/>
                  <a:pt x="189043" y="1"/>
                  <a:pt x="184261" y="1"/>
                </a:cubicBezTo>
                <a:close/>
              </a:path>
            </a:pathLst>
          </a:custGeom>
          <a:solidFill>
            <a:srgbClr val="006FE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2"/>
          <p:cNvSpPr/>
          <p:nvPr/>
        </p:nvSpPr>
        <p:spPr>
          <a:xfrm>
            <a:off x="4019550" y="4153972"/>
            <a:ext cx="5013370" cy="10623"/>
          </a:xfrm>
          <a:custGeom>
            <a:avLst/>
            <a:gdLst/>
            <a:ahLst/>
            <a:cxnLst/>
            <a:rect l="l" t="t" r="r" b="b"/>
            <a:pathLst>
              <a:path w="219044" h="696" extrusionOk="0">
                <a:moveTo>
                  <a:pt x="0" y="1"/>
                </a:moveTo>
                <a:lnTo>
                  <a:pt x="0" y="695"/>
                </a:lnTo>
                <a:lnTo>
                  <a:pt x="219044" y="695"/>
                </a:lnTo>
                <a:lnTo>
                  <a:pt x="219044"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2"/>
          <p:cNvSpPr/>
          <p:nvPr/>
        </p:nvSpPr>
        <p:spPr>
          <a:xfrm>
            <a:off x="4320827" y="3679757"/>
            <a:ext cx="4422237" cy="367551"/>
          </a:xfrm>
          <a:custGeom>
            <a:avLst/>
            <a:gdLst/>
            <a:ahLst/>
            <a:cxnLst/>
            <a:rect l="l" t="t" r="r" b="b"/>
            <a:pathLst>
              <a:path w="192313" h="15329" extrusionOk="0">
                <a:moveTo>
                  <a:pt x="20806" y="164"/>
                </a:moveTo>
                <a:lnTo>
                  <a:pt x="44043" y="327"/>
                </a:lnTo>
                <a:lnTo>
                  <a:pt x="43777" y="327"/>
                </a:lnTo>
                <a:lnTo>
                  <a:pt x="42428" y="1840"/>
                </a:lnTo>
                <a:lnTo>
                  <a:pt x="30329" y="1676"/>
                </a:lnTo>
                <a:lnTo>
                  <a:pt x="32046" y="327"/>
                </a:lnTo>
                <a:lnTo>
                  <a:pt x="31188" y="327"/>
                </a:lnTo>
                <a:lnTo>
                  <a:pt x="29471" y="1676"/>
                </a:lnTo>
                <a:lnTo>
                  <a:pt x="18925" y="1676"/>
                </a:lnTo>
                <a:lnTo>
                  <a:pt x="20806" y="164"/>
                </a:lnTo>
                <a:close/>
                <a:moveTo>
                  <a:pt x="44632" y="332"/>
                </a:moveTo>
                <a:lnTo>
                  <a:pt x="67279" y="491"/>
                </a:lnTo>
                <a:lnTo>
                  <a:pt x="66625" y="2044"/>
                </a:lnTo>
                <a:lnTo>
                  <a:pt x="55876" y="2044"/>
                </a:lnTo>
                <a:lnTo>
                  <a:pt x="56897" y="491"/>
                </a:lnTo>
                <a:lnTo>
                  <a:pt x="56039" y="491"/>
                </a:lnTo>
                <a:lnTo>
                  <a:pt x="55017" y="1840"/>
                </a:lnTo>
                <a:lnTo>
                  <a:pt x="43286" y="1840"/>
                </a:lnTo>
                <a:lnTo>
                  <a:pt x="44632" y="332"/>
                </a:lnTo>
                <a:close/>
                <a:moveTo>
                  <a:pt x="68138" y="491"/>
                </a:moveTo>
                <a:lnTo>
                  <a:pt x="80073" y="654"/>
                </a:lnTo>
                <a:lnTo>
                  <a:pt x="79542" y="2208"/>
                </a:lnTo>
                <a:lnTo>
                  <a:pt x="67443" y="2044"/>
                </a:lnTo>
                <a:lnTo>
                  <a:pt x="68138" y="491"/>
                </a:lnTo>
                <a:close/>
                <a:moveTo>
                  <a:pt x="80727" y="654"/>
                </a:moveTo>
                <a:lnTo>
                  <a:pt x="92335" y="818"/>
                </a:lnTo>
                <a:lnTo>
                  <a:pt x="92335" y="2208"/>
                </a:lnTo>
                <a:lnTo>
                  <a:pt x="80400" y="2208"/>
                </a:lnTo>
                <a:lnTo>
                  <a:pt x="80727" y="654"/>
                </a:lnTo>
                <a:close/>
                <a:moveTo>
                  <a:pt x="104597" y="818"/>
                </a:moveTo>
                <a:lnTo>
                  <a:pt x="104761" y="2371"/>
                </a:lnTo>
                <a:lnTo>
                  <a:pt x="93194" y="2208"/>
                </a:lnTo>
                <a:lnTo>
                  <a:pt x="93194" y="818"/>
                </a:lnTo>
                <a:close/>
                <a:moveTo>
                  <a:pt x="105456" y="818"/>
                </a:moveTo>
                <a:lnTo>
                  <a:pt x="116492" y="1022"/>
                </a:lnTo>
                <a:lnTo>
                  <a:pt x="116860" y="2371"/>
                </a:lnTo>
                <a:lnTo>
                  <a:pt x="105619" y="2371"/>
                </a:lnTo>
                <a:lnTo>
                  <a:pt x="105456" y="818"/>
                </a:lnTo>
                <a:close/>
                <a:moveTo>
                  <a:pt x="128100" y="1022"/>
                </a:moveTo>
                <a:lnTo>
                  <a:pt x="128754" y="2535"/>
                </a:lnTo>
                <a:lnTo>
                  <a:pt x="117718" y="2371"/>
                </a:lnTo>
                <a:lnTo>
                  <a:pt x="117187" y="1022"/>
                </a:lnTo>
                <a:close/>
                <a:moveTo>
                  <a:pt x="128958" y="1022"/>
                </a:moveTo>
                <a:lnTo>
                  <a:pt x="139504" y="1186"/>
                </a:lnTo>
                <a:lnTo>
                  <a:pt x="140526" y="2535"/>
                </a:lnTo>
                <a:lnTo>
                  <a:pt x="129612" y="2535"/>
                </a:lnTo>
                <a:lnTo>
                  <a:pt x="128958" y="1022"/>
                </a:lnTo>
                <a:close/>
                <a:moveTo>
                  <a:pt x="150744" y="1186"/>
                </a:moveTo>
                <a:lnTo>
                  <a:pt x="151929" y="2698"/>
                </a:lnTo>
                <a:lnTo>
                  <a:pt x="141220" y="2535"/>
                </a:lnTo>
                <a:lnTo>
                  <a:pt x="140362" y="1186"/>
                </a:lnTo>
                <a:close/>
                <a:moveTo>
                  <a:pt x="151439" y="1186"/>
                </a:moveTo>
                <a:lnTo>
                  <a:pt x="162843" y="1349"/>
                </a:lnTo>
                <a:lnTo>
                  <a:pt x="164355" y="2698"/>
                </a:lnTo>
                <a:lnTo>
                  <a:pt x="152624" y="2698"/>
                </a:lnTo>
                <a:lnTo>
                  <a:pt x="151439" y="1186"/>
                </a:lnTo>
                <a:close/>
                <a:moveTo>
                  <a:pt x="163701" y="1349"/>
                </a:moveTo>
                <a:lnTo>
                  <a:pt x="174574" y="1513"/>
                </a:lnTo>
                <a:lnTo>
                  <a:pt x="176290" y="2862"/>
                </a:lnTo>
                <a:lnTo>
                  <a:pt x="165050" y="2698"/>
                </a:lnTo>
                <a:lnTo>
                  <a:pt x="163701" y="1349"/>
                </a:lnTo>
                <a:close/>
                <a:moveTo>
                  <a:pt x="18598" y="1840"/>
                </a:moveTo>
                <a:lnTo>
                  <a:pt x="29307" y="2044"/>
                </a:lnTo>
                <a:lnTo>
                  <a:pt x="27427" y="3556"/>
                </a:lnTo>
                <a:lnTo>
                  <a:pt x="16350" y="3556"/>
                </a:lnTo>
                <a:lnTo>
                  <a:pt x="18598" y="1840"/>
                </a:lnTo>
                <a:close/>
                <a:moveTo>
                  <a:pt x="42265" y="2044"/>
                </a:moveTo>
                <a:lnTo>
                  <a:pt x="40711" y="3720"/>
                </a:lnTo>
                <a:lnTo>
                  <a:pt x="28286" y="3556"/>
                </a:lnTo>
                <a:lnTo>
                  <a:pt x="30166" y="2044"/>
                </a:lnTo>
                <a:close/>
                <a:moveTo>
                  <a:pt x="43123" y="2044"/>
                </a:moveTo>
                <a:lnTo>
                  <a:pt x="54854" y="2208"/>
                </a:lnTo>
                <a:lnTo>
                  <a:pt x="53832" y="3720"/>
                </a:lnTo>
                <a:lnTo>
                  <a:pt x="41733" y="3720"/>
                </a:lnTo>
                <a:lnTo>
                  <a:pt x="43123" y="2044"/>
                </a:lnTo>
                <a:close/>
                <a:moveTo>
                  <a:pt x="66421" y="2208"/>
                </a:moveTo>
                <a:lnTo>
                  <a:pt x="65604" y="3883"/>
                </a:lnTo>
                <a:lnTo>
                  <a:pt x="54690" y="3720"/>
                </a:lnTo>
                <a:lnTo>
                  <a:pt x="55876" y="2208"/>
                </a:lnTo>
                <a:close/>
                <a:moveTo>
                  <a:pt x="67279" y="2208"/>
                </a:moveTo>
                <a:lnTo>
                  <a:pt x="79542" y="2371"/>
                </a:lnTo>
                <a:lnTo>
                  <a:pt x="79051" y="3883"/>
                </a:lnTo>
                <a:lnTo>
                  <a:pt x="66625" y="3883"/>
                </a:lnTo>
                <a:lnTo>
                  <a:pt x="67279" y="2208"/>
                </a:lnTo>
                <a:close/>
                <a:moveTo>
                  <a:pt x="92335" y="2371"/>
                </a:moveTo>
                <a:lnTo>
                  <a:pt x="92172" y="4088"/>
                </a:lnTo>
                <a:lnTo>
                  <a:pt x="79909" y="3883"/>
                </a:lnTo>
                <a:lnTo>
                  <a:pt x="80400" y="2371"/>
                </a:lnTo>
                <a:close/>
                <a:moveTo>
                  <a:pt x="93194" y="2371"/>
                </a:moveTo>
                <a:lnTo>
                  <a:pt x="104761" y="2535"/>
                </a:lnTo>
                <a:lnTo>
                  <a:pt x="104924" y="4088"/>
                </a:lnTo>
                <a:lnTo>
                  <a:pt x="92989" y="4088"/>
                </a:lnTo>
                <a:lnTo>
                  <a:pt x="93194" y="2371"/>
                </a:lnTo>
                <a:close/>
                <a:moveTo>
                  <a:pt x="117023" y="2535"/>
                </a:moveTo>
                <a:lnTo>
                  <a:pt x="117514" y="4088"/>
                </a:lnTo>
                <a:lnTo>
                  <a:pt x="105783" y="4088"/>
                </a:lnTo>
                <a:lnTo>
                  <a:pt x="105619" y="2535"/>
                </a:lnTo>
                <a:close/>
                <a:moveTo>
                  <a:pt x="117718" y="2535"/>
                </a:moveTo>
                <a:lnTo>
                  <a:pt x="128958" y="2698"/>
                </a:lnTo>
                <a:lnTo>
                  <a:pt x="129776" y="4251"/>
                </a:lnTo>
                <a:lnTo>
                  <a:pt x="118372" y="4088"/>
                </a:lnTo>
                <a:lnTo>
                  <a:pt x="117718" y="2535"/>
                </a:lnTo>
                <a:close/>
                <a:moveTo>
                  <a:pt x="140689" y="2698"/>
                </a:moveTo>
                <a:lnTo>
                  <a:pt x="141711" y="4251"/>
                </a:lnTo>
                <a:lnTo>
                  <a:pt x="130471" y="4251"/>
                </a:lnTo>
                <a:lnTo>
                  <a:pt x="129776" y="2698"/>
                </a:lnTo>
                <a:close/>
                <a:moveTo>
                  <a:pt x="141384" y="2698"/>
                </a:moveTo>
                <a:lnTo>
                  <a:pt x="152093" y="2862"/>
                </a:lnTo>
                <a:lnTo>
                  <a:pt x="153483" y="4415"/>
                </a:lnTo>
                <a:lnTo>
                  <a:pt x="153483" y="4415"/>
                </a:lnTo>
                <a:lnTo>
                  <a:pt x="142569" y="4251"/>
                </a:lnTo>
                <a:lnTo>
                  <a:pt x="141384" y="2698"/>
                </a:lnTo>
                <a:close/>
                <a:moveTo>
                  <a:pt x="164519" y="2862"/>
                </a:moveTo>
                <a:lnTo>
                  <a:pt x="166235" y="4415"/>
                </a:lnTo>
                <a:lnTo>
                  <a:pt x="154137" y="4415"/>
                </a:lnTo>
                <a:lnTo>
                  <a:pt x="152788" y="2862"/>
                </a:lnTo>
                <a:close/>
                <a:moveTo>
                  <a:pt x="165377" y="2862"/>
                </a:moveTo>
                <a:lnTo>
                  <a:pt x="176617" y="3066"/>
                </a:lnTo>
                <a:lnTo>
                  <a:pt x="178498" y="4415"/>
                </a:lnTo>
                <a:lnTo>
                  <a:pt x="166930" y="4415"/>
                </a:lnTo>
                <a:lnTo>
                  <a:pt x="165377" y="2862"/>
                </a:lnTo>
                <a:close/>
                <a:moveTo>
                  <a:pt x="16187" y="3720"/>
                </a:moveTo>
                <a:lnTo>
                  <a:pt x="27100" y="3883"/>
                </a:lnTo>
                <a:lnTo>
                  <a:pt x="25220" y="5600"/>
                </a:lnTo>
                <a:lnTo>
                  <a:pt x="13816" y="5600"/>
                </a:lnTo>
                <a:lnTo>
                  <a:pt x="16187" y="3720"/>
                </a:lnTo>
                <a:close/>
                <a:moveTo>
                  <a:pt x="40548" y="3883"/>
                </a:moveTo>
                <a:lnTo>
                  <a:pt x="39035" y="5600"/>
                </a:lnTo>
                <a:lnTo>
                  <a:pt x="26242" y="5600"/>
                </a:lnTo>
                <a:lnTo>
                  <a:pt x="28122" y="3883"/>
                </a:lnTo>
                <a:close/>
                <a:moveTo>
                  <a:pt x="53668" y="3883"/>
                </a:moveTo>
                <a:lnTo>
                  <a:pt x="52483" y="5764"/>
                </a:lnTo>
                <a:lnTo>
                  <a:pt x="40057" y="5600"/>
                </a:lnTo>
                <a:lnTo>
                  <a:pt x="41570" y="3883"/>
                </a:lnTo>
                <a:close/>
                <a:moveTo>
                  <a:pt x="54527" y="3883"/>
                </a:moveTo>
                <a:lnTo>
                  <a:pt x="65604" y="4088"/>
                </a:lnTo>
                <a:lnTo>
                  <a:pt x="64745" y="5764"/>
                </a:lnTo>
                <a:lnTo>
                  <a:pt x="53341" y="5764"/>
                </a:lnTo>
                <a:lnTo>
                  <a:pt x="54527" y="3883"/>
                </a:lnTo>
                <a:close/>
                <a:moveTo>
                  <a:pt x="79051" y="4088"/>
                </a:moveTo>
                <a:lnTo>
                  <a:pt x="78520" y="5764"/>
                </a:lnTo>
                <a:lnTo>
                  <a:pt x="65604" y="5764"/>
                </a:lnTo>
                <a:lnTo>
                  <a:pt x="66421" y="4088"/>
                </a:lnTo>
                <a:close/>
                <a:moveTo>
                  <a:pt x="79909" y="4088"/>
                </a:moveTo>
                <a:lnTo>
                  <a:pt x="92172" y="4251"/>
                </a:lnTo>
                <a:lnTo>
                  <a:pt x="91967" y="5927"/>
                </a:lnTo>
                <a:lnTo>
                  <a:pt x="79378" y="5764"/>
                </a:lnTo>
                <a:lnTo>
                  <a:pt x="79909" y="4088"/>
                </a:lnTo>
                <a:close/>
                <a:moveTo>
                  <a:pt x="104924" y="4251"/>
                </a:moveTo>
                <a:lnTo>
                  <a:pt x="105088" y="5927"/>
                </a:lnTo>
                <a:lnTo>
                  <a:pt x="92826" y="5927"/>
                </a:lnTo>
                <a:lnTo>
                  <a:pt x="92989" y="4251"/>
                </a:lnTo>
                <a:close/>
                <a:moveTo>
                  <a:pt x="105783" y="4251"/>
                </a:moveTo>
                <a:lnTo>
                  <a:pt x="117514" y="4415"/>
                </a:lnTo>
                <a:lnTo>
                  <a:pt x="118045" y="5927"/>
                </a:lnTo>
                <a:lnTo>
                  <a:pt x="106110" y="5927"/>
                </a:lnTo>
                <a:lnTo>
                  <a:pt x="105783" y="4251"/>
                </a:lnTo>
                <a:close/>
                <a:moveTo>
                  <a:pt x="129776" y="4415"/>
                </a:moveTo>
                <a:lnTo>
                  <a:pt x="130634" y="5927"/>
                </a:lnTo>
                <a:lnTo>
                  <a:pt x="118903" y="5927"/>
                </a:lnTo>
                <a:lnTo>
                  <a:pt x="118372" y="4415"/>
                </a:lnTo>
                <a:close/>
                <a:moveTo>
                  <a:pt x="141874" y="4415"/>
                </a:moveTo>
                <a:lnTo>
                  <a:pt x="142896" y="6131"/>
                </a:lnTo>
                <a:lnTo>
                  <a:pt x="131492" y="6131"/>
                </a:lnTo>
                <a:lnTo>
                  <a:pt x="130634" y="4415"/>
                </a:lnTo>
                <a:close/>
                <a:moveTo>
                  <a:pt x="142569" y="4415"/>
                </a:moveTo>
                <a:lnTo>
                  <a:pt x="153646" y="4578"/>
                </a:lnTo>
                <a:lnTo>
                  <a:pt x="154995" y="6131"/>
                </a:lnTo>
                <a:lnTo>
                  <a:pt x="143755" y="6131"/>
                </a:lnTo>
                <a:lnTo>
                  <a:pt x="142569" y="4415"/>
                </a:lnTo>
                <a:close/>
                <a:moveTo>
                  <a:pt x="166399" y="4578"/>
                </a:moveTo>
                <a:lnTo>
                  <a:pt x="168116" y="6131"/>
                </a:lnTo>
                <a:lnTo>
                  <a:pt x="155853" y="6131"/>
                </a:lnTo>
                <a:lnTo>
                  <a:pt x="154300" y="4578"/>
                </a:lnTo>
                <a:close/>
                <a:moveTo>
                  <a:pt x="167094" y="4578"/>
                </a:moveTo>
                <a:lnTo>
                  <a:pt x="178661" y="4742"/>
                </a:lnTo>
                <a:lnTo>
                  <a:pt x="180705" y="6295"/>
                </a:lnTo>
                <a:lnTo>
                  <a:pt x="168974" y="6131"/>
                </a:lnTo>
                <a:lnTo>
                  <a:pt x="167094" y="4578"/>
                </a:lnTo>
                <a:close/>
                <a:moveTo>
                  <a:pt x="24893" y="5764"/>
                </a:moveTo>
                <a:lnTo>
                  <a:pt x="22849" y="7644"/>
                </a:lnTo>
                <a:lnTo>
                  <a:pt x="11078" y="7644"/>
                </a:lnTo>
                <a:lnTo>
                  <a:pt x="13653" y="5764"/>
                </a:lnTo>
                <a:close/>
                <a:moveTo>
                  <a:pt x="25915" y="5764"/>
                </a:moveTo>
                <a:lnTo>
                  <a:pt x="38831" y="5927"/>
                </a:lnTo>
                <a:lnTo>
                  <a:pt x="37155" y="7807"/>
                </a:lnTo>
                <a:lnTo>
                  <a:pt x="23871" y="7644"/>
                </a:lnTo>
                <a:lnTo>
                  <a:pt x="25915" y="5764"/>
                </a:lnTo>
                <a:close/>
                <a:moveTo>
                  <a:pt x="52320" y="5927"/>
                </a:moveTo>
                <a:lnTo>
                  <a:pt x="51093" y="7807"/>
                </a:lnTo>
                <a:lnTo>
                  <a:pt x="38177" y="7807"/>
                </a:lnTo>
                <a:lnTo>
                  <a:pt x="39689" y="5927"/>
                </a:lnTo>
                <a:close/>
                <a:moveTo>
                  <a:pt x="64582" y="5927"/>
                </a:moveTo>
                <a:lnTo>
                  <a:pt x="63723" y="7807"/>
                </a:lnTo>
                <a:lnTo>
                  <a:pt x="51952" y="7807"/>
                </a:lnTo>
                <a:lnTo>
                  <a:pt x="53341" y="5927"/>
                </a:lnTo>
                <a:close/>
                <a:moveTo>
                  <a:pt x="65604" y="5927"/>
                </a:moveTo>
                <a:lnTo>
                  <a:pt x="78356" y="6131"/>
                </a:lnTo>
                <a:lnTo>
                  <a:pt x="77866" y="7807"/>
                </a:lnTo>
                <a:lnTo>
                  <a:pt x="64582" y="7807"/>
                </a:lnTo>
                <a:lnTo>
                  <a:pt x="65604" y="5927"/>
                </a:lnTo>
                <a:close/>
                <a:moveTo>
                  <a:pt x="91967" y="6131"/>
                </a:moveTo>
                <a:lnTo>
                  <a:pt x="91804" y="7807"/>
                </a:lnTo>
                <a:lnTo>
                  <a:pt x="78888" y="7807"/>
                </a:lnTo>
                <a:lnTo>
                  <a:pt x="79378" y="6131"/>
                </a:lnTo>
                <a:close/>
                <a:moveTo>
                  <a:pt x="105251" y="6131"/>
                </a:moveTo>
                <a:lnTo>
                  <a:pt x="105456" y="7971"/>
                </a:lnTo>
                <a:lnTo>
                  <a:pt x="105456" y="7971"/>
                </a:lnTo>
                <a:lnTo>
                  <a:pt x="92826" y="7807"/>
                </a:lnTo>
                <a:lnTo>
                  <a:pt x="92826" y="6131"/>
                </a:lnTo>
                <a:close/>
                <a:moveTo>
                  <a:pt x="118208" y="6131"/>
                </a:moveTo>
                <a:lnTo>
                  <a:pt x="118740" y="7971"/>
                </a:lnTo>
                <a:lnTo>
                  <a:pt x="106273" y="7971"/>
                </a:lnTo>
                <a:lnTo>
                  <a:pt x="106110" y="6131"/>
                </a:lnTo>
                <a:close/>
                <a:moveTo>
                  <a:pt x="119067" y="6131"/>
                </a:moveTo>
                <a:lnTo>
                  <a:pt x="130798" y="6295"/>
                </a:lnTo>
                <a:lnTo>
                  <a:pt x="131656" y="7971"/>
                </a:lnTo>
                <a:lnTo>
                  <a:pt x="119557" y="7971"/>
                </a:lnTo>
                <a:lnTo>
                  <a:pt x="119067" y="6131"/>
                </a:lnTo>
                <a:close/>
                <a:moveTo>
                  <a:pt x="143060" y="6295"/>
                </a:moveTo>
                <a:lnTo>
                  <a:pt x="144286" y="7971"/>
                </a:lnTo>
                <a:lnTo>
                  <a:pt x="132514" y="7971"/>
                </a:lnTo>
                <a:lnTo>
                  <a:pt x="131656" y="6295"/>
                </a:lnTo>
                <a:close/>
                <a:moveTo>
                  <a:pt x="155158" y="6295"/>
                </a:moveTo>
                <a:lnTo>
                  <a:pt x="156712" y="7971"/>
                </a:lnTo>
                <a:lnTo>
                  <a:pt x="145103" y="7971"/>
                </a:lnTo>
                <a:lnTo>
                  <a:pt x="143918" y="6295"/>
                </a:lnTo>
                <a:close/>
                <a:moveTo>
                  <a:pt x="156017" y="6295"/>
                </a:moveTo>
                <a:lnTo>
                  <a:pt x="168279" y="6458"/>
                </a:lnTo>
                <a:lnTo>
                  <a:pt x="170159" y="7971"/>
                </a:lnTo>
                <a:lnTo>
                  <a:pt x="157570" y="7971"/>
                </a:lnTo>
                <a:lnTo>
                  <a:pt x="156017" y="6295"/>
                </a:lnTo>
                <a:close/>
                <a:moveTo>
                  <a:pt x="180868" y="6458"/>
                </a:moveTo>
                <a:lnTo>
                  <a:pt x="183116" y="8175"/>
                </a:lnTo>
                <a:lnTo>
                  <a:pt x="171018" y="7971"/>
                </a:lnTo>
                <a:lnTo>
                  <a:pt x="169137" y="6458"/>
                </a:lnTo>
                <a:close/>
                <a:moveTo>
                  <a:pt x="22686" y="7971"/>
                </a:moveTo>
                <a:lnTo>
                  <a:pt x="20274" y="10014"/>
                </a:lnTo>
                <a:lnTo>
                  <a:pt x="8176" y="10014"/>
                </a:lnTo>
                <a:lnTo>
                  <a:pt x="10751" y="7971"/>
                </a:lnTo>
                <a:close/>
                <a:moveTo>
                  <a:pt x="36992" y="7971"/>
                </a:moveTo>
                <a:lnTo>
                  <a:pt x="35112" y="10014"/>
                </a:lnTo>
                <a:lnTo>
                  <a:pt x="21460" y="10014"/>
                </a:lnTo>
                <a:lnTo>
                  <a:pt x="23708" y="7971"/>
                </a:lnTo>
                <a:close/>
                <a:moveTo>
                  <a:pt x="50930" y="7971"/>
                </a:moveTo>
                <a:lnTo>
                  <a:pt x="49581" y="10014"/>
                </a:lnTo>
                <a:lnTo>
                  <a:pt x="36133" y="10014"/>
                </a:lnTo>
                <a:lnTo>
                  <a:pt x="37809" y="7971"/>
                </a:lnTo>
                <a:close/>
                <a:moveTo>
                  <a:pt x="63560" y="7971"/>
                </a:moveTo>
                <a:lnTo>
                  <a:pt x="62538" y="10014"/>
                </a:lnTo>
                <a:lnTo>
                  <a:pt x="50603" y="10014"/>
                </a:lnTo>
                <a:lnTo>
                  <a:pt x="51788" y="7971"/>
                </a:lnTo>
                <a:close/>
                <a:moveTo>
                  <a:pt x="64582" y="7971"/>
                </a:moveTo>
                <a:lnTo>
                  <a:pt x="77866" y="8175"/>
                </a:lnTo>
                <a:lnTo>
                  <a:pt x="77334" y="10014"/>
                </a:lnTo>
                <a:lnTo>
                  <a:pt x="63560" y="10014"/>
                </a:lnTo>
                <a:lnTo>
                  <a:pt x="64582" y="7971"/>
                </a:lnTo>
                <a:close/>
                <a:moveTo>
                  <a:pt x="91804" y="8175"/>
                </a:moveTo>
                <a:lnTo>
                  <a:pt x="91640" y="10014"/>
                </a:lnTo>
                <a:lnTo>
                  <a:pt x="78356" y="10014"/>
                </a:lnTo>
                <a:lnTo>
                  <a:pt x="78888" y="8175"/>
                </a:lnTo>
                <a:close/>
                <a:moveTo>
                  <a:pt x="105456" y="8175"/>
                </a:moveTo>
                <a:lnTo>
                  <a:pt x="105619" y="10014"/>
                </a:lnTo>
                <a:lnTo>
                  <a:pt x="92662" y="10014"/>
                </a:lnTo>
                <a:lnTo>
                  <a:pt x="92662" y="8175"/>
                </a:lnTo>
                <a:close/>
                <a:moveTo>
                  <a:pt x="118740" y="8175"/>
                </a:moveTo>
                <a:lnTo>
                  <a:pt x="119394" y="10014"/>
                </a:lnTo>
                <a:lnTo>
                  <a:pt x="106641" y="10014"/>
                </a:lnTo>
                <a:lnTo>
                  <a:pt x="106273" y="8175"/>
                </a:lnTo>
                <a:close/>
                <a:moveTo>
                  <a:pt x="131819" y="8175"/>
                </a:moveTo>
                <a:lnTo>
                  <a:pt x="132678" y="10014"/>
                </a:lnTo>
                <a:lnTo>
                  <a:pt x="120252" y="10014"/>
                </a:lnTo>
                <a:lnTo>
                  <a:pt x="119557" y="8175"/>
                </a:lnTo>
                <a:close/>
                <a:moveTo>
                  <a:pt x="144449" y="8175"/>
                </a:moveTo>
                <a:lnTo>
                  <a:pt x="145798" y="10014"/>
                </a:lnTo>
                <a:lnTo>
                  <a:pt x="133536" y="10014"/>
                </a:lnTo>
                <a:lnTo>
                  <a:pt x="132678" y="8175"/>
                </a:lnTo>
                <a:close/>
                <a:moveTo>
                  <a:pt x="156875" y="8175"/>
                </a:moveTo>
                <a:lnTo>
                  <a:pt x="158388" y="10014"/>
                </a:lnTo>
                <a:lnTo>
                  <a:pt x="146657" y="10014"/>
                </a:lnTo>
                <a:lnTo>
                  <a:pt x="145308" y="8175"/>
                </a:lnTo>
                <a:close/>
                <a:moveTo>
                  <a:pt x="157734" y="8175"/>
                </a:moveTo>
                <a:lnTo>
                  <a:pt x="170323" y="8339"/>
                </a:lnTo>
                <a:lnTo>
                  <a:pt x="172366" y="10014"/>
                </a:lnTo>
                <a:lnTo>
                  <a:pt x="159246" y="10014"/>
                </a:lnTo>
                <a:lnTo>
                  <a:pt x="157734" y="8175"/>
                </a:lnTo>
                <a:close/>
                <a:moveTo>
                  <a:pt x="183280" y="8339"/>
                </a:moveTo>
                <a:lnTo>
                  <a:pt x="185487" y="10014"/>
                </a:lnTo>
                <a:lnTo>
                  <a:pt x="173061" y="10014"/>
                </a:lnTo>
                <a:lnTo>
                  <a:pt x="171181" y="8339"/>
                </a:lnTo>
                <a:close/>
                <a:moveTo>
                  <a:pt x="172530" y="10219"/>
                </a:moveTo>
                <a:lnTo>
                  <a:pt x="174574" y="12058"/>
                </a:lnTo>
                <a:lnTo>
                  <a:pt x="161126" y="12058"/>
                </a:lnTo>
                <a:lnTo>
                  <a:pt x="159409" y="10219"/>
                </a:lnTo>
                <a:close/>
                <a:moveTo>
                  <a:pt x="185814" y="10219"/>
                </a:moveTo>
                <a:lnTo>
                  <a:pt x="188226" y="12058"/>
                </a:lnTo>
                <a:lnTo>
                  <a:pt x="175432" y="12058"/>
                </a:lnTo>
                <a:lnTo>
                  <a:pt x="173388" y="10219"/>
                </a:lnTo>
                <a:close/>
                <a:moveTo>
                  <a:pt x="77171" y="10219"/>
                </a:moveTo>
                <a:lnTo>
                  <a:pt x="76640" y="12263"/>
                </a:lnTo>
                <a:lnTo>
                  <a:pt x="62538" y="12263"/>
                </a:lnTo>
                <a:lnTo>
                  <a:pt x="63355" y="10219"/>
                </a:lnTo>
                <a:close/>
                <a:moveTo>
                  <a:pt x="91640" y="10219"/>
                </a:moveTo>
                <a:lnTo>
                  <a:pt x="91477" y="12263"/>
                </a:lnTo>
                <a:lnTo>
                  <a:pt x="77661" y="12263"/>
                </a:lnTo>
                <a:lnTo>
                  <a:pt x="78193" y="10219"/>
                </a:lnTo>
                <a:close/>
                <a:moveTo>
                  <a:pt x="105783" y="10219"/>
                </a:moveTo>
                <a:lnTo>
                  <a:pt x="105946" y="12263"/>
                </a:lnTo>
                <a:lnTo>
                  <a:pt x="92499" y="12263"/>
                </a:lnTo>
                <a:lnTo>
                  <a:pt x="92662" y="10219"/>
                </a:lnTo>
                <a:close/>
                <a:moveTo>
                  <a:pt x="119394" y="10219"/>
                </a:moveTo>
                <a:lnTo>
                  <a:pt x="120089" y="12263"/>
                </a:lnTo>
                <a:lnTo>
                  <a:pt x="106968" y="12263"/>
                </a:lnTo>
                <a:lnTo>
                  <a:pt x="106641" y="10219"/>
                </a:lnTo>
                <a:close/>
                <a:moveTo>
                  <a:pt x="132841" y="10219"/>
                </a:moveTo>
                <a:lnTo>
                  <a:pt x="133863" y="12263"/>
                </a:lnTo>
                <a:lnTo>
                  <a:pt x="120947" y="12263"/>
                </a:lnTo>
                <a:lnTo>
                  <a:pt x="120252" y="10219"/>
                </a:lnTo>
                <a:close/>
                <a:moveTo>
                  <a:pt x="145962" y="10219"/>
                </a:moveTo>
                <a:lnTo>
                  <a:pt x="147147" y="12263"/>
                </a:lnTo>
                <a:lnTo>
                  <a:pt x="134721" y="12263"/>
                </a:lnTo>
                <a:lnTo>
                  <a:pt x="133700" y="10219"/>
                </a:lnTo>
                <a:close/>
                <a:moveTo>
                  <a:pt x="158755" y="10219"/>
                </a:moveTo>
                <a:lnTo>
                  <a:pt x="160268" y="12058"/>
                </a:lnTo>
                <a:lnTo>
                  <a:pt x="148169" y="12263"/>
                </a:lnTo>
                <a:lnTo>
                  <a:pt x="146820" y="10219"/>
                </a:lnTo>
                <a:close/>
                <a:moveTo>
                  <a:pt x="20111" y="10219"/>
                </a:moveTo>
                <a:lnTo>
                  <a:pt x="17740" y="12426"/>
                </a:lnTo>
                <a:lnTo>
                  <a:pt x="5110" y="12426"/>
                </a:lnTo>
                <a:lnTo>
                  <a:pt x="7849" y="10219"/>
                </a:lnTo>
                <a:close/>
                <a:moveTo>
                  <a:pt x="34948" y="10219"/>
                </a:moveTo>
                <a:lnTo>
                  <a:pt x="33068" y="12426"/>
                </a:lnTo>
                <a:lnTo>
                  <a:pt x="18762" y="12426"/>
                </a:lnTo>
                <a:lnTo>
                  <a:pt x="21133" y="10219"/>
                </a:lnTo>
                <a:close/>
                <a:moveTo>
                  <a:pt x="49417" y="10219"/>
                </a:moveTo>
                <a:lnTo>
                  <a:pt x="47864" y="12426"/>
                </a:lnTo>
                <a:lnTo>
                  <a:pt x="34090" y="12426"/>
                </a:lnTo>
                <a:lnTo>
                  <a:pt x="35970" y="10219"/>
                </a:lnTo>
                <a:close/>
                <a:moveTo>
                  <a:pt x="62538" y="10219"/>
                </a:moveTo>
                <a:lnTo>
                  <a:pt x="61516" y="12263"/>
                </a:lnTo>
                <a:lnTo>
                  <a:pt x="48886" y="12426"/>
                </a:lnTo>
                <a:lnTo>
                  <a:pt x="50439" y="10219"/>
                </a:lnTo>
                <a:close/>
                <a:moveTo>
                  <a:pt x="174737" y="12426"/>
                </a:moveTo>
                <a:lnTo>
                  <a:pt x="177149" y="14470"/>
                </a:lnTo>
                <a:lnTo>
                  <a:pt x="163333" y="14470"/>
                </a:lnTo>
                <a:lnTo>
                  <a:pt x="161453" y="12426"/>
                </a:lnTo>
                <a:close/>
                <a:moveTo>
                  <a:pt x="188553" y="12426"/>
                </a:moveTo>
                <a:lnTo>
                  <a:pt x="191087" y="14470"/>
                </a:lnTo>
                <a:lnTo>
                  <a:pt x="178007" y="14470"/>
                </a:lnTo>
                <a:lnTo>
                  <a:pt x="175595" y="12426"/>
                </a:lnTo>
                <a:close/>
                <a:moveTo>
                  <a:pt x="32700" y="12590"/>
                </a:moveTo>
                <a:lnTo>
                  <a:pt x="30656" y="14960"/>
                </a:lnTo>
                <a:lnTo>
                  <a:pt x="15860" y="14960"/>
                </a:lnTo>
                <a:lnTo>
                  <a:pt x="18394" y="12590"/>
                </a:lnTo>
                <a:close/>
                <a:moveTo>
                  <a:pt x="47701" y="12590"/>
                </a:moveTo>
                <a:lnTo>
                  <a:pt x="46188" y="14960"/>
                </a:lnTo>
                <a:lnTo>
                  <a:pt x="31678" y="14960"/>
                </a:lnTo>
                <a:lnTo>
                  <a:pt x="33722" y="12590"/>
                </a:lnTo>
                <a:close/>
                <a:moveTo>
                  <a:pt x="160636" y="12426"/>
                </a:moveTo>
                <a:lnTo>
                  <a:pt x="162311" y="14470"/>
                </a:lnTo>
                <a:lnTo>
                  <a:pt x="47210" y="14960"/>
                </a:lnTo>
                <a:lnTo>
                  <a:pt x="48723" y="12590"/>
                </a:lnTo>
                <a:lnTo>
                  <a:pt x="106968" y="12590"/>
                </a:lnTo>
                <a:lnTo>
                  <a:pt x="106968" y="12426"/>
                </a:lnTo>
                <a:lnTo>
                  <a:pt x="120089" y="12426"/>
                </a:lnTo>
                <a:lnTo>
                  <a:pt x="120089" y="12590"/>
                </a:lnTo>
                <a:lnTo>
                  <a:pt x="121110" y="12590"/>
                </a:lnTo>
                <a:lnTo>
                  <a:pt x="121110" y="12426"/>
                </a:lnTo>
                <a:lnTo>
                  <a:pt x="133863" y="12426"/>
                </a:lnTo>
                <a:lnTo>
                  <a:pt x="134067" y="12590"/>
                </a:lnTo>
                <a:lnTo>
                  <a:pt x="134885" y="12590"/>
                </a:lnTo>
                <a:lnTo>
                  <a:pt x="134885" y="12426"/>
                </a:lnTo>
                <a:lnTo>
                  <a:pt x="147352" y="12426"/>
                </a:lnTo>
                <a:lnTo>
                  <a:pt x="147515" y="12590"/>
                </a:lnTo>
                <a:lnTo>
                  <a:pt x="148373" y="12590"/>
                </a:lnTo>
                <a:lnTo>
                  <a:pt x="148373" y="12426"/>
                </a:lnTo>
                <a:close/>
                <a:moveTo>
                  <a:pt x="17372" y="12590"/>
                </a:moveTo>
                <a:lnTo>
                  <a:pt x="14675" y="14960"/>
                </a:lnTo>
                <a:lnTo>
                  <a:pt x="1554" y="15124"/>
                </a:lnTo>
                <a:lnTo>
                  <a:pt x="4783" y="12753"/>
                </a:lnTo>
                <a:lnTo>
                  <a:pt x="17372" y="12590"/>
                </a:lnTo>
                <a:close/>
                <a:moveTo>
                  <a:pt x="20111" y="0"/>
                </a:moveTo>
                <a:lnTo>
                  <a:pt x="1" y="15328"/>
                </a:lnTo>
                <a:lnTo>
                  <a:pt x="31515" y="15328"/>
                </a:lnTo>
                <a:lnTo>
                  <a:pt x="45984" y="15124"/>
                </a:lnTo>
                <a:lnTo>
                  <a:pt x="45821" y="15328"/>
                </a:lnTo>
                <a:lnTo>
                  <a:pt x="47006" y="15328"/>
                </a:lnTo>
                <a:lnTo>
                  <a:pt x="47006" y="15124"/>
                </a:lnTo>
                <a:lnTo>
                  <a:pt x="192313" y="14633"/>
                </a:lnTo>
                <a:lnTo>
                  <a:pt x="175105" y="1349"/>
                </a:lnTo>
                <a:lnTo>
                  <a:pt x="163333" y="1186"/>
                </a:lnTo>
                <a:lnTo>
                  <a:pt x="162679" y="1186"/>
                </a:lnTo>
                <a:lnTo>
                  <a:pt x="151235" y="1022"/>
                </a:lnTo>
                <a:lnTo>
                  <a:pt x="139340" y="1022"/>
                </a:lnTo>
                <a:lnTo>
                  <a:pt x="128754" y="818"/>
                </a:lnTo>
                <a:lnTo>
                  <a:pt x="116328" y="818"/>
                </a:lnTo>
                <a:lnTo>
                  <a:pt x="105251" y="654"/>
                </a:lnTo>
                <a:lnTo>
                  <a:pt x="104597" y="654"/>
                </a:lnTo>
                <a:lnTo>
                  <a:pt x="93194" y="491"/>
                </a:lnTo>
                <a:lnTo>
                  <a:pt x="80073" y="491"/>
                </a:lnTo>
                <a:lnTo>
                  <a:pt x="68301" y="327"/>
                </a:lnTo>
                <a:lnTo>
                  <a:pt x="67443" y="327"/>
                </a:lnTo>
                <a:lnTo>
                  <a:pt x="201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2"/>
          <p:cNvSpPr/>
          <p:nvPr/>
        </p:nvSpPr>
        <p:spPr>
          <a:xfrm>
            <a:off x="4307935" y="4219531"/>
            <a:ext cx="49034" cy="53925"/>
          </a:xfrm>
          <a:custGeom>
            <a:avLst/>
            <a:gdLst/>
            <a:ahLst/>
            <a:cxnLst/>
            <a:rect l="l" t="t" r="r" b="b"/>
            <a:pathLst>
              <a:path w="2045" h="2249" extrusionOk="0">
                <a:moveTo>
                  <a:pt x="1023" y="1"/>
                </a:moveTo>
                <a:cubicBezTo>
                  <a:pt x="491" y="1"/>
                  <a:pt x="1" y="532"/>
                  <a:pt x="1" y="1022"/>
                </a:cubicBezTo>
                <a:cubicBezTo>
                  <a:pt x="1" y="1717"/>
                  <a:pt x="491" y="2249"/>
                  <a:pt x="1023" y="2249"/>
                </a:cubicBezTo>
                <a:cubicBezTo>
                  <a:pt x="1718" y="2249"/>
                  <a:pt x="2045" y="1717"/>
                  <a:pt x="2045" y="1022"/>
                </a:cubicBezTo>
                <a:cubicBezTo>
                  <a:pt x="2045" y="532"/>
                  <a:pt x="1718" y="1"/>
                  <a:pt x="10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2"/>
          <p:cNvSpPr/>
          <p:nvPr/>
        </p:nvSpPr>
        <p:spPr>
          <a:xfrm>
            <a:off x="4434486" y="4219531"/>
            <a:ext cx="52966" cy="53925"/>
          </a:xfrm>
          <a:custGeom>
            <a:avLst/>
            <a:gdLst/>
            <a:ahLst/>
            <a:cxnLst/>
            <a:rect l="l" t="t" r="r" b="b"/>
            <a:pathLst>
              <a:path w="2209" h="2249" extrusionOk="0">
                <a:moveTo>
                  <a:pt x="1023" y="1"/>
                </a:moveTo>
                <a:cubicBezTo>
                  <a:pt x="532" y="1"/>
                  <a:pt x="1" y="532"/>
                  <a:pt x="1" y="1022"/>
                </a:cubicBezTo>
                <a:cubicBezTo>
                  <a:pt x="1" y="1717"/>
                  <a:pt x="532" y="2249"/>
                  <a:pt x="1023" y="2249"/>
                </a:cubicBezTo>
                <a:cubicBezTo>
                  <a:pt x="1718" y="2249"/>
                  <a:pt x="2208" y="1717"/>
                  <a:pt x="2208" y="1022"/>
                </a:cubicBezTo>
                <a:cubicBezTo>
                  <a:pt x="2208" y="532"/>
                  <a:pt x="1718" y="1"/>
                  <a:pt x="10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8" name="Google Shape;768;p32"/>
          <p:cNvGrpSpPr/>
          <p:nvPr/>
        </p:nvGrpSpPr>
        <p:grpSpPr>
          <a:xfrm>
            <a:off x="4846963" y="1506589"/>
            <a:ext cx="3344957" cy="2009200"/>
            <a:chOff x="4894275" y="1974100"/>
            <a:chExt cx="3377379" cy="2028675"/>
          </a:xfrm>
        </p:grpSpPr>
        <p:sp>
          <p:nvSpPr>
            <p:cNvPr id="769" name="Google Shape;769;p32"/>
            <p:cNvSpPr/>
            <p:nvPr/>
          </p:nvSpPr>
          <p:spPr>
            <a:xfrm>
              <a:off x="4894275" y="1974100"/>
              <a:ext cx="3377276" cy="2028675"/>
            </a:xfrm>
            <a:custGeom>
              <a:avLst/>
              <a:gdLst/>
              <a:ahLst/>
              <a:cxnLst/>
              <a:rect l="l" t="t" r="r" b="b"/>
              <a:pathLst>
                <a:path w="145635" h="87717" extrusionOk="0">
                  <a:moveTo>
                    <a:pt x="8543" y="1"/>
                  </a:moveTo>
                  <a:cubicBezTo>
                    <a:pt x="3761" y="1"/>
                    <a:pt x="0" y="3924"/>
                    <a:pt x="0" y="8666"/>
                  </a:cubicBezTo>
                  <a:lnTo>
                    <a:pt x="0" y="79010"/>
                  </a:lnTo>
                  <a:cubicBezTo>
                    <a:pt x="0" y="83792"/>
                    <a:pt x="3761" y="87716"/>
                    <a:pt x="8543" y="87716"/>
                  </a:cubicBezTo>
                  <a:lnTo>
                    <a:pt x="137133" y="87716"/>
                  </a:lnTo>
                  <a:cubicBezTo>
                    <a:pt x="141874" y="87716"/>
                    <a:pt x="145634" y="83792"/>
                    <a:pt x="145634" y="79010"/>
                  </a:cubicBezTo>
                  <a:lnTo>
                    <a:pt x="145634" y="8666"/>
                  </a:lnTo>
                  <a:cubicBezTo>
                    <a:pt x="145634" y="3924"/>
                    <a:pt x="141874" y="1"/>
                    <a:pt x="1371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2"/>
            <p:cNvSpPr/>
            <p:nvPr/>
          </p:nvSpPr>
          <p:spPr>
            <a:xfrm>
              <a:off x="5010071" y="2039400"/>
              <a:ext cx="3141877" cy="1887989"/>
            </a:xfrm>
            <a:custGeom>
              <a:avLst/>
              <a:gdLst/>
              <a:ahLst/>
              <a:cxnLst/>
              <a:rect l="l" t="t" r="r" b="b"/>
              <a:pathLst>
                <a:path w="129776" h="77171" extrusionOk="0">
                  <a:moveTo>
                    <a:pt x="121232" y="696"/>
                  </a:moveTo>
                  <a:cubicBezTo>
                    <a:pt x="123480" y="696"/>
                    <a:pt x="125320" y="1554"/>
                    <a:pt x="126873" y="3066"/>
                  </a:cubicBezTo>
                  <a:cubicBezTo>
                    <a:pt x="128222" y="4456"/>
                    <a:pt x="129080" y="6500"/>
                    <a:pt x="129080" y="8543"/>
                  </a:cubicBezTo>
                  <a:lnTo>
                    <a:pt x="129080" y="68465"/>
                  </a:lnTo>
                  <a:cubicBezTo>
                    <a:pt x="129080" y="70672"/>
                    <a:pt x="128222" y="72716"/>
                    <a:pt x="126873" y="74105"/>
                  </a:cubicBezTo>
                  <a:cubicBezTo>
                    <a:pt x="125320" y="75454"/>
                    <a:pt x="123480" y="76476"/>
                    <a:pt x="121232" y="76476"/>
                  </a:cubicBezTo>
                  <a:lnTo>
                    <a:pt x="8665" y="76476"/>
                  </a:lnTo>
                  <a:cubicBezTo>
                    <a:pt x="6458" y="76476"/>
                    <a:pt x="4415" y="75454"/>
                    <a:pt x="3066" y="74105"/>
                  </a:cubicBezTo>
                  <a:cubicBezTo>
                    <a:pt x="1676" y="72716"/>
                    <a:pt x="654" y="70672"/>
                    <a:pt x="654" y="68465"/>
                  </a:cubicBezTo>
                  <a:lnTo>
                    <a:pt x="654" y="8543"/>
                  </a:lnTo>
                  <a:cubicBezTo>
                    <a:pt x="654" y="6500"/>
                    <a:pt x="1676" y="4456"/>
                    <a:pt x="3066" y="3066"/>
                  </a:cubicBezTo>
                  <a:cubicBezTo>
                    <a:pt x="4415" y="1554"/>
                    <a:pt x="6458" y="696"/>
                    <a:pt x="8665" y="696"/>
                  </a:cubicBezTo>
                  <a:close/>
                  <a:moveTo>
                    <a:pt x="8665" y="1"/>
                  </a:moveTo>
                  <a:cubicBezTo>
                    <a:pt x="3924" y="1"/>
                    <a:pt x="0" y="3925"/>
                    <a:pt x="0" y="8543"/>
                  </a:cubicBezTo>
                  <a:lnTo>
                    <a:pt x="0" y="68465"/>
                  </a:lnTo>
                  <a:cubicBezTo>
                    <a:pt x="0" y="73247"/>
                    <a:pt x="3924" y="77171"/>
                    <a:pt x="8665" y="77171"/>
                  </a:cubicBezTo>
                  <a:lnTo>
                    <a:pt x="121232" y="77171"/>
                  </a:lnTo>
                  <a:cubicBezTo>
                    <a:pt x="126015" y="77171"/>
                    <a:pt x="129775" y="73247"/>
                    <a:pt x="129775" y="68465"/>
                  </a:cubicBezTo>
                  <a:lnTo>
                    <a:pt x="129775" y="8543"/>
                  </a:lnTo>
                  <a:cubicBezTo>
                    <a:pt x="129775" y="3925"/>
                    <a:pt x="126015" y="1"/>
                    <a:pt x="121232"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2"/>
            <p:cNvSpPr/>
            <p:nvPr/>
          </p:nvSpPr>
          <p:spPr>
            <a:xfrm>
              <a:off x="4894275" y="2927384"/>
              <a:ext cx="593774" cy="650011"/>
            </a:xfrm>
            <a:custGeom>
              <a:avLst/>
              <a:gdLst/>
              <a:ahLst/>
              <a:cxnLst/>
              <a:rect l="l" t="t" r="r" b="b"/>
              <a:pathLst>
                <a:path w="24526" h="26569" extrusionOk="0">
                  <a:moveTo>
                    <a:pt x="1" y="1"/>
                  </a:moveTo>
                  <a:lnTo>
                    <a:pt x="1" y="4252"/>
                  </a:lnTo>
                  <a:lnTo>
                    <a:pt x="4783" y="9034"/>
                  </a:lnTo>
                  <a:lnTo>
                    <a:pt x="4783" y="4947"/>
                  </a:lnTo>
                  <a:lnTo>
                    <a:pt x="1" y="1"/>
                  </a:lnTo>
                  <a:close/>
                  <a:moveTo>
                    <a:pt x="5437" y="5601"/>
                  </a:moveTo>
                  <a:lnTo>
                    <a:pt x="5437" y="9688"/>
                  </a:lnTo>
                  <a:lnTo>
                    <a:pt x="21787" y="26038"/>
                  </a:lnTo>
                  <a:cubicBezTo>
                    <a:pt x="22155" y="26405"/>
                    <a:pt x="22482" y="26569"/>
                    <a:pt x="22809" y="26569"/>
                  </a:cubicBezTo>
                  <a:cubicBezTo>
                    <a:pt x="23340" y="26569"/>
                    <a:pt x="23667" y="26405"/>
                    <a:pt x="24035" y="26038"/>
                  </a:cubicBezTo>
                  <a:cubicBezTo>
                    <a:pt x="24525" y="25547"/>
                    <a:pt x="24525" y="24525"/>
                    <a:pt x="24035" y="23994"/>
                  </a:cubicBezTo>
                  <a:lnTo>
                    <a:pt x="5437" y="5601"/>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2"/>
            <p:cNvSpPr/>
            <p:nvPr/>
          </p:nvSpPr>
          <p:spPr>
            <a:xfrm>
              <a:off x="4894275" y="2748398"/>
              <a:ext cx="412684" cy="466009"/>
            </a:xfrm>
            <a:custGeom>
              <a:avLst/>
              <a:gdLst/>
              <a:ahLst/>
              <a:cxnLst/>
              <a:rect l="l" t="t" r="r" b="b"/>
              <a:pathLst>
                <a:path w="17046" h="19048" extrusionOk="0">
                  <a:moveTo>
                    <a:pt x="1" y="0"/>
                  </a:moveTo>
                  <a:lnTo>
                    <a:pt x="1" y="4088"/>
                  </a:lnTo>
                  <a:lnTo>
                    <a:pt x="4783" y="8993"/>
                  </a:lnTo>
                  <a:lnTo>
                    <a:pt x="4783" y="4742"/>
                  </a:lnTo>
                  <a:lnTo>
                    <a:pt x="1" y="0"/>
                  </a:lnTo>
                  <a:close/>
                  <a:moveTo>
                    <a:pt x="5437" y="5437"/>
                  </a:moveTo>
                  <a:lnTo>
                    <a:pt x="5437" y="9688"/>
                  </a:lnTo>
                  <a:lnTo>
                    <a:pt x="14470" y="18557"/>
                  </a:lnTo>
                  <a:cubicBezTo>
                    <a:pt x="14634" y="18884"/>
                    <a:pt x="15165" y="19048"/>
                    <a:pt x="15492" y="19048"/>
                  </a:cubicBezTo>
                  <a:cubicBezTo>
                    <a:pt x="15860" y="19048"/>
                    <a:pt x="16187" y="18884"/>
                    <a:pt x="16514" y="18557"/>
                  </a:cubicBezTo>
                  <a:cubicBezTo>
                    <a:pt x="17045" y="18026"/>
                    <a:pt x="17045" y="17004"/>
                    <a:pt x="16514" y="16514"/>
                  </a:cubicBezTo>
                  <a:lnTo>
                    <a:pt x="5437" y="5437"/>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2"/>
            <p:cNvSpPr/>
            <p:nvPr/>
          </p:nvSpPr>
          <p:spPr>
            <a:xfrm>
              <a:off x="7166298" y="1974105"/>
              <a:ext cx="481948" cy="382978"/>
            </a:xfrm>
            <a:custGeom>
              <a:avLst/>
              <a:gdLst/>
              <a:ahLst/>
              <a:cxnLst/>
              <a:rect l="l" t="t" r="r" b="b"/>
              <a:pathLst>
                <a:path w="19907" h="15819" extrusionOk="0">
                  <a:moveTo>
                    <a:pt x="1" y="0"/>
                  </a:moveTo>
                  <a:lnTo>
                    <a:pt x="3066" y="2698"/>
                  </a:lnTo>
                  <a:lnTo>
                    <a:pt x="7481" y="2698"/>
                  </a:lnTo>
                  <a:lnTo>
                    <a:pt x="4415" y="0"/>
                  </a:lnTo>
                  <a:close/>
                  <a:moveTo>
                    <a:pt x="3924" y="3393"/>
                  </a:moveTo>
                  <a:lnTo>
                    <a:pt x="17209" y="15491"/>
                  </a:lnTo>
                  <a:cubicBezTo>
                    <a:pt x="17536" y="15655"/>
                    <a:pt x="17863" y="15818"/>
                    <a:pt x="18230" y="15818"/>
                  </a:cubicBezTo>
                  <a:cubicBezTo>
                    <a:pt x="18557" y="15818"/>
                    <a:pt x="19089" y="15655"/>
                    <a:pt x="19252" y="15328"/>
                  </a:cubicBezTo>
                  <a:cubicBezTo>
                    <a:pt x="19906" y="14633"/>
                    <a:pt x="19743" y="13775"/>
                    <a:pt x="19252" y="13284"/>
                  </a:cubicBezTo>
                  <a:lnTo>
                    <a:pt x="8339" y="3393"/>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2"/>
            <p:cNvSpPr/>
            <p:nvPr/>
          </p:nvSpPr>
          <p:spPr>
            <a:xfrm>
              <a:off x="5554307" y="3643378"/>
              <a:ext cx="436434" cy="350021"/>
            </a:xfrm>
            <a:custGeom>
              <a:avLst/>
              <a:gdLst/>
              <a:ahLst/>
              <a:cxnLst/>
              <a:rect l="l" t="t" r="r" b="b"/>
              <a:pathLst>
                <a:path w="18027" h="14307" extrusionOk="0">
                  <a:moveTo>
                    <a:pt x="1677" y="1"/>
                  </a:moveTo>
                  <a:cubicBezTo>
                    <a:pt x="1186" y="1"/>
                    <a:pt x="859" y="205"/>
                    <a:pt x="491" y="532"/>
                  </a:cubicBezTo>
                  <a:cubicBezTo>
                    <a:pt x="1" y="1227"/>
                    <a:pt x="1" y="2044"/>
                    <a:pt x="655" y="2576"/>
                  </a:cubicBezTo>
                  <a:lnTo>
                    <a:pt x="9688" y="10914"/>
                  </a:lnTo>
                  <a:lnTo>
                    <a:pt x="14143" y="10914"/>
                  </a:lnTo>
                  <a:lnTo>
                    <a:pt x="2535" y="368"/>
                  </a:lnTo>
                  <a:cubicBezTo>
                    <a:pt x="2372" y="205"/>
                    <a:pt x="2045" y="1"/>
                    <a:pt x="1677" y="1"/>
                  </a:cubicBezTo>
                  <a:close/>
                  <a:moveTo>
                    <a:pt x="10546" y="11609"/>
                  </a:moveTo>
                  <a:lnTo>
                    <a:pt x="13612" y="14307"/>
                  </a:lnTo>
                  <a:lnTo>
                    <a:pt x="18026" y="14307"/>
                  </a:lnTo>
                  <a:lnTo>
                    <a:pt x="14961" y="11609"/>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2"/>
            <p:cNvSpPr/>
            <p:nvPr/>
          </p:nvSpPr>
          <p:spPr>
            <a:xfrm>
              <a:off x="5805654" y="3698376"/>
              <a:ext cx="375086" cy="295023"/>
            </a:xfrm>
            <a:custGeom>
              <a:avLst/>
              <a:gdLst/>
              <a:ahLst/>
              <a:cxnLst/>
              <a:rect l="l" t="t" r="r" b="b"/>
              <a:pathLst>
                <a:path w="15493" h="12059" extrusionOk="0">
                  <a:moveTo>
                    <a:pt x="1718" y="1"/>
                  </a:moveTo>
                  <a:cubicBezTo>
                    <a:pt x="1186" y="1"/>
                    <a:pt x="859" y="164"/>
                    <a:pt x="491" y="491"/>
                  </a:cubicBezTo>
                  <a:cubicBezTo>
                    <a:pt x="1" y="1186"/>
                    <a:pt x="1" y="2044"/>
                    <a:pt x="696" y="2535"/>
                  </a:cubicBezTo>
                  <a:lnTo>
                    <a:pt x="7317" y="8666"/>
                  </a:lnTo>
                  <a:lnTo>
                    <a:pt x="11732" y="8666"/>
                  </a:lnTo>
                  <a:lnTo>
                    <a:pt x="2535" y="328"/>
                  </a:lnTo>
                  <a:cubicBezTo>
                    <a:pt x="2372" y="164"/>
                    <a:pt x="2045" y="1"/>
                    <a:pt x="1718" y="1"/>
                  </a:cubicBezTo>
                  <a:close/>
                  <a:moveTo>
                    <a:pt x="8012" y="9361"/>
                  </a:moveTo>
                  <a:lnTo>
                    <a:pt x="11078" y="12059"/>
                  </a:lnTo>
                  <a:lnTo>
                    <a:pt x="15492" y="12059"/>
                  </a:lnTo>
                  <a:lnTo>
                    <a:pt x="12427" y="9361"/>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2"/>
            <p:cNvSpPr/>
            <p:nvPr/>
          </p:nvSpPr>
          <p:spPr>
            <a:xfrm>
              <a:off x="6980269" y="1974105"/>
              <a:ext cx="380000" cy="291924"/>
            </a:xfrm>
            <a:custGeom>
              <a:avLst/>
              <a:gdLst/>
              <a:ahLst/>
              <a:cxnLst/>
              <a:rect l="l" t="t" r="r" b="b"/>
              <a:pathLst>
                <a:path w="15696" h="12058" extrusionOk="0">
                  <a:moveTo>
                    <a:pt x="0" y="0"/>
                  </a:moveTo>
                  <a:lnTo>
                    <a:pt x="3066" y="2698"/>
                  </a:lnTo>
                  <a:lnTo>
                    <a:pt x="7521" y="2698"/>
                  </a:lnTo>
                  <a:lnTo>
                    <a:pt x="4456" y="0"/>
                  </a:lnTo>
                  <a:close/>
                  <a:moveTo>
                    <a:pt x="3761" y="3393"/>
                  </a:moveTo>
                  <a:lnTo>
                    <a:pt x="12957" y="11731"/>
                  </a:lnTo>
                  <a:cubicBezTo>
                    <a:pt x="13284" y="11894"/>
                    <a:pt x="13652" y="12058"/>
                    <a:pt x="13979" y="12058"/>
                  </a:cubicBezTo>
                  <a:cubicBezTo>
                    <a:pt x="14511" y="12058"/>
                    <a:pt x="14838" y="11894"/>
                    <a:pt x="15165" y="11567"/>
                  </a:cubicBezTo>
                  <a:cubicBezTo>
                    <a:pt x="15696" y="11036"/>
                    <a:pt x="15696" y="10014"/>
                    <a:pt x="15001" y="9524"/>
                  </a:cubicBezTo>
                  <a:lnTo>
                    <a:pt x="8175" y="3393"/>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2"/>
            <p:cNvSpPr/>
            <p:nvPr/>
          </p:nvSpPr>
          <p:spPr>
            <a:xfrm>
              <a:off x="7672965" y="2381801"/>
              <a:ext cx="598689" cy="585834"/>
            </a:xfrm>
            <a:custGeom>
              <a:avLst/>
              <a:gdLst/>
              <a:ahLst/>
              <a:cxnLst/>
              <a:rect l="l" t="t" r="r" b="b"/>
              <a:pathLst>
                <a:path w="24729" h="24198" extrusionOk="0">
                  <a:moveTo>
                    <a:pt x="1553" y="0"/>
                  </a:moveTo>
                  <a:cubicBezTo>
                    <a:pt x="1226" y="0"/>
                    <a:pt x="858" y="164"/>
                    <a:pt x="531" y="532"/>
                  </a:cubicBezTo>
                  <a:cubicBezTo>
                    <a:pt x="0" y="1022"/>
                    <a:pt x="0" y="2044"/>
                    <a:pt x="695" y="2575"/>
                  </a:cubicBezTo>
                  <a:lnTo>
                    <a:pt x="19088" y="19252"/>
                  </a:lnTo>
                  <a:lnTo>
                    <a:pt x="19088" y="15164"/>
                  </a:lnTo>
                  <a:lnTo>
                    <a:pt x="2575" y="327"/>
                  </a:lnTo>
                  <a:cubicBezTo>
                    <a:pt x="2412" y="0"/>
                    <a:pt x="1880" y="0"/>
                    <a:pt x="1553" y="0"/>
                  </a:cubicBezTo>
                  <a:close/>
                  <a:moveTo>
                    <a:pt x="19783" y="15859"/>
                  </a:moveTo>
                  <a:lnTo>
                    <a:pt x="19783" y="19742"/>
                  </a:lnTo>
                  <a:lnTo>
                    <a:pt x="24729" y="24198"/>
                  </a:lnTo>
                  <a:lnTo>
                    <a:pt x="24729" y="20274"/>
                  </a:lnTo>
                  <a:lnTo>
                    <a:pt x="19783" y="15859"/>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2"/>
            <p:cNvSpPr/>
            <p:nvPr/>
          </p:nvSpPr>
          <p:spPr>
            <a:xfrm>
              <a:off x="7508676" y="1974105"/>
              <a:ext cx="552206" cy="445319"/>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2"/>
            <p:cNvSpPr/>
            <p:nvPr/>
          </p:nvSpPr>
          <p:spPr>
            <a:xfrm>
              <a:off x="7887684" y="2092855"/>
              <a:ext cx="383971" cy="39188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2"/>
            <p:cNvSpPr/>
            <p:nvPr/>
          </p:nvSpPr>
          <p:spPr>
            <a:xfrm>
              <a:off x="4894275" y="3443377"/>
              <a:ext cx="383995" cy="396015"/>
            </a:xfrm>
            <a:custGeom>
              <a:avLst/>
              <a:gdLst/>
              <a:ahLst/>
              <a:cxnLst/>
              <a:rect l="l" t="t" r="r" b="b"/>
              <a:pathLst>
                <a:path w="15861" h="16187" extrusionOk="0">
                  <a:moveTo>
                    <a:pt x="1" y="1"/>
                  </a:moveTo>
                  <a:lnTo>
                    <a:pt x="1" y="3925"/>
                  </a:lnTo>
                  <a:lnTo>
                    <a:pt x="13121" y="15860"/>
                  </a:lnTo>
                  <a:cubicBezTo>
                    <a:pt x="13448" y="16023"/>
                    <a:pt x="13816" y="16187"/>
                    <a:pt x="14143" y="16187"/>
                  </a:cubicBezTo>
                  <a:cubicBezTo>
                    <a:pt x="14470" y="16187"/>
                    <a:pt x="15002" y="16023"/>
                    <a:pt x="15165" y="15696"/>
                  </a:cubicBezTo>
                  <a:cubicBezTo>
                    <a:pt x="15860" y="15165"/>
                    <a:pt x="15656" y="14143"/>
                    <a:pt x="15165" y="13653"/>
                  </a:cubicBezTo>
                  <a:lnTo>
                    <a:pt x="1" y="1"/>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2"/>
            <p:cNvSpPr/>
            <p:nvPr/>
          </p:nvSpPr>
          <p:spPr>
            <a:xfrm>
              <a:off x="5105070" y="3510386"/>
              <a:ext cx="584841" cy="483012"/>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2" name="Google Shape;782;p32"/>
          <p:cNvSpPr/>
          <p:nvPr/>
        </p:nvSpPr>
        <p:spPr>
          <a:xfrm>
            <a:off x="8582587" y="4203849"/>
            <a:ext cx="310724" cy="85288"/>
          </a:xfrm>
          <a:custGeom>
            <a:avLst/>
            <a:gdLst/>
            <a:ahLst/>
            <a:cxnLst/>
            <a:rect l="l" t="t" r="r" b="b"/>
            <a:pathLst>
              <a:path w="12959" h="3557" extrusionOk="0">
                <a:moveTo>
                  <a:pt x="1718" y="1"/>
                </a:moveTo>
                <a:cubicBezTo>
                  <a:pt x="859" y="1"/>
                  <a:pt x="1" y="859"/>
                  <a:pt x="1" y="1676"/>
                </a:cubicBezTo>
                <a:cubicBezTo>
                  <a:pt x="1" y="2698"/>
                  <a:pt x="859" y="3557"/>
                  <a:pt x="1718" y="3557"/>
                </a:cubicBezTo>
                <a:lnTo>
                  <a:pt x="11078" y="3557"/>
                </a:lnTo>
                <a:cubicBezTo>
                  <a:pt x="12100" y="3557"/>
                  <a:pt x="12958" y="2698"/>
                  <a:pt x="12958" y="1676"/>
                </a:cubicBezTo>
                <a:cubicBezTo>
                  <a:pt x="12958" y="859"/>
                  <a:pt x="12100" y="1"/>
                  <a:pt x="110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2"/>
          <p:cNvSpPr/>
          <p:nvPr/>
        </p:nvSpPr>
        <p:spPr>
          <a:xfrm>
            <a:off x="6260084" y="1370361"/>
            <a:ext cx="411000" cy="81300"/>
          </a:xfrm>
          <a:prstGeom prst="roundRect">
            <a:avLst>
              <a:gd name="adj" fmla="val 500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2"/>
          <p:cNvSpPr/>
          <p:nvPr/>
        </p:nvSpPr>
        <p:spPr>
          <a:xfrm>
            <a:off x="6331220" y="1387008"/>
            <a:ext cx="51526" cy="51573"/>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5" name="Google Shape;785;p32"/>
          <p:cNvGrpSpPr/>
          <p:nvPr/>
        </p:nvGrpSpPr>
        <p:grpSpPr>
          <a:xfrm>
            <a:off x="4830363" y="3545027"/>
            <a:ext cx="1697226" cy="604018"/>
            <a:chOff x="-5302450" y="3084350"/>
            <a:chExt cx="1519450" cy="540750"/>
          </a:xfrm>
        </p:grpSpPr>
        <p:sp>
          <p:nvSpPr>
            <p:cNvPr id="786" name="Google Shape;786;p32"/>
            <p:cNvSpPr/>
            <p:nvPr/>
          </p:nvSpPr>
          <p:spPr>
            <a:xfrm>
              <a:off x="-4388300" y="3084350"/>
              <a:ext cx="584625" cy="269450"/>
            </a:xfrm>
            <a:custGeom>
              <a:avLst/>
              <a:gdLst/>
              <a:ahLst/>
              <a:cxnLst/>
              <a:rect l="l" t="t" r="r" b="b"/>
              <a:pathLst>
                <a:path w="23385" h="10778" extrusionOk="0">
                  <a:moveTo>
                    <a:pt x="4286" y="1"/>
                  </a:moveTo>
                  <a:cubicBezTo>
                    <a:pt x="3334" y="1"/>
                    <a:pt x="2281" y="326"/>
                    <a:pt x="1454" y="953"/>
                  </a:cubicBezTo>
                  <a:cubicBezTo>
                    <a:pt x="1028" y="1254"/>
                    <a:pt x="627" y="1680"/>
                    <a:pt x="402" y="2206"/>
                  </a:cubicBezTo>
                  <a:cubicBezTo>
                    <a:pt x="101" y="2732"/>
                    <a:pt x="1" y="3259"/>
                    <a:pt x="1" y="3885"/>
                  </a:cubicBezTo>
                  <a:cubicBezTo>
                    <a:pt x="1" y="4612"/>
                    <a:pt x="201" y="5339"/>
                    <a:pt x="527" y="6166"/>
                  </a:cubicBezTo>
                  <a:lnTo>
                    <a:pt x="2181" y="5339"/>
                  </a:lnTo>
                  <a:cubicBezTo>
                    <a:pt x="1981" y="4712"/>
                    <a:pt x="1880" y="4286"/>
                    <a:pt x="1880" y="3885"/>
                  </a:cubicBezTo>
                  <a:cubicBezTo>
                    <a:pt x="1880" y="3559"/>
                    <a:pt x="1880" y="3259"/>
                    <a:pt x="2081" y="3033"/>
                  </a:cubicBezTo>
                  <a:cubicBezTo>
                    <a:pt x="2181" y="2632"/>
                    <a:pt x="2507" y="2407"/>
                    <a:pt x="2908" y="2206"/>
                  </a:cubicBezTo>
                  <a:cubicBezTo>
                    <a:pt x="3334" y="1880"/>
                    <a:pt x="3860" y="1780"/>
                    <a:pt x="4286" y="1780"/>
                  </a:cubicBezTo>
                  <a:cubicBezTo>
                    <a:pt x="4788" y="1780"/>
                    <a:pt x="5214" y="1880"/>
                    <a:pt x="5540" y="2106"/>
                  </a:cubicBezTo>
                  <a:cubicBezTo>
                    <a:pt x="5640" y="2206"/>
                    <a:pt x="5740" y="2206"/>
                    <a:pt x="5941" y="2306"/>
                  </a:cubicBezTo>
                  <a:cubicBezTo>
                    <a:pt x="7194" y="2933"/>
                    <a:pt x="11379" y="5138"/>
                    <a:pt x="15139" y="7018"/>
                  </a:cubicBezTo>
                  <a:cubicBezTo>
                    <a:pt x="18998" y="8998"/>
                    <a:pt x="22557" y="10778"/>
                    <a:pt x="22557" y="10778"/>
                  </a:cubicBezTo>
                  <a:lnTo>
                    <a:pt x="23384" y="9098"/>
                  </a:lnTo>
                  <a:cubicBezTo>
                    <a:pt x="23384" y="9098"/>
                    <a:pt x="23184" y="8998"/>
                    <a:pt x="22758" y="8772"/>
                  </a:cubicBezTo>
                  <a:cubicBezTo>
                    <a:pt x="21078" y="7945"/>
                    <a:pt x="17119" y="5965"/>
                    <a:pt x="13459" y="4086"/>
                  </a:cubicBezTo>
                  <a:cubicBezTo>
                    <a:pt x="11680" y="3133"/>
                    <a:pt x="9926" y="2306"/>
                    <a:pt x="8672" y="1680"/>
                  </a:cubicBezTo>
                  <a:cubicBezTo>
                    <a:pt x="7920" y="1379"/>
                    <a:pt x="7419" y="1053"/>
                    <a:pt x="7093" y="853"/>
                  </a:cubicBezTo>
                  <a:cubicBezTo>
                    <a:pt x="6893" y="752"/>
                    <a:pt x="6667" y="627"/>
                    <a:pt x="6567" y="627"/>
                  </a:cubicBezTo>
                  <a:cubicBezTo>
                    <a:pt x="6567" y="527"/>
                    <a:pt x="6467" y="527"/>
                    <a:pt x="6467" y="527"/>
                  </a:cubicBezTo>
                  <a:cubicBezTo>
                    <a:pt x="5840" y="126"/>
                    <a:pt x="5013" y="1"/>
                    <a:pt x="4286" y="1"/>
                  </a:cubicBezTo>
                  <a:close/>
                </a:path>
              </a:pathLst>
            </a:cu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2"/>
            <p:cNvSpPr/>
            <p:nvPr/>
          </p:nvSpPr>
          <p:spPr>
            <a:xfrm>
              <a:off x="-5302450" y="3142000"/>
              <a:ext cx="509425" cy="211800"/>
            </a:xfrm>
            <a:custGeom>
              <a:avLst/>
              <a:gdLst/>
              <a:ahLst/>
              <a:cxnLst/>
              <a:rect l="l" t="t" r="r" b="b"/>
              <a:pathLst>
                <a:path w="20377" h="8472" extrusionOk="0">
                  <a:moveTo>
                    <a:pt x="4286" y="0"/>
                  </a:moveTo>
                  <a:cubicBezTo>
                    <a:pt x="3358" y="0"/>
                    <a:pt x="2306" y="326"/>
                    <a:pt x="1479" y="953"/>
                  </a:cubicBezTo>
                  <a:cubicBezTo>
                    <a:pt x="1053" y="1253"/>
                    <a:pt x="627" y="1679"/>
                    <a:pt x="426" y="2206"/>
                  </a:cubicBezTo>
                  <a:cubicBezTo>
                    <a:pt x="125" y="2707"/>
                    <a:pt x="0" y="3233"/>
                    <a:pt x="0" y="3860"/>
                  </a:cubicBezTo>
                  <a:cubicBezTo>
                    <a:pt x="0" y="4587"/>
                    <a:pt x="226" y="5339"/>
                    <a:pt x="526" y="6166"/>
                  </a:cubicBezTo>
                  <a:lnTo>
                    <a:pt x="2206" y="5339"/>
                  </a:lnTo>
                  <a:cubicBezTo>
                    <a:pt x="2005" y="4812"/>
                    <a:pt x="1880" y="4286"/>
                    <a:pt x="1880" y="3860"/>
                  </a:cubicBezTo>
                  <a:cubicBezTo>
                    <a:pt x="1880" y="3559"/>
                    <a:pt x="2005" y="3233"/>
                    <a:pt x="2105" y="3033"/>
                  </a:cubicBezTo>
                  <a:cubicBezTo>
                    <a:pt x="2206" y="2707"/>
                    <a:pt x="2506" y="2406"/>
                    <a:pt x="2932" y="2206"/>
                  </a:cubicBezTo>
                  <a:cubicBezTo>
                    <a:pt x="3358" y="1980"/>
                    <a:pt x="3885" y="1880"/>
                    <a:pt x="4286" y="1880"/>
                  </a:cubicBezTo>
                  <a:cubicBezTo>
                    <a:pt x="4812" y="1880"/>
                    <a:pt x="5238" y="1980"/>
                    <a:pt x="5539" y="2081"/>
                  </a:cubicBezTo>
                  <a:lnTo>
                    <a:pt x="5539" y="2206"/>
                  </a:lnTo>
                  <a:cubicBezTo>
                    <a:pt x="5639" y="2206"/>
                    <a:pt x="5764" y="2306"/>
                    <a:pt x="5865" y="2306"/>
                  </a:cubicBezTo>
                  <a:cubicBezTo>
                    <a:pt x="6491" y="2607"/>
                    <a:pt x="7519" y="3133"/>
                    <a:pt x="8897" y="3760"/>
                  </a:cubicBezTo>
                  <a:cubicBezTo>
                    <a:pt x="13058" y="5639"/>
                    <a:pt x="19649" y="8472"/>
                    <a:pt x="19649" y="8472"/>
                  </a:cubicBezTo>
                  <a:lnTo>
                    <a:pt x="20376" y="6792"/>
                  </a:lnTo>
                  <a:cubicBezTo>
                    <a:pt x="20376" y="6792"/>
                    <a:pt x="20176" y="6692"/>
                    <a:pt x="19750" y="6592"/>
                  </a:cubicBezTo>
                  <a:cubicBezTo>
                    <a:pt x="18496" y="5965"/>
                    <a:pt x="15163" y="4487"/>
                    <a:pt x="12231" y="3133"/>
                  </a:cubicBezTo>
                  <a:cubicBezTo>
                    <a:pt x="10777" y="2507"/>
                    <a:pt x="9298" y="1880"/>
                    <a:pt x="8271" y="1354"/>
                  </a:cubicBezTo>
                  <a:cubicBezTo>
                    <a:pt x="7744" y="1153"/>
                    <a:pt x="7218" y="953"/>
                    <a:pt x="6892" y="727"/>
                  </a:cubicBezTo>
                  <a:cubicBezTo>
                    <a:pt x="6792" y="727"/>
                    <a:pt x="6692" y="627"/>
                    <a:pt x="6592" y="627"/>
                  </a:cubicBezTo>
                  <a:lnTo>
                    <a:pt x="6491" y="527"/>
                  </a:lnTo>
                  <a:cubicBezTo>
                    <a:pt x="5865" y="101"/>
                    <a:pt x="5138" y="0"/>
                    <a:pt x="4286" y="0"/>
                  </a:cubicBezTo>
                  <a:close/>
                </a:path>
              </a:pathLst>
            </a:cu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2"/>
            <p:cNvSpPr/>
            <p:nvPr/>
          </p:nvSpPr>
          <p:spPr>
            <a:xfrm>
              <a:off x="-4832525" y="3193825"/>
              <a:ext cx="451775" cy="409275"/>
            </a:xfrm>
            <a:custGeom>
              <a:avLst/>
              <a:gdLst/>
              <a:ahLst/>
              <a:cxnLst/>
              <a:rect l="l" t="t" r="r" b="b"/>
              <a:pathLst>
                <a:path w="18071" h="16371" extrusionOk="0">
                  <a:moveTo>
                    <a:pt x="9043" y="0"/>
                  </a:moveTo>
                  <a:cubicBezTo>
                    <a:pt x="8405" y="0"/>
                    <a:pt x="7759" y="76"/>
                    <a:pt x="7118" y="233"/>
                  </a:cubicBezTo>
                  <a:cubicBezTo>
                    <a:pt x="2732" y="1386"/>
                    <a:pt x="0" y="5872"/>
                    <a:pt x="1153" y="10258"/>
                  </a:cubicBezTo>
                  <a:cubicBezTo>
                    <a:pt x="2121" y="13942"/>
                    <a:pt x="5371" y="16371"/>
                    <a:pt x="8985" y="16371"/>
                  </a:cubicBezTo>
                  <a:cubicBezTo>
                    <a:pt x="9674" y="16371"/>
                    <a:pt x="10376" y="16282"/>
                    <a:pt x="11078" y="16098"/>
                  </a:cubicBezTo>
                  <a:cubicBezTo>
                    <a:pt x="15464" y="14945"/>
                    <a:pt x="18070" y="10559"/>
                    <a:pt x="17043" y="6173"/>
                  </a:cubicBezTo>
                  <a:cubicBezTo>
                    <a:pt x="16062" y="2443"/>
                    <a:pt x="12671" y="0"/>
                    <a:pt x="9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2"/>
            <p:cNvSpPr/>
            <p:nvPr/>
          </p:nvSpPr>
          <p:spPr>
            <a:xfrm>
              <a:off x="-4803700" y="3447750"/>
              <a:ext cx="25" cy="2550"/>
            </a:xfrm>
            <a:custGeom>
              <a:avLst/>
              <a:gdLst/>
              <a:ahLst/>
              <a:cxnLst/>
              <a:rect l="l" t="t" r="r" b="b"/>
              <a:pathLst>
                <a:path w="1" h="102" extrusionOk="0">
                  <a:moveTo>
                    <a:pt x="0" y="1"/>
                  </a:moveTo>
                  <a:lnTo>
                    <a:pt x="0" y="101"/>
                  </a:lnTo>
                  <a:lnTo>
                    <a:pt x="0" y="1"/>
                  </a:lnTo>
                  <a:close/>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2"/>
            <p:cNvSpPr/>
            <p:nvPr/>
          </p:nvSpPr>
          <p:spPr>
            <a:xfrm>
              <a:off x="-4808725" y="3197125"/>
              <a:ext cx="287000" cy="284500"/>
            </a:xfrm>
            <a:custGeom>
              <a:avLst/>
              <a:gdLst/>
              <a:ahLst/>
              <a:cxnLst/>
              <a:rect l="l" t="t" r="r" b="b"/>
              <a:pathLst>
                <a:path w="11480" h="11380" extrusionOk="0">
                  <a:moveTo>
                    <a:pt x="9299" y="1"/>
                  </a:moveTo>
                  <a:lnTo>
                    <a:pt x="1" y="9274"/>
                  </a:lnTo>
                  <a:cubicBezTo>
                    <a:pt x="101" y="9500"/>
                    <a:pt x="101" y="9800"/>
                    <a:pt x="201" y="10026"/>
                  </a:cubicBezTo>
                  <a:lnTo>
                    <a:pt x="201" y="10126"/>
                  </a:lnTo>
                  <a:cubicBezTo>
                    <a:pt x="301" y="10527"/>
                    <a:pt x="527" y="10953"/>
                    <a:pt x="627" y="11379"/>
                  </a:cubicBezTo>
                  <a:cubicBezTo>
                    <a:pt x="4286" y="7720"/>
                    <a:pt x="7820" y="4161"/>
                    <a:pt x="11479" y="627"/>
                  </a:cubicBezTo>
                  <a:cubicBezTo>
                    <a:pt x="10752" y="302"/>
                    <a:pt x="10026" y="101"/>
                    <a:pt x="92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2"/>
            <p:cNvSpPr/>
            <p:nvPr/>
          </p:nvSpPr>
          <p:spPr>
            <a:xfrm>
              <a:off x="-4777400" y="3228450"/>
              <a:ext cx="352150" cy="349650"/>
            </a:xfrm>
            <a:custGeom>
              <a:avLst/>
              <a:gdLst/>
              <a:ahLst/>
              <a:cxnLst/>
              <a:rect l="l" t="t" r="r" b="b"/>
              <a:pathLst>
                <a:path w="14086" h="13986" extrusionOk="0">
                  <a:moveTo>
                    <a:pt x="11279" y="1"/>
                  </a:moveTo>
                  <a:lnTo>
                    <a:pt x="1" y="11279"/>
                  </a:lnTo>
                  <a:cubicBezTo>
                    <a:pt x="828" y="12407"/>
                    <a:pt x="1880" y="13359"/>
                    <a:pt x="3033" y="13986"/>
                  </a:cubicBezTo>
                  <a:lnTo>
                    <a:pt x="14086" y="3008"/>
                  </a:lnTo>
                  <a:cubicBezTo>
                    <a:pt x="13459" y="1755"/>
                    <a:pt x="12532" y="728"/>
                    <a:pt x="112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2"/>
            <p:cNvSpPr/>
            <p:nvPr/>
          </p:nvSpPr>
          <p:spPr>
            <a:xfrm>
              <a:off x="-4237300" y="3179650"/>
              <a:ext cx="451800" cy="409300"/>
            </a:xfrm>
            <a:custGeom>
              <a:avLst/>
              <a:gdLst/>
              <a:ahLst/>
              <a:cxnLst/>
              <a:rect l="l" t="t" r="r" b="b"/>
              <a:pathLst>
                <a:path w="18072" h="16372" extrusionOk="0">
                  <a:moveTo>
                    <a:pt x="9118" y="1"/>
                  </a:moveTo>
                  <a:cubicBezTo>
                    <a:pt x="8425" y="1"/>
                    <a:pt x="7720" y="89"/>
                    <a:pt x="7018" y="274"/>
                  </a:cubicBezTo>
                  <a:cubicBezTo>
                    <a:pt x="2632" y="1427"/>
                    <a:pt x="1" y="5813"/>
                    <a:pt x="1154" y="10199"/>
                  </a:cubicBezTo>
                  <a:cubicBezTo>
                    <a:pt x="2049" y="13929"/>
                    <a:pt x="5427" y="16372"/>
                    <a:pt x="9115" y="16372"/>
                  </a:cubicBezTo>
                  <a:cubicBezTo>
                    <a:pt x="9764" y="16372"/>
                    <a:pt x="10422" y="16296"/>
                    <a:pt x="11079" y="16138"/>
                  </a:cubicBezTo>
                  <a:cubicBezTo>
                    <a:pt x="15465" y="14986"/>
                    <a:pt x="18071" y="10499"/>
                    <a:pt x="16918" y="6113"/>
                  </a:cubicBezTo>
                  <a:cubicBezTo>
                    <a:pt x="16055" y="2430"/>
                    <a:pt x="12752" y="1"/>
                    <a:pt x="91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2"/>
            <p:cNvSpPr/>
            <p:nvPr/>
          </p:nvSpPr>
          <p:spPr>
            <a:xfrm>
              <a:off x="-4832525" y="3170825"/>
              <a:ext cx="454275" cy="454275"/>
            </a:xfrm>
            <a:custGeom>
              <a:avLst/>
              <a:gdLst/>
              <a:ahLst/>
              <a:cxnLst/>
              <a:rect l="l" t="t" r="r" b="b"/>
              <a:pathLst>
                <a:path w="18171" h="18171" extrusionOk="0">
                  <a:moveTo>
                    <a:pt x="9098" y="1880"/>
                  </a:moveTo>
                  <a:cubicBezTo>
                    <a:pt x="10652" y="1880"/>
                    <a:pt x="12231" y="2406"/>
                    <a:pt x="13484" y="3334"/>
                  </a:cubicBezTo>
                  <a:cubicBezTo>
                    <a:pt x="14737" y="4286"/>
                    <a:pt x="15664" y="5639"/>
                    <a:pt x="16090" y="7319"/>
                  </a:cubicBezTo>
                  <a:cubicBezTo>
                    <a:pt x="16291" y="7945"/>
                    <a:pt x="16291" y="8572"/>
                    <a:pt x="16291" y="9073"/>
                  </a:cubicBezTo>
                  <a:cubicBezTo>
                    <a:pt x="16291" y="10752"/>
                    <a:pt x="15790" y="12331"/>
                    <a:pt x="14837" y="13459"/>
                  </a:cubicBezTo>
                  <a:cubicBezTo>
                    <a:pt x="13910" y="14712"/>
                    <a:pt x="12532" y="15664"/>
                    <a:pt x="10877" y="16090"/>
                  </a:cubicBezTo>
                  <a:cubicBezTo>
                    <a:pt x="10251" y="16291"/>
                    <a:pt x="9724" y="16391"/>
                    <a:pt x="9098" y="16391"/>
                  </a:cubicBezTo>
                  <a:cubicBezTo>
                    <a:pt x="7419" y="16391"/>
                    <a:pt x="5965" y="15765"/>
                    <a:pt x="4712" y="14837"/>
                  </a:cubicBezTo>
                  <a:cubicBezTo>
                    <a:pt x="3459" y="13885"/>
                    <a:pt x="2506" y="12532"/>
                    <a:pt x="2105" y="10852"/>
                  </a:cubicBezTo>
                  <a:cubicBezTo>
                    <a:pt x="1880" y="10326"/>
                    <a:pt x="1880" y="9699"/>
                    <a:pt x="1880" y="9073"/>
                  </a:cubicBezTo>
                  <a:cubicBezTo>
                    <a:pt x="1880" y="7519"/>
                    <a:pt x="2406" y="5940"/>
                    <a:pt x="3359" y="4687"/>
                  </a:cubicBezTo>
                  <a:cubicBezTo>
                    <a:pt x="4286" y="3434"/>
                    <a:pt x="5639" y="2506"/>
                    <a:pt x="7318" y="2080"/>
                  </a:cubicBezTo>
                  <a:cubicBezTo>
                    <a:pt x="7945" y="1980"/>
                    <a:pt x="8471" y="1880"/>
                    <a:pt x="9098" y="1880"/>
                  </a:cubicBezTo>
                  <a:close/>
                  <a:moveTo>
                    <a:pt x="9098" y="0"/>
                  </a:moveTo>
                  <a:cubicBezTo>
                    <a:pt x="8371" y="0"/>
                    <a:pt x="7644" y="100"/>
                    <a:pt x="6792" y="301"/>
                  </a:cubicBezTo>
                  <a:cubicBezTo>
                    <a:pt x="4812" y="827"/>
                    <a:pt x="3033" y="1980"/>
                    <a:pt x="1880" y="3559"/>
                  </a:cubicBezTo>
                  <a:cubicBezTo>
                    <a:pt x="627" y="5113"/>
                    <a:pt x="0" y="7093"/>
                    <a:pt x="0" y="9073"/>
                  </a:cubicBezTo>
                  <a:cubicBezTo>
                    <a:pt x="0" y="9825"/>
                    <a:pt x="125" y="10652"/>
                    <a:pt x="326" y="11379"/>
                  </a:cubicBezTo>
                  <a:cubicBezTo>
                    <a:pt x="852" y="13359"/>
                    <a:pt x="2005" y="15138"/>
                    <a:pt x="3559" y="16291"/>
                  </a:cubicBezTo>
                  <a:cubicBezTo>
                    <a:pt x="5138" y="17544"/>
                    <a:pt x="7018" y="18171"/>
                    <a:pt x="9098" y="18171"/>
                  </a:cubicBezTo>
                  <a:cubicBezTo>
                    <a:pt x="9825" y="18171"/>
                    <a:pt x="10552" y="18070"/>
                    <a:pt x="11404" y="17970"/>
                  </a:cubicBezTo>
                  <a:cubicBezTo>
                    <a:pt x="13384" y="17444"/>
                    <a:pt x="15163" y="16191"/>
                    <a:pt x="16291" y="14612"/>
                  </a:cubicBezTo>
                  <a:cubicBezTo>
                    <a:pt x="17544" y="13058"/>
                    <a:pt x="18171" y="11178"/>
                    <a:pt x="18171" y="9073"/>
                  </a:cubicBezTo>
                  <a:cubicBezTo>
                    <a:pt x="18171" y="8346"/>
                    <a:pt x="18070" y="7619"/>
                    <a:pt x="17870" y="6892"/>
                  </a:cubicBezTo>
                  <a:cubicBezTo>
                    <a:pt x="17344" y="4812"/>
                    <a:pt x="16191" y="3133"/>
                    <a:pt x="14637" y="1880"/>
                  </a:cubicBezTo>
                  <a:cubicBezTo>
                    <a:pt x="13058" y="727"/>
                    <a:pt x="11078" y="0"/>
                    <a:pt x="9098" y="0"/>
                  </a:cubicBezTo>
                  <a:close/>
                </a:path>
              </a:pathLst>
            </a:cu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2"/>
            <p:cNvSpPr/>
            <p:nvPr/>
          </p:nvSpPr>
          <p:spPr>
            <a:xfrm>
              <a:off x="-4208475" y="3434600"/>
              <a:ext cx="5675" cy="18200"/>
            </a:xfrm>
            <a:custGeom>
              <a:avLst/>
              <a:gdLst/>
              <a:ahLst/>
              <a:cxnLst/>
              <a:rect l="l" t="t" r="r" b="b"/>
              <a:pathLst>
                <a:path w="227" h="728" extrusionOk="0">
                  <a:moveTo>
                    <a:pt x="226" y="727"/>
                  </a:moveTo>
                  <a:lnTo>
                    <a:pt x="226" y="727"/>
                  </a:lnTo>
                  <a:lnTo>
                    <a:pt x="226" y="727"/>
                  </a:lnTo>
                  <a:close/>
                  <a:moveTo>
                    <a:pt x="226" y="727"/>
                  </a:moveTo>
                  <a:lnTo>
                    <a:pt x="226" y="727"/>
                  </a:lnTo>
                  <a:lnTo>
                    <a:pt x="226" y="727"/>
                  </a:lnTo>
                  <a:close/>
                  <a:moveTo>
                    <a:pt x="226" y="727"/>
                  </a:moveTo>
                  <a:lnTo>
                    <a:pt x="226" y="727"/>
                  </a:lnTo>
                  <a:lnTo>
                    <a:pt x="226" y="727"/>
                  </a:lnTo>
                  <a:close/>
                  <a:moveTo>
                    <a:pt x="226" y="727"/>
                  </a:moveTo>
                  <a:lnTo>
                    <a:pt x="226" y="727"/>
                  </a:lnTo>
                  <a:lnTo>
                    <a:pt x="226" y="727"/>
                  </a:lnTo>
                  <a:close/>
                  <a:moveTo>
                    <a:pt x="226" y="627"/>
                  </a:moveTo>
                  <a:lnTo>
                    <a:pt x="226" y="627"/>
                  </a:lnTo>
                  <a:lnTo>
                    <a:pt x="226" y="627"/>
                  </a:lnTo>
                  <a:close/>
                  <a:moveTo>
                    <a:pt x="226" y="627"/>
                  </a:moveTo>
                  <a:lnTo>
                    <a:pt x="226" y="627"/>
                  </a:lnTo>
                  <a:lnTo>
                    <a:pt x="226" y="627"/>
                  </a:lnTo>
                  <a:close/>
                  <a:moveTo>
                    <a:pt x="226" y="627"/>
                  </a:moveTo>
                  <a:lnTo>
                    <a:pt x="226" y="627"/>
                  </a:lnTo>
                  <a:lnTo>
                    <a:pt x="226" y="627"/>
                  </a:lnTo>
                  <a:close/>
                  <a:moveTo>
                    <a:pt x="101" y="627"/>
                  </a:moveTo>
                  <a:lnTo>
                    <a:pt x="226" y="627"/>
                  </a:lnTo>
                  <a:lnTo>
                    <a:pt x="101" y="627"/>
                  </a:lnTo>
                  <a:close/>
                  <a:moveTo>
                    <a:pt x="101" y="627"/>
                  </a:moveTo>
                  <a:lnTo>
                    <a:pt x="101" y="627"/>
                  </a:lnTo>
                  <a:lnTo>
                    <a:pt x="101" y="627"/>
                  </a:lnTo>
                  <a:close/>
                  <a:moveTo>
                    <a:pt x="1" y="101"/>
                  </a:moveTo>
                  <a:cubicBezTo>
                    <a:pt x="1" y="301"/>
                    <a:pt x="101" y="402"/>
                    <a:pt x="101" y="627"/>
                  </a:cubicBezTo>
                  <a:cubicBezTo>
                    <a:pt x="101" y="402"/>
                    <a:pt x="1" y="301"/>
                    <a:pt x="1" y="101"/>
                  </a:cubicBezTo>
                  <a:close/>
                  <a:moveTo>
                    <a:pt x="1" y="101"/>
                  </a:moveTo>
                  <a:lnTo>
                    <a:pt x="1" y="101"/>
                  </a:lnTo>
                  <a:lnTo>
                    <a:pt x="1" y="101"/>
                  </a:lnTo>
                  <a:close/>
                  <a:moveTo>
                    <a:pt x="1" y="101"/>
                  </a:moveTo>
                  <a:lnTo>
                    <a:pt x="1" y="101"/>
                  </a:lnTo>
                  <a:lnTo>
                    <a:pt x="1" y="101"/>
                  </a:lnTo>
                  <a:close/>
                  <a:moveTo>
                    <a:pt x="1" y="101"/>
                  </a:moveTo>
                  <a:lnTo>
                    <a:pt x="1" y="101"/>
                  </a:lnTo>
                  <a:lnTo>
                    <a:pt x="1" y="101"/>
                  </a:lnTo>
                  <a:close/>
                  <a:moveTo>
                    <a:pt x="1" y="1"/>
                  </a:moveTo>
                  <a:lnTo>
                    <a:pt x="1" y="1"/>
                  </a:lnTo>
                  <a:lnTo>
                    <a:pt x="1" y="1"/>
                  </a:lnTo>
                  <a:close/>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2"/>
            <p:cNvSpPr/>
            <p:nvPr/>
          </p:nvSpPr>
          <p:spPr>
            <a:xfrm>
              <a:off x="-4210975" y="3183975"/>
              <a:ext cx="308300" cy="307675"/>
            </a:xfrm>
            <a:custGeom>
              <a:avLst/>
              <a:gdLst/>
              <a:ahLst/>
              <a:cxnLst/>
              <a:rect l="l" t="t" r="r" b="b"/>
              <a:pathLst>
                <a:path w="12332" h="12307" extrusionOk="0">
                  <a:moveTo>
                    <a:pt x="9499" y="0"/>
                  </a:moveTo>
                  <a:cubicBezTo>
                    <a:pt x="6266" y="3133"/>
                    <a:pt x="3133" y="6366"/>
                    <a:pt x="0" y="9499"/>
                  </a:cubicBezTo>
                  <a:cubicBezTo>
                    <a:pt x="0" y="9700"/>
                    <a:pt x="0" y="9800"/>
                    <a:pt x="101" y="10026"/>
                  </a:cubicBezTo>
                  <a:lnTo>
                    <a:pt x="101" y="10126"/>
                  </a:lnTo>
                  <a:cubicBezTo>
                    <a:pt x="101" y="10326"/>
                    <a:pt x="201" y="10427"/>
                    <a:pt x="201" y="10652"/>
                  </a:cubicBezTo>
                  <a:lnTo>
                    <a:pt x="326" y="10652"/>
                  </a:lnTo>
                  <a:lnTo>
                    <a:pt x="326" y="10752"/>
                  </a:lnTo>
                  <a:cubicBezTo>
                    <a:pt x="527" y="11279"/>
                    <a:pt x="727" y="11805"/>
                    <a:pt x="1053" y="12306"/>
                  </a:cubicBezTo>
                  <a:lnTo>
                    <a:pt x="12331" y="1028"/>
                  </a:lnTo>
                  <a:cubicBezTo>
                    <a:pt x="11379" y="527"/>
                    <a:pt x="10452" y="201"/>
                    <a:pt x="94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2"/>
            <p:cNvSpPr/>
            <p:nvPr/>
          </p:nvSpPr>
          <p:spPr>
            <a:xfrm>
              <a:off x="-4166500" y="3228450"/>
              <a:ext cx="331500" cy="331500"/>
            </a:xfrm>
            <a:custGeom>
              <a:avLst/>
              <a:gdLst/>
              <a:ahLst/>
              <a:cxnLst/>
              <a:rect l="l" t="t" r="r" b="b"/>
              <a:pathLst>
                <a:path w="13260" h="13260" extrusionOk="0">
                  <a:moveTo>
                    <a:pt x="11480" y="1"/>
                  </a:moveTo>
                  <a:lnTo>
                    <a:pt x="1" y="11480"/>
                  </a:lnTo>
                  <a:cubicBezTo>
                    <a:pt x="627" y="12207"/>
                    <a:pt x="1254" y="12733"/>
                    <a:pt x="1981" y="13259"/>
                  </a:cubicBezTo>
                  <a:lnTo>
                    <a:pt x="13259" y="1981"/>
                  </a:lnTo>
                  <a:cubicBezTo>
                    <a:pt x="12733" y="1254"/>
                    <a:pt x="12206" y="628"/>
                    <a:pt x="114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2"/>
            <p:cNvSpPr/>
            <p:nvPr/>
          </p:nvSpPr>
          <p:spPr>
            <a:xfrm>
              <a:off x="-4239800" y="3157650"/>
              <a:ext cx="456800" cy="454300"/>
            </a:xfrm>
            <a:custGeom>
              <a:avLst/>
              <a:gdLst/>
              <a:ahLst/>
              <a:cxnLst/>
              <a:rect l="l" t="t" r="r" b="b"/>
              <a:pathLst>
                <a:path w="18272" h="18172" extrusionOk="0">
                  <a:moveTo>
                    <a:pt x="9199" y="1780"/>
                  </a:moveTo>
                  <a:cubicBezTo>
                    <a:pt x="10752" y="1780"/>
                    <a:pt x="12331" y="2407"/>
                    <a:pt x="13585" y="3334"/>
                  </a:cubicBezTo>
                  <a:cubicBezTo>
                    <a:pt x="14838" y="4287"/>
                    <a:pt x="15765" y="5640"/>
                    <a:pt x="16191" y="7319"/>
                  </a:cubicBezTo>
                  <a:cubicBezTo>
                    <a:pt x="16291" y="7846"/>
                    <a:pt x="16392" y="8472"/>
                    <a:pt x="16392" y="9099"/>
                  </a:cubicBezTo>
                  <a:cubicBezTo>
                    <a:pt x="16392" y="10653"/>
                    <a:pt x="15890" y="12232"/>
                    <a:pt x="14938" y="13485"/>
                  </a:cubicBezTo>
                  <a:cubicBezTo>
                    <a:pt x="13885" y="14738"/>
                    <a:pt x="12532" y="15665"/>
                    <a:pt x="10978" y="16091"/>
                  </a:cubicBezTo>
                  <a:cubicBezTo>
                    <a:pt x="10351" y="16191"/>
                    <a:pt x="9725" y="16292"/>
                    <a:pt x="9199" y="16292"/>
                  </a:cubicBezTo>
                  <a:cubicBezTo>
                    <a:pt x="7519" y="16292"/>
                    <a:pt x="5965" y="15765"/>
                    <a:pt x="4712" y="14838"/>
                  </a:cubicBezTo>
                  <a:cubicBezTo>
                    <a:pt x="3459" y="13886"/>
                    <a:pt x="2507" y="12532"/>
                    <a:pt x="2106" y="10853"/>
                  </a:cubicBezTo>
                  <a:cubicBezTo>
                    <a:pt x="1980" y="10226"/>
                    <a:pt x="1880" y="9600"/>
                    <a:pt x="1880" y="9099"/>
                  </a:cubicBezTo>
                  <a:cubicBezTo>
                    <a:pt x="1880" y="7419"/>
                    <a:pt x="2407" y="5840"/>
                    <a:pt x="3459" y="4587"/>
                  </a:cubicBezTo>
                  <a:cubicBezTo>
                    <a:pt x="4387" y="3460"/>
                    <a:pt x="5740" y="2507"/>
                    <a:pt x="7319" y="1981"/>
                  </a:cubicBezTo>
                  <a:cubicBezTo>
                    <a:pt x="7945" y="1881"/>
                    <a:pt x="8572" y="1780"/>
                    <a:pt x="9199" y="1780"/>
                  </a:cubicBezTo>
                  <a:close/>
                  <a:moveTo>
                    <a:pt x="9199" y="1"/>
                  </a:moveTo>
                  <a:cubicBezTo>
                    <a:pt x="8372" y="1"/>
                    <a:pt x="7620" y="1"/>
                    <a:pt x="6893" y="201"/>
                  </a:cubicBezTo>
                  <a:cubicBezTo>
                    <a:pt x="4813" y="728"/>
                    <a:pt x="3133" y="1981"/>
                    <a:pt x="1880" y="3560"/>
                  </a:cubicBezTo>
                  <a:cubicBezTo>
                    <a:pt x="727" y="5114"/>
                    <a:pt x="1" y="6993"/>
                    <a:pt x="1" y="9099"/>
                  </a:cubicBezTo>
                  <a:cubicBezTo>
                    <a:pt x="1" y="9825"/>
                    <a:pt x="101" y="10552"/>
                    <a:pt x="326" y="11279"/>
                  </a:cubicBezTo>
                  <a:cubicBezTo>
                    <a:pt x="853" y="13359"/>
                    <a:pt x="2106" y="15039"/>
                    <a:pt x="3660" y="16292"/>
                  </a:cubicBezTo>
                  <a:cubicBezTo>
                    <a:pt x="5239" y="17445"/>
                    <a:pt x="7118" y="18171"/>
                    <a:pt x="9199" y="18171"/>
                  </a:cubicBezTo>
                  <a:cubicBezTo>
                    <a:pt x="9925" y="18171"/>
                    <a:pt x="10652" y="18071"/>
                    <a:pt x="11379" y="17871"/>
                  </a:cubicBezTo>
                  <a:cubicBezTo>
                    <a:pt x="13484" y="17344"/>
                    <a:pt x="15138" y="16191"/>
                    <a:pt x="16392" y="14612"/>
                  </a:cubicBezTo>
                  <a:cubicBezTo>
                    <a:pt x="17544" y="13059"/>
                    <a:pt x="18271" y="11079"/>
                    <a:pt x="18271" y="9099"/>
                  </a:cubicBezTo>
                  <a:cubicBezTo>
                    <a:pt x="18271" y="8347"/>
                    <a:pt x="18171" y="7520"/>
                    <a:pt x="17971" y="6793"/>
                  </a:cubicBezTo>
                  <a:cubicBezTo>
                    <a:pt x="17444" y="4713"/>
                    <a:pt x="16291" y="3033"/>
                    <a:pt x="14737" y="1881"/>
                  </a:cubicBezTo>
                  <a:cubicBezTo>
                    <a:pt x="13159" y="627"/>
                    <a:pt x="11179" y="1"/>
                    <a:pt x="9199" y="1"/>
                  </a:cubicBezTo>
                  <a:close/>
                </a:path>
              </a:pathLst>
            </a:cu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2"/>
            <p:cNvSpPr/>
            <p:nvPr/>
          </p:nvSpPr>
          <p:spPr>
            <a:xfrm>
              <a:off x="-4427775" y="3254150"/>
              <a:ext cx="237500" cy="112175"/>
            </a:xfrm>
            <a:custGeom>
              <a:avLst/>
              <a:gdLst/>
              <a:ahLst/>
              <a:cxnLst/>
              <a:rect l="l" t="t" r="r" b="b"/>
              <a:pathLst>
                <a:path w="9500" h="4487" extrusionOk="0">
                  <a:moveTo>
                    <a:pt x="4813" y="1"/>
                  </a:moveTo>
                  <a:cubicBezTo>
                    <a:pt x="4387" y="1"/>
                    <a:pt x="4086" y="1"/>
                    <a:pt x="3660" y="101"/>
                  </a:cubicBezTo>
                  <a:cubicBezTo>
                    <a:pt x="2607" y="427"/>
                    <a:pt x="1780" y="953"/>
                    <a:pt x="1154" y="1680"/>
                  </a:cubicBezTo>
                  <a:cubicBezTo>
                    <a:pt x="527" y="2407"/>
                    <a:pt x="101" y="3234"/>
                    <a:pt x="1" y="4286"/>
                  </a:cubicBezTo>
                  <a:lnTo>
                    <a:pt x="1880" y="4487"/>
                  </a:lnTo>
                  <a:cubicBezTo>
                    <a:pt x="1880" y="3860"/>
                    <a:pt x="2206" y="3359"/>
                    <a:pt x="2607" y="2933"/>
                  </a:cubicBezTo>
                  <a:cubicBezTo>
                    <a:pt x="2933" y="2407"/>
                    <a:pt x="3459" y="2106"/>
                    <a:pt x="4086" y="1980"/>
                  </a:cubicBezTo>
                  <a:cubicBezTo>
                    <a:pt x="4387" y="1880"/>
                    <a:pt x="4612" y="1880"/>
                    <a:pt x="4813" y="1880"/>
                  </a:cubicBezTo>
                  <a:cubicBezTo>
                    <a:pt x="5540" y="1880"/>
                    <a:pt x="6166" y="2106"/>
                    <a:pt x="6692" y="2507"/>
                  </a:cubicBezTo>
                  <a:cubicBezTo>
                    <a:pt x="7219" y="2833"/>
                    <a:pt x="7520" y="3459"/>
                    <a:pt x="7745" y="4086"/>
                  </a:cubicBezTo>
                  <a:lnTo>
                    <a:pt x="9499" y="3660"/>
                  </a:lnTo>
                  <a:cubicBezTo>
                    <a:pt x="9299" y="2507"/>
                    <a:pt x="8572" y="1680"/>
                    <a:pt x="7745" y="1053"/>
                  </a:cubicBezTo>
                  <a:cubicBezTo>
                    <a:pt x="6993" y="427"/>
                    <a:pt x="5966" y="1"/>
                    <a:pt x="4813" y="1"/>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9" name="Google Shape;799;p32"/>
          <p:cNvGrpSpPr/>
          <p:nvPr/>
        </p:nvGrpSpPr>
        <p:grpSpPr>
          <a:xfrm>
            <a:off x="3675081" y="3086953"/>
            <a:ext cx="929104" cy="584457"/>
            <a:chOff x="-2101325" y="2739725"/>
            <a:chExt cx="1315825" cy="827725"/>
          </a:xfrm>
        </p:grpSpPr>
        <p:sp>
          <p:nvSpPr>
            <p:cNvPr id="800" name="Google Shape;800;p32"/>
            <p:cNvSpPr/>
            <p:nvPr/>
          </p:nvSpPr>
          <p:spPr>
            <a:xfrm>
              <a:off x="-1699675" y="2857525"/>
              <a:ext cx="256275" cy="26350"/>
            </a:xfrm>
            <a:custGeom>
              <a:avLst/>
              <a:gdLst/>
              <a:ahLst/>
              <a:cxnLst/>
              <a:rect l="l" t="t" r="r" b="b"/>
              <a:pathLst>
                <a:path w="10251" h="1054" extrusionOk="0">
                  <a:moveTo>
                    <a:pt x="0" y="1"/>
                  </a:moveTo>
                  <a:lnTo>
                    <a:pt x="952" y="1053"/>
                  </a:lnTo>
                  <a:lnTo>
                    <a:pt x="10251" y="1053"/>
                  </a:lnTo>
                  <a:lnTo>
                    <a:pt x="9098" y="1"/>
                  </a:lnTo>
                  <a:close/>
                </a:path>
              </a:pathLst>
            </a:custGeom>
            <a:solidFill>
              <a:srgbClr val="143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2"/>
            <p:cNvSpPr/>
            <p:nvPr/>
          </p:nvSpPr>
          <p:spPr>
            <a:xfrm>
              <a:off x="-1668350" y="2891375"/>
              <a:ext cx="269450" cy="33850"/>
            </a:xfrm>
            <a:custGeom>
              <a:avLst/>
              <a:gdLst/>
              <a:ahLst/>
              <a:cxnLst/>
              <a:rect l="l" t="t" r="r" b="b"/>
              <a:pathLst>
                <a:path w="10778" h="1354" extrusionOk="0">
                  <a:moveTo>
                    <a:pt x="0" y="0"/>
                  </a:moveTo>
                  <a:lnTo>
                    <a:pt x="1253" y="1354"/>
                  </a:lnTo>
                  <a:lnTo>
                    <a:pt x="10777" y="1354"/>
                  </a:lnTo>
                  <a:lnTo>
                    <a:pt x="9399" y="0"/>
                  </a:lnTo>
                  <a:close/>
                </a:path>
              </a:pathLst>
            </a:custGeom>
            <a:solidFill>
              <a:srgbClr val="143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2"/>
            <p:cNvSpPr/>
            <p:nvPr/>
          </p:nvSpPr>
          <p:spPr>
            <a:xfrm>
              <a:off x="-1736025" y="2815550"/>
              <a:ext cx="255675" cy="31350"/>
            </a:xfrm>
            <a:custGeom>
              <a:avLst/>
              <a:gdLst/>
              <a:ahLst/>
              <a:cxnLst/>
              <a:rect l="l" t="t" r="r" b="b"/>
              <a:pathLst>
                <a:path w="10227" h="1254" extrusionOk="0">
                  <a:moveTo>
                    <a:pt x="0" y="1"/>
                  </a:moveTo>
                  <a:lnTo>
                    <a:pt x="1153" y="1254"/>
                  </a:lnTo>
                  <a:lnTo>
                    <a:pt x="10226" y="1254"/>
                  </a:lnTo>
                  <a:lnTo>
                    <a:pt x="8873" y="1"/>
                  </a:lnTo>
                  <a:close/>
                </a:path>
              </a:pathLst>
            </a:custGeom>
            <a:solidFill>
              <a:srgbClr val="143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2"/>
            <p:cNvSpPr/>
            <p:nvPr/>
          </p:nvSpPr>
          <p:spPr>
            <a:xfrm>
              <a:off x="-2101325" y="2929450"/>
              <a:ext cx="477475" cy="463200"/>
            </a:xfrm>
            <a:custGeom>
              <a:avLst/>
              <a:gdLst/>
              <a:ahLst/>
              <a:cxnLst/>
              <a:rect l="l" t="t" r="r" b="b"/>
              <a:pathLst>
                <a:path w="19099" h="18528" extrusionOk="0">
                  <a:moveTo>
                    <a:pt x="10152" y="0"/>
                  </a:moveTo>
                  <a:cubicBezTo>
                    <a:pt x="9224" y="0"/>
                    <a:pt x="8063" y="140"/>
                    <a:pt x="6668" y="557"/>
                  </a:cubicBezTo>
                  <a:cubicBezTo>
                    <a:pt x="1881" y="2036"/>
                    <a:pt x="1" y="9229"/>
                    <a:pt x="6367" y="13615"/>
                  </a:cubicBezTo>
                  <a:cubicBezTo>
                    <a:pt x="12833" y="18001"/>
                    <a:pt x="19099" y="18527"/>
                    <a:pt x="19099" y="18527"/>
                  </a:cubicBezTo>
                  <a:lnTo>
                    <a:pt x="13886" y="11535"/>
                  </a:lnTo>
                  <a:cubicBezTo>
                    <a:pt x="13886" y="11535"/>
                    <a:pt x="10653" y="11535"/>
                    <a:pt x="8146" y="9229"/>
                  </a:cubicBezTo>
                  <a:cubicBezTo>
                    <a:pt x="5990" y="7267"/>
                    <a:pt x="5522" y="4043"/>
                    <a:pt x="7508" y="4043"/>
                  </a:cubicBezTo>
                  <a:cubicBezTo>
                    <a:pt x="7831" y="4043"/>
                    <a:pt x="8218" y="4128"/>
                    <a:pt x="8673" y="4317"/>
                  </a:cubicBezTo>
                  <a:cubicBezTo>
                    <a:pt x="11906" y="5570"/>
                    <a:pt x="14612" y="10282"/>
                    <a:pt x="14612" y="10282"/>
                  </a:cubicBezTo>
                  <a:lnTo>
                    <a:pt x="12933" y="557"/>
                  </a:lnTo>
                  <a:cubicBezTo>
                    <a:pt x="12933" y="557"/>
                    <a:pt x="12009" y="0"/>
                    <a:pt x="10152" y="0"/>
                  </a:cubicBez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2"/>
            <p:cNvSpPr/>
            <p:nvPr/>
          </p:nvSpPr>
          <p:spPr>
            <a:xfrm>
              <a:off x="-1819350" y="2865050"/>
              <a:ext cx="1033850" cy="702400"/>
            </a:xfrm>
            <a:custGeom>
              <a:avLst/>
              <a:gdLst/>
              <a:ahLst/>
              <a:cxnLst/>
              <a:rect l="l" t="t" r="r" b="b"/>
              <a:pathLst>
                <a:path w="41354" h="28096" extrusionOk="0">
                  <a:moveTo>
                    <a:pt x="0" y="1"/>
                  </a:moveTo>
                  <a:lnTo>
                    <a:pt x="1980" y="12657"/>
                  </a:lnTo>
                  <a:cubicBezTo>
                    <a:pt x="3434" y="21529"/>
                    <a:pt x="11178" y="28096"/>
                    <a:pt x="20151" y="28096"/>
                  </a:cubicBezTo>
                  <a:lnTo>
                    <a:pt x="21203" y="28096"/>
                  </a:lnTo>
                  <a:cubicBezTo>
                    <a:pt x="30276" y="28096"/>
                    <a:pt x="37895" y="21529"/>
                    <a:pt x="39374" y="12657"/>
                  </a:cubicBezTo>
                  <a:lnTo>
                    <a:pt x="41354" y="1"/>
                  </a:ln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2"/>
            <p:cNvSpPr/>
            <p:nvPr/>
          </p:nvSpPr>
          <p:spPr>
            <a:xfrm>
              <a:off x="-1819350" y="2739725"/>
              <a:ext cx="1033850" cy="250675"/>
            </a:xfrm>
            <a:custGeom>
              <a:avLst/>
              <a:gdLst/>
              <a:ahLst/>
              <a:cxnLst/>
              <a:rect l="l" t="t" r="r" b="b"/>
              <a:pathLst>
                <a:path w="41354" h="10027" extrusionOk="0">
                  <a:moveTo>
                    <a:pt x="20677" y="1"/>
                  </a:moveTo>
                  <a:cubicBezTo>
                    <a:pt x="9298" y="1"/>
                    <a:pt x="0" y="2207"/>
                    <a:pt x="0" y="5014"/>
                  </a:cubicBezTo>
                  <a:cubicBezTo>
                    <a:pt x="0" y="7846"/>
                    <a:pt x="9298" y="10026"/>
                    <a:pt x="20677" y="10026"/>
                  </a:cubicBezTo>
                  <a:cubicBezTo>
                    <a:pt x="32156" y="10026"/>
                    <a:pt x="41354" y="7846"/>
                    <a:pt x="41354" y="5014"/>
                  </a:cubicBezTo>
                  <a:cubicBezTo>
                    <a:pt x="41354" y="2207"/>
                    <a:pt x="32156" y="1"/>
                    <a:pt x="20677" y="1"/>
                  </a:cubicBezTo>
                  <a:close/>
                </a:path>
              </a:pathLst>
            </a:custGeom>
            <a:solidFill>
              <a:schemeClr val="accent4"/>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2"/>
            <p:cNvSpPr/>
            <p:nvPr/>
          </p:nvSpPr>
          <p:spPr>
            <a:xfrm>
              <a:off x="-1769850" y="2758525"/>
              <a:ext cx="934850" cy="203675"/>
            </a:xfrm>
            <a:custGeom>
              <a:avLst/>
              <a:gdLst/>
              <a:ahLst/>
              <a:cxnLst/>
              <a:rect l="l" t="t" r="r" b="b"/>
              <a:pathLst>
                <a:path w="37394" h="8147" extrusionOk="0">
                  <a:moveTo>
                    <a:pt x="18697" y="1"/>
                  </a:moveTo>
                  <a:cubicBezTo>
                    <a:pt x="8346" y="1"/>
                    <a:pt x="0" y="1881"/>
                    <a:pt x="0" y="4061"/>
                  </a:cubicBezTo>
                  <a:cubicBezTo>
                    <a:pt x="0" y="6267"/>
                    <a:pt x="8346" y="8146"/>
                    <a:pt x="18697" y="8146"/>
                  </a:cubicBezTo>
                  <a:cubicBezTo>
                    <a:pt x="29023" y="8146"/>
                    <a:pt x="37394" y="6267"/>
                    <a:pt x="37394" y="4061"/>
                  </a:cubicBezTo>
                  <a:cubicBezTo>
                    <a:pt x="37394" y="1881"/>
                    <a:pt x="29023" y="1"/>
                    <a:pt x="18697" y="1"/>
                  </a:cubicBezTo>
                  <a:close/>
                </a:path>
              </a:pathLst>
            </a:custGeom>
            <a:solidFill>
              <a:schemeClr val="accent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2"/>
            <p:cNvSpPr/>
            <p:nvPr/>
          </p:nvSpPr>
          <p:spPr>
            <a:xfrm>
              <a:off x="-1657700" y="2878200"/>
              <a:ext cx="709925" cy="84000"/>
            </a:xfrm>
            <a:custGeom>
              <a:avLst/>
              <a:gdLst/>
              <a:ahLst/>
              <a:cxnLst/>
              <a:rect l="l" t="t" r="r" b="b"/>
              <a:pathLst>
                <a:path w="28397" h="3360" extrusionOk="0">
                  <a:moveTo>
                    <a:pt x="14211" y="1"/>
                  </a:moveTo>
                  <a:cubicBezTo>
                    <a:pt x="8246" y="1"/>
                    <a:pt x="2933" y="728"/>
                    <a:pt x="0" y="1881"/>
                  </a:cubicBezTo>
                  <a:cubicBezTo>
                    <a:pt x="3459" y="2733"/>
                    <a:pt x="8572" y="3359"/>
                    <a:pt x="14211" y="3359"/>
                  </a:cubicBezTo>
                  <a:cubicBezTo>
                    <a:pt x="19850" y="3359"/>
                    <a:pt x="24963" y="2733"/>
                    <a:pt x="28396" y="1881"/>
                  </a:cubicBezTo>
                  <a:cubicBezTo>
                    <a:pt x="25489" y="728"/>
                    <a:pt x="20251" y="1"/>
                    <a:pt x="142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2"/>
            <p:cNvSpPr/>
            <p:nvPr/>
          </p:nvSpPr>
          <p:spPr>
            <a:xfrm>
              <a:off x="-1574375" y="2907025"/>
              <a:ext cx="52650" cy="20700"/>
            </a:xfrm>
            <a:custGeom>
              <a:avLst/>
              <a:gdLst/>
              <a:ahLst/>
              <a:cxnLst/>
              <a:rect l="l" t="t" r="r" b="b"/>
              <a:pathLst>
                <a:path w="2106" h="828" extrusionOk="0">
                  <a:moveTo>
                    <a:pt x="1053" y="1"/>
                  </a:moveTo>
                  <a:cubicBezTo>
                    <a:pt x="527" y="1"/>
                    <a:pt x="1" y="201"/>
                    <a:pt x="1" y="427"/>
                  </a:cubicBezTo>
                  <a:cubicBezTo>
                    <a:pt x="1" y="627"/>
                    <a:pt x="527" y="828"/>
                    <a:pt x="1053" y="828"/>
                  </a:cubicBezTo>
                  <a:cubicBezTo>
                    <a:pt x="1680" y="828"/>
                    <a:pt x="2106" y="627"/>
                    <a:pt x="2106" y="427"/>
                  </a:cubicBezTo>
                  <a:cubicBezTo>
                    <a:pt x="2106" y="201"/>
                    <a:pt x="1680" y="1"/>
                    <a:pt x="1053" y="1"/>
                  </a:cubicBezTo>
                  <a:close/>
                </a:path>
              </a:pathLst>
            </a:custGeom>
            <a:solidFill>
              <a:srgbClr val="A16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2"/>
            <p:cNvSpPr/>
            <p:nvPr/>
          </p:nvSpPr>
          <p:spPr>
            <a:xfrm>
              <a:off x="-1579375" y="2899500"/>
              <a:ext cx="60175" cy="28225"/>
            </a:xfrm>
            <a:custGeom>
              <a:avLst/>
              <a:gdLst/>
              <a:ahLst/>
              <a:cxnLst/>
              <a:rect l="l" t="t" r="r" b="b"/>
              <a:pathLst>
                <a:path w="2407" h="1129" extrusionOk="0">
                  <a:moveTo>
                    <a:pt x="1253" y="1"/>
                  </a:moveTo>
                  <a:cubicBezTo>
                    <a:pt x="526" y="1"/>
                    <a:pt x="201" y="402"/>
                    <a:pt x="100" y="728"/>
                  </a:cubicBezTo>
                  <a:cubicBezTo>
                    <a:pt x="100" y="728"/>
                    <a:pt x="0" y="1129"/>
                    <a:pt x="1153" y="1129"/>
                  </a:cubicBezTo>
                  <a:cubicBezTo>
                    <a:pt x="627" y="1129"/>
                    <a:pt x="201" y="928"/>
                    <a:pt x="201" y="728"/>
                  </a:cubicBezTo>
                  <a:cubicBezTo>
                    <a:pt x="201" y="628"/>
                    <a:pt x="426" y="502"/>
                    <a:pt x="727" y="402"/>
                  </a:cubicBezTo>
                  <a:lnTo>
                    <a:pt x="727" y="302"/>
                  </a:lnTo>
                  <a:cubicBezTo>
                    <a:pt x="727" y="302"/>
                    <a:pt x="827" y="201"/>
                    <a:pt x="953" y="201"/>
                  </a:cubicBezTo>
                  <a:cubicBezTo>
                    <a:pt x="1153" y="201"/>
                    <a:pt x="1253" y="302"/>
                    <a:pt x="1253" y="302"/>
                  </a:cubicBezTo>
                  <a:cubicBezTo>
                    <a:pt x="1880" y="302"/>
                    <a:pt x="2306" y="502"/>
                    <a:pt x="2306" y="728"/>
                  </a:cubicBezTo>
                  <a:cubicBezTo>
                    <a:pt x="2306" y="928"/>
                    <a:pt x="1880" y="1129"/>
                    <a:pt x="1253" y="1129"/>
                  </a:cubicBezTo>
                  <a:lnTo>
                    <a:pt x="1354" y="1129"/>
                  </a:lnTo>
                  <a:cubicBezTo>
                    <a:pt x="2406" y="1129"/>
                    <a:pt x="2406" y="728"/>
                    <a:pt x="2406" y="728"/>
                  </a:cubicBezTo>
                  <a:cubicBezTo>
                    <a:pt x="2406" y="728"/>
                    <a:pt x="2306" y="201"/>
                    <a:pt x="1454" y="101"/>
                  </a:cubicBezTo>
                  <a:cubicBezTo>
                    <a:pt x="1354" y="101"/>
                    <a:pt x="1253" y="1"/>
                    <a:pt x="1253" y="1"/>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2"/>
            <p:cNvSpPr/>
            <p:nvPr/>
          </p:nvSpPr>
          <p:spPr>
            <a:xfrm>
              <a:off x="-1574375" y="2907025"/>
              <a:ext cx="52650" cy="20700"/>
            </a:xfrm>
            <a:custGeom>
              <a:avLst/>
              <a:gdLst/>
              <a:ahLst/>
              <a:cxnLst/>
              <a:rect l="l" t="t" r="r" b="b"/>
              <a:pathLst>
                <a:path w="2106" h="828" extrusionOk="0">
                  <a:moveTo>
                    <a:pt x="1053" y="1"/>
                  </a:moveTo>
                  <a:cubicBezTo>
                    <a:pt x="1053" y="101"/>
                    <a:pt x="953" y="201"/>
                    <a:pt x="753" y="201"/>
                  </a:cubicBezTo>
                  <a:cubicBezTo>
                    <a:pt x="627" y="201"/>
                    <a:pt x="527" y="201"/>
                    <a:pt x="527" y="101"/>
                  </a:cubicBezTo>
                  <a:cubicBezTo>
                    <a:pt x="226" y="201"/>
                    <a:pt x="1" y="327"/>
                    <a:pt x="1" y="427"/>
                  </a:cubicBezTo>
                  <a:cubicBezTo>
                    <a:pt x="1" y="627"/>
                    <a:pt x="427" y="828"/>
                    <a:pt x="953" y="828"/>
                  </a:cubicBezTo>
                  <a:lnTo>
                    <a:pt x="1053" y="828"/>
                  </a:lnTo>
                  <a:cubicBezTo>
                    <a:pt x="1680" y="828"/>
                    <a:pt x="2106" y="627"/>
                    <a:pt x="2106" y="427"/>
                  </a:cubicBezTo>
                  <a:cubicBezTo>
                    <a:pt x="2106" y="201"/>
                    <a:pt x="1680" y="1"/>
                    <a:pt x="1053" y="1"/>
                  </a:cubicBezTo>
                  <a:close/>
                </a:path>
              </a:pathLst>
            </a:custGeom>
            <a:solidFill>
              <a:schemeClr val="dk2">
                <a:alpha val="17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2"/>
            <p:cNvSpPr/>
            <p:nvPr/>
          </p:nvSpPr>
          <p:spPr>
            <a:xfrm>
              <a:off x="-1561225" y="2904525"/>
              <a:ext cx="13200" cy="5025"/>
            </a:xfrm>
            <a:custGeom>
              <a:avLst/>
              <a:gdLst/>
              <a:ahLst/>
              <a:cxnLst/>
              <a:rect l="l" t="t" r="r" b="b"/>
              <a:pathLst>
                <a:path w="528" h="201" extrusionOk="0">
                  <a:moveTo>
                    <a:pt x="227" y="0"/>
                  </a:moveTo>
                  <a:cubicBezTo>
                    <a:pt x="101" y="0"/>
                    <a:pt x="1" y="101"/>
                    <a:pt x="1" y="101"/>
                  </a:cubicBezTo>
                  <a:lnTo>
                    <a:pt x="1" y="201"/>
                  </a:lnTo>
                  <a:cubicBezTo>
                    <a:pt x="101" y="201"/>
                    <a:pt x="327" y="101"/>
                    <a:pt x="527" y="101"/>
                  </a:cubicBezTo>
                  <a:cubicBezTo>
                    <a:pt x="527" y="101"/>
                    <a:pt x="427" y="0"/>
                    <a:pt x="227" y="0"/>
                  </a:cubicBezTo>
                  <a:close/>
                </a:path>
              </a:pathLst>
            </a:custGeom>
            <a:solidFill>
              <a:srgbClr val="F0C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2"/>
            <p:cNvSpPr/>
            <p:nvPr/>
          </p:nvSpPr>
          <p:spPr>
            <a:xfrm>
              <a:off x="-1561225" y="2907025"/>
              <a:ext cx="13200" cy="5050"/>
            </a:xfrm>
            <a:custGeom>
              <a:avLst/>
              <a:gdLst/>
              <a:ahLst/>
              <a:cxnLst/>
              <a:rect l="l" t="t" r="r" b="b"/>
              <a:pathLst>
                <a:path w="528" h="202" extrusionOk="0">
                  <a:moveTo>
                    <a:pt x="527" y="1"/>
                  </a:moveTo>
                  <a:cubicBezTo>
                    <a:pt x="327" y="1"/>
                    <a:pt x="101" y="101"/>
                    <a:pt x="1" y="101"/>
                  </a:cubicBezTo>
                  <a:cubicBezTo>
                    <a:pt x="1" y="201"/>
                    <a:pt x="101" y="201"/>
                    <a:pt x="227" y="201"/>
                  </a:cubicBezTo>
                  <a:cubicBezTo>
                    <a:pt x="427" y="201"/>
                    <a:pt x="527" y="101"/>
                    <a:pt x="527" y="1"/>
                  </a:cubicBezTo>
                  <a:close/>
                </a:path>
              </a:pathLst>
            </a:custGeom>
            <a:solidFill>
              <a:srgbClr val="FFFFFF">
                <a:alpha val="4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2"/>
            <p:cNvSpPr/>
            <p:nvPr/>
          </p:nvSpPr>
          <p:spPr>
            <a:xfrm>
              <a:off x="-1482900" y="2938350"/>
              <a:ext cx="33875" cy="10675"/>
            </a:xfrm>
            <a:custGeom>
              <a:avLst/>
              <a:gdLst/>
              <a:ahLst/>
              <a:cxnLst/>
              <a:rect l="l" t="t" r="r" b="b"/>
              <a:pathLst>
                <a:path w="1355" h="427" extrusionOk="0">
                  <a:moveTo>
                    <a:pt x="728" y="1"/>
                  </a:moveTo>
                  <a:cubicBezTo>
                    <a:pt x="327" y="1"/>
                    <a:pt x="1" y="101"/>
                    <a:pt x="1" y="201"/>
                  </a:cubicBezTo>
                  <a:cubicBezTo>
                    <a:pt x="1" y="327"/>
                    <a:pt x="327" y="427"/>
                    <a:pt x="728" y="427"/>
                  </a:cubicBezTo>
                  <a:cubicBezTo>
                    <a:pt x="1053" y="427"/>
                    <a:pt x="1354" y="327"/>
                    <a:pt x="1354" y="201"/>
                  </a:cubicBezTo>
                  <a:cubicBezTo>
                    <a:pt x="1354" y="101"/>
                    <a:pt x="1053" y="1"/>
                    <a:pt x="728" y="1"/>
                  </a:cubicBezTo>
                  <a:close/>
                </a:path>
              </a:pathLst>
            </a:custGeom>
            <a:solidFill>
              <a:srgbClr val="A16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2"/>
            <p:cNvSpPr/>
            <p:nvPr/>
          </p:nvSpPr>
          <p:spPr>
            <a:xfrm>
              <a:off x="-1485400" y="2933350"/>
              <a:ext cx="39500" cy="15675"/>
            </a:xfrm>
            <a:custGeom>
              <a:avLst/>
              <a:gdLst/>
              <a:ahLst/>
              <a:cxnLst/>
              <a:rect l="l" t="t" r="r" b="b"/>
              <a:pathLst>
                <a:path w="1580" h="627" extrusionOk="0">
                  <a:moveTo>
                    <a:pt x="101" y="401"/>
                  </a:moveTo>
                  <a:cubicBezTo>
                    <a:pt x="101" y="402"/>
                    <a:pt x="1" y="627"/>
                    <a:pt x="727" y="627"/>
                  </a:cubicBezTo>
                  <a:cubicBezTo>
                    <a:pt x="427" y="627"/>
                    <a:pt x="101" y="527"/>
                    <a:pt x="101" y="401"/>
                  </a:cubicBezTo>
                  <a:close/>
                  <a:moveTo>
                    <a:pt x="727" y="0"/>
                  </a:moveTo>
                  <a:cubicBezTo>
                    <a:pt x="326" y="0"/>
                    <a:pt x="101" y="201"/>
                    <a:pt x="101" y="401"/>
                  </a:cubicBezTo>
                  <a:cubicBezTo>
                    <a:pt x="101" y="301"/>
                    <a:pt x="201" y="201"/>
                    <a:pt x="427" y="201"/>
                  </a:cubicBezTo>
                  <a:cubicBezTo>
                    <a:pt x="427" y="101"/>
                    <a:pt x="527" y="101"/>
                    <a:pt x="627" y="101"/>
                  </a:cubicBezTo>
                  <a:cubicBezTo>
                    <a:pt x="727" y="101"/>
                    <a:pt x="828" y="101"/>
                    <a:pt x="828" y="201"/>
                  </a:cubicBezTo>
                  <a:cubicBezTo>
                    <a:pt x="1153" y="201"/>
                    <a:pt x="1454" y="301"/>
                    <a:pt x="1454" y="401"/>
                  </a:cubicBezTo>
                  <a:cubicBezTo>
                    <a:pt x="1454" y="527"/>
                    <a:pt x="1153" y="627"/>
                    <a:pt x="828" y="627"/>
                  </a:cubicBezTo>
                  <a:cubicBezTo>
                    <a:pt x="1580" y="627"/>
                    <a:pt x="1580" y="401"/>
                    <a:pt x="1580" y="401"/>
                  </a:cubicBezTo>
                  <a:cubicBezTo>
                    <a:pt x="1580" y="401"/>
                    <a:pt x="1454" y="101"/>
                    <a:pt x="953" y="0"/>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2"/>
            <p:cNvSpPr/>
            <p:nvPr/>
          </p:nvSpPr>
          <p:spPr>
            <a:xfrm>
              <a:off x="-1482900" y="2938350"/>
              <a:ext cx="33875" cy="10675"/>
            </a:xfrm>
            <a:custGeom>
              <a:avLst/>
              <a:gdLst/>
              <a:ahLst/>
              <a:cxnLst/>
              <a:rect l="l" t="t" r="r" b="b"/>
              <a:pathLst>
                <a:path w="1355" h="427" extrusionOk="0">
                  <a:moveTo>
                    <a:pt x="327" y="1"/>
                  </a:moveTo>
                  <a:cubicBezTo>
                    <a:pt x="101" y="1"/>
                    <a:pt x="1" y="101"/>
                    <a:pt x="1" y="201"/>
                  </a:cubicBezTo>
                  <a:cubicBezTo>
                    <a:pt x="1" y="327"/>
                    <a:pt x="327" y="427"/>
                    <a:pt x="627" y="427"/>
                  </a:cubicBezTo>
                  <a:lnTo>
                    <a:pt x="728" y="427"/>
                  </a:lnTo>
                  <a:cubicBezTo>
                    <a:pt x="1053" y="427"/>
                    <a:pt x="1354" y="327"/>
                    <a:pt x="1354" y="201"/>
                  </a:cubicBezTo>
                  <a:cubicBezTo>
                    <a:pt x="1354" y="101"/>
                    <a:pt x="1053" y="1"/>
                    <a:pt x="728" y="1"/>
                  </a:cubicBezTo>
                  <a:close/>
                </a:path>
              </a:pathLst>
            </a:custGeom>
            <a:solidFill>
              <a:schemeClr val="dk2">
                <a:alpha val="17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2"/>
            <p:cNvSpPr/>
            <p:nvPr/>
          </p:nvSpPr>
          <p:spPr>
            <a:xfrm>
              <a:off x="-1474750" y="2935850"/>
              <a:ext cx="10050" cy="2525"/>
            </a:xfrm>
            <a:custGeom>
              <a:avLst/>
              <a:gdLst/>
              <a:ahLst/>
              <a:cxnLst/>
              <a:rect l="l" t="t" r="r" b="b"/>
              <a:pathLst>
                <a:path w="402" h="101" extrusionOk="0">
                  <a:moveTo>
                    <a:pt x="201" y="1"/>
                  </a:moveTo>
                  <a:cubicBezTo>
                    <a:pt x="101" y="1"/>
                    <a:pt x="1" y="1"/>
                    <a:pt x="1" y="101"/>
                  </a:cubicBezTo>
                  <a:lnTo>
                    <a:pt x="402" y="101"/>
                  </a:lnTo>
                  <a:cubicBezTo>
                    <a:pt x="402" y="1"/>
                    <a:pt x="301" y="1"/>
                    <a:pt x="201" y="1"/>
                  </a:cubicBezTo>
                  <a:close/>
                </a:path>
              </a:pathLst>
            </a:custGeom>
            <a:solidFill>
              <a:srgbClr val="F0C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2"/>
            <p:cNvSpPr/>
            <p:nvPr/>
          </p:nvSpPr>
          <p:spPr>
            <a:xfrm>
              <a:off x="-1474750" y="2938350"/>
              <a:ext cx="10050" cy="25"/>
            </a:xfrm>
            <a:custGeom>
              <a:avLst/>
              <a:gdLst/>
              <a:ahLst/>
              <a:cxnLst/>
              <a:rect l="l" t="t" r="r" b="b"/>
              <a:pathLst>
                <a:path w="402" h="1" extrusionOk="0">
                  <a:moveTo>
                    <a:pt x="402" y="1"/>
                  </a:moveTo>
                  <a:lnTo>
                    <a:pt x="1" y="1"/>
                  </a:lnTo>
                  <a:lnTo>
                    <a:pt x="201" y="1"/>
                  </a:lnTo>
                  <a:close/>
                </a:path>
              </a:pathLst>
            </a:custGeom>
            <a:solidFill>
              <a:srgbClr val="FFFFFF">
                <a:alpha val="4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2"/>
            <p:cNvSpPr/>
            <p:nvPr/>
          </p:nvSpPr>
          <p:spPr>
            <a:xfrm>
              <a:off x="-1383275" y="2896375"/>
              <a:ext cx="23225" cy="10675"/>
            </a:xfrm>
            <a:custGeom>
              <a:avLst/>
              <a:gdLst/>
              <a:ahLst/>
              <a:cxnLst/>
              <a:rect l="l" t="t" r="r" b="b"/>
              <a:pathLst>
                <a:path w="929" h="427" extrusionOk="0">
                  <a:moveTo>
                    <a:pt x="402" y="1"/>
                  </a:moveTo>
                  <a:cubicBezTo>
                    <a:pt x="201" y="1"/>
                    <a:pt x="1" y="126"/>
                    <a:pt x="1" y="226"/>
                  </a:cubicBezTo>
                  <a:cubicBezTo>
                    <a:pt x="1" y="326"/>
                    <a:pt x="201" y="427"/>
                    <a:pt x="402" y="427"/>
                  </a:cubicBezTo>
                  <a:cubicBezTo>
                    <a:pt x="728" y="427"/>
                    <a:pt x="928" y="326"/>
                    <a:pt x="928" y="226"/>
                  </a:cubicBezTo>
                  <a:cubicBezTo>
                    <a:pt x="928" y="126"/>
                    <a:pt x="728" y="1"/>
                    <a:pt x="402" y="1"/>
                  </a:cubicBezTo>
                  <a:close/>
                </a:path>
              </a:pathLst>
            </a:custGeom>
            <a:solidFill>
              <a:srgbClr val="A16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2"/>
            <p:cNvSpPr/>
            <p:nvPr/>
          </p:nvSpPr>
          <p:spPr>
            <a:xfrm>
              <a:off x="-1386400" y="2893875"/>
              <a:ext cx="26350" cy="13175"/>
            </a:xfrm>
            <a:custGeom>
              <a:avLst/>
              <a:gdLst/>
              <a:ahLst/>
              <a:cxnLst/>
              <a:rect l="l" t="t" r="r" b="b"/>
              <a:pathLst>
                <a:path w="1054" h="527" extrusionOk="0">
                  <a:moveTo>
                    <a:pt x="427" y="0"/>
                  </a:moveTo>
                  <a:cubicBezTo>
                    <a:pt x="390" y="0"/>
                    <a:pt x="366" y="14"/>
                    <a:pt x="351" y="31"/>
                  </a:cubicBezTo>
                  <a:lnTo>
                    <a:pt x="351" y="31"/>
                  </a:lnTo>
                  <a:cubicBezTo>
                    <a:pt x="383" y="19"/>
                    <a:pt x="419" y="9"/>
                    <a:pt x="459" y="5"/>
                  </a:cubicBezTo>
                  <a:lnTo>
                    <a:pt x="459" y="5"/>
                  </a:lnTo>
                  <a:cubicBezTo>
                    <a:pt x="449" y="2"/>
                    <a:pt x="439" y="0"/>
                    <a:pt x="427" y="0"/>
                  </a:cubicBezTo>
                  <a:close/>
                  <a:moveTo>
                    <a:pt x="527" y="0"/>
                  </a:moveTo>
                  <a:cubicBezTo>
                    <a:pt x="503" y="0"/>
                    <a:pt x="480" y="2"/>
                    <a:pt x="459" y="5"/>
                  </a:cubicBezTo>
                  <a:lnTo>
                    <a:pt x="459" y="5"/>
                  </a:lnTo>
                  <a:cubicBezTo>
                    <a:pt x="527" y="23"/>
                    <a:pt x="527" y="101"/>
                    <a:pt x="527" y="101"/>
                  </a:cubicBezTo>
                  <a:cubicBezTo>
                    <a:pt x="778" y="101"/>
                    <a:pt x="954" y="175"/>
                    <a:pt x="1022" y="255"/>
                  </a:cubicBezTo>
                  <a:lnTo>
                    <a:pt x="1022" y="255"/>
                  </a:lnTo>
                  <a:cubicBezTo>
                    <a:pt x="972" y="159"/>
                    <a:pt x="854" y="0"/>
                    <a:pt x="627" y="0"/>
                  </a:cubicBezTo>
                  <a:close/>
                  <a:moveTo>
                    <a:pt x="351" y="31"/>
                  </a:moveTo>
                  <a:lnTo>
                    <a:pt x="351" y="31"/>
                  </a:lnTo>
                  <a:cubicBezTo>
                    <a:pt x="186" y="97"/>
                    <a:pt x="126" y="249"/>
                    <a:pt x="126" y="326"/>
                  </a:cubicBezTo>
                  <a:cubicBezTo>
                    <a:pt x="126" y="326"/>
                    <a:pt x="226" y="226"/>
                    <a:pt x="326" y="101"/>
                  </a:cubicBezTo>
                  <a:cubicBezTo>
                    <a:pt x="326" y="101"/>
                    <a:pt x="326" y="61"/>
                    <a:pt x="351" y="31"/>
                  </a:cubicBezTo>
                  <a:close/>
                  <a:moveTo>
                    <a:pt x="1022" y="255"/>
                  </a:moveTo>
                  <a:cubicBezTo>
                    <a:pt x="1044" y="296"/>
                    <a:pt x="1053" y="326"/>
                    <a:pt x="1053" y="326"/>
                  </a:cubicBezTo>
                  <a:cubicBezTo>
                    <a:pt x="1053" y="303"/>
                    <a:pt x="1042" y="279"/>
                    <a:pt x="1022" y="255"/>
                  </a:cubicBezTo>
                  <a:close/>
                  <a:moveTo>
                    <a:pt x="1053" y="326"/>
                  </a:moveTo>
                  <a:cubicBezTo>
                    <a:pt x="1053" y="327"/>
                    <a:pt x="1053" y="360"/>
                    <a:pt x="1017" y="400"/>
                  </a:cubicBezTo>
                  <a:lnTo>
                    <a:pt x="1017" y="400"/>
                  </a:lnTo>
                  <a:cubicBezTo>
                    <a:pt x="1041" y="376"/>
                    <a:pt x="1053" y="351"/>
                    <a:pt x="1053" y="326"/>
                  </a:cubicBezTo>
                  <a:close/>
                  <a:moveTo>
                    <a:pt x="126" y="326"/>
                  </a:moveTo>
                  <a:cubicBezTo>
                    <a:pt x="126" y="326"/>
                    <a:pt x="1" y="527"/>
                    <a:pt x="527" y="527"/>
                  </a:cubicBezTo>
                  <a:cubicBezTo>
                    <a:pt x="326" y="527"/>
                    <a:pt x="126" y="426"/>
                    <a:pt x="126" y="326"/>
                  </a:cubicBezTo>
                  <a:close/>
                  <a:moveTo>
                    <a:pt x="1017" y="400"/>
                  </a:moveTo>
                  <a:cubicBezTo>
                    <a:pt x="945" y="470"/>
                    <a:pt x="771" y="527"/>
                    <a:pt x="527" y="527"/>
                  </a:cubicBezTo>
                  <a:cubicBezTo>
                    <a:pt x="837" y="527"/>
                    <a:pt x="965" y="457"/>
                    <a:pt x="1017" y="400"/>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2"/>
            <p:cNvSpPr/>
            <p:nvPr/>
          </p:nvSpPr>
          <p:spPr>
            <a:xfrm>
              <a:off x="-1383275" y="2896375"/>
              <a:ext cx="23225" cy="10675"/>
            </a:xfrm>
            <a:custGeom>
              <a:avLst/>
              <a:gdLst/>
              <a:ahLst/>
              <a:cxnLst/>
              <a:rect l="l" t="t" r="r" b="b"/>
              <a:pathLst>
                <a:path w="929" h="427" extrusionOk="0">
                  <a:moveTo>
                    <a:pt x="201" y="1"/>
                  </a:moveTo>
                  <a:cubicBezTo>
                    <a:pt x="101" y="126"/>
                    <a:pt x="1" y="226"/>
                    <a:pt x="1" y="226"/>
                  </a:cubicBezTo>
                  <a:cubicBezTo>
                    <a:pt x="1" y="326"/>
                    <a:pt x="201" y="427"/>
                    <a:pt x="402" y="427"/>
                  </a:cubicBezTo>
                  <a:cubicBezTo>
                    <a:pt x="728" y="427"/>
                    <a:pt x="928" y="326"/>
                    <a:pt x="928" y="226"/>
                  </a:cubicBezTo>
                  <a:cubicBezTo>
                    <a:pt x="928" y="126"/>
                    <a:pt x="728" y="1"/>
                    <a:pt x="402" y="1"/>
                  </a:cubicBezTo>
                  <a:cubicBezTo>
                    <a:pt x="402" y="126"/>
                    <a:pt x="402" y="126"/>
                    <a:pt x="302" y="126"/>
                  </a:cubicBezTo>
                  <a:cubicBezTo>
                    <a:pt x="302" y="126"/>
                    <a:pt x="201" y="126"/>
                    <a:pt x="201" y="1"/>
                  </a:cubicBezTo>
                  <a:close/>
                </a:path>
              </a:pathLst>
            </a:custGeom>
            <a:solidFill>
              <a:schemeClr val="dk2">
                <a:alpha val="17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2"/>
            <p:cNvSpPr/>
            <p:nvPr/>
          </p:nvSpPr>
          <p:spPr>
            <a:xfrm>
              <a:off x="-1378250" y="2893875"/>
              <a:ext cx="5025" cy="2525"/>
            </a:xfrm>
            <a:custGeom>
              <a:avLst/>
              <a:gdLst/>
              <a:ahLst/>
              <a:cxnLst/>
              <a:rect l="l" t="t" r="r" b="b"/>
              <a:pathLst>
                <a:path w="201" h="101" extrusionOk="0">
                  <a:moveTo>
                    <a:pt x="101" y="0"/>
                  </a:moveTo>
                  <a:cubicBezTo>
                    <a:pt x="0" y="0"/>
                    <a:pt x="0" y="101"/>
                    <a:pt x="0" y="101"/>
                  </a:cubicBezTo>
                  <a:lnTo>
                    <a:pt x="201" y="101"/>
                  </a:lnTo>
                  <a:cubicBezTo>
                    <a:pt x="201" y="101"/>
                    <a:pt x="201" y="0"/>
                    <a:pt x="101" y="0"/>
                  </a:cubicBezTo>
                  <a:close/>
                </a:path>
              </a:pathLst>
            </a:custGeom>
            <a:solidFill>
              <a:srgbClr val="F0C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2"/>
            <p:cNvSpPr/>
            <p:nvPr/>
          </p:nvSpPr>
          <p:spPr>
            <a:xfrm>
              <a:off x="-1378250" y="2896375"/>
              <a:ext cx="5025" cy="3150"/>
            </a:xfrm>
            <a:custGeom>
              <a:avLst/>
              <a:gdLst/>
              <a:ahLst/>
              <a:cxnLst/>
              <a:rect l="l" t="t" r="r" b="b"/>
              <a:pathLst>
                <a:path w="201" h="126" extrusionOk="0">
                  <a:moveTo>
                    <a:pt x="0" y="1"/>
                  </a:moveTo>
                  <a:cubicBezTo>
                    <a:pt x="0" y="126"/>
                    <a:pt x="101" y="126"/>
                    <a:pt x="101" y="126"/>
                  </a:cubicBezTo>
                  <a:cubicBezTo>
                    <a:pt x="201" y="126"/>
                    <a:pt x="201" y="126"/>
                    <a:pt x="201" y="1"/>
                  </a:cubicBezTo>
                  <a:close/>
                </a:path>
              </a:pathLst>
            </a:custGeom>
            <a:solidFill>
              <a:srgbClr val="FFFFFF">
                <a:alpha val="4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23" name="Google Shape;823;p32"/>
          <p:cNvCxnSpPr/>
          <p:nvPr/>
        </p:nvCxnSpPr>
        <p:spPr>
          <a:xfrm rot="5400000">
            <a:off x="4122865" y="2803331"/>
            <a:ext cx="326700" cy="99900"/>
          </a:xfrm>
          <a:prstGeom prst="curvedConnector3">
            <a:avLst>
              <a:gd name="adj1" fmla="val 50000"/>
            </a:avLst>
          </a:prstGeom>
          <a:noFill/>
          <a:ln w="19050" cap="flat" cmpd="sng">
            <a:solidFill>
              <a:schemeClr val="accent5"/>
            </a:solidFill>
            <a:prstDash val="solid"/>
            <a:round/>
            <a:headEnd type="none" w="med" len="med"/>
            <a:tailEnd type="none" w="med" len="med"/>
          </a:ln>
        </p:spPr>
      </p:cxnSp>
      <p:cxnSp>
        <p:nvCxnSpPr>
          <p:cNvPr id="824" name="Google Shape;824;p32"/>
          <p:cNvCxnSpPr/>
          <p:nvPr/>
        </p:nvCxnSpPr>
        <p:spPr>
          <a:xfrm rot="5400000">
            <a:off x="4137536" y="2595650"/>
            <a:ext cx="326700" cy="99900"/>
          </a:xfrm>
          <a:prstGeom prst="curvedConnector3">
            <a:avLst>
              <a:gd name="adj1" fmla="val 50000"/>
            </a:avLst>
          </a:prstGeom>
          <a:noFill/>
          <a:ln w="19050" cap="flat" cmpd="sng">
            <a:solidFill>
              <a:schemeClr val="accent5"/>
            </a:solidFill>
            <a:prstDash val="solid"/>
            <a:round/>
            <a:headEnd type="none" w="med" len="med"/>
            <a:tailEnd type="none" w="med" len="med"/>
          </a:ln>
        </p:spPr>
      </p:cxnSp>
      <p:cxnSp>
        <p:nvCxnSpPr>
          <p:cNvPr id="825" name="Google Shape;825;p32"/>
          <p:cNvCxnSpPr/>
          <p:nvPr/>
        </p:nvCxnSpPr>
        <p:spPr>
          <a:xfrm rot="5400000">
            <a:off x="4122865" y="2457668"/>
            <a:ext cx="326700" cy="99900"/>
          </a:xfrm>
          <a:prstGeom prst="curvedConnector3">
            <a:avLst>
              <a:gd name="adj1" fmla="val 50000"/>
            </a:avLst>
          </a:prstGeom>
          <a:noFill/>
          <a:ln w="19050" cap="flat" cmpd="sng">
            <a:solidFill>
              <a:schemeClr val="accent5"/>
            </a:solidFill>
            <a:prstDash val="solid"/>
            <a:round/>
            <a:headEnd type="none" w="med" len="med"/>
            <a:tailEnd type="none" w="med" len="med"/>
          </a:ln>
        </p:spPr>
      </p:cxnSp>
      <p:sp>
        <p:nvSpPr>
          <p:cNvPr id="826" name="Google Shape;826;p32"/>
          <p:cNvSpPr txBox="1"/>
          <p:nvPr/>
        </p:nvSpPr>
        <p:spPr>
          <a:xfrm>
            <a:off x="5513339" y="2112800"/>
            <a:ext cx="1921500" cy="7374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endParaRPr sz="1600">
              <a:solidFill>
                <a:schemeClr val="accent5"/>
              </a:solidFill>
              <a:latin typeface="Didact Gothic"/>
              <a:ea typeface="Didact Gothic"/>
              <a:cs typeface="Didact Gothic"/>
              <a:sym typeface="Didact Gothic"/>
            </a:endParaRPr>
          </a:p>
        </p:txBody>
      </p:sp>
      <p:sp>
        <p:nvSpPr>
          <p:cNvPr id="827" name="Google Shape;827;p32"/>
          <p:cNvSpPr/>
          <p:nvPr/>
        </p:nvSpPr>
        <p:spPr>
          <a:xfrm>
            <a:off x="757275" y="2940550"/>
            <a:ext cx="2891400" cy="904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33"/>
          <p:cNvSpPr txBox="1"/>
          <p:nvPr/>
        </p:nvSpPr>
        <p:spPr>
          <a:xfrm>
            <a:off x="677025" y="526600"/>
            <a:ext cx="78234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latin typeface="Didact Gothic"/>
                <a:ea typeface="Didact Gothic"/>
                <a:cs typeface="Didact Gothic"/>
                <a:sym typeface="Didact Gothic"/>
              </a:rPr>
              <a:t>Participant Demographics</a:t>
            </a:r>
            <a:endParaRPr sz="2700" b="1">
              <a:latin typeface="Didact Gothic"/>
              <a:ea typeface="Didact Gothic"/>
              <a:cs typeface="Didact Gothic"/>
              <a:sym typeface="Didact Gothic"/>
            </a:endParaRPr>
          </a:p>
        </p:txBody>
      </p:sp>
      <p:pic>
        <p:nvPicPr>
          <p:cNvPr id="833" name="Google Shape;833;p33" title="Chart"/>
          <p:cNvPicPr preferRelativeResize="0"/>
          <p:nvPr/>
        </p:nvPicPr>
        <p:blipFill>
          <a:blip r:embed="rId3">
            <a:alphaModFix/>
          </a:blip>
          <a:stretch>
            <a:fillRect/>
          </a:stretch>
        </p:blipFill>
        <p:spPr>
          <a:xfrm>
            <a:off x="5129764" y="2236650"/>
            <a:ext cx="3171762" cy="2468025"/>
          </a:xfrm>
          <a:prstGeom prst="rect">
            <a:avLst/>
          </a:prstGeom>
          <a:noFill/>
          <a:ln>
            <a:noFill/>
          </a:ln>
        </p:spPr>
      </p:pic>
      <p:pic>
        <p:nvPicPr>
          <p:cNvPr id="834" name="Google Shape;834;p33" title="Chart"/>
          <p:cNvPicPr preferRelativeResize="0"/>
          <p:nvPr/>
        </p:nvPicPr>
        <p:blipFill>
          <a:blip r:embed="rId4">
            <a:alphaModFix/>
          </a:blip>
          <a:stretch>
            <a:fillRect/>
          </a:stretch>
        </p:blipFill>
        <p:spPr>
          <a:xfrm>
            <a:off x="857275" y="2236647"/>
            <a:ext cx="3991449" cy="2468026"/>
          </a:xfrm>
          <a:prstGeom prst="rect">
            <a:avLst/>
          </a:prstGeom>
          <a:noFill/>
          <a:ln>
            <a:noFill/>
          </a:ln>
        </p:spPr>
      </p:pic>
      <p:sp>
        <p:nvSpPr>
          <p:cNvPr id="835" name="Google Shape;835;p33"/>
          <p:cNvSpPr txBox="1"/>
          <p:nvPr/>
        </p:nvSpPr>
        <p:spPr>
          <a:xfrm>
            <a:off x="841375" y="1206500"/>
            <a:ext cx="7460100" cy="744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Didact Gothic"/>
              <a:buChar char="●"/>
            </a:pPr>
            <a:r>
              <a:rPr lang="en">
                <a:latin typeface="Didact Gothic"/>
                <a:ea typeface="Didact Gothic"/>
                <a:cs typeface="Didact Gothic"/>
                <a:sym typeface="Didact Gothic"/>
              </a:rPr>
              <a:t>The majority (80%) of our 10 participants were 3rd or 4th year undergraduate students</a:t>
            </a:r>
            <a:endParaRPr>
              <a:latin typeface="Didact Gothic"/>
              <a:ea typeface="Didact Gothic"/>
              <a:cs typeface="Didact Gothic"/>
              <a:sym typeface="Didact Gothic"/>
            </a:endParaRPr>
          </a:p>
          <a:p>
            <a:pPr marL="457200" lvl="0" indent="-317500" algn="l" rtl="0">
              <a:lnSpc>
                <a:spcPct val="115000"/>
              </a:lnSpc>
              <a:spcBef>
                <a:spcPts val="1000"/>
              </a:spcBef>
              <a:spcAft>
                <a:spcPts val="1000"/>
              </a:spcAft>
              <a:buSzPts val="1400"/>
              <a:buFont typeface="Didact Gothic"/>
              <a:buChar char="●"/>
            </a:pPr>
            <a:r>
              <a:rPr lang="en">
                <a:latin typeface="Didact Gothic"/>
                <a:ea typeface="Didact Gothic"/>
                <a:cs typeface="Didact Gothic"/>
                <a:sym typeface="Didact Gothic"/>
              </a:rPr>
              <a:t>All 10 participants had experience using Rate My Professor</a:t>
            </a:r>
            <a:endParaRPr>
              <a:latin typeface="Didact Gothic"/>
              <a:ea typeface="Didact Gothic"/>
              <a:cs typeface="Didact Gothic"/>
              <a:sym typeface="Didact Gothic"/>
            </a:endParaRPr>
          </a:p>
        </p:txBody>
      </p:sp>
    </p:spTree>
  </p:cSld>
  <p:clrMapOvr>
    <a:masterClrMapping/>
  </p:clrMapOvr>
</p:sld>
</file>

<file path=ppt/theme/theme1.xml><?xml version="1.0" encoding="utf-8"?>
<a:theme xmlns:a="http://schemas.openxmlformats.org/drawingml/2006/main" name="Virtual Slides for Education Day by Slidesgo">
  <a:themeElements>
    <a:clrScheme name="Simple Light">
      <a:dk1>
        <a:srgbClr val="000000"/>
      </a:dk1>
      <a:lt1>
        <a:srgbClr val="FFFFFF"/>
      </a:lt1>
      <a:dk2>
        <a:srgbClr val="595959"/>
      </a:dk2>
      <a:lt2>
        <a:srgbClr val="E9F3FF"/>
      </a:lt2>
      <a:accent1>
        <a:srgbClr val="4C64D8"/>
      </a:accent1>
      <a:accent2>
        <a:srgbClr val="FFE599"/>
      </a:accent2>
      <a:accent3>
        <a:srgbClr val="FF952B"/>
      </a:accent3>
      <a:accent4>
        <a:srgbClr val="D5E6FC"/>
      </a:accent4>
      <a:accent5>
        <a:srgbClr val="00004D"/>
      </a:accent5>
      <a:accent6>
        <a:srgbClr val="A8CFFF"/>
      </a:accent6>
      <a:hlink>
        <a:srgbClr val="0000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1860</Words>
  <Application>Microsoft Macintosh PowerPoint</Application>
  <PresentationFormat>On-screen Show (16:9)</PresentationFormat>
  <Paragraphs>168</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Century Gothic</vt:lpstr>
      <vt:lpstr>Didact Gothic</vt:lpstr>
      <vt:lpstr>Aldrich</vt:lpstr>
      <vt:lpstr>Arial</vt:lpstr>
      <vt:lpstr>Virtual Slides for Education Day by Slidesgo</vt:lpstr>
      <vt:lpstr>DisCourse: A flexible platform to talk about course selection </vt:lpstr>
      <vt:lpstr>Our App Idea</vt:lpstr>
      <vt:lpstr>PowerPoint Presentation</vt:lpstr>
      <vt:lpstr>PowerPoint Presentation</vt:lpstr>
      <vt:lpstr>PowerPoint Presentation</vt:lpstr>
      <vt:lpstr>PowerPoint Presentation</vt:lpstr>
      <vt:lpstr>PowerPoint Presentation</vt:lpstr>
      <vt:lpstr>User Study Results</vt:lpstr>
      <vt:lpstr>PowerPoint Presentation</vt:lpstr>
      <vt:lpstr>PowerPoint Presentation</vt:lpstr>
      <vt:lpstr>Measurement</vt:lpstr>
      <vt:lpstr>Task time (seconds)</vt:lpstr>
      <vt:lpstr>PowerPoint Presentation</vt:lpstr>
      <vt:lpstr>PowerPoint Presentation</vt:lpstr>
      <vt:lpstr>PowerPoint Presentation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DisCourse: A flexible platform to talk about course selection </dc:title>
  <cp:lastModifiedBy>Dunn, Hazel K</cp:lastModifiedBy>
  <cp:revision>1</cp:revision>
  <dcterms:modified xsi:type="dcterms:W3CDTF">2022-01-06T22:59:33Z</dcterms:modified>
</cp:coreProperties>
</file>