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ldrich"/>
      <p:regular r:id="rId26"/>
    </p:embeddedFont>
    <p:embeddedFont>
      <p:font typeface="Lato"/>
      <p:regular r:id="rId27"/>
      <p:bold r:id="rId28"/>
      <p:italic r:id="rId29"/>
      <p:boldItalic r:id="rId30"/>
    </p:embeddedFont>
    <p:embeddedFont>
      <p:font typeface="Didact Gothic"/>
      <p:regular r:id="rId31"/>
    </p:embeddedFont>
    <p:embeddedFont>
      <p:font typeface="PT Sans"/>
      <p:regular r:id="rId32"/>
      <p:bold r:id="rId33"/>
      <p:italic r:id="rId34"/>
      <p:boldItalic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83AA6E-8754-4C08-9D34-FA74B67EE4D4}">
  <a:tblStyle styleId="{1683AA6E-8754-4C08-9D34-FA74B67EE4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drich-regular.fntdata"/><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idactGothic-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PTSans-bold.fntdata"/><Relationship Id="rId10" Type="http://schemas.openxmlformats.org/officeDocument/2006/relationships/slide" Target="slides/slide5.xml"/><Relationship Id="rId32" Type="http://schemas.openxmlformats.org/officeDocument/2006/relationships/font" Target="fonts/PTSans-regular.fntdata"/><Relationship Id="rId13" Type="http://schemas.openxmlformats.org/officeDocument/2006/relationships/slide" Target="slides/slide8.xml"/><Relationship Id="rId35" Type="http://schemas.openxmlformats.org/officeDocument/2006/relationships/font" Target="fonts/PTSans-boldItalic.fntdata"/><Relationship Id="rId12" Type="http://schemas.openxmlformats.org/officeDocument/2006/relationships/slide" Target="slides/slide7.xml"/><Relationship Id="rId34" Type="http://schemas.openxmlformats.org/officeDocument/2006/relationships/font" Target="fonts/PTSans-italic.fntdata"/><Relationship Id="rId15" Type="http://schemas.openxmlformats.org/officeDocument/2006/relationships/slide" Target="slides/slide10.xml"/><Relationship Id="rId37" Type="http://schemas.openxmlformats.org/officeDocument/2006/relationships/font" Target="fonts/CenturyGothic-bold.fntdata"/><Relationship Id="rId14" Type="http://schemas.openxmlformats.org/officeDocument/2006/relationships/slide" Target="slides/slide9.xml"/><Relationship Id="rId36" Type="http://schemas.openxmlformats.org/officeDocument/2006/relationships/font" Target="fonts/CenturyGothic-regular.fntdata"/><Relationship Id="rId17" Type="http://schemas.openxmlformats.org/officeDocument/2006/relationships/slide" Target="slides/slide12.xml"/><Relationship Id="rId39" Type="http://schemas.openxmlformats.org/officeDocument/2006/relationships/font" Target="fonts/CenturyGothic-boldItalic.fntdata"/><Relationship Id="rId16" Type="http://schemas.openxmlformats.org/officeDocument/2006/relationships/slide" Target="slides/slide11.xml"/><Relationship Id="rId38" Type="http://schemas.openxmlformats.org/officeDocument/2006/relationships/font" Target="fonts/CenturyGothic-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53de5052a6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3de5052a6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are Team 14, Our app is DisCourse, a flexible platform for talking about course selection.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9fa85cf4fd_0_4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9fa85cf4fd_0_4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a745d1862b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a745d1862b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a745d1862b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a745d1862b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a745d1862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a745d1862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a745d1862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a745d1862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a745d1862b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a745d1862b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a745d1862b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a745d1862b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a745d1862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a745d1862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a745d1862b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a745d1862b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1" name="Shape 2121"/>
        <p:cNvGrpSpPr/>
        <p:nvPr/>
      </p:nvGrpSpPr>
      <p:grpSpPr>
        <a:xfrm>
          <a:off x="0" y="0"/>
          <a:ext cx="0" cy="0"/>
          <a:chOff x="0" y="0"/>
          <a:chExt cx="0" cy="0"/>
        </a:xfrm>
      </p:grpSpPr>
      <p:sp>
        <p:nvSpPr>
          <p:cNvPr id="2122" name="Google Shape;2122;ga77613c8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3" name="Google Shape;2123;ga77613c8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9fa85cf4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9fa85cf4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(~15 seconds) - Hazel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came up with a platform that is centered around reviewing and sharing information about University of minnesota courses. Most currently existing platforms are more focused on professor-based reviews, while ours focuses on individual courses; allowing users to browse, rate and write reviews.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8" name="Shape 2368"/>
        <p:cNvGrpSpPr/>
        <p:nvPr/>
      </p:nvGrpSpPr>
      <p:grpSpPr>
        <a:xfrm>
          <a:off x="0" y="0"/>
          <a:ext cx="0" cy="0"/>
          <a:chOff x="0" y="0"/>
          <a:chExt cx="0" cy="0"/>
        </a:xfrm>
      </p:grpSpPr>
      <p:sp>
        <p:nvSpPr>
          <p:cNvPr id="2369" name="Google Shape;2369;ga77613c8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0" name="Google Shape;2370;ga77613c8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a745d1862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a745d1862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~25s</a:t>
            </a:r>
            <a:endParaRPr/>
          </a:p>
          <a:p>
            <a:pPr indent="0" lvl="0" marL="0" rtl="0" algn="l">
              <a:spcBef>
                <a:spcPts val="0"/>
              </a:spcBef>
              <a:spcAft>
                <a:spcPts val="0"/>
              </a:spcAft>
              <a:buNone/>
            </a:pPr>
            <a:r>
              <a:rPr lang="en"/>
              <a:t>Our user tasks are:</a:t>
            </a:r>
            <a:endParaRPr/>
          </a:p>
          <a:p>
            <a:pPr indent="0" lvl="0" marL="0" rtl="0" algn="l">
              <a:spcBef>
                <a:spcPts val="0"/>
              </a:spcBef>
              <a:spcAft>
                <a:spcPts val="0"/>
              </a:spcAft>
              <a:buNone/>
            </a:pPr>
            <a:r>
              <a:rPr lang="en"/>
              <a:t>- creating a</a:t>
            </a:r>
            <a:r>
              <a:rPr lang="en"/>
              <a:t> profile to give context about the reviews they write.</a:t>
            </a:r>
            <a:endParaRPr/>
          </a:p>
          <a:p>
            <a:pPr indent="0" lvl="0" marL="0" rtl="0" algn="l">
              <a:spcBef>
                <a:spcPts val="0"/>
              </a:spcBef>
              <a:spcAft>
                <a:spcPts val="0"/>
              </a:spcAft>
              <a:buNone/>
            </a:pPr>
            <a:r>
              <a:rPr lang="en"/>
              <a:t>- browsing through </a:t>
            </a:r>
            <a:r>
              <a:rPr lang="en"/>
              <a:t>reviewed</a:t>
            </a:r>
            <a:r>
              <a:rPr lang="en"/>
              <a:t> classes when they are yet to decide what classes to take, </a:t>
            </a:r>
            <a:endParaRPr/>
          </a:p>
          <a:p>
            <a:pPr indent="0" lvl="0" marL="0" rtl="0" algn="l">
              <a:spcBef>
                <a:spcPts val="0"/>
              </a:spcBef>
              <a:spcAft>
                <a:spcPts val="0"/>
              </a:spcAft>
              <a:buNone/>
            </a:pPr>
            <a:r>
              <a:rPr lang="en"/>
              <a:t>- interacting with each individual reviews, specifically by commenting, liking or disliking.</a:t>
            </a:r>
            <a:endParaRPr/>
          </a:p>
          <a:p>
            <a:pPr indent="0" lvl="0" marL="0" rtl="0" algn="l">
              <a:spcBef>
                <a:spcPts val="0"/>
              </a:spcBef>
              <a:spcAft>
                <a:spcPts val="0"/>
              </a:spcAft>
              <a:buNone/>
            </a:pPr>
            <a:r>
              <a:rPr lang="en"/>
              <a:t>- and writing a review of their own using prompts that are designed to help provide the information readers want to know.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0291e8576e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0291e8576e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demo the features of Discourse while highlighting the user tasks that were just mentioned.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 to clarify, the badges we just showed in the profile are awards that the user gets for writing reviews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we’ll go through the key design decisions that we made in creating the high-fidelity prototype.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So in our low-fidelity prototype, we originally directed the user to their profile after they finished creating it. However, during the cognitive walkthrough we realized that someone using this app would be more excited to start using the main features of the app instead of looking at the profile they just made, so we made the design change to route the user to the homepage instead, where they can directly see all the cool features and start using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0291e8576e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0291e8576e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0291e8576e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0291e8576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(35 seconds)</a:t>
            </a:r>
            <a:endParaRPr>
              <a:solidFill>
                <a:schemeClr val="dk1"/>
              </a:solidFill>
            </a:endParaRPr>
          </a:p>
          <a:p>
            <a:pPr indent="0" lvl="0" marL="0" rtl="0" algn="l">
              <a:spcBef>
                <a:spcPts val="0"/>
              </a:spcBef>
              <a:spcAft>
                <a:spcPts val="0"/>
              </a:spcAft>
              <a:buNone/>
            </a:pPr>
            <a:r>
              <a:rPr lang="en"/>
              <a:t>So in our low-fidelity prototype, we originally directed the user to their profile after they finished creating it. However, during the cognitive walkthrough we realized that someone using this app would be more excited to start using the main features of the app instead of looking at the profile they just made, so we made the design change to route the user to the homepage instead, where they can directly see all the cool features and start using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0291e857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0291e857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9fa85cf4fd_0_4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9fa85cf4fd_0_4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Another change we made was the interface that provided the course’s overall rating. Originally shown as a slider bar, like the ones for difficulty rating and professor rating, we wanted to keep to the heuristic principle, consistency and standards, by rating our courses with the standard way of </a:t>
            </a:r>
            <a:r>
              <a:rPr lang="en">
                <a:solidFill>
                  <a:schemeClr val="dk1"/>
                </a:solidFill>
              </a:rPr>
              <a:t>reviewing,</a:t>
            </a:r>
            <a:r>
              <a:rPr lang="en">
                <a:solidFill>
                  <a:schemeClr val="dk1"/>
                </a:solidFill>
              </a:rPr>
              <a:t> with stars, as done in almost all other review platforms.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9fa85cf4fd_0_4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9fa85cf4fd_0_4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that’s all we have for you today, and thanks for listening!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31662" y="4536065"/>
              <a:ext cx="477978" cy="102941"/>
            </a:xfrm>
            <a:custGeom>
              <a:rect b="b" l="l" r="r" t="t"/>
              <a:pathLst>
                <a:path extrusionOk="0" h="4252" w="19743">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899913"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rect b="b" l="l" r="r" t="t"/>
                <a:pathLst>
                  <a:path extrusionOk="0" h="134190" w="225135">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52900" y="114300"/>
                <a:ext cx="10849790" cy="6172288"/>
              </a:xfrm>
              <a:custGeom>
                <a:rect b="b" l="l" r="r" t="t"/>
                <a:pathLst>
                  <a:path extrusionOk="0" h="134722" w="225626">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7366" y="4975819"/>
                <a:ext cx="9247851" cy="702298"/>
              </a:xfrm>
              <a:custGeom>
                <a:rect b="b" l="l" r="r" t="t"/>
                <a:pathLst>
                  <a:path extrusionOk="0" h="15329" w="192313">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rect b="b" l="l" r="r" t="t"/>
                <a:pathLst>
                  <a:path extrusionOk="0" h="82566" w="139504">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237231" y="669547"/>
                <a:ext cx="6641936" cy="3758421"/>
              </a:xfrm>
              <a:custGeom>
                <a:rect b="b" l="l" r="r" t="t"/>
                <a:pathLst>
                  <a:path extrusionOk="0" h="77171" w="129776">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92433" y="2437258"/>
                <a:ext cx="1255241" cy="1293977"/>
              </a:xfrm>
              <a:custGeom>
                <a:rect b="b" l="l" r="r" t="t"/>
                <a:pathLst>
                  <a:path extrusionOk="0" h="26569" w="24526">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992433" y="2080949"/>
                <a:ext cx="872414" cy="927685"/>
              </a:xfrm>
              <a:custGeom>
                <a:rect b="b" l="l" r="r" t="t"/>
                <a:pathLst>
                  <a:path extrusionOk="0" h="19048" w="17046">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795597" y="538196"/>
                <a:ext cx="1018840" cy="770425"/>
              </a:xfrm>
              <a:custGeom>
                <a:rect b="b" l="l" r="r" t="t"/>
                <a:pathLst>
                  <a:path extrusionOk="0" h="15819" w="19907">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387775" y="3862589"/>
                <a:ext cx="922622" cy="696787"/>
              </a:xfrm>
              <a:custGeom>
                <a:rect b="b" l="l" r="r" t="t"/>
                <a:pathLst>
                  <a:path extrusionOk="0" h="14307" w="18027">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919134" y="3972072"/>
                <a:ext cx="792932" cy="587303"/>
              </a:xfrm>
              <a:custGeom>
                <a:rect b="b" l="l" r="r" t="t"/>
                <a:pathLst>
                  <a:path extrusionOk="0" h="12059" w="15493">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402324" y="538196"/>
                <a:ext cx="803321" cy="587255"/>
              </a:xfrm>
              <a:custGeom>
                <a:rect b="b" l="l" r="r" t="t"/>
                <a:pathLst>
                  <a:path extrusionOk="0" h="12058" w="15696">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519396" y="538196"/>
                <a:ext cx="1167365" cy="8958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320631" y="777083"/>
                <a:ext cx="811715" cy="78834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992433" y="3464445"/>
                <a:ext cx="811766" cy="788347"/>
              </a:xfrm>
              <a:custGeom>
                <a:rect b="b" l="l" r="r" t="t"/>
                <a:pathLst>
                  <a:path extrusionOk="0" h="16187" w="15861">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438064" y="3597841"/>
                <a:ext cx="1236355" cy="961533"/>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2"/>
          <p:cNvSpPr txBox="1"/>
          <p:nvPr>
            <p:ph type="ctrTitle"/>
          </p:nvPr>
        </p:nvSpPr>
        <p:spPr>
          <a:xfrm>
            <a:off x="1593150" y="849350"/>
            <a:ext cx="59577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p:txBody>
      </p:sp>
      <p:sp>
        <p:nvSpPr>
          <p:cNvPr id="93" name="Google Shape;93;p2"/>
          <p:cNvSpPr txBox="1"/>
          <p:nvPr>
            <p:ph idx="1" type="subTitle"/>
          </p:nvPr>
        </p:nvSpPr>
        <p:spPr>
          <a:xfrm>
            <a:off x="2254050" y="2862700"/>
            <a:ext cx="46359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flipH="1" rot="-617154">
              <a:off x="575967" y="402323"/>
              <a:ext cx="1053440" cy="2450002"/>
              <a:chOff x="3817855" y="1437512"/>
              <a:chExt cx="541146" cy="1128254"/>
            </a:xfrm>
          </p:grpSpPr>
          <p:sp>
            <p:nvSpPr>
              <p:cNvPr id="96" name="Google Shape;96;p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212" name="Shape 212"/>
        <p:cNvGrpSpPr/>
        <p:nvPr/>
      </p:nvGrpSpPr>
      <p:grpSpPr>
        <a:xfrm>
          <a:off x="0" y="0"/>
          <a:ext cx="0" cy="0"/>
          <a:chOff x="0" y="0"/>
          <a:chExt cx="0" cy="0"/>
        </a:xfrm>
      </p:grpSpPr>
      <p:grpSp>
        <p:nvGrpSpPr>
          <p:cNvPr id="213" name="Google Shape;213;p11"/>
          <p:cNvGrpSpPr/>
          <p:nvPr/>
        </p:nvGrpSpPr>
        <p:grpSpPr>
          <a:xfrm>
            <a:off x="319043" y="283350"/>
            <a:ext cx="8505900" cy="4576800"/>
            <a:chOff x="319043" y="283350"/>
            <a:chExt cx="8505900" cy="4576800"/>
          </a:xfrm>
        </p:grpSpPr>
        <p:sp>
          <p:nvSpPr>
            <p:cNvPr id="214" name="Google Shape;214;p11"/>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281415" y="375214"/>
            <a:ext cx="581170" cy="125403"/>
            <a:chOff x="4685288" y="186288"/>
            <a:chExt cx="419375" cy="90485"/>
          </a:xfrm>
        </p:grpSpPr>
        <p:sp>
          <p:nvSpPr>
            <p:cNvPr id="219" name="Google Shape;219;p11"/>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1"/>
            <p:cNvGrpSpPr/>
            <p:nvPr/>
          </p:nvGrpSpPr>
          <p:grpSpPr>
            <a:xfrm>
              <a:off x="4685288" y="186300"/>
              <a:ext cx="419375" cy="90473"/>
              <a:chOff x="4390000" y="182175"/>
              <a:chExt cx="419375" cy="90473"/>
            </a:xfrm>
          </p:grpSpPr>
          <p:sp>
            <p:nvSpPr>
              <p:cNvPr id="221" name="Google Shape;221;p11"/>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 name="Google Shape;223;p11"/>
          <p:cNvSpPr/>
          <p:nvPr/>
        </p:nvSpPr>
        <p:spPr>
          <a:xfrm flipH="1" rot="10800000">
            <a:off x="6388800"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rot="10800000">
            <a:off x="5778850"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txBox="1"/>
          <p:nvPr>
            <p:ph hasCustomPrompt="1" type="title"/>
          </p:nvPr>
        </p:nvSpPr>
        <p:spPr>
          <a:xfrm>
            <a:off x="1057200" y="1106125"/>
            <a:ext cx="7029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6" name="Google Shape;226;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7" name="Shape 2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228"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flipH="1">
              <a:off x="109125"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flipH="1">
              <a:off x="1100819"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flipH="1">
              <a:off x="6750722"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flipH="1" rot="10800000">
              <a:off x="8024650" y="24328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flipH="1" rot="10800000">
              <a:off x="8024650" y="2598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flipH="1">
              <a:off x="-9513" y="26003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2" name="Google Shape;242;p13"/>
          <p:cNvSpPr txBox="1"/>
          <p:nvPr>
            <p:ph idx="1" type="subTitle"/>
          </p:nvPr>
        </p:nvSpPr>
        <p:spPr>
          <a:xfrm>
            <a:off x="1454213" y="2117745"/>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43" name="Google Shape;243;p13"/>
          <p:cNvSpPr txBox="1"/>
          <p:nvPr>
            <p:ph idx="2" type="subTitle"/>
          </p:nvPr>
        </p:nvSpPr>
        <p:spPr>
          <a:xfrm>
            <a:off x="5322225" y="2127834"/>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44" name="Google Shape;244;p13"/>
          <p:cNvSpPr txBox="1"/>
          <p:nvPr>
            <p:ph hasCustomPrompt="1" type="title"/>
          </p:nvPr>
        </p:nvSpPr>
        <p:spPr>
          <a:xfrm>
            <a:off x="2270363" y="139250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p:nvPr>
            <p:ph hasCustomPrompt="1" idx="3" type="title"/>
          </p:nvPr>
        </p:nvSpPr>
        <p:spPr>
          <a:xfrm>
            <a:off x="6130262" y="1393328"/>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p:nvPr>
            <p:ph idx="4" type="subTitle"/>
          </p:nvPr>
        </p:nvSpPr>
        <p:spPr>
          <a:xfrm>
            <a:off x="1009425" y="180997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47" name="Google Shape;247;p13"/>
          <p:cNvSpPr txBox="1"/>
          <p:nvPr>
            <p:ph idx="5" type="subTitle"/>
          </p:nvPr>
        </p:nvSpPr>
        <p:spPr>
          <a:xfrm>
            <a:off x="4877475" y="182007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48" name="Google Shape;248;p13"/>
          <p:cNvSpPr txBox="1"/>
          <p:nvPr>
            <p:ph idx="6"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3"/>
          <p:cNvSpPr txBox="1"/>
          <p:nvPr>
            <p:ph idx="7" type="subTitle"/>
          </p:nvPr>
        </p:nvSpPr>
        <p:spPr>
          <a:xfrm>
            <a:off x="1454213" y="3738095"/>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50" name="Google Shape;250;p13"/>
          <p:cNvSpPr txBox="1"/>
          <p:nvPr>
            <p:ph idx="8" type="subTitle"/>
          </p:nvPr>
        </p:nvSpPr>
        <p:spPr>
          <a:xfrm>
            <a:off x="5322225" y="3748184"/>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51" name="Google Shape;251;p13"/>
          <p:cNvSpPr txBox="1"/>
          <p:nvPr>
            <p:ph hasCustomPrompt="1" idx="9" type="title"/>
          </p:nvPr>
        </p:nvSpPr>
        <p:spPr>
          <a:xfrm>
            <a:off x="2270363" y="301285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p:nvPr>
            <p:ph hasCustomPrompt="1" idx="13" type="title"/>
          </p:nvPr>
        </p:nvSpPr>
        <p:spPr>
          <a:xfrm>
            <a:off x="6130262" y="3013678"/>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p:nvPr>
            <p:ph idx="14" type="subTitle"/>
          </p:nvPr>
        </p:nvSpPr>
        <p:spPr>
          <a:xfrm>
            <a:off x="1009425" y="343032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54" name="Google Shape;254;p13"/>
          <p:cNvSpPr txBox="1"/>
          <p:nvPr>
            <p:ph idx="15" type="subTitle"/>
          </p:nvPr>
        </p:nvSpPr>
        <p:spPr>
          <a:xfrm>
            <a:off x="4877475" y="344042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255" name="Shape 255"/>
        <p:cNvGrpSpPr/>
        <p:nvPr/>
      </p:nvGrpSpPr>
      <p:grpSpPr>
        <a:xfrm>
          <a:off x="0" y="0"/>
          <a:ext cx="0" cy="0"/>
          <a:chOff x="0" y="0"/>
          <a:chExt cx="0" cy="0"/>
        </a:xfrm>
      </p:grpSpPr>
      <p:grpSp>
        <p:nvGrpSpPr>
          <p:cNvPr id="256" name="Google Shape;256;p14"/>
          <p:cNvGrpSpPr/>
          <p:nvPr/>
        </p:nvGrpSpPr>
        <p:grpSpPr>
          <a:xfrm flipH="1" rot="10800000">
            <a:off x="-9513" y="-6"/>
            <a:ext cx="9177947" cy="5143519"/>
            <a:chOff x="-9513" y="-6"/>
            <a:chExt cx="9177947" cy="5143519"/>
          </a:xfrm>
        </p:grpSpPr>
        <p:sp>
          <p:nvSpPr>
            <p:cNvPr id="257" name="Google Shape;257;p14"/>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0" name="Google Shape;270;p14"/>
          <p:cNvGrpSpPr/>
          <p:nvPr/>
        </p:nvGrpSpPr>
        <p:grpSpPr>
          <a:xfrm flipH="1" rot="-338429">
            <a:off x="7728496" y="462641"/>
            <a:ext cx="1386128" cy="2705639"/>
            <a:chOff x="409722" y="228600"/>
            <a:chExt cx="1385931" cy="2705253"/>
          </a:xfrm>
        </p:grpSpPr>
        <p:grpSp>
          <p:nvGrpSpPr>
            <p:cNvPr id="271" name="Google Shape;271;p14"/>
            <p:cNvGrpSpPr/>
            <p:nvPr/>
          </p:nvGrpSpPr>
          <p:grpSpPr>
            <a:xfrm flipH="1" rot="-617154">
              <a:off x="575967" y="402323"/>
              <a:ext cx="1053440" cy="2450002"/>
              <a:chOff x="3817855" y="1437512"/>
              <a:chExt cx="541146" cy="1128254"/>
            </a:xfrm>
          </p:grpSpPr>
          <p:sp>
            <p:nvSpPr>
              <p:cNvPr id="272" name="Google Shape;272;p1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4">
    <p:bg>
      <p:bgPr>
        <a:solidFill>
          <a:schemeClr val="accent2"/>
        </a:solidFill>
      </p:bgPr>
    </p:bg>
    <p:spTree>
      <p:nvGrpSpPr>
        <p:cNvPr id="275" name="Shape 275"/>
        <p:cNvGrpSpPr/>
        <p:nvPr/>
      </p:nvGrpSpPr>
      <p:grpSpPr>
        <a:xfrm>
          <a:off x="0" y="0"/>
          <a:ext cx="0" cy="0"/>
          <a:chOff x="0" y="0"/>
          <a:chExt cx="0" cy="0"/>
        </a:xfrm>
      </p:grpSpPr>
      <p:sp>
        <p:nvSpPr>
          <p:cNvPr id="276" name="Google Shape;276;p15"/>
          <p:cNvSpPr txBox="1"/>
          <p:nvPr>
            <p:ph idx="1" type="body"/>
          </p:nvPr>
        </p:nvSpPr>
        <p:spPr>
          <a:xfrm>
            <a:off x="5205225" y="1366325"/>
            <a:ext cx="2984700" cy="3120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1000"/>
              </a:spcBef>
              <a:spcAft>
                <a:spcPts val="0"/>
              </a:spcAft>
              <a:buClr>
                <a:schemeClr val="accent3"/>
              </a:buClr>
              <a:buSzPts val="1800"/>
              <a:buChar char="●"/>
              <a:defRPr sz="1600">
                <a:solidFill>
                  <a:schemeClr val="accent3"/>
                </a:solidFill>
              </a:defRPr>
            </a:lvl1pPr>
            <a:lvl2pPr indent="-342900" lvl="1" marL="914400" rtl="0">
              <a:spcBef>
                <a:spcPts val="1600"/>
              </a:spcBef>
              <a:spcAft>
                <a:spcPts val="0"/>
              </a:spcAft>
              <a:buClr>
                <a:schemeClr val="accent3"/>
              </a:buClr>
              <a:buSzPts val="1800"/>
              <a:buChar char="○"/>
              <a:defRPr sz="1800">
                <a:solidFill>
                  <a:schemeClr val="accent3"/>
                </a:solidFill>
              </a:defRPr>
            </a:lvl2pPr>
            <a:lvl3pPr indent="-342900" lvl="2" marL="1371600" rtl="0">
              <a:spcBef>
                <a:spcPts val="1600"/>
              </a:spcBef>
              <a:spcAft>
                <a:spcPts val="0"/>
              </a:spcAft>
              <a:buClr>
                <a:schemeClr val="accent3"/>
              </a:buClr>
              <a:buSzPts val="1800"/>
              <a:buChar char="■"/>
              <a:defRPr sz="1800">
                <a:solidFill>
                  <a:schemeClr val="accent3"/>
                </a:solidFill>
              </a:defRPr>
            </a:lvl3pPr>
            <a:lvl4pPr indent="-342900" lvl="3" marL="1828800" rtl="0">
              <a:spcBef>
                <a:spcPts val="1600"/>
              </a:spcBef>
              <a:spcAft>
                <a:spcPts val="0"/>
              </a:spcAft>
              <a:buClr>
                <a:schemeClr val="accent3"/>
              </a:buClr>
              <a:buSzPts val="1800"/>
              <a:buChar char="●"/>
              <a:defRPr sz="1800">
                <a:solidFill>
                  <a:schemeClr val="accent3"/>
                </a:solidFill>
              </a:defRPr>
            </a:lvl4pPr>
            <a:lvl5pPr indent="-342900" lvl="4" marL="2286000" rtl="0">
              <a:spcBef>
                <a:spcPts val="1600"/>
              </a:spcBef>
              <a:spcAft>
                <a:spcPts val="0"/>
              </a:spcAft>
              <a:buClr>
                <a:schemeClr val="accent3"/>
              </a:buClr>
              <a:buSzPts val="1800"/>
              <a:buChar char="○"/>
              <a:defRPr sz="1800">
                <a:solidFill>
                  <a:schemeClr val="accent3"/>
                </a:solidFill>
              </a:defRPr>
            </a:lvl5pPr>
            <a:lvl6pPr indent="-342900" lvl="5" marL="2743200" rtl="0">
              <a:spcBef>
                <a:spcPts val="1600"/>
              </a:spcBef>
              <a:spcAft>
                <a:spcPts val="0"/>
              </a:spcAft>
              <a:buClr>
                <a:schemeClr val="accent3"/>
              </a:buClr>
              <a:buSzPts val="1800"/>
              <a:buChar char="■"/>
              <a:defRPr sz="1800">
                <a:solidFill>
                  <a:schemeClr val="accent3"/>
                </a:solidFill>
              </a:defRPr>
            </a:lvl6pPr>
            <a:lvl7pPr indent="-342900" lvl="6" marL="3200400" rtl="0">
              <a:spcBef>
                <a:spcPts val="1600"/>
              </a:spcBef>
              <a:spcAft>
                <a:spcPts val="0"/>
              </a:spcAft>
              <a:buClr>
                <a:schemeClr val="accent3"/>
              </a:buClr>
              <a:buSzPts val="1800"/>
              <a:buChar char="●"/>
              <a:defRPr sz="1800">
                <a:solidFill>
                  <a:schemeClr val="accent3"/>
                </a:solidFill>
              </a:defRPr>
            </a:lvl7pPr>
            <a:lvl8pPr indent="-342900" lvl="7" marL="3657600" rtl="0">
              <a:spcBef>
                <a:spcPts val="1600"/>
              </a:spcBef>
              <a:spcAft>
                <a:spcPts val="0"/>
              </a:spcAft>
              <a:buClr>
                <a:schemeClr val="accent3"/>
              </a:buClr>
              <a:buSzPts val="1800"/>
              <a:buChar char="○"/>
              <a:defRPr sz="1800">
                <a:solidFill>
                  <a:schemeClr val="accent3"/>
                </a:solidFill>
              </a:defRPr>
            </a:lvl8pPr>
            <a:lvl9pPr indent="-342900" lvl="8" marL="4114800" rtl="0">
              <a:spcBef>
                <a:spcPts val="1600"/>
              </a:spcBef>
              <a:spcAft>
                <a:spcPts val="1600"/>
              </a:spcAft>
              <a:buClr>
                <a:schemeClr val="accent3"/>
              </a:buClr>
              <a:buSzPts val="1800"/>
              <a:buChar char="■"/>
              <a:defRPr sz="1800">
                <a:solidFill>
                  <a:schemeClr val="accent3"/>
                </a:solidFill>
              </a:defRPr>
            </a:lvl9pPr>
          </a:lstStyle>
          <a:p/>
        </p:txBody>
      </p:sp>
      <p:sp>
        <p:nvSpPr>
          <p:cNvPr id="277" name="Google Shape;277;p15"/>
          <p:cNvSpPr txBox="1"/>
          <p:nvPr>
            <p:ph type="title"/>
          </p:nvPr>
        </p:nvSpPr>
        <p:spPr>
          <a:xfrm>
            <a:off x="722375" y="530750"/>
            <a:ext cx="792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8" name="Google Shape;278;p15"/>
          <p:cNvGrpSpPr/>
          <p:nvPr/>
        </p:nvGrpSpPr>
        <p:grpSpPr>
          <a:xfrm flipH="1">
            <a:off x="-447600" y="2065597"/>
            <a:ext cx="1179753" cy="2854241"/>
            <a:chOff x="7907551" y="-114309"/>
            <a:chExt cx="1908059" cy="4616272"/>
          </a:xfrm>
        </p:grpSpPr>
        <p:sp>
          <p:nvSpPr>
            <p:cNvPr id="279" name="Google Shape;279;p15"/>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5"/>
          <p:cNvGrpSpPr/>
          <p:nvPr/>
        </p:nvGrpSpPr>
        <p:grpSpPr>
          <a:xfrm flipH="1">
            <a:off x="7839222" y="781050"/>
            <a:ext cx="1385931" cy="2705253"/>
            <a:chOff x="409722" y="228600"/>
            <a:chExt cx="1385931" cy="2705253"/>
          </a:xfrm>
        </p:grpSpPr>
        <p:grpSp>
          <p:nvGrpSpPr>
            <p:cNvPr id="296" name="Google Shape;296;p15"/>
            <p:cNvGrpSpPr/>
            <p:nvPr/>
          </p:nvGrpSpPr>
          <p:grpSpPr>
            <a:xfrm flipH="1" rot="-617154">
              <a:off x="575967" y="402323"/>
              <a:ext cx="1053440" cy="2450002"/>
              <a:chOff x="3817855" y="1437512"/>
              <a:chExt cx="541146" cy="1128254"/>
            </a:xfrm>
          </p:grpSpPr>
          <p:sp>
            <p:nvSpPr>
              <p:cNvPr id="297" name="Google Shape;297;p1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5"/>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0" name="Google Shape;300;p15"/>
          <p:cNvCxnSpPr/>
          <p:nvPr/>
        </p:nvCxnSpPr>
        <p:spPr>
          <a:xfrm>
            <a:off x="481667" y="4824600"/>
            <a:ext cx="1133400" cy="0"/>
          </a:xfrm>
          <a:prstGeom prst="straightConnector1">
            <a:avLst/>
          </a:prstGeom>
          <a:noFill/>
          <a:ln cap="flat" cmpd="sng" w="19050">
            <a:solidFill>
              <a:schemeClr val="accent5"/>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01" name="Shape 301"/>
        <p:cNvGrpSpPr/>
        <p:nvPr/>
      </p:nvGrpSpPr>
      <p:grpSpPr>
        <a:xfrm>
          <a:off x="0" y="0"/>
          <a:ext cx="0" cy="0"/>
          <a:chOff x="0" y="0"/>
          <a:chExt cx="0" cy="0"/>
        </a:xfrm>
      </p:grpSpPr>
      <p:grpSp>
        <p:nvGrpSpPr>
          <p:cNvPr id="302" name="Google Shape;302;p16"/>
          <p:cNvGrpSpPr/>
          <p:nvPr/>
        </p:nvGrpSpPr>
        <p:grpSpPr>
          <a:xfrm>
            <a:off x="-97582" y="-6"/>
            <a:ext cx="9411247" cy="5153383"/>
            <a:chOff x="-97582" y="-6"/>
            <a:chExt cx="9411247" cy="5153383"/>
          </a:xfrm>
        </p:grpSpPr>
        <p:sp>
          <p:nvSpPr>
            <p:cNvPr id="303" name="Google Shape;303;p16"/>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flipH="1">
              <a:off x="399046"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flipH="1">
              <a:off x="1314444"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flipH="1">
              <a:off x="6735804"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flipH="1" rot="10800000">
              <a:off x="8009700"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flipH="1">
              <a:off x="-24431"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6"/>
            <p:cNvGrpSpPr/>
            <p:nvPr/>
          </p:nvGrpSpPr>
          <p:grpSpPr>
            <a:xfrm>
              <a:off x="4281415" y="75177"/>
              <a:ext cx="581170" cy="125403"/>
              <a:chOff x="4685288" y="186288"/>
              <a:chExt cx="419375" cy="90485"/>
            </a:xfrm>
          </p:grpSpPr>
          <p:sp>
            <p:nvSpPr>
              <p:cNvPr id="310" name="Google Shape;310;p1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 name="Google Shape;314;p16"/>
            <p:cNvGrpSpPr/>
            <p:nvPr/>
          </p:nvGrpSpPr>
          <p:grpSpPr>
            <a:xfrm rot="-1102275">
              <a:off x="239301" y="2899434"/>
              <a:ext cx="541146" cy="2225370"/>
              <a:chOff x="871338" y="1945155"/>
              <a:chExt cx="247109" cy="1016148"/>
            </a:xfrm>
          </p:grpSpPr>
          <p:sp>
            <p:nvSpPr>
              <p:cNvPr id="315" name="Google Shape;315;p16"/>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6"/>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6"/>
          <p:cNvSpPr txBox="1"/>
          <p:nvPr>
            <p:ph idx="1" type="subTitle"/>
          </p:nvPr>
        </p:nvSpPr>
        <p:spPr>
          <a:xfrm>
            <a:off x="645042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Aldrich"/>
                <a:ea typeface="Aldrich"/>
                <a:cs typeface="Aldrich"/>
                <a:sym typeface="Aldrich"/>
              </a:defRPr>
            </a:lvl1pPr>
            <a:lvl2pPr lvl="1" rtl="0" algn="ctr">
              <a:lnSpc>
                <a:spcPct val="100000"/>
              </a:lnSpc>
              <a:spcBef>
                <a:spcPts val="0"/>
              </a:spcBef>
              <a:spcAft>
                <a:spcPts val="0"/>
              </a:spcAft>
              <a:buNone/>
              <a:defRPr b="1">
                <a:latin typeface="Aldrich"/>
                <a:ea typeface="Aldrich"/>
                <a:cs typeface="Aldrich"/>
                <a:sym typeface="Aldrich"/>
              </a:defRPr>
            </a:lvl2pPr>
            <a:lvl3pPr lvl="2" rtl="0" algn="ctr">
              <a:lnSpc>
                <a:spcPct val="100000"/>
              </a:lnSpc>
              <a:spcBef>
                <a:spcPts val="0"/>
              </a:spcBef>
              <a:spcAft>
                <a:spcPts val="0"/>
              </a:spcAft>
              <a:buNone/>
              <a:defRPr b="1">
                <a:latin typeface="Aldrich"/>
                <a:ea typeface="Aldrich"/>
                <a:cs typeface="Aldrich"/>
                <a:sym typeface="Aldrich"/>
              </a:defRPr>
            </a:lvl3pPr>
            <a:lvl4pPr lvl="3" rtl="0" algn="ctr">
              <a:lnSpc>
                <a:spcPct val="100000"/>
              </a:lnSpc>
              <a:spcBef>
                <a:spcPts val="0"/>
              </a:spcBef>
              <a:spcAft>
                <a:spcPts val="0"/>
              </a:spcAft>
              <a:buNone/>
              <a:defRPr b="1">
                <a:latin typeface="Aldrich"/>
                <a:ea typeface="Aldrich"/>
                <a:cs typeface="Aldrich"/>
                <a:sym typeface="Aldrich"/>
              </a:defRPr>
            </a:lvl4pPr>
            <a:lvl5pPr lvl="4" rtl="0" algn="ctr">
              <a:lnSpc>
                <a:spcPct val="100000"/>
              </a:lnSpc>
              <a:spcBef>
                <a:spcPts val="0"/>
              </a:spcBef>
              <a:spcAft>
                <a:spcPts val="0"/>
              </a:spcAft>
              <a:buNone/>
              <a:defRPr b="1">
                <a:latin typeface="Aldrich"/>
                <a:ea typeface="Aldrich"/>
                <a:cs typeface="Aldrich"/>
                <a:sym typeface="Aldrich"/>
              </a:defRPr>
            </a:lvl5pPr>
            <a:lvl6pPr lvl="5" rtl="0" algn="ctr">
              <a:lnSpc>
                <a:spcPct val="100000"/>
              </a:lnSpc>
              <a:spcBef>
                <a:spcPts val="0"/>
              </a:spcBef>
              <a:spcAft>
                <a:spcPts val="0"/>
              </a:spcAft>
              <a:buNone/>
              <a:defRPr b="1">
                <a:latin typeface="Aldrich"/>
                <a:ea typeface="Aldrich"/>
                <a:cs typeface="Aldrich"/>
                <a:sym typeface="Aldrich"/>
              </a:defRPr>
            </a:lvl6pPr>
            <a:lvl7pPr lvl="6" rtl="0" algn="ctr">
              <a:lnSpc>
                <a:spcPct val="100000"/>
              </a:lnSpc>
              <a:spcBef>
                <a:spcPts val="0"/>
              </a:spcBef>
              <a:spcAft>
                <a:spcPts val="0"/>
              </a:spcAft>
              <a:buNone/>
              <a:defRPr b="1">
                <a:latin typeface="Aldrich"/>
                <a:ea typeface="Aldrich"/>
                <a:cs typeface="Aldrich"/>
                <a:sym typeface="Aldrich"/>
              </a:defRPr>
            </a:lvl7pPr>
            <a:lvl8pPr lvl="7" rtl="0" algn="ctr">
              <a:lnSpc>
                <a:spcPct val="100000"/>
              </a:lnSpc>
              <a:spcBef>
                <a:spcPts val="0"/>
              </a:spcBef>
              <a:spcAft>
                <a:spcPts val="0"/>
              </a:spcAft>
              <a:buNone/>
              <a:defRPr b="1">
                <a:latin typeface="Aldrich"/>
                <a:ea typeface="Aldrich"/>
                <a:cs typeface="Aldrich"/>
                <a:sym typeface="Aldrich"/>
              </a:defRPr>
            </a:lvl8pPr>
            <a:lvl9pPr lvl="8" rtl="0" algn="ctr">
              <a:lnSpc>
                <a:spcPct val="100000"/>
              </a:lnSpc>
              <a:spcBef>
                <a:spcPts val="0"/>
              </a:spcBef>
              <a:spcAft>
                <a:spcPts val="0"/>
              </a:spcAft>
              <a:buNone/>
              <a:defRPr b="1">
                <a:latin typeface="Aldrich"/>
                <a:ea typeface="Aldrich"/>
                <a:cs typeface="Aldrich"/>
                <a:sym typeface="Aldrich"/>
              </a:defRPr>
            </a:lvl9pPr>
          </a:lstStyle>
          <a:p/>
        </p:txBody>
      </p:sp>
      <p:sp>
        <p:nvSpPr>
          <p:cNvPr id="320" name="Google Shape;320;p16"/>
          <p:cNvSpPr txBox="1"/>
          <p:nvPr>
            <p:ph idx="2" type="subTitle"/>
          </p:nvPr>
        </p:nvSpPr>
        <p:spPr>
          <a:xfrm>
            <a:off x="599712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1" name="Google Shape;321;p16"/>
          <p:cNvSpPr txBox="1"/>
          <p:nvPr>
            <p:ph idx="3" type="subTitle"/>
          </p:nvPr>
        </p:nvSpPr>
        <p:spPr>
          <a:xfrm>
            <a:off x="381345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Aldrich"/>
                <a:ea typeface="Aldrich"/>
                <a:cs typeface="Aldrich"/>
                <a:sym typeface="Aldrich"/>
              </a:defRPr>
            </a:lvl1pPr>
            <a:lvl2pPr lvl="1" rtl="0" algn="ctr">
              <a:lnSpc>
                <a:spcPct val="100000"/>
              </a:lnSpc>
              <a:spcBef>
                <a:spcPts val="0"/>
              </a:spcBef>
              <a:spcAft>
                <a:spcPts val="0"/>
              </a:spcAft>
              <a:buNone/>
              <a:defRPr b="1">
                <a:latin typeface="Aldrich"/>
                <a:ea typeface="Aldrich"/>
                <a:cs typeface="Aldrich"/>
                <a:sym typeface="Aldrich"/>
              </a:defRPr>
            </a:lvl2pPr>
            <a:lvl3pPr lvl="2" rtl="0" algn="ctr">
              <a:lnSpc>
                <a:spcPct val="100000"/>
              </a:lnSpc>
              <a:spcBef>
                <a:spcPts val="0"/>
              </a:spcBef>
              <a:spcAft>
                <a:spcPts val="0"/>
              </a:spcAft>
              <a:buNone/>
              <a:defRPr b="1">
                <a:latin typeface="Aldrich"/>
                <a:ea typeface="Aldrich"/>
                <a:cs typeface="Aldrich"/>
                <a:sym typeface="Aldrich"/>
              </a:defRPr>
            </a:lvl3pPr>
            <a:lvl4pPr lvl="3" rtl="0" algn="ctr">
              <a:lnSpc>
                <a:spcPct val="100000"/>
              </a:lnSpc>
              <a:spcBef>
                <a:spcPts val="0"/>
              </a:spcBef>
              <a:spcAft>
                <a:spcPts val="0"/>
              </a:spcAft>
              <a:buNone/>
              <a:defRPr b="1">
                <a:latin typeface="Aldrich"/>
                <a:ea typeface="Aldrich"/>
                <a:cs typeface="Aldrich"/>
                <a:sym typeface="Aldrich"/>
              </a:defRPr>
            </a:lvl4pPr>
            <a:lvl5pPr lvl="4" rtl="0" algn="ctr">
              <a:lnSpc>
                <a:spcPct val="100000"/>
              </a:lnSpc>
              <a:spcBef>
                <a:spcPts val="0"/>
              </a:spcBef>
              <a:spcAft>
                <a:spcPts val="0"/>
              </a:spcAft>
              <a:buNone/>
              <a:defRPr b="1">
                <a:latin typeface="Aldrich"/>
                <a:ea typeface="Aldrich"/>
                <a:cs typeface="Aldrich"/>
                <a:sym typeface="Aldrich"/>
              </a:defRPr>
            </a:lvl5pPr>
            <a:lvl6pPr lvl="5" rtl="0" algn="ctr">
              <a:lnSpc>
                <a:spcPct val="100000"/>
              </a:lnSpc>
              <a:spcBef>
                <a:spcPts val="0"/>
              </a:spcBef>
              <a:spcAft>
                <a:spcPts val="0"/>
              </a:spcAft>
              <a:buNone/>
              <a:defRPr b="1">
                <a:latin typeface="Aldrich"/>
                <a:ea typeface="Aldrich"/>
                <a:cs typeface="Aldrich"/>
                <a:sym typeface="Aldrich"/>
              </a:defRPr>
            </a:lvl6pPr>
            <a:lvl7pPr lvl="6" rtl="0" algn="ctr">
              <a:lnSpc>
                <a:spcPct val="100000"/>
              </a:lnSpc>
              <a:spcBef>
                <a:spcPts val="0"/>
              </a:spcBef>
              <a:spcAft>
                <a:spcPts val="0"/>
              </a:spcAft>
              <a:buNone/>
              <a:defRPr b="1">
                <a:latin typeface="Aldrich"/>
                <a:ea typeface="Aldrich"/>
                <a:cs typeface="Aldrich"/>
                <a:sym typeface="Aldrich"/>
              </a:defRPr>
            </a:lvl7pPr>
            <a:lvl8pPr lvl="7" rtl="0" algn="ctr">
              <a:lnSpc>
                <a:spcPct val="100000"/>
              </a:lnSpc>
              <a:spcBef>
                <a:spcPts val="0"/>
              </a:spcBef>
              <a:spcAft>
                <a:spcPts val="0"/>
              </a:spcAft>
              <a:buNone/>
              <a:defRPr b="1">
                <a:latin typeface="Aldrich"/>
                <a:ea typeface="Aldrich"/>
                <a:cs typeface="Aldrich"/>
                <a:sym typeface="Aldrich"/>
              </a:defRPr>
            </a:lvl8pPr>
            <a:lvl9pPr lvl="8" rtl="0" algn="ctr">
              <a:lnSpc>
                <a:spcPct val="100000"/>
              </a:lnSpc>
              <a:spcBef>
                <a:spcPts val="0"/>
              </a:spcBef>
              <a:spcAft>
                <a:spcPts val="0"/>
              </a:spcAft>
              <a:buNone/>
              <a:defRPr b="1">
                <a:latin typeface="Aldrich"/>
                <a:ea typeface="Aldrich"/>
                <a:cs typeface="Aldrich"/>
                <a:sym typeface="Aldrich"/>
              </a:defRPr>
            </a:lvl9pPr>
          </a:lstStyle>
          <a:p/>
        </p:txBody>
      </p:sp>
      <p:sp>
        <p:nvSpPr>
          <p:cNvPr id="322" name="Google Shape;322;p16"/>
          <p:cNvSpPr txBox="1"/>
          <p:nvPr>
            <p:ph idx="4" type="subTitle"/>
          </p:nvPr>
        </p:nvSpPr>
        <p:spPr>
          <a:xfrm>
            <a:off x="336015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3" name="Google Shape;323;p16"/>
          <p:cNvSpPr txBox="1"/>
          <p:nvPr>
            <p:ph idx="5" type="subTitle"/>
          </p:nvPr>
        </p:nvSpPr>
        <p:spPr>
          <a:xfrm>
            <a:off x="117648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Aldrich"/>
                <a:ea typeface="Aldrich"/>
                <a:cs typeface="Aldrich"/>
                <a:sym typeface="Aldrich"/>
              </a:defRPr>
            </a:lvl1pPr>
            <a:lvl2pPr lvl="1" rtl="0" algn="ctr">
              <a:lnSpc>
                <a:spcPct val="100000"/>
              </a:lnSpc>
              <a:spcBef>
                <a:spcPts val="0"/>
              </a:spcBef>
              <a:spcAft>
                <a:spcPts val="0"/>
              </a:spcAft>
              <a:buNone/>
              <a:defRPr b="1">
                <a:latin typeface="Aldrich"/>
                <a:ea typeface="Aldrich"/>
                <a:cs typeface="Aldrich"/>
                <a:sym typeface="Aldrich"/>
              </a:defRPr>
            </a:lvl2pPr>
            <a:lvl3pPr lvl="2" rtl="0" algn="ctr">
              <a:lnSpc>
                <a:spcPct val="100000"/>
              </a:lnSpc>
              <a:spcBef>
                <a:spcPts val="0"/>
              </a:spcBef>
              <a:spcAft>
                <a:spcPts val="0"/>
              </a:spcAft>
              <a:buNone/>
              <a:defRPr b="1">
                <a:latin typeface="Aldrich"/>
                <a:ea typeface="Aldrich"/>
                <a:cs typeface="Aldrich"/>
                <a:sym typeface="Aldrich"/>
              </a:defRPr>
            </a:lvl3pPr>
            <a:lvl4pPr lvl="3" rtl="0" algn="ctr">
              <a:lnSpc>
                <a:spcPct val="100000"/>
              </a:lnSpc>
              <a:spcBef>
                <a:spcPts val="0"/>
              </a:spcBef>
              <a:spcAft>
                <a:spcPts val="0"/>
              </a:spcAft>
              <a:buNone/>
              <a:defRPr b="1">
                <a:latin typeface="Aldrich"/>
                <a:ea typeface="Aldrich"/>
                <a:cs typeface="Aldrich"/>
                <a:sym typeface="Aldrich"/>
              </a:defRPr>
            </a:lvl4pPr>
            <a:lvl5pPr lvl="4" rtl="0" algn="ctr">
              <a:lnSpc>
                <a:spcPct val="100000"/>
              </a:lnSpc>
              <a:spcBef>
                <a:spcPts val="0"/>
              </a:spcBef>
              <a:spcAft>
                <a:spcPts val="0"/>
              </a:spcAft>
              <a:buNone/>
              <a:defRPr b="1">
                <a:latin typeface="Aldrich"/>
                <a:ea typeface="Aldrich"/>
                <a:cs typeface="Aldrich"/>
                <a:sym typeface="Aldrich"/>
              </a:defRPr>
            </a:lvl5pPr>
            <a:lvl6pPr lvl="5" rtl="0" algn="ctr">
              <a:lnSpc>
                <a:spcPct val="100000"/>
              </a:lnSpc>
              <a:spcBef>
                <a:spcPts val="0"/>
              </a:spcBef>
              <a:spcAft>
                <a:spcPts val="0"/>
              </a:spcAft>
              <a:buNone/>
              <a:defRPr b="1">
                <a:latin typeface="Aldrich"/>
                <a:ea typeface="Aldrich"/>
                <a:cs typeface="Aldrich"/>
                <a:sym typeface="Aldrich"/>
              </a:defRPr>
            </a:lvl6pPr>
            <a:lvl7pPr lvl="6" rtl="0" algn="ctr">
              <a:lnSpc>
                <a:spcPct val="100000"/>
              </a:lnSpc>
              <a:spcBef>
                <a:spcPts val="0"/>
              </a:spcBef>
              <a:spcAft>
                <a:spcPts val="0"/>
              </a:spcAft>
              <a:buNone/>
              <a:defRPr b="1">
                <a:latin typeface="Aldrich"/>
                <a:ea typeface="Aldrich"/>
                <a:cs typeface="Aldrich"/>
                <a:sym typeface="Aldrich"/>
              </a:defRPr>
            </a:lvl7pPr>
            <a:lvl8pPr lvl="7" rtl="0" algn="ctr">
              <a:lnSpc>
                <a:spcPct val="100000"/>
              </a:lnSpc>
              <a:spcBef>
                <a:spcPts val="0"/>
              </a:spcBef>
              <a:spcAft>
                <a:spcPts val="0"/>
              </a:spcAft>
              <a:buNone/>
              <a:defRPr b="1">
                <a:latin typeface="Aldrich"/>
                <a:ea typeface="Aldrich"/>
                <a:cs typeface="Aldrich"/>
                <a:sym typeface="Aldrich"/>
              </a:defRPr>
            </a:lvl8pPr>
            <a:lvl9pPr lvl="8" rtl="0" algn="ctr">
              <a:lnSpc>
                <a:spcPct val="100000"/>
              </a:lnSpc>
              <a:spcBef>
                <a:spcPts val="0"/>
              </a:spcBef>
              <a:spcAft>
                <a:spcPts val="0"/>
              </a:spcAft>
              <a:buNone/>
              <a:defRPr b="1">
                <a:latin typeface="Aldrich"/>
                <a:ea typeface="Aldrich"/>
                <a:cs typeface="Aldrich"/>
                <a:sym typeface="Aldrich"/>
              </a:defRPr>
            </a:lvl9pPr>
          </a:lstStyle>
          <a:p/>
        </p:txBody>
      </p:sp>
      <p:sp>
        <p:nvSpPr>
          <p:cNvPr id="324" name="Google Shape;324;p16"/>
          <p:cNvSpPr txBox="1"/>
          <p:nvPr>
            <p:ph idx="6" type="subTitle"/>
          </p:nvPr>
        </p:nvSpPr>
        <p:spPr>
          <a:xfrm>
            <a:off x="72318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5" name="Google Shape;325;p1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26" name="Shape 326"/>
        <p:cNvGrpSpPr/>
        <p:nvPr/>
      </p:nvGrpSpPr>
      <p:grpSpPr>
        <a:xfrm>
          <a:off x="0" y="0"/>
          <a:ext cx="0" cy="0"/>
          <a:chOff x="0" y="0"/>
          <a:chExt cx="0" cy="0"/>
        </a:xfrm>
      </p:grpSpPr>
      <p:grpSp>
        <p:nvGrpSpPr>
          <p:cNvPr id="327" name="Google Shape;327;p17"/>
          <p:cNvGrpSpPr/>
          <p:nvPr/>
        </p:nvGrpSpPr>
        <p:grpSpPr>
          <a:xfrm>
            <a:off x="-9513" y="2"/>
            <a:ext cx="9177947" cy="5143510"/>
            <a:chOff x="-9513" y="2"/>
            <a:chExt cx="9177947" cy="5143510"/>
          </a:xfrm>
        </p:grpSpPr>
        <p:sp>
          <p:nvSpPr>
            <p:cNvPr id="328" name="Google Shape;328;p17"/>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7"/>
          <p:cNvGrpSpPr/>
          <p:nvPr/>
        </p:nvGrpSpPr>
        <p:grpSpPr>
          <a:xfrm>
            <a:off x="4281415" y="75177"/>
            <a:ext cx="581170" cy="125403"/>
            <a:chOff x="4685288" y="186288"/>
            <a:chExt cx="419375" cy="90485"/>
          </a:xfrm>
        </p:grpSpPr>
        <p:sp>
          <p:nvSpPr>
            <p:cNvPr id="334" name="Google Shape;334;p17"/>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17"/>
            <p:cNvGrpSpPr/>
            <p:nvPr/>
          </p:nvGrpSpPr>
          <p:grpSpPr>
            <a:xfrm>
              <a:off x="4685288" y="186300"/>
              <a:ext cx="419375" cy="90473"/>
              <a:chOff x="4390000" y="182175"/>
              <a:chExt cx="419375" cy="90473"/>
            </a:xfrm>
          </p:grpSpPr>
          <p:sp>
            <p:nvSpPr>
              <p:cNvPr id="336" name="Google Shape;336;p17"/>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8" name="Google Shape;338;p17"/>
          <p:cNvSpPr txBox="1"/>
          <p:nvPr>
            <p:ph idx="1" type="subTitle"/>
          </p:nvPr>
        </p:nvSpPr>
        <p:spPr>
          <a:xfrm>
            <a:off x="2117765" y="3228984"/>
            <a:ext cx="1398600" cy="40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r">
              <a:lnSpc>
                <a:spcPct val="100000"/>
              </a:lnSpc>
              <a:spcBef>
                <a:spcPts val="0"/>
              </a:spcBef>
              <a:spcAft>
                <a:spcPts val="0"/>
              </a:spcAft>
              <a:buNone/>
              <a:defRPr b="1">
                <a:solidFill>
                  <a:schemeClr val="accent5"/>
                </a:solidFill>
                <a:latin typeface="Aldrich"/>
                <a:ea typeface="Aldrich"/>
                <a:cs typeface="Aldrich"/>
                <a:sym typeface="Aldrich"/>
              </a:defRPr>
            </a:lvl2pPr>
            <a:lvl3pPr lvl="2" rtl="0" algn="r">
              <a:lnSpc>
                <a:spcPct val="100000"/>
              </a:lnSpc>
              <a:spcBef>
                <a:spcPts val="0"/>
              </a:spcBef>
              <a:spcAft>
                <a:spcPts val="0"/>
              </a:spcAft>
              <a:buNone/>
              <a:defRPr b="1">
                <a:solidFill>
                  <a:schemeClr val="accent5"/>
                </a:solidFill>
                <a:latin typeface="Aldrich"/>
                <a:ea typeface="Aldrich"/>
                <a:cs typeface="Aldrich"/>
                <a:sym typeface="Aldrich"/>
              </a:defRPr>
            </a:lvl3pPr>
            <a:lvl4pPr lvl="3" rtl="0" algn="r">
              <a:lnSpc>
                <a:spcPct val="100000"/>
              </a:lnSpc>
              <a:spcBef>
                <a:spcPts val="0"/>
              </a:spcBef>
              <a:spcAft>
                <a:spcPts val="0"/>
              </a:spcAft>
              <a:buNone/>
              <a:defRPr b="1">
                <a:solidFill>
                  <a:schemeClr val="accent5"/>
                </a:solidFill>
                <a:latin typeface="Aldrich"/>
                <a:ea typeface="Aldrich"/>
                <a:cs typeface="Aldrich"/>
                <a:sym typeface="Aldrich"/>
              </a:defRPr>
            </a:lvl4pPr>
            <a:lvl5pPr lvl="4" rtl="0" algn="r">
              <a:lnSpc>
                <a:spcPct val="100000"/>
              </a:lnSpc>
              <a:spcBef>
                <a:spcPts val="0"/>
              </a:spcBef>
              <a:spcAft>
                <a:spcPts val="0"/>
              </a:spcAft>
              <a:buNone/>
              <a:defRPr b="1">
                <a:solidFill>
                  <a:schemeClr val="accent5"/>
                </a:solidFill>
                <a:latin typeface="Aldrich"/>
                <a:ea typeface="Aldrich"/>
                <a:cs typeface="Aldrich"/>
                <a:sym typeface="Aldrich"/>
              </a:defRPr>
            </a:lvl5pPr>
            <a:lvl6pPr lvl="5" rtl="0" algn="r">
              <a:lnSpc>
                <a:spcPct val="100000"/>
              </a:lnSpc>
              <a:spcBef>
                <a:spcPts val="0"/>
              </a:spcBef>
              <a:spcAft>
                <a:spcPts val="0"/>
              </a:spcAft>
              <a:buNone/>
              <a:defRPr b="1">
                <a:solidFill>
                  <a:schemeClr val="accent5"/>
                </a:solidFill>
                <a:latin typeface="Aldrich"/>
                <a:ea typeface="Aldrich"/>
                <a:cs typeface="Aldrich"/>
                <a:sym typeface="Aldrich"/>
              </a:defRPr>
            </a:lvl6pPr>
            <a:lvl7pPr lvl="6" rtl="0" algn="r">
              <a:lnSpc>
                <a:spcPct val="100000"/>
              </a:lnSpc>
              <a:spcBef>
                <a:spcPts val="0"/>
              </a:spcBef>
              <a:spcAft>
                <a:spcPts val="0"/>
              </a:spcAft>
              <a:buNone/>
              <a:defRPr b="1">
                <a:solidFill>
                  <a:schemeClr val="accent5"/>
                </a:solidFill>
                <a:latin typeface="Aldrich"/>
                <a:ea typeface="Aldrich"/>
                <a:cs typeface="Aldrich"/>
                <a:sym typeface="Aldrich"/>
              </a:defRPr>
            </a:lvl7pPr>
            <a:lvl8pPr lvl="7" rtl="0" algn="r">
              <a:lnSpc>
                <a:spcPct val="100000"/>
              </a:lnSpc>
              <a:spcBef>
                <a:spcPts val="0"/>
              </a:spcBef>
              <a:spcAft>
                <a:spcPts val="0"/>
              </a:spcAft>
              <a:buNone/>
              <a:defRPr b="1">
                <a:solidFill>
                  <a:schemeClr val="accent5"/>
                </a:solidFill>
                <a:latin typeface="Aldrich"/>
                <a:ea typeface="Aldrich"/>
                <a:cs typeface="Aldrich"/>
                <a:sym typeface="Aldrich"/>
              </a:defRPr>
            </a:lvl8pPr>
            <a:lvl9pPr lvl="8" rtl="0" algn="r">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39" name="Google Shape;339;p17"/>
          <p:cNvSpPr txBox="1"/>
          <p:nvPr>
            <p:ph idx="2" type="subTitle"/>
          </p:nvPr>
        </p:nvSpPr>
        <p:spPr>
          <a:xfrm>
            <a:off x="5627635" y="3228984"/>
            <a:ext cx="1398600" cy="40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0" name="Google Shape;340;p17"/>
          <p:cNvSpPr txBox="1"/>
          <p:nvPr>
            <p:ph idx="3" type="subTitle"/>
          </p:nvPr>
        </p:nvSpPr>
        <p:spPr>
          <a:xfrm>
            <a:off x="1297865" y="3645247"/>
            <a:ext cx="2218500" cy="4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1" name="Google Shape;341;p17"/>
          <p:cNvSpPr txBox="1"/>
          <p:nvPr>
            <p:ph idx="4" type="subTitle"/>
          </p:nvPr>
        </p:nvSpPr>
        <p:spPr>
          <a:xfrm>
            <a:off x="5627635" y="3645247"/>
            <a:ext cx="2218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2" name="Google Shape;342;p17"/>
          <p:cNvSpPr txBox="1"/>
          <p:nvPr>
            <p:ph idx="5" type="subTitle"/>
          </p:nvPr>
        </p:nvSpPr>
        <p:spPr>
          <a:xfrm>
            <a:off x="2117765" y="1709641"/>
            <a:ext cx="1398600" cy="40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r">
              <a:lnSpc>
                <a:spcPct val="100000"/>
              </a:lnSpc>
              <a:spcBef>
                <a:spcPts val="0"/>
              </a:spcBef>
              <a:spcAft>
                <a:spcPts val="0"/>
              </a:spcAft>
              <a:buNone/>
              <a:defRPr b="1">
                <a:solidFill>
                  <a:schemeClr val="accent5"/>
                </a:solidFill>
                <a:latin typeface="Aldrich"/>
                <a:ea typeface="Aldrich"/>
                <a:cs typeface="Aldrich"/>
                <a:sym typeface="Aldrich"/>
              </a:defRPr>
            </a:lvl2pPr>
            <a:lvl3pPr lvl="2" rtl="0" algn="r">
              <a:lnSpc>
                <a:spcPct val="100000"/>
              </a:lnSpc>
              <a:spcBef>
                <a:spcPts val="0"/>
              </a:spcBef>
              <a:spcAft>
                <a:spcPts val="0"/>
              </a:spcAft>
              <a:buNone/>
              <a:defRPr b="1">
                <a:solidFill>
                  <a:schemeClr val="accent5"/>
                </a:solidFill>
                <a:latin typeface="Aldrich"/>
                <a:ea typeface="Aldrich"/>
                <a:cs typeface="Aldrich"/>
                <a:sym typeface="Aldrich"/>
              </a:defRPr>
            </a:lvl3pPr>
            <a:lvl4pPr lvl="3" rtl="0" algn="r">
              <a:lnSpc>
                <a:spcPct val="100000"/>
              </a:lnSpc>
              <a:spcBef>
                <a:spcPts val="0"/>
              </a:spcBef>
              <a:spcAft>
                <a:spcPts val="0"/>
              </a:spcAft>
              <a:buNone/>
              <a:defRPr b="1">
                <a:solidFill>
                  <a:schemeClr val="accent5"/>
                </a:solidFill>
                <a:latin typeface="Aldrich"/>
                <a:ea typeface="Aldrich"/>
                <a:cs typeface="Aldrich"/>
                <a:sym typeface="Aldrich"/>
              </a:defRPr>
            </a:lvl4pPr>
            <a:lvl5pPr lvl="4" rtl="0" algn="r">
              <a:lnSpc>
                <a:spcPct val="100000"/>
              </a:lnSpc>
              <a:spcBef>
                <a:spcPts val="0"/>
              </a:spcBef>
              <a:spcAft>
                <a:spcPts val="0"/>
              </a:spcAft>
              <a:buNone/>
              <a:defRPr b="1">
                <a:solidFill>
                  <a:schemeClr val="accent5"/>
                </a:solidFill>
                <a:latin typeface="Aldrich"/>
                <a:ea typeface="Aldrich"/>
                <a:cs typeface="Aldrich"/>
                <a:sym typeface="Aldrich"/>
              </a:defRPr>
            </a:lvl5pPr>
            <a:lvl6pPr lvl="5" rtl="0" algn="r">
              <a:lnSpc>
                <a:spcPct val="100000"/>
              </a:lnSpc>
              <a:spcBef>
                <a:spcPts val="0"/>
              </a:spcBef>
              <a:spcAft>
                <a:spcPts val="0"/>
              </a:spcAft>
              <a:buNone/>
              <a:defRPr b="1">
                <a:solidFill>
                  <a:schemeClr val="accent5"/>
                </a:solidFill>
                <a:latin typeface="Aldrich"/>
                <a:ea typeface="Aldrich"/>
                <a:cs typeface="Aldrich"/>
                <a:sym typeface="Aldrich"/>
              </a:defRPr>
            </a:lvl6pPr>
            <a:lvl7pPr lvl="6" rtl="0" algn="r">
              <a:lnSpc>
                <a:spcPct val="100000"/>
              </a:lnSpc>
              <a:spcBef>
                <a:spcPts val="0"/>
              </a:spcBef>
              <a:spcAft>
                <a:spcPts val="0"/>
              </a:spcAft>
              <a:buNone/>
              <a:defRPr b="1">
                <a:solidFill>
                  <a:schemeClr val="accent5"/>
                </a:solidFill>
                <a:latin typeface="Aldrich"/>
                <a:ea typeface="Aldrich"/>
                <a:cs typeface="Aldrich"/>
                <a:sym typeface="Aldrich"/>
              </a:defRPr>
            </a:lvl7pPr>
            <a:lvl8pPr lvl="7" rtl="0" algn="r">
              <a:lnSpc>
                <a:spcPct val="100000"/>
              </a:lnSpc>
              <a:spcBef>
                <a:spcPts val="0"/>
              </a:spcBef>
              <a:spcAft>
                <a:spcPts val="0"/>
              </a:spcAft>
              <a:buNone/>
              <a:defRPr b="1">
                <a:solidFill>
                  <a:schemeClr val="accent5"/>
                </a:solidFill>
                <a:latin typeface="Aldrich"/>
                <a:ea typeface="Aldrich"/>
                <a:cs typeface="Aldrich"/>
                <a:sym typeface="Aldrich"/>
              </a:defRPr>
            </a:lvl8pPr>
            <a:lvl9pPr lvl="8" rtl="0" algn="r">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3" name="Google Shape;343;p17"/>
          <p:cNvSpPr txBox="1"/>
          <p:nvPr>
            <p:ph idx="6" type="subTitle"/>
          </p:nvPr>
        </p:nvSpPr>
        <p:spPr>
          <a:xfrm>
            <a:off x="5627635" y="1709641"/>
            <a:ext cx="1398600" cy="40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4" name="Google Shape;344;p17"/>
          <p:cNvSpPr txBox="1"/>
          <p:nvPr>
            <p:ph idx="7" type="subTitle"/>
          </p:nvPr>
        </p:nvSpPr>
        <p:spPr>
          <a:xfrm>
            <a:off x="1297865" y="2125989"/>
            <a:ext cx="2218500" cy="4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5" name="Google Shape;345;p17"/>
          <p:cNvSpPr txBox="1"/>
          <p:nvPr>
            <p:ph idx="8" type="subTitle"/>
          </p:nvPr>
        </p:nvSpPr>
        <p:spPr>
          <a:xfrm>
            <a:off x="5627635" y="2125989"/>
            <a:ext cx="2218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6" name="Google Shape;346;p17"/>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47" name="Google Shape;347;p17"/>
          <p:cNvGrpSpPr/>
          <p:nvPr/>
        </p:nvGrpSpPr>
        <p:grpSpPr>
          <a:xfrm rot="10308110">
            <a:off x="7728626" y="741469"/>
            <a:ext cx="1385958" cy="2705306"/>
            <a:chOff x="409722" y="228600"/>
            <a:chExt cx="1385931" cy="2705253"/>
          </a:xfrm>
        </p:grpSpPr>
        <p:grpSp>
          <p:nvGrpSpPr>
            <p:cNvPr id="348" name="Google Shape;348;p17"/>
            <p:cNvGrpSpPr/>
            <p:nvPr/>
          </p:nvGrpSpPr>
          <p:grpSpPr>
            <a:xfrm flipH="1" rot="-617154">
              <a:off x="575967" y="402323"/>
              <a:ext cx="1053440" cy="2450002"/>
              <a:chOff x="3817855" y="1437512"/>
              <a:chExt cx="541146" cy="1128254"/>
            </a:xfrm>
          </p:grpSpPr>
          <p:sp>
            <p:nvSpPr>
              <p:cNvPr id="349" name="Google Shape;349;p1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7"/>
          <p:cNvGrpSpPr/>
          <p:nvPr/>
        </p:nvGrpSpPr>
        <p:grpSpPr>
          <a:xfrm rot="-2972274">
            <a:off x="538275" y="2810662"/>
            <a:ext cx="1386048" cy="2705483"/>
            <a:chOff x="409722" y="228600"/>
            <a:chExt cx="1385931" cy="2705253"/>
          </a:xfrm>
        </p:grpSpPr>
        <p:grpSp>
          <p:nvGrpSpPr>
            <p:cNvPr id="353" name="Google Shape;353;p17"/>
            <p:cNvGrpSpPr/>
            <p:nvPr/>
          </p:nvGrpSpPr>
          <p:grpSpPr>
            <a:xfrm flipH="1" rot="-617154">
              <a:off x="575967" y="402323"/>
              <a:ext cx="1053440" cy="2450002"/>
              <a:chOff x="3817855" y="1437512"/>
              <a:chExt cx="541146" cy="1128254"/>
            </a:xfrm>
          </p:grpSpPr>
          <p:sp>
            <p:nvSpPr>
              <p:cNvPr id="354" name="Google Shape;354;p1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57" name="Shape 357"/>
        <p:cNvGrpSpPr/>
        <p:nvPr/>
      </p:nvGrpSpPr>
      <p:grpSpPr>
        <a:xfrm>
          <a:off x="0" y="0"/>
          <a:ext cx="0" cy="0"/>
          <a:chOff x="0" y="0"/>
          <a:chExt cx="0" cy="0"/>
        </a:xfrm>
      </p:grpSpPr>
      <p:grpSp>
        <p:nvGrpSpPr>
          <p:cNvPr id="358" name="Google Shape;358;p18"/>
          <p:cNvGrpSpPr/>
          <p:nvPr/>
        </p:nvGrpSpPr>
        <p:grpSpPr>
          <a:xfrm flipH="1">
            <a:off x="-24431" y="-29154"/>
            <a:ext cx="9177970" cy="5191717"/>
            <a:chOff x="-9546" y="-29154"/>
            <a:chExt cx="9177970" cy="5191717"/>
          </a:xfrm>
        </p:grpSpPr>
        <p:sp>
          <p:nvSpPr>
            <p:cNvPr id="359" name="Google Shape;359;p18"/>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7068464" y="-29154"/>
              <a:ext cx="1600279" cy="119956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743289" y="389782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rot="10800000">
              <a:off x="-9546" y="3670090"/>
              <a:ext cx="1124791"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8"/>
          <p:cNvGrpSpPr/>
          <p:nvPr/>
        </p:nvGrpSpPr>
        <p:grpSpPr>
          <a:xfrm>
            <a:off x="4281415" y="75177"/>
            <a:ext cx="581170" cy="125403"/>
            <a:chOff x="4685288" y="186288"/>
            <a:chExt cx="419375" cy="90485"/>
          </a:xfrm>
        </p:grpSpPr>
        <p:sp>
          <p:nvSpPr>
            <p:cNvPr id="366" name="Google Shape;366;p1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8"/>
            <p:cNvGrpSpPr/>
            <p:nvPr/>
          </p:nvGrpSpPr>
          <p:grpSpPr>
            <a:xfrm>
              <a:off x="4685288" y="186300"/>
              <a:ext cx="419375" cy="90473"/>
              <a:chOff x="4390000" y="182175"/>
              <a:chExt cx="419375" cy="90473"/>
            </a:xfrm>
          </p:grpSpPr>
          <p:sp>
            <p:nvSpPr>
              <p:cNvPr id="368" name="Google Shape;368;p1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0" name="Google Shape;370;p18"/>
          <p:cNvSpPr txBox="1"/>
          <p:nvPr>
            <p:ph idx="1" type="subTitle"/>
          </p:nvPr>
        </p:nvSpPr>
        <p:spPr>
          <a:xfrm>
            <a:off x="6169696" y="2166691"/>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1" name="Google Shape;371;p18"/>
          <p:cNvSpPr txBox="1"/>
          <p:nvPr>
            <p:ph idx="2" type="subTitle"/>
          </p:nvPr>
        </p:nvSpPr>
        <p:spPr>
          <a:xfrm>
            <a:off x="3845886" y="1860635"/>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2" name="Google Shape;372;p18"/>
          <p:cNvSpPr txBox="1"/>
          <p:nvPr>
            <p:ph idx="3" type="subTitle"/>
          </p:nvPr>
        </p:nvSpPr>
        <p:spPr>
          <a:xfrm>
            <a:off x="3438336" y="2165641"/>
            <a:ext cx="22677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3" name="Google Shape;373;p18"/>
          <p:cNvSpPr txBox="1"/>
          <p:nvPr>
            <p:ph idx="4" type="subTitle"/>
          </p:nvPr>
        </p:nvSpPr>
        <p:spPr>
          <a:xfrm>
            <a:off x="1116125" y="1858985"/>
            <a:ext cx="1452600" cy="25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4" name="Google Shape;374;p18"/>
          <p:cNvSpPr txBox="1"/>
          <p:nvPr>
            <p:ph idx="5" type="subTitle"/>
          </p:nvPr>
        </p:nvSpPr>
        <p:spPr>
          <a:xfrm>
            <a:off x="710525" y="2166691"/>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5" name="Google Shape;375;p18"/>
          <p:cNvSpPr txBox="1"/>
          <p:nvPr>
            <p:ph idx="6" type="subTitle"/>
          </p:nvPr>
        </p:nvSpPr>
        <p:spPr>
          <a:xfrm>
            <a:off x="6575296" y="1860635"/>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6" name="Google Shape;376;p18"/>
          <p:cNvSpPr txBox="1"/>
          <p:nvPr>
            <p:ph idx="7" type="subTitle"/>
          </p:nvPr>
        </p:nvSpPr>
        <p:spPr>
          <a:xfrm>
            <a:off x="6169696"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7" name="Google Shape;377;p18"/>
          <p:cNvSpPr txBox="1"/>
          <p:nvPr>
            <p:ph idx="8" type="subTitle"/>
          </p:nvPr>
        </p:nvSpPr>
        <p:spPr>
          <a:xfrm>
            <a:off x="3440110"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8" name="Google Shape;378;p18"/>
          <p:cNvSpPr txBox="1"/>
          <p:nvPr>
            <p:ph idx="9" type="subTitle"/>
          </p:nvPr>
        </p:nvSpPr>
        <p:spPr>
          <a:xfrm>
            <a:off x="710525"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9" name="Google Shape;379;p18"/>
          <p:cNvSpPr txBox="1"/>
          <p:nvPr>
            <p:ph idx="13" type="subTitle"/>
          </p:nvPr>
        </p:nvSpPr>
        <p:spPr>
          <a:xfrm>
            <a:off x="3845886"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0" name="Google Shape;380;p18"/>
          <p:cNvSpPr txBox="1"/>
          <p:nvPr>
            <p:ph idx="14" type="subTitle"/>
          </p:nvPr>
        </p:nvSpPr>
        <p:spPr>
          <a:xfrm>
            <a:off x="1116125"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1" name="Google Shape;381;p18"/>
          <p:cNvSpPr txBox="1"/>
          <p:nvPr>
            <p:ph idx="15" type="subTitle"/>
          </p:nvPr>
        </p:nvSpPr>
        <p:spPr>
          <a:xfrm>
            <a:off x="6575296"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2" name="Google Shape;382;p18"/>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3" name="Google Shape;383;p18"/>
          <p:cNvGrpSpPr/>
          <p:nvPr/>
        </p:nvGrpSpPr>
        <p:grpSpPr>
          <a:xfrm rot="1877870">
            <a:off x="-80880" y="163153"/>
            <a:ext cx="1385966" cy="2705322"/>
            <a:chOff x="409722" y="228600"/>
            <a:chExt cx="1385931" cy="2705253"/>
          </a:xfrm>
        </p:grpSpPr>
        <p:grpSp>
          <p:nvGrpSpPr>
            <p:cNvPr id="384" name="Google Shape;384;p18"/>
            <p:cNvGrpSpPr/>
            <p:nvPr/>
          </p:nvGrpSpPr>
          <p:grpSpPr>
            <a:xfrm flipH="1" rot="-617154">
              <a:off x="575967" y="402323"/>
              <a:ext cx="1053440" cy="2450002"/>
              <a:chOff x="3817855" y="1437512"/>
              <a:chExt cx="541146" cy="1128254"/>
            </a:xfrm>
          </p:grpSpPr>
          <p:sp>
            <p:nvSpPr>
              <p:cNvPr id="385" name="Google Shape;385;p1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1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8"/>
          <p:cNvGrpSpPr/>
          <p:nvPr/>
        </p:nvGrpSpPr>
        <p:grpSpPr>
          <a:xfrm flipH="1" rot="128945">
            <a:off x="8148859" y="1763418"/>
            <a:ext cx="1385935" cy="2705263"/>
            <a:chOff x="409722" y="228600"/>
            <a:chExt cx="1385931" cy="2705253"/>
          </a:xfrm>
        </p:grpSpPr>
        <p:grpSp>
          <p:nvGrpSpPr>
            <p:cNvPr id="389" name="Google Shape;389;p18"/>
            <p:cNvGrpSpPr/>
            <p:nvPr/>
          </p:nvGrpSpPr>
          <p:grpSpPr>
            <a:xfrm flipH="1" rot="-617154">
              <a:off x="575967" y="402323"/>
              <a:ext cx="1053440" cy="2450002"/>
              <a:chOff x="3817855" y="1437512"/>
              <a:chExt cx="541146" cy="1128254"/>
            </a:xfrm>
          </p:grpSpPr>
          <p:sp>
            <p:nvSpPr>
              <p:cNvPr id="390" name="Google Shape;390;p1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1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393" name="Shape 393"/>
        <p:cNvGrpSpPr/>
        <p:nvPr/>
      </p:nvGrpSpPr>
      <p:grpSpPr>
        <a:xfrm>
          <a:off x="0" y="0"/>
          <a:ext cx="0" cy="0"/>
          <a:chOff x="0" y="0"/>
          <a:chExt cx="0" cy="0"/>
        </a:xfrm>
      </p:grpSpPr>
      <p:grpSp>
        <p:nvGrpSpPr>
          <p:cNvPr id="394" name="Google Shape;394;p19"/>
          <p:cNvGrpSpPr/>
          <p:nvPr/>
        </p:nvGrpSpPr>
        <p:grpSpPr>
          <a:xfrm>
            <a:off x="-9513" y="-6"/>
            <a:ext cx="9177947" cy="5143519"/>
            <a:chOff x="-9513" y="-6"/>
            <a:chExt cx="9177947" cy="5143519"/>
          </a:xfrm>
        </p:grpSpPr>
        <p:sp>
          <p:nvSpPr>
            <p:cNvPr id="395" name="Google Shape;395;p19"/>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4281415" y="75177"/>
            <a:ext cx="581170" cy="125403"/>
            <a:chOff x="4685288" y="186288"/>
            <a:chExt cx="419375" cy="90485"/>
          </a:xfrm>
        </p:grpSpPr>
        <p:sp>
          <p:nvSpPr>
            <p:cNvPr id="403" name="Google Shape;403;p1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9"/>
            <p:cNvGrpSpPr/>
            <p:nvPr/>
          </p:nvGrpSpPr>
          <p:grpSpPr>
            <a:xfrm>
              <a:off x="4685288" y="186300"/>
              <a:ext cx="419375" cy="90473"/>
              <a:chOff x="4390000" y="182175"/>
              <a:chExt cx="419375" cy="90473"/>
            </a:xfrm>
          </p:grpSpPr>
          <p:sp>
            <p:nvSpPr>
              <p:cNvPr id="405" name="Google Shape;405;p1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7" name="Google Shape;407;p19"/>
          <p:cNvSpPr txBox="1"/>
          <p:nvPr>
            <p:ph hasCustomPrompt="1" type="title"/>
          </p:nvPr>
        </p:nvSpPr>
        <p:spPr>
          <a:xfrm>
            <a:off x="2518494" y="2069467"/>
            <a:ext cx="41070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8" name="Google Shape;408;p19"/>
          <p:cNvSpPr txBox="1"/>
          <p:nvPr>
            <p:ph hasCustomPrompt="1" idx="2" type="title"/>
          </p:nvPr>
        </p:nvSpPr>
        <p:spPr>
          <a:xfrm>
            <a:off x="2268900" y="716920"/>
            <a:ext cx="46062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9" name="Google Shape;409;p19"/>
          <p:cNvSpPr txBox="1"/>
          <p:nvPr>
            <p:ph hasCustomPrompt="1" idx="3" type="title"/>
          </p:nvPr>
        </p:nvSpPr>
        <p:spPr>
          <a:xfrm>
            <a:off x="2518494" y="3422642"/>
            <a:ext cx="41070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10" name="Google Shape;410;p19"/>
          <p:cNvSpPr txBox="1"/>
          <p:nvPr>
            <p:ph idx="1" type="subTitle"/>
          </p:nvPr>
        </p:nvSpPr>
        <p:spPr>
          <a:xfrm>
            <a:off x="2518507" y="2718654"/>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11" name="Google Shape;411;p19"/>
          <p:cNvSpPr txBox="1"/>
          <p:nvPr>
            <p:ph idx="4" type="subTitle"/>
          </p:nvPr>
        </p:nvSpPr>
        <p:spPr>
          <a:xfrm>
            <a:off x="2518507" y="1366104"/>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12" name="Google Shape;412;p19"/>
          <p:cNvSpPr txBox="1"/>
          <p:nvPr>
            <p:ph idx="5" type="subTitle"/>
          </p:nvPr>
        </p:nvSpPr>
        <p:spPr>
          <a:xfrm>
            <a:off x="2518493" y="4087430"/>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13" name="Shape 413"/>
        <p:cNvGrpSpPr/>
        <p:nvPr/>
      </p:nvGrpSpPr>
      <p:grpSpPr>
        <a:xfrm>
          <a:off x="0" y="0"/>
          <a:ext cx="0" cy="0"/>
          <a:chOff x="0" y="0"/>
          <a:chExt cx="0" cy="0"/>
        </a:xfrm>
      </p:grpSpPr>
      <p:grpSp>
        <p:nvGrpSpPr>
          <p:cNvPr id="414" name="Google Shape;414;p20"/>
          <p:cNvGrpSpPr/>
          <p:nvPr/>
        </p:nvGrpSpPr>
        <p:grpSpPr>
          <a:xfrm>
            <a:off x="-9513" y="-6"/>
            <a:ext cx="9177947" cy="5143519"/>
            <a:chOff x="-9513" y="-6"/>
            <a:chExt cx="9177947" cy="5143519"/>
          </a:xfrm>
        </p:grpSpPr>
        <p:sp>
          <p:nvSpPr>
            <p:cNvPr id="415" name="Google Shape;415;p20"/>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0"/>
          <p:cNvGrpSpPr/>
          <p:nvPr/>
        </p:nvGrpSpPr>
        <p:grpSpPr>
          <a:xfrm>
            <a:off x="4281415" y="75177"/>
            <a:ext cx="581170" cy="125403"/>
            <a:chOff x="4685288" y="186288"/>
            <a:chExt cx="419375" cy="90485"/>
          </a:xfrm>
        </p:grpSpPr>
        <p:sp>
          <p:nvSpPr>
            <p:cNvPr id="423" name="Google Shape;423;p20"/>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0"/>
            <p:cNvGrpSpPr/>
            <p:nvPr/>
          </p:nvGrpSpPr>
          <p:grpSpPr>
            <a:xfrm>
              <a:off x="4685288" y="186300"/>
              <a:ext cx="419375" cy="90473"/>
              <a:chOff x="4390000" y="182175"/>
              <a:chExt cx="419375" cy="90473"/>
            </a:xfrm>
          </p:grpSpPr>
          <p:sp>
            <p:nvSpPr>
              <p:cNvPr id="425" name="Google Shape;425;p20"/>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 name="Google Shape;427;p20"/>
          <p:cNvSpPr txBox="1"/>
          <p:nvPr>
            <p:ph idx="1" type="subTitle"/>
          </p:nvPr>
        </p:nvSpPr>
        <p:spPr>
          <a:xfrm>
            <a:off x="1909800" y="1549776"/>
            <a:ext cx="5324400" cy="13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428" name="Google Shape;428;p20"/>
          <p:cNvSpPr txBox="1"/>
          <p:nvPr>
            <p:ph type="title"/>
          </p:nvPr>
        </p:nvSpPr>
        <p:spPr>
          <a:xfrm>
            <a:off x="3327000" y="3134828"/>
            <a:ext cx="2490000" cy="3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b="1" sz="1600"/>
            </a:lvl1pPr>
            <a:lvl2pPr lvl="1"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99"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 name="Google Shape;110;p3"/>
          <p:cNvSpPr txBox="1"/>
          <p:nvPr>
            <p:ph type="ctrTitle"/>
          </p:nvPr>
        </p:nvSpPr>
        <p:spPr>
          <a:xfrm>
            <a:off x="2492100" y="2123475"/>
            <a:ext cx="4159800" cy="1124400"/>
          </a:xfrm>
          <a:prstGeom prst="rect">
            <a:avLst/>
          </a:prstGeom>
        </p:spPr>
        <p:txBody>
          <a:bodyPr anchorCtr="0" anchor="b" bIns="0" lIns="0" spcFirstLastPara="1" rIns="0" wrap="square" tIns="0">
            <a:noAutofit/>
          </a:bodyPr>
          <a:lstStyle>
            <a:lvl1pPr lvl="0" rtl="0" algn="ctr">
              <a:spcBef>
                <a:spcPts val="0"/>
              </a:spcBef>
              <a:spcAft>
                <a:spcPts val="0"/>
              </a:spcAft>
              <a:buSzPts val="8000"/>
              <a:buNone/>
              <a:defRPr sz="50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11" name="Google Shape;111;p3"/>
          <p:cNvSpPr txBox="1"/>
          <p:nvPr>
            <p:ph idx="1" type="subTitle"/>
          </p:nvPr>
        </p:nvSpPr>
        <p:spPr>
          <a:xfrm>
            <a:off x="2492100" y="3323814"/>
            <a:ext cx="4159800" cy="33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3"/>
          <p:cNvSpPr txBox="1"/>
          <p:nvPr>
            <p:ph hasCustomPrompt="1" idx="2" type="title"/>
          </p:nvPr>
        </p:nvSpPr>
        <p:spPr>
          <a:xfrm>
            <a:off x="2492100" y="1483386"/>
            <a:ext cx="4159800" cy="7047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2"/>
              </a:buClr>
              <a:buSzPts val="5000"/>
              <a:buNone/>
              <a:defRPr sz="7000">
                <a:solidFill>
                  <a:schemeClr val="accent3"/>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bg>
      <p:bgPr>
        <a:solidFill>
          <a:schemeClr val="accent2"/>
        </a:solidFill>
      </p:bgPr>
    </p:bg>
    <p:spTree>
      <p:nvGrpSpPr>
        <p:cNvPr id="429" name="Shape 429"/>
        <p:cNvGrpSpPr/>
        <p:nvPr/>
      </p:nvGrpSpPr>
      <p:grpSpPr>
        <a:xfrm>
          <a:off x="0" y="0"/>
          <a:ext cx="0" cy="0"/>
          <a:chOff x="0" y="0"/>
          <a:chExt cx="0" cy="0"/>
        </a:xfrm>
      </p:grpSpPr>
      <p:sp>
        <p:nvSpPr>
          <p:cNvPr id="430" name="Google Shape;430;p21"/>
          <p:cNvSpPr txBox="1"/>
          <p:nvPr>
            <p:ph type="ctrTitle"/>
          </p:nvPr>
        </p:nvSpPr>
        <p:spPr>
          <a:xfrm>
            <a:off x="722350" y="685800"/>
            <a:ext cx="3702600" cy="10065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31" name="Google Shape;431;p21"/>
          <p:cNvSpPr txBox="1"/>
          <p:nvPr>
            <p:ph idx="1" type="subTitle"/>
          </p:nvPr>
        </p:nvSpPr>
        <p:spPr>
          <a:xfrm>
            <a:off x="722350" y="1653025"/>
            <a:ext cx="3702600" cy="13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32" name="Google Shape;432;p21"/>
          <p:cNvSpPr txBox="1"/>
          <p:nvPr/>
        </p:nvSpPr>
        <p:spPr>
          <a:xfrm>
            <a:off x="722350" y="2991025"/>
            <a:ext cx="3148500" cy="915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b="1" lang="en" sz="1200">
                <a:solidFill>
                  <a:schemeClr val="accent5"/>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accent5"/>
                </a:solidFill>
                <a:latin typeface="Didact Gothic"/>
                <a:ea typeface="Didact Gothic"/>
                <a:cs typeface="Didact Gothic"/>
                <a:sym typeface="Didact Gothic"/>
              </a:rPr>
              <a:t>, including icons by </a:t>
            </a:r>
            <a:r>
              <a:rPr b="1" lang="en" sz="1200">
                <a:solidFill>
                  <a:schemeClr val="accent5"/>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accent5"/>
                </a:solidFill>
                <a:latin typeface="Didact Gothic"/>
                <a:ea typeface="Didact Gothic"/>
                <a:cs typeface="Didact Gothic"/>
                <a:sym typeface="Didact Gothic"/>
              </a:rPr>
              <a:t>, infographics &amp; images by </a:t>
            </a:r>
            <a:r>
              <a:rPr b="1" lang="en" sz="1200">
                <a:solidFill>
                  <a:schemeClr val="accent5"/>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200">
                <a:solidFill>
                  <a:schemeClr val="accent5"/>
                </a:solidFill>
                <a:latin typeface="Didact Gothic"/>
                <a:ea typeface="Didact Gothic"/>
                <a:cs typeface="Didact Gothic"/>
                <a:sym typeface="Didact Gothic"/>
              </a:rPr>
              <a:t> </a:t>
            </a:r>
            <a:endParaRPr b="1" sz="1200">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bg>
      <p:bgPr>
        <a:solidFill>
          <a:schemeClr val="accent2"/>
        </a:solidFill>
      </p:bgPr>
    </p:bg>
    <p:spTree>
      <p:nvGrpSpPr>
        <p:cNvPr id="433"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cap="flat" cmpd="sng" w="19050">
            <a:solidFill>
              <a:schemeClr val="accent5"/>
            </a:solidFill>
            <a:prstDash val="solid"/>
            <a:round/>
            <a:headEnd len="med" w="med" type="none"/>
            <a:tailEnd len="med" w="med" type="none"/>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2"/>
          <p:cNvSpPr/>
          <p:nvPr/>
        </p:nvSpPr>
        <p:spPr>
          <a:xfrm flipH="1">
            <a:off x="6758010"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flipH="1" rot="-617154">
              <a:off x="575967" y="402323"/>
              <a:ext cx="1053440" cy="2450002"/>
              <a:chOff x="3817855" y="1437512"/>
              <a:chExt cx="541146" cy="1128254"/>
            </a:xfrm>
          </p:grpSpPr>
          <p:sp>
            <p:nvSpPr>
              <p:cNvPr id="455" name="Google Shape;455;p2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2"/>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
    <p:spTree>
      <p:nvGrpSpPr>
        <p:cNvPr id="458"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7144668"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743289"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rot="10800000">
              <a:off x="-1204"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23"/>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MAIN_POINT_1">
    <p:bg>
      <p:bgPr>
        <a:solidFill>
          <a:schemeClr val="accent2"/>
        </a:solidFill>
      </p:bgPr>
    </p:bg>
    <p:spTree>
      <p:nvGrpSpPr>
        <p:cNvPr id="476"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rot="10800000">
              <a:off x="5767286"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rot="10800000">
              <a:off x="6640281"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113" name="Shape 113"/>
        <p:cNvGrpSpPr/>
        <p:nvPr/>
      </p:nvGrpSpPr>
      <p:grpSpPr>
        <a:xfrm>
          <a:off x="0" y="0"/>
          <a:ext cx="0" cy="0"/>
          <a:chOff x="0" y="0"/>
          <a:chExt cx="0" cy="0"/>
        </a:xfrm>
      </p:grpSpPr>
      <p:sp>
        <p:nvSpPr>
          <p:cNvPr id="114" name="Google Shape;114;p4"/>
          <p:cNvSpPr txBox="1"/>
          <p:nvPr>
            <p:ph idx="1" type="body"/>
          </p:nvPr>
        </p:nvSpPr>
        <p:spPr>
          <a:xfrm>
            <a:off x="722375" y="1104850"/>
            <a:ext cx="7699200" cy="3498900"/>
          </a:xfrm>
          <a:prstGeom prst="rect">
            <a:avLst/>
          </a:prstGeom>
        </p:spPr>
        <p:txBody>
          <a:bodyPr anchorCtr="0" anchor="t" bIns="91425" lIns="91425" spcFirstLastPara="1" rIns="91425" wrap="square" tIns="91425">
            <a:noAutofit/>
          </a:bodyPr>
          <a:lstStyle>
            <a:lvl1pPr indent="-368300" lvl="0" marL="457200">
              <a:lnSpc>
                <a:spcPct val="100000"/>
              </a:lnSpc>
              <a:spcBef>
                <a:spcPts val="0"/>
              </a:spcBef>
              <a:spcAft>
                <a:spcPts val="0"/>
              </a:spcAft>
              <a:buSzPts val="22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15" name="Google Shape;115;p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4"/>
          <p:cNvSpPr/>
          <p:nvPr/>
        </p:nvSpPr>
        <p:spPr>
          <a:xfrm>
            <a:off x="806725"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4"/>
          <p:cNvCxnSpPr/>
          <p:nvPr/>
        </p:nvCxnSpPr>
        <p:spPr>
          <a:xfrm rot="10800000">
            <a:off x="7381950" y="4895850"/>
            <a:ext cx="1133400" cy="0"/>
          </a:xfrm>
          <a:prstGeom prst="straightConnector1">
            <a:avLst/>
          </a:prstGeom>
          <a:noFill/>
          <a:ln cap="flat" cmpd="sng" w="28575">
            <a:solidFill>
              <a:schemeClr val="accent5"/>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135"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4675100" y="579312"/>
            <a:ext cx="3804000" cy="39834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a:off x="6659628" y="3545595"/>
            <a:ext cx="1262868" cy="1002352"/>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7611614" y="3464137"/>
            <a:ext cx="853189" cy="845690"/>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661175" y="576012"/>
            <a:ext cx="3807600" cy="39867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a:off x="947000" y="591709"/>
            <a:ext cx="1028800" cy="82064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flipH="1">
            <a:off x="1535518" y="590653"/>
            <a:ext cx="804131" cy="641399"/>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a:off x="674764" y="1598807"/>
            <a:ext cx="768932" cy="729508"/>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 name="Google Shape;149;p5"/>
          <p:cNvGrpSpPr/>
          <p:nvPr/>
        </p:nvGrpSpPr>
        <p:grpSpPr>
          <a:xfrm flipH="1" rot="-10283466">
            <a:off x="223212" y="142930"/>
            <a:ext cx="541137" cy="2225321"/>
            <a:chOff x="871338" y="1945155"/>
            <a:chExt cx="247109" cy="1016148"/>
          </a:xfrm>
        </p:grpSpPr>
        <p:sp>
          <p:nvSpPr>
            <p:cNvPr id="150" name="Google Shape;150;p5"/>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789888" y="1403830"/>
              <a:ext cx="81102" cy="79229"/>
            </a:xfrm>
            <a:custGeom>
              <a:rect b="b" l="l" r="r" t="t"/>
              <a:pathLst>
                <a:path extrusionOk="0" h="4187" w="4286">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5"/>
          <p:cNvSpPr txBox="1"/>
          <p:nvPr>
            <p:ph idx="1" type="subTitle"/>
          </p:nvPr>
        </p:nvSpPr>
        <p:spPr>
          <a:xfrm>
            <a:off x="1379075" y="3084605"/>
            <a:ext cx="2371800" cy="77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8" name="Google Shape;158;p5"/>
          <p:cNvSpPr txBox="1"/>
          <p:nvPr>
            <p:ph idx="2" type="subTitle"/>
          </p:nvPr>
        </p:nvSpPr>
        <p:spPr>
          <a:xfrm>
            <a:off x="5391200" y="3084606"/>
            <a:ext cx="2371800" cy="77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9" name="Google Shape;159;p5"/>
          <p:cNvSpPr/>
          <p:nvPr/>
        </p:nvSpPr>
        <p:spPr>
          <a:xfrm>
            <a:off x="3757049" y="44949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txBox="1"/>
          <p:nvPr>
            <p:ph type="title"/>
          </p:nvPr>
        </p:nvSpPr>
        <p:spPr>
          <a:xfrm>
            <a:off x="1276350" y="2638425"/>
            <a:ext cx="2581200" cy="42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b="1" sz="18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161" name="Google Shape;161;p5"/>
          <p:cNvSpPr txBox="1"/>
          <p:nvPr>
            <p:ph idx="3" type="title"/>
          </p:nvPr>
        </p:nvSpPr>
        <p:spPr>
          <a:xfrm>
            <a:off x="5286375" y="2638425"/>
            <a:ext cx="2581200" cy="42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b="1" sz="18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2"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 name="Google Shape;169;p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0" name="Google Shape;170;p6"/>
          <p:cNvGrpSpPr/>
          <p:nvPr/>
        </p:nvGrpSpPr>
        <p:grpSpPr>
          <a:xfrm flipH="1" rot="-9602805">
            <a:off x="29343" y="129067"/>
            <a:ext cx="1386120" cy="2705624"/>
            <a:chOff x="409722" y="228600"/>
            <a:chExt cx="1385931" cy="2705253"/>
          </a:xfrm>
        </p:grpSpPr>
        <p:grpSp>
          <p:nvGrpSpPr>
            <p:cNvPr id="171" name="Google Shape;171;p6"/>
            <p:cNvGrpSpPr/>
            <p:nvPr/>
          </p:nvGrpSpPr>
          <p:grpSpPr>
            <a:xfrm flipH="1" rot="-617154">
              <a:off x="575967" y="402323"/>
              <a:ext cx="1053440" cy="2450002"/>
              <a:chOff x="3817855" y="1437512"/>
              <a:chExt cx="541146" cy="1128254"/>
            </a:xfrm>
          </p:grpSpPr>
          <p:sp>
            <p:nvSpPr>
              <p:cNvPr id="172" name="Google Shape;172;p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179" name="Shape 179"/>
        <p:cNvGrpSpPr/>
        <p:nvPr/>
      </p:nvGrpSpPr>
      <p:grpSpPr>
        <a:xfrm>
          <a:off x="0" y="0"/>
          <a:ext cx="0" cy="0"/>
          <a:chOff x="0" y="0"/>
          <a:chExt cx="0" cy="0"/>
        </a:xfrm>
      </p:grpSpPr>
      <p:sp>
        <p:nvSpPr>
          <p:cNvPr id="180" name="Google Shape;180;p7"/>
          <p:cNvSpPr txBox="1"/>
          <p:nvPr>
            <p:ph type="title"/>
          </p:nvPr>
        </p:nvSpPr>
        <p:spPr>
          <a:xfrm>
            <a:off x="992071" y="1521350"/>
            <a:ext cx="264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7"/>
          <p:cNvSpPr txBox="1"/>
          <p:nvPr>
            <p:ph idx="1" type="subTitle"/>
          </p:nvPr>
        </p:nvSpPr>
        <p:spPr>
          <a:xfrm>
            <a:off x="949496" y="2215050"/>
            <a:ext cx="290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82" name="Shape 182"/>
        <p:cNvGrpSpPr/>
        <p:nvPr/>
      </p:nvGrpSpPr>
      <p:grpSpPr>
        <a:xfrm>
          <a:off x="0" y="0"/>
          <a:ext cx="0" cy="0"/>
          <a:chOff x="0" y="0"/>
          <a:chExt cx="0" cy="0"/>
        </a:xfrm>
      </p:grpSpPr>
      <p:grpSp>
        <p:nvGrpSpPr>
          <p:cNvPr id="183" name="Google Shape;183;p8"/>
          <p:cNvGrpSpPr/>
          <p:nvPr/>
        </p:nvGrpSpPr>
        <p:grpSpPr>
          <a:xfrm>
            <a:off x="319043" y="283350"/>
            <a:ext cx="8505900" cy="4576800"/>
            <a:chOff x="319043" y="283350"/>
            <a:chExt cx="8505900" cy="4576800"/>
          </a:xfrm>
        </p:grpSpPr>
        <p:sp>
          <p:nvSpPr>
            <p:cNvPr id="184" name="Google Shape;184;p8"/>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8"/>
          <p:cNvGrpSpPr/>
          <p:nvPr/>
        </p:nvGrpSpPr>
        <p:grpSpPr>
          <a:xfrm>
            <a:off x="4281415" y="375214"/>
            <a:ext cx="581170" cy="125403"/>
            <a:chOff x="4685288" y="186288"/>
            <a:chExt cx="419375" cy="90485"/>
          </a:xfrm>
        </p:grpSpPr>
        <p:sp>
          <p:nvSpPr>
            <p:cNvPr id="189" name="Google Shape;189;p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8"/>
            <p:cNvGrpSpPr/>
            <p:nvPr/>
          </p:nvGrpSpPr>
          <p:grpSpPr>
            <a:xfrm>
              <a:off x="4685288" y="186300"/>
              <a:ext cx="419375" cy="90473"/>
              <a:chOff x="4390000" y="182175"/>
              <a:chExt cx="419375" cy="90473"/>
            </a:xfrm>
          </p:grpSpPr>
          <p:sp>
            <p:nvSpPr>
              <p:cNvPr id="191" name="Google Shape;191;p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 name="Google Shape;193;p8"/>
          <p:cNvSpPr txBox="1"/>
          <p:nvPr>
            <p:ph type="title"/>
          </p:nvPr>
        </p:nvSpPr>
        <p:spPr>
          <a:xfrm>
            <a:off x="2046600" y="1414500"/>
            <a:ext cx="5050800" cy="231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9"/>
          <p:cNvSpPr txBox="1"/>
          <p:nvPr>
            <p:ph type="ctrTitle"/>
          </p:nvPr>
        </p:nvSpPr>
        <p:spPr>
          <a:xfrm>
            <a:off x="4969070" y="1686150"/>
            <a:ext cx="3441000" cy="426900"/>
          </a:xfrm>
          <a:prstGeom prst="rect">
            <a:avLst/>
          </a:prstGeom>
        </p:spPr>
        <p:txBody>
          <a:bodyPr anchorCtr="0" anchor="b" bIns="0" lIns="0" spcFirstLastPara="1" rIns="0" wrap="square" tIns="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9" name="Google Shape;209;p9"/>
          <p:cNvSpPr txBox="1"/>
          <p:nvPr>
            <p:ph idx="1" type="subTitle"/>
          </p:nvPr>
        </p:nvSpPr>
        <p:spPr>
          <a:xfrm>
            <a:off x="4876800" y="2313025"/>
            <a:ext cx="3029100" cy="122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5"/>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0" name="Shape 210"/>
        <p:cNvGrpSpPr/>
        <p:nvPr/>
      </p:nvGrpSpPr>
      <p:grpSpPr>
        <a:xfrm>
          <a:off x="0" y="0"/>
          <a:ext cx="0" cy="0"/>
          <a:chOff x="0" y="0"/>
          <a:chExt cx="0" cy="0"/>
        </a:xfrm>
      </p:grpSpPr>
      <p:sp>
        <p:nvSpPr>
          <p:cNvPr id="211" name="Google Shape;211;p10"/>
          <p:cNvSpPr txBox="1"/>
          <p:nvPr>
            <p:ph type="ctrTitle"/>
          </p:nvPr>
        </p:nvSpPr>
        <p:spPr>
          <a:xfrm>
            <a:off x="712850" y="539500"/>
            <a:ext cx="4278300" cy="1173600"/>
          </a:xfrm>
          <a:prstGeom prst="rect">
            <a:avLst/>
          </a:prstGeom>
        </p:spPr>
        <p:txBody>
          <a:bodyPr anchorCtr="0" anchor="b" bIns="0" lIns="0" spcFirstLastPara="1" rIns="0" wrap="square" tIns="0">
            <a:noAutofit/>
          </a:bodyPr>
          <a:lstStyle>
            <a:lvl1pPr lvl="0" rtl="0">
              <a:spcBef>
                <a:spcPts val="0"/>
              </a:spcBef>
              <a:spcAft>
                <a:spcPts val="0"/>
              </a:spcAft>
              <a:buSzPts val="3000"/>
              <a:buNone/>
              <a:defRPr sz="2400">
                <a:solidFill>
                  <a:schemeClr val="accent5"/>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docs.google.com/spreadsheets/d/1nbGtUFkeSz9tZ0V8wbb4zObE0d4j-zXjQ3wbfaFJoe4/copy"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0" Type="http://schemas.openxmlformats.org/officeDocument/2006/relationships/hyperlink" Target="https://www.flaticon.com/packs/education-1-7?k=1604646037578/?utm_source=slidesgo_template&amp;utm_medium=referral-link&amp;utm_campaign=sg_resources&amp;utm_content=flaticon"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freepik.com/free-photo/globe-books-near-laptop_1969221.htm/?utm_source=slidesgo_template&amp;utm_medium=referral-link&amp;utm_campaign=sg_resources&amp;utm_content=freepik" TargetMode="External"/><Relationship Id="rId4" Type="http://schemas.openxmlformats.org/officeDocument/2006/relationships/hyperlink" Target="https://www.freepik.com/free-photo/kids-teacher-posing-while-wearing-medical-mask_10141311.htm/?utm_source=slidesgo_template&amp;utm_medium=referral-link&amp;utm_campaign=sg_resources&amp;utm_content=freepik" TargetMode="External"/><Relationship Id="rId9" Type="http://schemas.openxmlformats.org/officeDocument/2006/relationships/hyperlink" Target="https://www.freepik.com/free-vector/online-certification-college-graduates_8695524.htm/?utm_source=slidesgo_template&amp;utm_medium=referral-link&amp;utm_campaign=sg_resources&amp;utm_content=freepik" TargetMode="External"/><Relationship Id="rId5" Type="http://schemas.openxmlformats.org/officeDocument/2006/relationships/hyperlink" Target="https://www.freepik.com/free-photo/happy-teenager-making-notes-near-laptop_1365733.htm/?utm_source=slidesgo_template&amp;utm_medium=referral-link&amp;utm_campaign=sg_resources&amp;utm_content=freepik" TargetMode="External"/><Relationship Id="rId6" Type="http://schemas.openxmlformats.org/officeDocument/2006/relationships/hyperlink" Target="https://www.freepik.com/free-vector/online-certification-with-laptop_8664220.htm/?utm_source=slidesgo_template&amp;utm_medium=referral-link&amp;utm_campaign=sg_resources&amp;utm_content=freepik" TargetMode="External"/><Relationship Id="rId7" Type="http://schemas.openxmlformats.org/officeDocument/2006/relationships/hyperlink" Target="https://www.freepik.com/free-vector/online-certification-concept_8725125.htm/?utm_source=slidesgo_template&amp;utm_medium=referral-link&amp;utm_campaign=sg_resources&amp;utm_content=freepik" TargetMode="External"/><Relationship Id="rId8" Type="http://schemas.openxmlformats.org/officeDocument/2006/relationships/hyperlink" Target="https://www.freepik.com/free-vector/online-certification-concept_8725126.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drive.google.com/file/d/1yIy3l5HlxF_CHWKk0qxo2EkAgpY5lDAK/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92" name="Shape 492"/>
        <p:cNvGrpSpPr/>
        <p:nvPr/>
      </p:nvGrpSpPr>
      <p:grpSpPr>
        <a:xfrm>
          <a:off x="0" y="0"/>
          <a:ext cx="0" cy="0"/>
          <a:chOff x="0" y="0"/>
          <a:chExt cx="0" cy="0"/>
        </a:xfrm>
      </p:grpSpPr>
      <p:sp>
        <p:nvSpPr>
          <p:cNvPr id="493" name="Google Shape;493;p25"/>
          <p:cNvSpPr txBox="1"/>
          <p:nvPr>
            <p:ph idx="1" type="subTitle"/>
          </p:nvPr>
        </p:nvSpPr>
        <p:spPr>
          <a:xfrm>
            <a:off x="1707000" y="3404525"/>
            <a:ext cx="4635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entury Gothic"/>
                <a:ea typeface="Century Gothic"/>
                <a:cs typeface="Century Gothic"/>
                <a:sym typeface="Century Gothic"/>
              </a:rPr>
              <a:t>Team 14</a:t>
            </a:r>
            <a:r>
              <a:rPr lang="en" sz="1500">
                <a:latin typeface="Century Gothic"/>
                <a:ea typeface="Century Gothic"/>
                <a:cs typeface="Century Gothic"/>
                <a:sym typeface="Century Gothic"/>
              </a:rPr>
              <a:t> | Hazel Dunn, Matthew Chandra, Nicole Pupp, Seraphina Yong, Kimney Nguyen</a:t>
            </a:r>
            <a:endParaRPr sz="1500">
              <a:solidFill>
                <a:schemeClr val="accent5"/>
              </a:solidFill>
              <a:latin typeface="Century Gothic"/>
              <a:ea typeface="Century Gothic"/>
              <a:cs typeface="Century Gothic"/>
              <a:sym typeface="Century Gothic"/>
            </a:endParaRPr>
          </a:p>
        </p:txBody>
      </p:sp>
      <p:sp>
        <p:nvSpPr>
          <p:cNvPr id="494" name="Google Shape;494;p25"/>
          <p:cNvSpPr txBox="1"/>
          <p:nvPr>
            <p:ph type="ctrTitle"/>
          </p:nvPr>
        </p:nvSpPr>
        <p:spPr>
          <a:xfrm>
            <a:off x="1736550" y="1785525"/>
            <a:ext cx="5670900" cy="10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700"/>
              <a:t>DisCourse:</a:t>
            </a:r>
            <a:endParaRPr sz="3700"/>
          </a:p>
          <a:p>
            <a:pPr indent="0" lvl="0" marL="0" rtl="0" algn="l">
              <a:spcBef>
                <a:spcPts val="0"/>
              </a:spcBef>
              <a:spcAft>
                <a:spcPts val="0"/>
              </a:spcAft>
              <a:buNone/>
            </a:pPr>
            <a:r>
              <a:rPr lang="en" sz="1700"/>
              <a:t>A flexible platform to talk about course selection</a:t>
            </a:r>
            <a:r>
              <a:rPr lang="en" sz="1600"/>
              <a:t> </a:t>
            </a:r>
            <a:endParaRPr sz="1600"/>
          </a:p>
        </p:txBody>
      </p:sp>
      <p:grpSp>
        <p:nvGrpSpPr>
          <p:cNvPr id="495" name="Google Shape;495;p25"/>
          <p:cNvGrpSpPr/>
          <p:nvPr/>
        </p:nvGrpSpPr>
        <p:grpSpPr>
          <a:xfrm flipH="1">
            <a:off x="1783208" y="704857"/>
            <a:ext cx="864824" cy="693028"/>
            <a:chOff x="10049025" y="922900"/>
            <a:chExt cx="537625" cy="430800"/>
          </a:xfrm>
        </p:grpSpPr>
        <p:sp>
          <p:nvSpPr>
            <p:cNvPr id="496" name="Google Shape;496;p25"/>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5"/>
          <p:cNvGrpSpPr/>
          <p:nvPr/>
        </p:nvGrpSpPr>
        <p:grpSpPr>
          <a:xfrm rot="1628208">
            <a:off x="6677278" y="3040846"/>
            <a:ext cx="587736" cy="781797"/>
            <a:chOff x="3600400" y="2783875"/>
            <a:chExt cx="402275" cy="535100"/>
          </a:xfrm>
        </p:grpSpPr>
        <p:sp>
          <p:nvSpPr>
            <p:cNvPr id="529" name="Google Shape;529;p25"/>
            <p:cNvSpPr/>
            <p:nvPr/>
          </p:nvSpPr>
          <p:spPr>
            <a:xfrm>
              <a:off x="3631725" y="3070825"/>
              <a:ext cx="195525" cy="237500"/>
            </a:xfrm>
            <a:custGeom>
              <a:rect b="b" l="l" r="r" t="t"/>
              <a:pathLst>
                <a:path extrusionOk="0" h="9500" w="7821">
                  <a:moveTo>
                    <a:pt x="3033" y="1"/>
                  </a:moveTo>
                  <a:lnTo>
                    <a:pt x="1" y="7620"/>
                  </a:lnTo>
                  <a:lnTo>
                    <a:pt x="2808" y="7520"/>
                  </a:lnTo>
                  <a:lnTo>
                    <a:pt x="4687" y="9500"/>
                  </a:lnTo>
                  <a:lnTo>
                    <a:pt x="7820" y="1881"/>
                  </a:lnTo>
                  <a:lnTo>
                    <a:pt x="30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3623575" y="3062700"/>
              <a:ext cx="211825" cy="256275"/>
            </a:xfrm>
            <a:custGeom>
              <a:rect b="b" l="l" r="r" t="t"/>
              <a:pathLst>
                <a:path extrusionOk="0" h="10251" w="8473">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3775225" y="3070825"/>
              <a:ext cx="196125" cy="237500"/>
            </a:xfrm>
            <a:custGeom>
              <a:rect b="b" l="l" r="r" t="t"/>
              <a:pathLst>
                <a:path extrusionOk="0" h="9500" w="7845">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3767700" y="3062700"/>
              <a:ext cx="211175" cy="256275"/>
            </a:xfrm>
            <a:custGeom>
              <a:rect b="b" l="l" r="r" t="t"/>
              <a:pathLst>
                <a:path extrusionOk="0" h="10251" w="8447">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3605425" y="2788875"/>
              <a:ext cx="391625" cy="396650"/>
            </a:xfrm>
            <a:custGeom>
              <a:rect b="b" l="l" r="r" t="t"/>
              <a:pathLst>
                <a:path extrusionOk="0" h="15866" w="15665">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3600400" y="2783875"/>
              <a:ext cx="402275" cy="409800"/>
            </a:xfrm>
            <a:custGeom>
              <a:rect b="b" l="l" r="r" t="t"/>
              <a:pathLst>
                <a:path extrusionOk="0" h="16392" w="16091">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3663050" y="2851525"/>
              <a:ext cx="276975" cy="273850"/>
            </a:xfrm>
            <a:custGeom>
              <a:rect b="b" l="l" r="r" t="t"/>
              <a:pathLst>
                <a:path extrusionOk="0" h="10954" w="11079">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25"/>
          <p:cNvSpPr txBox="1"/>
          <p:nvPr>
            <p:ph type="ctrTitle"/>
          </p:nvPr>
        </p:nvSpPr>
        <p:spPr>
          <a:xfrm>
            <a:off x="5149650" y="626250"/>
            <a:ext cx="2502000" cy="51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Milestone 2</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1"/>
        </a:solidFill>
      </p:bgPr>
    </p:bg>
    <p:spTree>
      <p:nvGrpSpPr>
        <p:cNvPr id="1042" name="Shape 1042"/>
        <p:cNvGrpSpPr/>
        <p:nvPr/>
      </p:nvGrpSpPr>
      <p:grpSpPr>
        <a:xfrm>
          <a:off x="0" y="0"/>
          <a:ext cx="0" cy="0"/>
          <a:chOff x="0" y="0"/>
          <a:chExt cx="0" cy="0"/>
        </a:xfrm>
      </p:grpSpPr>
      <p:sp>
        <p:nvSpPr>
          <p:cNvPr id="1043" name="Google Shape;1043;p34"/>
          <p:cNvSpPr/>
          <p:nvPr/>
        </p:nvSpPr>
        <p:spPr>
          <a:xfrm>
            <a:off x="-583155" y="6088800"/>
            <a:ext cx="10653209" cy="159065"/>
          </a:xfrm>
          <a:custGeom>
            <a:rect b="b" l="l" r="r" t="t"/>
            <a:pathLst>
              <a:path extrusionOk="0" h="4089" w="273857">
                <a:moveTo>
                  <a:pt x="0" y="164"/>
                </a:moveTo>
                <a:lnTo>
                  <a:pt x="0" y="164"/>
                </a:lnTo>
                <a:lnTo>
                  <a:pt x="0" y="164"/>
                </a:lnTo>
                <a:lnTo>
                  <a:pt x="0" y="164"/>
                </a:lnTo>
                <a:close/>
                <a:moveTo>
                  <a:pt x="273856" y="164"/>
                </a:moveTo>
                <a:lnTo>
                  <a:pt x="273856" y="164"/>
                </a:lnTo>
                <a:lnTo>
                  <a:pt x="273856" y="4088"/>
                </a:lnTo>
                <a:lnTo>
                  <a:pt x="273856" y="4088"/>
                </a:lnTo>
                <a:lnTo>
                  <a:pt x="273856" y="164"/>
                </a:lnTo>
                <a:lnTo>
                  <a:pt x="273856" y="164"/>
                </a:lnTo>
                <a:close/>
                <a:moveTo>
                  <a:pt x="273856" y="164"/>
                </a:moveTo>
                <a:lnTo>
                  <a:pt x="273856" y="164"/>
                </a:lnTo>
                <a:lnTo>
                  <a:pt x="273856" y="164"/>
                </a:lnTo>
                <a:close/>
                <a:moveTo>
                  <a:pt x="0" y="164"/>
                </a:moveTo>
                <a:lnTo>
                  <a:pt x="0" y="164"/>
                </a:lnTo>
                <a:lnTo>
                  <a:pt x="0"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273856" y="1"/>
                </a:moveTo>
                <a:lnTo>
                  <a:pt x="2738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4"/>
          <p:cNvSpPr txBox="1"/>
          <p:nvPr>
            <p:ph idx="1" type="subTitle"/>
          </p:nvPr>
        </p:nvSpPr>
        <p:spPr>
          <a:xfrm>
            <a:off x="1909800" y="1549776"/>
            <a:ext cx="5324400" cy="130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is a quote, words full of wisdom that someone important said and can make the reader get inspired.”</a:t>
            </a:r>
            <a:endParaRPr/>
          </a:p>
        </p:txBody>
      </p:sp>
      <p:sp>
        <p:nvSpPr>
          <p:cNvPr id="1045" name="Google Shape;1045;p34"/>
          <p:cNvSpPr txBox="1"/>
          <p:nvPr>
            <p:ph type="title"/>
          </p:nvPr>
        </p:nvSpPr>
        <p:spPr>
          <a:xfrm>
            <a:off x="3327000" y="3134828"/>
            <a:ext cx="2490000" cy="3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—SOMEONE FAMOUS</a:t>
            </a:r>
            <a:endParaRPr/>
          </a:p>
        </p:txBody>
      </p:sp>
      <p:grpSp>
        <p:nvGrpSpPr>
          <p:cNvPr id="1046" name="Google Shape;1046;p34"/>
          <p:cNvGrpSpPr/>
          <p:nvPr/>
        </p:nvGrpSpPr>
        <p:grpSpPr>
          <a:xfrm flipH="1">
            <a:off x="4355906" y="3680366"/>
            <a:ext cx="432486" cy="575340"/>
            <a:chOff x="3600400" y="2783875"/>
            <a:chExt cx="402275" cy="535100"/>
          </a:xfrm>
        </p:grpSpPr>
        <p:sp>
          <p:nvSpPr>
            <p:cNvPr id="1047" name="Google Shape;1047;p34"/>
            <p:cNvSpPr/>
            <p:nvPr/>
          </p:nvSpPr>
          <p:spPr>
            <a:xfrm>
              <a:off x="3631725" y="3070825"/>
              <a:ext cx="195525" cy="237500"/>
            </a:xfrm>
            <a:custGeom>
              <a:rect b="b" l="l" r="r" t="t"/>
              <a:pathLst>
                <a:path extrusionOk="0" h="9500" w="7821">
                  <a:moveTo>
                    <a:pt x="3033" y="1"/>
                  </a:moveTo>
                  <a:lnTo>
                    <a:pt x="1" y="7620"/>
                  </a:lnTo>
                  <a:lnTo>
                    <a:pt x="2808" y="7520"/>
                  </a:lnTo>
                  <a:lnTo>
                    <a:pt x="4687" y="9500"/>
                  </a:lnTo>
                  <a:lnTo>
                    <a:pt x="7820" y="1881"/>
                  </a:lnTo>
                  <a:lnTo>
                    <a:pt x="30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4"/>
            <p:cNvSpPr/>
            <p:nvPr/>
          </p:nvSpPr>
          <p:spPr>
            <a:xfrm>
              <a:off x="3623575" y="3062700"/>
              <a:ext cx="211825" cy="256275"/>
            </a:xfrm>
            <a:custGeom>
              <a:rect b="b" l="l" r="r" t="t"/>
              <a:pathLst>
                <a:path extrusionOk="0" h="10251" w="8473">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3775225" y="3070825"/>
              <a:ext cx="196125" cy="237500"/>
            </a:xfrm>
            <a:custGeom>
              <a:rect b="b" l="l" r="r" t="t"/>
              <a:pathLst>
                <a:path extrusionOk="0" h="9500" w="7845">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3767700" y="3062700"/>
              <a:ext cx="211175" cy="256275"/>
            </a:xfrm>
            <a:custGeom>
              <a:rect b="b" l="l" r="r" t="t"/>
              <a:pathLst>
                <a:path extrusionOk="0" h="10251" w="8447">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3605425" y="2788875"/>
              <a:ext cx="391625" cy="396650"/>
            </a:xfrm>
            <a:custGeom>
              <a:rect b="b" l="l" r="r" t="t"/>
              <a:pathLst>
                <a:path extrusionOk="0" h="15866" w="15665">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3600400" y="2783875"/>
              <a:ext cx="402275" cy="409800"/>
            </a:xfrm>
            <a:custGeom>
              <a:rect b="b" l="l" r="r" t="t"/>
              <a:pathLst>
                <a:path extrusionOk="0" h="16392" w="16091">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3663050" y="2851525"/>
              <a:ext cx="276975" cy="273850"/>
            </a:xfrm>
            <a:custGeom>
              <a:rect b="b" l="l" r="r" t="t"/>
              <a:pathLst>
                <a:path extrusionOk="0" h="10954" w="11079">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34"/>
          <p:cNvGrpSpPr/>
          <p:nvPr/>
        </p:nvGrpSpPr>
        <p:grpSpPr>
          <a:xfrm flipH="1" rot="132037">
            <a:off x="7495981" y="1045848"/>
            <a:ext cx="1385983" cy="2705355"/>
            <a:chOff x="409722" y="228600"/>
            <a:chExt cx="1385931" cy="2705253"/>
          </a:xfrm>
        </p:grpSpPr>
        <p:grpSp>
          <p:nvGrpSpPr>
            <p:cNvPr id="1055" name="Google Shape;1055;p34"/>
            <p:cNvGrpSpPr/>
            <p:nvPr/>
          </p:nvGrpSpPr>
          <p:grpSpPr>
            <a:xfrm flipH="1" rot="-617154">
              <a:off x="575967" y="402323"/>
              <a:ext cx="1053440" cy="2450002"/>
              <a:chOff x="3817855" y="1437512"/>
              <a:chExt cx="541146" cy="1128254"/>
            </a:xfrm>
          </p:grpSpPr>
          <p:sp>
            <p:nvSpPr>
              <p:cNvPr id="1056" name="Google Shape;1056;p3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8" name="Google Shape;1058;p3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34"/>
          <p:cNvGrpSpPr/>
          <p:nvPr/>
        </p:nvGrpSpPr>
        <p:grpSpPr>
          <a:xfrm flipH="1" rot="-10569166">
            <a:off x="299793" y="1362645"/>
            <a:ext cx="1386005" cy="2705399"/>
            <a:chOff x="409722" y="228600"/>
            <a:chExt cx="1385931" cy="2705253"/>
          </a:xfrm>
        </p:grpSpPr>
        <p:grpSp>
          <p:nvGrpSpPr>
            <p:cNvPr id="1060" name="Google Shape;1060;p34"/>
            <p:cNvGrpSpPr/>
            <p:nvPr/>
          </p:nvGrpSpPr>
          <p:grpSpPr>
            <a:xfrm flipH="1" rot="-617154">
              <a:off x="575967" y="402323"/>
              <a:ext cx="1053440" cy="2450002"/>
              <a:chOff x="3817855" y="1437512"/>
              <a:chExt cx="541146" cy="1128254"/>
            </a:xfrm>
          </p:grpSpPr>
          <p:sp>
            <p:nvSpPr>
              <p:cNvPr id="1061" name="Google Shape;1061;p3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3" name="Google Shape;1063;p3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2"/>
        </a:solidFill>
      </p:bgPr>
    </p:bg>
    <p:spTree>
      <p:nvGrpSpPr>
        <p:cNvPr id="1067" name="Shape 1067"/>
        <p:cNvGrpSpPr/>
        <p:nvPr/>
      </p:nvGrpSpPr>
      <p:grpSpPr>
        <a:xfrm>
          <a:off x="0" y="0"/>
          <a:ext cx="0" cy="0"/>
          <a:chOff x="0" y="0"/>
          <a:chExt cx="0" cy="0"/>
        </a:xfrm>
      </p:grpSpPr>
      <p:sp>
        <p:nvSpPr>
          <p:cNvPr id="1068" name="Google Shape;1068;p35"/>
          <p:cNvSpPr txBox="1"/>
          <p:nvPr>
            <p:ph type="title"/>
          </p:nvPr>
        </p:nvSpPr>
        <p:spPr>
          <a:xfrm>
            <a:off x="2046600" y="1414500"/>
            <a:ext cx="5050800" cy="23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AWESOME WORDS</a:t>
            </a:r>
            <a:endParaRPr/>
          </a:p>
        </p:txBody>
      </p:sp>
      <p:grpSp>
        <p:nvGrpSpPr>
          <p:cNvPr id="1069" name="Google Shape;1069;p35"/>
          <p:cNvGrpSpPr/>
          <p:nvPr/>
        </p:nvGrpSpPr>
        <p:grpSpPr>
          <a:xfrm flipH="1" rot="-552712">
            <a:off x="1612704" y="1218981"/>
            <a:ext cx="1271811" cy="1019154"/>
            <a:chOff x="10049025" y="922900"/>
            <a:chExt cx="537625" cy="430800"/>
          </a:xfrm>
        </p:grpSpPr>
        <p:sp>
          <p:nvSpPr>
            <p:cNvPr id="1070" name="Google Shape;1070;p35"/>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5"/>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5"/>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5"/>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2" name="Google Shape;1102;p35"/>
          <p:cNvSpPr/>
          <p:nvPr/>
        </p:nvSpPr>
        <p:spPr>
          <a:xfrm>
            <a:off x="3655800" y="34842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35"/>
          <p:cNvGrpSpPr/>
          <p:nvPr/>
        </p:nvGrpSpPr>
        <p:grpSpPr>
          <a:xfrm rot="8100000">
            <a:off x="6704003" y="-124478"/>
            <a:ext cx="1385917" cy="2699994"/>
            <a:chOff x="409722" y="233833"/>
            <a:chExt cx="1385931" cy="2700020"/>
          </a:xfrm>
        </p:grpSpPr>
        <p:grpSp>
          <p:nvGrpSpPr>
            <p:cNvPr id="1104" name="Google Shape;1104;p35"/>
            <p:cNvGrpSpPr/>
            <p:nvPr/>
          </p:nvGrpSpPr>
          <p:grpSpPr>
            <a:xfrm flipH="1" rot="-617154">
              <a:off x="575967" y="402323"/>
              <a:ext cx="1053440" cy="2450002"/>
              <a:chOff x="3817855" y="1437512"/>
              <a:chExt cx="541146" cy="1128254"/>
            </a:xfrm>
          </p:grpSpPr>
          <p:sp>
            <p:nvSpPr>
              <p:cNvPr id="1105" name="Google Shape;1105;p3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7" name="Google Shape;1107;p35"/>
            <p:cNvSpPr/>
            <p:nvPr/>
          </p:nvSpPr>
          <p:spPr>
            <a:xfrm>
              <a:off x="1424458" y="233833"/>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35"/>
          <p:cNvGrpSpPr/>
          <p:nvPr/>
        </p:nvGrpSpPr>
        <p:grpSpPr>
          <a:xfrm rot="-2972274">
            <a:off x="796320" y="2522791"/>
            <a:ext cx="1386048" cy="2678158"/>
            <a:chOff x="409722" y="255923"/>
            <a:chExt cx="1385931" cy="2677930"/>
          </a:xfrm>
        </p:grpSpPr>
        <p:grpSp>
          <p:nvGrpSpPr>
            <p:cNvPr id="1109" name="Google Shape;1109;p35"/>
            <p:cNvGrpSpPr/>
            <p:nvPr/>
          </p:nvGrpSpPr>
          <p:grpSpPr>
            <a:xfrm flipH="1" rot="-617154">
              <a:off x="575967" y="402323"/>
              <a:ext cx="1053440" cy="2450002"/>
              <a:chOff x="3817855" y="1437512"/>
              <a:chExt cx="541146" cy="1128254"/>
            </a:xfrm>
          </p:grpSpPr>
          <p:sp>
            <p:nvSpPr>
              <p:cNvPr id="1110" name="Google Shape;1110;p3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35"/>
            <p:cNvSpPr/>
            <p:nvPr/>
          </p:nvSpPr>
          <p:spPr>
            <a:xfrm>
              <a:off x="1432804" y="255923"/>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35"/>
          <p:cNvGrpSpPr/>
          <p:nvPr/>
        </p:nvGrpSpPr>
        <p:grpSpPr>
          <a:xfrm>
            <a:off x="5910913" y="3409365"/>
            <a:ext cx="1697226" cy="604018"/>
            <a:chOff x="-5302450" y="3084350"/>
            <a:chExt cx="1519450" cy="540750"/>
          </a:xfrm>
        </p:grpSpPr>
        <p:sp>
          <p:nvSpPr>
            <p:cNvPr id="1114" name="Google Shape;1114;p35"/>
            <p:cNvSpPr/>
            <p:nvPr/>
          </p:nvSpPr>
          <p:spPr>
            <a:xfrm>
              <a:off x="-4388300" y="3084350"/>
              <a:ext cx="584625" cy="269450"/>
            </a:xfrm>
            <a:custGeom>
              <a:rect b="b" l="l" r="r" t="t"/>
              <a:pathLst>
                <a:path extrusionOk="0" h="10778" w="23385">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5302450" y="3142000"/>
              <a:ext cx="509425" cy="211800"/>
            </a:xfrm>
            <a:custGeom>
              <a:rect b="b" l="l" r="r" t="t"/>
              <a:pathLst>
                <a:path extrusionOk="0" h="8472" w="20377">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4832525" y="3193825"/>
              <a:ext cx="451775" cy="409275"/>
            </a:xfrm>
            <a:custGeom>
              <a:rect b="b" l="l" r="r" t="t"/>
              <a:pathLst>
                <a:path extrusionOk="0" h="16371" w="18071">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a:off x="-4803700" y="3447750"/>
              <a:ext cx="25" cy="2550"/>
            </a:xfrm>
            <a:custGeom>
              <a:rect b="b" l="l" r="r" t="t"/>
              <a:pathLst>
                <a:path extrusionOk="0" h="102" w="1">
                  <a:moveTo>
                    <a:pt x="0" y="1"/>
                  </a:moveTo>
                  <a:lnTo>
                    <a:pt x="0" y="101"/>
                  </a:lnTo>
                  <a:lnTo>
                    <a:pt x="0" y="1"/>
                  </a:lnTo>
                  <a:close/>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5"/>
            <p:cNvSpPr/>
            <p:nvPr/>
          </p:nvSpPr>
          <p:spPr>
            <a:xfrm>
              <a:off x="-4808725" y="3197125"/>
              <a:ext cx="287000" cy="284500"/>
            </a:xfrm>
            <a:custGeom>
              <a:rect b="b" l="l" r="r" t="t"/>
              <a:pathLst>
                <a:path extrusionOk="0" h="11380" w="1148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a:off x="-4777400" y="3228450"/>
              <a:ext cx="352150" cy="349650"/>
            </a:xfrm>
            <a:custGeom>
              <a:rect b="b" l="l" r="r" t="t"/>
              <a:pathLst>
                <a:path extrusionOk="0" h="13986" w="14086">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4237300" y="3179650"/>
              <a:ext cx="451800" cy="409300"/>
            </a:xfrm>
            <a:custGeom>
              <a:rect b="b" l="l" r="r" t="t"/>
              <a:pathLst>
                <a:path extrusionOk="0" h="16372" w="18072">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4832525" y="3170825"/>
              <a:ext cx="454275" cy="454275"/>
            </a:xfrm>
            <a:custGeom>
              <a:rect b="b" l="l" r="r" t="t"/>
              <a:pathLst>
                <a:path extrusionOk="0" h="18171" w="18171">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a:off x="-4208475" y="3434600"/>
              <a:ext cx="5675" cy="18200"/>
            </a:xfrm>
            <a:custGeom>
              <a:rect b="b" l="l" r="r" t="t"/>
              <a:pathLst>
                <a:path extrusionOk="0" h="728" w="227">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a:off x="-4210975" y="3183975"/>
              <a:ext cx="308300" cy="307675"/>
            </a:xfrm>
            <a:custGeom>
              <a:rect b="b" l="l" r="r" t="t"/>
              <a:pathLst>
                <a:path extrusionOk="0" h="12307" w="12332">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5"/>
            <p:cNvSpPr/>
            <p:nvPr/>
          </p:nvSpPr>
          <p:spPr>
            <a:xfrm>
              <a:off x="-4166500" y="3228450"/>
              <a:ext cx="331500" cy="331500"/>
            </a:xfrm>
            <a:custGeom>
              <a:rect b="b" l="l" r="r" t="t"/>
              <a:pathLst>
                <a:path extrusionOk="0" h="13260" w="1326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a:off x="-4239800" y="3157650"/>
              <a:ext cx="456800" cy="454300"/>
            </a:xfrm>
            <a:custGeom>
              <a:rect b="b" l="l" r="r" t="t"/>
              <a:pathLst>
                <a:path extrusionOk="0" h="18172" w="18272">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a:off x="-4427775" y="3254150"/>
              <a:ext cx="237500" cy="112175"/>
            </a:xfrm>
            <a:custGeom>
              <a:rect b="b" l="l" r="r" t="t"/>
              <a:pathLst>
                <a:path extrusionOk="0" h="4487" w="950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0" name="Shape 1130"/>
        <p:cNvGrpSpPr/>
        <p:nvPr/>
      </p:nvGrpSpPr>
      <p:grpSpPr>
        <a:xfrm>
          <a:off x="0" y="0"/>
          <a:ext cx="0" cy="0"/>
          <a:chOff x="0" y="0"/>
          <a:chExt cx="0" cy="0"/>
        </a:xfrm>
      </p:grpSpPr>
      <p:sp>
        <p:nvSpPr>
          <p:cNvPr id="1131" name="Google Shape;1131;p3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1132" name="Google Shape;1132;p36"/>
          <p:cNvSpPr txBox="1"/>
          <p:nvPr/>
        </p:nvSpPr>
        <p:spPr>
          <a:xfrm>
            <a:off x="1028700" y="3422151"/>
            <a:ext cx="22245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accent5"/>
                </a:solidFill>
                <a:latin typeface="Didact Gothic"/>
                <a:ea typeface="Didact Gothic"/>
                <a:cs typeface="Didact Gothic"/>
                <a:sym typeface="Didact Gothic"/>
              </a:rPr>
              <a:t>It </a:t>
            </a:r>
            <a:r>
              <a:rPr lang="en" sz="1500">
                <a:solidFill>
                  <a:schemeClr val="accent5"/>
                </a:solidFill>
                <a:latin typeface="Didact Gothic"/>
                <a:ea typeface="Didact Gothic"/>
                <a:cs typeface="Didact Gothic"/>
                <a:sym typeface="Didact Gothic"/>
              </a:rPr>
              <a:t>is the farthest planet from the Sun</a:t>
            </a:r>
            <a:endParaRPr sz="1500">
              <a:solidFill>
                <a:schemeClr val="accent5"/>
              </a:solidFill>
              <a:latin typeface="Didact Gothic"/>
              <a:ea typeface="Didact Gothic"/>
              <a:cs typeface="Didact Gothic"/>
              <a:sym typeface="Didact Gothic"/>
            </a:endParaRPr>
          </a:p>
        </p:txBody>
      </p:sp>
      <p:sp>
        <p:nvSpPr>
          <p:cNvPr id="1133" name="Google Shape;1133;p36"/>
          <p:cNvSpPr txBox="1"/>
          <p:nvPr/>
        </p:nvSpPr>
        <p:spPr>
          <a:xfrm>
            <a:off x="5874663" y="3422151"/>
            <a:ext cx="22245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accent5"/>
                </a:solidFill>
                <a:latin typeface="Didact Gothic"/>
                <a:ea typeface="Didact Gothic"/>
                <a:cs typeface="Didact Gothic"/>
                <a:sym typeface="Didact Gothic"/>
              </a:rPr>
              <a:t>Venus has a beautiful name, but it is hot</a:t>
            </a:r>
            <a:endParaRPr sz="1500">
              <a:solidFill>
                <a:schemeClr val="accent5"/>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chemeClr val="accent5"/>
              </a:solidFill>
              <a:latin typeface="Didact Gothic"/>
              <a:ea typeface="Didact Gothic"/>
              <a:cs typeface="Didact Gothic"/>
              <a:sym typeface="Didact Gothic"/>
            </a:endParaRPr>
          </a:p>
        </p:txBody>
      </p:sp>
      <p:sp>
        <p:nvSpPr>
          <p:cNvPr id="1134" name="Google Shape;1134;p36"/>
          <p:cNvSpPr txBox="1"/>
          <p:nvPr/>
        </p:nvSpPr>
        <p:spPr>
          <a:xfrm>
            <a:off x="3451681" y="3422151"/>
            <a:ext cx="22245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accent5"/>
                </a:solidFill>
                <a:latin typeface="Didact Gothic"/>
                <a:ea typeface="Didact Gothic"/>
                <a:cs typeface="Didact Gothic"/>
                <a:sym typeface="Didact Gothic"/>
              </a:rPr>
              <a:t>It </a:t>
            </a:r>
            <a:r>
              <a:rPr lang="en" sz="1500">
                <a:solidFill>
                  <a:schemeClr val="accent5"/>
                </a:solidFill>
                <a:latin typeface="Didact Gothic"/>
                <a:ea typeface="Didact Gothic"/>
                <a:cs typeface="Didact Gothic"/>
                <a:sym typeface="Didact Gothic"/>
              </a:rPr>
              <a:t>is the biggest planet in the Solar System</a:t>
            </a:r>
            <a:endParaRPr sz="1500">
              <a:solidFill>
                <a:schemeClr val="accent5"/>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chemeClr val="accent5"/>
              </a:solidFill>
              <a:latin typeface="Didact Gothic"/>
              <a:ea typeface="Didact Gothic"/>
              <a:cs typeface="Didact Gothic"/>
              <a:sym typeface="Didact Gothic"/>
            </a:endParaRPr>
          </a:p>
        </p:txBody>
      </p:sp>
      <p:grpSp>
        <p:nvGrpSpPr>
          <p:cNvPr id="1135" name="Google Shape;1135;p36"/>
          <p:cNvGrpSpPr/>
          <p:nvPr/>
        </p:nvGrpSpPr>
        <p:grpSpPr>
          <a:xfrm>
            <a:off x="1262173" y="1582453"/>
            <a:ext cx="6623855" cy="1882563"/>
            <a:chOff x="1863275" y="1582450"/>
            <a:chExt cx="5417400" cy="1882563"/>
          </a:xfrm>
        </p:grpSpPr>
        <p:sp>
          <p:nvSpPr>
            <p:cNvPr id="1136" name="Google Shape;1136;p36"/>
            <p:cNvSpPr/>
            <p:nvPr/>
          </p:nvSpPr>
          <p:spPr>
            <a:xfrm>
              <a:off x="3844475" y="1582450"/>
              <a:ext cx="1455000" cy="363600"/>
            </a:xfrm>
            <a:prstGeom prst="roundRect">
              <a:avLst>
                <a:gd fmla="val 34302" name="adj"/>
              </a:avLst>
            </a:pr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Aldrich"/>
                  <a:ea typeface="Aldrich"/>
                  <a:cs typeface="Aldrich"/>
                  <a:sym typeface="Aldrich"/>
                </a:rPr>
                <a:t>MERCURY</a:t>
              </a:r>
              <a:endParaRPr b="1" sz="1600">
                <a:solidFill>
                  <a:schemeClr val="accent5"/>
                </a:solidFill>
                <a:latin typeface="Aldrich"/>
                <a:ea typeface="Aldrich"/>
                <a:cs typeface="Aldrich"/>
                <a:sym typeface="Aldrich"/>
              </a:endParaRPr>
            </a:p>
          </p:txBody>
        </p:sp>
        <p:sp>
          <p:nvSpPr>
            <p:cNvPr id="1137" name="Google Shape;1137;p36"/>
            <p:cNvSpPr/>
            <p:nvPr/>
          </p:nvSpPr>
          <p:spPr>
            <a:xfrm>
              <a:off x="3844475" y="2725450"/>
              <a:ext cx="1455000" cy="363600"/>
            </a:xfrm>
            <a:prstGeom prst="roundRect">
              <a:avLst>
                <a:gd fmla="val 34302"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Aldrich"/>
                  <a:ea typeface="Aldrich"/>
                  <a:cs typeface="Aldrich"/>
                  <a:sym typeface="Aldrich"/>
                </a:rPr>
                <a:t>JUPITER</a:t>
              </a:r>
              <a:endParaRPr b="1" sz="1600">
                <a:solidFill>
                  <a:schemeClr val="lt1"/>
                </a:solidFill>
                <a:latin typeface="Aldrich"/>
                <a:ea typeface="Aldrich"/>
                <a:cs typeface="Aldrich"/>
                <a:sym typeface="Aldrich"/>
              </a:endParaRPr>
            </a:p>
          </p:txBody>
        </p:sp>
        <p:sp>
          <p:nvSpPr>
            <p:cNvPr id="1138" name="Google Shape;1138;p36"/>
            <p:cNvSpPr/>
            <p:nvPr/>
          </p:nvSpPr>
          <p:spPr>
            <a:xfrm>
              <a:off x="5825675" y="2725450"/>
              <a:ext cx="1455000" cy="363600"/>
            </a:xfrm>
            <a:prstGeom prst="roundRect">
              <a:avLst>
                <a:gd fmla="val 34302" name="adj"/>
              </a:avLst>
            </a:pr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Aldrich"/>
                  <a:ea typeface="Aldrich"/>
                  <a:cs typeface="Aldrich"/>
                  <a:sym typeface="Aldrich"/>
                </a:rPr>
                <a:t>VENUS</a:t>
              </a:r>
              <a:endParaRPr b="1" sz="1600">
                <a:solidFill>
                  <a:schemeClr val="accent5"/>
                </a:solidFill>
                <a:latin typeface="Aldrich"/>
                <a:ea typeface="Aldrich"/>
                <a:cs typeface="Aldrich"/>
                <a:sym typeface="Aldrich"/>
              </a:endParaRPr>
            </a:p>
          </p:txBody>
        </p:sp>
        <p:sp>
          <p:nvSpPr>
            <p:cNvPr id="1139" name="Google Shape;1139;p36"/>
            <p:cNvSpPr/>
            <p:nvPr/>
          </p:nvSpPr>
          <p:spPr>
            <a:xfrm>
              <a:off x="1863275" y="2725450"/>
              <a:ext cx="1455000" cy="363600"/>
            </a:xfrm>
            <a:prstGeom prst="roundRect">
              <a:avLst>
                <a:gd fmla="val 34302" name="adj"/>
              </a:avLst>
            </a:pr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Aldrich"/>
                  <a:ea typeface="Aldrich"/>
                  <a:cs typeface="Aldrich"/>
                  <a:sym typeface="Aldrich"/>
                </a:rPr>
                <a:t>NEPTUNE</a:t>
              </a:r>
              <a:endParaRPr b="1" sz="1600">
                <a:solidFill>
                  <a:schemeClr val="accent5"/>
                </a:solidFill>
                <a:latin typeface="Aldrich"/>
                <a:ea typeface="Aldrich"/>
                <a:cs typeface="Aldrich"/>
                <a:sym typeface="Aldrich"/>
              </a:endParaRPr>
            </a:p>
          </p:txBody>
        </p:sp>
        <p:cxnSp>
          <p:nvCxnSpPr>
            <p:cNvPr id="1140" name="Google Shape;1140;p36"/>
            <p:cNvCxnSpPr>
              <a:stCxn id="1136" idx="2"/>
              <a:endCxn id="1137" idx="0"/>
            </p:cNvCxnSpPr>
            <p:nvPr/>
          </p:nvCxnSpPr>
          <p:spPr>
            <a:xfrm>
              <a:off x="4571975" y="1946050"/>
              <a:ext cx="0" cy="779400"/>
            </a:xfrm>
            <a:prstGeom prst="straightConnector1">
              <a:avLst/>
            </a:prstGeom>
            <a:noFill/>
            <a:ln cap="flat" cmpd="sng" w="28575">
              <a:solidFill>
                <a:schemeClr val="accent5"/>
              </a:solidFill>
              <a:prstDash val="solid"/>
              <a:round/>
              <a:headEnd len="med" w="med" type="none"/>
              <a:tailEnd len="med" w="med" type="none"/>
            </a:ln>
          </p:spPr>
        </p:cxnSp>
        <p:cxnSp>
          <p:nvCxnSpPr>
            <p:cNvPr id="1141" name="Google Shape;1141;p36"/>
            <p:cNvCxnSpPr>
              <a:stCxn id="1139" idx="0"/>
              <a:endCxn id="1136" idx="2"/>
            </p:cNvCxnSpPr>
            <p:nvPr/>
          </p:nvCxnSpPr>
          <p:spPr>
            <a:xfrm rot="-5400000">
              <a:off x="3191675" y="1345150"/>
              <a:ext cx="779400" cy="1981200"/>
            </a:xfrm>
            <a:prstGeom prst="bentConnector3">
              <a:avLst>
                <a:gd fmla="val 50000" name="adj1"/>
              </a:avLst>
            </a:prstGeom>
            <a:noFill/>
            <a:ln cap="flat" cmpd="sng" w="28575">
              <a:solidFill>
                <a:schemeClr val="accent5"/>
              </a:solidFill>
              <a:prstDash val="solid"/>
              <a:round/>
              <a:headEnd len="med" w="med" type="none"/>
              <a:tailEnd len="med" w="med" type="none"/>
            </a:ln>
          </p:spPr>
        </p:cxnSp>
        <p:cxnSp>
          <p:nvCxnSpPr>
            <p:cNvPr id="1142" name="Google Shape;1142;p36"/>
            <p:cNvCxnSpPr>
              <a:stCxn id="1138" idx="0"/>
              <a:endCxn id="1136" idx="2"/>
            </p:cNvCxnSpPr>
            <p:nvPr/>
          </p:nvCxnSpPr>
          <p:spPr>
            <a:xfrm flipH="1" rot="5400000">
              <a:off x="5172875" y="1345150"/>
              <a:ext cx="779400" cy="1981200"/>
            </a:xfrm>
            <a:prstGeom prst="bentConnector3">
              <a:avLst>
                <a:gd fmla="val 50000" name="adj1"/>
              </a:avLst>
            </a:prstGeom>
            <a:noFill/>
            <a:ln cap="flat" cmpd="sng" w="28575">
              <a:solidFill>
                <a:schemeClr val="accent5"/>
              </a:solidFill>
              <a:prstDash val="solid"/>
              <a:round/>
              <a:headEnd len="med" w="med" type="none"/>
              <a:tailEnd len="med" w="med" type="none"/>
            </a:ln>
          </p:spPr>
        </p:cxnSp>
        <p:cxnSp>
          <p:nvCxnSpPr>
            <p:cNvPr id="1143" name="Google Shape;1143;p36"/>
            <p:cNvCxnSpPr/>
            <p:nvPr/>
          </p:nvCxnSpPr>
          <p:spPr>
            <a:xfrm>
              <a:off x="2582175" y="3193513"/>
              <a:ext cx="0" cy="271500"/>
            </a:xfrm>
            <a:prstGeom prst="straightConnector1">
              <a:avLst/>
            </a:prstGeom>
            <a:noFill/>
            <a:ln cap="flat" cmpd="sng" w="28575">
              <a:solidFill>
                <a:schemeClr val="accent5"/>
              </a:solidFill>
              <a:prstDash val="solid"/>
              <a:round/>
              <a:headEnd len="med" w="med" type="none"/>
              <a:tailEnd len="med" w="med" type="oval"/>
            </a:ln>
          </p:spPr>
        </p:cxnSp>
        <p:cxnSp>
          <p:nvCxnSpPr>
            <p:cNvPr id="1144" name="Google Shape;1144;p36"/>
            <p:cNvCxnSpPr/>
            <p:nvPr/>
          </p:nvCxnSpPr>
          <p:spPr>
            <a:xfrm>
              <a:off x="4563375" y="3193513"/>
              <a:ext cx="0" cy="271500"/>
            </a:xfrm>
            <a:prstGeom prst="straightConnector1">
              <a:avLst/>
            </a:prstGeom>
            <a:noFill/>
            <a:ln cap="flat" cmpd="sng" w="28575">
              <a:solidFill>
                <a:schemeClr val="accent5"/>
              </a:solidFill>
              <a:prstDash val="solid"/>
              <a:round/>
              <a:headEnd len="med" w="med" type="none"/>
              <a:tailEnd len="med" w="med" type="oval"/>
            </a:ln>
          </p:spPr>
        </p:cxnSp>
        <p:cxnSp>
          <p:nvCxnSpPr>
            <p:cNvPr id="1145" name="Google Shape;1145;p36"/>
            <p:cNvCxnSpPr/>
            <p:nvPr/>
          </p:nvCxnSpPr>
          <p:spPr>
            <a:xfrm>
              <a:off x="6544575" y="3193513"/>
              <a:ext cx="0" cy="271500"/>
            </a:xfrm>
            <a:prstGeom prst="straightConnector1">
              <a:avLst/>
            </a:prstGeom>
            <a:noFill/>
            <a:ln cap="flat" cmpd="sng" w="28575">
              <a:solidFill>
                <a:schemeClr val="accent5"/>
              </a:solidFill>
              <a:prstDash val="solid"/>
              <a:round/>
              <a:headEnd len="med" w="med" type="none"/>
              <a:tailEnd len="med" w="med" type="oval"/>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1"/>
        </a:solidFill>
      </p:bgPr>
    </p:bg>
    <p:spTree>
      <p:nvGrpSpPr>
        <p:cNvPr id="1149" name="Shape 1149"/>
        <p:cNvGrpSpPr/>
        <p:nvPr/>
      </p:nvGrpSpPr>
      <p:grpSpPr>
        <a:xfrm>
          <a:off x="0" y="0"/>
          <a:ext cx="0" cy="0"/>
          <a:chOff x="0" y="0"/>
          <a:chExt cx="0" cy="0"/>
        </a:xfrm>
      </p:grpSpPr>
      <p:sp>
        <p:nvSpPr>
          <p:cNvPr id="1150" name="Google Shape;1150;p37"/>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IS A GRAPH</a:t>
            </a:r>
            <a:endParaRPr/>
          </a:p>
        </p:txBody>
      </p:sp>
      <p:sp>
        <p:nvSpPr>
          <p:cNvPr id="1151" name="Google Shape;1151;p37"/>
          <p:cNvSpPr txBox="1"/>
          <p:nvPr/>
        </p:nvSpPr>
        <p:spPr>
          <a:xfrm>
            <a:off x="5867428" y="3464767"/>
            <a:ext cx="1986600" cy="4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MERCURY</a:t>
            </a:r>
            <a:endParaRPr b="1" sz="1800">
              <a:solidFill>
                <a:schemeClr val="accent5"/>
              </a:solidFill>
              <a:latin typeface="Aldrich"/>
              <a:ea typeface="Aldrich"/>
              <a:cs typeface="Aldrich"/>
              <a:sym typeface="Aldrich"/>
            </a:endParaRPr>
          </a:p>
        </p:txBody>
      </p:sp>
      <p:sp>
        <p:nvSpPr>
          <p:cNvPr id="1152" name="Google Shape;1152;p37"/>
          <p:cNvSpPr txBox="1"/>
          <p:nvPr/>
        </p:nvSpPr>
        <p:spPr>
          <a:xfrm>
            <a:off x="5867433" y="3762475"/>
            <a:ext cx="2085600" cy="6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Didact Gothic"/>
                <a:ea typeface="Didact Gothic"/>
                <a:cs typeface="Didact Gothic"/>
                <a:sym typeface="Didact Gothic"/>
              </a:rPr>
              <a:t>Mercury is the closest planet to the Sun</a:t>
            </a:r>
            <a:endParaRPr>
              <a:solidFill>
                <a:schemeClr val="accent5"/>
              </a:solidFill>
              <a:latin typeface="Didact Gothic"/>
              <a:ea typeface="Didact Gothic"/>
              <a:cs typeface="Didact Gothic"/>
              <a:sym typeface="Didact Gothic"/>
            </a:endParaRPr>
          </a:p>
        </p:txBody>
      </p:sp>
      <p:sp>
        <p:nvSpPr>
          <p:cNvPr id="1153" name="Google Shape;1153;p37"/>
          <p:cNvSpPr txBox="1"/>
          <p:nvPr/>
        </p:nvSpPr>
        <p:spPr>
          <a:xfrm>
            <a:off x="5867428" y="2401217"/>
            <a:ext cx="1986600" cy="4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VENUS</a:t>
            </a:r>
            <a:endParaRPr b="1" sz="1800">
              <a:solidFill>
                <a:schemeClr val="accent5"/>
              </a:solidFill>
              <a:latin typeface="Aldrich"/>
              <a:ea typeface="Aldrich"/>
              <a:cs typeface="Aldrich"/>
              <a:sym typeface="Aldrich"/>
            </a:endParaRPr>
          </a:p>
        </p:txBody>
      </p:sp>
      <p:sp>
        <p:nvSpPr>
          <p:cNvPr id="1154" name="Google Shape;1154;p37"/>
          <p:cNvSpPr txBox="1"/>
          <p:nvPr/>
        </p:nvSpPr>
        <p:spPr>
          <a:xfrm>
            <a:off x="5867437" y="2695188"/>
            <a:ext cx="2083800" cy="6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Didact Gothic"/>
                <a:ea typeface="Didact Gothic"/>
                <a:cs typeface="Didact Gothic"/>
                <a:sym typeface="Didact Gothic"/>
              </a:rPr>
              <a:t>Venus has a beautiful name, but it’s hot</a:t>
            </a:r>
            <a:endParaRPr>
              <a:solidFill>
                <a:schemeClr val="accent5"/>
              </a:solidFill>
              <a:latin typeface="Didact Gothic"/>
              <a:ea typeface="Didact Gothic"/>
              <a:cs typeface="Didact Gothic"/>
              <a:sym typeface="Didact Gothic"/>
            </a:endParaRPr>
          </a:p>
        </p:txBody>
      </p:sp>
      <p:sp>
        <p:nvSpPr>
          <p:cNvPr id="1155" name="Google Shape;1155;p37"/>
          <p:cNvSpPr txBox="1"/>
          <p:nvPr/>
        </p:nvSpPr>
        <p:spPr>
          <a:xfrm>
            <a:off x="5867428" y="1337667"/>
            <a:ext cx="1986600" cy="4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NEPTUNE</a:t>
            </a:r>
            <a:endParaRPr b="1" sz="1800">
              <a:solidFill>
                <a:schemeClr val="accent5"/>
              </a:solidFill>
              <a:latin typeface="Aldrich"/>
              <a:ea typeface="Aldrich"/>
              <a:cs typeface="Aldrich"/>
              <a:sym typeface="Aldrich"/>
            </a:endParaRPr>
          </a:p>
        </p:txBody>
      </p:sp>
      <p:sp>
        <p:nvSpPr>
          <p:cNvPr id="1156" name="Google Shape;1156;p37"/>
          <p:cNvSpPr txBox="1"/>
          <p:nvPr/>
        </p:nvSpPr>
        <p:spPr>
          <a:xfrm>
            <a:off x="5867437" y="1630300"/>
            <a:ext cx="20856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Didact Gothic"/>
                <a:ea typeface="Didact Gothic"/>
                <a:cs typeface="Didact Gothic"/>
                <a:sym typeface="Didact Gothic"/>
              </a:rPr>
              <a:t>Neptune is the farthest planet from the Sun</a:t>
            </a:r>
            <a:endParaRPr>
              <a:solidFill>
                <a:schemeClr val="accent5"/>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accent5"/>
              </a:solidFill>
              <a:latin typeface="Didact Gothic"/>
              <a:ea typeface="Didact Gothic"/>
              <a:cs typeface="Didact Gothic"/>
              <a:sym typeface="Didact Gothic"/>
            </a:endParaRPr>
          </a:p>
        </p:txBody>
      </p:sp>
      <p:sp>
        <p:nvSpPr>
          <p:cNvPr id="1157" name="Google Shape;1157;p37"/>
          <p:cNvSpPr txBox="1"/>
          <p:nvPr/>
        </p:nvSpPr>
        <p:spPr>
          <a:xfrm>
            <a:off x="1149525" y="3975600"/>
            <a:ext cx="3220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5"/>
                </a:solidFill>
                <a:latin typeface="Didact Gothic"/>
                <a:ea typeface="Didact Gothic"/>
                <a:cs typeface="Didact Gothic"/>
                <a:sym typeface="Didact Gothic"/>
              </a:rPr>
              <a:t>To modify this graph, click on it, follow the link, change the data and paste the new graph here</a:t>
            </a:r>
            <a:endParaRPr sz="1100">
              <a:solidFill>
                <a:schemeClr val="accent5"/>
              </a:solidFill>
              <a:latin typeface="Didact Gothic"/>
              <a:ea typeface="Didact Gothic"/>
              <a:cs typeface="Didact Gothic"/>
              <a:sym typeface="Didact Gothic"/>
            </a:endParaRPr>
          </a:p>
        </p:txBody>
      </p:sp>
      <p:sp>
        <p:nvSpPr>
          <p:cNvPr id="1158" name="Google Shape;1158;p37"/>
          <p:cNvSpPr/>
          <p:nvPr/>
        </p:nvSpPr>
        <p:spPr>
          <a:xfrm>
            <a:off x="5124058" y="1447400"/>
            <a:ext cx="667200" cy="667200"/>
          </a:xfrm>
          <a:prstGeom prst="roundRect">
            <a:avLst>
              <a:gd fmla="val 16667"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ldrich"/>
                <a:ea typeface="Aldrich"/>
                <a:cs typeface="Aldrich"/>
                <a:sym typeface="Aldrich"/>
              </a:rPr>
              <a:t>45%</a:t>
            </a:r>
            <a:endParaRPr>
              <a:solidFill>
                <a:schemeClr val="lt1"/>
              </a:solidFill>
              <a:latin typeface="Aldrich"/>
              <a:ea typeface="Aldrich"/>
              <a:cs typeface="Aldrich"/>
              <a:sym typeface="Aldrich"/>
            </a:endParaRPr>
          </a:p>
        </p:txBody>
      </p:sp>
      <p:sp>
        <p:nvSpPr>
          <p:cNvPr id="1159" name="Google Shape;1159;p37"/>
          <p:cNvSpPr/>
          <p:nvPr/>
        </p:nvSpPr>
        <p:spPr>
          <a:xfrm>
            <a:off x="5124058" y="2499913"/>
            <a:ext cx="667200" cy="667200"/>
          </a:xfrm>
          <a:prstGeom prst="roundRect">
            <a:avLst>
              <a:gd fmla="val 16667" name="adj"/>
            </a:avLst>
          </a:pr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Aldrich"/>
                <a:ea typeface="Aldrich"/>
                <a:cs typeface="Aldrich"/>
                <a:sym typeface="Aldrich"/>
              </a:rPr>
              <a:t>15</a:t>
            </a:r>
            <a:r>
              <a:rPr lang="en">
                <a:solidFill>
                  <a:schemeClr val="accent5"/>
                </a:solidFill>
                <a:latin typeface="Aldrich"/>
                <a:ea typeface="Aldrich"/>
                <a:cs typeface="Aldrich"/>
                <a:sym typeface="Aldrich"/>
              </a:rPr>
              <a:t>%</a:t>
            </a:r>
            <a:endParaRPr>
              <a:solidFill>
                <a:schemeClr val="accent5"/>
              </a:solidFill>
              <a:latin typeface="Aldrich"/>
              <a:ea typeface="Aldrich"/>
              <a:cs typeface="Aldrich"/>
              <a:sym typeface="Aldrich"/>
            </a:endParaRPr>
          </a:p>
        </p:txBody>
      </p:sp>
      <p:sp>
        <p:nvSpPr>
          <p:cNvPr id="1160" name="Google Shape;1160;p37"/>
          <p:cNvSpPr/>
          <p:nvPr/>
        </p:nvSpPr>
        <p:spPr>
          <a:xfrm>
            <a:off x="5124058" y="3552425"/>
            <a:ext cx="667200" cy="667200"/>
          </a:xfrm>
          <a:prstGeom prst="roundRect">
            <a:avLst>
              <a:gd fmla="val 16667" name="adj"/>
            </a:avLst>
          </a:pr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Aldrich"/>
                <a:ea typeface="Aldrich"/>
                <a:cs typeface="Aldrich"/>
                <a:sym typeface="Aldrich"/>
              </a:rPr>
              <a:t>40</a:t>
            </a:r>
            <a:r>
              <a:rPr lang="en">
                <a:solidFill>
                  <a:schemeClr val="accent5"/>
                </a:solidFill>
                <a:latin typeface="Aldrich"/>
                <a:ea typeface="Aldrich"/>
                <a:cs typeface="Aldrich"/>
                <a:sym typeface="Aldrich"/>
              </a:rPr>
              <a:t>%</a:t>
            </a:r>
            <a:endParaRPr>
              <a:solidFill>
                <a:schemeClr val="accent5"/>
              </a:solidFill>
              <a:latin typeface="Aldrich"/>
              <a:ea typeface="Aldrich"/>
              <a:cs typeface="Aldrich"/>
              <a:sym typeface="Aldrich"/>
            </a:endParaRPr>
          </a:p>
        </p:txBody>
      </p:sp>
      <p:pic>
        <p:nvPicPr>
          <p:cNvPr id="1161" name="Google Shape;1161;p37" title="Chart">
            <a:hlinkClick r:id="rId3"/>
          </p:cNvPr>
          <p:cNvPicPr preferRelativeResize="0"/>
          <p:nvPr/>
        </p:nvPicPr>
        <p:blipFill>
          <a:blip r:embed="rId4">
            <a:alphaModFix/>
          </a:blip>
          <a:stretch>
            <a:fillRect/>
          </a:stretch>
        </p:blipFill>
        <p:spPr>
          <a:xfrm>
            <a:off x="752813" y="1352550"/>
            <a:ext cx="4014225" cy="2482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5" name="Shape 1165"/>
        <p:cNvGrpSpPr/>
        <p:nvPr/>
      </p:nvGrpSpPr>
      <p:grpSpPr>
        <a:xfrm>
          <a:off x="0" y="0"/>
          <a:ext cx="0" cy="0"/>
          <a:chOff x="0" y="0"/>
          <a:chExt cx="0" cy="0"/>
        </a:xfrm>
      </p:grpSpPr>
      <p:sp>
        <p:nvSpPr>
          <p:cNvPr id="1166" name="Google Shape;1166;p38"/>
          <p:cNvSpPr/>
          <p:nvPr/>
        </p:nvSpPr>
        <p:spPr>
          <a:xfrm>
            <a:off x="3014500" y="1669050"/>
            <a:ext cx="4672500" cy="605700"/>
          </a:xfrm>
          <a:prstGeom prst="round2SameRect">
            <a:avLst>
              <a:gd fmla="val 16667" name="adj1"/>
              <a:gd fmla="val 0" name="adj2"/>
            </a:avLst>
          </a:pr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ASSIGNMENT</a:t>
            </a:r>
            <a:endParaRPr/>
          </a:p>
        </p:txBody>
      </p:sp>
      <p:graphicFrame>
        <p:nvGraphicFramePr>
          <p:cNvPr id="1168" name="Google Shape;1168;p38"/>
          <p:cNvGraphicFramePr/>
          <p:nvPr/>
        </p:nvGraphicFramePr>
        <p:xfrm>
          <a:off x="1457000" y="1695450"/>
          <a:ext cx="3000000" cy="3000000"/>
        </p:xfrm>
        <a:graphic>
          <a:graphicData uri="http://schemas.openxmlformats.org/drawingml/2006/table">
            <a:tbl>
              <a:tblPr>
                <a:noFill/>
                <a:tableStyleId>{1683AA6E-8754-4C08-9D34-FA74B67EE4D4}</a:tableStyleId>
              </a:tblPr>
              <a:tblGrid>
                <a:gridCol w="1557500"/>
                <a:gridCol w="1557500"/>
                <a:gridCol w="1557500"/>
                <a:gridCol w="1557500"/>
              </a:tblGrid>
              <a:tr h="579925">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accent5"/>
                          </a:solidFill>
                          <a:latin typeface="Aldrich"/>
                          <a:ea typeface="Aldrich"/>
                          <a:cs typeface="Aldrich"/>
                          <a:sym typeface="Aldrich"/>
                        </a:rPr>
                        <a:t>VENUS</a:t>
                      </a:r>
                      <a:endParaRPr b="1" sz="1800">
                        <a:solidFill>
                          <a:schemeClr val="accent5"/>
                        </a:solidFill>
                        <a:latin typeface="Aldrich"/>
                        <a:ea typeface="Aldrich"/>
                        <a:cs typeface="Aldrich"/>
                        <a:sym typeface="Aldrich"/>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alpha val="0"/>
                        </a:schemeClr>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accent5"/>
                          </a:solidFill>
                          <a:latin typeface="Aldrich"/>
                          <a:ea typeface="Aldrich"/>
                          <a:cs typeface="Aldrich"/>
                          <a:sym typeface="Aldrich"/>
                        </a:rPr>
                        <a:t>SATURN</a:t>
                      </a:r>
                      <a:endParaRPr b="1" sz="1800">
                        <a:solidFill>
                          <a:schemeClr val="accent5"/>
                        </a:solidFill>
                        <a:latin typeface="Aldrich"/>
                        <a:ea typeface="Aldrich"/>
                        <a:cs typeface="Aldrich"/>
                        <a:sym typeface="Aldrich"/>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alpha val="0"/>
                        </a:schemeClr>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accent5"/>
                          </a:solidFill>
                          <a:latin typeface="Aldrich"/>
                          <a:ea typeface="Aldrich"/>
                          <a:cs typeface="Aldrich"/>
                          <a:sym typeface="Aldrich"/>
                        </a:rPr>
                        <a:t>EARTH</a:t>
                      </a:r>
                      <a:endParaRPr b="1" sz="1800">
                        <a:solidFill>
                          <a:schemeClr val="accent5"/>
                        </a:solidFill>
                        <a:latin typeface="Aldrich"/>
                        <a:ea typeface="Aldrich"/>
                        <a:cs typeface="Aldrich"/>
                        <a:sym typeface="Aldrich"/>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alpha val="0"/>
                        </a:schemeClr>
                      </a:solidFill>
                      <a:prstDash val="solid"/>
                      <a:round/>
                      <a:headEnd len="sm" w="sm" type="none"/>
                      <a:tailEnd len="sm" w="sm" type="none"/>
                    </a:lnR>
                    <a:lnT cap="flat" cmpd="sng" w="28575">
                      <a:solidFill>
                        <a:schemeClr val="accent5">
                          <a:alpha val="0"/>
                        </a:schemeClr>
                      </a:solidFill>
                      <a:prstDash val="solid"/>
                      <a:round/>
                      <a:headEnd len="sm" w="sm" type="none"/>
                      <a:tailEnd len="sm" w="sm" type="none"/>
                    </a:lnT>
                    <a:lnB cap="flat" cmpd="sng" w="28575">
                      <a:solidFill>
                        <a:schemeClr val="accent5"/>
                      </a:solidFill>
                      <a:prstDash val="solid"/>
                      <a:round/>
                      <a:headEnd len="sm" w="sm" type="none"/>
                      <a:tailEnd len="sm" w="sm" type="none"/>
                    </a:lnB>
                  </a:tcPr>
                </a:tc>
              </a:tr>
              <a:tr h="579925">
                <a:tc>
                  <a:txBody>
                    <a:bodyPr/>
                    <a:lstStyle/>
                    <a:p>
                      <a:pPr indent="0" lvl="0" marL="0" rtl="0" algn="ctr">
                        <a:spcBef>
                          <a:spcPts val="0"/>
                        </a:spcBef>
                        <a:spcAft>
                          <a:spcPts val="0"/>
                        </a:spcAft>
                        <a:buNone/>
                      </a:pPr>
                      <a:r>
                        <a:rPr b="1" lang="en" sz="1800">
                          <a:solidFill>
                            <a:schemeClr val="accent5"/>
                          </a:solidFill>
                          <a:latin typeface="Aldrich"/>
                          <a:ea typeface="Aldrich"/>
                          <a:cs typeface="Aldrich"/>
                          <a:sym typeface="Aldrich"/>
                        </a:rPr>
                        <a:t>MASS</a:t>
                      </a:r>
                      <a:endParaRPr b="1" sz="1800">
                        <a:solidFill>
                          <a:schemeClr val="accent5"/>
                        </a:solidFill>
                        <a:latin typeface="Aldrich"/>
                        <a:ea typeface="Aldrich"/>
                        <a:cs typeface="Aldrich"/>
                        <a:sym typeface="Aldrich"/>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0.08</a:t>
                      </a:r>
                      <a:endParaRPr>
                        <a:solidFill>
                          <a:schemeClr val="accent5"/>
                        </a:solidFill>
                        <a:latin typeface="Didact Gothic"/>
                        <a:ea typeface="Didact Gothic"/>
                        <a:cs typeface="Didact Gothic"/>
                        <a:sym typeface="Didact Gothic"/>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2.50</a:t>
                      </a:r>
                      <a:endParaRPr>
                        <a:solidFill>
                          <a:schemeClr val="accent5"/>
                        </a:solidFill>
                        <a:latin typeface="Didact Gothic"/>
                        <a:ea typeface="Didact Gothic"/>
                        <a:cs typeface="Didact Gothic"/>
                        <a:sym typeface="Didact Gothic"/>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1.15</a:t>
                      </a:r>
                      <a:endParaRPr>
                        <a:solidFill>
                          <a:schemeClr val="accent5"/>
                        </a:solidFill>
                        <a:latin typeface="Didact Gothic"/>
                        <a:ea typeface="Didact Gothic"/>
                        <a:cs typeface="Didact Gothic"/>
                        <a:sym typeface="Didact Gothic"/>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6"/>
                    </a:solidFill>
                  </a:tcPr>
                </a:tc>
              </a:tr>
              <a:tr h="579925">
                <a:tc>
                  <a:txBody>
                    <a:bodyPr/>
                    <a:lstStyle/>
                    <a:p>
                      <a:pPr indent="0" lvl="0" marL="0" rtl="0" algn="ctr">
                        <a:spcBef>
                          <a:spcPts val="0"/>
                        </a:spcBef>
                        <a:spcAft>
                          <a:spcPts val="0"/>
                        </a:spcAft>
                        <a:buNone/>
                      </a:pPr>
                      <a:r>
                        <a:rPr b="1" lang="en" sz="1800">
                          <a:solidFill>
                            <a:schemeClr val="accent5"/>
                          </a:solidFill>
                          <a:latin typeface="Aldrich"/>
                          <a:ea typeface="Aldrich"/>
                          <a:cs typeface="Aldrich"/>
                          <a:sym typeface="Aldrich"/>
                        </a:rPr>
                        <a:t>DIAMETER</a:t>
                      </a:r>
                      <a:endParaRPr b="1" sz="1800">
                        <a:solidFill>
                          <a:schemeClr val="accent5"/>
                        </a:solidFill>
                        <a:latin typeface="Aldrich"/>
                        <a:ea typeface="Aldrich"/>
                        <a:cs typeface="Aldrich"/>
                        <a:sym typeface="Aldrich"/>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5.95</a:t>
                      </a:r>
                      <a:endParaRPr>
                        <a:solidFill>
                          <a:schemeClr val="accent5"/>
                        </a:solidFill>
                        <a:latin typeface="Didact Gothic"/>
                        <a:ea typeface="Didact Gothic"/>
                        <a:cs typeface="Didact Gothic"/>
                        <a:sym typeface="Didact Gothic"/>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9.82</a:t>
                      </a:r>
                      <a:endParaRPr>
                        <a:solidFill>
                          <a:schemeClr val="accent5"/>
                        </a:solidFill>
                        <a:latin typeface="Didact Gothic"/>
                        <a:ea typeface="Didact Gothic"/>
                        <a:cs typeface="Didact Gothic"/>
                        <a:sym typeface="Didact Gothic"/>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1.05</a:t>
                      </a:r>
                      <a:endParaRPr>
                        <a:solidFill>
                          <a:schemeClr val="accent5"/>
                        </a:solidFill>
                        <a:latin typeface="Didact Gothic"/>
                        <a:ea typeface="Didact Gothic"/>
                        <a:cs typeface="Didact Gothic"/>
                        <a:sym typeface="Didact Gothic"/>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6"/>
                    </a:solidFill>
                  </a:tcPr>
                </a:tc>
              </a:tr>
              <a:tr h="579925">
                <a:tc>
                  <a:txBody>
                    <a:bodyPr/>
                    <a:lstStyle/>
                    <a:p>
                      <a:pPr indent="0" lvl="0" marL="0" rtl="0" algn="ctr">
                        <a:spcBef>
                          <a:spcPts val="0"/>
                        </a:spcBef>
                        <a:spcAft>
                          <a:spcPts val="0"/>
                        </a:spcAft>
                        <a:buNone/>
                      </a:pPr>
                      <a:r>
                        <a:rPr b="1" lang="en" sz="1800">
                          <a:solidFill>
                            <a:schemeClr val="accent5"/>
                          </a:solidFill>
                          <a:latin typeface="Aldrich"/>
                          <a:ea typeface="Aldrich"/>
                          <a:cs typeface="Aldrich"/>
                          <a:sym typeface="Aldrich"/>
                        </a:rPr>
                        <a:t>GRAVITY</a:t>
                      </a:r>
                      <a:endParaRPr b="1" sz="1800">
                        <a:solidFill>
                          <a:schemeClr val="accent5"/>
                        </a:solidFill>
                        <a:latin typeface="Aldrich"/>
                        <a:ea typeface="Aldrich"/>
                        <a:cs typeface="Aldrich"/>
                        <a:sym typeface="Aldrich"/>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1.02</a:t>
                      </a:r>
                      <a:endParaRPr>
                        <a:solidFill>
                          <a:schemeClr val="accent5"/>
                        </a:solidFill>
                        <a:latin typeface="Didact Gothic"/>
                        <a:ea typeface="Didact Gothic"/>
                        <a:cs typeface="Didact Gothic"/>
                        <a:sym typeface="Didact Gothic"/>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2.08</a:t>
                      </a:r>
                      <a:endParaRPr>
                        <a:solidFill>
                          <a:schemeClr val="accent5"/>
                        </a:solidFill>
                        <a:latin typeface="Didact Gothic"/>
                        <a:ea typeface="Didact Gothic"/>
                        <a:cs typeface="Didact Gothic"/>
                        <a:sym typeface="Didact Gothic"/>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1.13</a:t>
                      </a:r>
                      <a:endParaRPr>
                        <a:solidFill>
                          <a:schemeClr val="accent5"/>
                        </a:solidFill>
                        <a:latin typeface="Didact Gothic"/>
                        <a:ea typeface="Didact Gothic"/>
                        <a:cs typeface="Didact Gothic"/>
                        <a:sym typeface="Didact Gothic"/>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1172" name="Shape 1172"/>
        <p:cNvGrpSpPr/>
        <p:nvPr/>
      </p:nvGrpSpPr>
      <p:grpSpPr>
        <a:xfrm>
          <a:off x="0" y="0"/>
          <a:ext cx="0" cy="0"/>
          <a:chOff x="0" y="0"/>
          <a:chExt cx="0" cy="0"/>
        </a:xfrm>
      </p:grpSpPr>
      <p:pic>
        <p:nvPicPr>
          <p:cNvPr id="1173" name="Google Shape;1173;p39"/>
          <p:cNvPicPr preferRelativeResize="0"/>
          <p:nvPr/>
        </p:nvPicPr>
        <p:blipFill>
          <a:blip r:embed="rId4">
            <a:alphaModFix amt="45000"/>
          </a:blip>
          <a:stretch>
            <a:fillRect/>
          </a:stretch>
        </p:blipFill>
        <p:spPr>
          <a:xfrm>
            <a:off x="0" y="0"/>
            <a:ext cx="9144000" cy="5143500"/>
          </a:xfrm>
          <a:prstGeom prst="rect">
            <a:avLst/>
          </a:prstGeom>
          <a:noFill/>
          <a:ln>
            <a:noFill/>
          </a:ln>
        </p:spPr>
      </p:pic>
      <p:grpSp>
        <p:nvGrpSpPr>
          <p:cNvPr id="1174" name="Google Shape;1174;p39"/>
          <p:cNvGrpSpPr/>
          <p:nvPr/>
        </p:nvGrpSpPr>
        <p:grpSpPr>
          <a:xfrm>
            <a:off x="-28563" y="-28573"/>
            <a:ext cx="9216047" cy="5191135"/>
            <a:chOff x="-28563" y="-28573"/>
            <a:chExt cx="9216047" cy="5191135"/>
          </a:xfrm>
        </p:grpSpPr>
        <p:sp>
          <p:nvSpPr>
            <p:cNvPr id="1175" name="Google Shape;1175;p39"/>
            <p:cNvSpPr/>
            <p:nvPr/>
          </p:nvSpPr>
          <p:spPr>
            <a:xfrm>
              <a:off x="319050" y="283350"/>
              <a:ext cx="8505900" cy="4576800"/>
            </a:xfrm>
            <a:prstGeom prst="roundRect">
              <a:avLst>
                <a:gd fmla="val 3396"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9"/>
            <p:cNvSpPr/>
            <p:nvPr/>
          </p:nvSpPr>
          <p:spPr>
            <a:xfrm>
              <a:off x="7132742" y="-28573"/>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9"/>
            <p:cNvSpPr/>
            <p:nvPr/>
          </p:nvSpPr>
          <p:spPr>
            <a:xfrm>
              <a:off x="6426313" y="-1905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9"/>
            <p:cNvSpPr/>
            <p:nvPr/>
          </p:nvSpPr>
          <p:spPr>
            <a:xfrm>
              <a:off x="743298" y="389782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9"/>
            <p:cNvSpPr/>
            <p:nvPr/>
          </p:nvSpPr>
          <p:spPr>
            <a:xfrm rot="10800000">
              <a:off x="-2856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rot="10800000">
              <a:off x="-19038"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9"/>
            <p:cNvSpPr/>
            <p:nvPr/>
          </p:nvSpPr>
          <p:spPr>
            <a:xfrm>
              <a:off x="799140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39"/>
          <p:cNvGrpSpPr/>
          <p:nvPr/>
        </p:nvGrpSpPr>
        <p:grpSpPr>
          <a:xfrm>
            <a:off x="4281415" y="75177"/>
            <a:ext cx="581170" cy="125403"/>
            <a:chOff x="4685288" y="186288"/>
            <a:chExt cx="419375" cy="90485"/>
          </a:xfrm>
        </p:grpSpPr>
        <p:sp>
          <p:nvSpPr>
            <p:cNvPr id="1183" name="Google Shape;1183;p3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4" name="Google Shape;1184;p39"/>
            <p:cNvGrpSpPr/>
            <p:nvPr/>
          </p:nvGrpSpPr>
          <p:grpSpPr>
            <a:xfrm>
              <a:off x="4685288" y="186300"/>
              <a:ext cx="419375" cy="90473"/>
              <a:chOff x="4390000" y="182175"/>
              <a:chExt cx="419375" cy="90473"/>
            </a:xfrm>
          </p:grpSpPr>
          <p:sp>
            <p:nvSpPr>
              <p:cNvPr id="1185" name="Google Shape;1185;p3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7" name="Google Shape;1187;p39"/>
          <p:cNvSpPr txBox="1"/>
          <p:nvPr>
            <p:ph type="ctrTitle"/>
          </p:nvPr>
        </p:nvSpPr>
        <p:spPr>
          <a:xfrm>
            <a:off x="712850" y="539500"/>
            <a:ext cx="4278300" cy="117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 PICTURE IS A WORTH A THOUSAND WORDS</a:t>
            </a:r>
            <a:endParaRPr/>
          </a:p>
        </p:txBody>
      </p:sp>
      <p:sp>
        <p:nvSpPr>
          <p:cNvPr id="1188" name="Google Shape;1188;p39"/>
          <p:cNvSpPr/>
          <p:nvPr/>
        </p:nvSpPr>
        <p:spPr>
          <a:xfrm>
            <a:off x="-193825" y="5395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9" name="Google Shape;1189;p39"/>
          <p:cNvGrpSpPr/>
          <p:nvPr/>
        </p:nvGrpSpPr>
        <p:grpSpPr>
          <a:xfrm rot="10520177">
            <a:off x="7728704" y="2101673"/>
            <a:ext cx="1385807" cy="2705012"/>
            <a:chOff x="409722" y="228600"/>
            <a:chExt cx="1385931" cy="2705253"/>
          </a:xfrm>
        </p:grpSpPr>
        <p:grpSp>
          <p:nvGrpSpPr>
            <p:cNvPr id="1190" name="Google Shape;1190;p39"/>
            <p:cNvGrpSpPr/>
            <p:nvPr/>
          </p:nvGrpSpPr>
          <p:grpSpPr>
            <a:xfrm flipH="1" rot="-617154">
              <a:off x="575967" y="402323"/>
              <a:ext cx="1053440" cy="2450002"/>
              <a:chOff x="3817855" y="1437512"/>
              <a:chExt cx="541146" cy="1128254"/>
            </a:xfrm>
          </p:grpSpPr>
          <p:sp>
            <p:nvSpPr>
              <p:cNvPr id="1191" name="Google Shape;1191;p39"/>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9"/>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3" name="Google Shape;1193;p39"/>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7" name="Shape 1197"/>
        <p:cNvGrpSpPr/>
        <p:nvPr/>
      </p:nvGrpSpPr>
      <p:grpSpPr>
        <a:xfrm>
          <a:off x="0" y="0"/>
          <a:ext cx="0" cy="0"/>
          <a:chOff x="0" y="0"/>
          <a:chExt cx="0" cy="0"/>
        </a:xfrm>
      </p:grpSpPr>
      <p:sp>
        <p:nvSpPr>
          <p:cNvPr id="1198" name="Google Shape;1198;p40"/>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Big numbers catch your audience’s attention</a:t>
            </a:r>
            <a:endParaRPr sz="1800"/>
          </a:p>
        </p:txBody>
      </p:sp>
      <p:sp>
        <p:nvSpPr>
          <p:cNvPr id="1199" name="Google Shape;1199;p40"/>
          <p:cNvSpPr txBox="1"/>
          <p:nvPr>
            <p:ph type="title"/>
          </p:nvPr>
        </p:nvSpPr>
        <p:spPr>
          <a:xfrm>
            <a:off x="1057200" y="1106125"/>
            <a:ext cx="7029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13,012,400</a:t>
            </a:r>
            <a:endParaRPr/>
          </a:p>
        </p:txBody>
      </p:sp>
      <p:sp>
        <p:nvSpPr>
          <p:cNvPr id="1200" name="Google Shape;1200;p40"/>
          <p:cNvSpPr/>
          <p:nvPr/>
        </p:nvSpPr>
        <p:spPr>
          <a:xfrm>
            <a:off x="6399000" y="3666676"/>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1" name="Google Shape;1201;p40"/>
          <p:cNvGrpSpPr/>
          <p:nvPr/>
        </p:nvGrpSpPr>
        <p:grpSpPr>
          <a:xfrm rot="2850260">
            <a:off x="966786" y="406476"/>
            <a:ext cx="1386065" cy="2705516"/>
            <a:chOff x="409722" y="228600"/>
            <a:chExt cx="1385931" cy="2705253"/>
          </a:xfrm>
        </p:grpSpPr>
        <p:grpSp>
          <p:nvGrpSpPr>
            <p:cNvPr id="1202" name="Google Shape;1202;p40"/>
            <p:cNvGrpSpPr/>
            <p:nvPr/>
          </p:nvGrpSpPr>
          <p:grpSpPr>
            <a:xfrm flipH="1" rot="-617154">
              <a:off x="575967" y="402323"/>
              <a:ext cx="1053440" cy="2450002"/>
              <a:chOff x="3817855" y="1437512"/>
              <a:chExt cx="541146" cy="1128254"/>
            </a:xfrm>
          </p:grpSpPr>
          <p:sp>
            <p:nvSpPr>
              <p:cNvPr id="1203" name="Google Shape;1203;p40"/>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0"/>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40"/>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9" name="Shape 1209"/>
        <p:cNvGrpSpPr/>
        <p:nvPr/>
      </p:nvGrpSpPr>
      <p:grpSpPr>
        <a:xfrm>
          <a:off x="0" y="0"/>
          <a:ext cx="0" cy="0"/>
          <a:chOff x="0" y="0"/>
          <a:chExt cx="0" cy="0"/>
        </a:xfrm>
      </p:grpSpPr>
      <p:sp>
        <p:nvSpPr>
          <p:cNvPr id="1210" name="Google Shape;1210;p41"/>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THIS TOPIC ABOUT?</a:t>
            </a:r>
            <a:endParaRPr/>
          </a:p>
        </p:txBody>
      </p:sp>
      <p:sp>
        <p:nvSpPr>
          <p:cNvPr id="1211" name="Google Shape;1211;p41"/>
          <p:cNvSpPr/>
          <p:nvPr/>
        </p:nvSpPr>
        <p:spPr>
          <a:xfrm>
            <a:off x="3702060" y="1930419"/>
            <a:ext cx="1739885" cy="1739885"/>
          </a:xfrm>
          <a:custGeom>
            <a:rect b="b" l="l" r="r" t="t"/>
            <a:pathLst>
              <a:path extrusionOk="0" h="27756" w="27756">
                <a:moveTo>
                  <a:pt x="13878" y="0"/>
                </a:moveTo>
                <a:cubicBezTo>
                  <a:pt x="6217" y="0"/>
                  <a:pt x="0" y="6211"/>
                  <a:pt x="0" y="13878"/>
                </a:cubicBezTo>
                <a:cubicBezTo>
                  <a:pt x="0" y="21539"/>
                  <a:pt x="6217" y="27756"/>
                  <a:pt x="13878" y="27756"/>
                </a:cubicBezTo>
                <a:cubicBezTo>
                  <a:pt x="21545" y="27756"/>
                  <a:pt x="27756" y="21539"/>
                  <a:pt x="27756" y="13878"/>
                </a:cubicBezTo>
                <a:cubicBezTo>
                  <a:pt x="27756" y="6211"/>
                  <a:pt x="21545" y="0"/>
                  <a:pt x="138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1"/>
          <p:cNvSpPr/>
          <p:nvPr/>
        </p:nvSpPr>
        <p:spPr>
          <a:xfrm>
            <a:off x="3545345" y="1773705"/>
            <a:ext cx="2053310" cy="2053310"/>
          </a:xfrm>
          <a:custGeom>
            <a:rect b="b" l="l" r="r" t="t"/>
            <a:pathLst>
              <a:path extrusionOk="0" fill="none" h="32756" w="32756">
                <a:moveTo>
                  <a:pt x="16378" y="32755"/>
                </a:moveTo>
                <a:lnTo>
                  <a:pt x="16378" y="32755"/>
                </a:lnTo>
                <a:cubicBezTo>
                  <a:pt x="7331" y="32755"/>
                  <a:pt x="1" y="25418"/>
                  <a:pt x="1" y="16378"/>
                </a:cubicBezTo>
                <a:lnTo>
                  <a:pt x="1" y="16378"/>
                </a:lnTo>
                <a:cubicBezTo>
                  <a:pt x="1" y="7331"/>
                  <a:pt x="7331" y="1"/>
                  <a:pt x="16378" y="1"/>
                </a:cubicBezTo>
                <a:lnTo>
                  <a:pt x="16378" y="1"/>
                </a:lnTo>
                <a:cubicBezTo>
                  <a:pt x="25425" y="1"/>
                  <a:pt x="32755" y="7331"/>
                  <a:pt x="32755" y="16378"/>
                </a:cubicBezTo>
                <a:lnTo>
                  <a:pt x="32755" y="16378"/>
                </a:lnTo>
                <a:cubicBezTo>
                  <a:pt x="32755" y="25418"/>
                  <a:pt x="25425" y="32755"/>
                  <a:pt x="16378" y="32755"/>
                </a:cubicBezTo>
                <a:close/>
              </a:path>
            </a:pathLst>
          </a:custGeom>
          <a:solidFill>
            <a:srgbClr val="FFFFFF"/>
          </a:solidFill>
          <a:ln cap="rnd"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1"/>
          <p:cNvSpPr/>
          <p:nvPr/>
        </p:nvSpPr>
        <p:spPr>
          <a:xfrm>
            <a:off x="4040005" y="2403843"/>
            <a:ext cx="1063969" cy="674050"/>
          </a:xfrm>
          <a:custGeom>
            <a:rect b="b" l="l" r="r" t="t"/>
            <a:pathLst>
              <a:path extrusionOk="0" h="8296" w="13095">
                <a:moveTo>
                  <a:pt x="1289" y="0"/>
                </a:moveTo>
                <a:cubicBezTo>
                  <a:pt x="576" y="0"/>
                  <a:pt x="0" y="602"/>
                  <a:pt x="0" y="1341"/>
                </a:cubicBezTo>
                <a:lnTo>
                  <a:pt x="0" y="6955"/>
                </a:lnTo>
                <a:cubicBezTo>
                  <a:pt x="0" y="7693"/>
                  <a:pt x="576" y="8296"/>
                  <a:pt x="1289" y="8296"/>
                </a:cubicBezTo>
                <a:lnTo>
                  <a:pt x="11805" y="8296"/>
                </a:lnTo>
                <a:cubicBezTo>
                  <a:pt x="12518" y="8296"/>
                  <a:pt x="13094" y="7693"/>
                  <a:pt x="13094" y="6955"/>
                </a:cubicBezTo>
                <a:lnTo>
                  <a:pt x="13094" y="1341"/>
                </a:lnTo>
                <a:cubicBezTo>
                  <a:pt x="13094" y="602"/>
                  <a:pt x="12518" y="7"/>
                  <a:pt x="11805" y="0"/>
                </a:cubicBezTo>
                <a:close/>
              </a:path>
            </a:pathLst>
          </a:custGeom>
          <a:solidFill>
            <a:srgbClr val="FFFFFF"/>
          </a:solidFill>
          <a:ln cap="flat" cmpd="sng" w="975">
            <a:solidFill>
              <a:srgbClr val="507FB5"/>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1"/>
          <p:cNvSpPr/>
          <p:nvPr/>
        </p:nvSpPr>
        <p:spPr>
          <a:xfrm>
            <a:off x="4040005" y="2404331"/>
            <a:ext cx="1063969" cy="673563"/>
          </a:xfrm>
          <a:custGeom>
            <a:rect b="b" l="l" r="r" t="t"/>
            <a:pathLst>
              <a:path extrusionOk="0" h="8290" w="13095">
                <a:moveTo>
                  <a:pt x="1289" y="1"/>
                </a:moveTo>
                <a:cubicBezTo>
                  <a:pt x="576" y="1"/>
                  <a:pt x="0" y="596"/>
                  <a:pt x="0" y="1341"/>
                </a:cubicBezTo>
                <a:lnTo>
                  <a:pt x="0" y="6949"/>
                </a:lnTo>
                <a:cubicBezTo>
                  <a:pt x="0" y="7687"/>
                  <a:pt x="576" y="8290"/>
                  <a:pt x="1289" y="8290"/>
                </a:cubicBezTo>
                <a:lnTo>
                  <a:pt x="11805" y="8290"/>
                </a:lnTo>
                <a:cubicBezTo>
                  <a:pt x="12518" y="8290"/>
                  <a:pt x="13094" y="7687"/>
                  <a:pt x="13094" y="6949"/>
                </a:cubicBezTo>
                <a:lnTo>
                  <a:pt x="13094" y="1341"/>
                </a:lnTo>
                <a:cubicBezTo>
                  <a:pt x="13094" y="596"/>
                  <a:pt x="12518" y="1"/>
                  <a:pt x="11805" y="1"/>
                </a:cubicBezTo>
                <a:close/>
              </a:path>
            </a:pathLst>
          </a:custGeom>
          <a:solidFill>
            <a:schemeClr val="accent1"/>
          </a:solidFill>
          <a:ln cap="flat" cmpd="sng" w="19050">
            <a:solidFill>
              <a:schemeClr val="accent5"/>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1"/>
          <p:cNvSpPr/>
          <p:nvPr/>
        </p:nvSpPr>
        <p:spPr>
          <a:xfrm>
            <a:off x="4128895" y="2490132"/>
            <a:ext cx="886113" cy="506756"/>
          </a:xfrm>
          <a:custGeom>
            <a:rect b="b" l="l" r="r" t="t"/>
            <a:pathLst>
              <a:path extrusionOk="0" h="6237" w="10906">
                <a:moveTo>
                  <a:pt x="240" y="0"/>
                </a:moveTo>
                <a:cubicBezTo>
                  <a:pt x="104" y="0"/>
                  <a:pt x="0" y="110"/>
                  <a:pt x="0" y="240"/>
                </a:cubicBezTo>
                <a:lnTo>
                  <a:pt x="0" y="5997"/>
                </a:lnTo>
                <a:cubicBezTo>
                  <a:pt x="0" y="6126"/>
                  <a:pt x="104" y="6236"/>
                  <a:pt x="240" y="6236"/>
                </a:cubicBezTo>
                <a:lnTo>
                  <a:pt x="10673" y="6236"/>
                </a:lnTo>
                <a:cubicBezTo>
                  <a:pt x="10802" y="6236"/>
                  <a:pt x="10906" y="6126"/>
                  <a:pt x="10906" y="5997"/>
                </a:cubicBezTo>
                <a:lnTo>
                  <a:pt x="10906" y="240"/>
                </a:lnTo>
                <a:cubicBezTo>
                  <a:pt x="10906" y="110"/>
                  <a:pt x="10802" y="0"/>
                  <a:pt x="10673" y="0"/>
                </a:cubicBezTo>
                <a:close/>
              </a:path>
            </a:pathLst>
          </a:cu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1"/>
          <p:cNvSpPr/>
          <p:nvPr/>
        </p:nvSpPr>
        <p:spPr>
          <a:xfrm>
            <a:off x="4128895" y="2490132"/>
            <a:ext cx="886113" cy="506756"/>
          </a:xfrm>
          <a:custGeom>
            <a:rect b="b" l="l" r="r" t="t"/>
            <a:pathLst>
              <a:path extrusionOk="0" fill="none" h="6237" w="10906">
                <a:moveTo>
                  <a:pt x="10906" y="5997"/>
                </a:moveTo>
                <a:cubicBezTo>
                  <a:pt x="10906" y="6126"/>
                  <a:pt x="10802" y="6236"/>
                  <a:pt x="10673" y="6236"/>
                </a:cubicBezTo>
                <a:lnTo>
                  <a:pt x="240" y="6236"/>
                </a:lnTo>
                <a:cubicBezTo>
                  <a:pt x="104" y="6236"/>
                  <a:pt x="0" y="6126"/>
                  <a:pt x="0" y="5997"/>
                </a:cubicBezTo>
                <a:lnTo>
                  <a:pt x="0" y="240"/>
                </a:lnTo>
                <a:cubicBezTo>
                  <a:pt x="0" y="110"/>
                  <a:pt x="104" y="0"/>
                  <a:pt x="240" y="0"/>
                </a:cubicBezTo>
                <a:lnTo>
                  <a:pt x="10673" y="0"/>
                </a:lnTo>
                <a:cubicBezTo>
                  <a:pt x="10802" y="0"/>
                  <a:pt x="10906" y="110"/>
                  <a:pt x="10906" y="240"/>
                </a:cubicBezTo>
                <a:close/>
              </a:path>
            </a:pathLst>
          </a:custGeom>
          <a:noFill/>
          <a:ln cap="flat" cmpd="sng" w="19050">
            <a:solidFill>
              <a:schemeClr val="accent5"/>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1"/>
          <p:cNvSpPr/>
          <p:nvPr/>
        </p:nvSpPr>
        <p:spPr>
          <a:xfrm>
            <a:off x="4424083" y="2564315"/>
            <a:ext cx="296319" cy="296319"/>
          </a:xfrm>
          <a:custGeom>
            <a:rect b="b" l="l" r="r" t="t"/>
            <a:pathLst>
              <a:path extrusionOk="0" fill="none" h="3647" w="3647">
                <a:moveTo>
                  <a:pt x="3646" y="1820"/>
                </a:moveTo>
                <a:cubicBezTo>
                  <a:pt x="3646" y="2830"/>
                  <a:pt x="2830" y="3646"/>
                  <a:pt x="1820" y="3646"/>
                </a:cubicBezTo>
                <a:cubicBezTo>
                  <a:pt x="816" y="3646"/>
                  <a:pt x="0" y="2830"/>
                  <a:pt x="0" y="1820"/>
                </a:cubicBezTo>
                <a:cubicBezTo>
                  <a:pt x="0" y="816"/>
                  <a:pt x="816" y="0"/>
                  <a:pt x="1820" y="0"/>
                </a:cubicBezTo>
                <a:cubicBezTo>
                  <a:pt x="2830" y="0"/>
                  <a:pt x="3646" y="816"/>
                  <a:pt x="3646" y="1820"/>
                </a:cubicBezTo>
                <a:close/>
              </a:path>
            </a:pathLst>
          </a:custGeom>
          <a:solidFill>
            <a:schemeClr val="accent3"/>
          </a:solidFill>
          <a:ln cap="flat" cmpd="sng" w="9525">
            <a:solidFill>
              <a:schemeClr val="accent3"/>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1"/>
          <p:cNvSpPr/>
          <p:nvPr/>
        </p:nvSpPr>
        <p:spPr>
          <a:xfrm>
            <a:off x="4549861" y="2644754"/>
            <a:ext cx="85800" cy="135363"/>
          </a:xfrm>
          <a:custGeom>
            <a:rect b="b" l="l" r="r" t="t"/>
            <a:pathLst>
              <a:path extrusionOk="0" h="1666" w="1056">
                <a:moveTo>
                  <a:pt x="0" y="1"/>
                </a:moveTo>
                <a:lnTo>
                  <a:pt x="0" y="1665"/>
                </a:lnTo>
                <a:lnTo>
                  <a:pt x="1056" y="830"/>
                </a:lnTo>
                <a:lnTo>
                  <a:pt x="0" y="1"/>
                </a:lnTo>
                <a:close/>
              </a:path>
            </a:pathLst>
          </a:custGeom>
          <a:solidFill>
            <a:schemeClr val="accent3"/>
          </a:solidFill>
          <a:ln cap="flat" cmpd="sng" w="2925">
            <a:solidFill>
              <a:schemeClr val="accent3"/>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1"/>
          <p:cNvSpPr/>
          <p:nvPr/>
        </p:nvSpPr>
        <p:spPr>
          <a:xfrm>
            <a:off x="4170983" y="2924179"/>
            <a:ext cx="802506" cy="81"/>
          </a:xfrm>
          <a:custGeom>
            <a:rect b="b" l="l" r="r" t="t"/>
            <a:pathLst>
              <a:path extrusionOk="0" fill="none" h="1" w="9877">
                <a:moveTo>
                  <a:pt x="1" y="1"/>
                </a:moveTo>
                <a:lnTo>
                  <a:pt x="9876" y="1"/>
                </a:lnTo>
              </a:path>
            </a:pathLst>
          </a:custGeom>
          <a:solidFill>
            <a:schemeClr val="accent3"/>
          </a:solidFill>
          <a:ln cap="flat" cmpd="sng" w="9525">
            <a:solidFill>
              <a:schemeClr val="accent3"/>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1"/>
          <p:cNvSpPr/>
          <p:nvPr/>
        </p:nvSpPr>
        <p:spPr>
          <a:xfrm>
            <a:off x="4528817" y="2445363"/>
            <a:ext cx="86856" cy="81"/>
          </a:xfrm>
          <a:custGeom>
            <a:rect b="b" l="l" r="r" t="t"/>
            <a:pathLst>
              <a:path extrusionOk="0" fill="none" h="1" w="1069">
                <a:moveTo>
                  <a:pt x="0" y="1"/>
                </a:moveTo>
                <a:lnTo>
                  <a:pt x="1069" y="1"/>
                </a:lnTo>
              </a:path>
            </a:pathLst>
          </a:custGeom>
          <a:noFill/>
          <a:ln cap="flat" cmpd="sng" w="9525">
            <a:solidFill>
              <a:schemeClr val="accent3"/>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1"/>
          <p:cNvSpPr/>
          <p:nvPr/>
        </p:nvSpPr>
        <p:spPr>
          <a:xfrm>
            <a:off x="4040005" y="3077826"/>
            <a:ext cx="1063969" cy="119031"/>
          </a:xfrm>
          <a:custGeom>
            <a:rect b="b" l="l" r="r" t="t"/>
            <a:pathLst>
              <a:path extrusionOk="0" h="1465" w="13095">
                <a:moveTo>
                  <a:pt x="732" y="1"/>
                </a:moveTo>
                <a:cubicBezTo>
                  <a:pt x="330" y="1"/>
                  <a:pt x="0" y="331"/>
                  <a:pt x="0" y="732"/>
                </a:cubicBezTo>
                <a:cubicBezTo>
                  <a:pt x="0" y="1134"/>
                  <a:pt x="330" y="1464"/>
                  <a:pt x="732" y="1464"/>
                </a:cubicBezTo>
                <a:lnTo>
                  <a:pt x="12362" y="1464"/>
                </a:lnTo>
                <a:cubicBezTo>
                  <a:pt x="12764" y="1464"/>
                  <a:pt x="13094" y="1134"/>
                  <a:pt x="13094" y="732"/>
                </a:cubicBezTo>
                <a:cubicBezTo>
                  <a:pt x="13094" y="331"/>
                  <a:pt x="12764" y="1"/>
                  <a:pt x="12362" y="1"/>
                </a:cubicBezTo>
                <a:close/>
              </a:path>
            </a:pathLst>
          </a:custGeom>
          <a:solidFill>
            <a:schemeClr val="accent1"/>
          </a:solidFill>
          <a:ln cap="flat" cmpd="sng" w="19050">
            <a:solidFill>
              <a:schemeClr val="accent5"/>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1"/>
          <p:cNvSpPr/>
          <p:nvPr/>
        </p:nvSpPr>
        <p:spPr>
          <a:xfrm>
            <a:off x="4577719" y="3672008"/>
            <a:ext cx="81" cy="81"/>
          </a:xfrm>
          <a:custGeom>
            <a:rect b="b" l="l" r="r" t="t"/>
            <a:pathLst>
              <a:path extrusionOk="0" fill="none" h="1" w="1">
                <a:moveTo>
                  <a:pt x="1" y="1"/>
                </a:moveTo>
                <a:close/>
              </a:path>
            </a:pathLst>
          </a:custGeom>
          <a:noFill/>
          <a:ln cap="flat" cmpd="sng" w="2925">
            <a:solidFill>
              <a:srgbClr val="F1CB30"/>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1"/>
          <p:cNvSpPr txBox="1"/>
          <p:nvPr/>
        </p:nvSpPr>
        <p:spPr>
          <a:xfrm>
            <a:off x="6351494" y="2052161"/>
            <a:ext cx="2079600" cy="59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Didact Gothic"/>
                <a:ea typeface="Didact Gothic"/>
                <a:cs typeface="Didact Gothic"/>
                <a:sym typeface="Didact Gothic"/>
              </a:rPr>
              <a:t>Neptune is the farthest planet from the Sun</a:t>
            </a:r>
            <a:endParaRPr>
              <a:solidFill>
                <a:schemeClr val="accent5"/>
              </a:solidFill>
              <a:latin typeface="Didact Gothic"/>
              <a:ea typeface="Didact Gothic"/>
              <a:cs typeface="Didact Gothic"/>
              <a:sym typeface="Didact Gothic"/>
            </a:endParaRPr>
          </a:p>
        </p:txBody>
      </p:sp>
      <p:sp>
        <p:nvSpPr>
          <p:cNvPr id="1224" name="Google Shape;1224;p41"/>
          <p:cNvSpPr txBox="1"/>
          <p:nvPr/>
        </p:nvSpPr>
        <p:spPr>
          <a:xfrm>
            <a:off x="6351494" y="1778946"/>
            <a:ext cx="20796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NEPTUNE</a:t>
            </a:r>
            <a:endParaRPr b="1" sz="1800">
              <a:solidFill>
                <a:schemeClr val="accent5"/>
              </a:solidFill>
              <a:latin typeface="Aldrich"/>
              <a:ea typeface="Aldrich"/>
              <a:cs typeface="Aldrich"/>
              <a:sym typeface="Aldrich"/>
            </a:endParaRPr>
          </a:p>
        </p:txBody>
      </p:sp>
      <p:sp>
        <p:nvSpPr>
          <p:cNvPr id="1225" name="Google Shape;1225;p41"/>
          <p:cNvSpPr txBox="1"/>
          <p:nvPr/>
        </p:nvSpPr>
        <p:spPr>
          <a:xfrm>
            <a:off x="719925" y="2051933"/>
            <a:ext cx="2079600" cy="59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5"/>
                </a:solidFill>
                <a:latin typeface="Didact Gothic"/>
                <a:ea typeface="Didact Gothic"/>
                <a:cs typeface="Didact Gothic"/>
                <a:sym typeface="Didact Gothic"/>
              </a:rPr>
              <a:t>Jupiter is a gas giant and the biggest planet</a:t>
            </a:r>
            <a:endParaRPr>
              <a:solidFill>
                <a:schemeClr val="accent5"/>
              </a:solidFill>
              <a:latin typeface="Didact Gothic"/>
              <a:ea typeface="Didact Gothic"/>
              <a:cs typeface="Didact Gothic"/>
              <a:sym typeface="Didact Gothic"/>
            </a:endParaRPr>
          </a:p>
        </p:txBody>
      </p:sp>
      <p:sp>
        <p:nvSpPr>
          <p:cNvPr id="1226" name="Google Shape;1226;p41"/>
          <p:cNvSpPr txBox="1"/>
          <p:nvPr/>
        </p:nvSpPr>
        <p:spPr>
          <a:xfrm>
            <a:off x="719925" y="1779174"/>
            <a:ext cx="2079600" cy="35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5"/>
                </a:solidFill>
                <a:latin typeface="Aldrich"/>
                <a:ea typeface="Aldrich"/>
                <a:cs typeface="Aldrich"/>
                <a:sym typeface="Aldrich"/>
              </a:rPr>
              <a:t>JUPITER</a:t>
            </a:r>
            <a:endParaRPr b="1" sz="1800">
              <a:solidFill>
                <a:schemeClr val="accent5"/>
              </a:solidFill>
              <a:latin typeface="Aldrich"/>
              <a:ea typeface="Aldrich"/>
              <a:cs typeface="Aldrich"/>
              <a:sym typeface="Aldrich"/>
            </a:endParaRPr>
          </a:p>
        </p:txBody>
      </p:sp>
      <p:sp>
        <p:nvSpPr>
          <p:cNvPr id="1227" name="Google Shape;1227;p41"/>
          <p:cNvSpPr txBox="1"/>
          <p:nvPr/>
        </p:nvSpPr>
        <p:spPr>
          <a:xfrm>
            <a:off x="6351494" y="3736523"/>
            <a:ext cx="2079600" cy="59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Didact Gothic"/>
                <a:ea typeface="Didact Gothic"/>
                <a:cs typeface="Didact Gothic"/>
                <a:sym typeface="Didact Gothic"/>
              </a:rPr>
              <a:t>Despite being red, Mars is actually a cold place</a:t>
            </a:r>
            <a:endParaRPr>
              <a:solidFill>
                <a:schemeClr val="accent5"/>
              </a:solidFill>
              <a:latin typeface="Didact Gothic"/>
              <a:ea typeface="Didact Gothic"/>
              <a:cs typeface="Didact Gothic"/>
              <a:sym typeface="Didact Gothic"/>
            </a:endParaRPr>
          </a:p>
        </p:txBody>
      </p:sp>
      <p:sp>
        <p:nvSpPr>
          <p:cNvPr id="1228" name="Google Shape;1228;p41"/>
          <p:cNvSpPr txBox="1"/>
          <p:nvPr/>
        </p:nvSpPr>
        <p:spPr>
          <a:xfrm>
            <a:off x="6351494" y="3463705"/>
            <a:ext cx="20796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MARS</a:t>
            </a:r>
            <a:endParaRPr b="1" sz="1800">
              <a:solidFill>
                <a:schemeClr val="accent5"/>
              </a:solidFill>
              <a:latin typeface="Aldrich"/>
              <a:ea typeface="Aldrich"/>
              <a:cs typeface="Aldrich"/>
              <a:sym typeface="Aldrich"/>
            </a:endParaRPr>
          </a:p>
        </p:txBody>
      </p:sp>
      <p:sp>
        <p:nvSpPr>
          <p:cNvPr id="1229" name="Google Shape;1229;p41"/>
          <p:cNvSpPr txBox="1"/>
          <p:nvPr/>
        </p:nvSpPr>
        <p:spPr>
          <a:xfrm>
            <a:off x="719925" y="3736597"/>
            <a:ext cx="2079600" cy="59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5"/>
                </a:solidFill>
                <a:latin typeface="Didact Gothic"/>
                <a:ea typeface="Didact Gothic"/>
                <a:cs typeface="Didact Gothic"/>
                <a:sym typeface="Didact Gothic"/>
              </a:rPr>
              <a:t>Venus has a beautiful name, but it is hot</a:t>
            </a:r>
            <a:endParaRPr>
              <a:solidFill>
                <a:schemeClr val="accent5"/>
              </a:solidFill>
              <a:latin typeface="Didact Gothic"/>
              <a:ea typeface="Didact Gothic"/>
              <a:cs typeface="Didact Gothic"/>
              <a:sym typeface="Didact Gothic"/>
            </a:endParaRPr>
          </a:p>
        </p:txBody>
      </p:sp>
      <p:sp>
        <p:nvSpPr>
          <p:cNvPr id="1230" name="Google Shape;1230;p41"/>
          <p:cNvSpPr txBox="1"/>
          <p:nvPr/>
        </p:nvSpPr>
        <p:spPr>
          <a:xfrm>
            <a:off x="719925" y="3463631"/>
            <a:ext cx="2079600" cy="35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5"/>
                </a:solidFill>
                <a:latin typeface="Aldrich"/>
                <a:ea typeface="Aldrich"/>
                <a:cs typeface="Aldrich"/>
                <a:sym typeface="Aldrich"/>
              </a:rPr>
              <a:t>VENUS</a:t>
            </a:r>
            <a:endParaRPr b="1" sz="1800">
              <a:solidFill>
                <a:schemeClr val="accent5"/>
              </a:solidFill>
              <a:latin typeface="Aldrich"/>
              <a:ea typeface="Aldrich"/>
              <a:cs typeface="Aldrich"/>
              <a:sym typeface="Aldrich"/>
            </a:endParaRPr>
          </a:p>
        </p:txBody>
      </p:sp>
      <p:cxnSp>
        <p:nvCxnSpPr>
          <p:cNvPr id="1231" name="Google Shape;1231;p41"/>
          <p:cNvCxnSpPr>
            <a:stCxn id="1226" idx="3"/>
          </p:cNvCxnSpPr>
          <p:nvPr/>
        </p:nvCxnSpPr>
        <p:spPr>
          <a:xfrm>
            <a:off x="2799525" y="1956474"/>
            <a:ext cx="781800" cy="0"/>
          </a:xfrm>
          <a:prstGeom prst="straightConnector1">
            <a:avLst/>
          </a:prstGeom>
          <a:noFill/>
          <a:ln cap="flat" cmpd="sng" w="28575">
            <a:solidFill>
              <a:schemeClr val="accent5"/>
            </a:solidFill>
            <a:prstDash val="solid"/>
            <a:round/>
            <a:headEnd len="med" w="med" type="none"/>
            <a:tailEnd len="med" w="med" type="oval"/>
          </a:ln>
        </p:spPr>
      </p:cxnSp>
      <p:sp>
        <p:nvSpPr>
          <p:cNvPr id="1232" name="Google Shape;1232;p41"/>
          <p:cNvSpPr/>
          <p:nvPr/>
        </p:nvSpPr>
        <p:spPr>
          <a:xfrm>
            <a:off x="3838538" y="1838325"/>
            <a:ext cx="238200" cy="238200"/>
          </a:xfrm>
          <a:prstGeom prst="ellipse">
            <a:avLst/>
          </a:pr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1"/>
          <p:cNvSpPr/>
          <p:nvPr/>
        </p:nvSpPr>
        <p:spPr>
          <a:xfrm>
            <a:off x="5067263" y="1838325"/>
            <a:ext cx="238200" cy="238200"/>
          </a:xfrm>
          <a:prstGeom prst="ellipse">
            <a:avLst/>
          </a:pr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4" name="Google Shape;1234;p41"/>
          <p:cNvCxnSpPr/>
          <p:nvPr/>
        </p:nvCxnSpPr>
        <p:spPr>
          <a:xfrm rot="10800000">
            <a:off x="5569700" y="1956474"/>
            <a:ext cx="781800" cy="0"/>
          </a:xfrm>
          <a:prstGeom prst="straightConnector1">
            <a:avLst/>
          </a:prstGeom>
          <a:noFill/>
          <a:ln cap="flat" cmpd="sng" w="28575">
            <a:solidFill>
              <a:schemeClr val="accent5"/>
            </a:solidFill>
            <a:prstDash val="solid"/>
            <a:round/>
            <a:headEnd len="med" w="med" type="none"/>
            <a:tailEnd len="med" w="med" type="oval"/>
          </a:ln>
        </p:spPr>
      </p:cxnSp>
      <p:cxnSp>
        <p:nvCxnSpPr>
          <p:cNvPr id="1235" name="Google Shape;1235;p41"/>
          <p:cNvCxnSpPr/>
          <p:nvPr/>
        </p:nvCxnSpPr>
        <p:spPr>
          <a:xfrm>
            <a:off x="2799525" y="3651924"/>
            <a:ext cx="781800" cy="0"/>
          </a:xfrm>
          <a:prstGeom prst="straightConnector1">
            <a:avLst/>
          </a:prstGeom>
          <a:noFill/>
          <a:ln cap="flat" cmpd="sng" w="28575">
            <a:solidFill>
              <a:schemeClr val="accent5"/>
            </a:solidFill>
            <a:prstDash val="solid"/>
            <a:round/>
            <a:headEnd len="med" w="med" type="none"/>
            <a:tailEnd len="med" w="med" type="oval"/>
          </a:ln>
        </p:spPr>
      </p:cxnSp>
      <p:cxnSp>
        <p:nvCxnSpPr>
          <p:cNvPr id="1236" name="Google Shape;1236;p41"/>
          <p:cNvCxnSpPr/>
          <p:nvPr/>
        </p:nvCxnSpPr>
        <p:spPr>
          <a:xfrm rot="10800000">
            <a:off x="5569700" y="3651924"/>
            <a:ext cx="781800" cy="0"/>
          </a:xfrm>
          <a:prstGeom prst="straightConnector1">
            <a:avLst/>
          </a:prstGeom>
          <a:noFill/>
          <a:ln cap="flat" cmpd="sng" w="28575">
            <a:solidFill>
              <a:schemeClr val="accent5"/>
            </a:solidFill>
            <a:prstDash val="solid"/>
            <a:round/>
            <a:headEnd len="med" w="med" type="none"/>
            <a:tailEnd len="med" w="med" type="oval"/>
          </a:ln>
        </p:spPr>
      </p:cxnSp>
      <p:sp>
        <p:nvSpPr>
          <p:cNvPr id="1237" name="Google Shape;1237;p41"/>
          <p:cNvSpPr/>
          <p:nvPr/>
        </p:nvSpPr>
        <p:spPr>
          <a:xfrm>
            <a:off x="3838538" y="3533775"/>
            <a:ext cx="238200" cy="238200"/>
          </a:xfrm>
          <a:prstGeom prst="ellipse">
            <a:avLst/>
          </a:pr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1"/>
          <p:cNvSpPr/>
          <p:nvPr/>
        </p:nvSpPr>
        <p:spPr>
          <a:xfrm>
            <a:off x="5067263" y="3533775"/>
            <a:ext cx="238200" cy="238200"/>
          </a:xfrm>
          <a:prstGeom prst="ellipse">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2" name="Shape 1242"/>
        <p:cNvGrpSpPr/>
        <p:nvPr/>
      </p:nvGrpSpPr>
      <p:grpSpPr>
        <a:xfrm>
          <a:off x="0" y="0"/>
          <a:ext cx="0" cy="0"/>
          <a:chOff x="0" y="0"/>
          <a:chExt cx="0" cy="0"/>
        </a:xfrm>
      </p:grpSpPr>
      <p:sp>
        <p:nvSpPr>
          <p:cNvPr id="1243" name="Google Shape;1243;p42"/>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EDUCATION ICONS PACK</a:t>
            </a:r>
            <a:endParaRPr/>
          </a:p>
        </p:txBody>
      </p:sp>
      <p:grpSp>
        <p:nvGrpSpPr>
          <p:cNvPr id="1244" name="Google Shape;1244;p42"/>
          <p:cNvGrpSpPr/>
          <p:nvPr/>
        </p:nvGrpSpPr>
        <p:grpSpPr>
          <a:xfrm>
            <a:off x="1100988" y="1348025"/>
            <a:ext cx="310750" cy="492000"/>
            <a:chOff x="1100988" y="1348025"/>
            <a:chExt cx="310750" cy="492000"/>
          </a:xfrm>
        </p:grpSpPr>
        <p:sp>
          <p:nvSpPr>
            <p:cNvPr id="1245" name="Google Shape;1245;p42"/>
            <p:cNvSpPr/>
            <p:nvPr/>
          </p:nvSpPr>
          <p:spPr>
            <a:xfrm>
              <a:off x="1253513" y="1378950"/>
              <a:ext cx="30975" cy="45350"/>
            </a:xfrm>
            <a:custGeom>
              <a:rect b="b" l="l" r="r" t="t"/>
              <a:pathLst>
                <a:path extrusionOk="0" h="1814" w="1239">
                  <a:moveTo>
                    <a:pt x="1" y="1"/>
                  </a:moveTo>
                  <a:lnTo>
                    <a:pt x="1" y="1814"/>
                  </a:lnTo>
                  <a:lnTo>
                    <a:pt x="1238" y="1814"/>
                  </a:lnTo>
                  <a:lnTo>
                    <a:pt x="1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a:off x="1307988" y="1378950"/>
              <a:ext cx="30975" cy="45350"/>
            </a:xfrm>
            <a:custGeom>
              <a:rect b="b" l="l" r="r" t="t"/>
              <a:pathLst>
                <a:path extrusionOk="0" h="1814" w="1239">
                  <a:moveTo>
                    <a:pt x="1" y="1"/>
                  </a:moveTo>
                  <a:lnTo>
                    <a:pt x="1" y="1814"/>
                  </a:lnTo>
                  <a:lnTo>
                    <a:pt x="1238" y="1814"/>
                  </a:lnTo>
                  <a:lnTo>
                    <a:pt x="12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2"/>
            <p:cNvSpPr/>
            <p:nvPr/>
          </p:nvSpPr>
          <p:spPr>
            <a:xfrm>
              <a:off x="1175513" y="1455225"/>
              <a:ext cx="30975" cy="47075"/>
            </a:xfrm>
            <a:custGeom>
              <a:rect b="b" l="l" r="r" t="t"/>
              <a:pathLst>
                <a:path extrusionOk="0" h="1883" w="1239">
                  <a:moveTo>
                    <a:pt x="0" y="0"/>
                  </a:moveTo>
                  <a:lnTo>
                    <a:pt x="0" y="1883"/>
                  </a:lnTo>
                  <a:lnTo>
                    <a:pt x="1238" y="1883"/>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2"/>
            <p:cNvSpPr/>
            <p:nvPr/>
          </p:nvSpPr>
          <p:spPr>
            <a:xfrm>
              <a:off x="1229988" y="1455225"/>
              <a:ext cx="30950" cy="47075"/>
            </a:xfrm>
            <a:custGeom>
              <a:rect b="b" l="l" r="r" t="t"/>
              <a:pathLst>
                <a:path extrusionOk="0" h="1883" w="1238">
                  <a:moveTo>
                    <a:pt x="0" y="0"/>
                  </a:moveTo>
                  <a:lnTo>
                    <a:pt x="0" y="1883"/>
                  </a:lnTo>
                  <a:lnTo>
                    <a:pt x="1238" y="1883"/>
                  </a:lnTo>
                  <a:lnTo>
                    <a:pt x="12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2"/>
            <p:cNvSpPr/>
            <p:nvPr/>
          </p:nvSpPr>
          <p:spPr>
            <a:xfrm>
              <a:off x="1175513" y="1533225"/>
              <a:ext cx="30975" cy="45350"/>
            </a:xfrm>
            <a:custGeom>
              <a:rect b="b" l="l" r="r" t="t"/>
              <a:pathLst>
                <a:path extrusionOk="0" h="1814" w="1239">
                  <a:moveTo>
                    <a:pt x="0" y="0"/>
                  </a:moveTo>
                  <a:lnTo>
                    <a:pt x="0" y="1813"/>
                  </a:lnTo>
                  <a:lnTo>
                    <a:pt x="1238" y="1813"/>
                  </a:lnTo>
                  <a:lnTo>
                    <a:pt x="12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2"/>
            <p:cNvSpPr/>
            <p:nvPr/>
          </p:nvSpPr>
          <p:spPr>
            <a:xfrm>
              <a:off x="1237388" y="1609475"/>
              <a:ext cx="30975" cy="47100"/>
            </a:xfrm>
            <a:custGeom>
              <a:rect b="b" l="l" r="r" t="t"/>
              <a:pathLst>
                <a:path extrusionOk="0" h="1884" w="1239">
                  <a:moveTo>
                    <a:pt x="1" y="1"/>
                  </a:moveTo>
                  <a:lnTo>
                    <a:pt x="1" y="1883"/>
                  </a:lnTo>
                  <a:lnTo>
                    <a:pt x="1238" y="1883"/>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2"/>
            <p:cNvSpPr/>
            <p:nvPr/>
          </p:nvSpPr>
          <p:spPr>
            <a:xfrm>
              <a:off x="1291863" y="1609475"/>
              <a:ext cx="30975" cy="47100"/>
            </a:xfrm>
            <a:custGeom>
              <a:rect b="b" l="l" r="r" t="t"/>
              <a:pathLst>
                <a:path extrusionOk="0" h="1884" w="1239">
                  <a:moveTo>
                    <a:pt x="1" y="1"/>
                  </a:moveTo>
                  <a:lnTo>
                    <a:pt x="1" y="1883"/>
                  </a:lnTo>
                  <a:lnTo>
                    <a:pt x="1238" y="1883"/>
                  </a:lnTo>
                  <a:lnTo>
                    <a:pt x="12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2"/>
            <p:cNvSpPr/>
            <p:nvPr/>
          </p:nvSpPr>
          <p:spPr>
            <a:xfrm>
              <a:off x="1244788" y="1687500"/>
              <a:ext cx="32725" cy="45325"/>
            </a:xfrm>
            <a:custGeom>
              <a:rect b="b" l="l" r="r" t="t"/>
              <a:pathLst>
                <a:path extrusionOk="0" h="1813" w="1309">
                  <a:moveTo>
                    <a:pt x="1" y="0"/>
                  </a:moveTo>
                  <a:lnTo>
                    <a:pt x="1" y="1813"/>
                  </a:lnTo>
                  <a:lnTo>
                    <a:pt x="1308" y="1813"/>
                  </a:lnTo>
                  <a:lnTo>
                    <a:pt x="13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2"/>
            <p:cNvSpPr/>
            <p:nvPr/>
          </p:nvSpPr>
          <p:spPr>
            <a:xfrm>
              <a:off x="1159388" y="1687500"/>
              <a:ext cx="30975" cy="45325"/>
            </a:xfrm>
            <a:custGeom>
              <a:rect b="b" l="l" r="r" t="t"/>
              <a:pathLst>
                <a:path extrusionOk="0" h="1813" w="1239">
                  <a:moveTo>
                    <a:pt x="0" y="0"/>
                  </a:moveTo>
                  <a:lnTo>
                    <a:pt x="0" y="1813"/>
                  </a:lnTo>
                  <a:lnTo>
                    <a:pt x="1238" y="1813"/>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2"/>
            <p:cNvSpPr/>
            <p:nvPr/>
          </p:nvSpPr>
          <p:spPr>
            <a:xfrm>
              <a:off x="1213863" y="1763750"/>
              <a:ext cx="30950" cy="47100"/>
            </a:xfrm>
            <a:custGeom>
              <a:rect b="b" l="l" r="r" t="t"/>
              <a:pathLst>
                <a:path extrusionOk="0" h="1884" w="1238">
                  <a:moveTo>
                    <a:pt x="0" y="1"/>
                  </a:moveTo>
                  <a:lnTo>
                    <a:pt x="0" y="1883"/>
                  </a:lnTo>
                  <a:lnTo>
                    <a:pt x="1238" y="1883"/>
                  </a:lnTo>
                  <a:lnTo>
                    <a:pt x="1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2"/>
            <p:cNvSpPr/>
            <p:nvPr/>
          </p:nvSpPr>
          <p:spPr>
            <a:xfrm>
              <a:off x="1307988" y="1763750"/>
              <a:ext cx="30975" cy="47100"/>
            </a:xfrm>
            <a:custGeom>
              <a:rect b="b" l="l" r="r" t="t"/>
              <a:pathLst>
                <a:path extrusionOk="0" h="1884" w="1239">
                  <a:moveTo>
                    <a:pt x="1" y="1"/>
                  </a:moveTo>
                  <a:lnTo>
                    <a:pt x="1" y="1883"/>
                  </a:lnTo>
                  <a:lnTo>
                    <a:pt x="1238" y="1883"/>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2"/>
            <p:cNvSpPr/>
            <p:nvPr/>
          </p:nvSpPr>
          <p:spPr>
            <a:xfrm>
              <a:off x="1253513" y="1533225"/>
              <a:ext cx="30975" cy="45350"/>
            </a:xfrm>
            <a:custGeom>
              <a:rect b="b" l="l" r="r" t="t"/>
              <a:pathLst>
                <a:path extrusionOk="0" h="1814" w="1239">
                  <a:moveTo>
                    <a:pt x="1" y="0"/>
                  </a:moveTo>
                  <a:lnTo>
                    <a:pt x="1" y="1813"/>
                  </a:lnTo>
                  <a:lnTo>
                    <a:pt x="1238" y="1813"/>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2"/>
            <p:cNvSpPr/>
            <p:nvPr/>
          </p:nvSpPr>
          <p:spPr>
            <a:xfrm>
              <a:off x="1100988" y="1348025"/>
              <a:ext cx="310750" cy="492000"/>
            </a:xfrm>
            <a:custGeom>
              <a:rect b="b" l="l" r="r" t="t"/>
              <a:pathLst>
                <a:path extrusionOk="0" h="19680" w="12430">
                  <a:moveTo>
                    <a:pt x="11854" y="576"/>
                  </a:moveTo>
                  <a:lnTo>
                    <a:pt x="11854" y="19105"/>
                  </a:lnTo>
                  <a:lnTo>
                    <a:pt x="593" y="19105"/>
                  </a:lnTo>
                  <a:lnTo>
                    <a:pt x="593" y="576"/>
                  </a:lnTo>
                  <a:close/>
                  <a:moveTo>
                    <a:pt x="1" y="0"/>
                  </a:moveTo>
                  <a:lnTo>
                    <a:pt x="1" y="19680"/>
                  </a:lnTo>
                  <a:lnTo>
                    <a:pt x="12429" y="19680"/>
                  </a:lnTo>
                  <a:lnTo>
                    <a:pt x="12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2"/>
            <p:cNvSpPr/>
            <p:nvPr/>
          </p:nvSpPr>
          <p:spPr>
            <a:xfrm>
              <a:off x="1131938" y="1393350"/>
              <a:ext cx="108975" cy="16575"/>
            </a:xfrm>
            <a:custGeom>
              <a:rect b="b" l="l" r="r" t="t"/>
              <a:pathLst>
                <a:path extrusionOk="0" h="663" w="4359">
                  <a:moveTo>
                    <a:pt x="0" y="0"/>
                  </a:moveTo>
                  <a:lnTo>
                    <a:pt x="0" y="662"/>
                  </a:lnTo>
                  <a:lnTo>
                    <a:pt x="4358" y="662"/>
                  </a:lnTo>
                  <a:lnTo>
                    <a:pt x="43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2"/>
            <p:cNvSpPr/>
            <p:nvPr/>
          </p:nvSpPr>
          <p:spPr>
            <a:xfrm>
              <a:off x="1248288" y="1371550"/>
              <a:ext cx="47100" cy="60175"/>
            </a:xfrm>
            <a:custGeom>
              <a:rect b="b" l="l" r="r" t="t"/>
              <a:pathLst>
                <a:path extrusionOk="0" h="2407" w="1884">
                  <a:moveTo>
                    <a:pt x="1238" y="576"/>
                  </a:moveTo>
                  <a:lnTo>
                    <a:pt x="1238" y="1813"/>
                  </a:lnTo>
                  <a:lnTo>
                    <a:pt x="645" y="1813"/>
                  </a:lnTo>
                  <a:lnTo>
                    <a:pt x="645" y="576"/>
                  </a:lnTo>
                  <a:close/>
                  <a:moveTo>
                    <a:pt x="0" y="1"/>
                  </a:moveTo>
                  <a:lnTo>
                    <a:pt x="0" y="2406"/>
                  </a:lnTo>
                  <a:lnTo>
                    <a:pt x="1883" y="2406"/>
                  </a:lnTo>
                  <a:lnTo>
                    <a:pt x="18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2"/>
            <p:cNvSpPr/>
            <p:nvPr/>
          </p:nvSpPr>
          <p:spPr>
            <a:xfrm>
              <a:off x="1302763" y="1371550"/>
              <a:ext cx="47075" cy="60175"/>
            </a:xfrm>
            <a:custGeom>
              <a:rect b="b" l="l" r="r" t="t"/>
              <a:pathLst>
                <a:path extrusionOk="0" h="2407" w="1883">
                  <a:moveTo>
                    <a:pt x="1238" y="576"/>
                  </a:moveTo>
                  <a:lnTo>
                    <a:pt x="1238" y="1813"/>
                  </a:lnTo>
                  <a:lnTo>
                    <a:pt x="645" y="1813"/>
                  </a:lnTo>
                  <a:lnTo>
                    <a:pt x="645" y="576"/>
                  </a:lnTo>
                  <a:close/>
                  <a:moveTo>
                    <a:pt x="0" y="1"/>
                  </a:moveTo>
                  <a:lnTo>
                    <a:pt x="0" y="2406"/>
                  </a:lnTo>
                  <a:lnTo>
                    <a:pt x="1883" y="2406"/>
                  </a:lnTo>
                  <a:lnTo>
                    <a:pt x="18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2"/>
            <p:cNvSpPr/>
            <p:nvPr/>
          </p:nvSpPr>
          <p:spPr>
            <a:xfrm>
              <a:off x="1357238" y="1393350"/>
              <a:ext cx="30950" cy="16575"/>
            </a:xfrm>
            <a:custGeom>
              <a:rect b="b" l="l" r="r" t="t"/>
              <a:pathLst>
                <a:path extrusionOk="0" h="663" w="1238">
                  <a:moveTo>
                    <a:pt x="0" y="0"/>
                  </a:moveTo>
                  <a:lnTo>
                    <a:pt x="0" y="662"/>
                  </a:lnTo>
                  <a:lnTo>
                    <a:pt x="1238" y="662"/>
                  </a:lnTo>
                  <a:lnTo>
                    <a:pt x="12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2"/>
            <p:cNvSpPr/>
            <p:nvPr/>
          </p:nvSpPr>
          <p:spPr>
            <a:xfrm>
              <a:off x="1131938" y="1780300"/>
              <a:ext cx="69300" cy="14425"/>
            </a:xfrm>
            <a:custGeom>
              <a:rect b="b" l="l" r="r" t="t"/>
              <a:pathLst>
                <a:path extrusionOk="0" h="577" w="2772">
                  <a:moveTo>
                    <a:pt x="0" y="1"/>
                  </a:moveTo>
                  <a:lnTo>
                    <a:pt x="0" y="576"/>
                  </a:lnTo>
                  <a:lnTo>
                    <a:pt x="2772" y="576"/>
                  </a:lnTo>
                  <a:lnTo>
                    <a:pt x="27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2"/>
            <p:cNvSpPr/>
            <p:nvPr/>
          </p:nvSpPr>
          <p:spPr>
            <a:xfrm>
              <a:off x="1209938" y="1756350"/>
              <a:ext cx="45775" cy="61900"/>
            </a:xfrm>
            <a:custGeom>
              <a:rect b="b" l="l" r="r" t="t"/>
              <a:pathLst>
                <a:path extrusionOk="0" h="2476" w="1831">
                  <a:moveTo>
                    <a:pt x="1238" y="593"/>
                  </a:moveTo>
                  <a:lnTo>
                    <a:pt x="1238" y="1830"/>
                  </a:lnTo>
                  <a:lnTo>
                    <a:pt x="593" y="1830"/>
                  </a:lnTo>
                  <a:lnTo>
                    <a:pt x="593" y="593"/>
                  </a:lnTo>
                  <a:close/>
                  <a:moveTo>
                    <a:pt x="1" y="0"/>
                  </a:moveTo>
                  <a:lnTo>
                    <a:pt x="1" y="2475"/>
                  </a:lnTo>
                  <a:lnTo>
                    <a:pt x="1831" y="2475"/>
                  </a:lnTo>
                  <a:lnTo>
                    <a:pt x="1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2"/>
            <p:cNvSpPr/>
            <p:nvPr/>
          </p:nvSpPr>
          <p:spPr>
            <a:xfrm>
              <a:off x="1302763" y="1756350"/>
              <a:ext cx="47075" cy="61900"/>
            </a:xfrm>
            <a:custGeom>
              <a:rect b="b" l="l" r="r" t="t"/>
              <a:pathLst>
                <a:path extrusionOk="0" h="2476" w="1883">
                  <a:moveTo>
                    <a:pt x="1238" y="593"/>
                  </a:moveTo>
                  <a:lnTo>
                    <a:pt x="1238" y="1830"/>
                  </a:lnTo>
                  <a:lnTo>
                    <a:pt x="645" y="1830"/>
                  </a:lnTo>
                  <a:lnTo>
                    <a:pt x="645" y="593"/>
                  </a:lnTo>
                  <a:close/>
                  <a:moveTo>
                    <a:pt x="0" y="0"/>
                  </a:moveTo>
                  <a:lnTo>
                    <a:pt x="0" y="2475"/>
                  </a:lnTo>
                  <a:lnTo>
                    <a:pt x="1883" y="2475"/>
                  </a:lnTo>
                  <a:lnTo>
                    <a:pt x="18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2"/>
            <p:cNvSpPr/>
            <p:nvPr/>
          </p:nvSpPr>
          <p:spPr>
            <a:xfrm>
              <a:off x="1357238" y="1780300"/>
              <a:ext cx="30950" cy="14425"/>
            </a:xfrm>
            <a:custGeom>
              <a:rect b="b" l="l" r="r" t="t"/>
              <a:pathLst>
                <a:path extrusionOk="0" h="577" w="1238">
                  <a:moveTo>
                    <a:pt x="0" y="1"/>
                  </a:moveTo>
                  <a:lnTo>
                    <a:pt x="0" y="576"/>
                  </a:lnTo>
                  <a:lnTo>
                    <a:pt x="1238" y="576"/>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2"/>
            <p:cNvSpPr/>
            <p:nvPr/>
          </p:nvSpPr>
          <p:spPr>
            <a:xfrm>
              <a:off x="1279238" y="1471350"/>
              <a:ext cx="108950" cy="14825"/>
            </a:xfrm>
            <a:custGeom>
              <a:rect b="b" l="l" r="r" t="t"/>
              <a:pathLst>
                <a:path extrusionOk="0" h="593" w="4358">
                  <a:moveTo>
                    <a:pt x="0" y="0"/>
                  </a:moveTo>
                  <a:lnTo>
                    <a:pt x="0" y="593"/>
                  </a:lnTo>
                  <a:lnTo>
                    <a:pt x="4358" y="593"/>
                  </a:lnTo>
                  <a:lnTo>
                    <a:pt x="43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2"/>
            <p:cNvSpPr/>
            <p:nvPr/>
          </p:nvSpPr>
          <p:spPr>
            <a:xfrm>
              <a:off x="1224763" y="1447800"/>
              <a:ext cx="47075" cy="61925"/>
            </a:xfrm>
            <a:custGeom>
              <a:rect b="b" l="l" r="r" t="t"/>
              <a:pathLst>
                <a:path extrusionOk="0" h="2477" w="1883">
                  <a:moveTo>
                    <a:pt x="1308" y="576"/>
                  </a:moveTo>
                  <a:lnTo>
                    <a:pt x="1308" y="1814"/>
                  </a:lnTo>
                  <a:lnTo>
                    <a:pt x="645" y="1814"/>
                  </a:lnTo>
                  <a:lnTo>
                    <a:pt x="645" y="576"/>
                  </a:lnTo>
                  <a:close/>
                  <a:moveTo>
                    <a:pt x="0" y="1"/>
                  </a:moveTo>
                  <a:lnTo>
                    <a:pt x="0" y="2476"/>
                  </a:lnTo>
                  <a:lnTo>
                    <a:pt x="1883" y="2476"/>
                  </a:lnTo>
                  <a:lnTo>
                    <a:pt x="18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2"/>
            <p:cNvSpPr/>
            <p:nvPr/>
          </p:nvSpPr>
          <p:spPr>
            <a:xfrm>
              <a:off x="1170288" y="1447800"/>
              <a:ext cx="47075" cy="61925"/>
            </a:xfrm>
            <a:custGeom>
              <a:rect b="b" l="l" r="r" t="t"/>
              <a:pathLst>
                <a:path extrusionOk="0" h="2477" w="1883">
                  <a:moveTo>
                    <a:pt x="1308" y="576"/>
                  </a:moveTo>
                  <a:lnTo>
                    <a:pt x="1308" y="1814"/>
                  </a:lnTo>
                  <a:lnTo>
                    <a:pt x="645" y="1814"/>
                  </a:lnTo>
                  <a:lnTo>
                    <a:pt x="645" y="576"/>
                  </a:lnTo>
                  <a:close/>
                  <a:moveTo>
                    <a:pt x="0" y="1"/>
                  </a:moveTo>
                  <a:lnTo>
                    <a:pt x="0" y="2476"/>
                  </a:lnTo>
                  <a:lnTo>
                    <a:pt x="1883" y="2476"/>
                  </a:lnTo>
                  <a:lnTo>
                    <a:pt x="18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2"/>
            <p:cNvSpPr/>
            <p:nvPr/>
          </p:nvSpPr>
          <p:spPr>
            <a:xfrm>
              <a:off x="1131938" y="1471350"/>
              <a:ext cx="30950" cy="14825"/>
            </a:xfrm>
            <a:custGeom>
              <a:rect b="b" l="l" r="r" t="t"/>
              <a:pathLst>
                <a:path extrusionOk="0" h="593" w="1238">
                  <a:moveTo>
                    <a:pt x="0" y="0"/>
                  </a:moveTo>
                  <a:lnTo>
                    <a:pt x="0" y="593"/>
                  </a:lnTo>
                  <a:lnTo>
                    <a:pt x="1238" y="593"/>
                  </a:lnTo>
                  <a:lnTo>
                    <a:pt x="12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2"/>
            <p:cNvSpPr/>
            <p:nvPr/>
          </p:nvSpPr>
          <p:spPr>
            <a:xfrm>
              <a:off x="1131938" y="1547600"/>
              <a:ext cx="30950" cy="16600"/>
            </a:xfrm>
            <a:custGeom>
              <a:rect b="b" l="l" r="r" t="t"/>
              <a:pathLst>
                <a:path extrusionOk="0" h="664" w="1238">
                  <a:moveTo>
                    <a:pt x="0" y="1"/>
                  </a:moveTo>
                  <a:lnTo>
                    <a:pt x="0" y="663"/>
                  </a:lnTo>
                  <a:lnTo>
                    <a:pt x="1238" y="663"/>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2"/>
            <p:cNvSpPr/>
            <p:nvPr/>
          </p:nvSpPr>
          <p:spPr>
            <a:xfrm>
              <a:off x="1170288" y="1524075"/>
              <a:ext cx="47075" cy="61900"/>
            </a:xfrm>
            <a:custGeom>
              <a:rect b="b" l="l" r="r" t="t"/>
              <a:pathLst>
                <a:path extrusionOk="0" h="2476" w="1883">
                  <a:moveTo>
                    <a:pt x="1308" y="663"/>
                  </a:moveTo>
                  <a:lnTo>
                    <a:pt x="1308" y="1883"/>
                  </a:lnTo>
                  <a:lnTo>
                    <a:pt x="645" y="1883"/>
                  </a:lnTo>
                  <a:lnTo>
                    <a:pt x="645" y="663"/>
                  </a:lnTo>
                  <a:close/>
                  <a:moveTo>
                    <a:pt x="0" y="0"/>
                  </a:moveTo>
                  <a:lnTo>
                    <a:pt x="0" y="2476"/>
                  </a:lnTo>
                  <a:lnTo>
                    <a:pt x="1883" y="2476"/>
                  </a:lnTo>
                  <a:lnTo>
                    <a:pt x="18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2"/>
            <p:cNvSpPr/>
            <p:nvPr/>
          </p:nvSpPr>
          <p:spPr>
            <a:xfrm>
              <a:off x="1248288" y="1524075"/>
              <a:ext cx="47100" cy="61900"/>
            </a:xfrm>
            <a:custGeom>
              <a:rect b="b" l="l" r="r" t="t"/>
              <a:pathLst>
                <a:path extrusionOk="0" h="2476" w="1884">
                  <a:moveTo>
                    <a:pt x="1238" y="663"/>
                  </a:moveTo>
                  <a:lnTo>
                    <a:pt x="1238" y="1883"/>
                  </a:lnTo>
                  <a:lnTo>
                    <a:pt x="645" y="1883"/>
                  </a:lnTo>
                  <a:lnTo>
                    <a:pt x="645" y="663"/>
                  </a:lnTo>
                  <a:close/>
                  <a:moveTo>
                    <a:pt x="0" y="0"/>
                  </a:moveTo>
                  <a:lnTo>
                    <a:pt x="0" y="2476"/>
                  </a:lnTo>
                  <a:lnTo>
                    <a:pt x="1883" y="2476"/>
                  </a:lnTo>
                  <a:lnTo>
                    <a:pt x="18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2"/>
            <p:cNvSpPr/>
            <p:nvPr/>
          </p:nvSpPr>
          <p:spPr>
            <a:xfrm>
              <a:off x="1302763" y="1547600"/>
              <a:ext cx="85425" cy="16600"/>
            </a:xfrm>
            <a:custGeom>
              <a:rect b="b" l="l" r="r" t="t"/>
              <a:pathLst>
                <a:path extrusionOk="0" h="664" w="3417">
                  <a:moveTo>
                    <a:pt x="0" y="1"/>
                  </a:moveTo>
                  <a:lnTo>
                    <a:pt x="0" y="663"/>
                  </a:lnTo>
                  <a:lnTo>
                    <a:pt x="3417" y="663"/>
                  </a:lnTo>
                  <a:lnTo>
                    <a:pt x="34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2"/>
            <p:cNvSpPr/>
            <p:nvPr/>
          </p:nvSpPr>
          <p:spPr>
            <a:xfrm>
              <a:off x="1131938" y="1625600"/>
              <a:ext cx="92850" cy="14850"/>
            </a:xfrm>
            <a:custGeom>
              <a:rect b="b" l="l" r="r" t="t"/>
              <a:pathLst>
                <a:path extrusionOk="0" h="594" w="3714">
                  <a:moveTo>
                    <a:pt x="0" y="1"/>
                  </a:moveTo>
                  <a:lnTo>
                    <a:pt x="0" y="594"/>
                  </a:lnTo>
                  <a:lnTo>
                    <a:pt x="3713" y="594"/>
                  </a:lnTo>
                  <a:lnTo>
                    <a:pt x="37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2"/>
            <p:cNvSpPr/>
            <p:nvPr/>
          </p:nvSpPr>
          <p:spPr>
            <a:xfrm>
              <a:off x="1233913" y="1602075"/>
              <a:ext cx="45350" cy="61900"/>
            </a:xfrm>
            <a:custGeom>
              <a:rect b="b" l="l" r="r" t="t"/>
              <a:pathLst>
                <a:path extrusionOk="0" h="2476" w="1814">
                  <a:moveTo>
                    <a:pt x="1220" y="593"/>
                  </a:moveTo>
                  <a:lnTo>
                    <a:pt x="1220" y="1813"/>
                  </a:lnTo>
                  <a:lnTo>
                    <a:pt x="575" y="1813"/>
                  </a:lnTo>
                  <a:lnTo>
                    <a:pt x="575" y="593"/>
                  </a:lnTo>
                  <a:close/>
                  <a:moveTo>
                    <a:pt x="0" y="1"/>
                  </a:moveTo>
                  <a:lnTo>
                    <a:pt x="0" y="2476"/>
                  </a:lnTo>
                  <a:lnTo>
                    <a:pt x="1813" y="2476"/>
                  </a:lnTo>
                  <a:lnTo>
                    <a:pt x="18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2"/>
            <p:cNvSpPr/>
            <p:nvPr/>
          </p:nvSpPr>
          <p:spPr>
            <a:xfrm>
              <a:off x="1288388" y="1602075"/>
              <a:ext cx="45325" cy="61900"/>
            </a:xfrm>
            <a:custGeom>
              <a:rect b="b" l="l" r="r" t="t"/>
              <a:pathLst>
                <a:path extrusionOk="0" h="2476" w="1813">
                  <a:moveTo>
                    <a:pt x="1220" y="593"/>
                  </a:moveTo>
                  <a:lnTo>
                    <a:pt x="1220" y="1813"/>
                  </a:lnTo>
                  <a:lnTo>
                    <a:pt x="575" y="1813"/>
                  </a:lnTo>
                  <a:lnTo>
                    <a:pt x="575" y="593"/>
                  </a:lnTo>
                  <a:close/>
                  <a:moveTo>
                    <a:pt x="0" y="1"/>
                  </a:moveTo>
                  <a:lnTo>
                    <a:pt x="0" y="2476"/>
                  </a:lnTo>
                  <a:lnTo>
                    <a:pt x="1813" y="2476"/>
                  </a:lnTo>
                  <a:lnTo>
                    <a:pt x="18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2"/>
            <p:cNvSpPr/>
            <p:nvPr/>
          </p:nvSpPr>
          <p:spPr>
            <a:xfrm>
              <a:off x="1342863" y="1625600"/>
              <a:ext cx="45325" cy="14850"/>
            </a:xfrm>
            <a:custGeom>
              <a:rect b="b" l="l" r="r" t="t"/>
              <a:pathLst>
                <a:path extrusionOk="0" h="594" w="1813">
                  <a:moveTo>
                    <a:pt x="0" y="1"/>
                  </a:moveTo>
                  <a:lnTo>
                    <a:pt x="0" y="594"/>
                  </a:lnTo>
                  <a:lnTo>
                    <a:pt x="1813" y="594"/>
                  </a:lnTo>
                  <a:lnTo>
                    <a:pt x="18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2"/>
            <p:cNvSpPr/>
            <p:nvPr/>
          </p:nvSpPr>
          <p:spPr>
            <a:xfrm>
              <a:off x="1131938" y="1701875"/>
              <a:ext cx="14825" cy="14825"/>
            </a:xfrm>
            <a:custGeom>
              <a:rect b="b" l="l" r="r" t="t"/>
              <a:pathLst>
                <a:path extrusionOk="0" h="593" w="593">
                  <a:moveTo>
                    <a:pt x="0" y="0"/>
                  </a:moveTo>
                  <a:lnTo>
                    <a:pt x="0" y="593"/>
                  </a:lnTo>
                  <a:lnTo>
                    <a:pt x="593" y="593"/>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2"/>
            <p:cNvSpPr/>
            <p:nvPr/>
          </p:nvSpPr>
          <p:spPr>
            <a:xfrm>
              <a:off x="1155463" y="1678350"/>
              <a:ext cx="45775" cy="61900"/>
            </a:xfrm>
            <a:custGeom>
              <a:rect b="b" l="l" r="r" t="t"/>
              <a:pathLst>
                <a:path extrusionOk="0" h="2476" w="1831">
                  <a:moveTo>
                    <a:pt x="1238" y="662"/>
                  </a:moveTo>
                  <a:lnTo>
                    <a:pt x="1238" y="1900"/>
                  </a:lnTo>
                  <a:lnTo>
                    <a:pt x="593" y="1900"/>
                  </a:lnTo>
                  <a:lnTo>
                    <a:pt x="593" y="662"/>
                  </a:lnTo>
                  <a:close/>
                  <a:moveTo>
                    <a:pt x="1" y="0"/>
                  </a:moveTo>
                  <a:lnTo>
                    <a:pt x="1" y="2475"/>
                  </a:lnTo>
                  <a:lnTo>
                    <a:pt x="1831" y="2475"/>
                  </a:lnTo>
                  <a:lnTo>
                    <a:pt x="1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2"/>
            <p:cNvSpPr/>
            <p:nvPr/>
          </p:nvSpPr>
          <p:spPr>
            <a:xfrm>
              <a:off x="1240888" y="1678350"/>
              <a:ext cx="45325" cy="61900"/>
            </a:xfrm>
            <a:custGeom>
              <a:rect b="b" l="l" r="r" t="t"/>
              <a:pathLst>
                <a:path extrusionOk="0" h="2476" w="1813">
                  <a:moveTo>
                    <a:pt x="1238" y="662"/>
                  </a:moveTo>
                  <a:lnTo>
                    <a:pt x="1238" y="1900"/>
                  </a:lnTo>
                  <a:lnTo>
                    <a:pt x="593" y="1900"/>
                  </a:lnTo>
                  <a:lnTo>
                    <a:pt x="593" y="662"/>
                  </a:lnTo>
                  <a:close/>
                  <a:moveTo>
                    <a:pt x="0" y="0"/>
                  </a:moveTo>
                  <a:lnTo>
                    <a:pt x="0" y="2475"/>
                  </a:lnTo>
                  <a:lnTo>
                    <a:pt x="1813" y="2475"/>
                  </a:lnTo>
                  <a:lnTo>
                    <a:pt x="18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2"/>
            <p:cNvSpPr/>
            <p:nvPr/>
          </p:nvSpPr>
          <p:spPr>
            <a:xfrm>
              <a:off x="1295363" y="1701875"/>
              <a:ext cx="92825" cy="14825"/>
            </a:xfrm>
            <a:custGeom>
              <a:rect b="b" l="l" r="r" t="t"/>
              <a:pathLst>
                <a:path extrusionOk="0" h="593" w="3713">
                  <a:moveTo>
                    <a:pt x="0" y="0"/>
                  </a:moveTo>
                  <a:lnTo>
                    <a:pt x="0" y="593"/>
                  </a:lnTo>
                  <a:lnTo>
                    <a:pt x="3713" y="593"/>
                  </a:lnTo>
                  <a:lnTo>
                    <a:pt x="37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2"/>
            <p:cNvSpPr/>
            <p:nvPr/>
          </p:nvSpPr>
          <p:spPr>
            <a:xfrm>
              <a:off x="1264413" y="1780300"/>
              <a:ext cx="30975" cy="14425"/>
            </a:xfrm>
            <a:custGeom>
              <a:rect b="b" l="l" r="r" t="t"/>
              <a:pathLst>
                <a:path extrusionOk="0" h="577" w="1239">
                  <a:moveTo>
                    <a:pt x="0" y="1"/>
                  </a:moveTo>
                  <a:lnTo>
                    <a:pt x="0" y="576"/>
                  </a:lnTo>
                  <a:lnTo>
                    <a:pt x="1238" y="576"/>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2"/>
            <p:cNvSpPr/>
            <p:nvPr/>
          </p:nvSpPr>
          <p:spPr>
            <a:xfrm>
              <a:off x="1209938" y="1701875"/>
              <a:ext cx="24000" cy="14825"/>
            </a:xfrm>
            <a:custGeom>
              <a:rect b="b" l="l" r="r" t="t"/>
              <a:pathLst>
                <a:path extrusionOk="0" h="593" w="960">
                  <a:moveTo>
                    <a:pt x="1" y="0"/>
                  </a:moveTo>
                  <a:lnTo>
                    <a:pt x="1" y="593"/>
                  </a:lnTo>
                  <a:lnTo>
                    <a:pt x="959" y="593"/>
                  </a:lnTo>
                  <a:lnTo>
                    <a:pt x="9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2"/>
            <p:cNvSpPr/>
            <p:nvPr/>
          </p:nvSpPr>
          <p:spPr>
            <a:xfrm>
              <a:off x="1224763" y="1547600"/>
              <a:ext cx="16150" cy="16600"/>
            </a:xfrm>
            <a:custGeom>
              <a:rect b="b" l="l" r="r" t="t"/>
              <a:pathLst>
                <a:path extrusionOk="0" h="664" w="646">
                  <a:moveTo>
                    <a:pt x="0" y="1"/>
                  </a:moveTo>
                  <a:lnTo>
                    <a:pt x="0" y="663"/>
                  </a:lnTo>
                  <a:lnTo>
                    <a:pt x="645" y="663"/>
                  </a:lnTo>
                  <a:lnTo>
                    <a:pt x="6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42"/>
          <p:cNvGrpSpPr/>
          <p:nvPr/>
        </p:nvGrpSpPr>
        <p:grpSpPr>
          <a:xfrm>
            <a:off x="1010363" y="2026825"/>
            <a:ext cx="492000" cy="492025"/>
            <a:chOff x="1010363" y="1883950"/>
            <a:chExt cx="492000" cy="492025"/>
          </a:xfrm>
        </p:grpSpPr>
        <p:sp>
          <p:nvSpPr>
            <p:cNvPr id="1286" name="Google Shape;1286;p42"/>
            <p:cNvSpPr/>
            <p:nvPr/>
          </p:nvSpPr>
          <p:spPr>
            <a:xfrm>
              <a:off x="1193813" y="2060025"/>
              <a:ext cx="277625" cy="154275"/>
            </a:xfrm>
            <a:custGeom>
              <a:rect b="b" l="l" r="r" t="t"/>
              <a:pathLst>
                <a:path extrusionOk="0" h="6171" w="11105">
                  <a:moveTo>
                    <a:pt x="3121" y="0"/>
                  </a:moveTo>
                  <a:cubicBezTo>
                    <a:pt x="1378" y="0"/>
                    <a:pt x="1" y="1377"/>
                    <a:pt x="1" y="3120"/>
                  </a:cubicBezTo>
                  <a:cubicBezTo>
                    <a:pt x="1" y="4794"/>
                    <a:pt x="1378" y="6171"/>
                    <a:pt x="3121" y="6171"/>
                  </a:cubicBezTo>
                  <a:lnTo>
                    <a:pt x="11104" y="6171"/>
                  </a:lnTo>
                  <a:lnTo>
                    <a:pt x="111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2"/>
            <p:cNvSpPr/>
            <p:nvPr/>
          </p:nvSpPr>
          <p:spPr>
            <a:xfrm>
              <a:off x="1017763" y="1890925"/>
              <a:ext cx="161700" cy="477650"/>
            </a:xfrm>
            <a:custGeom>
              <a:rect b="b" l="l" r="r" t="t"/>
              <a:pathLst>
                <a:path extrusionOk="0" h="19106" w="6468">
                  <a:moveTo>
                    <a:pt x="0" y="1"/>
                  </a:moveTo>
                  <a:lnTo>
                    <a:pt x="0" y="19105"/>
                  </a:lnTo>
                  <a:lnTo>
                    <a:pt x="6467" y="19105"/>
                  </a:lnTo>
                  <a:lnTo>
                    <a:pt x="64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2"/>
            <p:cNvSpPr/>
            <p:nvPr/>
          </p:nvSpPr>
          <p:spPr>
            <a:xfrm>
              <a:off x="1193813" y="2066975"/>
              <a:ext cx="40125" cy="139925"/>
            </a:xfrm>
            <a:custGeom>
              <a:rect b="b" l="l" r="r" t="t"/>
              <a:pathLst>
                <a:path extrusionOk="0" h="5597" w="1605">
                  <a:moveTo>
                    <a:pt x="1604" y="1"/>
                  </a:moveTo>
                  <a:lnTo>
                    <a:pt x="942" y="663"/>
                  </a:lnTo>
                  <a:lnTo>
                    <a:pt x="1" y="2476"/>
                  </a:lnTo>
                  <a:lnTo>
                    <a:pt x="367" y="4080"/>
                  </a:lnTo>
                  <a:lnTo>
                    <a:pt x="1604" y="5596"/>
                  </a:lnTo>
                  <a:lnTo>
                    <a:pt x="1604" y="960"/>
                  </a:lnTo>
                  <a:lnTo>
                    <a:pt x="16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2"/>
            <p:cNvSpPr/>
            <p:nvPr/>
          </p:nvSpPr>
          <p:spPr>
            <a:xfrm>
              <a:off x="1217338" y="2214275"/>
              <a:ext cx="278050" cy="154300"/>
            </a:xfrm>
            <a:custGeom>
              <a:rect b="b" l="l" r="r" t="t"/>
              <a:pathLst>
                <a:path extrusionOk="0" h="6172" w="11122">
                  <a:moveTo>
                    <a:pt x="1" y="1"/>
                  </a:moveTo>
                  <a:lnTo>
                    <a:pt x="1" y="6171"/>
                  </a:lnTo>
                  <a:lnTo>
                    <a:pt x="8071" y="6171"/>
                  </a:lnTo>
                  <a:cubicBezTo>
                    <a:pt x="9727" y="6171"/>
                    <a:pt x="11122" y="4794"/>
                    <a:pt x="11122" y="3121"/>
                  </a:cubicBezTo>
                  <a:cubicBezTo>
                    <a:pt x="11122" y="1378"/>
                    <a:pt x="9727" y="1"/>
                    <a:pt x="80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2"/>
            <p:cNvSpPr/>
            <p:nvPr/>
          </p:nvSpPr>
          <p:spPr>
            <a:xfrm>
              <a:off x="1457038" y="2221700"/>
              <a:ext cx="38350" cy="139450"/>
            </a:xfrm>
            <a:custGeom>
              <a:rect b="b" l="l" r="r" t="t"/>
              <a:pathLst>
                <a:path extrusionOk="0" h="5578" w="1534">
                  <a:moveTo>
                    <a:pt x="0" y="0"/>
                  </a:moveTo>
                  <a:lnTo>
                    <a:pt x="0" y="941"/>
                  </a:lnTo>
                  <a:lnTo>
                    <a:pt x="0" y="5578"/>
                  </a:lnTo>
                  <a:lnTo>
                    <a:pt x="1238" y="4061"/>
                  </a:lnTo>
                  <a:lnTo>
                    <a:pt x="1534" y="2458"/>
                  </a:lnTo>
                  <a:lnTo>
                    <a:pt x="575" y="64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2"/>
            <p:cNvSpPr/>
            <p:nvPr/>
          </p:nvSpPr>
          <p:spPr>
            <a:xfrm>
              <a:off x="1426088" y="2214275"/>
              <a:ext cx="30975" cy="154300"/>
            </a:xfrm>
            <a:custGeom>
              <a:rect b="b" l="l" r="r" t="t"/>
              <a:pathLst>
                <a:path extrusionOk="0" h="6172" w="1239">
                  <a:moveTo>
                    <a:pt x="0" y="1"/>
                  </a:moveTo>
                  <a:lnTo>
                    <a:pt x="0" y="6171"/>
                  </a:lnTo>
                  <a:lnTo>
                    <a:pt x="1238" y="5875"/>
                  </a:lnTo>
                  <a:lnTo>
                    <a:pt x="1238" y="297"/>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2"/>
            <p:cNvSpPr/>
            <p:nvPr/>
          </p:nvSpPr>
          <p:spPr>
            <a:xfrm>
              <a:off x="1017763" y="1890925"/>
              <a:ext cx="107225" cy="477650"/>
            </a:xfrm>
            <a:custGeom>
              <a:rect b="b" l="l" r="r" t="t"/>
              <a:pathLst>
                <a:path extrusionOk="0" h="19106" w="4289">
                  <a:moveTo>
                    <a:pt x="0" y="1"/>
                  </a:moveTo>
                  <a:lnTo>
                    <a:pt x="0" y="19105"/>
                  </a:lnTo>
                  <a:lnTo>
                    <a:pt x="4288" y="19105"/>
                  </a:lnTo>
                  <a:lnTo>
                    <a:pt x="42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2"/>
            <p:cNvSpPr/>
            <p:nvPr/>
          </p:nvSpPr>
          <p:spPr>
            <a:xfrm>
              <a:off x="1233913" y="2060025"/>
              <a:ext cx="37925" cy="154275"/>
            </a:xfrm>
            <a:custGeom>
              <a:rect b="b" l="l" r="r" t="t"/>
              <a:pathLst>
                <a:path extrusionOk="0" h="6171" w="1517">
                  <a:moveTo>
                    <a:pt x="1517" y="0"/>
                  </a:moveTo>
                  <a:lnTo>
                    <a:pt x="0" y="279"/>
                  </a:lnTo>
                  <a:lnTo>
                    <a:pt x="0" y="6171"/>
                  </a:lnTo>
                  <a:lnTo>
                    <a:pt x="1517" y="6171"/>
                  </a:lnTo>
                  <a:lnTo>
                    <a:pt x="1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a:off x="1100988" y="1890925"/>
              <a:ext cx="24000" cy="477650"/>
            </a:xfrm>
            <a:custGeom>
              <a:rect b="b" l="l" r="r" t="t"/>
              <a:pathLst>
                <a:path extrusionOk="0" h="19106" w="960">
                  <a:moveTo>
                    <a:pt x="1" y="1"/>
                  </a:moveTo>
                  <a:lnTo>
                    <a:pt x="1" y="19105"/>
                  </a:lnTo>
                  <a:lnTo>
                    <a:pt x="959" y="19105"/>
                  </a:lnTo>
                  <a:lnTo>
                    <a:pt x="9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a:off x="1070488" y="2237800"/>
              <a:ext cx="54500" cy="54500"/>
            </a:xfrm>
            <a:custGeom>
              <a:rect b="b" l="l" r="r" t="t"/>
              <a:pathLst>
                <a:path extrusionOk="0" h="2180" w="2180">
                  <a:moveTo>
                    <a:pt x="1081" y="1"/>
                  </a:moveTo>
                  <a:cubicBezTo>
                    <a:pt x="506" y="1"/>
                    <a:pt x="1" y="506"/>
                    <a:pt x="1" y="1099"/>
                  </a:cubicBezTo>
                  <a:cubicBezTo>
                    <a:pt x="1" y="1674"/>
                    <a:pt x="506" y="2180"/>
                    <a:pt x="1081" y="2180"/>
                  </a:cubicBezTo>
                  <a:cubicBezTo>
                    <a:pt x="1744" y="2180"/>
                    <a:pt x="2179" y="1674"/>
                    <a:pt x="2179" y="1099"/>
                  </a:cubicBezTo>
                  <a:cubicBezTo>
                    <a:pt x="2179" y="506"/>
                    <a:pt x="1744" y="1"/>
                    <a:pt x="1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a:off x="1010363" y="1883950"/>
              <a:ext cx="176075" cy="492025"/>
            </a:xfrm>
            <a:custGeom>
              <a:rect b="b" l="l" r="r" t="t"/>
              <a:pathLst>
                <a:path extrusionOk="0" h="19681" w="7043">
                  <a:moveTo>
                    <a:pt x="6467" y="576"/>
                  </a:moveTo>
                  <a:lnTo>
                    <a:pt x="6467" y="19088"/>
                  </a:lnTo>
                  <a:lnTo>
                    <a:pt x="575" y="19088"/>
                  </a:lnTo>
                  <a:lnTo>
                    <a:pt x="575" y="576"/>
                  </a:lnTo>
                  <a:close/>
                  <a:moveTo>
                    <a:pt x="0" y="1"/>
                  </a:moveTo>
                  <a:lnTo>
                    <a:pt x="0" y="19681"/>
                  </a:lnTo>
                  <a:lnTo>
                    <a:pt x="7042" y="19681"/>
                  </a:lnTo>
                  <a:lnTo>
                    <a:pt x="70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1048688" y="1921875"/>
              <a:ext cx="99825" cy="14400"/>
            </a:xfrm>
            <a:custGeom>
              <a:rect b="b" l="l" r="r" t="t"/>
              <a:pathLst>
                <a:path extrusionOk="0" h="576" w="3993">
                  <a:moveTo>
                    <a:pt x="1" y="0"/>
                  </a:moveTo>
                  <a:lnTo>
                    <a:pt x="1" y="576"/>
                  </a:lnTo>
                  <a:lnTo>
                    <a:pt x="3993" y="576"/>
                  </a:lnTo>
                  <a:lnTo>
                    <a:pt x="39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a:off x="1048688" y="2323225"/>
              <a:ext cx="99825" cy="14400"/>
            </a:xfrm>
            <a:custGeom>
              <a:rect b="b" l="l" r="r" t="t"/>
              <a:pathLst>
                <a:path extrusionOk="0" h="576" w="3993">
                  <a:moveTo>
                    <a:pt x="1" y="0"/>
                  </a:moveTo>
                  <a:lnTo>
                    <a:pt x="1" y="576"/>
                  </a:lnTo>
                  <a:lnTo>
                    <a:pt x="3993" y="576"/>
                  </a:lnTo>
                  <a:lnTo>
                    <a:pt x="39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a:off x="1048688" y="1952825"/>
              <a:ext cx="99825" cy="14400"/>
            </a:xfrm>
            <a:custGeom>
              <a:rect b="b" l="l" r="r" t="t"/>
              <a:pathLst>
                <a:path extrusionOk="0" h="576" w="3993">
                  <a:moveTo>
                    <a:pt x="1" y="0"/>
                  </a:moveTo>
                  <a:lnTo>
                    <a:pt x="1" y="575"/>
                  </a:lnTo>
                  <a:lnTo>
                    <a:pt x="3993" y="575"/>
                  </a:lnTo>
                  <a:lnTo>
                    <a:pt x="39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a:off x="1079213" y="1983750"/>
              <a:ext cx="38375" cy="14400"/>
            </a:xfrm>
            <a:custGeom>
              <a:rect b="b" l="l" r="r" t="t"/>
              <a:pathLst>
                <a:path extrusionOk="0" h="576" w="1535">
                  <a:moveTo>
                    <a:pt x="0" y="1"/>
                  </a:moveTo>
                  <a:lnTo>
                    <a:pt x="0" y="576"/>
                  </a:lnTo>
                  <a:lnTo>
                    <a:pt x="1534" y="576"/>
                  </a:lnTo>
                  <a:lnTo>
                    <a:pt x="15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a:off x="1063088" y="2230400"/>
              <a:ext cx="68875" cy="69325"/>
            </a:xfrm>
            <a:custGeom>
              <a:rect b="b" l="l" r="r" t="t"/>
              <a:pathLst>
                <a:path extrusionOk="0" h="2773" w="2755">
                  <a:moveTo>
                    <a:pt x="1377" y="593"/>
                  </a:moveTo>
                  <a:cubicBezTo>
                    <a:pt x="1813" y="593"/>
                    <a:pt x="2179" y="959"/>
                    <a:pt x="2179" y="1395"/>
                  </a:cubicBezTo>
                  <a:cubicBezTo>
                    <a:pt x="2179" y="1831"/>
                    <a:pt x="1813" y="2180"/>
                    <a:pt x="1377" y="2180"/>
                  </a:cubicBezTo>
                  <a:cubicBezTo>
                    <a:pt x="941" y="2180"/>
                    <a:pt x="645" y="1831"/>
                    <a:pt x="645" y="1395"/>
                  </a:cubicBezTo>
                  <a:cubicBezTo>
                    <a:pt x="645" y="959"/>
                    <a:pt x="941" y="593"/>
                    <a:pt x="1377" y="593"/>
                  </a:cubicBezTo>
                  <a:close/>
                  <a:moveTo>
                    <a:pt x="1377" y="1"/>
                  </a:moveTo>
                  <a:cubicBezTo>
                    <a:pt x="645" y="1"/>
                    <a:pt x="0" y="593"/>
                    <a:pt x="0" y="1395"/>
                  </a:cubicBezTo>
                  <a:cubicBezTo>
                    <a:pt x="0" y="2110"/>
                    <a:pt x="645" y="2772"/>
                    <a:pt x="1377" y="2772"/>
                  </a:cubicBezTo>
                  <a:cubicBezTo>
                    <a:pt x="2179" y="2772"/>
                    <a:pt x="2754" y="2110"/>
                    <a:pt x="2754" y="1395"/>
                  </a:cubicBezTo>
                  <a:cubicBezTo>
                    <a:pt x="2754" y="593"/>
                    <a:pt x="2179" y="1"/>
                    <a:pt x="13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1193813" y="2206875"/>
              <a:ext cx="308550" cy="169100"/>
            </a:xfrm>
            <a:custGeom>
              <a:rect b="b" l="l" r="r" t="t"/>
              <a:pathLst>
                <a:path extrusionOk="0" h="6764" w="12342">
                  <a:moveTo>
                    <a:pt x="1" y="0"/>
                  </a:moveTo>
                  <a:lnTo>
                    <a:pt x="1" y="593"/>
                  </a:lnTo>
                  <a:lnTo>
                    <a:pt x="9012" y="593"/>
                  </a:lnTo>
                  <a:cubicBezTo>
                    <a:pt x="10529" y="593"/>
                    <a:pt x="11767" y="1813"/>
                    <a:pt x="11767" y="3417"/>
                  </a:cubicBezTo>
                  <a:cubicBezTo>
                    <a:pt x="11767" y="4951"/>
                    <a:pt x="10529" y="6171"/>
                    <a:pt x="9012" y="6171"/>
                  </a:cubicBezTo>
                  <a:lnTo>
                    <a:pt x="1" y="6171"/>
                  </a:lnTo>
                  <a:lnTo>
                    <a:pt x="1" y="6764"/>
                  </a:lnTo>
                  <a:lnTo>
                    <a:pt x="9012" y="6764"/>
                  </a:lnTo>
                  <a:cubicBezTo>
                    <a:pt x="10825" y="6764"/>
                    <a:pt x="12342" y="5230"/>
                    <a:pt x="12342" y="3417"/>
                  </a:cubicBezTo>
                  <a:cubicBezTo>
                    <a:pt x="12342" y="1534"/>
                    <a:pt x="10825" y="0"/>
                    <a:pt x="90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a:off x="1449613" y="2252200"/>
              <a:ext cx="14850" cy="78450"/>
            </a:xfrm>
            <a:custGeom>
              <a:rect b="b" l="l" r="r" t="t"/>
              <a:pathLst>
                <a:path extrusionOk="0" h="3138" w="594">
                  <a:moveTo>
                    <a:pt x="1" y="0"/>
                  </a:moveTo>
                  <a:lnTo>
                    <a:pt x="1" y="3138"/>
                  </a:lnTo>
                  <a:lnTo>
                    <a:pt x="593" y="3138"/>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p:nvPr/>
          </p:nvSpPr>
          <p:spPr>
            <a:xfrm>
              <a:off x="1217338" y="2237800"/>
              <a:ext cx="216175" cy="14425"/>
            </a:xfrm>
            <a:custGeom>
              <a:rect b="b" l="l" r="r" t="t"/>
              <a:pathLst>
                <a:path extrusionOk="0" h="577" w="8647">
                  <a:moveTo>
                    <a:pt x="1" y="1"/>
                  </a:moveTo>
                  <a:lnTo>
                    <a:pt x="1" y="576"/>
                  </a:lnTo>
                  <a:lnTo>
                    <a:pt x="8647" y="576"/>
                  </a:lnTo>
                  <a:lnTo>
                    <a:pt x="8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a:off x="1217338" y="2268750"/>
              <a:ext cx="216175" cy="14400"/>
            </a:xfrm>
            <a:custGeom>
              <a:rect b="b" l="l" r="r" t="t"/>
              <a:pathLst>
                <a:path extrusionOk="0" h="576" w="8647">
                  <a:moveTo>
                    <a:pt x="1" y="1"/>
                  </a:moveTo>
                  <a:lnTo>
                    <a:pt x="1" y="576"/>
                  </a:lnTo>
                  <a:lnTo>
                    <a:pt x="8647" y="576"/>
                  </a:lnTo>
                  <a:lnTo>
                    <a:pt x="8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a:off x="1217338" y="2299700"/>
              <a:ext cx="216175" cy="14400"/>
            </a:xfrm>
            <a:custGeom>
              <a:rect b="b" l="l" r="r" t="t"/>
              <a:pathLst>
                <a:path extrusionOk="0" h="576" w="8647">
                  <a:moveTo>
                    <a:pt x="1" y="0"/>
                  </a:moveTo>
                  <a:lnTo>
                    <a:pt x="1" y="575"/>
                  </a:lnTo>
                  <a:lnTo>
                    <a:pt x="8647" y="575"/>
                  </a:lnTo>
                  <a:lnTo>
                    <a:pt x="86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a:off x="1217338" y="2330625"/>
              <a:ext cx="216175" cy="14425"/>
            </a:xfrm>
            <a:custGeom>
              <a:rect b="b" l="l" r="r" t="t"/>
              <a:pathLst>
                <a:path extrusionOk="0" h="577" w="8647">
                  <a:moveTo>
                    <a:pt x="1" y="1"/>
                  </a:moveTo>
                  <a:lnTo>
                    <a:pt x="1" y="576"/>
                  </a:lnTo>
                  <a:lnTo>
                    <a:pt x="8647" y="576"/>
                  </a:lnTo>
                  <a:lnTo>
                    <a:pt x="8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a:off x="1186413" y="2052600"/>
              <a:ext cx="308975" cy="169125"/>
            </a:xfrm>
            <a:custGeom>
              <a:rect b="b" l="l" r="r" t="t"/>
              <a:pathLst>
                <a:path extrusionOk="0" h="6765" w="12359">
                  <a:moveTo>
                    <a:pt x="3417" y="1"/>
                  </a:moveTo>
                  <a:cubicBezTo>
                    <a:pt x="1534" y="1"/>
                    <a:pt x="0" y="1535"/>
                    <a:pt x="0" y="3417"/>
                  </a:cubicBezTo>
                  <a:cubicBezTo>
                    <a:pt x="0" y="5230"/>
                    <a:pt x="1534" y="6764"/>
                    <a:pt x="3417" y="6764"/>
                  </a:cubicBezTo>
                  <a:lnTo>
                    <a:pt x="12359" y="6764"/>
                  </a:lnTo>
                  <a:lnTo>
                    <a:pt x="12359" y="6171"/>
                  </a:lnTo>
                  <a:lnTo>
                    <a:pt x="3417" y="6171"/>
                  </a:lnTo>
                  <a:cubicBezTo>
                    <a:pt x="1900" y="6171"/>
                    <a:pt x="663" y="4934"/>
                    <a:pt x="663" y="3417"/>
                  </a:cubicBezTo>
                  <a:cubicBezTo>
                    <a:pt x="663" y="1883"/>
                    <a:pt x="1900" y="576"/>
                    <a:pt x="3417" y="576"/>
                  </a:cubicBezTo>
                  <a:lnTo>
                    <a:pt x="12359" y="576"/>
                  </a:lnTo>
                  <a:lnTo>
                    <a:pt x="12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2"/>
            <p:cNvSpPr/>
            <p:nvPr/>
          </p:nvSpPr>
          <p:spPr>
            <a:xfrm>
              <a:off x="1226488" y="2097925"/>
              <a:ext cx="14425" cy="78025"/>
            </a:xfrm>
            <a:custGeom>
              <a:rect b="b" l="l" r="r" t="t"/>
              <a:pathLst>
                <a:path extrusionOk="0" h="3121" w="577">
                  <a:moveTo>
                    <a:pt x="1" y="1"/>
                  </a:moveTo>
                  <a:lnTo>
                    <a:pt x="1" y="3121"/>
                  </a:lnTo>
                  <a:lnTo>
                    <a:pt x="576" y="3121"/>
                  </a:lnTo>
                  <a:lnTo>
                    <a:pt x="5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a:off x="1255688" y="2083550"/>
              <a:ext cx="215750" cy="14400"/>
            </a:xfrm>
            <a:custGeom>
              <a:rect b="b" l="l" r="r" t="t"/>
              <a:pathLst>
                <a:path extrusionOk="0" h="576" w="8630">
                  <a:moveTo>
                    <a:pt x="1" y="0"/>
                  </a:moveTo>
                  <a:lnTo>
                    <a:pt x="1" y="576"/>
                  </a:lnTo>
                  <a:lnTo>
                    <a:pt x="8629" y="576"/>
                  </a:lnTo>
                  <a:lnTo>
                    <a:pt x="86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a:off x="1255688" y="2114475"/>
              <a:ext cx="215750" cy="14425"/>
            </a:xfrm>
            <a:custGeom>
              <a:rect b="b" l="l" r="r" t="t"/>
              <a:pathLst>
                <a:path extrusionOk="0" h="577" w="8630">
                  <a:moveTo>
                    <a:pt x="1" y="1"/>
                  </a:moveTo>
                  <a:lnTo>
                    <a:pt x="1" y="576"/>
                  </a:lnTo>
                  <a:lnTo>
                    <a:pt x="8629" y="576"/>
                  </a:lnTo>
                  <a:lnTo>
                    <a:pt x="86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a:off x="1255688" y="2145425"/>
              <a:ext cx="215750" cy="14400"/>
            </a:xfrm>
            <a:custGeom>
              <a:rect b="b" l="l" r="r" t="t"/>
              <a:pathLst>
                <a:path extrusionOk="0" h="576" w="8630">
                  <a:moveTo>
                    <a:pt x="1" y="1"/>
                  </a:moveTo>
                  <a:lnTo>
                    <a:pt x="1" y="576"/>
                  </a:lnTo>
                  <a:lnTo>
                    <a:pt x="8629" y="576"/>
                  </a:lnTo>
                  <a:lnTo>
                    <a:pt x="86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a:off x="1255688" y="2175925"/>
              <a:ext cx="215750" cy="14850"/>
            </a:xfrm>
            <a:custGeom>
              <a:rect b="b" l="l" r="r" t="t"/>
              <a:pathLst>
                <a:path extrusionOk="0" h="594" w="8630">
                  <a:moveTo>
                    <a:pt x="1" y="1"/>
                  </a:moveTo>
                  <a:lnTo>
                    <a:pt x="1" y="593"/>
                  </a:lnTo>
                  <a:lnTo>
                    <a:pt x="8629" y="593"/>
                  </a:lnTo>
                  <a:lnTo>
                    <a:pt x="86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42"/>
          <p:cNvGrpSpPr/>
          <p:nvPr/>
        </p:nvGrpSpPr>
        <p:grpSpPr>
          <a:xfrm>
            <a:off x="1133688" y="3382300"/>
            <a:ext cx="245350" cy="493750"/>
            <a:chOff x="1133688" y="3334675"/>
            <a:chExt cx="245350" cy="493750"/>
          </a:xfrm>
        </p:grpSpPr>
        <p:sp>
          <p:nvSpPr>
            <p:cNvPr id="1315" name="Google Shape;1315;p42"/>
            <p:cNvSpPr/>
            <p:nvPr/>
          </p:nvSpPr>
          <p:spPr>
            <a:xfrm>
              <a:off x="1240888" y="3632992"/>
              <a:ext cx="107225" cy="183475"/>
            </a:xfrm>
            <a:custGeom>
              <a:rect b="b" l="l" r="r" t="t"/>
              <a:pathLst>
                <a:path extrusionOk="0" h="7339" w="4289">
                  <a:moveTo>
                    <a:pt x="1307" y="0"/>
                  </a:moveTo>
                  <a:cubicBezTo>
                    <a:pt x="593" y="0"/>
                    <a:pt x="0" y="575"/>
                    <a:pt x="0" y="1307"/>
                  </a:cubicBezTo>
                  <a:lnTo>
                    <a:pt x="0" y="6467"/>
                  </a:lnTo>
                  <a:cubicBezTo>
                    <a:pt x="0" y="6972"/>
                    <a:pt x="366" y="7339"/>
                    <a:pt x="872" y="7339"/>
                  </a:cubicBezTo>
                  <a:lnTo>
                    <a:pt x="3417" y="7339"/>
                  </a:lnTo>
                  <a:cubicBezTo>
                    <a:pt x="3922" y="7339"/>
                    <a:pt x="4288" y="6972"/>
                    <a:pt x="4288" y="6467"/>
                  </a:cubicBezTo>
                  <a:lnTo>
                    <a:pt x="4288" y="1307"/>
                  </a:lnTo>
                  <a:cubicBezTo>
                    <a:pt x="4288" y="575"/>
                    <a:pt x="3713" y="0"/>
                    <a:pt x="29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1240888" y="3632300"/>
              <a:ext cx="107225" cy="34450"/>
            </a:xfrm>
            <a:custGeom>
              <a:rect b="b" l="l" r="r" t="t"/>
              <a:pathLst>
                <a:path extrusionOk="0" h="1378" w="4289">
                  <a:moveTo>
                    <a:pt x="1029" y="1"/>
                  </a:moveTo>
                  <a:cubicBezTo>
                    <a:pt x="436" y="1"/>
                    <a:pt x="0" y="576"/>
                    <a:pt x="0" y="1168"/>
                  </a:cubicBezTo>
                  <a:lnTo>
                    <a:pt x="0" y="1378"/>
                  </a:lnTo>
                  <a:lnTo>
                    <a:pt x="4288" y="1378"/>
                  </a:lnTo>
                  <a:lnTo>
                    <a:pt x="4288" y="1168"/>
                  </a:lnTo>
                  <a:cubicBezTo>
                    <a:pt x="4288" y="576"/>
                    <a:pt x="3852" y="70"/>
                    <a:pt x="3347" y="70"/>
                  </a:cubicBezTo>
                  <a:lnTo>
                    <a:pt x="10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1233913" y="3619675"/>
              <a:ext cx="123350" cy="208750"/>
            </a:xfrm>
            <a:custGeom>
              <a:rect b="b" l="l" r="r" t="t"/>
              <a:pathLst>
                <a:path extrusionOk="0" h="8350" w="4934">
                  <a:moveTo>
                    <a:pt x="3051" y="645"/>
                  </a:moveTo>
                  <a:cubicBezTo>
                    <a:pt x="3765" y="645"/>
                    <a:pt x="4271" y="1168"/>
                    <a:pt x="4271" y="1883"/>
                  </a:cubicBezTo>
                  <a:lnTo>
                    <a:pt x="4271" y="6537"/>
                  </a:lnTo>
                  <a:cubicBezTo>
                    <a:pt x="4271" y="7182"/>
                    <a:pt x="3765" y="7774"/>
                    <a:pt x="3051" y="7774"/>
                  </a:cubicBezTo>
                  <a:lnTo>
                    <a:pt x="1813" y="7774"/>
                  </a:lnTo>
                  <a:cubicBezTo>
                    <a:pt x="1151" y="7774"/>
                    <a:pt x="575" y="7182"/>
                    <a:pt x="575" y="6537"/>
                  </a:cubicBezTo>
                  <a:lnTo>
                    <a:pt x="575" y="1883"/>
                  </a:lnTo>
                  <a:cubicBezTo>
                    <a:pt x="575" y="1168"/>
                    <a:pt x="1151" y="645"/>
                    <a:pt x="1813" y="645"/>
                  </a:cubicBezTo>
                  <a:close/>
                  <a:moveTo>
                    <a:pt x="1813" y="0"/>
                  </a:moveTo>
                  <a:cubicBezTo>
                    <a:pt x="785" y="0"/>
                    <a:pt x="0" y="872"/>
                    <a:pt x="0" y="1883"/>
                  </a:cubicBezTo>
                  <a:lnTo>
                    <a:pt x="0" y="6537"/>
                  </a:lnTo>
                  <a:cubicBezTo>
                    <a:pt x="0" y="7548"/>
                    <a:pt x="785" y="8350"/>
                    <a:pt x="1813" y="8350"/>
                  </a:cubicBezTo>
                  <a:lnTo>
                    <a:pt x="3051" y="8350"/>
                  </a:lnTo>
                  <a:cubicBezTo>
                    <a:pt x="4062" y="8350"/>
                    <a:pt x="4933" y="7548"/>
                    <a:pt x="4933" y="6537"/>
                  </a:cubicBezTo>
                  <a:lnTo>
                    <a:pt x="4933" y="1883"/>
                  </a:lnTo>
                  <a:cubicBezTo>
                    <a:pt x="4933" y="872"/>
                    <a:pt x="4062" y="0"/>
                    <a:pt x="30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a:off x="1286188" y="3659750"/>
              <a:ext cx="16600" cy="14400"/>
            </a:xfrm>
            <a:custGeom>
              <a:rect b="b" l="l" r="r" t="t"/>
              <a:pathLst>
                <a:path extrusionOk="0" h="576" w="664">
                  <a:moveTo>
                    <a:pt x="1" y="1"/>
                  </a:moveTo>
                  <a:lnTo>
                    <a:pt x="1" y="576"/>
                  </a:lnTo>
                  <a:lnTo>
                    <a:pt x="663" y="576"/>
                  </a:lnTo>
                  <a:lnTo>
                    <a:pt x="6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a:off x="1286188" y="3597875"/>
              <a:ext cx="16600" cy="14400"/>
            </a:xfrm>
            <a:custGeom>
              <a:rect b="b" l="l" r="r" t="t"/>
              <a:pathLst>
                <a:path extrusionOk="0" h="576" w="664">
                  <a:moveTo>
                    <a:pt x="1" y="0"/>
                  </a:moveTo>
                  <a:lnTo>
                    <a:pt x="1" y="576"/>
                  </a:lnTo>
                  <a:lnTo>
                    <a:pt x="663" y="576"/>
                  </a:lnTo>
                  <a:lnTo>
                    <a:pt x="6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1286188" y="3427050"/>
              <a:ext cx="92850" cy="161700"/>
            </a:xfrm>
            <a:custGeom>
              <a:rect b="b" l="l" r="r" t="t"/>
              <a:pathLst>
                <a:path extrusionOk="0" h="6468" w="3714">
                  <a:moveTo>
                    <a:pt x="1901" y="0"/>
                  </a:moveTo>
                  <a:cubicBezTo>
                    <a:pt x="873" y="0"/>
                    <a:pt x="1" y="872"/>
                    <a:pt x="1" y="1900"/>
                  </a:cubicBezTo>
                  <a:lnTo>
                    <a:pt x="1" y="6467"/>
                  </a:lnTo>
                  <a:lnTo>
                    <a:pt x="663" y="6467"/>
                  </a:lnTo>
                  <a:lnTo>
                    <a:pt x="663" y="1900"/>
                  </a:lnTo>
                  <a:cubicBezTo>
                    <a:pt x="663" y="1168"/>
                    <a:pt x="1169" y="663"/>
                    <a:pt x="1901" y="663"/>
                  </a:cubicBezTo>
                  <a:cubicBezTo>
                    <a:pt x="2546" y="663"/>
                    <a:pt x="3139" y="1168"/>
                    <a:pt x="3139" y="1900"/>
                  </a:cubicBezTo>
                  <a:cubicBezTo>
                    <a:pt x="3139" y="2545"/>
                    <a:pt x="2546" y="3121"/>
                    <a:pt x="1901" y="3121"/>
                  </a:cubicBezTo>
                  <a:lnTo>
                    <a:pt x="960" y="3121"/>
                  </a:lnTo>
                  <a:lnTo>
                    <a:pt x="960" y="3713"/>
                  </a:lnTo>
                  <a:lnTo>
                    <a:pt x="1901" y="3713"/>
                  </a:lnTo>
                  <a:cubicBezTo>
                    <a:pt x="2912" y="3713"/>
                    <a:pt x="3714" y="2911"/>
                    <a:pt x="3714" y="1900"/>
                  </a:cubicBezTo>
                  <a:cubicBezTo>
                    <a:pt x="3714" y="872"/>
                    <a:pt x="2912" y="0"/>
                    <a:pt x="19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a:off x="1133688" y="3334675"/>
              <a:ext cx="145575" cy="185225"/>
            </a:xfrm>
            <a:custGeom>
              <a:rect b="b" l="l" r="r" t="t"/>
              <a:pathLst>
                <a:path extrusionOk="0" h="7409" w="5823">
                  <a:moveTo>
                    <a:pt x="3643" y="0"/>
                  </a:moveTo>
                  <a:lnTo>
                    <a:pt x="3643" y="3417"/>
                  </a:lnTo>
                  <a:cubicBezTo>
                    <a:pt x="3643" y="3922"/>
                    <a:pt x="3277" y="4358"/>
                    <a:pt x="2772" y="4358"/>
                  </a:cubicBezTo>
                  <a:lnTo>
                    <a:pt x="1534" y="4358"/>
                  </a:lnTo>
                  <a:cubicBezTo>
                    <a:pt x="662" y="4358"/>
                    <a:pt x="0" y="5003"/>
                    <a:pt x="0" y="5874"/>
                  </a:cubicBezTo>
                  <a:cubicBezTo>
                    <a:pt x="0" y="6746"/>
                    <a:pt x="662" y="7408"/>
                    <a:pt x="1534" y="7408"/>
                  </a:cubicBezTo>
                  <a:lnTo>
                    <a:pt x="5822" y="7408"/>
                  </a:lnTo>
                  <a:lnTo>
                    <a:pt x="5822" y="6816"/>
                  </a:lnTo>
                  <a:lnTo>
                    <a:pt x="1534" y="6816"/>
                  </a:lnTo>
                  <a:cubicBezTo>
                    <a:pt x="1028" y="6816"/>
                    <a:pt x="593" y="6380"/>
                    <a:pt x="593" y="5874"/>
                  </a:cubicBezTo>
                  <a:cubicBezTo>
                    <a:pt x="593" y="5369"/>
                    <a:pt x="1028" y="4933"/>
                    <a:pt x="1534" y="4933"/>
                  </a:cubicBezTo>
                  <a:lnTo>
                    <a:pt x="2772" y="4933"/>
                  </a:lnTo>
                  <a:cubicBezTo>
                    <a:pt x="3573" y="4933"/>
                    <a:pt x="4288" y="4288"/>
                    <a:pt x="4288" y="3417"/>
                  </a:cubicBezTo>
                  <a:lnTo>
                    <a:pt x="4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2"/>
          <p:cNvGrpSpPr/>
          <p:nvPr/>
        </p:nvGrpSpPr>
        <p:grpSpPr>
          <a:xfrm>
            <a:off x="1782113" y="1348025"/>
            <a:ext cx="414025" cy="492000"/>
            <a:chOff x="1782113" y="1157525"/>
            <a:chExt cx="414025" cy="492000"/>
          </a:xfrm>
        </p:grpSpPr>
        <p:sp>
          <p:nvSpPr>
            <p:cNvPr id="1323" name="Google Shape;1323;p42"/>
            <p:cNvSpPr/>
            <p:nvPr/>
          </p:nvSpPr>
          <p:spPr>
            <a:xfrm>
              <a:off x="1789538" y="1180275"/>
              <a:ext cx="143375" cy="97100"/>
            </a:xfrm>
            <a:custGeom>
              <a:rect b="b" l="l" r="r" t="t"/>
              <a:pathLst>
                <a:path extrusionOk="0" h="3884" w="5735">
                  <a:moveTo>
                    <a:pt x="3189" y="1"/>
                  </a:moveTo>
                  <a:cubicBezTo>
                    <a:pt x="2804" y="1"/>
                    <a:pt x="2409" y="83"/>
                    <a:pt x="2022" y="258"/>
                  </a:cubicBezTo>
                  <a:cubicBezTo>
                    <a:pt x="645" y="833"/>
                    <a:pt x="0" y="2507"/>
                    <a:pt x="575" y="3884"/>
                  </a:cubicBezTo>
                  <a:lnTo>
                    <a:pt x="5735" y="1705"/>
                  </a:lnTo>
                  <a:cubicBezTo>
                    <a:pt x="5248" y="640"/>
                    <a:pt x="4260" y="1"/>
                    <a:pt x="31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a:off x="2052738" y="1180275"/>
              <a:ext cx="143400" cy="97100"/>
            </a:xfrm>
            <a:custGeom>
              <a:rect b="b" l="l" r="r" t="t"/>
              <a:pathLst>
                <a:path extrusionOk="0" h="3884" w="5736">
                  <a:moveTo>
                    <a:pt x="2537" y="1"/>
                  </a:moveTo>
                  <a:cubicBezTo>
                    <a:pt x="1469" y="1"/>
                    <a:pt x="475" y="640"/>
                    <a:pt x="0" y="1705"/>
                  </a:cubicBezTo>
                  <a:lnTo>
                    <a:pt x="5160" y="3884"/>
                  </a:lnTo>
                  <a:cubicBezTo>
                    <a:pt x="5735" y="2507"/>
                    <a:pt x="5073" y="833"/>
                    <a:pt x="3696" y="258"/>
                  </a:cubicBezTo>
                  <a:cubicBezTo>
                    <a:pt x="3314" y="83"/>
                    <a:pt x="2920" y="1"/>
                    <a:pt x="2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a:off x="1814813" y="1257300"/>
              <a:ext cx="357800" cy="357800"/>
            </a:xfrm>
            <a:custGeom>
              <a:rect b="b" l="l" r="r" t="t"/>
              <a:pathLst>
                <a:path extrusionOk="0" h="14312" w="14312">
                  <a:moveTo>
                    <a:pt x="7112" y="1"/>
                  </a:moveTo>
                  <a:cubicBezTo>
                    <a:pt x="3190" y="1"/>
                    <a:pt x="0" y="3191"/>
                    <a:pt x="0" y="7200"/>
                  </a:cubicBezTo>
                  <a:cubicBezTo>
                    <a:pt x="0" y="11122"/>
                    <a:pt x="3190" y="14312"/>
                    <a:pt x="7112" y="14312"/>
                  </a:cubicBezTo>
                  <a:cubicBezTo>
                    <a:pt x="11034" y="14312"/>
                    <a:pt x="14311" y="11122"/>
                    <a:pt x="14311" y="7200"/>
                  </a:cubicBezTo>
                  <a:cubicBezTo>
                    <a:pt x="14311" y="3191"/>
                    <a:pt x="11034" y="1"/>
                    <a:pt x="71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a:off x="1814813" y="1257300"/>
              <a:ext cx="177800" cy="357800"/>
            </a:xfrm>
            <a:custGeom>
              <a:rect b="b" l="l" r="r" t="t"/>
              <a:pathLst>
                <a:path extrusionOk="0" h="14312" w="7112">
                  <a:moveTo>
                    <a:pt x="7112" y="1"/>
                  </a:moveTo>
                  <a:cubicBezTo>
                    <a:pt x="3190" y="1"/>
                    <a:pt x="0" y="3191"/>
                    <a:pt x="0" y="7200"/>
                  </a:cubicBezTo>
                  <a:cubicBezTo>
                    <a:pt x="0" y="11122"/>
                    <a:pt x="3190" y="14312"/>
                    <a:pt x="7112" y="14312"/>
                  </a:cubicBezTo>
                  <a:lnTo>
                    <a:pt x="71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a:off x="1845738" y="1288250"/>
              <a:ext cx="294175" cy="295925"/>
            </a:xfrm>
            <a:custGeom>
              <a:rect b="b" l="l" r="r" t="t"/>
              <a:pathLst>
                <a:path extrusionOk="0" h="11837" w="11767">
                  <a:moveTo>
                    <a:pt x="5875" y="1"/>
                  </a:moveTo>
                  <a:cubicBezTo>
                    <a:pt x="2615" y="1"/>
                    <a:pt x="1" y="2685"/>
                    <a:pt x="1" y="5962"/>
                  </a:cubicBezTo>
                  <a:cubicBezTo>
                    <a:pt x="1" y="9152"/>
                    <a:pt x="2615" y="11836"/>
                    <a:pt x="5875" y="11836"/>
                  </a:cubicBezTo>
                  <a:cubicBezTo>
                    <a:pt x="9152" y="11836"/>
                    <a:pt x="11767" y="9152"/>
                    <a:pt x="11767" y="5962"/>
                  </a:cubicBezTo>
                  <a:cubicBezTo>
                    <a:pt x="11767" y="2685"/>
                    <a:pt x="9152" y="1"/>
                    <a:pt x="587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a:off x="1836588" y="1279100"/>
              <a:ext cx="312475" cy="312475"/>
            </a:xfrm>
            <a:custGeom>
              <a:rect b="b" l="l" r="r" t="t"/>
              <a:pathLst>
                <a:path extrusionOk="0" h="12499" w="12499">
                  <a:moveTo>
                    <a:pt x="6241" y="663"/>
                  </a:moveTo>
                  <a:cubicBezTo>
                    <a:pt x="9361" y="663"/>
                    <a:pt x="11906" y="3121"/>
                    <a:pt x="11906" y="6241"/>
                  </a:cubicBezTo>
                  <a:cubicBezTo>
                    <a:pt x="11906" y="9378"/>
                    <a:pt x="9361" y="11906"/>
                    <a:pt x="6241" y="11906"/>
                  </a:cubicBezTo>
                  <a:cubicBezTo>
                    <a:pt x="3121" y="11906"/>
                    <a:pt x="646" y="9378"/>
                    <a:pt x="646" y="6241"/>
                  </a:cubicBezTo>
                  <a:cubicBezTo>
                    <a:pt x="646" y="3121"/>
                    <a:pt x="3121" y="663"/>
                    <a:pt x="6241" y="663"/>
                  </a:cubicBezTo>
                  <a:close/>
                  <a:moveTo>
                    <a:pt x="6241" y="1"/>
                  </a:moveTo>
                  <a:cubicBezTo>
                    <a:pt x="2824" y="1"/>
                    <a:pt x="1" y="2842"/>
                    <a:pt x="1" y="6241"/>
                  </a:cubicBezTo>
                  <a:cubicBezTo>
                    <a:pt x="1" y="9727"/>
                    <a:pt x="2824" y="12499"/>
                    <a:pt x="6241" y="12499"/>
                  </a:cubicBezTo>
                  <a:cubicBezTo>
                    <a:pt x="9727" y="12499"/>
                    <a:pt x="12499" y="9727"/>
                    <a:pt x="12499" y="6241"/>
                  </a:cubicBezTo>
                  <a:cubicBezTo>
                    <a:pt x="12499" y="2842"/>
                    <a:pt x="9727" y="1"/>
                    <a:pt x="62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a:off x="1985638" y="1311775"/>
              <a:ext cx="14400" cy="16600"/>
            </a:xfrm>
            <a:custGeom>
              <a:rect b="b" l="l" r="r" t="t"/>
              <a:pathLst>
                <a:path extrusionOk="0" h="664" w="576">
                  <a:moveTo>
                    <a:pt x="0" y="1"/>
                  </a:moveTo>
                  <a:lnTo>
                    <a:pt x="0" y="663"/>
                  </a:lnTo>
                  <a:lnTo>
                    <a:pt x="575" y="663"/>
                  </a:lnTo>
                  <a:lnTo>
                    <a:pt x="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a:off x="1869263" y="1428125"/>
              <a:ext cx="16150" cy="14425"/>
            </a:xfrm>
            <a:custGeom>
              <a:rect b="b" l="l" r="r" t="t"/>
              <a:pathLst>
                <a:path extrusionOk="0" h="577" w="646">
                  <a:moveTo>
                    <a:pt x="1" y="1"/>
                  </a:moveTo>
                  <a:lnTo>
                    <a:pt x="1" y="576"/>
                  </a:lnTo>
                  <a:lnTo>
                    <a:pt x="646" y="576"/>
                  </a:lnTo>
                  <a:lnTo>
                    <a:pt x="6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a:off x="1985638" y="1542300"/>
              <a:ext cx="14400" cy="16600"/>
            </a:xfrm>
            <a:custGeom>
              <a:rect b="b" l="l" r="r" t="t"/>
              <a:pathLst>
                <a:path extrusionOk="0" h="664" w="576">
                  <a:moveTo>
                    <a:pt x="0" y="1"/>
                  </a:moveTo>
                  <a:lnTo>
                    <a:pt x="0" y="663"/>
                  </a:lnTo>
                  <a:lnTo>
                    <a:pt x="575" y="663"/>
                  </a:lnTo>
                  <a:lnTo>
                    <a:pt x="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a:off x="2099813" y="1428125"/>
              <a:ext cx="16575" cy="14425"/>
            </a:xfrm>
            <a:custGeom>
              <a:rect b="b" l="l" r="r" t="t"/>
              <a:pathLst>
                <a:path extrusionOk="0" h="577" w="663">
                  <a:moveTo>
                    <a:pt x="0" y="1"/>
                  </a:moveTo>
                  <a:lnTo>
                    <a:pt x="0" y="576"/>
                  </a:lnTo>
                  <a:lnTo>
                    <a:pt x="662" y="576"/>
                  </a:lnTo>
                  <a:lnTo>
                    <a:pt x="6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a:off x="1925488" y="1368000"/>
              <a:ext cx="125525" cy="158200"/>
            </a:xfrm>
            <a:custGeom>
              <a:rect b="b" l="l" r="r" t="t"/>
              <a:pathLst>
                <a:path extrusionOk="0" h="6328" w="5021">
                  <a:moveTo>
                    <a:pt x="436" y="0"/>
                  </a:moveTo>
                  <a:lnTo>
                    <a:pt x="1" y="436"/>
                  </a:lnTo>
                  <a:lnTo>
                    <a:pt x="2406" y="2842"/>
                  </a:lnTo>
                  <a:lnTo>
                    <a:pt x="2406" y="6328"/>
                  </a:lnTo>
                  <a:lnTo>
                    <a:pt x="2981" y="6328"/>
                  </a:lnTo>
                  <a:lnTo>
                    <a:pt x="2981" y="2981"/>
                  </a:lnTo>
                  <a:lnTo>
                    <a:pt x="5021" y="2981"/>
                  </a:lnTo>
                  <a:lnTo>
                    <a:pt x="5021" y="2406"/>
                  </a:lnTo>
                  <a:lnTo>
                    <a:pt x="2842" y="2406"/>
                  </a:lnTo>
                  <a:lnTo>
                    <a:pt x="4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a:off x="1782113" y="1176425"/>
              <a:ext cx="154300" cy="111850"/>
            </a:xfrm>
            <a:custGeom>
              <a:rect b="b" l="l" r="r" t="t"/>
              <a:pathLst>
                <a:path extrusionOk="0" h="4474" w="6172">
                  <a:moveTo>
                    <a:pt x="3417" y="621"/>
                  </a:moveTo>
                  <a:cubicBezTo>
                    <a:pt x="3626" y="621"/>
                    <a:pt x="3923" y="691"/>
                    <a:pt x="4219" y="761"/>
                  </a:cubicBezTo>
                  <a:cubicBezTo>
                    <a:pt x="4655" y="918"/>
                    <a:pt x="5091" y="1284"/>
                    <a:pt x="5370" y="1719"/>
                  </a:cubicBezTo>
                  <a:lnTo>
                    <a:pt x="1169" y="3672"/>
                  </a:lnTo>
                  <a:cubicBezTo>
                    <a:pt x="803" y="2504"/>
                    <a:pt x="1308" y="1353"/>
                    <a:pt x="2389" y="848"/>
                  </a:cubicBezTo>
                  <a:cubicBezTo>
                    <a:pt x="2755" y="691"/>
                    <a:pt x="3051" y="621"/>
                    <a:pt x="3417" y="621"/>
                  </a:cubicBezTo>
                  <a:close/>
                  <a:moveTo>
                    <a:pt x="3428" y="1"/>
                  </a:moveTo>
                  <a:cubicBezTo>
                    <a:pt x="2983" y="1"/>
                    <a:pt x="2545" y="97"/>
                    <a:pt x="2180" y="255"/>
                  </a:cubicBezTo>
                  <a:cubicBezTo>
                    <a:pt x="646" y="987"/>
                    <a:pt x="1" y="2730"/>
                    <a:pt x="733" y="4177"/>
                  </a:cubicBezTo>
                  <a:lnTo>
                    <a:pt x="872" y="4474"/>
                  </a:lnTo>
                  <a:lnTo>
                    <a:pt x="6171" y="1998"/>
                  </a:lnTo>
                  <a:lnTo>
                    <a:pt x="6102" y="1719"/>
                  </a:lnTo>
                  <a:cubicBezTo>
                    <a:pt x="5736" y="987"/>
                    <a:pt x="5160" y="482"/>
                    <a:pt x="4428" y="186"/>
                  </a:cubicBezTo>
                  <a:cubicBezTo>
                    <a:pt x="4111" y="57"/>
                    <a:pt x="3768" y="1"/>
                    <a:pt x="34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1818288" y="1157525"/>
              <a:ext cx="20075" cy="21800"/>
            </a:xfrm>
            <a:custGeom>
              <a:rect b="b" l="l" r="r" t="t"/>
              <a:pathLst>
                <a:path extrusionOk="0" h="872" w="803">
                  <a:moveTo>
                    <a:pt x="593" y="0"/>
                  </a:moveTo>
                  <a:lnTo>
                    <a:pt x="0" y="209"/>
                  </a:lnTo>
                  <a:lnTo>
                    <a:pt x="297" y="872"/>
                  </a:lnTo>
                  <a:lnTo>
                    <a:pt x="802" y="576"/>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a:off x="2048813" y="1176425"/>
              <a:ext cx="145575" cy="111850"/>
            </a:xfrm>
            <a:custGeom>
              <a:rect b="b" l="l" r="r" t="t"/>
              <a:pathLst>
                <a:path extrusionOk="0" h="4474" w="5823">
                  <a:moveTo>
                    <a:pt x="2824" y="613"/>
                  </a:moveTo>
                  <a:cubicBezTo>
                    <a:pt x="3153" y="613"/>
                    <a:pt x="3471" y="687"/>
                    <a:pt x="3783" y="848"/>
                  </a:cubicBezTo>
                  <a:cubicBezTo>
                    <a:pt x="4358" y="1127"/>
                    <a:pt x="4794" y="1563"/>
                    <a:pt x="5021" y="2155"/>
                  </a:cubicBezTo>
                  <a:cubicBezTo>
                    <a:pt x="5160" y="2661"/>
                    <a:pt x="5160" y="3166"/>
                    <a:pt x="5021" y="3672"/>
                  </a:cubicBezTo>
                  <a:lnTo>
                    <a:pt x="802" y="1719"/>
                  </a:lnTo>
                  <a:cubicBezTo>
                    <a:pt x="1099" y="1284"/>
                    <a:pt x="1535" y="918"/>
                    <a:pt x="1970" y="761"/>
                  </a:cubicBezTo>
                  <a:cubicBezTo>
                    <a:pt x="2265" y="665"/>
                    <a:pt x="2548" y="613"/>
                    <a:pt x="2824" y="613"/>
                  </a:cubicBezTo>
                  <a:close/>
                  <a:moveTo>
                    <a:pt x="2796" y="1"/>
                  </a:moveTo>
                  <a:cubicBezTo>
                    <a:pt x="2467" y="1"/>
                    <a:pt x="2141" y="57"/>
                    <a:pt x="1831" y="186"/>
                  </a:cubicBezTo>
                  <a:cubicBezTo>
                    <a:pt x="1029" y="482"/>
                    <a:pt x="436" y="987"/>
                    <a:pt x="157" y="1719"/>
                  </a:cubicBezTo>
                  <a:lnTo>
                    <a:pt x="1" y="1998"/>
                  </a:lnTo>
                  <a:lnTo>
                    <a:pt x="5387" y="4474"/>
                  </a:lnTo>
                  <a:lnTo>
                    <a:pt x="5457" y="4177"/>
                  </a:lnTo>
                  <a:cubicBezTo>
                    <a:pt x="5823" y="3463"/>
                    <a:pt x="5823" y="2661"/>
                    <a:pt x="5596" y="1929"/>
                  </a:cubicBezTo>
                  <a:cubicBezTo>
                    <a:pt x="5317" y="1197"/>
                    <a:pt x="4724" y="621"/>
                    <a:pt x="4080" y="255"/>
                  </a:cubicBezTo>
                  <a:cubicBezTo>
                    <a:pt x="3665" y="97"/>
                    <a:pt x="3227" y="1"/>
                    <a:pt x="27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2"/>
            <p:cNvSpPr/>
            <p:nvPr/>
          </p:nvSpPr>
          <p:spPr>
            <a:xfrm>
              <a:off x="2146863" y="1157525"/>
              <a:ext cx="20075" cy="21800"/>
            </a:xfrm>
            <a:custGeom>
              <a:rect b="b" l="l" r="r" t="t"/>
              <a:pathLst>
                <a:path extrusionOk="0" h="872" w="803">
                  <a:moveTo>
                    <a:pt x="297" y="0"/>
                  </a:moveTo>
                  <a:lnTo>
                    <a:pt x="1" y="576"/>
                  </a:lnTo>
                  <a:lnTo>
                    <a:pt x="593" y="872"/>
                  </a:lnTo>
                  <a:lnTo>
                    <a:pt x="802" y="209"/>
                  </a:lnTo>
                  <a:lnTo>
                    <a:pt x="2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a:off x="1803913" y="1246425"/>
              <a:ext cx="377850" cy="403100"/>
            </a:xfrm>
            <a:custGeom>
              <a:rect b="b" l="l" r="r" t="t"/>
              <a:pathLst>
                <a:path extrusionOk="0" h="16124" w="15114">
                  <a:moveTo>
                    <a:pt x="7548" y="575"/>
                  </a:moveTo>
                  <a:cubicBezTo>
                    <a:pt x="11400" y="575"/>
                    <a:pt x="14520" y="3713"/>
                    <a:pt x="14520" y="7548"/>
                  </a:cubicBezTo>
                  <a:cubicBezTo>
                    <a:pt x="14520" y="11400"/>
                    <a:pt x="11400" y="14520"/>
                    <a:pt x="7548" y="14520"/>
                  </a:cubicBezTo>
                  <a:cubicBezTo>
                    <a:pt x="3696" y="14520"/>
                    <a:pt x="575" y="11400"/>
                    <a:pt x="575" y="7548"/>
                  </a:cubicBezTo>
                  <a:cubicBezTo>
                    <a:pt x="575" y="3713"/>
                    <a:pt x="3696" y="575"/>
                    <a:pt x="7548" y="575"/>
                  </a:cubicBezTo>
                  <a:close/>
                  <a:moveTo>
                    <a:pt x="7548" y="0"/>
                  </a:moveTo>
                  <a:cubicBezTo>
                    <a:pt x="6031" y="0"/>
                    <a:pt x="4567" y="436"/>
                    <a:pt x="3347" y="1238"/>
                  </a:cubicBezTo>
                  <a:lnTo>
                    <a:pt x="3051" y="663"/>
                  </a:lnTo>
                  <a:lnTo>
                    <a:pt x="2545" y="872"/>
                  </a:lnTo>
                  <a:lnTo>
                    <a:pt x="2824" y="1604"/>
                  </a:lnTo>
                  <a:cubicBezTo>
                    <a:pt x="1081" y="2981"/>
                    <a:pt x="0" y="5160"/>
                    <a:pt x="0" y="7548"/>
                  </a:cubicBezTo>
                  <a:cubicBezTo>
                    <a:pt x="0" y="10685"/>
                    <a:pt x="1883" y="13370"/>
                    <a:pt x="4567" y="14520"/>
                  </a:cubicBezTo>
                  <a:lnTo>
                    <a:pt x="4567" y="16124"/>
                  </a:lnTo>
                  <a:lnTo>
                    <a:pt x="5230" y="16124"/>
                  </a:lnTo>
                  <a:lnTo>
                    <a:pt x="5230" y="14747"/>
                  </a:lnTo>
                  <a:cubicBezTo>
                    <a:pt x="5962" y="15043"/>
                    <a:pt x="6746" y="15113"/>
                    <a:pt x="7548" y="15113"/>
                  </a:cubicBezTo>
                  <a:cubicBezTo>
                    <a:pt x="8350" y="15113"/>
                    <a:pt x="9152" y="15043"/>
                    <a:pt x="9884" y="14747"/>
                  </a:cubicBezTo>
                  <a:lnTo>
                    <a:pt x="9884" y="16124"/>
                  </a:lnTo>
                  <a:lnTo>
                    <a:pt x="10529" y="16124"/>
                  </a:lnTo>
                  <a:lnTo>
                    <a:pt x="10529" y="14520"/>
                  </a:lnTo>
                  <a:cubicBezTo>
                    <a:pt x="13213" y="13370"/>
                    <a:pt x="15113" y="10685"/>
                    <a:pt x="15113" y="7548"/>
                  </a:cubicBezTo>
                  <a:cubicBezTo>
                    <a:pt x="15113" y="5160"/>
                    <a:pt x="14015" y="2981"/>
                    <a:pt x="12272" y="1604"/>
                  </a:cubicBezTo>
                  <a:lnTo>
                    <a:pt x="12638" y="872"/>
                  </a:lnTo>
                  <a:lnTo>
                    <a:pt x="12063" y="663"/>
                  </a:lnTo>
                  <a:lnTo>
                    <a:pt x="11766" y="1238"/>
                  </a:lnTo>
                  <a:cubicBezTo>
                    <a:pt x="10529" y="436"/>
                    <a:pt x="9082" y="0"/>
                    <a:pt x="75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1967313" y="1204575"/>
              <a:ext cx="51025" cy="32725"/>
            </a:xfrm>
            <a:custGeom>
              <a:rect b="b" l="l" r="r" t="t"/>
              <a:pathLst>
                <a:path extrusionOk="0" h="1309" w="2041">
                  <a:moveTo>
                    <a:pt x="1" y="1"/>
                  </a:moveTo>
                  <a:lnTo>
                    <a:pt x="1" y="663"/>
                  </a:lnTo>
                  <a:lnTo>
                    <a:pt x="733" y="663"/>
                  </a:lnTo>
                  <a:lnTo>
                    <a:pt x="733" y="1308"/>
                  </a:lnTo>
                  <a:lnTo>
                    <a:pt x="1308" y="1308"/>
                  </a:lnTo>
                  <a:lnTo>
                    <a:pt x="1308" y="663"/>
                  </a:lnTo>
                  <a:lnTo>
                    <a:pt x="2040" y="663"/>
                  </a:lnTo>
                  <a:lnTo>
                    <a:pt x="20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42"/>
          <p:cNvGrpSpPr/>
          <p:nvPr/>
        </p:nvGrpSpPr>
        <p:grpSpPr>
          <a:xfrm>
            <a:off x="1745938" y="2079125"/>
            <a:ext cx="493775" cy="387000"/>
            <a:chOff x="1745938" y="1936250"/>
            <a:chExt cx="493775" cy="387000"/>
          </a:xfrm>
        </p:grpSpPr>
        <p:sp>
          <p:nvSpPr>
            <p:cNvPr id="1341" name="Google Shape;1341;p42"/>
            <p:cNvSpPr/>
            <p:nvPr/>
          </p:nvSpPr>
          <p:spPr>
            <a:xfrm>
              <a:off x="2047063" y="2159800"/>
              <a:ext cx="147325" cy="61925"/>
            </a:xfrm>
            <a:custGeom>
              <a:rect b="b" l="l" r="r" t="t"/>
              <a:pathLst>
                <a:path extrusionOk="0" h="2477" w="5893">
                  <a:moveTo>
                    <a:pt x="1" y="1"/>
                  </a:moveTo>
                  <a:lnTo>
                    <a:pt x="1" y="2476"/>
                  </a:lnTo>
                  <a:lnTo>
                    <a:pt x="5893" y="2476"/>
                  </a:lnTo>
                  <a:lnTo>
                    <a:pt x="58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2"/>
            <p:cNvSpPr/>
            <p:nvPr/>
          </p:nvSpPr>
          <p:spPr>
            <a:xfrm>
              <a:off x="1969063" y="1943650"/>
              <a:ext cx="78025" cy="278075"/>
            </a:xfrm>
            <a:custGeom>
              <a:rect b="b" l="l" r="r" t="t"/>
              <a:pathLst>
                <a:path extrusionOk="0" h="11123" w="3121">
                  <a:moveTo>
                    <a:pt x="1" y="1"/>
                  </a:moveTo>
                  <a:lnTo>
                    <a:pt x="1" y="11122"/>
                  </a:lnTo>
                  <a:lnTo>
                    <a:pt x="3121" y="11122"/>
                  </a:lnTo>
                  <a:lnTo>
                    <a:pt x="31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2"/>
            <p:cNvSpPr/>
            <p:nvPr/>
          </p:nvSpPr>
          <p:spPr>
            <a:xfrm>
              <a:off x="1916338" y="2060025"/>
              <a:ext cx="52750" cy="161700"/>
            </a:xfrm>
            <a:custGeom>
              <a:rect b="b" l="l" r="r" t="t"/>
              <a:pathLst>
                <a:path extrusionOk="0" h="6468" w="2110">
                  <a:moveTo>
                    <a:pt x="1" y="0"/>
                  </a:moveTo>
                  <a:lnTo>
                    <a:pt x="1" y="6467"/>
                  </a:lnTo>
                  <a:lnTo>
                    <a:pt x="2110" y="6467"/>
                  </a:lnTo>
                  <a:lnTo>
                    <a:pt x="2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1854888" y="2029075"/>
              <a:ext cx="61475" cy="192650"/>
            </a:xfrm>
            <a:custGeom>
              <a:rect b="b" l="l" r="r" t="t"/>
              <a:pathLst>
                <a:path extrusionOk="0" h="7706" w="2459">
                  <a:moveTo>
                    <a:pt x="1" y="0"/>
                  </a:moveTo>
                  <a:lnTo>
                    <a:pt x="1" y="7705"/>
                  </a:lnTo>
                  <a:lnTo>
                    <a:pt x="2459" y="7705"/>
                  </a:lnTo>
                  <a:lnTo>
                    <a:pt x="24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2"/>
            <p:cNvSpPr/>
            <p:nvPr/>
          </p:nvSpPr>
          <p:spPr>
            <a:xfrm>
              <a:off x="1793013" y="1990725"/>
              <a:ext cx="61900" cy="231000"/>
            </a:xfrm>
            <a:custGeom>
              <a:rect b="b" l="l" r="r" t="t"/>
              <a:pathLst>
                <a:path extrusionOk="0" h="9240" w="2476">
                  <a:moveTo>
                    <a:pt x="0" y="1"/>
                  </a:moveTo>
                  <a:lnTo>
                    <a:pt x="0" y="9239"/>
                  </a:lnTo>
                  <a:lnTo>
                    <a:pt x="2476" y="9239"/>
                  </a:lnTo>
                  <a:lnTo>
                    <a:pt x="24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2"/>
            <p:cNvSpPr/>
            <p:nvPr/>
          </p:nvSpPr>
          <p:spPr>
            <a:xfrm>
              <a:off x="1752913" y="2221700"/>
              <a:ext cx="479400" cy="30525"/>
            </a:xfrm>
            <a:custGeom>
              <a:rect b="b" l="l" r="r" t="t"/>
              <a:pathLst>
                <a:path extrusionOk="0" h="1221" w="19176">
                  <a:moveTo>
                    <a:pt x="1" y="0"/>
                  </a:moveTo>
                  <a:lnTo>
                    <a:pt x="1" y="1220"/>
                  </a:lnTo>
                  <a:lnTo>
                    <a:pt x="19175" y="1220"/>
                  </a:lnTo>
                  <a:lnTo>
                    <a:pt x="191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2"/>
            <p:cNvSpPr/>
            <p:nvPr/>
          </p:nvSpPr>
          <p:spPr>
            <a:xfrm>
              <a:off x="1752913" y="2221700"/>
              <a:ext cx="154300" cy="30525"/>
            </a:xfrm>
            <a:custGeom>
              <a:rect b="b" l="l" r="r" t="t"/>
              <a:pathLst>
                <a:path extrusionOk="0" h="1221" w="6172">
                  <a:moveTo>
                    <a:pt x="1" y="0"/>
                  </a:moveTo>
                  <a:lnTo>
                    <a:pt x="1" y="1220"/>
                  </a:lnTo>
                  <a:lnTo>
                    <a:pt x="6171" y="1220"/>
                  </a:lnTo>
                  <a:lnTo>
                    <a:pt x="6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2"/>
            <p:cNvSpPr/>
            <p:nvPr/>
          </p:nvSpPr>
          <p:spPr>
            <a:xfrm>
              <a:off x="1800413" y="2268750"/>
              <a:ext cx="14425" cy="54500"/>
            </a:xfrm>
            <a:custGeom>
              <a:rect b="b" l="l" r="r" t="t"/>
              <a:pathLst>
                <a:path extrusionOk="0" h="2180" w="577">
                  <a:moveTo>
                    <a:pt x="1" y="1"/>
                  </a:moveTo>
                  <a:lnTo>
                    <a:pt x="1" y="2179"/>
                  </a:lnTo>
                  <a:lnTo>
                    <a:pt x="576" y="2179"/>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2170838" y="2268750"/>
              <a:ext cx="14400" cy="54500"/>
            </a:xfrm>
            <a:custGeom>
              <a:rect b="b" l="l" r="r" t="t"/>
              <a:pathLst>
                <a:path extrusionOk="0" h="2180" w="576">
                  <a:moveTo>
                    <a:pt x="0" y="1"/>
                  </a:moveTo>
                  <a:lnTo>
                    <a:pt x="0" y="2179"/>
                  </a:lnTo>
                  <a:lnTo>
                    <a:pt x="576" y="2179"/>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1745938" y="1936250"/>
              <a:ext cx="493775" cy="325125"/>
            </a:xfrm>
            <a:custGeom>
              <a:rect b="b" l="l" r="r" t="t"/>
              <a:pathLst>
                <a:path extrusionOk="0" h="13005" w="19751">
                  <a:moveTo>
                    <a:pt x="4062" y="2476"/>
                  </a:moveTo>
                  <a:lnTo>
                    <a:pt x="4062" y="11122"/>
                  </a:lnTo>
                  <a:lnTo>
                    <a:pt x="2180" y="11122"/>
                  </a:lnTo>
                  <a:lnTo>
                    <a:pt x="2180" y="2476"/>
                  </a:lnTo>
                  <a:close/>
                  <a:moveTo>
                    <a:pt x="6450" y="4010"/>
                  </a:moveTo>
                  <a:lnTo>
                    <a:pt x="6450" y="11122"/>
                  </a:lnTo>
                  <a:lnTo>
                    <a:pt x="4638" y="11122"/>
                  </a:lnTo>
                  <a:lnTo>
                    <a:pt x="4638" y="4010"/>
                  </a:lnTo>
                  <a:close/>
                  <a:moveTo>
                    <a:pt x="8629" y="4951"/>
                  </a:moveTo>
                  <a:lnTo>
                    <a:pt x="8629" y="11122"/>
                  </a:lnTo>
                  <a:lnTo>
                    <a:pt x="7113" y="11122"/>
                  </a:lnTo>
                  <a:lnTo>
                    <a:pt x="7113" y="4951"/>
                  </a:lnTo>
                  <a:close/>
                  <a:moveTo>
                    <a:pt x="11767" y="663"/>
                  </a:moveTo>
                  <a:lnTo>
                    <a:pt x="11767" y="11122"/>
                  </a:lnTo>
                  <a:lnTo>
                    <a:pt x="9292" y="11122"/>
                  </a:lnTo>
                  <a:lnTo>
                    <a:pt x="9292" y="4655"/>
                  </a:lnTo>
                  <a:lnTo>
                    <a:pt x="9292" y="4358"/>
                  </a:lnTo>
                  <a:lnTo>
                    <a:pt x="9292" y="663"/>
                  </a:lnTo>
                  <a:close/>
                  <a:moveTo>
                    <a:pt x="17572" y="9309"/>
                  </a:moveTo>
                  <a:lnTo>
                    <a:pt x="17572" y="11122"/>
                  </a:lnTo>
                  <a:lnTo>
                    <a:pt x="12342" y="11122"/>
                  </a:lnTo>
                  <a:lnTo>
                    <a:pt x="12342" y="9309"/>
                  </a:lnTo>
                  <a:close/>
                  <a:moveTo>
                    <a:pt x="19175" y="11767"/>
                  </a:moveTo>
                  <a:lnTo>
                    <a:pt x="19175" y="12359"/>
                  </a:lnTo>
                  <a:lnTo>
                    <a:pt x="646" y="12359"/>
                  </a:lnTo>
                  <a:lnTo>
                    <a:pt x="646" y="11767"/>
                  </a:lnTo>
                  <a:close/>
                  <a:moveTo>
                    <a:pt x="8629" y="1"/>
                  </a:moveTo>
                  <a:lnTo>
                    <a:pt x="8629" y="4358"/>
                  </a:lnTo>
                  <a:lnTo>
                    <a:pt x="7113" y="4358"/>
                  </a:lnTo>
                  <a:lnTo>
                    <a:pt x="7113" y="3417"/>
                  </a:lnTo>
                  <a:lnTo>
                    <a:pt x="4638" y="3417"/>
                  </a:lnTo>
                  <a:lnTo>
                    <a:pt x="4638" y="1901"/>
                  </a:lnTo>
                  <a:lnTo>
                    <a:pt x="1587" y="1901"/>
                  </a:lnTo>
                  <a:lnTo>
                    <a:pt x="1587" y="11122"/>
                  </a:lnTo>
                  <a:lnTo>
                    <a:pt x="1" y="11122"/>
                  </a:lnTo>
                  <a:lnTo>
                    <a:pt x="1" y="13004"/>
                  </a:lnTo>
                  <a:lnTo>
                    <a:pt x="19750" y="13004"/>
                  </a:lnTo>
                  <a:lnTo>
                    <a:pt x="19750" y="11122"/>
                  </a:lnTo>
                  <a:lnTo>
                    <a:pt x="18217" y="11122"/>
                  </a:lnTo>
                  <a:lnTo>
                    <a:pt x="18217" y="8646"/>
                  </a:lnTo>
                  <a:lnTo>
                    <a:pt x="12342" y="8646"/>
                  </a:lnTo>
                  <a:lnTo>
                    <a:pt x="123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1807388" y="2190750"/>
              <a:ext cx="30975" cy="16150"/>
            </a:xfrm>
            <a:custGeom>
              <a:rect b="b" l="l" r="r" t="t"/>
              <a:pathLst>
                <a:path extrusionOk="0" h="646" w="1239">
                  <a:moveTo>
                    <a:pt x="1" y="0"/>
                  </a:moveTo>
                  <a:lnTo>
                    <a:pt x="1" y="645"/>
                  </a:lnTo>
                  <a:lnTo>
                    <a:pt x="1238" y="645"/>
                  </a:lnTo>
                  <a:lnTo>
                    <a:pt x="12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1807388" y="2007275"/>
              <a:ext cx="30975" cy="14425"/>
            </a:xfrm>
            <a:custGeom>
              <a:rect b="b" l="l" r="r" t="t"/>
              <a:pathLst>
                <a:path extrusionOk="0" h="577" w="1239">
                  <a:moveTo>
                    <a:pt x="1" y="1"/>
                  </a:moveTo>
                  <a:lnTo>
                    <a:pt x="1" y="576"/>
                  </a:lnTo>
                  <a:lnTo>
                    <a:pt x="1238" y="576"/>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1807388" y="2029075"/>
              <a:ext cx="30975" cy="16150"/>
            </a:xfrm>
            <a:custGeom>
              <a:rect b="b" l="l" r="r" t="t"/>
              <a:pathLst>
                <a:path extrusionOk="0" h="646" w="1239">
                  <a:moveTo>
                    <a:pt x="1" y="0"/>
                  </a:moveTo>
                  <a:lnTo>
                    <a:pt x="1" y="645"/>
                  </a:lnTo>
                  <a:lnTo>
                    <a:pt x="1238" y="645"/>
                  </a:lnTo>
                  <a:lnTo>
                    <a:pt x="12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1814813" y="2052600"/>
              <a:ext cx="16125" cy="14400"/>
            </a:xfrm>
            <a:custGeom>
              <a:rect b="b" l="l" r="r" t="t"/>
              <a:pathLst>
                <a:path extrusionOk="0" h="576" w="645">
                  <a:moveTo>
                    <a:pt x="0" y="1"/>
                  </a:moveTo>
                  <a:lnTo>
                    <a:pt x="0" y="576"/>
                  </a:lnTo>
                  <a:lnTo>
                    <a:pt x="645" y="576"/>
                  </a:lnTo>
                  <a:lnTo>
                    <a:pt x="6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2"/>
            <p:cNvSpPr/>
            <p:nvPr/>
          </p:nvSpPr>
          <p:spPr>
            <a:xfrm>
              <a:off x="1869263" y="2190750"/>
              <a:ext cx="30975" cy="16150"/>
            </a:xfrm>
            <a:custGeom>
              <a:rect b="b" l="l" r="r" t="t"/>
              <a:pathLst>
                <a:path extrusionOk="0" h="646" w="1239">
                  <a:moveTo>
                    <a:pt x="1" y="0"/>
                  </a:moveTo>
                  <a:lnTo>
                    <a:pt x="1" y="645"/>
                  </a:lnTo>
                  <a:lnTo>
                    <a:pt x="1239" y="645"/>
                  </a:lnTo>
                  <a:lnTo>
                    <a:pt x="12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2"/>
            <p:cNvSpPr/>
            <p:nvPr/>
          </p:nvSpPr>
          <p:spPr>
            <a:xfrm>
              <a:off x="1878413" y="2045200"/>
              <a:ext cx="14425" cy="52750"/>
            </a:xfrm>
            <a:custGeom>
              <a:rect b="b" l="l" r="r" t="t"/>
              <a:pathLst>
                <a:path extrusionOk="0" h="2110" w="577">
                  <a:moveTo>
                    <a:pt x="1" y="0"/>
                  </a:moveTo>
                  <a:lnTo>
                    <a:pt x="1" y="2110"/>
                  </a:lnTo>
                  <a:lnTo>
                    <a:pt x="576" y="2110"/>
                  </a:lnTo>
                  <a:lnTo>
                    <a:pt x="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2"/>
            <p:cNvSpPr/>
            <p:nvPr/>
          </p:nvSpPr>
          <p:spPr>
            <a:xfrm>
              <a:off x="1931163" y="2190750"/>
              <a:ext cx="23550" cy="16150"/>
            </a:xfrm>
            <a:custGeom>
              <a:rect b="b" l="l" r="r" t="t"/>
              <a:pathLst>
                <a:path extrusionOk="0" h="646" w="942">
                  <a:moveTo>
                    <a:pt x="0" y="0"/>
                  </a:moveTo>
                  <a:lnTo>
                    <a:pt x="0" y="645"/>
                  </a:lnTo>
                  <a:lnTo>
                    <a:pt x="941" y="645"/>
                  </a:lnTo>
                  <a:lnTo>
                    <a:pt x="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2"/>
            <p:cNvSpPr/>
            <p:nvPr/>
          </p:nvSpPr>
          <p:spPr>
            <a:xfrm>
              <a:off x="1931163" y="2069175"/>
              <a:ext cx="23550" cy="14400"/>
            </a:xfrm>
            <a:custGeom>
              <a:rect b="b" l="l" r="r" t="t"/>
              <a:pathLst>
                <a:path extrusionOk="0" h="576" w="942">
                  <a:moveTo>
                    <a:pt x="0" y="0"/>
                  </a:moveTo>
                  <a:lnTo>
                    <a:pt x="0" y="575"/>
                  </a:lnTo>
                  <a:lnTo>
                    <a:pt x="941" y="575"/>
                  </a:lnTo>
                  <a:lnTo>
                    <a:pt x="9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2"/>
            <p:cNvSpPr/>
            <p:nvPr/>
          </p:nvSpPr>
          <p:spPr>
            <a:xfrm>
              <a:off x="1985638" y="1960225"/>
              <a:ext cx="45325" cy="14400"/>
            </a:xfrm>
            <a:custGeom>
              <a:rect b="b" l="l" r="r" t="t"/>
              <a:pathLst>
                <a:path extrusionOk="0" h="576" w="1813">
                  <a:moveTo>
                    <a:pt x="0" y="0"/>
                  </a:moveTo>
                  <a:lnTo>
                    <a:pt x="0" y="576"/>
                  </a:lnTo>
                  <a:lnTo>
                    <a:pt x="1813" y="576"/>
                  </a:lnTo>
                  <a:lnTo>
                    <a:pt x="18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2"/>
            <p:cNvSpPr/>
            <p:nvPr/>
          </p:nvSpPr>
          <p:spPr>
            <a:xfrm>
              <a:off x="1985638" y="1983750"/>
              <a:ext cx="45325" cy="14400"/>
            </a:xfrm>
            <a:custGeom>
              <a:rect b="b" l="l" r="r" t="t"/>
              <a:pathLst>
                <a:path extrusionOk="0" h="576" w="1813">
                  <a:moveTo>
                    <a:pt x="0" y="1"/>
                  </a:moveTo>
                  <a:lnTo>
                    <a:pt x="0" y="576"/>
                  </a:lnTo>
                  <a:lnTo>
                    <a:pt x="1813" y="576"/>
                  </a:lnTo>
                  <a:lnTo>
                    <a:pt x="18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2"/>
            <p:cNvSpPr/>
            <p:nvPr/>
          </p:nvSpPr>
          <p:spPr>
            <a:xfrm>
              <a:off x="1992588" y="2007275"/>
              <a:ext cx="30975" cy="14425"/>
            </a:xfrm>
            <a:custGeom>
              <a:rect b="b" l="l" r="r" t="t"/>
              <a:pathLst>
                <a:path extrusionOk="0" h="577" w="1239">
                  <a:moveTo>
                    <a:pt x="1" y="1"/>
                  </a:moveTo>
                  <a:lnTo>
                    <a:pt x="1" y="576"/>
                  </a:lnTo>
                  <a:lnTo>
                    <a:pt x="1239" y="576"/>
                  </a:lnTo>
                  <a:lnTo>
                    <a:pt x="1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2"/>
            <p:cNvSpPr/>
            <p:nvPr/>
          </p:nvSpPr>
          <p:spPr>
            <a:xfrm>
              <a:off x="2000013" y="2175925"/>
              <a:ext cx="16150" cy="30975"/>
            </a:xfrm>
            <a:custGeom>
              <a:rect b="b" l="l" r="r" t="t"/>
              <a:pathLst>
                <a:path extrusionOk="0" h="1239" w="646">
                  <a:moveTo>
                    <a:pt x="0" y="1"/>
                  </a:moveTo>
                  <a:lnTo>
                    <a:pt x="0" y="1238"/>
                  </a:lnTo>
                  <a:lnTo>
                    <a:pt x="645" y="1238"/>
                  </a:lnTo>
                  <a:lnTo>
                    <a:pt x="6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2"/>
            <p:cNvSpPr/>
            <p:nvPr/>
          </p:nvSpPr>
          <p:spPr>
            <a:xfrm>
              <a:off x="2061888" y="2175925"/>
              <a:ext cx="16150" cy="30975"/>
            </a:xfrm>
            <a:custGeom>
              <a:rect b="b" l="l" r="r" t="t"/>
              <a:pathLst>
                <a:path extrusionOk="0" h="1239" w="646">
                  <a:moveTo>
                    <a:pt x="1" y="1"/>
                  </a:moveTo>
                  <a:lnTo>
                    <a:pt x="1" y="1238"/>
                  </a:lnTo>
                  <a:lnTo>
                    <a:pt x="645" y="1238"/>
                  </a:lnTo>
                  <a:lnTo>
                    <a:pt x="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2"/>
            <p:cNvSpPr/>
            <p:nvPr/>
          </p:nvSpPr>
          <p:spPr>
            <a:xfrm>
              <a:off x="2163438" y="2175925"/>
              <a:ext cx="14400" cy="30975"/>
            </a:xfrm>
            <a:custGeom>
              <a:rect b="b" l="l" r="r" t="t"/>
              <a:pathLst>
                <a:path extrusionOk="0" h="1239" w="576">
                  <a:moveTo>
                    <a:pt x="0" y="1"/>
                  </a:moveTo>
                  <a:lnTo>
                    <a:pt x="0" y="1238"/>
                  </a:lnTo>
                  <a:lnTo>
                    <a:pt x="575" y="1238"/>
                  </a:lnTo>
                  <a:lnTo>
                    <a:pt x="5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2"/>
            <p:cNvSpPr/>
            <p:nvPr/>
          </p:nvSpPr>
          <p:spPr>
            <a:xfrm>
              <a:off x="2139888" y="2175925"/>
              <a:ext cx="14400" cy="30975"/>
            </a:xfrm>
            <a:custGeom>
              <a:rect b="b" l="l" r="r" t="t"/>
              <a:pathLst>
                <a:path extrusionOk="0" h="1239" w="576">
                  <a:moveTo>
                    <a:pt x="1" y="1"/>
                  </a:moveTo>
                  <a:lnTo>
                    <a:pt x="1" y="1238"/>
                  </a:lnTo>
                  <a:lnTo>
                    <a:pt x="576" y="1238"/>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42"/>
          <p:cNvGrpSpPr/>
          <p:nvPr/>
        </p:nvGrpSpPr>
        <p:grpSpPr>
          <a:xfrm>
            <a:off x="1745938" y="2759700"/>
            <a:ext cx="493775" cy="381325"/>
            <a:chOff x="1745938" y="2664450"/>
            <a:chExt cx="493775" cy="381325"/>
          </a:xfrm>
        </p:grpSpPr>
        <p:sp>
          <p:nvSpPr>
            <p:cNvPr id="1367" name="Google Shape;1367;p42"/>
            <p:cNvSpPr/>
            <p:nvPr/>
          </p:nvSpPr>
          <p:spPr>
            <a:xfrm>
              <a:off x="1752913" y="2673600"/>
              <a:ext cx="479400" cy="278050"/>
            </a:xfrm>
            <a:custGeom>
              <a:rect b="b" l="l" r="r" t="t"/>
              <a:pathLst>
                <a:path extrusionOk="0" h="11122" w="19176">
                  <a:moveTo>
                    <a:pt x="1" y="0"/>
                  </a:moveTo>
                  <a:lnTo>
                    <a:pt x="1" y="11121"/>
                  </a:lnTo>
                  <a:lnTo>
                    <a:pt x="19175" y="11121"/>
                  </a:lnTo>
                  <a:lnTo>
                    <a:pt x="191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
            <p:cNvSpPr/>
            <p:nvPr/>
          </p:nvSpPr>
          <p:spPr>
            <a:xfrm>
              <a:off x="1783863" y="2704525"/>
              <a:ext cx="417500" cy="216175"/>
            </a:xfrm>
            <a:custGeom>
              <a:rect b="b" l="l" r="r" t="t"/>
              <a:pathLst>
                <a:path extrusionOk="0" h="8647" w="16700">
                  <a:moveTo>
                    <a:pt x="0" y="1"/>
                  </a:moveTo>
                  <a:lnTo>
                    <a:pt x="0" y="8647"/>
                  </a:lnTo>
                  <a:lnTo>
                    <a:pt x="16700" y="8647"/>
                  </a:lnTo>
                  <a:lnTo>
                    <a:pt x="167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2"/>
            <p:cNvSpPr/>
            <p:nvPr/>
          </p:nvSpPr>
          <p:spPr>
            <a:xfrm>
              <a:off x="2108963" y="2897150"/>
              <a:ext cx="45325" cy="130750"/>
            </a:xfrm>
            <a:custGeom>
              <a:rect b="b" l="l" r="r" t="t"/>
              <a:pathLst>
                <a:path extrusionOk="0" h="5230" w="1813">
                  <a:moveTo>
                    <a:pt x="0" y="0"/>
                  </a:moveTo>
                  <a:lnTo>
                    <a:pt x="0" y="5230"/>
                  </a:lnTo>
                  <a:lnTo>
                    <a:pt x="1813" y="5230"/>
                  </a:lnTo>
                  <a:lnTo>
                    <a:pt x="18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2"/>
            <p:cNvSpPr/>
            <p:nvPr/>
          </p:nvSpPr>
          <p:spPr>
            <a:xfrm>
              <a:off x="2092388" y="2827850"/>
              <a:ext cx="78475" cy="76300"/>
            </a:xfrm>
            <a:custGeom>
              <a:rect b="b" l="l" r="r" t="t"/>
              <a:pathLst>
                <a:path extrusionOk="0" h="3052" w="3139">
                  <a:moveTo>
                    <a:pt x="1604" y="1"/>
                  </a:moveTo>
                  <a:cubicBezTo>
                    <a:pt x="733" y="1"/>
                    <a:pt x="1" y="663"/>
                    <a:pt x="1" y="1535"/>
                  </a:cubicBezTo>
                  <a:cubicBezTo>
                    <a:pt x="1" y="2406"/>
                    <a:pt x="733" y="3051"/>
                    <a:pt x="1604" y="3051"/>
                  </a:cubicBezTo>
                  <a:cubicBezTo>
                    <a:pt x="2406" y="3051"/>
                    <a:pt x="3138" y="2406"/>
                    <a:pt x="3138" y="1535"/>
                  </a:cubicBezTo>
                  <a:cubicBezTo>
                    <a:pt x="3138" y="663"/>
                    <a:pt x="2406" y="1"/>
                    <a:pt x="16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2"/>
            <p:cNvSpPr/>
            <p:nvPr/>
          </p:nvSpPr>
          <p:spPr>
            <a:xfrm>
              <a:off x="2070613" y="2735475"/>
              <a:ext cx="100250" cy="61475"/>
            </a:xfrm>
            <a:custGeom>
              <a:rect b="b" l="l" r="r" t="t"/>
              <a:pathLst>
                <a:path extrusionOk="0" h="2459" w="4010">
                  <a:moveTo>
                    <a:pt x="0" y="0"/>
                  </a:moveTo>
                  <a:lnTo>
                    <a:pt x="0" y="2458"/>
                  </a:lnTo>
                  <a:lnTo>
                    <a:pt x="4009" y="2458"/>
                  </a:lnTo>
                  <a:lnTo>
                    <a:pt x="40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2"/>
            <p:cNvSpPr/>
            <p:nvPr/>
          </p:nvSpPr>
          <p:spPr>
            <a:xfrm>
              <a:off x="1745938" y="2664450"/>
              <a:ext cx="493775" cy="294175"/>
            </a:xfrm>
            <a:custGeom>
              <a:rect b="b" l="l" r="r" t="t"/>
              <a:pathLst>
                <a:path extrusionOk="0" h="11767" w="19751">
                  <a:moveTo>
                    <a:pt x="1" y="0"/>
                  </a:moveTo>
                  <a:lnTo>
                    <a:pt x="1" y="11766"/>
                  </a:lnTo>
                  <a:lnTo>
                    <a:pt x="13859" y="11766"/>
                  </a:lnTo>
                  <a:lnTo>
                    <a:pt x="13859" y="11121"/>
                  </a:lnTo>
                  <a:lnTo>
                    <a:pt x="646" y="11121"/>
                  </a:lnTo>
                  <a:lnTo>
                    <a:pt x="646" y="662"/>
                  </a:lnTo>
                  <a:lnTo>
                    <a:pt x="19175" y="662"/>
                  </a:lnTo>
                  <a:lnTo>
                    <a:pt x="19175" y="11121"/>
                  </a:lnTo>
                  <a:lnTo>
                    <a:pt x="16996" y="11121"/>
                  </a:lnTo>
                  <a:lnTo>
                    <a:pt x="16996" y="11766"/>
                  </a:lnTo>
                  <a:lnTo>
                    <a:pt x="19750" y="11766"/>
                  </a:lnTo>
                  <a:lnTo>
                    <a:pt x="197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2"/>
            <p:cNvSpPr/>
            <p:nvPr/>
          </p:nvSpPr>
          <p:spPr>
            <a:xfrm>
              <a:off x="1807388" y="2726325"/>
              <a:ext cx="201800" cy="16150"/>
            </a:xfrm>
            <a:custGeom>
              <a:rect b="b" l="l" r="r" t="t"/>
              <a:pathLst>
                <a:path extrusionOk="0" h="646" w="8072">
                  <a:moveTo>
                    <a:pt x="1" y="0"/>
                  </a:moveTo>
                  <a:lnTo>
                    <a:pt x="1" y="645"/>
                  </a:lnTo>
                  <a:lnTo>
                    <a:pt x="8071" y="645"/>
                  </a:lnTo>
                  <a:lnTo>
                    <a:pt x="80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2"/>
            <p:cNvSpPr/>
            <p:nvPr/>
          </p:nvSpPr>
          <p:spPr>
            <a:xfrm>
              <a:off x="1807388" y="2757250"/>
              <a:ext cx="92850" cy="16150"/>
            </a:xfrm>
            <a:custGeom>
              <a:rect b="b" l="l" r="r" t="t"/>
              <a:pathLst>
                <a:path extrusionOk="0" h="646" w="3714">
                  <a:moveTo>
                    <a:pt x="1" y="1"/>
                  </a:moveTo>
                  <a:lnTo>
                    <a:pt x="1" y="646"/>
                  </a:lnTo>
                  <a:lnTo>
                    <a:pt x="3714" y="646"/>
                  </a:lnTo>
                  <a:lnTo>
                    <a:pt x="37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a:off x="1807388" y="2788200"/>
              <a:ext cx="216175" cy="16150"/>
            </a:xfrm>
            <a:custGeom>
              <a:rect b="b" l="l" r="r" t="t"/>
              <a:pathLst>
                <a:path extrusionOk="0" h="646" w="8647">
                  <a:moveTo>
                    <a:pt x="1" y="0"/>
                  </a:moveTo>
                  <a:lnTo>
                    <a:pt x="1" y="645"/>
                  </a:lnTo>
                  <a:lnTo>
                    <a:pt x="8647" y="645"/>
                  </a:lnTo>
                  <a:lnTo>
                    <a:pt x="86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2"/>
            <p:cNvSpPr/>
            <p:nvPr/>
          </p:nvSpPr>
          <p:spPr>
            <a:xfrm>
              <a:off x="2085413" y="2818700"/>
              <a:ext cx="92425" cy="92850"/>
            </a:xfrm>
            <a:custGeom>
              <a:rect b="b" l="l" r="r" t="t"/>
              <a:pathLst>
                <a:path extrusionOk="0" h="3714" w="3697">
                  <a:moveTo>
                    <a:pt x="1883" y="663"/>
                  </a:moveTo>
                  <a:cubicBezTo>
                    <a:pt x="2546" y="663"/>
                    <a:pt x="3121" y="1169"/>
                    <a:pt x="3121" y="1901"/>
                  </a:cubicBezTo>
                  <a:cubicBezTo>
                    <a:pt x="3121" y="2546"/>
                    <a:pt x="2546" y="3138"/>
                    <a:pt x="1883" y="3138"/>
                  </a:cubicBezTo>
                  <a:cubicBezTo>
                    <a:pt x="1151" y="3138"/>
                    <a:pt x="646" y="2546"/>
                    <a:pt x="646" y="1901"/>
                  </a:cubicBezTo>
                  <a:cubicBezTo>
                    <a:pt x="646" y="1169"/>
                    <a:pt x="1151" y="663"/>
                    <a:pt x="1883" y="663"/>
                  </a:cubicBezTo>
                  <a:close/>
                  <a:moveTo>
                    <a:pt x="1883" y="1"/>
                  </a:moveTo>
                  <a:cubicBezTo>
                    <a:pt x="872" y="1"/>
                    <a:pt x="1" y="872"/>
                    <a:pt x="1" y="1901"/>
                  </a:cubicBezTo>
                  <a:cubicBezTo>
                    <a:pt x="1" y="2912"/>
                    <a:pt x="872" y="3713"/>
                    <a:pt x="1883" y="3713"/>
                  </a:cubicBezTo>
                  <a:cubicBezTo>
                    <a:pt x="2894" y="3713"/>
                    <a:pt x="3696" y="2912"/>
                    <a:pt x="3696" y="1901"/>
                  </a:cubicBezTo>
                  <a:cubicBezTo>
                    <a:pt x="3696" y="872"/>
                    <a:pt x="2894" y="1"/>
                    <a:pt x="18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2"/>
            <p:cNvSpPr/>
            <p:nvPr/>
          </p:nvSpPr>
          <p:spPr>
            <a:xfrm>
              <a:off x="2101538" y="2897150"/>
              <a:ext cx="60175" cy="148625"/>
            </a:xfrm>
            <a:custGeom>
              <a:rect b="b" l="l" r="r" t="t"/>
              <a:pathLst>
                <a:path extrusionOk="0" h="5945" w="2407">
                  <a:moveTo>
                    <a:pt x="1" y="0"/>
                  </a:moveTo>
                  <a:lnTo>
                    <a:pt x="1" y="5944"/>
                  </a:lnTo>
                  <a:lnTo>
                    <a:pt x="1238" y="5508"/>
                  </a:lnTo>
                  <a:lnTo>
                    <a:pt x="2406" y="5944"/>
                  </a:lnTo>
                  <a:lnTo>
                    <a:pt x="2406" y="0"/>
                  </a:lnTo>
                  <a:lnTo>
                    <a:pt x="1814" y="0"/>
                  </a:lnTo>
                  <a:lnTo>
                    <a:pt x="1814" y="5073"/>
                  </a:lnTo>
                  <a:lnTo>
                    <a:pt x="1238" y="4933"/>
                  </a:lnTo>
                  <a:lnTo>
                    <a:pt x="593" y="5073"/>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a:off x="2123338" y="2849650"/>
              <a:ext cx="16575" cy="30950"/>
            </a:xfrm>
            <a:custGeom>
              <a:rect b="b" l="l" r="r" t="t"/>
              <a:pathLst>
                <a:path extrusionOk="0" h="1238" w="663">
                  <a:moveTo>
                    <a:pt x="0" y="0"/>
                  </a:moveTo>
                  <a:lnTo>
                    <a:pt x="0" y="1238"/>
                  </a:lnTo>
                  <a:lnTo>
                    <a:pt x="663" y="1238"/>
                  </a:lnTo>
                  <a:lnTo>
                    <a:pt x="6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2"/>
            <p:cNvSpPr/>
            <p:nvPr/>
          </p:nvSpPr>
          <p:spPr>
            <a:xfrm>
              <a:off x="1961663" y="2880575"/>
              <a:ext cx="78450" cy="16600"/>
            </a:xfrm>
            <a:custGeom>
              <a:rect b="b" l="l" r="r" t="t"/>
              <a:pathLst>
                <a:path extrusionOk="0" h="664" w="3138">
                  <a:moveTo>
                    <a:pt x="0" y="1"/>
                  </a:moveTo>
                  <a:lnTo>
                    <a:pt x="0" y="663"/>
                  </a:lnTo>
                  <a:lnTo>
                    <a:pt x="3138" y="663"/>
                  </a:lnTo>
                  <a:lnTo>
                    <a:pt x="31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2"/>
            <p:cNvSpPr/>
            <p:nvPr/>
          </p:nvSpPr>
          <p:spPr>
            <a:xfrm>
              <a:off x="1807388" y="2880575"/>
              <a:ext cx="78025" cy="16600"/>
            </a:xfrm>
            <a:custGeom>
              <a:rect b="b" l="l" r="r" t="t"/>
              <a:pathLst>
                <a:path extrusionOk="0" h="664" w="3121">
                  <a:moveTo>
                    <a:pt x="1" y="1"/>
                  </a:moveTo>
                  <a:lnTo>
                    <a:pt x="1" y="663"/>
                  </a:lnTo>
                  <a:lnTo>
                    <a:pt x="3121" y="663"/>
                  </a:lnTo>
                  <a:lnTo>
                    <a:pt x="31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a:off x="2061888" y="2726325"/>
              <a:ext cx="115950" cy="78025"/>
            </a:xfrm>
            <a:custGeom>
              <a:rect b="b" l="l" r="r" t="t"/>
              <a:pathLst>
                <a:path extrusionOk="0" h="3121" w="4638">
                  <a:moveTo>
                    <a:pt x="4062" y="645"/>
                  </a:moveTo>
                  <a:lnTo>
                    <a:pt x="4062" y="2475"/>
                  </a:lnTo>
                  <a:lnTo>
                    <a:pt x="645" y="2475"/>
                  </a:lnTo>
                  <a:lnTo>
                    <a:pt x="645" y="645"/>
                  </a:lnTo>
                  <a:close/>
                  <a:moveTo>
                    <a:pt x="1" y="0"/>
                  </a:moveTo>
                  <a:lnTo>
                    <a:pt x="1" y="3120"/>
                  </a:lnTo>
                  <a:lnTo>
                    <a:pt x="4637" y="3120"/>
                  </a:lnTo>
                  <a:lnTo>
                    <a:pt x="46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2"/>
            <p:cNvSpPr/>
            <p:nvPr/>
          </p:nvSpPr>
          <p:spPr>
            <a:xfrm>
              <a:off x="2085413" y="2757250"/>
              <a:ext cx="68875" cy="16150"/>
            </a:xfrm>
            <a:custGeom>
              <a:rect b="b" l="l" r="r" t="t"/>
              <a:pathLst>
                <a:path extrusionOk="0" h="646" w="2755">
                  <a:moveTo>
                    <a:pt x="1" y="1"/>
                  </a:moveTo>
                  <a:lnTo>
                    <a:pt x="1" y="646"/>
                  </a:lnTo>
                  <a:lnTo>
                    <a:pt x="2755" y="646"/>
                  </a:lnTo>
                  <a:lnTo>
                    <a:pt x="2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2"/>
            <p:cNvSpPr/>
            <p:nvPr/>
          </p:nvSpPr>
          <p:spPr>
            <a:xfrm>
              <a:off x="1776463" y="2695375"/>
              <a:ext cx="432300" cy="232300"/>
            </a:xfrm>
            <a:custGeom>
              <a:rect b="b" l="l" r="r" t="t"/>
              <a:pathLst>
                <a:path extrusionOk="0" h="9292" w="17292">
                  <a:moveTo>
                    <a:pt x="0" y="1"/>
                  </a:moveTo>
                  <a:lnTo>
                    <a:pt x="0" y="9291"/>
                  </a:lnTo>
                  <a:lnTo>
                    <a:pt x="12638" y="9291"/>
                  </a:lnTo>
                  <a:lnTo>
                    <a:pt x="12638" y="8646"/>
                  </a:lnTo>
                  <a:lnTo>
                    <a:pt x="662" y="8646"/>
                  </a:lnTo>
                  <a:lnTo>
                    <a:pt x="662" y="663"/>
                  </a:lnTo>
                  <a:lnTo>
                    <a:pt x="16717" y="663"/>
                  </a:lnTo>
                  <a:lnTo>
                    <a:pt x="16717" y="8646"/>
                  </a:lnTo>
                  <a:lnTo>
                    <a:pt x="15775" y="8646"/>
                  </a:lnTo>
                  <a:lnTo>
                    <a:pt x="15775" y="9291"/>
                  </a:lnTo>
                  <a:lnTo>
                    <a:pt x="17292" y="9291"/>
                  </a:lnTo>
                  <a:lnTo>
                    <a:pt x="172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2"/>
            <p:cNvSpPr/>
            <p:nvPr/>
          </p:nvSpPr>
          <p:spPr>
            <a:xfrm>
              <a:off x="1807388" y="2818700"/>
              <a:ext cx="216175" cy="16600"/>
            </a:xfrm>
            <a:custGeom>
              <a:rect b="b" l="l" r="r" t="t"/>
              <a:pathLst>
                <a:path extrusionOk="0" h="664" w="8647">
                  <a:moveTo>
                    <a:pt x="1" y="1"/>
                  </a:moveTo>
                  <a:lnTo>
                    <a:pt x="1" y="663"/>
                  </a:lnTo>
                  <a:lnTo>
                    <a:pt x="8647" y="663"/>
                  </a:lnTo>
                  <a:lnTo>
                    <a:pt x="8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5" name="Google Shape;1385;p42"/>
          <p:cNvGrpSpPr/>
          <p:nvPr/>
        </p:nvGrpSpPr>
        <p:grpSpPr>
          <a:xfrm>
            <a:off x="1745938" y="3456800"/>
            <a:ext cx="493775" cy="346475"/>
            <a:chOff x="1745938" y="3409175"/>
            <a:chExt cx="493775" cy="346475"/>
          </a:xfrm>
        </p:grpSpPr>
        <p:sp>
          <p:nvSpPr>
            <p:cNvPr id="1386" name="Google Shape;1386;p42"/>
            <p:cNvSpPr/>
            <p:nvPr/>
          </p:nvSpPr>
          <p:spPr>
            <a:xfrm>
              <a:off x="1861863" y="3585225"/>
              <a:ext cx="30975" cy="30975"/>
            </a:xfrm>
            <a:custGeom>
              <a:rect b="b" l="l" r="r" t="t"/>
              <a:pathLst>
                <a:path extrusionOk="0" h="1239" w="1239">
                  <a:moveTo>
                    <a:pt x="593" y="1"/>
                  </a:moveTo>
                  <a:cubicBezTo>
                    <a:pt x="297" y="1"/>
                    <a:pt x="1" y="280"/>
                    <a:pt x="1" y="646"/>
                  </a:cubicBezTo>
                  <a:cubicBezTo>
                    <a:pt x="1" y="942"/>
                    <a:pt x="297" y="1239"/>
                    <a:pt x="593" y="1239"/>
                  </a:cubicBezTo>
                  <a:cubicBezTo>
                    <a:pt x="942" y="1239"/>
                    <a:pt x="1238" y="942"/>
                    <a:pt x="1238" y="646"/>
                  </a:cubicBezTo>
                  <a:cubicBezTo>
                    <a:pt x="1238" y="280"/>
                    <a:pt x="942" y="1"/>
                    <a:pt x="5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2"/>
            <p:cNvSpPr/>
            <p:nvPr/>
          </p:nvSpPr>
          <p:spPr>
            <a:xfrm>
              <a:off x="1907188" y="3585225"/>
              <a:ext cx="30975" cy="30975"/>
            </a:xfrm>
            <a:custGeom>
              <a:rect b="b" l="l" r="r" t="t"/>
              <a:pathLst>
                <a:path extrusionOk="0" h="1239" w="1239">
                  <a:moveTo>
                    <a:pt x="663" y="1"/>
                  </a:moveTo>
                  <a:cubicBezTo>
                    <a:pt x="297" y="1"/>
                    <a:pt x="0" y="280"/>
                    <a:pt x="0" y="646"/>
                  </a:cubicBezTo>
                  <a:cubicBezTo>
                    <a:pt x="0" y="942"/>
                    <a:pt x="297" y="1239"/>
                    <a:pt x="663" y="1239"/>
                  </a:cubicBezTo>
                  <a:cubicBezTo>
                    <a:pt x="1029" y="1239"/>
                    <a:pt x="1238" y="942"/>
                    <a:pt x="1238" y="646"/>
                  </a:cubicBezTo>
                  <a:cubicBezTo>
                    <a:pt x="1238" y="280"/>
                    <a:pt x="1029" y="1"/>
                    <a:pt x="6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2"/>
            <p:cNvSpPr/>
            <p:nvPr/>
          </p:nvSpPr>
          <p:spPr>
            <a:xfrm>
              <a:off x="1954688" y="3585225"/>
              <a:ext cx="30975" cy="30975"/>
            </a:xfrm>
            <a:custGeom>
              <a:rect b="b" l="l" r="r" t="t"/>
              <a:pathLst>
                <a:path extrusionOk="0" h="1239" w="1239">
                  <a:moveTo>
                    <a:pt x="576" y="1"/>
                  </a:moveTo>
                  <a:cubicBezTo>
                    <a:pt x="279" y="1"/>
                    <a:pt x="0" y="280"/>
                    <a:pt x="0" y="646"/>
                  </a:cubicBezTo>
                  <a:cubicBezTo>
                    <a:pt x="0" y="942"/>
                    <a:pt x="279" y="1239"/>
                    <a:pt x="576" y="1239"/>
                  </a:cubicBezTo>
                  <a:cubicBezTo>
                    <a:pt x="942" y="1239"/>
                    <a:pt x="1238" y="942"/>
                    <a:pt x="1238" y="646"/>
                  </a:cubicBezTo>
                  <a:cubicBezTo>
                    <a:pt x="1238" y="280"/>
                    <a:pt x="942" y="1"/>
                    <a:pt x="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2"/>
            <p:cNvSpPr/>
            <p:nvPr/>
          </p:nvSpPr>
          <p:spPr>
            <a:xfrm>
              <a:off x="2000013" y="3585225"/>
              <a:ext cx="30950" cy="30975"/>
            </a:xfrm>
            <a:custGeom>
              <a:rect b="b" l="l" r="r" t="t"/>
              <a:pathLst>
                <a:path extrusionOk="0" h="1239" w="1238">
                  <a:moveTo>
                    <a:pt x="645" y="1"/>
                  </a:moveTo>
                  <a:cubicBezTo>
                    <a:pt x="297" y="1"/>
                    <a:pt x="0" y="280"/>
                    <a:pt x="0" y="646"/>
                  </a:cubicBezTo>
                  <a:cubicBezTo>
                    <a:pt x="0" y="942"/>
                    <a:pt x="297" y="1239"/>
                    <a:pt x="645" y="1239"/>
                  </a:cubicBezTo>
                  <a:cubicBezTo>
                    <a:pt x="1011" y="1239"/>
                    <a:pt x="1238" y="942"/>
                    <a:pt x="1238" y="646"/>
                  </a:cubicBezTo>
                  <a:cubicBezTo>
                    <a:pt x="1238" y="280"/>
                    <a:pt x="1011" y="1"/>
                    <a:pt x="6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2"/>
            <p:cNvSpPr/>
            <p:nvPr/>
          </p:nvSpPr>
          <p:spPr>
            <a:xfrm>
              <a:off x="2047063" y="3585225"/>
              <a:ext cx="30975" cy="30975"/>
            </a:xfrm>
            <a:custGeom>
              <a:rect b="b" l="l" r="r" t="t"/>
              <a:pathLst>
                <a:path extrusionOk="0" h="1239" w="1239">
                  <a:moveTo>
                    <a:pt x="594" y="1"/>
                  </a:moveTo>
                  <a:cubicBezTo>
                    <a:pt x="297" y="1"/>
                    <a:pt x="1" y="280"/>
                    <a:pt x="1" y="646"/>
                  </a:cubicBezTo>
                  <a:cubicBezTo>
                    <a:pt x="1" y="942"/>
                    <a:pt x="297" y="1239"/>
                    <a:pt x="594" y="1239"/>
                  </a:cubicBezTo>
                  <a:cubicBezTo>
                    <a:pt x="942" y="1239"/>
                    <a:pt x="1238" y="942"/>
                    <a:pt x="1238" y="646"/>
                  </a:cubicBezTo>
                  <a:cubicBezTo>
                    <a:pt x="1238" y="280"/>
                    <a:pt x="942" y="1"/>
                    <a:pt x="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2"/>
            <p:cNvSpPr/>
            <p:nvPr/>
          </p:nvSpPr>
          <p:spPr>
            <a:xfrm>
              <a:off x="2123338" y="3585225"/>
              <a:ext cx="30950" cy="30975"/>
            </a:xfrm>
            <a:custGeom>
              <a:rect b="b" l="l" r="r" t="t"/>
              <a:pathLst>
                <a:path extrusionOk="0" h="1239" w="1238">
                  <a:moveTo>
                    <a:pt x="663" y="1"/>
                  </a:moveTo>
                  <a:cubicBezTo>
                    <a:pt x="297" y="1"/>
                    <a:pt x="0" y="280"/>
                    <a:pt x="0" y="646"/>
                  </a:cubicBezTo>
                  <a:cubicBezTo>
                    <a:pt x="0" y="942"/>
                    <a:pt x="297" y="1239"/>
                    <a:pt x="663" y="1239"/>
                  </a:cubicBezTo>
                  <a:cubicBezTo>
                    <a:pt x="942" y="1239"/>
                    <a:pt x="1238" y="942"/>
                    <a:pt x="1238" y="646"/>
                  </a:cubicBezTo>
                  <a:cubicBezTo>
                    <a:pt x="1238" y="280"/>
                    <a:pt x="942" y="1"/>
                    <a:pt x="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2"/>
            <p:cNvSpPr/>
            <p:nvPr/>
          </p:nvSpPr>
          <p:spPr>
            <a:xfrm>
              <a:off x="1769488" y="3677625"/>
              <a:ext cx="47075" cy="30950"/>
            </a:xfrm>
            <a:custGeom>
              <a:rect b="b" l="l" r="r" t="t"/>
              <a:pathLst>
                <a:path extrusionOk="0" h="1238" w="1883">
                  <a:moveTo>
                    <a:pt x="0" y="0"/>
                  </a:moveTo>
                  <a:lnTo>
                    <a:pt x="0" y="1238"/>
                  </a:lnTo>
                  <a:lnTo>
                    <a:pt x="1883" y="1238"/>
                  </a:lnTo>
                  <a:lnTo>
                    <a:pt x="18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2"/>
            <p:cNvSpPr/>
            <p:nvPr/>
          </p:nvSpPr>
          <p:spPr>
            <a:xfrm>
              <a:off x="2170838" y="3677625"/>
              <a:ext cx="45350" cy="30950"/>
            </a:xfrm>
            <a:custGeom>
              <a:rect b="b" l="l" r="r" t="t"/>
              <a:pathLst>
                <a:path extrusionOk="0" h="1238" w="1814">
                  <a:moveTo>
                    <a:pt x="0" y="0"/>
                  </a:moveTo>
                  <a:lnTo>
                    <a:pt x="0" y="1238"/>
                  </a:lnTo>
                  <a:lnTo>
                    <a:pt x="1813" y="1238"/>
                  </a:lnTo>
                  <a:lnTo>
                    <a:pt x="18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2"/>
            <p:cNvSpPr/>
            <p:nvPr/>
          </p:nvSpPr>
          <p:spPr>
            <a:xfrm>
              <a:off x="1754663" y="3708550"/>
              <a:ext cx="477650" cy="38375"/>
            </a:xfrm>
            <a:custGeom>
              <a:rect b="b" l="l" r="r" t="t"/>
              <a:pathLst>
                <a:path extrusionOk="0" h="1535" w="19106">
                  <a:moveTo>
                    <a:pt x="1" y="1"/>
                  </a:moveTo>
                  <a:lnTo>
                    <a:pt x="1" y="1535"/>
                  </a:lnTo>
                  <a:lnTo>
                    <a:pt x="19105" y="1535"/>
                  </a:lnTo>
                  <a:lnTo>
                    <a:pt x="191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1754663" y="3708550"/>
              <a:ext cx="130750" cy="38375"/>
            </a:xfrm>
            <a:custGeom>
              <a:rect b="b" l="l" r="r" t="t"/>
              <a:pathLst>
                <a:path extrusionOk="0" h="1535" w="5230">
                  <a:moveTo>
                    <a:pt x="1" y="1"/>
                  </a:moveTo>
                  <a:lnTo>
                    <a:pt x="1" y="1535"/>
                  </a:lnTo>
                  <a:lnTo>
                    <a:pt x="5230" y="1535"/>
                  </a:lnTo>
                  <a:lnTo>
                    <a:pt x="52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2"/>
            <p:cNvSpPr/>
            <p:nvPr/>
          </p:nvSpPr>
          <p:spPr>
            <a:xfrm>
              <a:off x="1745938" y="3409175"/>
              <a:ext cx="493775" cy="346475"/>
            </a:xfrm>
            <a:custGeom>
              <a:rect b="b" l="l" r="r" t="t"/>
              <a:pathLst>
                <a:path extrusionOk="0" h="13859" w="19751">
                  <a:moveTo>
                    <a:pt x="15759" y="7252"/>
                  </a:moveTo>
                  <a:cubicBezTo>
                    <a:pt x="15828" y="7252"/>
                    <a:pt x="15898" y="7252"/>
                    <a:pt x="15968" y="7322"/>
                  </a:cubicBezTo>
                  <a:cubicBezTo>
                    <a:pt x="16038" y="7322"/>
                    <a:pt x="16038" y="7409"/>
                    <a:pt x="16125" y="7479"/>
                  </a:cubicBezTo>
                  <a:cubicBezTo>
                    <a:pt x="16125" y="7618"/>
                    <a:pt x="16125" y="7688"/>
                    <a:pt x="16038" y="7758"/>
                  </a:cubicBezTo>
                  <a:cubicBezTo>
                    <a:pt x="15968" y="7845"/>
                    <a:pt x="15898" y="7845"/>
                    <a:pt x="15828" y="7845"/>
                  </a:cubicBezTo>
                  <a:cubicBezTo>
                    <a:pt x="15805" y="7868"/>
                    <a:pt x="15782" y="7876"/>
                    <a:pt x="15758" y="7876"/>
                  </a:cubicBezTo>
                  <a:cubicBezTo>
                    <a:pt x="15710" y="7876"/>
                    <a:pt x="15660" y="7845"/>
                    <a:pt x="15602" y="7845"/>
                  </a:cubicBezTo>
                  <a:cubicBezTo>
                    <a:pt x="15532" y="7758"/>
                    <a:pt x="15462" y="7688"/>
                    <a:pt x="15462" y="7618"/>
                  </a:cubicBezTo>
                  <a:cubicBezTo>
                    <a:pt x="15462" y="7548"/>
                    <a:pt x="15462" y="7479"/>
                    <a:pt x="15532" y="7409"/>
                  </a:cubicBezTo>
                  <a:cubicBezTo>
                    <a:pt x="15602" y="7322"/>
                    <a:pt x="15689" y="7252"/>
                    <a:pt x="15759" y="7252"/>
                  </a:cubicBezTo>
                  <a:close/>
                  <a:moveTo>
                    <a:pt x="5230" y="7322"/>
                  </a:moveTo>
                  <a:cubicBezTo>
                    <a:pt x="5439" y="7322"/>
                    <a:pt x="5579" y="7479"/>
                    <a:pt x="5579" y="7688"/>
                  </a:cubicBezTo>
                  <a:cubicBezTo>
                    <a:pt x="5579" y="7845"/>
                    <a:pt x="5439" y="7984"/>
                    <a:pt x="5230" y="7984"/>
                  </a:cubicBezTo>
                  <a:cubicBezTo>
                    <a:pt x="5073" y="7984"/>
                    <a:pt x="4934" y="7845"/>
                    <a:pt x="4934" y="7688"/>
                  </a:cubicBezTo>
                  <a:cubicBezTo>
                    <a:pt x="4934" y="7479"/>
                    <a:pt x="5073" y="7322"/>
                    <a:pt x="5230" y="7322"/>
                  </a:cubicBezTo>
                  <a:close/>
                  <a:moveTo>
                    <a:pt x="7113" y="7322"/>
                  </a:moveTo>
                  <a:cubicBezTo>
                    <a:pt x="7252" y="7322"/>
                    <a:pt x="7409" y="7479"/>
                    <a:pt x="7409" y="7688"/>
                  </a:cubicBezTo>
                  <a:cubicBezTo>
                    <a:pt x="7409" y="7845"/>
                    <a:pt x="7252" y="7984"/>
                    <a:pt x="7113" y="7984"/>
                  </a:cubicBezTo>
                  <a:cubicBezTo>
                    <a:pt x="6973" y="7984"/>
                    <a:pt x="6817" y="7845"/>
                    <a:pt x="6817" y="7688"/>
                  </a:cubicBezTo>
                  <a:cubicBezTo>
                    <a:pt x="6817" y="7479"/>
                    <a:pt x="6973" y="7322"/>
                    <a:pt x="7113" y="7322"/>
                  </a:cubicBezTo>
                  <a:close/>
                  <a:moveTo>
                    <a:pt x="8926" y="7322"/>
                  </a:moveTo>
                  <a:cubicBezTo>
                    <a:pt x="9152" y="7322"/>
                    <a:pt x="9292" y="7479"/>
                    <a:pt x="9292" y="7688"/>
                  </a:cubicBezTo>
                  <a:cubicBezTo>
                    <a:pt x="9292" y="7845"/>
                    <a:pt x="9152" y="7984"/>
                    <a:pt x="8926" y="7984"/>
                  </a:cubicBezTo>
                  <a:cubicBezTo>
                    <a:pt x="8786" y="7984"/>
                    <a:pt x="8629" y="7845"/>
                    <a:pt x="8629" y="7688"/>
                  </a:cubicBezTo>
                  <a:cubicBezTo>
                    <a:pt x="8629" y="7479"/>
                    <a:pt x="8786" y="7322"/>
                    <a:pt x="8926" y="7322"/>
                  </a:cubicBezTo>
                  <a:close/>
                  <a:moveTo>
                    <a:pt x="10808" y="7322"/>
                  </a:moveTo>
                  <a:cubicBezTo>
                    <a:pt x="10965" y="7322"/>
                    <a:pt x="11105" y="7479"/>
                    <a:pt x="11105" y="7688"/>
                  </a:cubicBezTo>
                  <a:cubicBezTo>
                    <a:pt x="11105" y="7845"/>
                    <a:pt x="10965" y="7984"/>
                    <a:pt x="10808" y="7984"/>
                  </a:cubicBezTo>
                  <a:cubicBezTo>
                    <a:pt x="10669" y="7984"/>
                    <a:pt x="10529" y="7845"/>
                    <a:pt x="10529" y="7688"/>
                  </a:cubicBezTo>
                  <a:cubicBezTo>
                    <a:pt x="10529" y="7479"/>
                    <a:pt x="10669" y="7322"/>
                    <a:pt x="10808" y="7322"/>
                  </a:cubicBezTo>
                  <a:close/>
                  <a:moveTo>
                    <a:pt x="12639" y="7322"/>
                  </a:moveTo>
                  <a:cubicBezTo>
                    <a:pt x="12848" y="7322"/>
                    <a:pt x="12987" y="7479"/>
                    <a:pt x="12987" y="7688"/>
                  </a:cubicBezTo>
                  <a:cubicBezTo>
                    <a:pt x="12987" y="7845"/>
                    <a:pt x="12848" y="7984"/>
                    <a:pt x="12639" y="7984"/>
                  </a:cubicBezTo>
                  <a:cubicBezTo>
                    <a:pt x="12482" y="7984"/>
                    <a:pt x="12342" y="7845"/>
                    <a:pt x="12342" y="7688"/>
                  </a:cubicBezTo>
                  <a:cubicBezTo>
                    <a:pt x="12342" y="7479"/>
                    <a:pt x="12482" y="7322"/>
                    <a:pt x="12639" y="7322"/>
                  </a:cubicBezTo>
                  <a:close/>
                  <a:moveTo>
                    <a:pt x="2459" y="11035"/>
                  </a:moveTo>
                  <a:lnTo>
                    <a:pt x="2459" y="11680"/>
                  </a:lnTo>
                  <a:lnTo>
                    <a:pt x="1221" y="11680"/>
                  </a:lnTo>
                  <a:lnTo>
                    <a:pt x="1221" y="11035"/>
                  </a:lnTo>
                  <a:close/>
                  <a:moveTo>
                    <a:pt x="15898" y="576"/>
                  </a:moveTo>
                  <a:cubicBezTo>
                    <a:pt x="16839" y="576"/>
                    <a:pt x="17572" y="1378"/>
                    <a:pt x="17572" y="2319"/>
                  </a:cubicBezTo>
                  <a:lnTo>
                    <a:pt x="17572" y="10459"/>
                  </a:lnTo>
                  <a:lnTo>
                    <a:pt x="16700" y="10459"/>
                  </a:lnTo>
                  <a:lnTo>
                    <a:pt x="16700" y="11680"/>
                  </a:lnTo>
                  <a:lnTo>
                    <a:pt x="3121" y="11680"/>
                  </a:lnTo>
                  <a:lnTo>
                    <a:pt x="3121" y="10459"/>
                  </a:lnTo>
                  <a:lnTo>
                    <a:pt x="2180" y="10459"/>
                  </a:lnTo>
                  <a:lnTo>
                    <a:pt x="2180" y="2319"/>
                  </a:lnTo>
                  <a:cubicBezTo>
                    <a:pt x="2180" y="1378"/>
                    <a:pt x="2964" y="576"/>
                    <a:pt x="3923" y="576"/>
                  </a:cubicBezTo>
                  <a:lnTo>
                    <a:pt x="4934" y="576"/>
                  </a:lnTo>
                  <a:lnTo>
                    <a:pt x="4934" y="6816"/>
                  </a:lnTo>
                  <a:cubicBezTo>
                    <a:pt x="4568" y="6886"/>
                    <a:pt x="4359" y="7252"/>
                    <a:pt x="4359" y="7688"/>
                  </a:cubicBezTo>
                  <a:cubicBezTo>
                    <a:pt x="4359" y="8193"/>
                    <a:pt x="4707" y="8559"/>
                    <a:pt x="5230" y="8559"/>
                  </a:cubicBezTo>
                  <a:cubicBezTo>
                    <a:pt x="5736" y="8559"/>
                    <a:pt x="6172" y="8193"/>
                    <a:pt x="6172" y="7688"/>
                  </a:cubicBezTo>
                  <a:cubicBezTo>
                    <a:pt x="6172" y="7252"/>
                    <a:pt x="5945" y="6886"/>
                    <a:pt x="5579" y="6816"/>
                  </a:cubicBezTo>
                  <a:lnTo>
                    <a:pt x="5579" y="576"/>
                  </a:lnTo>
                  <a:lnTo>
                    <a:pt x="6817" y="576"/>
                  </a:lnTo>
                  <a:lnTo>
                    <a:pt x="6817" y="6816"/>
                  </a:lnTo>
                  <a:cubicBezTo>
                    <a:pt x="6450" y="6886"/>
                    <a:pt x="6172" y="7252"/>
                    <a:pt x="6172" y="7688"/>
                  </a:cubicBezTo>
                  <a:cubicBezTo>
                    <a:pt x="6172" y="8193"/>
                    <a:pt x="6607" y="8559"/>
                    <a:pt x="7113" y="8559"/>
                  </a:cubicBezTo>
                  <a:cubicBezTo>
                    <a:pt x="7618" y="8559"/>
                    <a:pt x="8054" y="8193"/>
                    <a:pt x="8054" y="7688"/>
                  </a:cubicBezTo>
                  <a:cubicBezTo>
                    <a:pt x="8054" y="7252"/>
                    <a:pt x="7758" y="6886"/>
                    <a:pt x="7409" y="6816"/>
                  </a:cubicBezTo>
                  <a:lnTo>
                    <a:pt x="7409" y="576"/>
                  </a:lnTo>
                  <a:lnTo>
                    <a:pt x="8629" y="576"/>
                  </a:lnTo>
                  <a:lnTo>
                    <a:pt x="8629" y="6816"/>
                  </a:lnTo>
                  <a:cubicBezTo>
                    <a:pt x="8281" y="6886"/>
                    <a:pt x="8054" y="7252"/>
                    <a:pt x="8054" y="7688"/>
                  </a:cubicBezTo>
                  <a:cubicBezTo>
                    <a:pt x="8054" y="8193"/>
                    <a:pt x="8420" y="8559"/>
                    <a:pt x="8926" y="8559"/>
                  </a:cubicBezTo>
                  <a:cubicBezTo>
                    <a:pt x="9431" y="8559"/>
                    <a:pt x="9867" y="8193"/>
                    <a:pt x="9867" y="7688"/>
                  </a:cubicBezTo>
                  <a:cubicBezTo>
                    <a:pt x="9867" y="7252"/>
                    <a:pt x="9658" y="6886"/>
                    <a:pt x="9292" y="6816"/>
                  </a:cubicBezTo>
                  <a:lnTo>
                    <a:pt x="9292" y="576"/>
                  </a:lnTo>
                  <a:lnTo>
                    <a:pt x="10529" y="576"/>
                  </a:lnTo>
                  <a:lnTo>
                    <a:pt x="10529" y="6816"/>
                  </a:lnTo>
                  <a:cubicBezTo>
                    <a:pt x="10163" y="6886"/>
                    <a:pt x="9867" y="7252"/>
                    <a:pt x="9867" y="7688"/>
                  </a:cubicBezTo>
                  <a:cubicBezTo>
                    <a:pt x="9867" y="8193"/>
                    <a:pt x="10303" y="8559"/>
                    <a:pt x="10808" y="8559"/>
                  </a:cubicBezTo>
                  <a:cubicBezTo>
                    <a:pt x="11331" y="8559"/>
                    <a:pt x="11767" y="8193"/>
                    <a:pt x="11767" y="7688"/>
                  </a:cubicBezTo>
                  <a:cubicBezTo>
                    <a:pt x="11767" y="7252"/>
                    <a:pt x="11471" y="6886"/>
                    <a:pt x="11105" y="6816"/>
                  </a:cubicBezTo>
                  <a:lnTo>
                    <a:pt x="11105" y="576"/>
                  </a:lnTo>
                  <a:lnTo>
                    <a:pt x="12342" y="576"/>
                  </a:lnTo>
                  <a:lnTo>
                    <a:pt x="12342" y="6816"/>
                  </a:lnTo>
                  <a:cubicBezTo>
                    <a:pt x="11976" y="6886"/>
                    <a:pt x="11767" y="7252"/>
                    <a:pt x="11767" y="7688"/>
                  </a:cubicBezTo>
                  <a:cubicBezTo>
                    <a:pt x="11767" y="8193"/>
                    <a:pt x="12116" y="8559"/>
                    <a:pt x="12639" y="8559"/>
                  </a:cubicBezTo>
                  <a:cubicBezTo>
                    <a:pt x="13144" y="8559"/>
                    <a:pt x="13580" y="8193"/>
                    <a:pt x="13580" y="7688"/>
                  </a:cubicBezTo>
                  <a:cubicBezTo>
                    <a:pt x="13580" y="7252"/>
                    <a:pt x="13353" y="6886"/>
                    <a:pt x="12987" y="6816"/>
                  </a:cubicBezTo>
                  <a:lnTo>
                    <a:pt x="12987" y="576"/>
                  </a:lnTo>
                  <a:lnTo>
                    <a:pt x="14225" y="576"/>
                  </a:lnTo>
                  <a:lnTo>
                    <a:pt x="15323" y="6747"/>
                  </a:lnTo>
                  <a:cubicBezTo>
                    <a:pt x="15253" y="6816"/>
                    <a:pt x="15096" y="6886"/>
                    <a:pt x="15027" y="7043"/>
                  </a:cubicBezTo>
                  <a:cubicBezTo>
                    <a:pt x="14887" y="7252"/>
                    <a:pt x="14817" y="7479"/>
                    <a:pt x="14887" y="7688"/>
                  </a:cubicBezTo>
                  <a:cubicBezTo>
                    <a:pt x="14957" y="7984"/>
                    <a:pt x="15027" y="8193"/>
                    <a:pt x="15253" y="8350"/>
                  </a:cubicBezTo>
                  <a:cubicBezTo>
                    <a:pt x="15393" y="8420"/>
                    <a:pt x="15602" y="8490"/>
                    <a:pt x="15759" y="8490"/>
                  </a:cubicBezTo>
                  <a:lnTo>
                    <a:pt x="15968" y="8490"/>
                  </a:lnTo>
                  <a:cubicBezTo>
                    <a:pt x="16195" y="8420"/>
                    <a:pt x="16404" y="8281"/>
                    <a:pt x="16561" y="8054"/>
                  </a:cubicBezTo>
                  <a:cubicBezTo>
                    <a:pt x="16700" y="7915"/>
                    <a:pt x="16770" y="7618"/>
                    <a:pt x="16700" y="7409"/>
                  </a:cubicBezTo>
                  <a:cubicBezTo>
                    <a:pt x="16630" y="7182"/>
                    <a:pt x="16561" y="6973"/>
                    <a:pt x="16334" y="6816"/>
                  </a:cubicBezTo>
                  <a:cubicBezTo>
                    <a:pt x="16195" y="6747"/>
                    <a:pt x="16038" y="6677"/>
                    <a:pt x="15968" y="6677"/>
                  </a:cubicBezTo>
                  <a:lnTo>
                    <a:pt x="14887" y="576"/>
                  </a:lnTo>
                  <a:close/>
                  <a:moveTo>
                    <a:pt x="18513" y="11035"/>
                  </a:moveTo>
                  <a:lnTo>
                    <a:pt x="18513" y="11680"/>
                  </a:lnTo>
                  <a:lnTo>
                    <a:pt x="17275" y="11680"/>
                  </a:lnTo>
                  <a:lnTo>
                    <a:pt x="17275" y="11035"/>
                  </a:lnTo>
                  <a:close/>
                  <a:moveTo>
                    <a:pt x="19088" y="12272"/>
                  </a:moveTo>
                  <a:lnTo>
                    <a:pt x="19088" y="13214"/>
                  </a:lnTo>
                  <a:lnTo>
                    <a:pt x="646" y="13214"/>
                  </a:lnTo>
                  <a:lnTo>
                    <a:pt x="646" y="12272"/>
                  </a:lnTo>
                  <a:close/>
                  <a:moveTo>
                    <a:pt x="3923" y="1"/>
                  </a:moveTo>
                  <a:cubicBezTo>
                    <a:pt x="2616" y="1"/>
                    <a:pt x="1587" y="1012"/>
                    <a:pt x="1587" y="2319"/>
                  </a:cubicBezTo>
                  <a:lnTo>
                    <a:pt x="1587" y="10459"/>
                  </a:lnTo>
                  <a:lnTo>
                    <a:pt x="646" y="10459"/>
                  </a:lnTo>
                  <a:lnTo>
                    <a:pt x="646" y="11680"/>
                  </a:lnTo>
                  <a:lnTo>
                    <a:pt x="1" y="11680"/>
                  </a:lnTo>
                  <a:lnTo>
                    <a:pt x="1" y="13859"/>
                  </a:lnTo>
                  <a:lnTo>
                    <a:pt x="19750" y="13859"/>
                  </a:lnTo>
                  <a:lnTo>
                    <a:pt x="19750" y="11680"/>
                  </a:lnTo>
                  <a:lnTo>
                    <a:pt x="19088" y="11680"/>
                  </a:lnTo>
                  <a:lnTo>
                    <a:pt x="19088" y="10459"/>
                  </a:lnTo>
                  <a:lnTo>
                    <a:pt x="18217" y="10459"/>
                  </a:lnTo>
                  <a:lnTo>
                    <a:pt x="18217" y="2319"/>
                  </a:lnTo>
                  <a:cubicBezTo>
                    <a:pt x="18217" y="1012"/>
                    <a:pt x="17136" y="1"/>
                    <a:pt x="158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42"/>
          <p:cNvGrpSpPr/>
          <p:nvPr/>
        </p:nvGrpSpPr>
        <p:grpSpPr>
          <a:xfrm>
            <a:off x="1745938" y="4115150"/>
            <a:ext cx="493775" cy="385250"/>
            <a:chOff x="1745938" y="4115150"/>
            <a:chExt cx="493775" cy="385250"/>
          </a:xfrm>
        </p:grpSpPr>
        <p:sp>
          <p:nvSpPr>
            <p:cNvPr id="1398" name="Google Shape;1398;p42"/>
            <p:cNvSpPr/>
            <p:nvPr/>
          </p:nvSpPr>
          <p:spPr>
            <a:xfrm>
              <a:off x="1752913" y="4169625"/>
              <a:ext cx="479400" cy="323350"/>
            </a:xfrm>
            <a:custGeom>
              <a:rect b="b" l="l" r="r" t="t"/>
              <a:pathLst>
                <a:path extrusionOk="0" h="12934" w="19176">
                  <a:moveTo>
                    <a:pt x="1" y="0"/>
                  </a:moveTo>
                  <a:lnTo>
                    <a:pt x="1" y="12934"/>
                  </a:lnTo>
                  <a:lnTo>
                    <a:pt x="19175" y="12934"/>
                  </a:lnTo>
                  <a:lnTo>
                    <a:pt x="191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2"/>
            <p:cNvSpPr/>
            <p:nvPr/>
          </p:nvSpPr>
          <p:spPr>
            <a:xfrm>
              <a:off x="1752913" y="4460275"/>
              <a:ext cx="479400" cy="32700"/>
            </a:xfrm>
            <a:custGeom>
              <a:rect b="b" l="l" r="r" t="t"/>
              <a:pathLst>
                <a:path extrusionOk="0" h="1308" w="19176">
                  <a:moveTo>
                    <a:pt x="1" y="1"/>
                  </a:moveTo>
                  <a:lnTo>
                    <a:pt x="1" y="1308"/>
                  </a:lnTo>
                  <a:lnTo>
                    <a:pt x="19175" y="1308"/>
                  </a:lnTo>
                  <a:lnTo>
                    <a:pt x="191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2"/>
            <p:cNvSpPr/>
            <p:nvPr/>
          </p:nvSpPr>
          <p:spPr>
            <a:xfrm>
              <a:off x="1793013" y="4331275"/>
              <a:ext cx="176075" cy="69325"/>
            </a:xfrm>
            <a:custGeom>
              <a:rect b="b" l="l" r="r" t="t"/>
              <a:pathLst>
                <a:path extrusionOk="0" h="2773" w="7043">
                  <a:moveTo>
                    <a:pt x="0" y="1"/>
                  </a:moveTo>
                  <a:lnTo>
                    <a:pt x="0" y="2773"/>
                  </a:lnTo>
                  <a:lnTo>
                    <a:pt x="7043" y="2773"/>
                  </a:lnTo>
                  <a:lnTo>
                    <a:pt x="70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2"/>
            <p:cNvSpPr/>
            <p:nvPr/>
          </p:nvSpPr>
          <p:spPr>
            <a:xfrm>
              <a:off x="2016138" y="4331275"/>
              <a:ext cx="178250" cy="69325"/>
            </a:xfrm>
            <a:custGeom>
              <a:rect b="b" l="l" r="r" t="t"/>
              <a:pathLst>
                <a:path extrusionOk="0" h="2773" w="7130">
                  <a:moveTo>
                    <a:pt x="0" y="1"/>
                  </a:moveTo>
                  <a:lnTo>
                    <a:pt x="0" y="2773"/>
                  </a:lnTo>
                  <a:lnTo>
                    <a:pt x="7130" y="2773"/>
                  </a:lnTo>
                  <a:lnTo>
                    <a:pt x="7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2"/>
            <p:cNvSpPr/>
            <p:nvPr/>
          </p:nvSpPr>
          <p:spPr>
            <a:xfrm>
              <a:off x="1793013" y="4400575"/>
              <a:ext cx="176075" cy="30525"/>
            </a:xfrm>
            <a:custGeom>
              <a:rect b="b" l="l" r="r" t="t"/>
              <a:pathLst>
                <a:path extrusionOk="0" h="1221" w="7043">
                  <a:moveTo>
                    <a:pt x="0" y="1"/>
                  </a:moveTo>
                  <a:lnTo>
                    <a:pt x="0" y="1221"/>
                  </a:lnTo>
                  <a:lnTo>
                    <a:pt x="7043" y="1221"/>
                  </a:lnTo>
                  <a:lnTo>
                    <a:pt x="704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2"/>
            <p:cNvSpPr/>
            <p:nvPr/>
          </p:nvSpPr>
          <p:spPr>
            <a:xfrm>
              <a:off x="2016138" y="4400575"/>
              <a:ext cx="178250" cy="30525"/>
            </a:xfrm>
            <a:custGeom>
              <a:rect b="b" l="l" r="r" t="t"/>
              <a:pathLst>
                <a:path extrusionOk="0" h="1221" w="7130">
                  <a:moveTo>
                    <a:pt x="0" y="1"/>
                  </a:moveTo>
                  <a:lnTo>
                    <a:pt x="0" y="1221"/>
                  </a:lnTo>
                  <a:lnTo>
                    <a:pt x="7130" y="1221"/>
                  </a:lnTo>
                  <a:lnTo>
                    <a:pt x="71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1752913" y="4169625"/>
              <a:ext cx="479400" cy="152525"/>
            </a:xfrm>
            <a:custGeom>
              <a:rect b="b" l="l" r="r" t="t"/>
              <a:pathLst>
                <a:path extrusionOk="0" h="6101" w="19176">
                  <a:moveTo>
                    <a:pt x="1" y="0"/>
                  </a:moveTo>
                  <a:lnTo>
                    <a:pt x="1" y="1238"/>
                  </a:lnTo>
                  <a:lnTo>
                    <a:pt x="942" y="1238"/>
                  </a:lnTo>
                  <a:lnTo>
                    <a:pt x="942" y="6101"/>
                  </a:lnTo>
                  <a:lnTo>
                    <a:pt x="18234" y="6101"/>
                  </a:lnTo>
                  <a:lnTo>
                    <a:pt x="18234" y="1238"/>
                  </a:lnTo>
                  <a:lnTo>
                    <a:pt x="19175" y="1238"/>
                  </a:lnTo>
                  <a:lnTo>
                    <a:pt x="191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1776463" y="4300350"/>
              <a:ext cx="432300" cy="30950"/>
            </a:xfrm>
            <a:custGeom>
              <a:rect b="b" l="l" r="r" t="t"/>
              <a:pathLst>
                <a:path extrusionOk="0" h="1238" w="17292">
                  <a:moveTo>
                    <a:pt x="0" y="0"/>
                  </a:moveTo>
                  <a:lnTo>
                    <a:pt x="0" y="1238"/>
                  </a:lnTo>
                  <a:lnTo>
                    <a:pt x="17292" y="1238"/>
                  </a:lnTo>
                  <a:lnTo>
                    <a:pt x="172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1961663" y="4293375"/>
              <a:ext cx="61900" cy="14400"/>
            </a:xfrm>
            <a:custGeom>
              <a:rect b="b" l="l" r="r" t="t"/>
              <a:pathLst>
                <a:path extrusionOk="0" h="576" w="2476">
                  <a:moveTo>
                    <a:pt x="0" y="0"/>
                  </a:moveTo>
                  <a:lnTo>
                    <a:pt x="0" y="576"/>
                  </a:lnTo>
                  <a:lnTo>
                    <a:pt x="2476" y="576"/>
                  </a:lnTo>
                  <a:lnTo>
                    <a:pt x="24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a:off x="1785613" y="4346100"/>
              <a:ext cx="192625" cy="92425"/>
            </a:xfrm>
            <a:custGeom>
              <a:rect b="b" l="l" r="r" t="t"/>
              <a:pathLst>
                <a:path extrusionOk="0" h="3697" w="7705">
                  <a:moveTo>
                    <a:pt x="0" y="1"/>
                  </a:moveTo>
                  <a:lnTo>
                    <a:pt x="0" y="3696"/>
                  </a:lnTo>
                  <a:lnTo>
                    <a:pt x="7705" y="3696"/>
                  </a:lnTo>
                  <a:lnTo>
                    <a:pt x="7705" y="1"/>
                  </a:lnTo>
                  <a:lnTo>
                    <a:pt x="7042" y="1"/>
                  </a:lnTo>
                  <a:lnTo>
                    <a:pt x="7042" y="3121"/>
                  </a:lnTo>
                  <a:lnTo>
                    <a:pt x="593" y="3121"/>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a:off x="2009163" y="4346100"/>
              <a:ext cx="192200" cy="92425"/>
            </a:xfrm>
            <a:custGeom>
              <a:rect b="b" l="l" r="r" t="t"/>
              <a:pathLst>
                <a:path extrusionOk="0" h="3697" w="7688">
                  <a:moveTo>
                    <a:pt x="0" y="1"/>
                  </a:moveTo>
                  <a:lnTo>
                    <a:pt x="0" y="3696"/>
                  </a:lnTo>
                  <a:lnTo>
                    <a:pt x="7688" y="3696"/>
                  </a:lnTo>
                  <a:lnTo>
                    <a:pt x="7688" y="1"/>
                  </a:lnTo>
                  <a:lnTo>
                    <a:pt x="7043" y="1"/>
                  </a:lnTo>
                  <a:lnTo>
                    <a:pt x="7043" y="3121"/>
                  </a:lnTo>
                  <a:lnTo>
                    <a:pt x="576" y="3121"/>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1814813" y="4393175"/>
              <a:ext cx="132500" cy="14400"/>
            </a:xfrm>
            <a:custGeom>
              <a:rect b="b" l="l" r="r" t="t"/>
              <a:pathLst>
                <a:path extrusionOk="0" h="576" w="5300">
                  <a:moveTo>
                    <a:pt x="0" y="0"/>
                  </a:moveTo>
                  <a:lnTo>
                    <a:pt x="0" y="575"/>
                  </a:lnTo>
                  <a:lnTo>
                    <a:pt x="5299" y="575"/>
                  </a:lnTo>
                  <a:lnTo>
                    <a:pt x="52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2040088" y="4393175"/>
              <a:ext cx="130775" cy="14400"/>
            </a:xfrm>
            <a:custGeom>
              <a:rect b="b" l="l" r="r" t="t"/>
              <a:pathLst>
                <a:path extrusionOk="0" h="576" w="5231">
                  <a:moveTo>
                    <a:pt x="1" y="0"/>
                  </a:moveTo>
                  <a:lnTo>
                    <a:pt x="1" y="575"/>
                  </a:lnTo>
                  <a:lnTo>
                    <a:pt x="5230" y="575"/>
                  </a:lnTo>
                  <a:lnTo>
                    <a:pt x="52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2"/>
            <p:cNvSpPr/>
            <p:nvPr/>
          </p:nvSpPr>
          <p:spPr>
            <a:xfrm>
              <a:off x="1931163" y="4115150"/>
              <a:ext cx="123350" cy="14825"/>
            </a:xfrm>
            <a:custGeom>
              <a:rect b="b" l="l" r="r" t="t"/>
              <a:pathLst>
                <a:path extrusionOk="0" h="593" w="4934">
                  <a:moveTo>
                    <a:pt x="0" y="0"/>
                  </a:moveTo>
                  <a:lnTo>
                    <a:pt x="0" y="593"/>
                  </a:lnTo>
                  <a:lnTo>
                    <a:pt x="4933" y="593"/>
                  </a:lnTo>
                  <a:lnTo>
                    <a:pt x="49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2"/>
            <p:cNvSpPr/>
            <p:nvPr/>
          </p:nvSpPr>
          <p:spPr>
            <a:xfrm>
              <a:off x="1745938" y="4115150"/>
              <a:ext cx="493775" cy="385250"/>
            </a:xfrm>
            <a:custGeom>
              <a:rect b="b" l="l" r="r" t="t"/>
              <a:pathLst>
                <a:path extrusionOk="0" h="15410" w="19751">
                  <a:moveTo>
                    <a:pt x="19175" y="2475"/>
                  </a:moveTo>
                  <a:lnTo>
                    <a:pt x="19175" y="3051"/>
                  </a:lnTo>
                  <a:lnTo>
                    <a:pt x="18217" y="3051"/>
                  </a:lnTo>
                  <a:lnTo>
                    <a:pt x="18217" y="8367"/>
                  </a:lnTo>
                  <a:lnTo>
                    <a:pt x="1517" y="8367"/>
                  </a:lnTo>
                  <a:lnTo>
                    <a:pt x="1517" y="3051"/>
                  </a:lnTo>
                  <a:lnTo>
                    <a:pt x="646" y="3051"/>
                  </a:lnTo>
                  <a:lnTo>
                    <a:pt x="646" y="2475"/>
                  </a:lnTo>
                  <a:close/>
                  <a:moveTo>
                    <a:pt x="19175" y="3713"/>
                  </a:moveTo>
                  <a:lnTo>
                    <a:pt x="19175" y="13596"/>
                  </a:lnTo>
                  <a:lnTo>
                    <a:pt x="646" y="13596"/>
                  </a:lnTo>
                  <a:lnTo>
                    <a:pt x="646" y="3713"/>
                  </a:lnTo>
                  <a:lnTo>
                    <a:pt x="942" y="3713"/>
                  </a:lnTo>
                  <a:lnTo>
                    <a:pt x="942" y="8942"/>
                  </a:lnTo>
                  <a:lnTo>
                    <a:pt x="18809" y="8942"/>
                  </a:lnTo>
                  <a:lnTo>
                    <a:pt x="18809" y="3713"/>
                  </a:lnTo>
                  <a:close/>
                  <a:moveTo>
                    <a:pt x="19175" y="14172"/>
                  </a:moveTo>
                  <a:lnTo>
                    <a:pt x="19175" y="14817"/>
                  </a:lnTo>
                  <a:lnTo>
                    <a:pt x="646" y="14817"/>
                  </a:lnTo>
                  <a:lnTo>
                    <a:pt x="646" y="14172"/>
                  </a:lnTo>
                  <a:close/>
                  <a:moveTo>
                    <a:pt x="6172" y="0"/>
                  </a:moveTo>
                  <a:lnTo>
                    <a:pt x="6172" y="1830"/>
                  </a:lnTo>
                  <a:lnTo>
                    <a:pt x="1" y="1830"/>
                  </a:lnTo>
                  <a:lnTo>
                    <a:pt x="1" y="15409"/>
                  </a:lnTo>
                  <a:lnTo>
                    <a:pt x="19750" y="15409"/>
                  </a:lnTo>
                  <a:lnTo>
                    <a:pt x="19750" y="14172"/>
                  </a:lnTo>
                  <a:lnTo>
                    <a:pt x="19750" y="13875"/>
                  </a:lnTo>
                  <a:lnTo>
                    <a:pt x="19750" y="1830"/>
                  </a:lnTo>
                  <a:lnTo>
                    <a:pt x="13580" y="1830"/>
                  </a:lnTo>
                  <a:lnTo>
                    <a:pt x="13580" y="0"/>
                  </a:lnTo>
                  <a:lnTo>
                    <a:pt x="12639" y="0"/>
                  </a:lnTo>
                  <a:lnTo>
                    <a:pt x="12639" y="593"/>
                  </a:lnTo>
                  <a:lnTo>
                    <a:pt x="12987" y="593"/>
                  </a:lnTo>
                  <a:lnTo>
                    <a:pt x="12987" y="1830"/>
                  </a:lnTo>
                  <a:lnTo>
                    <a:pt x="6817" y="1830"/>
                  </a:lnTo>
                  <a:lnTo>
                    <a:pt x="6817" y="593"/>
                  </a:lnTo>
                  <a:lnTo>
                    <a:pt x="7113" y="593"/>
                  </a:lnTo>
                  <a:lnTo>
                    <a:pt x="71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3" name="Google Shape;1413;p42"/>
          <p:cNvGrpSpPr/>
          <p:nvPr/>
        </p:nvGrpSpPr>
        <p:grpSpPr>
          <a:xfrm>
            <a:off x="2611838" y="1348025"/>
            <a:ext cx="236225" cy="492000"/>
            <a:chOff x="2611838" y="1157525"/>
            <a:chExt cx="236225" cy="492000"/>
          </a:xfrm>
        </p:grpSpPr>
        <p:sp>
          <p:nvSpPr>
            <p:cNvPr id="1414" name="Google Shape;1414;p42"/>
            <p:cNvSpPr/>
            <p:nvPr/>
          </p:nvSpPr>
          <p:spPr>
            <a:xfrm>
              <a:off x="2619263" y="1166675"/>
              <a:ext cx="223125" cy="473700"/>
            </a:xfrm>
            <a:custGeom>
              <a:rect b="b" l="l" r="r" t="t"/>
              <a:pathLst>
                <a:path extrusionOk="0" h="18948" w="8925">
                  <a:moveTo>
                    <a:pt x="4428" y="0"/>
                  </a:moveTo>
                  <a:lnTo>
                    <a:pt x="1883" y="2685"/>
                  </a:lnTo>
                  <a:lnTo>
                    <a:pt x="0" y="7914"/>
                  </a:lnTo>
                  <a:lnTo>
                    <a:pt x="279" y="12847"/>
                  </a:lnTo>
                  <a:lnTo>
                    <a:pt x="1883" y="16264"/>
                  </a:lnTo>
                  <a:lnTo>
                    <a:pt x="4428" y="18948"/>
                  </a:lnTo>
                  <a:lnTo>
                    <a:pt x="7112" y="15967"/>
                  </a:lnTo>
                  <a:lnTo>
                    <a:pt x="8925" y="11034"/>
                  </a:lnTo>
                  <a:lnTo>
                    <a:pt x="8646" y="6380"/>
                  </a:lnTo>
                  <a:lnTo>
                    <a:pt x="7112" y="3051"/>
                  </a:lnTo>
                  <a:lnTo>
                    <a:pt x="4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2"/>
            <p:cNvSpPr/>
            <p:nvPr/>
          </p:nvSpPr>
          <p:spPr>
            <a:xfrm>
              <a:off x="2619263" y="1166675"/>
              <a:ext cx="110700" cy="473700"/>
            </a:xfrm>
            <a:custGeom>
              <a:rect b="b" l="l" r="r" t="t"/>
              <a:pathLst>
                <a:path extrusionOk="0" h="18948" w="4428">
                  <a:moveTo>
                    <a:pt x="4428" y="0"/>
                  </a:moveTo>
                  <a:lnTo>
                    <a:pt x="1883" y="2685"/>
                  </a:lnTo>
                  <a:lnTo>
                    <a:pt x="0" y="7914"/>
                  </a:lnTo>
                  <a:lnTo>
                    <a:pt x="279" y="12847"/>
                  </a:lnTo>
                  <a:lnTo>
                    <a:pt x="1883" y="16264"/>
                  </a:lnTo>
                  <a:lnTo>
                    <a:pt x="4428" y="18948"/>
                  </a:lnTo>
                  <a:lnTo>
                    <a:pt x="44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2"/>
            <p:cNvSpPr/>
            <p:nvPr/>
          </p:nvSpPr>
          <p:spPr>
            <a:xfrm>
              <a:off x="2666313" y="1565850"/>
              <a:ext cx="130775" cy="76275"/>
            </a:xfrm>
            <a:custGeom>
              <a:rect b="b" l="l" r="r" t="t"/>
              <a:pathLst>
                <a:path extrusionOk="0" h="3051" w="5231">
                  <a:moveTo>
                    <a:pt x="1" y="0"/>
                  </a:moveTo>
                  <a:lnTo>
                    <a:pt x="2406" y="3051"/>
                  </a:lnTo>
                  <a:lnTo>
                    <a:pt x="5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a:off x="2666313" y="1164925"/>
              <a:ext cx="130775" cy="78025"/>
            </a:xfrm>
            <a:custGeom>
              <a:rect b="b" l="l" r="r" t="t"/>
              <a:pathLst>
                <a:path extrusionOk="0" h="3121" w="5231">
                  <a:moveTo>
                    <a:pt x="2406" y="1"/>
                  </a:moveTo>
                  <a:lnTo>
                    <a:pt x="1" y="3121"/>
                  </a:lnTo>
                  <a:lnTo>
                    <a:pt x="5230" y="3121"/>
                  </a:lnTo>
                  <a:lnTo>
                    <a:pt x="24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a:off x="2611838" y="1157525"/>
              <a:ext cx="236225" cy="492000"/>
            </a:xfrm>
            <a:custGeom>
              <a:rect b="b" l="l" r="r" t="t"/>
              <a:pathLst>
                <a:path extrusionOk="0" h="19680" w="9449">
                  <a:moveTo>
                    <a:pt x="4725" y="802"/>
                  </a:moveTo>
                  <a:cubicBezTo>
                    <a:pt x="7339" y="3051"/>
                    <a:pt x="8786" y="6397"/>
                    <a:pt x="8786" y="9884"/>
                  </a:cubicBezTo>
                  <a:cubicBezTo>
                    <a:pt x="8786" y="13370"/>
                    <a:pt x="7339" y="16630"/>
                    <a:pt x="4725" y="18878"/>
                  </a:cubicBezTo>
                  <a:cubicBezTo>
                    <a:pt x="2110" y="16630"/>
                    <a:pt x="576" y="13370"/>
                    <a:pt x="576" y="9884"/>
                  </a:cubicBezTo>
                  <a:cubicBezTo>
                    <a:pt x="576" y="6397"/>
                    <a:pt x="2110" y="3051"/>
                    <a:pt x="4725" y="802"/>
                  </a:cubicBezTo>
                  <a:close/>
                  <a:moveTo>
                    <a:pt x="4725" y="0"/>
                  </a:moveTo>
                  <a:lnTo>
                    <a:pt x="4498" y="140"/>
                  </a:lnTo>
                  <a:cubicBezTo>
                    <a:pt x="1674" y="2545"/>
                    <a:pt x="1" y="6101"/>
                    <a:pt x="1" y="9884"/>
                  </a:cubicBezTo>
                  <a:cubicBezTo>
                    <a:pt x="1" y="13579"/>
                    <a:pt x="1674" y="17135"/>
                    <a:pt x="4498" y="19541"/>
                  </a:cubicBezTo>
                  <a:lnTo>
                    <a:pt x="4725" y="19680"/>
                  </a:lnTo>
                  <a:lnTo>
                    <a:pt x="4934" y="19541"/>
                  </a:lnTo>
                  <a:cubicBezTo>
                    <a:pt x="7775" y="17135"/>
                    <a:pt x="9448" y="13579"/>
                    <a:pt x="9448" y="9884"/>
                  </a:cubicBezTo>
                  <a:cubicBezTo>
                    <a:pt x="9448" y="6101"/>
                    <a:pt x="7775" y="2545"/>
                    <a:pt x="4934" y="140"/>
                  </a:cubicBezTo>
                  <a:lnTo>
                    <a:pt x="47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2"/>
            <p:cNvSpPr/>
            <p:nvPr/>
          </p:nvSpPr>
          <p:spPr>
            <a:xfrm>
              <a:off x="2684613" y="1233775"/>
              <a:ext cx="92425" cy="16150"/>
            </a:xfrm>
            <a:custGeom>
              <a:rect b="b" l="l" r="r" t="t"/>
              <a:pathLst>
                <a:path extrusionOk="0" h="646" w="3697">
                  <a:moveTo>
                    <a:pt x="1" y="1"/>
                  </a:moveTo>
                  <a:lnTo>
                    <a:pt x="1" y="646"/>
                  </a:lnTo>
                  <a:lnTo>
                    <a:pt x="3696" y="646"/>
                  </a:lnTo>
                  <a:lnTo>
                    <a:pt x="36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2"/>
            <p:cNvSpPr/>
            <p:nvPr/>
          </p:nvSpPr>
          <p:spPr>
            <a:xfrm>
              <a:off x="2684613" y="1557125"/>
              <a:ext cx="92425" cy="16150"/>
            </a:xfrm>
            <a:custGeom>
              <a:rect b="b" l="l" r="r" t="t"/>
              <a:pathLst>
                <a:path extrusionOk="0" h="646" w="3697">
                  <a:moveTo>
                    <a:pt x="1" y="1"/>
                  </a:moveTo>
                  <a:lnTo>
                    <a:pt x="1" y="646"/>
                  </a:lnTo>
                  <a:lnTo>
                    <a:pt x="3696" y="646"/>
                  </a:lnTo>
                  <a:lnTo>
                    <a:pt x="36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2"/>
            <p:cNvSpPr/>
            <p:nvPr/>
          </p:nvSpPr>
          <p:spPr>
            <a:xfrm>
              <a:off x="2706413" y="1288250"/>
              <a:ext cx="47075" cy="230550"/>
            </a:xfrm>
            <a:custGeom>
              <a:rect b="b" l="l" r="r" t="t"/>
              <a:pathLst>
                <a:path extrusionOk="0" h="9222" w="1883">
                  <a:moveTo>
                    <a:pt x="645" y="1"/>
                  </a:moveTo>
                  <a:lnTo>
                    <a:pt x="645" y="646"/>
                  </a:lnTo>
                  <a:lnTo>
                    <a:pt x="0" y="646"/>
                  </a:lnTo>
                  <a:lnTo>
                    <a:pt x="0" y="1238"/>
                  </a:lnTo>
                  <a:lnTo>
                    <a:pt x="645" y="1238"/>
                  </a:lnTo>
                  <a:lnTo>
                    <a:pt x="645" y="1813"/>
                  </a:lnTo>
                  <a:lnTo>
                    <a:pt x="0" y="1813"/>
                  </a:lnTo>
                  <a:lnTo>
                    <a:pt x="0" y="2476"/>
                  </a:lnTo>
                  <a:lnTo>
                    <a:pt x="645" y="2476"/>
                  </a:lnTo>
                  <a:lnTo>
                    <a:pt x="645" y="3051"/>
                  </a:lnTo>
                  <a:lnTo>
                    <a:pt x="0" y="3051"/>
                  </a:lnTo>
                  <a:lnTo>
                    <a:pt x="0" y="3696"/>
                  </a:lnTo>
                  <a:lnTo>
                    <a:pt x="645" y="3696"/>
                  </a:lnTo>
                  <a:lnTo>
                    <a:pt x="645" y="4289"/>
                  </a:lnTo>
                  <a:lnTo>
                    <a:pt x="0" y="4289"/>
                  </a:lnTo>
                  <a:lnTo>
                    <a:pt x="0" y="4934"/>
                  </a:lnTo>
                  <a:lnTo>
                    <a:pt x="645" y="4934"/>
                  </a:lnTo>
                  <a:lnTo>
                    <a:pt x="645" y="5526"/>
                  </a:lnTo>
                  <a:lnTo>
                    <a:pt x="0" y="5526"/>
                  </a:lnTo>
                  <a:lnTo>
                    <a:pt x="0" y="6171"/>
                  </a:lnTo>
                  <a:lnTo>
                    <a:pt x="645" y="6171"/>
                  </a:lnTo>
                  <a:lnTo>
                    <a:pt x="645" y="6746"/>
                  </a:lnTo>
                  <a:lnTo>
                    <a:pt x="0" y="6746"/>
                  </a:lnTo>
                  <a:lnTo>
                    <a:pt x="0" y="7409"/>
                  </a:lnTo>
                  <a:lnTo>
                    <a:pt x="645" y="7409"/>
                  </a:lnTo>
                  <a:lnTo>
                    <a:pt x="645" y="7984"/>
                  </a:lnTo>
                  <a:lnTo>
                    <a:pt x="0" y="7984"/>
                  </a:lnTo>
                  <a:lnTo>
                    <a:pt x="0" y="8646"/>
                  </a:lnTo>
                  <a:lnTo>
                    <a:pt x="645" y="8646"/>
                  </a:lnTo>
                  <a:lnTo>
                    <a:pt x="645" y="9222"/>
                  </a:lnTo>
                  <a:lnTo>
                    <a:pt x="1238" y="9222"/>
                  </a:lnTo>
                  <a:lnTo>
                    <a:pt x="1238" y="8646"/>
                  </a:lnTo>
                  <a:lnTo>
                    <a:pt x="1883" y="8646"/>
                  </a:lnTo>
                  <a:lnTo>
                    <a:pt x="1883" y="7984"/>
                  </a:lnTo>
                  <a:lnTo>
                    <a:pt x="1238" y="7984"/>
                  </a:lnTo>
                  <a:lnTo>
                    <a:pt x="1238" y="7409"/>
                  </a:lnTo>
                  <a:lnTo>
                    <a:pt x="1883" y="7409"/>
                  </a:lnTo>
                  <a:lnTo>
                    <a:pt x="1883" y="6746"/>
                  </a:lnTo>
                  <a:lnTo>
                    <a:pt x="1238" y="6746"/>
                  </a:lnTo>
                  <a:lnTo>
                    <a:pt x="1238" y="6171"/>
                  </a:lnTo>
                  <a:lnTo>
                    <a:pt x="1883" y="6171"/>
                  </a:lnTo>
                  <a:lnTo>
                    <a:pt x="1883" y="5526"/>
                  </a:lnTo>
                  <a:lnTo>
                    <a:pt x="1238" y="5526"/>
                  </a:lnTo>
                  <a:lnTo>
                    <a:pt x="1238" y="4934"/>
                  </a:lnTo>
                  <a:lnTo>
                    <a:pt x="1883" y="4934"/>
                  </a:lnTo>
                  <a:lnTo>
                    <a:pt x="1883" y="4289"/>
                  </a:lnTo>
                  <a:lnTo>
                    <a:pt x="1238" y="4289"/>
                  </a:lnTo>
                  <a:lnTo>
                    <a:pt x="1238" y="3696"/>
                  </a:lnTo>
                  <a:lnTo>
                    <a:pt x="1883" y="3696"/>
                  </a:lnTo>
                  <a:lnTo>
                    <a:pt x="1883" y="3051"/>
                  </a:lnTo>
                  <a:lnTo>
                    <a:pt x="1238" y="3051"/>
                  </a:lnTo>
                  <a:lnTo>
                    <a:pt x="1238" y="2476"/>
                  </a:lnTo>
                  <a:lnTo>
                    <a:pt x="1883" y="2476"/>
                  </a:lnTo>
                  <a:lnTo>
                    <a:pt x="1883" y="1813"/>
                  </a:lnTo>
                  <a:lnTo>
                    <a:pt x="1238" y="1813"/>
                  </a:lnTo>
                  <a:lnTo>
                    <a:pt x="1238" y="1238"/>
                  </a:lnTo>
                  <a:lnTo>
                    <a:pt x="1883" y="1238"/>
                  </a:lnTo>
                  <a:lnTo>
                    <a:pt x="1883" y="646"/>
                  </a:lnTo>
                  <a:lnTo>
                    <a:pt x="1238" y="646"/>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42"/>
          <p:cNvGrpSpPr/>
          <p:nvPr/>
        </p:nvGrpSpPr>
        <p:grpSpPr>
          <a:xfrm>
            <a:off x="2482863" y="2026825"/>
            <a:ext cx="492000" cy="492025"/>
            <a:chOff x="2482863" y="1883950"/>
            <a:chExt cx="492000" cy="492025"/>
          </a:xfrm>
        </p:grpSpPr>
        <p:sp>
          <p:nvSpPr>
            <p:cNvPr id="1423" name="Google Shape;1423;p42"/>
            <p:cNvSpPr/>
            <p:nvPr/>
          </p:nvSpPr>
          <p:spPr>
            <a:xfrm>
              <a:off x="2651938" y="2261350"/>
              <a:ext cx="47075" cy="21800"/>
            </a:xfrm>
            <a:custGeom>
              <a:rect b="b" l="l" r="r" t="t"/>
              <a:pathLst>
                <a:path extrusionOk="0" h="872" w="1883">
                  <a:moveTo>
                    <a:pt x="0" y="0"/>
                  </a:moveTo>
                  <a:lnTo>
                    <a:pt x="0" y="872"/>
                  </a:lnTo>
                  <a:lnTo>
                    <a:pt x="1883" y="872"/>
                  </a:lnTo>
                  <a:lnTo>
                    <a:pt x="18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2"/>
            <p:cNvSpPr/>
            <p:nvPr/>
          </p:nvSpPr>
          <p:spPr>
            <a:xfrm>
              <a:off x="2492013" y="1952825"/>
              <a:ext cx="475900" cy="239700"/>
            </a:xfrm>
            <a:custGeom>
              <a:rect b="b" l="l" r="r" t="t"/>
              <a:pathLst>
                <a:path extrusionOk="0" h="9588" w="19036">
                  <a:moveTo>
                    <a:pt x="0" y="0"/>
                  </a:moveTo>
                  <a:lnTo>
                    <a:pt x="0" y="9587"/>
                  </a:lnTo>
                  <a:lnTo>
                    <a:pt x="19035" y="9587"/>
                  </a:lnTo>
                  <a:lnTo>
                    <a:pt x="190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2"/>
            <p:cNvSpPr/>
            <p:nvPr/>
          </p:nvSpPr>
          <p:spPr>
            <a:xfrm>
              <a:off x="2606613" y="2175925"/>
              <a:ext cx="246675" cy="30975"/>
            </a:xfrm>
            <a:custGeom>
              <a:rect b="b" l="l" r="r" t="t"/>
              <a:pathLst>
                <a:path extrusionOk="0" h="1239" w="9867">
                  <a:moveTo>
                    <a:pt x="1" y="1"/>
                  </a:moveTo>
                  <a:lnTo>
                    <a:pt x="1" y="1238"/>
                  </a:lnTo>
                  <a:lnTo>
                    <a:pt x="9867" y="1238"/>
                  </a:lnTo>
                  <a:lnTo>
                    <a:pt x="98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2"/>
            <p:cNvSpPr/>
            <p:nvPr/>
          </p:nvSpPr>
          <p:spPr>
            <a:xfrm>
              <a:off x="2637113" y="2023400"/>
              <a:ext cx="185250" cy="111150"/>
            </a:xfrm>
            <a:custGeom>
              <a:rect b="b" l="l" r="r" t="t"/>
              <a:pathLst>
                <a:path extrusionOk="0" h="4446" w="7410">
                  <a:moveTo>
                    <a:pt x="1" y="1"/>
                  </a:moveTo>
                  <a:lnTo>
                    <a:pt x="1" y="594"/>
                  </a:lnTo>
                  <a:lnTo>
                    <a:pt x="733" y="594"/>
                  </a:lnTo>
                  <a:lnTo>
                    <a:pt x="1831" y="4446"/>
                  </a:lnTo>
                  <a:lnTo>
                    <a:pt x="2981" y="594"/>
                  </a:lnTo>
                  <a:lnTo>
                    <a:pt x="7409" y="594"/>
                  </a:lnTo>
                  <a:lnTo>
                    <a:pt x="7409" y="1"/>
                  </a:lnTo>
                  <a:lnTo>
                    <a:pt x="2546" y="1"/>
                  </a:lnTo>
                  <a:lnTo>
                    <a:pt x="1831" y="2337"/>
                  </a:lnTo>
                  <a:lnTo>
                    <a:pt x="11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2"/>
            <p:cNvSpPr/>
            <p:nvPr/>
          </p:nvSpPr>
          <p:spPr>
            <a:xfrm>
              <a:off x="2729938" y="2058275"/>
              <a:ext cx="57975" cy="59725"/>
            </a:xfrm>
            <a:custGeom>
              <a:rect b="b" l="l" r="r" t="t"/>
              <a:pathLst>
                <a:path extrusionOk="0" h="2389" w="2319">
                  <a:moveTo>
                    <a:pt x="367" y="0"/>
                  </a:moveTo>
                  <a:lnTo>
                    <a:pt x="1" y="436"/>
                  </a:lnTo>
                  <a:lnTo>
                    <a:pt x="733" y="1151"/>
                  </a:lnTo>
                  <a:lnTo>
                    <a:pt x="1" y="1953"/>
                  </a:lnTo>
                  <a:lnTo>
                    <a:pt x="367" y="2388"/>
                  </a:lnTo>
                  <a:lnTo>
                    <a:pt x="1168" y="1587"/>
                  </a:lnTo>
                  <a:lnTo>
                    <a:pt x="1953" y="2388"/>
                  </a:lnTo>
                  <a:lnTo>
                    <a:pt x="2319" y="1953"/>
                  </a:lnTo>
                  <a:lnTo>
                    <a:pt x="1604" y="1151"/>
                  </a:lnTo>
                  <a:lnTo>
                    <a:pt x="2319" y="436"/>
                  </a:lnTo>
                  <a:lnTo>
                    <a:pt x="1953" y="0"/>
                  </a:lnTo>
                  <a:lnTo>
                    <a:pt x="1168" y="785"/>
                  </a:lnTo>
                  <a:lnTo>
                    <a:pt x="3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2"/>
            <p:cNvSpPr/>
            <p:nvPr/>
          </p:nvSpPr>
          <p:spPr>
            <a:xfrm>
              <a:off x="2586563" y="2168950"/>
              <a:ext cx="285025" cy="207025"/>
            </a:xfrm>
            <a:custGeom>
              <a:rect b="b" l="l" r="r" t="t"/>
              <a:pathLst>
                <a:path extrusionOk="0" h="8281" w="11401">
                  <a:moveTo>
                    <a:pt x="10303" y="576"/>
                  </a:moveTo>
                  <a:lnTo>
                    <a:pt x="10303" y="1238"/>
                  </a:lnTo>
                  <a:lnTo>
                    <a:pt x="1081" y="1238"/>
                  </a:lnTo>
                  <a:lnTo>
                    <a:pt x="1081" y="576"/>
                  </a:lnTo>
                  <a:close/>
                  <a:moveTo>
                    <a:pt x="9222" y="1814"/>
                  </a:moveTo>
                  <a:lnTo>
                    <a:pt x="9588" y="4289"/>
                  </a:lnTo>
                  <a:lnTo>
                    <a:pt x="1814" y="4289"/>
                  </a:lnTo>
                  <a:lnTo>
                    <a:pt x="2249" y="1814"/>
                  </a:lnTo>
                  <a:close/>
                  <a:moveTo>
                    <a:pt x="506" y="1"/>
                  </a:moveTo>
                  <a:lnTo>
                    <a:pt x="506" y="1814"/>
                  </a:lnTo>
                  <a:lnTo>
                    <a:pt x="1587" y="1814"/>
                  </a:lnTo>
                  <a:lnTo>
                    <a:pt x="715" y="7688"/>
                  </a:lnTo>
                  <a:lnTo>
                    <a:pt x="1" y="7688"/>
                  </a:lnTo>
                  <a:lnTo>
                    <a:pt x="1" y="8281"/>
                  </a:lnTo>
                  <a:lnTo>
                    <a:pt x="1883" y="8281"/>
                  </a:lnTo>
                  <a:lnTo>
                    <a:pt x="1883" y="7688"/>
                  </a:lnTo>
                  <a:lnTo>
                    <a:pt x="1308" y="7688"/>
                  </a:lnTo>
                  <a:lnTo>
                    <a:pt x="1744" y="4934"/>
                  </a:lnTo>
                  <a:lnTo>
                    <a:pt x="9727" y="4934"/>
                  </a:lnTo>
                  <a:lnTo>
                    <a:pt x="10163" y="7688"/>
                  </a:lnTo>
                  <a:lnTo>
                    <a:pt x="9588" y="7688"/>
                  </a:lnTo>
                  <a:lnTo>
                    <a:pt x="9588" y="8281"/>
                  </a:lnTo>
                  <a:lnTo>
                    <a:pt x="11401" y="8281"/>
                  </a:lnTo>
                  <a:lnTo>
                    <a:pt x="11401" y="7688"/>
                  </a:lnTo>
                  <a:lnTo>
                    <a:pt x="10738" y="7688"/>
                  </a:lnTo>
                  <a:lnTo>
                    <a:pt x="9797" y="1814"/>
                  </a:lnTo>
                  <a:lnTo>
                    <a:pt x="10965" y="1814"/>
                  </a:lnTo>
                  <a:lnTo>
                    <a:pt x="109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2"/>
            <p:cNvSpPr/>
            <p:nvPr/>
          </p:nvSpPr>
          <p:spPr>
            <a:xfrm>
              <a:off x="2668063" y="2237800"/>
              <a:ext cx="14850" cy="23575"/>
            </a:xfrm>
            <a:custGeom>
              <a:rect b="b" l="l" r="r" t="t"/>
              <a:pathLst>
                <a:path extrusionOk="0" h="943" w="594">
                  <a:moveTo>
                    <a:pt x="0" y="1"/>
                  </a:moveTo>
                  <a:lnTo>
                    <a:pt x="0" y="942"/>
                  </a:lnTo>
                  <a:lnTo>
                    <a:pt x="593" y="942"/>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2"/>
            <p:cNvSpPr/>
            <p:nvPr/>
          </p:nvSpPr>
          <p:spPr>
            <a:xfrm>
              <a:off x="2737338" y="2254375"/>
              <a:ext cx="37950" cy="14400"/>
            </a:xfrm>
            <a:custGeom>
              <a:rect b="b" l="l" r="r" t="t"/>
              <a:pathLst>
                <a:path extrusionOk="0" h="576" w="1518">
                  <a:moveTo>
                    <a:pt x="1" y="0"/>
                  </a:moveTo>
                  <a:lnTo>
                    <a:pt x="1" y="576"/>
                  </a:lnTo>
                  <a:lnTo>
                    <a:pt x="1517" y="576"/>
                  </a:lnTo>
                  <a:lnTo>
                    <a:pt x="15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2"/>
            <p:cNvSpPr/>
            <p:nvPr/>
          </p:nvSpPr>
          <p:spPr>
            <a:xfrm>
              <a:off x="2482863" y="1883950"/>
              <a:ext cx="492000" cy="315975"/>
            </a:xfrm>
            <a:custGeom>
              <a:rect b="b" l="l" r="r" t="t"/>
              <a:pathLst>
                <a:path extrusionOk="0" h="12639" w="19680">
                  <a:moveTo>
                    <a:pt x="11487" y="1517"/>
                  </a:moveTo>
                  <a:lnTo>
                    <a:pt x="11627" y="2459"/>
                  </a:lnTo>
                  <a:lnTo>
                    <a:pt x="8071" y="2459"/>
                  </a:lnTo>
                  <a:lnTo>
                    <a:pt x="8210" y="1517"/>
                  </a:lnTo>
                  <a:close/>
                  <a:moveTo>
                    <a:pt x="7844" y="1"/>
                  </a:moveTo>
                  <a:lnTo>
                    <a:pt x="7478" y="2459"/>
                  </a:lnTo>
                  <a:lnTo>
                    <a:pt x="0" y="2459"/>
                  </a:lnTo>
                  <a:lnTo>
                    <a:pt x="0" y="12638"/>
                  </a:lnTo>
                  <a:lnTo>
                    <a:pt x="4358" y="12638"/>
                  </a:lnTo>
                  <a:lnTo>
                    <a:pt x="4358" y="12046"/>
                  </a:lnTo>
                  <a:lnTo>
                    <a:pt x="662" y="12046"/>
                  </a:lnTo>
                  <a:lnTo>
                    <a:pt x="662" y="3121"/>
                  </a:lnTo>
                  <a:lnTo>
                    <a:pt x="19105" y="3121"/>
                  </a:lnTo>
                  <a:lnTo>
                    <a:pt x="19105" y="12046"/>
                  </a:lnTo>
                  <a:lnTo>
                    <a:pt x="15409" y="12046"/>
                  </a:lnTo>
                  <a:lnTo>
                    <a:pt x="15409" y="12638"/>
                  </a:lnTo>
                  <a:lnTo>
                    <a:pt x="19680" y="12638"/>
                  </a:lnTo>
                  <a:lnTo>
                    <a:pt x="19680" y="2459"/>
                  </a:lnTo>
                  <a:lnTo>
                    <a:pt x="12272" y="2459"/>
                  </a:lnTo>
                  <a:lnTo>
                    <a:pt x="11836" y="1"/>
                  </a:lnTo>
                  <a:lnTo>
                    <a:pt x="11261" y="71"/>
                  </a:lnTo>
                  <a:lnTo>
                    <a:pt x="11400" y="942"/>
                  </a:lnTo>
                  <a:lnTo>
                    <a:pt x="8350" y="942"/>
                  </a:lnTo>
                  <a:lnTo>
                    <a:pt x="8507" y="71"/>
                  </a:lnTo>
                  <a:lnTo>
                    <a:pt x="78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42"/>
          <p:cNvGrpSpPr/>
          <p:nvPr/>
        </p:nvGrpSpPr>
        <p:grpSpPr>
          <a:xfrm>
            <a:off x="2482863" y="2703475"/>
            <a:ext cx="494200" cy="493750"/>
            <a:chOff x="2482863" y="2703475"/>
            <a:chExt cx="494200" cy="493750"/>
          </a:xfrm>
        </p:grpSpPr>
        <p:sp>
          <p:nvSpPr>
            <p:cNvPr id="1433" name="Google Shape;1433;p42"/>
            <p:cNvSpPr/>
            <p:nvPr/>
          </p:nvSpPr>
          <p:spPr>
            <a:xfrm>
              <a:off x="2915138" y="2897825"/>
              <a:ext cx="61925" cy="23550"/>
            </a:xfrm>
            <a:custGeom>
              <a:rect b="b" l="l" r="r" t="t"/>
              <a:pathLst>
                <a:path extrusionOk="0" h="942" w="2477">
                  <a:moveTo>
                    <a:pt x="1" y="1"/>
                  </a:moveTo>
                  <a:lnTo>
                    <a:pt x="1" y="942"/>
                  </a:lnTo>
                  <a:lnTo>
                    <a:pt x="2476" y="942"/>
                  </a:lnTo>
                  <a:lnTo>
                    <a:pt x="24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2"/>
            <p:cNvSpPr/>
            <p:nvPr/>
          </p:nvSpPr>
          <p:spPr>
            <a:xfrm>
              <a:off x="2875063" y="2734425"/>
              <a:ext cx="47525" cy="92400"/>
            </a:xfrm>
            <a:custGeom>
              <a:rect b="b" l="l" r="r" t="t"/>
              <a:pathLst>
                <a:path extrusionOk="0" h="3696" w="1901">
                  <a:moveTo>
                    <a:pt x="663" y="0"/>
                  </a:moveTo>
                  <a:cubicBezTo>
                    <a:pt x="297" y="0"/>
                    <a:pt x="0" y="296"/>
                    <a:pt x="0" y="645"/>
                  </a:cubicBezTo>
                  <a:lnTo>
                    <a:pt x="0" y="3190"/>
                  </a:lnTo>
                  <a:cubicBezTo>
                    <a:pt x="0" y="3486"/>
                    <a:pt x="297" y="3695"/>
                    <a:pt x="593" y="3695"/>
                  </a:cubicBezTo>
                  <a:lnTo>
                    <a:pt x="1377" y="3695"/>
                  </a:lnTo>
                  <a:cubicBezTo>
                    <a:pt x="1674" y="3695"/>
                    <a:pt x="1900" y="3486"/>
                    <a:pt x="1900" y="3190"/>
                  </a:cubicBezTo>
                  <a:lnTo>
                    <a:pt x="1900" y="645"/>
                  </a:lnTo>
                  <a:cubicBezTo>
                    <a:pt x="1900" y="296"/>
                    <a:pt x="1604" y="0"/>
                    <a:pt x="12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2"/>
            <p:cNvSpPr/>
            <p:nvPr/>
          </p:nvSpPr>
          <p:spPr>
            <a:xfrm>
              <a:off x="2506388" y="2843350"/>
              <a:ext cx="30950" cy="76300"/>
            </a:xfrm>
            <a:custGeom>
              <a:rect b="b" l="l" r="r" t="t"/>
              <a:pathLst>
                <a:path extrusionOk="0" h="3052" w="1238">
                  <a:moveTo>
                    <a:pt x="0" y="1"/>
                  </a:moveTo>
                  <a:lnTo>
                    <a:pt x="0" y="3051"/>
                  </a:lnTo>
                  <a:lnTo>
                    <a:pt x="1238" y="3051"/>
                  </a:lnTo>
                  <a:lnTo>
                    <a:pt x="1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2"/>
            <p:cNvSpPr/>
            <p:nvPr/>
          </p:nvSpPr>
          <p:spPr>
            <a:xfrm>
              <a:off x="2568263" y="2826800"/>
              <a:ext cx="30975" cy="92850"/>
            </a:xfrm>
            <a:custGeom>
              <a:rect b="b" l="l" r="r" t="t"/>
              <a:pathLst>
                <a:path extrusionOk="0" h="3714" w="1239">
                  <a:moveTo>
                    <a:pt x="1" y="0"/>
                  </a:moveTo>
                  <a:lnTo>
                    <a:pt x="1" y="3713"/>
                  </a:lnTo>
                  <a:lnTo>
                    <a:pt x="1238" y="3713"/>
                  </a:lnTo>
                  <a:lnTo>
                    <a:pt x="12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2"/>
            <p:cNvSpPr/>
            <p:nvPr/>
          </p:nvSpPr>
          <p:spPr>
            <a:xfrm>
              <a:off x="2537338" y="2812425"/>
              <a:ext cx="30950" cy="107225"/>
            </a:xfrm>
            <a:custGeom>
              <a:rect b="b" l="l" r="r" t="t"/>
              <a:pathLst>
                <a:path extrusionOk="0" h="4289" w="1238">
                  <a:moveTo>
                    <a:pt x="0" y="0"/>
                  </a:moveTo>
                  <a:lnTo>
                    <a:pt x="0" y="4288"/>
                  </a:lnTo>
                  <a:lnTo>
                    <a:pt x="1238" y="4288"/>
                  </a:lnTo>
                  <a:lnTo>
                    <a:pt x="12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2"/>
            <p:cNvSpPr/>
            <p:nvPr/>
          </p:nvSpPr>
          <p:spPr>
            <a:xfrm>
              <a:off x="2637113" y="2959700"/>
              <a:ext cx="185250" cy="28800"/>
            </a:xfrm>
            <a:custGeom>
              <a:rect b="b" l="l" r="r" t="t"/>
              <a:pathLst>
                <a:path extrusionOk="0" h="1152" w="7410">
                  <a:moveTo>
                    <a:pt x="1" y="1"/>
                  </a:moveTo>
                  <a:lnTo>
                    <a:pt x="1" y="1151"/>
                  </a:lnTo>
                  <a:lnTo>
                    <a:pt x="7409" y="1151"/>
                  </a:lnTo>
                  <a:lnTo>
                    <a:pt x="740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2"/>
            <p:cNvSpPr/>
            <p:nvPr/>
          </p:nvSpPr>
          <p:spPr>
            <a:xfrm>
              <a:off x="2637113" y="2765350"/>
              <a:ext cx="185250" cy="146875"/>
            </a:xfrm>
            <a:custGeom>
              <a:rect b="b" l="l" r="r" t="t"/>
              <a:pathLst>
                <a:path extrusionOk="0" h="5875" w="7410">
                  <a:moveTo>
                    <a:pt x="1" y="1"/>
                  </a:moveTo>
                  <a:lnTo>
                    <a:pt x="1" y="5875"/>
                  </a:lnTo>
                  <a:lnTo>
                    <a:pt x="7409" y="5875"/>
                  </a:lnTo>
                  <a:lnTo>
                    <a:pt x="740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2"/>
            <p:cNvSpPr/>
            <p:nvPr/>
          </p:nvSpPr>
          <p:spPr>
            <a:xfrm>
              <a:off x="2637113" y="2765350"/>
              <a:ext cx="185250" cy="30975"/>
            </a:xfrm>
            <a:custGeom>
              <a:rect b="b" l="l" r="r" t="t"/>
              <a:pathLst>
                <a:path extrusionOk="0" h="1239" w="7410">
                  <a:moveTo>
                    <a:pt x="1" y="1"/>
                  </a:moveTo>
                  <a:lnTo>
                    <a:pt x="1" y="1238"/>
                  </a:lnTo>
                  <a:lnTo>
                    <a:pt x="7409" y="1238"/>
                  </a:lnTo>
                  <a:lnTo>
                    <a:pt x="74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2"/>
            <p:cNvSpPr/>
            <p:nvPr/>
          </p:nvSpPr>
          <p:spPr>
            <a:xfrm>
              <a:off x="2606613" y="3042950"/>
              <a:ext cx="246675" cy="30950"/>
            </a:xfrm>
            <a:custGeom>
              <a:rect b="b" l="l" r="r" t="t"/>
              <a:pathLst>
                <a:path extrusionOk="0" h="1238" w="9867">
                  <a:moveTo>
                    <a:pt x="1" y="0"/>
                  </a:moveTo>
                  <a:lnTo>
                    <a:pt x="1" y="1238"/>
                  </a:lnTo>
                  <a:lnTo>
                    <a:pt x="9867" y="1238"/>
                  </a:lnTo>
                  <a:lnTo>
                    <a:pt x="98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2"/>
            <p:cNvSpPr/>
            <p:nvPr/>
          </p:nvSpPr>
          <p:spPr>
            <a:xfrm>
              <a:off x="2490263" y="2919625"/>
              <a:ext cx="477650" cy="40100"/>
            </a:xfrm>
            <a:custGeom>
              <a:rect b="b" l="l" r="r" t="t"/>
              <a:pathLst>
                <a:path extrusionOk="0" h="1604" w="19106">
                  <a:moveTo>
                    <a:pt x="0" y="0"/>
                  </a:moveTo>
                  <a:lnTo>
                    <a:pt x="0" y="1604"/>
                  </a:lnTo>
                  <a:lnTo>
                    <a:pt x="19105" y="1604"/>
                  </a:lnTo>
                  <a:lnTo>
                    <a:pt x="191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2"/>
            <p:cNvSpPr/>
            <p:nvPr/>
          </p:nvSpPr>
          <p:spPr>
            <a:xfrm>
              <a:off x="2490263" y="2919625"/>
              <a:ext cx="185225" cy="40100"/>
            </a:xfrm>
            <a:custGeom>
              <a:rect b="b" l="l" r="r" t="t"/>
              <a:pathLst>
                <a:path extrusionOk="0" h="1604" w="7409">
                  <a:moveTo>
                    <a:pt x="0" y="0"/>
                  </a:moveTo>
                  <a:lnTo>
                    <a:pt x="0" y="1604"/>
                  </a:lnTo>
                  <a:lnTo>
                    <a:pt x="7409" y="1604"/>
                  </a:lnTo>
                  <a:lnTo>
                    <a:pt x="74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2"/>
            <p:cNvSpPr/>
            <p:nvPr/>
          </p:nvSpPr>
          <p:spPr>
            <a:xfrm>
              <a:off x="2637113" y="2727000"/>
              <a:ext cx="185250" cy="23550"/>
            </a:xfrm>
            <a:custGeom>
              <a:rect b="b" l="l" r="r" t="t"/>
              <a:pathLst>
                <a:path extrusionOk="0" h="942" w="7410">
                  <a:moveTo>
                    <a:pt x="1" y="1"/>
                  </a:moveTo>
                  <a:lnTo>
                    <a:pt x="1" y="942"/>
                  </a:lnTo>
                  <a:lnTo>
                    <a:pt x="593" y="942"/>
                  </a:lnTo>
                  <a:lnTo>
                    <a:pt x="593" y="663"/>
                  </a:lnTo>
                  <a:lnTo>
                    <a:pt x="6764" y="663"/>
                  </a:lnTo>
                  <a:lnTo>
                    <a:pt x="6764" y="942"/>
                  </a:lnTo>
                  <a:lnTo>
                    <a:pt x="7409" y="942"/>
                  </a:lnTo>
                  <a:lnTo>
                    <a:pt x="74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2630138" y="2974100"/>
              <a:ext cx="199625" cy="23550"/>
            </a:xfrm>
            <a:custGeom>
              <a:rect b="b" l="l" r="r" t="t"/>
              <a:pathLst>
                <a:path extrusionOk="0" h="942" w="7985">
                  <a:moveTo>
                    <a:pt x="1" y="0"/>
                  </a:moveTo>
                  <a:lnTo>
                    <a:pt x="1" y="941"/>
                  </a:lnTo>
                  <a:lnTo>
                    <a:pt x="7984" y="941"/>
                  </a:lnTo>
                  <a:lnTo>
                    <a:pt x="7984" y="0"/>
                  </a:lnTo>
                  <a:lnTo>
                    <a:pt x="7409" y="0"/>
                  </a:lnTo>
                  <a:lnTo>
                    <a:pt x="7409" y="296"/>
                  </a:lnTo>
                  <a:lnTo>
                    <a:pt x="576" y="296"/>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2"/>
            <p:cNvSpPr/>
            <p:nvPr/>
          </p:nvSpPr>
          <p:spPr>
            <a:xfrm>
              <a:off x="2651938" y="3005025"/>
              <a:ext cx="16150" cy="23575"/>
            </a:xfrm>
            <a:custGeom>
              <a:rect b="b" l="l" r="r" t="t"/>
              <a:pathLst>
                <a:path extrusionOk="0" h="943" w="646">
                  <a:moveTo>
                    <a:pt x="0" y="1"/>
                  </a:moveTo>
                  <a:lnTo>
                    <a:pt x="0" y="942"/>
                  </a:lnTo>
                  <a:lnTo>
                    <a:pt x="645" y="942"/>
                  </a:lnTo>
                  <a:lnTo>
                    <a:pt x="6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2"/>
            <p:cNvSpPr/>
            <p:nvPr/>
          </p:nvSpPr>
          <p:spPr>
            <a:xfrm>
              <a:off x="2791813" y="3005025"/>
              <a:ext cx="14425" cy="23575"/>
            </a:xfrm>
            <a:custGeom>
              <a:rect b="b" l="l" r="r" t="t"/>
              <a:pathLst>
                <a:path extrusionOk="0" h="943" w="577">
                  <a:moveTo>
                    <a:pt x="1" y="1"/>
                  </a:moveTo>
                  <a:lnTo>
                    <a:pt x="1" y="942"/>
                  </a:lnTo>
                  <a:lnTo>
                    <a:pt x="576" y="942"/>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2"/>
            <p:cNvSpPr/>
            <p:nvPr/>
          </p:nvSpPr>
          <p:spPr>
            <a:xfrm>
              <a:off x="2599213" y="3035975"/>
              <a:ext cx="261475" cy="45350"/>
            </a:xfrm>
            <a:custGeom>
              <a:rect b="b" l="l" r="r" t="t"/>
              <a:pathLst>
                <a:path extrusionOk="0" h="1814" w="10459">
                  <a:moveTo>
                    <a:pt x="9884" y="576"/>
                  </a:moveTo>
                  <a:lnTo>
                    <a:pt x="9884" y="1221"/>
                  </a:lnTo>
                  <a:lnTo>
                    <a:pt x="575" y="1221"/>
                  </a:lnTo>
                  <a:lnTo>
                    <a:pt x="575" y="576"/>
                  </a:lnTo>
                  <a:close/>
                  <a:moveTo>
                    <a:pt x="0" y="0"/>
                  </a:moveTo>
                  <a:lnTo>
                    <a:pt x="0" y="1813"/>
                  </a:lnTo>
                  <a:lnTo>
                    <a:pt x="10459" y="1813"/>
                  </a:lnTo>
                  <a:lnTo>
                    <a:pt x="104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2"/>
            <p:cNvSpPr/>
            <p:nvPr/>
          </p:nvSpPr>
          <p:spPr>
            <a:xfrm>
              <a:off x="2482863" y="2974100"/>
              <a:ext cx="30950" cy="223125"/>
            </a:xfrm>
            <a:custGeom>
              <a:rect b="b" l="l" r="r" t="t"/>
              <a:pathLst>
                <a:path extrusionOk="0" h="8925" w="1238">
                  <a:moveTo>
                    <a:pt x="296" y="0"/>
                  </a:moveTo>
                  <a:lnTo>
                    <a:pt x="296" y="8350"/>
                  </a:lnTo>
                  <a:lnTo>
                    <a:pt x="0" y="8350"/>
                  </a:lnTo>
                  <a:lnTo>
                    <a:pt x="0" y="8925"/>
                  </a:lnTo>
                  <a:lnTo>
                    <a:pt x="1238" y="8925"/>
                  </a:lnTo>
                  <a:lnTo>
                    <a:pt x="1238" y="8350"/>
                  </a:lnTo>
                  <a:lnTo>
                    <a:pt x="941" y="8350"/>
                  </a:lnTo>
                  <a:lnTo>
                    <a:pt x="9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2"/>
            <p:cNvSpPr/>
            <p:nvPr/>
          </p:nvSpPr>
          <p:spPr>
            <a:xfrm>
              <a:off x="2946088" y="2974100"/>
              <a:ext cx="30975" cy="223125"/>
            </a:xfrm>
            <a:custGeom>
              <a:rect b="b" l="l" r="r" t="t"/>
              <a:pathLst>
                <a:path extrusionOk="0" h="8925" w="1239">
                  <a:moveTo>
                    <a:pt x="279" y="0"/>
                  </a:moveTo>
                  <a:lnTo>
                    <a:pt x="279" y="8350"/>
                  </a:lnTo>
                  <a:lnTo>
                    <a:pt x="0" y="8350"/>
                  </a:lnTo>
                  <a:lnTo>
                    <a:pt x="0" y="8925"/>
                  </a:lnTo>
                  <a:lnTo>
                    <a:pt x="1238" y="8925"/>
                  </a:lnTo>
                  <a:lnTo>
                    <a:pt x="1238" y="8350"/>
                  </a:lnTo>
                  <a:lnTo>
                    <a:pt x="872" y="8350"/>
                  </a:lnTo>
                  <a:lnTo>
                    <a:pt x="8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2"/>
            <p:cNvSpPr/>
            <p:nvPr/>
          </p:nvSpPr>
          <p:spPr>
            <a:xfrm>
              <a:off x="2606613" y="3090450"/>
              <a:ext cx="30525" cy="106775"/>
            </a:xfrm>
            <a:custGeom>
              <a:rect b="b" l="l" r="r" t="t"/>
              <a:pathLst>
                <a:path extrusionOk="0" h="4271" w="1221">
                  <a:moveTo>
                    <a:pt x="279" y="0"/>
                  </a:moveTo>
                  <a:lnTo>
                    <a:pt x="279" y="3696"/>
                  </a:lnTo>
                  <a:lnTo>
                    <a:pt x="1" y="3696"/>
                  </a:lnTo>
                  <a:lnTo>
                    <a:pt x="1" y="4271"/>
                  </a:lnTo>
                  <a:lnTo>
                    <a:pt x="1221" y="4271"/>
                  </a:lnTo>
                  <a:lnTo>
                    <a:pt x="1221" y="3696"/>
                  </a:lnTo>
                  <a:lnTo>
                    <a:pt x="942" y="3696"/>
                  </a:lnTo>
                  <a:lnTo>
                    <a:pt x="9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2"/>
            <p:cNvSpPr/>
            <p:nvPr/>
          </p:nvSpPr>
          <p:spPr>
            <a:xfrm>
              <a:off x="2822338" y="3090450"/>
              <a:ext cx="30950" cy="106775"/>
            </a:xfrm>
            <a:custGeom>
              <a:rect b="b" l="l" r="r" t="t"/>
              <a:pathLst>
                <a:path extrusionOk="0" h="4271" w="1238">
                  <a:moveTo>
                    <a:pt x="296" y="0"/>
                  </a:moveTo>
                  <a:lnTo>
                    <a:pt x="296" y="3696"/>
                  </a:lnTo>
                  <a:lnTo>
                    <a:pt x="0" y="3696"/>
                  </a:lnTo>
                  <a:lnTo>
                    <a:pt x="0" y="4271"/>
                  </a:lnTo>
                  <a:lnTo>
                    <a:pt x="1238" y="4271"/>
                  </a:lnTo>
                  <a:lnTo>
                    <a:pt x="1238" y="3696"/>
                  </a:lnTo>
                  <a:lnTo>
                    <a:pt x="872" y="3696"/>
                  </a:lnTo>
                  <a:lnTo>
                    <a:pt x="8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2"/>
            <p:cNvSpPr/>
            <p:nvPr/>
          </p:nvSpPr>
          <p:spPr>
            <a:xfrm>
              <a:off x="2642788" y="3090450"/>
              <a:ext cx="32700" cy="106775"/>
            </a:xfrm>
            <a:custGeom>
              <a:rect b="b" l="l" r="r" t="t"/>
              <a:pathLst>
                <a:path extrusionOk="0" h="4271" w="1308">
                  <a:moveTo>
                    <a:pt x="366" y="0"/>
                  </a:moveTo>
                  <a:lnTo>
                    <a:pt x="366" y="3696"/>
                  </a:lnTo>
                  <a:lnTo>
                    <a:pt x="0" y="3696"/>
                  </a:lnTo>
                  <a:lnTo>
                    <a:pt x="0" y="4271"/>
                  </a:lnTo>
                  <a:lnTo>
                    <a:pt x="1308" y="4271"/>
                  </a:lnTo>
                  <a:lnTo>
                    <a:pt x="1308" y="3696"/>
                  </a:lnTo>
                  <a:lnTo>
                    <a:pt x="1011" y="3696"/>
                  </a:lnTo>
                  <a:lnTo>
                    <a:pt x="10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2"/>
            <p:cNvSpPr/>
            <p:nvPr/>
          </p:nvSpPr>
          <p:spPr>
            <a:xfrm>
              <a:off x="2782663" y="3090450"/>
              <a:ext cx="30975" cy="106775"/>
            </a:xfrm>
            <a:custGeom>
              <a:rect b="b" l="l" r="r" t="t"/>
              <a:pathLst>
                <a:path extrusionOk="0" h="4271" w="1239">
                  <a:moveTo>
                    <a:pt x="367" y="0"/>
                  </a:moveTo>
                  <a:lnTo>
                    <a:pt x="367" y="3696"/>
                  </a:lnTo>
                  <a:lnTo>
                    <a:pt x="1" y="3696"/>
                  </a:lnTo>
                  <a:lnTo>
                    <a:pt x="1" y="4271"/>
                  </a:lnTo>
                  <a:lnTo>
                    <a:pt x="1238" y="4271"/>
                  </a:lnTo>
                  <a:lnTo>
                    <a:pt x="1238" y="3696"/>
                  </a:lnTo>
                  <a:lnTo>
                    <a:pt x="942" y="3696"/>
                  </a:lnTo>
                  <a:lnTo>
                    <a:pt x="9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2"/>
            <p:cNvSpPr/>
            <p:nvPr/>
          </p:nvSpPr>
          <p:spPr>
            <a:xfrm>
              <a:off x="2868088" y="2727000"/>
              <a:ext cx="61475" cy="108975"/>
            </a:xfrm>
            <a:custGeom>
              <a:rect b="b" l="l" r="r" t="t"/>
              <a:pathLst>
                <a:path extrusionOk="0" h="4359" w="2459">
                  <a:moveTo>
                    <a:pt x="1220" y="663"/>
                  </a:moveTo>
                  <a:cubicBezTo>
                    <a:pt x="1587" y="663"/>
                    <a:pt x="1883" y="872"/>
                    <a:pt x="1883" y="1238"/>
                  </a:cubicBezTo>
                  <a:lnTo>
                    <a:pt x="1883" y="3714"/>
                  </a:lnTo>
                  <a:lnTo>
                    <a:pt x="645" y="3714"/>
                  </a:lnTo>
                  <a:lnTo>
                    <a:pt x="645" y="1238"/>
                  </a:lnTo>
                  <a:cubicBezTo>
                    <a:pt x="645" y="872"/>
                    <a:pt x="872" y="663"/>
                    <a:pt x="1220" y="663"/>
                  </a:cubicBezTo>
                  <a:close/>
                  <a:moveTo>
                    <a:pt x="1220" y="1"/>
                  </a:moveTo>
                  <a:cubicBezTo>
                    <a:pt x="576" y="1"/>
                    <a:pt x="0" y="593"/>
                    <a:pt x="0" y="1238"/>
                  </a:cubicBezTo>
                  <a:lnTo>
                    <a:pt x="0" y="4358"/>
                  </a:lnTo>
                  <a:lnTo>
                    <a:pt x="2458" y="4358"/>
                  </a:lnTo>
                  <a:lnTo>
                    <a:pt x="2458" y="1238"/>
                  </a:lnTo>
                  <a:cubicBezTo>
                    <a:pt x="2458" y="593"/>
                    <a:pt x="1953" y="1"/>
                    <a:pt x="1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2"/>
            <p:cNvSpPr/>
            <p:nvPr/>
          </p:nvSpPr>
          <p:spPr>
            <a:xfrm>
              <a:off x="2891613" y="2703475"/>
              <a:ext cx="14400" cy="16575"/>
            </a:xfrm>
            <a:custGeom>
              <a:rect b="b" l="l" r="r" t="t"/>
              <a:pathLst>
                <a:path extrusionOk="0" h="663" w="576">
                  <a:moveTo>
                    <a:pt x="1" y="0"/>
                  </a:moveTo>
                  <a:lnTo>
                    <a:pt x="1" y="663"/>
                  </a:lnTo>
                  <a:lnTo>
                    <a:pt x="576" y="663"/>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2"/>
            <p:cNvSpPr/>
            <p:nvPr/>
          </p:nvSpPr>
          <p:spPr>
            <a:xfrm>
              <a:off x="2929538" y="2727000"/>
              <a:ext cx="23550" cy="16600"/>
            </a:xfrm>
            <a:custGeom>
              <a:rect b="b" l="l" r="r" t="t"/>
              <a:pathLst>
                <a:path extrusionOk="0" h="664" w="942">
                  <a:moveTo>
                    <a:pt x="0" y="1"/>
                  </a:moveTo>
                  <a:lnTo>
                    <a:pt x="0" y="663"/>
                  </a:lnTo>
                  <a:lnTo>
                    <a:pt x="941" y="663"/>
                  </a:lnTo>
                  <a:lnTo>
                    <a:pt x="9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2"/>
            <p:cNvSpPr/>
            <p:nvPr/>
          </p:nvSpPr>
          <p:spPr>
            <a:xfrm>
              <a:off x="2960463" y="2727000"/>
              <a:ext cx="16600" cy="16600"/>
            </a:xfrm>
            <a:custGeom>
              <a:rect b="b" l="l" r="r" t="t"/>
              <a:pathLst>
                <a:path extrusionOk="0" h="664" w="664">
                  <a:moveTo>
                    <a:pt x="1" y="1"/>
                  </a:moveTo>
                  <a:lnTo>
                    <a:pt x="1" y="663"/>
                  </a:lnTo>
                  <a:lnTo>
                    <a:pt x="663" y="663"/>
                  </a:lnTo>
                  <a:lnTo>
                    <a:pt x="6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2"/>
            <p:cNvSpPr/>
            <p:nvPr/>
          </p:nvSpPr>
          <p:spPr>
            <a:xfrm>
              <a:off x="2922563" y="2866900"/>
              <a:ext cx="14400" cy="14400"/>
            </a:xfrm>
            <a:custGeom>
              <a:rect b="b" l="l" r="r" t="t"/>
              <a:pathLst>
                <a:path extrusionOk="0" h="576" w="576">
                  <a:moveTo>
                    <a:pt x="0" y="0"/>
                  </a:moveTo>
                  <a:lnTo>
                    <a:pt x="0" y="575"/>
                  </a:lnTo>
                  <a:lnTo>
                    <a:pt x="575" y="575"/>
                  </a:lnTo>
                  <a:lnTo>
                    <a:pt x="5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2"/>
            <p:cNvSpPr/>
            <p:nvPr/>
          </p:nvSpPr>
          <p:spPr>
            <a:xfrm>
              <a:off x="2661088" y="2788875"/>
              <a:ext cx="137725" cy="16150"/>
            </a:xfrm>
            <a:custGeom>
              <a:rect b="b" l="l" r="r" t="t"/>
              <a:pathLst>
                <a:path extrusionOk="0" h="646" w="5509">
                  <a:moveTo>
                    <a:pt x="0" y="1"/>
                  </a:moveTo>
                  <a:lnTo>
                    <a:pt x="0" y="646"/>
                  </a:lnTo>
                  <a:lnTo>
                    <a:pt x="5509" y="646"/>
                  </a:lnTo>
                  <a:lnTo>
                    <a:pt x="5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2"/>
            <p:cNvSpPr/>
            <p:nvPr/>
          </p:nvSpPr>
          <p:spPr>
            <a:xfrm>
              <a:off x="2630138" y="2757950"/>
              <a:ext cx="199625" cy="147325"/>
            </a:xfrm>
            <a:custGeom>
              <a:rect b="b" l="l" r="r" t="t"/>
              <a:pathLst>
                <a:path extrusionOk="0" h="5893" w="7985">
                  <a:moveTo>
                    <a:pt x="1" y="0"/>
                  </a:moveTo>
                  <a:lnTo>
                    <a:pt x="1" y="5892"/>
                  </a:lnTo>
                  <a:lnTo>
                    <a:pt x="576" y="5892"/>
                  </a:lnTo>
                  <a:lnTo>
                    <a:pt x="576" y="1883"/>
                  </a:lnTo>
                  <a:lnTo>
                    <a:pt x="872" y="1883"/>
                  </a:lnTo>
                  <a:lnTo>
                    <a:pt x="872" y="1238"/>
                  </a:lnTo>
                  <a:lnTo>
                    <a:pt x="576" y="1238"/>
                  </a:lnTo>
                  <a:lnTo>
                    <a:pt x="576" y="663"/>
                  </a:lnTo>
                  <a:lnTo>
                    <a:pt x="7409" y="663"/>
                  </a:lnTo>
                  <a:lnTo>
                    <a:pt x="7409" y="1238"/>
                  </a:lnTo>
                  <a:lnTo>
                    <a:pt x="7043" y="1238"/>
                  </a:lnTo>
                  <a:lnTo>
                    <a:pt x="7043" y="1883"/>
                  </a:lnTo>
                  <a:lnTo>
                    <a:pt x="7409" y="1883"/>
                  </a:lnTo>
                  <a:lnTo>
                    <a:pt x="7409" y="5892"/>
                  </a:lnTo>
                  <a:lnTo>
                    <a:pt x="7984" y="5892"/>
                  </a:lnTo>
                  <a:lnTo>
                    <a:pt x="79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2"/>
            <p:cNvSpPr/>
            <p:nvPr/>
          </p:nvSpPr>
          <p:spPr>
            <a:xfrm>
              <a:off x="2482863" y="2750525"/>
              <a:ext cx="494200" cy="216175"/>
            </a:xfrm>
            <a:custGeom>
              <a:rect b="b" l="l" r="r" t="t"/>
              <a:pathLst>
                <a:path extrusionOk="0" h="8647" w="19768">
                  <a:moveTo>
                    <a:pt x="1900" y="4010"/>
                  </a:moveTo>
                  <a:lnTo>
                    <a:pt x="1900" y="6468"/>
                  </a:lnTo>
                  <a:lnTo>
                    <a:pt x="1238" y="6468"/>
                  </a:lnTo>
                  <a:lnTo>
                    <a:pt x="1238" y="4010"/>
                  </a:lnTo>
                  <a:close/>
                  <a:moveTo>
                    <a:pt x="3120" y="2773"/>
                  </a:moveTo>
                  <a:lnTo>
                    <a:pt x="3120" y="6468"/>
                  </a:lnTo>
                  <a:lnTo>
                    <a:pt x="2475" y="6468"/>
                  </a:lnTo>
                  <a:lnTo>
                    <a:pt x="2475" y="3714"/>
                  </a:lnTo>
                  <a:lnTo>
                    <a:pt x="2475" y="3417"/>
                  </a:lnTo>
                  <a:lnTo>
                    <a:pt x="2475" y="2773"/>
                  </a:lnTo>
                  <a:close/>
                  <a:moveTo>
                    <a:pt x="4358" y="3417"/>
                  </a:moveTo>
                  <a:lnTo>
                    <a:pt x="4358" y="6468"/>
                  </a:lnTo>
                  <a:lnTo>
                    <a:pt x="3713" y="6468"/>
                  </a:lnTo>
                  <a:lnTo>
                    <a:pt x="3713" y="3417"/>
                  </a:lnTo>
                  <a:close/>
                  <a:moveTo>
                    <a:pt x="19105" y="7061"/>
                  </a:moveTo>
                  <a:lnTo>
                    <a:pt x="19105" y="8002"/>
                  </a:lnTo>
                  <a:lnTo>
                    <a:pt x="593" y="8002"/>
                  </a:lnTo>
                  <a:lnTo>
                    <a:pt x="593" y="7061"/>
                  </a:lnTo>
                  <a:close/>
                  <a:moveTo>
                    <a:pt x="19105" y="1"/>
                  </a:moveTo>
                  <a:lnTo>
                    <a:pt x="19105" y="5527"/>
                  </a:lnTo>
                  <a:lnTo>
                    <a:pt x="16996" y="5527"/>
                  </a:lnTo>
                  <a:lnTo>
                    <a:pt x="16996" y="6468"/>
                  </a:lnTo>
                  <a:lnTo>
                    <a:pt x="4951" y="6468"/>
                  </a:lnTo>
                  <a:lnTo>
                    <a:pt x="4951" y="2773"/>
                  </a:lnTo>
                  <a:lnTo>
                    <a:pt x="3713" y="2773"/>
                  </a:lnTo>
                  <a:lnTo>
                    <a:pt x="3713" y="2180"/>
                  </a:lnTo>
                  <a:lnTo>
                    <a:pt x="1900" y="2180"/>
                  </a:lnTo>
                  <a:lnTo>
                    <a:pt x="1900" y="3417"/>
                  </a:lnTo>
                  <a:lnTo>
                    <a:pt x="662" y="3417"/>
                  </a:lnTo>
                  <a:lnTo>
                    <a:pt x="662" y="6468"/>
                  </a:lnTo>
                  <a:lnTo>
                    <a:pt x="0" y="6468"/>
                  </a:lnTo>
                  <a:lnTo>
                    <a:pt x="0" y="8647"/>
                  </a:lnTo>
                  <a:lnTo>
                    <a:pt x="19767" y="8647"/>
                  </a:lnTo>
                  <a:lnTo>
                    <a:pt x="19767" y="6468"/>
                  </a:lnTo>
                  <a:lnTo>
                    <a:pt x="17588" y="6468"/>
                  </a:lnTo>
                  <a:lnTo>
                    <a:pt x="17588" y="6189"/>
                  </a:lnTo>
                  <a:lnTo>
                    <a:pt x="19767" y="6189"/>
                  </a:lnTo>
                  <a:lnTo>
                    <a:pt x="197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3" name="Google Shape;1463;p42"/>
          <p:cNvGrpSpPr/>
          <p:nvPr/>
        </p:nvGrpSpPr>
        <p:grpSpPr>
          <a:xfrm>
            <a:off x="2559113" y="3382300"/>
            <a:ext cx="339500" cy="493750"/>
            <a:chOff x="2559113" y="3334675"/>
            <a:chExt cx="339500" cy="493750"/>
          </a:xfrm>
        </p:grpSpPr>
        <p:sp>
          <p:nvSpPr>
            <p:cNvPr id="1464" name="Google Shape;1464;p42"/>
            <p:cNvSpPr/>
            <p:nvPr/>
          </p:nvSpPr>
          <p:spPr>
            <a:xfrm>
              <a:off x="2582638" y="3341625"/>
              <a:ext cx="54500" cy="479400"/>
            </a:xfrm>
            <a:custGeom>
              <a:rect b="b" l="l" r="r" t="t"/>
              <a:pathLst>
                <a:path extrusionOk="0" h="19176" w="2180">
                  <a:moveTo>
                    <a:pt x="1" y="1"/>
                  </a:moveTo>
                  <a:lnTo>
                    <a:pt x="1" y="19175"/>
                  </a:lnTo>
                  <a:lnTo>
                    <a:pt x="2180" y="19175"/>
                  </a:lnTo>
                  <a:lnTo>
                    <a:pt x="21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2"/>
            <p:cNvSpPr/>
            <p:nvPr/>
          </p:nvSpPr>
          <p:spPr>
            <a:xfrm>
              <a:off x="2637113" y="3341625"/>
              <a:ext cx="254525" cy="479400"/>
            </a:xfrm>
            <a:custGeom>
              <a:rect b="b" l="l" r="r" t="t"/>
              <a:pathLst>
                <a:path extrusionOk="0" h="19176" w="10181">
                  <a:moveTo>
                    <a:pt x="1" y="1"/>
                  </a:moveTo>
                  <a:lnTo>
                    <a:pt x="1" y="19175"/>
                  </a:lnTo>
                  <a:lnTo>
                    <a:pt x="10181" y="19175"/>
                  </a:lnTo>
                  <a:lnTo>
                    <a:pt x="101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2"/>
            <p:cNvSpPr/>
            <p:nvPr/>
          </p:nvSpPr>
          <p:spPr>
            <a:xfrm>
              <a:off x="2661088" y="3389125"/>
              <a:ext cx="207025" cy="123350"/>
            </a:xfrm>
            <a:custGeom>
              <a:rect b="b" l="l" r="r" t="t"/>
              <a:pathLst>
                <a:path extrusionOk="0" h="4934" w="8281">
                  <a:moveTo>
                    <a:pt x="0" y="1"/>
                  </a:moveTo>
                  <a:lnTo>
                    <a:pt x="0" y="4934"/>
                  </a:lnTo>
                  <a:lnTo>
                    <a:pt x="8280" y="4934"/>
                  </a:lnTo>
                  <a:lnTo>
                    <a:pt x="82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2"/>
            <p:cNvSpPr/>
            <p:nvPr/>
          </p:nvSpPr>
          <p:spPr>
            <a:xfrm>
              <a:off x="2559113" y="3334675"/>
              <a:ext cx="339500" cy="493750"/>
            </a:xfrm>
            <a:custGeom>
              <a:rect b="b" l="l" r="r" t="t"/>
              <a:pathLst>
                <a:path extrusionOk="0" h="19750" w="13580">
                  <a:moveTo>
                    <a:pt x="13004" y="645"/>
                  </a:moveTo>
                  <a:lnTo>
                    <a:pt x="13004" y="19174"/>
                  </a:lnTo>
                  <a:lnTo>
                    <a:pt x="1238" y="19174"/>
                  </a:lnTo>
                  <a:lnTo>
                    <a:pt x="1238" y="17867"/>
                  </a:lnTo>
                  <a:lnTo>
                    <a:pt x="1901" y="17867"/>
                  </a:lnTo>
                  <a:lnTo>
                    <a:pt x="1901" y="17274"/>
                  </a:lnTo>
                  <a:lnTo>
                    <a:pt x="1238" y="17274"/>
                  </a:lnTo>
                  <a:lnTo>
                    <a:pt x="1238" y="16333"/>
                  </a:lnTo>
                  <a:lnTo>
                    <a:pt x="1901" y="16333"/>
                  </a:lnTo>
                  <a:lnTo>
                    <a:pt x="1901" y="15758"/>
                  </a:lnTo>
                  <a:lnTo>
                    <a:pt x="1238" y="15758"/>
                  </a:lnTo>
                  <a:lnTo>
                    <a:pt x="1238" y="14816"/>
                  </a:lnTo>
                  <a:lnTo>
                    <a:pt x="1901" y="14816"/>
                  </a:lnTo>
                  <a:lnTo>
                    <a:pt x="1901" y="14224"/>
                  </a:lnTo>
                  <a:lnTo>
                    <a:pt x="1238" y="14224"/>
                  </a:lnTo>
                  <a:lnTo>
                    <a:pt x="1238" y="13283"/>
                  </a:lnTo>
                  <a:lnTo>
                    <a:pt x="1901" y="13283"/>
                  </a:lnTo>
                  <a:lnTo>
                    <a:pt x="1901" y="12638"/>
                  </a:lnTo>
                  <a:lnTo>
                    <a:pt x="1238" y="12638"/>
                  </a:lnTo>
                  <a:lnTo>
                    <a:pt x="1238" y="11766"/>
                  </a:lnTo>
                  <a:lnTo>
                    <a:pt x="1901" y="11766"/>
                  </a:lnTo>
                  <a:lnTo>
                    <a:pt x="1901" y="11104"/>
                  </a:lnTo>
                  <a:lnTo>
                    <a:pt x="1238" y="11104"/>
                  </a:lnTo>
                  <a:lnTo>
                    <a:pt x="1238" y="10162"/>
                  </a:lnTo>
                  <a:lnTo>
                    <a:pt x="1901" y="10162"/>
                  </a:lnTo>
                  <a:lnTo>
                    <a:pt x="1901" y="9587"/>
                  </a:lnTo>
                  <a:lnTo>
                    <a:pt x="1238" y="9587"/>
                  </a:lnTo>
                  <a:lnTo>
                    <a:pt x="1238" y="8646"/>
                  </a:lnTo>
                  <a:lnTo>
                    <a:pt x="1901" y="8646"/>
                  </a:lnTo>
                  <a:lnTo>
                    <a:pt x="1901" y="8053"/>
                  </a:lnTo>
                  <a:lnTo>
                    <a:pt x="1238" y="8053"/>
                  </a:lnTo>
                  <a:lnTo>
                    <a:pt x="1238" y="7112"/>
                  </a:lnTo>
                  <a:lnTo>
                    <a:pt x="1901" y="7112"/>
                  </a:lnTo>
                  <a:lnTo>
                    <a:pt x="1901" y="6467"/>
                  </a:lnTo>
                  <a:lnTo>
                    <a:pt x="1238" y="6467"/>
                  </a:lnTo>
                  <a:lnTo>
                    <a:pt x="1238" y="5595"/>
                  </a:lnTo>
                  <a:lnTo>
                    <a:pt x="1901" y="5595"/>
                  </a:lnTo>
                  <a:lnTo>
                    <a:pt x="1901" y="4933"/>
                  </a:lnTo>
                  <a:lnTo>
                    <a:pt x="1238" y="4933"/>
                  </a:lnTo>
                  <a:lnTo>
                    <a:pt x="1238" y="3992"/>
                  </a:lnTo>
                  <a:lnTo>
                    <a:pt x="1901" y="3992"/>
                  </a:lnTo>
                  <a:lnTo>
                    <a:pt x="1901" y="3417"/>
                  </a:lnTo>
                  <a:lnTo>
                    <a:pt x="1238" y="3417"/>
                  </a:lnTo>
                  <a:lnTo>
                    <a:pt x="1238" y="2458"/>
                  </a:lnTo>
                  <a:lnTo>
                    <a:pt x="1901" y="2458"/>
                  </a:lnTo>
                  <a:lnTo>
                    <a:pt x="1901" y="1883"/>
                  </a:lnTo>
                  <a:lnTo>
                    <a:pt x="1238" y="1883"/>
                  </a:lnTo>
                  <a:lnTo>
                    <a:pt x="1238" y="645"/>
                  </a:lnTo>
                  <a:close/>
                  <a:moveTo>
                    <a:pt x="663" y="0"/>
                  </a:moveTo>
                  <a:lnTo>
                    <a:pt x="663" y="1883"/>
                  </a:lnTo>
                  <a:lnTo>
                    <a:pt x="1" y="1883"/>
                  </a:lnTo>
                  <a:lnTo>
                    <a:pt x="1" y="2458"/>
                  </a:lnTo>
                  <a:lnTo>
                    <a:pt x="663" y="2458"/>
                  </a:lnTo>
                  <a:lnTo>
                    <a:pt x="663" y="3417"/>
                  </a:lnTo>
                  <a:lnTo>
                    <a:pt x="1" y="3417"/>
                  </a:lnTo>
                  <a:lnTo>
                    <a:pt x="1" y="3992"/>
                  </a:lnTo>
                  <a:lnTo>
                    <a:pt x="663" y="3992"/>
                  </a:lnTo>
                  <a:lnTo>
                    <a:pt x="663" y="4933"/>
                  </a:lnTo>
                  <a:lnTo>
                    <a:pt x="1" y="4933"/>
                  </a:lnTo>
                  <a:lnTo>
                    <a:pt x="1" y="5595"/>
                  </a:lnTo>
                  <a:lnTo>
                    <a:pt x="663" y="5595"/>
                  </a:lnTo>
                  <a:lnTo>
                    <a:pt x="663" y="6467"/>
                  </a:lnTo>
                  <a:lnTo>
                    <a:pt x="1" y="6467"/>
                  </a:lnTo>
                  <a:lnTo>
                    <a:pt x="1" y="7112"/>
                  </a:lnTo>
                  <a:lnTo>
                    <a:pt x="663" y="7112"/>
                  </a:lnTo>
                  <a:lnTo>
                    <a:pt x="663" y="8053"/>
                  </a:lnTo>
                  <a:lnTo>
                    <a:pt x="1" y="8053"/>
                  </a:lnTo>
                  <a:lnTo>
                    <a:pt x="1" y="8646"/>
                  </a:lnTo>
                  <a:lnTo>
                    <a:pt x="663" y="8646"/>
                  </a:lnTo>
                  <a:lnTo>
                    <a:pt x="663" y="9587"/>
                  </a:lnTo>
                  <a:lnTo>
                    <a:pt x="1" y="9587"/>
                  </a:lnTo>
                  <a:lnTo>
                    <a:pt x="1" y="10162"/>
                  </a:lnTo>
                  <a:lnTo>
                    <a:pt x="663" y="10162"/>
                  </a:lnTo>
                  <a:lnTo>
                    <a:pt x="663" y="11104"/>
                  </a:lnTo>
                  <a:lnTo>
                    <a:pt x="1" y="11104"/>
                  </a:lnTo>
                  <a:lnTo>
                    <a:pt x="1" y="11766"/>
                  </a:lnTo>
                  <a:lnTo>
                    <a:pt x="663" y="11766"/>
                  </a:lnTo>
                  <a:lnTo>
                    <a:pt x="663" y="12638"/>
                  </a:lnTo>
                  <a:lnTo>
                    <a:pt x="1" y="12638"/>
                  </a:lnTo>
                  <a:lnTo>
                    <a:pt x="1" y="13283"/>
                  </a:lnTo>
                  <a:lnTo>
                    <a:pt x="663" y="13283"/>
                  </a:lnTo>
                  <a:lnTo>
                    <a:pt x="663" y="14224"/>
                  </a:lnTo>
                  <a:lnTo>
                    <a:pt x="1" y="14224"/>
                  </a:lnTo>
                  <a:lnTo>
                    <a:pt x="1" y="14816"/>
                  </a:lnTo>
                  <a:lnTo>
                    <a:pt x="663" y="14816"/>
                  </a:lnTo>
                  <a:lnTo>
                    <a:pt x="663" y="15758"/>
                  </a:lnTo>
                  <a:lnTo>
                    <a:pt x="1" y="15758"/>
                  </a:lnTo>
                  <a:lnTo>
                    <a:pt x="1" y="16333"/>
                  </a:lnTo>
                  <a:lnTo>
                    <a:pt x="663" y="16333"/>
                  </a:lnTo>
                  <a:lnTo>
                    <a:pt x="663" y="17274"/>
                  </a:lnTo>
                  <a:lnTo>
                    <a:pt x="1" y="17274"/>
                  </a:lnTo>
                  <a:lnTo>
                    <a:pt x="1" y="17867"/>
                  </a:lnTo>
                  <a:lnTo>
                    <a:pt x="663" y="17867"/>
                  </a:lnTo>
                  <a:lnTo>
                    <a:pt x="663" y="19750"/>
                  </a:lnTo>
                  <a:lnTo>
                    <a:pt x="13579" y="19750"/>
                  </a:lnTo>
                  <a:lnTo>
                    <a:pt x="135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2"/>
            <p:cNvSpPr/>
            <p:nvPr/>
          </p:nvSpPr>
          <p:spPr>
            <a:xfrm>
              <a:off x="2630138" y="3365600"/>
              <a:ext cx="14425" cy="431875"/>
            </a:xfrm>
            <a:custGeom>
              <a:rect b="b" l="l" r="r" t="t"/>
              <a:pathLst>
                <a:path extrusionOk="0" h="17275" w="577">
                  <a:moveTo>
                    <a:pt x="1" y="1"/>
                  </a:moveTo>
                  <a:lnTo>
                    <a:pt x="1" y="17275"/>
                  </a:lnTo>
                  <a:lnTo>
                    <a:pt x="576" y="17275"/>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2"/>
            <p:cNvSpPr/>
            <p:nvPr/>
          </p:nvSpPr>
          <p:spPr>
            <a:xfrm>
              <a:off x="2682888" y="3412675"/>
              <a:ext cx="163425" cy="14400"/>
            </a:xfrm>
            <a:custGeom>
              <a:rect b="b" l="l" r="r" t="t"/>
              <a:pathLst>
                <a:path extrusionOk="0" h="576" w="6537">
                  <a:moveTo>
                    <a:pt x="0" y="0"/>
                  </a:moveTo>
                  <a:lnTo>
                    <a:pt x="0" y="575"/>
                  </a:lnTo>
                  <a:lnTo>
                    <a:pt x="6537" y="575"/>
                  </a:lnTo>
                  <a:lnTo>
                    <a:pt x="65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2"/>
            <p:cNvSpPr/>
            <p:nvPr/>
          </p:nvSpPr>
          <p:spPr>
            <a:xfrm>
              <a:off x="2682888" y="3443600"/>
              <a:ext cx="163425" cy="14425"/>
            </a:xfrm>
            <a:custGeom>
              <a:rect b="b" l="l" r="r" t="t"/>
              <a:pathLst>
                <a:path extrusionOk="0" h="577" w="6537">
                  <a:moveTo>
                    <a:pt x="0" y="1"/>
                  </a:moveTo>
                  <a:lnTo>
                    <a:pt x="0" y="576"/>
                  </a:lnTo>
                  <a:lnTo>
                    <a:pt x="6537" y="576"/>
                  </a:lnTo>
                  <a:lnTo>
                    <a:pt x="65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2"/>
            <p:cNvSpPr/>
            <p:nvPr/>
          </p:nvSpPr>
          <p:spPr>
            <a:xfrm>
              <a:off x="2722538" y="3474550"/>
              <a:ext cx="83700" cy="14400"/>
            </a:xfrm>
            <a:custGeom>
              <a:rect b="b" l="l" r="r" t="t"/>
              <a:pathLst>
                <a:path extrusionOk="0" h="576" w="3348">
                  <a:moveTo>
                    <a:pt x="0" y="0"/>
                  </a:moveTo>
                  <a:lnTo>
                    <a:pt x="0" y="576"/>
                  </a:lnTo>
                  <a:lnTo>
                    <a:pt x="3347" y="576"/>
                  </a:lnTo>
                  <a:lnTo>
                    <a:pt x="33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2"/>
            <p:cNvSpPr/>
            <p:nvPr/>
          </p:nvSpPr>
          <p:spPr>
            <a:xfrm>
              <a:off x="2787888" y="3752150"/>
              <a:ext cx="14850" cy="14400"/>
            </a:xfrm>
            <a:custGeom>
              <a:rect b="b" l="l" r="r" t="t"/>
              <a:pathLst>
                <a:path extrusionOk="0" h="576" w="594">
                  <a:moveTo>
                    <a:pt x="1" y="0"/>
                  </a:moveTo>
                  <a:lnTo>
                    <a:pt x="1" y="575"/>
                  </a:lnTo>
                  <a:lnTo>
                    <a:pt x="594" y="575"/>
                  </a:lnTo>
                  <a:lnTo>
                    <a:pt x="5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2"/>
            <p:cNvSpPr/>
            <p:nvPr/>
          </p:nvSpPr>
          <p:spPr>
            <a:xfrm>
              <a:off x="2756963" y="3752150"/>
              <a:ext cx="14825" cy="14400"/>
            </a:xfrm>
            <a:custGeom>
              <a:rect b="b" l="l" r="r" t="t"/>
              <a:pathLst>
                <a:path extrusionOk="0" h="576" w="593">
                  <a:moveTo>
                    <a:pt x="0" y="0"/>
                  </a:moveTo>
                  <a:lnTo>
                    <a:pt x="0" y="575"/>
                  </a:lnTo>
                  <a:lnTo>
                    <a:pt x="593" y="575"/>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2"/>
            <p:cNvSpPr/>
            <p:nvPr/>
          </p:nvSpPr>
          <p:spPr>
            <a:xfrm>
              <a:off x="2726463" y="3752150"/>
              <a:ext cx="14400" cy="14400"/>
            </a:xfrm>
            <a:custGeom>
              <a:rect b="b" l="l" r="r" t="t"/>
              <a:pathLst>
                <a:path extrusionOk="0" h="576" w="576">
                  <a:moveTo>
                    <a:pt x="0" y="0"/>
                  </a:moveTo>
                  <a:lnTo>
                    <a:pt x="0" y="575"/>
                  </a:lnTo>
                  <a:lnTo>
                    <a:pt x="575" y="575"/>
                  </a:lnTo>
                  <a:lnTo>
                    <a:pt x="5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5" name="Google Shape;1475;p42"/>
          <p:cNvGrpSpPr/>
          <p:nvPr/>
        </p:nvGrpSpPr>
        <p:grpSpPr>
          <a:xfrm>
            <a:off x="2482863" y="4064600"/>
            <a:ext cx="494200" cy="486350"/>
            <a:chOff x="2482863" y="4064600"/>
            <a:chExt cx="494200" cy="486350"/>
          </a:xfrm>
        </p:grpSpPr>
        <p:sp>
          <p:nvSpPr>
            <p:cNvPr id="1476" name="Google Shape;1476;p42"/>
            <p:cNvSpPr/>
            <p:nvPr/>
          </p:nvSpPr>
          <p:spPr>
            <a:xfrm>
              <a:off x="2495488" y="4142600"/>
              <a:ext cx="468500" cy="61900"/>
            </a:xfrm>
            <a:custGeom>
              <a:rect b="b" l="l" r="r" t="t"/>
              <a:pathLst>
                <a:path extrusionOk="0" h="2476" w="18740">
                  <a:moveTo>
                    <a:pt x="1168" y="0"/>
                  </a:moveTo>
                  <a:lnTo>
                    <a:pt x="1" y="2476"/>
                  </a:lnTo>
                  <a:lnTo>
                    <a:pt x="18739" y="2476"/>
                  </a:lnTo>
                  <a:lnTo>
                    <a:pt x="175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2"/>
            <p:cNvSpPr/>
            <p:nvPr/>
          </p:nvSpPr>
          <p:spPr>
            <a:xfrm>
              <a:off x="2510313" y="4075475"/>
              <a:ext cx="439275" cy="157775"/>
            </a:xfrm>
            <a:custGeom>
              <a:rect b="b" l="l" r="r" t="t"/>
              <a:pathLst>
                <a:path extrusionOk="0" h="6311" w="17571">
                  <a:moveTo>
                    <a:pt x="8786" y="1"/>
                  </a:moveTo>
                  <a:lnTo>
                    <a:pt x="6676" y="2389"/>
                  </a:lnTo>
                  <a:lnTo>
                    <a:pt x="6676" y="5161"/>
                  </a:lnTo>
                  <a:lnTo>
                    <a:pt x="0" y="5161"/>
                  </a:lnTo>
                  <a:lnTo>
                    <a:pt x="0" y="6311"/>
                  </a:lnTo>
                  <a:lnTo>
                    <a:pt x="17571" y="6311"/>
                  </a:lnTo>
                  <a:lnTo>
                    <a:pt x="17571" y="5161"/>
                  </a:lnTo>
                  <a:lnTo>
                    <a:pt x="10895" y="5161"/>
                  </a:lnTo>
                  <a:lnTo>
                    <a:pt x="10895" y="2389"/>
                  </a:lnTo>
                  <a:lnTo>
                    <a:pt x="87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2"/>
            <p:cNvSpPr/>
            <p:nvPr/>
          </p:nvSpPr>
          <p:spPr>
            <a:xfrm>
              <a:off x="2517288" y="4233225"/>
              <a:ext cx="424900" cy="310750"/>
            </a:xfrm>
            <a:custGeom>
              <a:rect b="b" l="l" r="r" t="t"/>
              <a:pathLst>
                <a:path extrusionOk="0" h="12430" w="16996">
                  <a:moveTo>
                    <a:pt x="0" y="1"/>
                  </a:moveTo>
                  <a:lnTo>
                    <a:pt x="0" y="12429"/>
                  </a:lnTo>
                  <a:lnTo>
                    <a:pt x="16996" y="12429"/>
                  </a:lnTo>
                  <a:lnTo>
                    <a:pt x="169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2"/>
            <p:cNvSpPr/>
            <p:nvPr/>
          </p:nvSpPr>
          <p:spPr>
            <a:xfrm>
              <a:off x="2517288" y="4233225"/>
              <a:ext cx="310725" cy="310750"/>
            </a:xfrm>
            <a:custGeom>
              <a:rect b="b" l="l" r="r" t="t"/>
              <a:pathLst>
                <a:path extrusionOk="0" h="12430" w="12429">
                  <a:moveTo>
                    <a:pt x="0" y="1"/>
                  </a:moveTo>
                  <a:lnTo>
                    <a:pt x="0" y="12429"/>
                  </a:lnTo>
                  <a:lnTo>
                    <a:pt x="12429" y="12429"/>
                  </a:lnTo>
                  <a:lnTo>
                    <a:pt x="124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2"/>
            <p:cNvSpPr/>
            <p:nvPr/>
          </p:nvSpPr>
          <p:spPr>
            <a:xfrm>
              <a:off x="2661088" y="4498625"/>
              <a:ext cx="136000" cy="52325"/>
            </a:xfrm>
            <a:custGeom>
              <a:rect b="b" l="l" r="r" t="t"/>
              <a:pathLst>
                <a:path extrusionOk="0" h="2093" w="5440">
                  <a:moveTo>
                    <a:pt x="1517" y="1"/>
                  </a:moveTo>
                  <a:lnTo>
                    <a:pt x="0" y="2092"/>
                  </a:lnTo>
                  <a:lnTo>
                    <a:pt x="5439" y="2092"/>
                  </a:lnTo>
                  <a:lnTo>
                    <a:pt x="39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2"/>
            <p:cNvSpPr/>
            <p:nvPr/>
          </p:nvSpPr>
          <p:spPr>
            <a:xfrm>
              <a:off x="2555638" y="4271575"/>
              <a:ext cx="37925" cy="205275"/>
            </a:xfrm>
            <a:custGeom>
              <a:rect b="b" l="l" r="r" t="t"/>
              <a:pathLst>
                <a:path extrusionOk="0" h="8211" w="1517">
                  <a:moveTo>
                    <a:pt x="0" y="1"/>
                  </a:moveTo>
                  <a:lnTo>
                    <a:pt x="0" y="8211"/>
                  </a:lnTo>
                  <a:lnTo>
                    <a:pt x="1517" y="8211"/>
                  </a:lnTo>
                  <a:lnTo>
                    <a:pt x="15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2"/>
            <p:cNvSpPr/>
            <p:nvPr/>
          </p:nvSpPr>
          <p:spPr>
            <a:xfrm>
              <a:off x="2624488" y="4271575"/>
              <a:ext cx="36625" cy="205275"/>
            </a:xfrm>
            <a:custGeom>
              <a:rect b="b" l="l" r="r" t="t"/>
              <a:pathLst>
                <a:path extrusionOk="0" h="8211" w="1465">
                  <a:moveTo>
                    <a:pt x="0" y="1"/>
                  </a:moveTo>
                  <a:lnTo>
                    <a:pt x="0" y="8211"/>
                  </a:lnTo>
                  <a:lnTo>
                    <a:pt x="1464" y="8211"/>
                  </a:lnTo>
                  <a:lnTo>
                    <a:pt x="14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2"/>
            <p:cNvSpPr/>
            <p:nvPr/>
          </p:nvSpPr>
          <p:spPr>
            <a:xfrm>
              <a:off x="2555638" y="4271575"/>
              <a:ext cx="37925" cy="143400"/>
            </a:xfrm>
            <a:custGeom>
              <a:rect b="b" l="l" r="r" t="t"/>
              <a:pathLst>
                <a:path extrusionOk="0" h="5736" w="1517">
                  <a:moveTo>
                    <a:pt x="0" y="1"/>
                  </a:moveTo>
                  <a:lnTo>
                    <a:pt x="0" y="5736"/>
                  </a:lnTo>
                  <a:lnTo>
                    <a:pt x="1517" y="5736"/>
                  </a:lnTo>
                  <a:lnTo>
                    <a:pt x="15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a:off x="2624488" y="4271575"/>
              <a:ext cx="36625" cy="83275"/>
            </a:xfrm>
            <a:custGeom>
              <a:rect b="b" l="l" r="r" t="t"/>
              <a:pathLst>
                <a:path extrusionOk="0" h="3331" w="1465">
                  <a:moveTo>
                    <a:pt x="0" y="1"/>
                  </a:moveTo>
                  <a:lnTo>
                    <a:pt x="0" y="3330"/>
                  </a:lnTo>
                  <a:lnTo>
                    <a:pt x="1464" y="3330"/>
                  </a:lnTo>
                  <a:lnTo>
                    <a:pt x="14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2"/>
            <p:cNvSpPr/>
            <p:nvPr/>
          </p:nvSpPr>
          <p:spPr>
            <a:xfrm>
              <a:off x="2797063" y="4271575"/>
              <a:ext cx="38350" cy="205275"/>
            </a:xfrm>
            <a:custGeom>
              <a:rect b="b" l="l" r="r" t="t"/>
              <a:pathLst>
                <a:path extrusionOk="0" h="8211" w="1534">
                  <a:moveTo>
                    <a:pt x="0" y="1"/>
                  </a:moveTo>
                  <a:lnTo>
                    <a:pt x="0" y="8211"/>
                  </a:lnTo>
                  <a:lnTo>
                    <a:pt x="1534" y="8211"/>
                  </a:lnTo>
                  <a:lnTo>
                    <a:pt x="15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2"/>
            <p:cNvSpPr/>
            <p:nvPr/>
          </p:nvSpPr>
          <p:spPr>
            <a:xfrm>
              <a:off x="2865913" y="4271575"/>
              <a:ext cx="38375" cy="205275"/>
            </a:xfrm>
            <a:custGeom>
              <a:rect b="b" l="l" r="r" t="t"/>
              <a:pathLst>
                <a:path extrusionOk="0" h="8211" w="1535">
                  <a:moveTo>
                    <a:pt x="0" y="1"/>
                  </a:moveTo>
                  <a:lnTo>
                    <a:pt x="0" y="8211"/>
                  </a:lnTo>
                  <a:lnTo>
                    <a:pt x="1534" y="8211"/>
                  </a:lnTo>
                  <a:lnTo>
                    <a:pt x="15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2"/>
            <p:cNvSpPr/>
            <p:nvPr/>
          </p:nvSpPr>
          <p:spPr>
            <a:xfrm>
              <a:off x="2797063" y="4271575"/>
              <a:ext cx="38350" cy="37950"/>
            </a:xfrm>
            <a:custGeom>
              <a:rect b="b" l="l" r="r" t="t"/>
              <a:pathLst>
                <a:path extrusionOk="0" h="1518" w="1534">
                  <a:moveTo>
                    <a:pt x="0" y="1"/>
                  </a:moveTo>
                  <a:lnTo>
                    <a:pt x="0" y="1517"/>
                  </a:lnTo>
                  <a:lnTo>
                    <a:pt x="1534" y="1517"/>
                  </a:lnTo>
                  <a:lnTo>
                    <a:pt x="1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2"/>
            <p:cNvSpPr/>
            <p:nvPr/>
          </p:nvSpPr>
          <p:spPr>
            <a:xfrm>
              <a:off x="2865913" y="4271575"/>
              <a:ext cx="38375" cy="143400"/>
            </a:xfrm>
            <a:custGeom>
              <a:rect b="b" l="l" r="r" t="t"/>
              <a:pathLst>
                <a:path extrusionOk="0" h="5736" w="1535">
                  <a:moveTo>
                    <a:pt x="0" y="1"/>
                  </a:moveTo>
                  <a:lnTo>
                    <a:pt x="0" y="5736"/>
                  </a:lnTo>
                  <a:lnTo>
                    <a:pt x="1534" y="5736"/>
                  </a:lnTo>
                  <a:lnTo>
                    <a:pt x="1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2"/>
            <p:cNvSpPr/>
            <p:nvPr/>
          </p:nvSpPr>
          <p:spPr>
            <a:xfrm>
              <a:off x="2698988" y="4324325"/>
              <a:ext cx="61925" cy="174325"/>
            </a:xfrm>
            <a:custGeom>
              <a:rect b="b" l="l" r="r" t="t"/>
              <a:pathLst>
                <a:path extrusionOk="0" h="6973" w="2477">
                  <a:moveTo>
                    <a:pt x="1" y="0"/>
                  </a:moveTo>
                  <a:lnTo>
                    <a:pt x="1" y="6973"/>
                  </a:lnTo>
                  <a:lnTo>
                    <a:pt x="2476" y="6973"/>
                  </a:lnTo>
                  <a:lnTo>
                    <a:pt x="24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2"/>
            <p:cNvSpPr/>
            <p:nvPr/>
          </p:nvSpPr>
          <p:spPr>
            <a:xfrm>
              <a:off x="2510313" y="4249800"/>
              <a:ext cx="14400" cy="279350"/>
            </a:xfrm>
            <a:custGeom>
              <a:rect b="b" l="l" r="r" t="t"/>
              <a:pathLst>
                <a:path extrusionOk="0" h="11174" w="576">
                  <a:moveTo>
                    <a:pt x="0" y="0"/>
                  </a:moveTo>
                  <a:lnTo>
                    <a:pt x="0" y="11174"/>
                  </a:lnTo>
                  <a:lnTo>
                    <a:pt x="575" y="11174"/>
                  </a:lnTo>
                  <a:lnTo>
                    <a:pt x="5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2"/>
            <p:cNvSpPr/>
            <p:nvPr/>
          </p:nvSpPr>
          <p:spPr>
            <a:xfrm>
              <a:off x="2933438" y="4249800"/>
              <a:ext cx="16150" cy="279350"/>
            </a:xfrm>
            <a:custGeom>
              <a:rect b="b" l="l" r="r" t="t"/>
              <a:pathLst>
                <a:path extrusionOk="0" h="11174" w="646">
                  <a:moveTo>
                    <a:pt x="1" y="0"/>
                  </a:moveTo>
                  <a:lnTo>
                    <a:pt x="1" y="11174"/>
                  </a:lnTo>
                  <a:lnTo>
                    <a:pt x="646" y="11174"/>
                  </a:lnTo>
                  <a:lnTo>
                    <a:pt x="6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2"/>
            <p:cNvSpPr/>
            <p:nvPr/>
          </p:nvSpPr>
          <p:spPr>
            <a:xfrm>
              <a:off x="2722538" y="4142600"/>
              <a:ext cx="14825" cy="45350"/>
            </a:xfrm>
            <a:custGeom>
              <a:rect b="b" l="l" r="r" t="t"/>
              <a:pathLst>
                <a:path extrusionOk="0" h="1814" w="593">
                  <a:moveTo>
                    <a:pt x="0" y="0"/>
                  </a:moveTo>
                  <a:lnTo>
                    <a:pt x="0" y="1813"/>
                  </a:lnTo>
                  <a:lnTo>
                    <a:pt x="593" y="1813"/>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2"/>
            <p:cNvSpPr/>
            <p:nvPr/>
          </p:nvSpPr>
          <p:spPr>
            <a:xfrm>
              <a:off x="2482863" y="4064600"/>
              <a:ext cx="494200" cy="146875"/>
            </a:xfrm>
            <a:custGeom>
              <a:rect b="b" l="l" r="r" t="t"/>
              <a:pathLst>
                <a:path extrusionOk="0" h="5875" w="19768">
                  <a:moveTo>
                    <a:pt x="9884" y="0"/>
                  </a:moveTo>
                  <a:lnTo>
                    <a:pt x="7478" y="2754"/>
                  </a:lnTo>
                  <a:lnTo>
                    <a:pt x="7478" y="5299"/>
                  </a:lnTo>
                  <a:lnTo>
                    <a:pt x="941" y="5299"/>
                  </a:lnTo>
                  <a:lnTo>
                    <a:pt x="1900" y="3417"/>
                  </a:lnTo>
                  <a:lnTo>
                    <a:pt x="7129" y="3417"/>
                  </a:lnTo>
                  <a:lnTo>
                    <a:pt x="7129" y="2824"/>
                  </a:lnTo>
                  <a:lnTo>
                    <a:pt x="1534" y="2824"/>
                  </a:lnTo>
                  <a:lnTo>
                    <a:pt x="0" y="5874"/>
                  </a:lnTo>
                  <a:lnTo>
                    <a:pt x="8071" y="5874"/>
                  </a:lnTo>
                  <a:lnTo>
                    <a:pt x="8071" y="2981"/>
                  </a:lnTo>
                  <a:lnTo>
                    <a:pt x="9884" y="872"/>
                  </a:lnTo>
                  <a:lnTo>
                    <a:pt x="11696" y="2981"/>
                  </a:lnTo>
                  <a:lnTo>
                    <a:pt x="11696" y="5874"/>
                  </a:lnTo>
                  <a:lnTo>
                    <a:pt x="19767" y="5874"/>
                  </a:lnTo>
                  <a:lnTo>
                    <a:pt x="18233" y="2824"/>
                  </a:lnTo>
                  <a:lnTo>
                    <a:pt x="12568" y="2824"/>
                  </a:lnTo>
                  <a:lnTo>
                    <a:pt x="12568" y="3417"/>
                  </a:lnTo>
                  <a:lnTo>
                    <a:pt x="17867" y="3417"/>
                  </a:lnTo>
                  <a:lnTo>
                    <a:pt x="18739" y="5299"/>
                  </a:lnTo>
                  <a:lnTo>
                    <a:pt x="12272" y="5299"/>
                  </a:lnTo>
                  <a:lnTo>
                    <a:pt x="12272" y="2754"/>
                  </a:lnTo>
                  <a:lnTo>
                    <a:pt x="98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2"/>
            <p:cNvSpPr/>
            <p:nvPr/>
          </p:nvSpPr>
          <p:spPr>
            <a:xfrm>
              <a:off x="2502888" y="4218850"/>
              <a:ext cx="454125" cy="21825"/>
            </a:xfrm>
            <a:custGeom>
              <a:rect b="b" l="l" r="r" t="t"/>
              <a:pathLst>
                <a:path extrusionOk="0" h="873" w="18165">
                  <a:moveTo>
                    <a:pt x="1" y="1"/>
                  </a:moveTo>
                  <a:lnTo>
                    <a:pt x="1" y="872"/>
                  </a:lnTo>
                  <a:lnTo>
                    <a:pt x="18164" y="872"/>
                  </a:lnTo>
                  <a:lnTo>
                    <a:pt x="18164" y="1"/>
                  </a:lnTo>
                  <a:lnTo>
                    <a:pt x="17572" y="1"/>
                  </a:lnTo>
                  <a:lnTo>
                    <a:pt x="17572" y="297"/>
                  </a:lnTo>
                  <a:lnTo>
                    <a:pt x="576" y="297"/>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2"/>
            <p:cNvSpPr/>
            <p:nvPr/>
          </p:nvSpPr>
          <p:spPr>
            <a:xfrm>
              <a:off x="2661088" y="4536550"/>
              <a:ext cx="136000" cy="14400"/>
            </a:xfrm>
            <a:custGeom>
              <a:rect b="b" l="l" r="r" t="t"/>
              <a:pathLst>
                <a:path extrusionOk="0" h="576" w="5440">
                  <a:moveTo>
                    <a:pt x="0" y="0"/>
                  </a:moveTo>
                  <a:lnTo>
                    <a:pt x="0" y="575"/>
                  </a:lnTo>
                  <a:lnTo>
                    <a:pt x="5439" y="575"/>
                  </a:lnTo>
                  <a:lnTo>
                    <a:pt x="54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2"/>
            <p:cNvSpPr/>
            <p:nvPr/>
          </p:nvSpPr>
          <p:spPr>
            <a:xfrm>
              <a:off x="2806213" y="4536550"/>
              <a:ext cx="165175" cy="14400"/>
            </a:xfrm>
            <a:custGeom>
              <a:rect b="b" l="l" r="r" t="t"/>
              <a:pathLst>
                <a:path extrusionOk="0" h="576" w="6607">
                  <a:moveTo>
                    <a:pt x="0" y="0"/>
                  </a:moveTo>
                  <a:lnTo>
                    <a:pt x="0" y="575"/>
                  </a:lnTo>
                  <a:lnTo>
                    <a:pt x="6606" y="575"/>
                  </a:lnTo>
                  <a:lnTo>
                    <a:pt x="66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2"/>
            <p:cNvSpPr/>
            <p:nvPr/>
          </p:nvSpPr>
          <p:spPr>
            <a:xfrm>
              <a:off x="2488513" y="4536550"/>
              <a:ext cx="165200" cy="14400"/>
            </a:xfrm>
            <a:custGeom>
              <a:rect b="b" l="l" r="r" t="t"/>
              <a:pathLst>
                <a:path extrusionOk="0" h="576" w="6608">
                  <a:moveTo>
                    <a:pt x="1" y="0"/>
                  </a:moveTo>
                  <a:lnTo>
                    <a:pt x="1" y="575"/>
                  </a:lnTo>
                  <a:lnTo>
                    <a:pt x="6607" y="575"/>
                  </a:lnTo>
                  <a:lnTo>
                    <a:pt x="66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2"/>
            <p:cNvSpPr/>
            <p:nvPr/>
          </p:nvSpPr>
          <p:spPr>
            <a:xfrm>
              <a:off x="2691588" y="4316900"/>
              <a:ext cx="76300" cy="166925"/>
            </a:xfrm>
            <a:custGeom>
              <a:rect b="b" l="l" r="r" t="t"/>
              <a:pathLst>
                <a:path extrusionOk="0" h="6677" w="3052">
                  <a:moveTo>
                    <a:pt x="1" y="1"/>
                  </a:moveTo>
                  <a:lnTo>
                    <a:pt x="1" y="6677"/>
                  </a:lnTo>
                  <a:lnTo>
                    <a:pt x="593" y="6677"/>
                  </a:lnTo>
                  <a:lnTo>
                    <a:pt x="593" y="576"/>
                  </a:lnTo>
                  <a:lnTo>
                    <a:pt x="2406" y="576"/>
                  </a:lnTo>
                  <a:lnTo>
                    <a:pt x="2406" y="6677"/>
                  </a:lnTo>
                  <a:lnTo>
                    <a:pt x="3051" y="6677"/>
                  </a:lnTo>
                  <a:lnTo>
                    <a:pt x="30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2"/>
            <p:cNvSpPr/>
            <p:nvPr/>
          </p:nvSpPr>
          <p:spPr>
            <a:xfrm>
              <a:off x="2548213" y="4264175"/>
              <a:ext cx="52750" cy="219650"/>
            </a:xfrm>
            <a:custGeom>
              <a:rect b="b" l="l" r="r" t="t"/>
              <a:pathLst>
                <a:path extrusionOk="0" h="8786" w="2110">
                  <a:moveTo>
                    <a:pt x="1535" y="576"/>
                  </a:moveTo>
                  <a:lnTo>
                    <a:pt x="1535" y="5735"/>
                  </a:lnTo>
                  <a:lnTo>
                    <a:pt x="593" y="5735"/>
                  </a:lnTo>
                  <a:lnTo>
                    <a:pt x="593" y="576"/>
                  </a:lnTo>
                  <a:close/>
                  <a:moveTo>
                    <a:pt x="1535" y="6328"/>
                  </a:moveTo>
                  <a:lnTo>
                    <a:pt x="1535" y="8211"/>
                  </a:lnTo>
                  <a:lnTo>
                    <a:pt x="593" y="8211"/>
                  </a:lnTo>
                  <a:lnTo>
                    <a:pt x="593" y="6328"/>
                  </a:lnTo>
                  <a:close/>
                  <a:moveTo>
                    <a:pt x="1" y="1"/>
                  </a:moveTo>
                  <a:lnTo>
                    <a:pt x="1" y="8786"/>
                  </a:lnTo>
                  <a:lnTo>
                    <a:pt x="2110" y="8786"/>
                  </a:lnTo>
                  <a:lnTo>
                    <a:pt x="21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2"/>
            <p:cNvSpPr/>
            <p:nvPr/>
          </p:nvSpPr>
          <p:spPr>
            <a:xfrm>
              <a:off x="2615338" y="4264175"/>
              <a:ext cx="52750" cy="219650"/>
            </a:xfrm>
            <a:custGeom>
              <a:rect b="b" l="l" r="r" t="t"/>
              <a:pathLst>
                <a:path extrusionOk="0" h="8786" w="2110">
                  <a:moveTo>
                    <a:pt x="1534" y="576"/>
                  </a:moveTo>
                  <a:lnTo>
                    <a:pt x="1534" y="3347"/>
                  </a:lnTo>
                  <a:lnTo>
                    <a:pt x="663" y="3347"/>
                  </a:lnTo>
                  <a:lnTo>
                    <a:pt x="663" y="576"/>
                  </a:lnTo>
                  <a:close/>
                  <a:moveTo>
                    <a:pt x="1534" y="3923"/>
                  </a:moveTo>
                  <a:lnTo>
                    <a:pt x="1534" y="8211"/>
                  </a:lnTo>
                  <a:lnTo>
                    <a:pt x="663" y="8211"/>
                  </a:lnTo>
                  <a:lnTo>
                    <a:pt x="663" y="3923"/>
                  </a:lnTo>
                  <a:close/>
                  <a:moveTo>
                    <a:pt x="0" y="1"/>
                  </a:moveTo>
                  <a:lnTo>
                    <a:pt x="0" y="8786"/>
                  </a:lnTo>
                  <a:lnTo>
                    <a:pt x="2109" y="8786"/>
                  </a:lnTo>
                  <a:lnTo>
                    <a:pt x="21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2"/>
            <p:cNvSpPr/>
            <p:nvPr/>
          </p:nvSpPr>
          <p:spPr>
            <a:xfrm>
              <a:off x="2789638" y="4264175"/>
              <a:ext cx="52750" cy="219650"/>
            </a:xfrm>
            <a:custGeom>
              <a:rect b="b" l="l" r="r" t="t"/>
              <a:pathLst>
                <a:path extrusionOk="0" h="8786" w="2110">
                  <a:moveTo>
                    <a:pt x="1535" y="576"/>
                  </a:moveTo>
                  <a:lnTo>
                    <a:pt x="1535" y="1535"/>
                  </a:lnTo>
                  <a:lnTo>
                    <a:pt x="593" y="1535"/>
                  </a:lnTo>
                  <a:lnTo>
                    <a:pt x="593" y="576"/>
                  </a:lnTo>
                  <a:close/>
                  <a:moveTo>
                    <a:pt x="1535" y="2110"/>
                  </a:moveTo>
                  <a:lnTo>
                    <a:pt x="1535" y="8211"/>
                  </a:lnTo>
                  <a:lnTo>
                    <a:pt x="593" y="8211"/>
                  </a:lnTo>
                  <a:lnTo>
                    <a:pt x="593" y="2110"/>
                  </a:lnTo>
                  <a:close/>
                  <a:moveTo>
                    <a:pt x="1" y="1"/>
                  </a:moveTo>
                  <a:lnTo>
                    <a:pt x="1" y="8786"/>
                  </a:lnTo>
                  <a:lnTo>
                    <a:pt x="2110" y="8786"/>
                  </a:lnTo>
                  <a:lnTo>
                    <a:pt x="21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2"/>
            <p:cNvSpPr/>
            <p:nvPr/>
          </p:nvSpPr>
          <p:spPr>
            <a:xfrm>
              <a:off x="2858938" y="4264175"/>
              <a:ext cx="52750" cy="219650"/>
            </a:xfrm>
            <a:custGeom>
              <a:rect b="b" l="l" r="r" t="t"/>
              <a:pathLst>
                <a:path extrusionOk="0" h="8786" w="2110">
                  <a:moveTo>
                    <a:pt x="1517" y="576"/>
                  </a:moveTo>
                  <a:lnTo>
                    <a:pt x="1517" y="5735"/>
                  </a:lnTo>
                  <a:lnTo>
                    <a:pt x="575" y="5735"/>
                  </a:lnTo>
                  <a:lnTo>
                    <a:pt x="575" y="576"/>
                  </a:lnTo>
                  <a:close/>
                  <a:moveTo>
                    <a:pt x="1517" y="6328"/>
                  </a:moveTo>
                  <a:lnTo>
                    <a:pt x="1517" y="8211"/>
                  </a:lnTo>
                  <a:lnTo>
                    <a:pt x="575" y="8211"/>
                  </a:lnTo>
                  <a:lnTo>
                    <a:pt x="575" y="6328"/>
                  </a:lnTo>
                  <a:close/>
                  <a:moveTo>
                    <a:pt x="0" y="1"/>
                  </a:moveTo>
                  <a:lnTo>
                    <a:pt x="0" y="8786"/>
                  </a:lnTo>
                  <a:lnTo>
                    <a:pt x="2109" y="8786"/>
                  </a:lnTo>
                  <a:lnTo>
                    <a:pt x="21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2"/>
            <p:cNvSpPr/>
            <p:nvPr/>
          </p:nvSpPr>
          <p:spPr>
            <a:xfrm>
              <a:off x="2715563" y="4414950"/>
              <a:ext cx="14400" cy="16150"/>
            </a:xfrm>
            <a:custGeom>
              <a:rect b="b" l="l" r="r" t="t"/>
              <a:pathLst>
                <a:path extrusionOk="0" h="646" w="576">
                  <a:moveTo>
                    <a:pt x="0" y="1"/>
                  </a:moveTo>
                  <a:lnTo>
                    <a:pt x="0" y="646"/>
                  </a:lnTo>
                  <a:lnTo>
                    <a:pt x="576" y="646"/>
                  </a:lnTo>
                  <a:lnTo>
                    <a:pt x="5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2"/>
            <p:cNvSpPr/>
            <p:nvPr/>
          </p:nvSpPr>
          <p:spPr>
            <a:xfrm>
              <a:off x="2691588" y="4491225"/>
              <a:ext cx="76300" cy="14400"/>
            </a:xfrm>
            <a:custGeom>
              <a:rect b="b" l="l" r="r" t="t"/>
              <a:pathLst>
                <a:path extrusionOk="0" h="576" w="3052">
                  <a:moveTo>
                    <a:pt x="1" y="0"/>
                  </a:moveTo>
                  <a:lnTo>
                    <a:pt x="1" y="575"/>
                  </a:lnTo>
                  <a:lnTo>
                    <a:pt x="3051" y="575"/>
                  </a:lnTo>
                  <a:lnTo>
                    <a:pt x="30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42"/>
          <p:cNvGrpSpPr/>
          <p:nvPr/>
        </p:nvGrpSpPr>
        <p:grpSpPr>
          <a:xfrm>
            <a:off x="3232838" y="1348025"/>
            <a:ext cx="466750" cy="492000"/>
            <a:chOff x="3232838" y="1348025"/>
            <a:chExt cx="466750" cy="492000"/>
          </a:xfrm>
        </p:grpSpPr>
        <p:sp>
          <p:nvSpPr>
            <p:cNvPr id="1506" name="Google Shape;1506;p42"/>
            <p:cNvSpPr/>
            <p:nvPr/>
          </p:nvSpPr>
          <p:spPr>
            <a:xfrm>
              <a:off x="3238488" y="1424275"/>
              <a:ext cx="76300" cy="76300"/>
            </a:xfrm>
            <a:custGeom>
              <a:rect b="b" l="l" r="r" t="t"/>
              <a:pathLst>
                <a:path extrusionOk="0" h="3052" w="3052">
                  <a:moveTo>
                    <a:pt x="1517" y="1"/>
                  </a:moveTo>
                  <a:cubicBezTo>
                    <a:pt x="716" y="1"/>
                    <a:pt x="1" y="646"/>
                    <a:pt x="1" y="1517"/>
                  </a:cubicBezTo>
                  <a:cubicBezTo>
                    <a:pt x="1" y="2389"/>
                    <a:pt x="716" y="3051"/>
                    <a:pt x="1517" y="3051"/>
                  </a:cubicBezTo>
                  <a:cubicBezTo>
                    <a:pt x="2389" y="3051"/>
                    <a:pt x="3051" y="2389"/>
                    <a:pt x="3051" y="1517"/>
                  </a:cubicBezTo>
                  <a:cubicBezTo>
                    <a:pt x="3051" y="646"/>
                    <a:pt x="2389" y="1"/>
                    <a:pt x="15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2"/>
            <p:cNvSpPr/>
            <p:nvPr/>
          </p:nvSpPr>
          <p:spPr>
            <a:xfrm>
              <a:off x="3262038" y="1438650"/>
              <a:ext cx="37925" cy="40125"/>
            </a:xfrm>
            <a:custGeom>
              <a:rect b="b" l="l" r="r" t="t"/>
              <a:pathLst>
                <a:path extrusionOk="0" h="1605" w="1517">
                  <a:moveTo>
                    <a:pt x="715" y="1"/>
                  </a:moveTo>
                  <a:cubicBezTo>
                    <a:pt x="279" y="1"/>
                    <a:pt x="0" y="367"/>
                    <a:pt x="0" y="803"/>
                  </a:cubicBezTo>
                  <a:cubicBezTo>
                    <a:pt x="0" y="1239"/>
                    <a:pt x="279" y="1605"/>
                    <a:pt x="715" y="1605"/>
                  </a:cubicBezTo>
                  <a:cubicBezTo>
                    <a:pt x="1151" y="1605"/>
                    <a:pt x="1517" y="1239"/>
                    <a:pt x="1517" y="803"/>
                  </a:cubicBezTo>
                  <a:cubicBezTo>
                    <a:pt x="1517" y="367"/>
                    <a:pt x="1151"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2"/>
            <p:cNvSpPr/>
            <p:nvPr/>
          </p:nvSpPr>
          <p:spPr>
            <a:xfrm>
              <a:off x="3572313" y="1358925"/>
              <a:ext cx="110700" cy="110700"/>
            </a:xfrm>
            <a:custGeom>
              <a:rect b="b" l="l" r="r" t="t"/>
              <a:pathLst>
                <a:path extrusionOk="0" h="4428" w="4428">
                  <a:moveTo>
                    <a:pt x="2179" y="0"/>
                  </a:moveTo>
                  <a:cubicBezTo>
                    <a:pt x="941" y="0"/>
                    <a:pt x="0" y="941"/>
                    <a:pt x="0" y="2179"/>
                  </a:cubicBezTo>
                  <a:cubicBezTo>
                    <a:pt x="0" y="3486"/>
                    <a:pt x="941" y="4428"/>
                    <a:pt x="2179" y="4428"/>
                  </a:cubicBezTo>
                  <a:cubicBezTo>
                    <a:pt x="3486" y="4428"/>
                    <a:pt x="4428" y="3486"/>
                    <a:pt x="4428" y="2179"/>
                  </a:cubicBezTo>
                  <a:cubicBezTo>
                    <a:pt x="4428" y="941"/>
                    <a:pt x="3486" y="0"/>
                    <a:pt x="21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2"/>
            <p:cNvSpPr/>
            <p:nvPr/>
          </p:nvSpPr>
          <p:spPr>
            <a:xfrm>
              <a:off x="3583188" y="1723650"/>
              <a:ext cx="108975" cy="107225"/>
            </a:xfrm>
            <a:custGeom>
              <a:rect b="b" l="l" r="r" t="t"/>
              <a:pathLst>
                <a:path extrusionOk="0" h="4289" w="4359">
                  <a:moveTo>
                    <a:pt x="2180" y="1"/>
                  </a:moveTo>
                  <a:cubicBezTo>
                    <a:pt x="1029" y="1"/>
                    <a:pt x="1" y="960"/>
                    <a:pt x="1" y="2180"/>
                  </a:cubicBezTo>
                  <a:cubicBezTo>
                    <a:pt x="1" y="3348"/>
                    <a:pt x="1029" y="4289"/>
                    <a:pt x="2180" y="4289"/>
                  </a:cubicBezTo>
                  <a:cubicBezTo>
                    <a:pt x="3348" y="4289"/>
                    <a:pt x="4359" y="3348"/>
                    <a:pt x="4359" y="2180"/>
                  </a:cubicBezTo>
                  <a:cubicBezTo>
                    <a:pt x="4359" y="960"/>
                    <a:pt x="3348" y="1"/>
                    <a:pt x="2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2"/>
            <p:cNvSpPr/>
            <p:nvPr/>
          </p:nvSpPr>
          <p:spPr>
            <a:xfrm>
              <a:off x="3276413" y="1738475"/>
              <a:ext cx="76275" cy="78025"/>
            </a:xfrm>
            <a:custGeom>
              <a:rect b="b" l="l" r="r" t="t"/>
              <a:pathLst>
                <a:path extrusionOk="0" h="3121" w="3051">
                  <a:moveTo>
                    <a:pt x="1534" y="1"/>
                  </a:moveTo>
                  <a:cubicBezTo>
                    <a:pt x="663" y="1"/>
                    <a:pt x="0" y="715"/>
                    <a:pt x="0" y="1587"/>
                  </a:cubicBezTo>
                  <a:cubicBezTo>
                    <a:pt x="0" y="2389"/>
                    <a:pt x="663" y="3121"/>
                    <a:pt x="1534" y="3121"/>
                  </a:cubicBezTo>
                  <a:cubicBezTo>
                    <a:pt x="2406" y="3121"/>
                    <a:pt x="3051" y="2389"/>
                    <a:pt x="3051" y="1587"/>
                  </a:cubicBezTo>
                  <a:cubicBezTo>
                    <a:pt x="3051" y="715"/>
                    <a:pt x="2406" y="1"/>
                    <a:pt x="1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2"/>
            <p:cNvSpPr/>
            <p:nvPr/>
          </p:nvSpPr>
          <p:spPr>
            <a:xfrm>
              <a:off x="3361813" y="1509700"/>
              <a:ext cx="168675" cy="168675"/>
            </a:xfrm>
            <a:custGeom>
              <a:rect b="b" l="l" r="r" t="t"/>
              <a:pathLst>
                <a:path extrusionOk="0" h="6747" w="6747">
                  <a:moveTo>
                    <a:pt x="3348" y="0"/>
                  </a:moveTo>
                  <a:cubicBezTo>
                    <a:pt x="1517" y="0"/>
                    <a:pt x="1" y="1447"/>
                    <a:pt x="1" y="3330"/>
                  </a:cubicBezTo>
                  <a:cubicBezTo>
                    <a:pt x="1" y="5230"/>
                    <a:pt x="1517" y="6746"/>
                    <a:pt x="3348" y="6746"/>
                  </a:cubicBezTo>
                  <a:cubicBezTo>
                    <a:pt x="5230" y="6746"/>
                    <a:pt x="6747" y="5230"/>
                    <a:pt x="6747" y="3330"/>
                  </a:cubicBezTo>
                  <a:cubicBezTo>
                    <a:pt x="6747" y="1447"/>
                    <a:pt x="5230" y="0"/>
                    <a:pt x="33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2"/>
            <p:cNvSpPr/>
            <p:nvPr/>
          </p:nvSpPr>
          <p:spPr>
            <a:xfrm>
              <a:off x="3399738" y="1524075"/>
              <a:ext cx="107225" cy="107225"/>
            </a:xfrm>
            <a:custGeom>
              <a:rect b="b" l="l" r="r" t="t"/>
              <a:pathLst>
                <a:path extrusionOk="0" h="4289" w="4289">
                  <a:moveTo>
                    <a:pt x="2110" y="0"/>
                  </a:moveTo>
                  <a:cubicBezTo>
                    <a:pt x="959" y="0"/>
                    <a:pt x="0" y="942"/>
                    <a:pt x="0" y="2179"/>
                  </a:cubicBezTo>
                  <a:cubicBezTo>
                    <a:pt x="0" y="3347"/>
                    <a:pt x="959" y="4288"/>
                    <a:pt x="2110" y="4288"/>
                  </a:cubicBezTo>
                  <a:cubicBezTo>
                    <a:pt x="3347" y="4288"/>
                    <a:pt x="4288" y="3347"/>
                    <a:pt x="4288" y="2179"/>
                  </a:cubicBezTo>
                  <a:cubicBezTo>
                    <a:pt x="4288" y="942"/>
                    <a:pt x="3347" y="0"/>
                    <a:pt x="2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2"/>
            <p:cNvSpPr/>
            <p:nvPr/>
          </p:nvSpPr>
          <p:spPr>
            <a:xfrm>
              <a:off x="3438088" y="1531475"/>
              <a:ext cx="68875" cy="68875"/>
            </a:xfrm>
            <a:custGeom>
              <a:rect b="b" l="l" r="r" t="t"/>
              <a:pathLst>
                <a:path extrusionOk="0" h="2755" w="2755">
                  <a:moveTo>
                    <a:pt x="1377" y="1"/>
                  </a:moveTo>
                  <a:cubicBezTo>
                    <a:pt x="645" y="1"/>
                    <a:pt x="0" y="646"/>
                    <a:pt x="0" y="1378"/>
                  </a:cubicBezTo>
                  <a:cubicBezTo>
                    <a:pt x="0" y="2180"/>
                    <a:pt x="645" y="2755"/>
                    <a:pt x="1377" y="2755"/>
                  </a:cubicBezTo>
                  <a:cubicBezTo>
                    <a:pt x="2179" y="2755"/>
                    <a:pt x="2754" y="2180"/>
                    <a:pt x="2754" y="1378"/>
                  </a:cubicBezTo>
                  <a:cubicBezTo>
                    <a:pt x="2754" y="646"/>
                    <a:pt x="2179" y="1"/>
                    <a:pt x="1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2"/>
            <p:cNvSpPr/>
            <p:nvPr/>
          </p:nvSpPr>
          <p:spPr>
            <a:xfrm>
              <a:off x="3232838" y="1348025"/>
              <a:ext cx="466750" cy="492000"/>
            </a:xfrm>
            <a:custGeom>
              <a:rect b="b" l="l" r="r" t="t"/>
              <a:pathLst>
                <a:path extrusionOk="0" h="19680" w="18670">
                  <a:moveTo>
                    <a:pt x="15758" y="576"/>
                  </a:moveTo>
                  <a:cubicBezTo>
                    <a:pt x="16856" y="576"/>
                    <a:pt x="17658" y="1447"/>
                    <a:pt x="17658" y="2475"/>
                  </a:cubicBezTo>
                  <a:cubicBezTo>
                    <a:pt x="17658" y="3556"/>
                    <a:pt x="16856" y="4428"/>
                    <a:pt x="15758" y="4428"/>
                  </a:cubicBezTo>
                  <a:cubicBezTo>
                    <a:pt x="14747" y="4428"/>
                    <a:pt x="13875" y="3556"/>
                    <a:pt x="13875" y="2475"/>
                  </a:cubicBezTo>
                  <a:cubicBezTo>
                    <a:pt x="13875" y="1447"/>
                    <a:pt x="14747" y="576"/>
                    <a:pt x="15758" y="576"/>
                  </a:cubicBezTo>
                  <a:close/>
                  <a:moveTo>
                    <a:pt x="1813" y="3556"/>
                  </a:moveTo>
                  <a:cubicBezTo>
                    <a:pt x="2475" y="3556"/>
                    <a:pt x="2981" y="4062"/>
                    <a:pt x="2981" y="4724"/>
                  </a:cubicBezTo>
                  <a:cubicBezTo>
                    <a:pt x="2981" y="5369"/>
                    <a:pt x="2475" y="5875"/>
                    <a:pt x="1813" y="5875"/>
                  </a:cubicBezTo>
                  <a:cubicBezTo>
                    <a:pt x="1168" y="5875"/>
                    <a:pt x="663" y="5369"/>
                    <a:pt x="663" y="4724"/>
                  </a:cubicBezTo>
                  <a:cubicBezTo>
                    <a:pt x="663" y="4062"/>
                    <a:pt x="1168" y="3556"/>
                    <a:pt x="1813" y="3556"/>
                  </a:cubicBezTo>
                  <a:close/>
                  <a:moveTo>
                    <a:pt x="8420" y="6833"/>
                  </a:moveTo>
                  <a:cubicBezTo>
                    <a:pt x="10093" y="6833"/>
                    <a:pt x="11400" y="8210"/>
                    <a:pt x="11400" y="9884"/>
                  </a:cubicBezTo>
                  <a:cubicBezTo>
                    <a:pt x="11400" y="11470"/>
                    <a:pt x="10093" y="12847"/>
                    <a:pt x="8420" y="12847"/>
                  </a:cubicBezTo>
                  <a:cubicBezTo>
                    <a:pt x="6764" y="12847"/>
                    <a:pt x="5456" y="11470"/>
                    <a:pt x="5456" y="9884"/>
                  </a:cubicBezTo>
                  <a:cubicBezTo>
                    <a:pt x="5456" y="8210"/>
                    <a:pt x="6764" y="6833"/>
                    <a:pt x="8420" y="6833"/>
                  </a:cubicBezTo>
                  <a:close/>
                  <a:moveTo>
                    <a:pt x="3277" y="16054"/>
                  </a:moveTo>
                  <a:cubicBezTo>
                    <a:pt x="3922" y="16054"/>
                    <a:pt x="4428" y="16560"/>
                    <a:pt x="4428" y="17205"/>
                  </a:cubicBezTo>
                  <a:cubicBezTo>
                    <a:pt x="4428" y="17867"/>
                    <a:pt x="3922" y="18373"/>
                    <a:pt x="3277" y="18373"/>
                  </a:cubicBezTo>
                  <a:cubicBezTo>
                    <a:pt x="2615" y="18373"/>
                    <a:pt x="2109" y="17867"/>
                    <a:pt x="2109" y="17205"/>
                  </a:cubicBezTo>
                  <a:cubicBezTo>
                    <a:pt x="2109" y="16560"/>
                    <a:pt x="2615" y="16054"/>
                    <a:pt x="3277" y="16054"/>
                  </a:cubicBezTo>
                  <a:close/>
                  <a:moveTo>
                    <a:pt x="16124" y="15322"/>
                  </a:moveTo>
                  <a:cubicBezTo>
                    <a:pt x="17222" y="15322"/>
                    <a:pt x="18007" y="16124"/>
                    <a:pt x="18007" y="17205"/>
                  </a:cubicBezTo>
                  <a:cubicBezTo>
                    <a:pt x="18007" y="18233"/>
                    <a:pt x="17222" y="19105"/>
                    <a:pt x="16124" y="19105"/>
                  </a:cubicBezTo>
                  <a:cubicBezTo>
                    <a:pt x="15113" y="19105"/>
                    <a:pt x="14242" y="18233"/>
                    <a:pt x="14242" y="17205"/>
                  </a:cubicBezTo>
                  <a:cubicBezTo>
                    <a:pt x="14242" y="16124"/>
                    <a:pt x="15113" y="15322"/>
                    <a:pt x="16124" y="15322"/>
                  </a:cubicBezTo>
                  <a:close/>
                  <a:moveTo>
                    <a:pt x="15758" y="0"/>
                  </a:moveTo>
                  <a:cubicBezTo>
                    <a:pt x="14381" y="0"/>
                    <a:pt x="13300" y="1081"/>
                    <a:pt x="13300" y="2475"/>
                  </a:cubicBezTo>
                  <a:cubicBezTo>
                    <a:pt x="13300" y="3120"/>
                    <a:pt x="13509" y="3626"/>
                    <a:pt x="13806" y="4062"/>
                  </a:cubicBezTo>
                  <a:lnTo>
                    <a:pt x="10755" y="7112"/>
                  </a:lnTo>
                  <a:cubicBezTo>
                    <a:pt x="10163" y="6537"/>
                    <a:pt x="9291" y="6241"/>
                    <a:pt x="8420" y="6241"/>
                  </a:cubicBezTo>
                  <a:cubicBezTo>
                    <a:pt x="7408" y="6241"/>
                    <a:pt x="6467" y="6676"/>
                    <a:pt x="5805" y="7339"/>
                  </a:cubicBezTo>
                  <a:lnTo>
                    <a:pt x="3417" y="5439"/>
                  </a:lnTo>
                  <a:cubicBezTo>
                    <a:pt x="3486" y="5230"/>
                    <a:pt x="3556" y="4933"/>
                    <a:pt x="3556" y="4724"/>
                  </a:cubicBezTo>
                  <a:cubicBezTo>
                    <a:pt x="3556" y="3696"/>
                    <a:pt x="2754" y="2911"/>
                    <a:pt x="1813" y="2911"/>
                  </a:cubicBezTo>
                  <a:cubicBezTo>
                    <a:pt x="802" y="2911"/>
                    <a:pt x="0" y="3696"/>
                    <a:pt x="0" y="4724"/>
                  </a:cubicBezTo>
                  <a:cubicBezTo>
                    <a:pt x="0" y="5665"/>
                    <a:pt x="802" y="6467"/>
                    <a:pt x="1813" y="6467"/>
                  </a:cubicBezTo>
                  <a:cubicBezTo>
                    <a:pt x="2249" y="6467"/>
                    <a:pt x="2754" y="6241"/>
                    <a:pt x="3051" y="5962"/>
                  </a:cubicBezTo>
                  <a:lnTo>
                    <a:pt x="5456" y="7775"/>
                  </a:lnTo>
                  <a:cubicBezTo>
                    <a:pt x="5020" y="8350"/>
                    <a:pt x="4794" y="9082"/>
                    <a:pt x="4794" y="9884"/>
                  </a:cubicBezTo>
                  <a:cubicBezTo>
                    <a:pt x="4794" y="10895"/>
                    <a:pt x="5299" y="11906"/>
                    <a:pt x="6031" y="12568"/>
                  </a:cubicBezTo>
                  <a:lnTo>
                    <a:pt x="3992" y="15619"/>
                  </a:lnTo>
                  <a:cubicBezTo>
                    <a:pt x="3783" y="15462"/>
                    <a:pt x="3556" y="15392"/>
                    <a:pt x="3277" y="15392"/>
                  </a:cubicBezTo>
                  <a:cubicBezTo>
                    <a:pt x="2319" y="15392"/>
                    <a:pt x="1534" y="16194"/>
                    <a:pt x="1534" y="17205"/>
                  </a:cubicBezTo>
                  <a:cubicBezTo>
                    <a:pt x="1534" y="18163"/>
                    <a:pt x="2319" y="18948"/>
                    <a:pt x="3277" y="18948"/>
                  </a:cubicBezTo>
                  <a:cubicBezTo>
                    <a:pt x="4219" y="18948"/>
                    <a:pt x="5020" y="18163"/>
                    <a:pt x="5020" y="17205"/>
                  </a:cubicBezTo>
                  <a:cubicBezTo>
                    <a:pt x="5020" y="16699"/>
                    <a:pt x="4864" y="16263"/>
                    <a:pt x="4497" y="15897"/>
                  </a:cubicBezTo>
                  <a:lnTo>
                    <a:pt x="6537" y="12934"/>
                  </a:lnTo>
                  <a:cubicBezTo>
                    <a:pt x="7042" y="13283"/>
                    <a:pt x="7705" y="13440"/>
                    <a:pt x="8420" y="13440"/>
                  </a:cubicBezTo>
                  <a:cubicBezTo>
                    <a:pt x="9291" y="13440"/>
                    <a:pt x="10023" y="13143"/>
                    <a:pt x="10686" y="12638"/>
                  </a:cubicBezTo>
                  <a:lnTo>
                    <a:pt x="14085" y="15758"/>
                  </a:lnTo>
                  <a:cubicBezTo>
                    <a:pt x="13806" y="16124"/>
                    <a:pt x="13649" y="16630"/>
                    <a:pt x="13649" y="17205"/>
                  </a:cubicBezTo>
                  <a:cubicBezTo>
                    <a:pt x="13649" y="18599"/>
                    <a:pt x="14747" y="19680"/>
                    <a:pt x="16124" y="19680"/>
                  </a:cubicBezTo>
                  <a:cubicBezTo>
                    <a:pt x="17501" y="19680"/>
                    <a:pt x="18669" y="18599"/>
                    <a:pt x="18669" y="17205"/>
                  </a:cubicBezTo>
                  <a:cubicBezTo>
                    <a:pt x="18669" y="15828"/>
                    <a:pt x="17501" y="14677"/>
                    <a:pt x="16124" y="14677"/>
                  </a:cubicBezTo>
                  <a:cubicBezTo>
                    <a:pt x="15549" y="14677"/>
                    <a:pt x="14956" y="14886"/>
                    <a:pt x="14520" y="15322"/>
                  </a:cubicBezTo>
                  <a:lnTo>
                    <a:pt x="11121" y="12272"/>
                  </a:lnTo>
                  <a:cubicBezTo>
                    <a:pt x="11697" y="11627"/>
                    <a:pt x="12063" y="10755"/>
                    <a:pt x="12063" y="9884"/>
                  </a:cubicBezTo>
                  <a:cubicBezTo>
                    <a:pt x="12063" y="9012"/>
                    <a:pt x="11697" y="8210"/>
                    <a:pt x="11191" y="7548"/>
                  </a:cubicBezTo>
                  <a:lnTo>
                    <a:pt x="14242" y="4498"/>
                  </a:lnTo>
                  <a:cubicBezTo>
                    <a:pt x="14677" y="4794"/>
                    <a:pt x="15183" y="5003"/>
                    <a:pt x="15758" y="5003"/>
                  </a:cubicBezTo>
                  <a:cubicBezTo>
                    <a:pt x="17135" y="5003"/>
                    <a:pt x="18303" y="3853"/>
                    <a:pt x="18303" y="2475"/>
                  </a:cubicBezTo>
                  <a:cubicBezTo>
                    <a:pt x="18303" y="1081"/>
                    <a:pt x="17135" y="0"/>
                    <a:pt x="157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2"/>
            <p:cNvSpPr/>
            <p:nvPr/>
          </p:nvSpPr>
          <p:spPr>
            <a:xfrm>
              <a:off x="3614138" y="1369800"/>
              <a:ext cx="54500" cy="54500"/>
            </a:xfrm>
            <a:custGeom>
              <a:rect b="b" l="l" r="r" t="t"/>
              <a:pathLst>
                <a:path extrusionOk="0" h="2180" w="2180">
                  <a:moveTo>
                    <a:pt x="1099" y="1"/>
                  </a:moveTo>
                  <a:cubicBezTo>
                    <a:pt x="506" y="1"/>
                    <a:pt x="1" y="506"/>
                    <a:pt x="1" y="1082"/>
                  </a:cubicBezTo>
                  <a:cubicBezTo>
                    <a:pt x="1" y="1674"/>
                    <a:pt x="506" y="2180"/>
                    <a:pt x="1099" y="2180"/>
                  </a:cubicBezTo>
                  <a:cubicBezTo>
                    <a:pt x="1674" y="2180"/>
                    <a:pt x="2179" y="1674"/>
                    <a:pt x="2179" y="1082"/>
                  </a:cubicBezTo>
                  <a:cubicBezTo>
                    <a:pt x="2179" y="506"/>
                    <a:pt x="1674" y="1"/>
                    <a:pt x="10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2"/>
            <p:cNvSpPr/>
            <p:nvPr/>
          </p:nvSpPr>
          <p:spPr>
            <a:xfrm>
              <a:off x="3623288" y="1738475"/>
              <a:ext cx="52750" cy="54500"/>
            </a:xfrm>
            <a:custGeom>
              <a:rect b="b" l="l" r="r" t="t"/>
              <a:pathLst>
                <a:path extrusionOk="0" h="2180" w="2110">
                  <a:moveTo>
                    <a:pt x="1012" y="1"/>
                  </a:moveTo>
                  <a:cubicBezTo>
                    <a:pt x="436" y="1"/>
                    <a:pt x="1" y="506"/>
                    <a:pt x="1" y="1081"/>
                  </a:cubicBezTo>
                  <a:cubicBezTo>
                    <a:pt x="1" y="1674"/>
                    <a:pt x="436" y="2179"/>
                    <a:pt x="1012" y="2179"/>
                  </a:cubicBezTo>
                  <a:cubicBezTo>
                    <a:pt x="1674" y="2179"/>
                    <a:pt x="2110" y="1674"/>
                    <a:pt x="2110" y="1081"/>
                  </a:cubicBezTo>
                  <a:cubicBezTo>
                    <a:pt x="2110" y="506"/>
                    <a:pt x="1674" y="1"/>
                    <a:pt x="10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2"/>
            <p:cNvSpPr/>
            <p:nvPr/>
          </p:nvSpPr>
          <p:spPr>
            <a:xfrm>
              <a:off x="3307338" y="1754600"/>
              <a:ext cx="30975" cy="30975"/>
            </a:xfrm>
            <a:custGeom>
              <a:rect b="b" l="l" r="r" t="t"/>
              <a:pathLst>
                <a:path extrusionOk="0" h="1239" w="1239">
                  <a:moveTo>
                    <a:pt x="646" y="0"/>
                  </a:moveTo>
                  <a:cubicBezTo>
                    <a:pt x="297" y="0"/>
                    <a:pt x="1" y="297"/>
                    <a:pt x="1" y="593"/>
                  </a:cubicBezTo>
                  <a:cubicBezTo>
                    <a:pt x="1" y="942"/>
                    <a:pt x="297" y="1238"/>
                    <a:pt x="646" y="1238"/>
                  </a:cubicBezTo>
                  <a:cubicBezTo>
                    <a:pt x="942" y="1238"/>
                    <a:pt x="1239" y="942"/>
                    <a:pt x="1239" y="593"/>
                  </a:cubicBezTo>
                  <a:cubicBezTo>
                    <a:pt x="1239" y="297"/>
                    <a:pt x="942" y="0"/>
                    <a:pt x="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42"/>
          <p:cNvGrpSpPr/>
          <p:nvPr/>
        </p:nvGrpSpPr>
        <p:grpSpPr>
          <a:xfrm>
            <a:off x="3303863" y="2026825"/>
            <a:ext cx="324675" cy="492025"/>
            <a:chOff x="3303863" y="1883950"/>
            <a:chExt cx="324675" cy="492025"/>
          </a:xfrm>
        </p:grpSpPr>
        <p:sp>
          <p:nvSpPr>
            <p:cNvPr id="1519" name="Google Shape;1519;p42"/>
            <p:cNvSpPr/>
            <p:nvPr/>
          </p:nvSpPr>
          <p:spPr>
            <a:xfrm>
              <a:off x="3312588" y="1914475"/>
              <a:ext cx="307250" cy="454100"/>
            </a:xfrm>
            <a:custGeom>
              <a:rect b="b" l="l" r="r" t="t"/>
              <a:pathLst>
                <a:path extrusionOk="0" h="18164" w="12290">
                  <a:moveTo>
                    <a:pt x="0" y="0"/>
                  </a:moveTo>
                  <a:lnTo>
                    <a:pt x="0" y="18163"/>
                  </a:lnTo>
                  <a:lnTo>
                    <a:pt x="12289" y="18163"/>
                  </a:lnTo>
                  <a:lnTo>
                    <a:pt x="122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2"/>
            <p:cNvSpPr/>
            <p:nvPr/>
          </p:nvSpPr>
          <p:spPr>
            <a:xfrm>
              <a:off x="3374463" y="1890925"/>
              <a:ext cx="185225" cy="61925"/>
            </a:xfrm>
            <a:custGeom>
              <a:rect b="b" l="l" r="r" t="t"/>
              <a:pathLst>
                <a:path extrusionOk="0" h="2477" w="7409">
                  <a:moveTo>
                    <a:pt x="0" y="1"/>
                  </a:moveTo>
                  <a:lnTo>
                    <a:pt x="0" y="2476"/>
                  </a:lnTo>
                  <a:lnTo>
                    <a:pt x="7409" y="2476"/>
                  </a:lnTo>
                  <a:lnTo>
                    <a:pt x="74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2"/>
            <p:cNvSpPr/>
            <p:nvPr/>
          </p:nvSpPr>
          <p:spPr>
            <a:xfrm>
              <a:off x="3343513" y="1945400"/>
              <a:ext cx="245375" cy="392225"/>
            </a:xfrm>
            <a:custGeom>
              <a:rect b="b" l="l" r="r" t="t"/>
              <a:pathLst>
                <a:path extrusionOk="0" h="15689" w="9815">
                  <a:moveTo>
                    <a:pt x="1" y="1"/>
                  </a:moveTo>
                  <a:lnTo>
                    <a:pt x="1" y="15689"/>
                  </a:lnTo>
                  <a:lnTo>
                    <a:pt x="9815" y="15689"/>
                  </a:lnTo>
                  <a:lnTo>
                    <a:pt x="98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2"/>
            <p:cNvSpPr/>
            <p:nvPr/>
          </p:nvSpPr>
          <p:spPr>
            <a:xfrm>
              <a:off x="3381863" y="2114475"/>
              <a:ext cx="45350" cy="45350"/>
            </a:xfrm>
            <a:custGeom>
              <a:rect b="b" l="l" r="r" t="t"/>
              <a:pathLst>
                <a:path extrusionOk="0" h="1814" w="1814">
                  <a:moveTo>
                    <a:pt x="1" y="1"/>
                  </a:moveTo>
                  <a:lnTo>
                    <a:pt x="1" y="1814"/>
                  </a:lnTo>
                  <a:lnTo>
                    <a:pt x="1814" y="1814"/>
                  </a:lnTo>
                  <a:lnTo>
                    <a:pt x="18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2"/>
            <p:cNvSpPr/>
            <p:nvPr/>
          </p:nvSpPr>
          <p:spPr>
            <a:xfrm>
              <a:off x="3381863" y="2221700"/>
              <a:ext cx="45350" cy="47075"/>
            </a:xfrm>
            <a:custGeom>
              <a:rect b="b" l="l" r="r" t="t"/>
              <a:pathLst>
                <a:path extrusionOk="0" h="1883" w="1814">
                  <a:moveTo>
                    <a:pt x="1" y="0"/>
                  </a:moveTo>
                  <a:lnTo>
                    <a:pt x="1" y="1883"/>
                  </a:lnTo>
                  <a:lnTo>
                    <a:pt x="1814" y="1883"/>
                  </a:lnTo>
                  <a:lnTo>
                    <a:pt x="18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2"/>
            <p:cNvSpPr/>
            <p:nvPr/>
          </p:nvSpPr>
          <p:spPr>
            <a:xfrm>
              <a:off x="3365313" y="1883950"/>
              <a:ext cx="201775" cy="76300"/>
            </a:xfrm>
            <a:custGeom>
              <a:rect b="b" l="l" r="r" t="t"/>
              <a:pathLst>
                <a:path extrusionOk="0" h="3052" w="8071">
                  <a:moveTo>
                    <a:pt x="7409" y="576"/>
                  </a:moveTo>
                  <a:lnTo>
                    <a:pt x="7409" y="2459"/>
                  </a:lnTo>
                  <a:lnTo>
                    <a:pt x="663" y="2459"/>
                  </a:lnTo>
                  <a:lnTo>
                    <a:pt x="663" y="576"/>
                  </a:lnTo>
                  <a:close/>
                  <a:moveTo>
                    <a:pt x="0" y="1"/>
                  </a:moveTo>
                  <a:lnTo>
                    <a:pt x="0" y="3051"/>
                  </a:lnTo>
                  <a:lnTo>
                    <a:pt x="8071" y="3051"/>
                  </a:lnTo>
                  <a:lnTo>
                    <a:pt x="80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2"/>
            <p:cNvSpPr/>
            <p:nvPr/>
          </p:nvSpPr>
          <p:spPr>
            <a:xfrm>
              <a:off x="3303863" y="1905750"/>
              <a:ext cx="324675" cy="470225"/>
            </a:xfrm>
            <a:custGeom>
              <a:rect b="b" l="l" r="r" t="t"/>
              <a:pathLst>
                <a:path extrusionOk="0" h="18809" w="12987">
                  <a:moveTo>
                    <a:pt x="1" y="0"/>
                  </a:moveTo>
                  <a:lnTo>
                    <a:pt x="1" y="18809"/>
                  </a:lnTo>
                  <a:lnTo>
                    <a:pt x="12987" y="18809"/>
                  </a:lnTo>
                  <a:lnTo>
                    <a:pt x="12987" y="0"/>
                  </a:lnTo>
                  <a:lnTo>
                    <a:pt x="10808" y="0"/>
                  </a:lnTo>
                  <a:lnTo>
                    <a:pt x="10808" y="645"/>
                  </a:lnTo>
                  <a:lnTo>
                    <a:pt x="12342" y="645"/>
                  </a:lnTo>
                  <a:lnTo>
                    <a:pt x="12342" y="18216"/>
                  </a:lnTo>
                  <a:lnTo>
                    <a:pt x="645" y="18216"/>
                  </a:lnTo>
                  <a:lnTo>
                    <a:pt x="645" y="645"/>
                  </a:lnTo>
                  <a:lnTo>
                    <a:pt x="2179" y="64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2"/>
            <p:cNvSpPr/>
            <p:nvPr/>
          </p:nvSpPr>
          <p:spPr>
            <a:xfrm>
              <a:off x="3396238"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2"/>
            <p:cNvSpPr/>
            <p:nvPr/>
          </p:nvSpPr>
          <p:spPr>
            <a:xfrm>
              <a:off x="3519563"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2"/>
            <p:cNvSpPr/>
            <p:nvPr/>
          </p:nvSpPr>
          <p:spPr>
            <a:xfrm>
              <a:off x="3334363" y="1936250"/>
              <a:ext cx="263675" cy="408800"/>
            </a:xfrm>
            <a:custGeom>
              <a:rect b="b" l="l" r="r" t="t"/>
              <a:pathLst>
                <a:path extrusionOk="0" h="16352" w="10547">
                  <a:moveTo>
                    <a:pt x="1" y="1"/>
                  </a:moveTo>
                  <a:lnTo>
                    <a:pt x="1" y="16351"/>
                  </a:lnTo>
                  <a:lnTo>
                    <a:pt x="10547" y="16351"/>
                  </a:lnTo>
                  <a:lnTo>
                    <a:pt x="10547" y="1"/>
                  </a:lnTo>
                  <a:lnTo>
                    <a:pt x="9588" y="1"/>
                  </a:lnTo>
                  <a:lnTo>
                    <a:pt x="9588" y="663"/>
                  </a:lnTo>
                  <a:lnTo>
                    <a:pt x="9884" y="663"/>
                  </a:lnTo>
                  <a:lnTo>
                    <a:pt x="9884" y="15776"/>
                  </a:lnTo>
                  <a:lnTo>
                    <a:pt x="663" y="15776"/>
                  </a:lnTo>
                  <a:lnTo>
                    <a:pt x="663" y="663"/>
                  </a:lnTo>
                  <a:lnTo>
                    <a:pt x="959" y="663"/>
                  </a:lnTo>
                  <a:lnTo>
                    <a:pt x="9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2"/>
            <p:cNvSpPr/>
            <p:nvPr/>
          </p:nvSpPr>
          <p:spPr>
            <a:xfrm>
              <a:off x="3376213" y="2009025"/>
              <a:ext cx="56225" cy="47100"/>
            </a:xfrm>
            <a:custGeom>
              <a:rect b="b" l="l" r="r" t="t"/>
              <a:pathLst>
                <a:path extrusionOk="0" h="1884" w="2249">
                  <a:moveTo>
                    <a:pt x="1813" y="1"/>
                  </a:moveTo>
                  <a:lnTo>
                    <a:pt x="802" y="1012"/>
                  </a:lnTo>
                  <a:lnTo>
                    <a:pt x="436" y="576"/>
                  </a:lnTo>
                  <a:lnTo>
                    <a:pt x="0" y="1012"/>
                  </a:lnTo>
                  <a:lnTo>
                    <a:pt x="802" y="1883"/>
                  </a:lnTo>
                  <a:lnTo>
                    <a:pt x="2249" y="436"/>
                  </a:lnTo>
                  <a:lnTo>
                    <a:pt x="18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2"/>
            <p:cNvSpPr/>
            <p:nvPr/>
          </p:nvSpPr>
          <p:spPr>
            <a:xfrm>
              <a:off x="3458138" y="2014700"/>
              <a:ext cx="54500" cy="14400"/>
            </a:xfrm>
            <a:custGeom>
              <a:rect b="b" l="l" r="r" t="t"/>
              <a:pathLst>
                <a:path extrusionOk="0" h="576" w="2180">
                  <a:moveTo>
                    <a:pt x="0" y="0"/>
                  </a:moveTo>
                  <a:lnTo>
                    <a:pt x="0" y="575"/>
                  </a:lnTo>
                  <a:lnTo>
                    <a:pt x="2179" y="57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2"/>
            <p:cNvSpPr/>
            <p:nvPr/>
          </p:nvSpPr>
          <p:spPr>
            <a:xfrm>
              <a:off x="3458138" y="2045200"/>
              <a:ext cx="101550" cy="14850"/>
            </a:xfrm>
            <a:custGeom>
              <a:rect b="b" l="l" r="r" t="t"/>
              <a:pathLst>
                <a:path extrusionOk="0" h="594"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2"/>
            <p:cNvSpPr/>
            <p:nvPr/>
          </p:nvSpPr>
          <p:spPr>
            <a:xfrm>
              <a:off x="3458138" y="2121450"/>
              <a:ext cx="54500" cy="16600"/>
            </a:xfrm>
            <a:custGeom>
              <a:rect b="b" l="l" r="r" t="t"/>
              <a:pathLst>
                <a:path extrusionOk="0" h="664" w="2180">
                  <a:moveTo>
                    <a:pt x="0" y="1"/>
                  </a:moveTo>
                  <a:lnTo>
                    <a:pt x="0" y="663"/>
                  </a:lnTo>
                  <a:lnTo>
                    <a:pt x="2179" y="66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2"/>
            <p:cNvSpPr/>
            <p:nvPr/>
          </p:nvSpPr>
          <p:spPr>
            <a:xfrm>
              <a:off x="3458138" y="2152400"/>
              <a:ext cx="101550" cy="16575"/>
            </a:xfrm>
            <a:custGeom>
              <a:rect b="b" l="l" r="r" t="t"/>
              <a:pathLst>
                <a:path extrusionOk="0" h="663" w="4062">
                  <a:moveTo>
                    <a:pt x="0" y="0"/>
                  </a:moveTo>
                  <a:lnTo>
                    <a:pt x="0" y="663"/>
                  </a:lnTo>
                  <a:lnTo>
                    <a:pt x="4062" y="66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2"/>
            <p:cNvSpPr/>
            <p:nvPr/>
          </p:nvSpPr>
          <p:spPr>
            <a:xfrm>
              <a:off x="3458138" y="2230400"/>
              <a:ext cx="54500" cy="14850"/>
            </a:xfrm>
            <a:custGeom>
              <a:rect b="b" l="l" r="r" t="t"/>
              <a:pathLst>
                <a:path extrusionOk="0" h="594" w="2180">
                  <a:moveTo>
                    <a:pt x="0" y="1"/>
                  </a:moveTo>
                  <a:lnTo>
                    <a:pt x="0" y="593"/>
                  </a:lnTo>
                  <a:lnTo>
                    <a:pt x="2179" y="59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2"/>
            <p:cNvSpPr/>
            <p:nvPr/>
          </p:nvSpPr>
          <p:spPr>
            <a:xfrm>
              <a:off x="3458138" y="2261350"/>
              <a:ext cx="101550" cy="14825"/>
            </a:xfrm>
            <a:custGeom>
              <a:rect b="b" l="l" r="r" t="t"/>
              <a:pathLst>
                <a:path extrusionOk="0" h="593"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2"/>
            <p:cNvSpPr/>
            <p:nvPr/>
          </p:nvSpPr>
          <p:spPr>
            <a:xfrm>
              <a:off x="3374463" y="2107075"/>
              <a:ext cx="61900" cy="61900"/>
            </a:xfrm>
            <a:custGeom>
              <a:rect b="b" l="l" r="r" t="t"/>
              <a:pathLst>
                <a:path extrusionOk="0" h="2476" w="2476">
                  <a:moveTo>
                    <a:pt x="1813" y="576"/>
                  </a:moveTo>
                  <a:lnTo>
                    <a:pt x="1813" y="1813"/>
                  </a:lnTo>
                  <a:lnTo>
                    <a:pt x="576" y="1813"/>
                  </a:lnTo>
                  <a:lnTo>
                    <a:pt x="576" y="57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2"/>
            <p:cNvSpPr/>
            <p:nvPr/>
          </p:nvSpPr>
          <p:spPr>
            <a:xfrm>
              <a:off x="3374463" y="2214275"/>
              <a:ext cx="61900" cy="61900"/>
            </a:xfrm>
            <a:custGeom>
              <a:rect b="b" l="l" r="r" t="t"/>
              <a:pathLst>
                <a:path extrusionOk="0" h="2476" w="2476">
                  <a:moveTo>
                    <a:pt x="1813" y="646"/>
                  </a:moveTo>
                  <a:lnTo>
                    <a:pt x="1813" y="1883"/>
                  </a:lnTo>
                  <a:lnTo>
                    <a:pt x="576" y="1883"/>
                  </a:lnTo>
                  <a:lnTo>
                    <a:pt x="576" y="64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8" name="Google Shape;1538;p42"/>
          <p:cNvGrpSpPr/>
          <p:nvPr/>
        </p:nvGrpSpPr>
        <p:grpSpPr>
          <a:xfrm>
            <a:off x="3220188" y="2852500"/>
            <a:ext cx="492025" cy="197875"/>
            <a:chOff x="3220188" y="2757250"/>
            <a:chExt cx="492025" cy="197875"/>
          </a:xfrm>
        </p:grpSpPr>
        <p:sp>
          <p:nvSpPr>
            <p:cNvPr id="1539" name="Google Shape;1539;p42"/>
            <p:cNvSpPr/>
            <p:nvPr/>
          </p:nvSpPr>
          <p:spPr>
            <a:xfrm>
              <a:off x="3258113" y="2871425"/>
              <a:ext cx="169100" cy="76300"/>
            </a:xfrm>
            <a:custGeom>
              <a:rect b="b" l="l" r="r" t="t"/>
              <a:pathLst>
                <a:path extrusionOk="0" h="3052" w="6764">
                  <a:moveTo>
                    <a:pt x="0" y="1"/>
                  </a:moveTo>
                  <a:lnTo>
                    <a:pt x="0" y="3051"/>
                  </a:lnTo>
                  <a:lnTo>
                    <a:pt x="6764" y="3051"/>
                  </a:lnTo>
                  <a:lnTo>
                    <a:pt x="67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2"/>
            <p:cNvSpPr/>
            <p:nvPr/>
          </p:nvSpPr>
          <p:spPr>
            <a:xfrm>
              <a:off x="3505188" y="2871425"/>
              <a:ext cx="169125" cy="76300"/>
            </a:xfrm>
            <a:custGeom>
              <a:rect b="b" l="l" r="r" t="t"/>
              <a:pathLst>
                <a:path extrusionOk="0" h="3052" w="6765">
                  <a:moveTo>
                    <a:pt x="1" y="1"/>
                  </a:moveTo>
                  <a:lnTo>
                    <a:pt x="1" y="3051"/>
                  </a:lnTo>
                  <a:lnTo>
                    <a:pt x="6764" y="3051"/>
                  </a:lnTo>
                  <a:lnTo>
                    <a:pt x="67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2"/>
            <p:cNvSpPr/>
            <p:nvPr/>
          </p:nvSpPr>
          <p:spPr>
            <a:xfrm>
              <a:off x="3258113" y="2871425"/>
              <a:ext cx="76275" cy="76300"/>
            </a:xfrm>
            <a:custGeom>
              <a:rect b="b" l="l" r="r" t="t"/>
              <a:pathLst>
                <a:path extrusionOk="0" h="3052" w="3051">
                  <a:moveTo>
                    <a:pt x="0" y="1"/>
                  </a:moveTo>
                  <a:lnTo>
                    <a:pt x="0" y="3051"/>
                  </a:lnTo>
                  <a:lnTo>
                    <a:pt x="3051" y="3051"/>
                  </a:lnTo>
                  <a:lnTo>
                    <a:pt x="30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2"/>
            <p:cNvSpPr/>
            <p:nvPr/>
          </p:nvSpPr>
          <p:spPr>
            <a:xfrm>
              <a:off x="3505188" y="2871425"/>
              <a:ext cx="76300" cy="76300"/>
            </a:xfrm>
            <a:custGeom>
              <a:rect b="b" l="l" r="r" t="t"/>
              <a:pathLst>
                <a:path extrusionOk="0" h="3052" w="3052">
                  <a:moveTo>
                    <a:pt x="1" y="1"/>
                  </a:moveTo>
                  <a:lnTo>
                    <a:pt x="1" y="3051"/>
                  </a:lnTo>
                  <a:lnTo>
                    <a:pt x="3051" y="3051"/>
                  </a:lnTo>
                  <a:lnTo>
                    <a:pt x="30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2"/>
            <p:cNvSpPr/>
            <p:nvPr/>
          </p:nvSpPr>
          <p:spPr>
            <a:xfrm>
              <a:off x="3220188" y="2864450"/>
              <a:ext cx="37950" cy="12675"/>
            </a:xfrm>
            <a:custGeom>
              <a:rect b="b" l="l" r="r" t="t"/>
              <a:pathLst>
                <a:path extrusionOk="0" h="507" w="1518">
                  <a:moveTo>
                    <a:pt x="1" y="1"/>
                  </a:moveTo>
                  <a:lnTo>
                    <a:pt x="1" y="506"/>
                  </a:lnTo>
                  <a:lnTo>
                    <a:pt x="1517" y="506"/>
                  </a:lnTo>
                  <a:lnTo>
                    <a:pt x="15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2"/>
            <p:cNvSpPr/>
            <p:nvPr/>
          </p:nvSpPr>
          <p:spPr>
            <a:xfrm>
              <a:off x="3674288" y="2864450"/>
              <a:ext cx="37925" cy="12675"/>
            </a:xfrm>
            <a:custGeom>
              <a:rect b="b" l="l" r="r" t="t"/>
              <a:pathLst>
                <a:path extrusionOk="0" h="507" w="1517">
                  <a:moveTo>
                    <a:pt x="0" y="1"/>
                  </a:moveTo>
                  <a:lnTo>
                    <a:pt x="0" y="506"/>
                  </a:lnTo>
                  <a:lnTo>
                    <a:pt x="1517" y="506"/>
                  </a:lnTo>
                  <a:lnTo>
                    <a:pt x="15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2"/>
            <p:cNvSpPr/>
            <p:nvPr/>
          </p:nvSpPr>
          <p:spPr>
            <a:xfrm>
              <a:off x="3251138" y="2864450"/>
              <a:ext cx="430125" cy="90675"/>
            </a:xfrm>
            <a:custGeom>
              <a:rect b="b" l="l" r="r" t="t"/>
              <a:pathLst>
                <a:path extrusionOk="0" h="3627" w="17205">
                  <a:moveTo>
                    <a:pt x="6816" y="506"/>
                  </a:moveTo>
                  <a:lnTo>
                    <a:pt x="6816" y="3121"/>
                  </a:lnTo>
                  <a:lnTo>
                    <a:pt x="576" y="3121"/>
                  </a:lnTo>
                  <a:lnTo>
                    <a:pt x="576" y="506"/>
                  </a:lnTo>
                  <a:close/>
                  <a:moveTo>
                    <a:pt x="16699" y="506"/>
                  </a:moveTo>
                  <a:lnTo>
                    <a:pt x="16699" y="3121"/>
                  </a:lnTo>
                  <a:lnTo>
                    <a:pt x="10389" y="3121"/>
                  </a:lnTo>
                  <a:lnTo>
                    <a:pt x="10389" y="506"/>
                  </a:lnTo>
                  <a:close/>
                  <a:moveTo>
                    <a:pt x="0" y="1"/>
                  </a:moveTo>
                  <a:lnTo>
                    <a:pt x="0" y="3627"/>
                  </a:lnTo>
                  <a:lnTo>
                    <a:pt x="7339" y="3627"/>
                  </a:lnTo>
                  <a:lnTo>
                    <a:pt x="7339" y="1814"/>
                  </a:lnTo>
                  <a:cubicBezTo>
                    <a:pt x="7339" y="1082"/>
                    <a:pt x="7914" y="506"/>
                    <a:pt x="8646" y="506"/>
                  </a:cubicBezTo>
                  <a:cubicBezTo>
                    <a:pt x="9291" y="506"/>
                    <a:pt x="9866" y="1082"/>
                    <a:pt x="9866" y="1814"/>
                  </a:cubicBezTo>
                  <a:lnTo>
                    <a:pt x="9866" y="3627"/>
                  </a:lnTo>
                  <a:lnTo>
                    <a:pt x="17205" y="3627"/>
                  </a:lnTo>
                  <a:lnTo>
                    <a:pt x="17205" y="1"/>
                  </a:lnTo>
                  <a:lnTo>
                    <a:pt x="9866" y="1"/>
                  </a:lnTo>
                  <a:lnTo>
                    <a:pt x="9866" y="506"/>
                  </a:lnTo>
                  <a:cubicBezTo>
                    <a:pt x="9588" y="210"/>
                    <a:pt x="9082" y="1"/>
                    <a:pt x="8646" y="1"/>
                  </a:cubicBezTo>
                  <a:cubicBezTo>
                    <a:pt x="8123" y="1"/>
                    <a:pt x="7618" y="210"/>
                    <a:pt x="7339" y="506"/>
                  </a:cubicBezTo>
                  <a:lnTo>
                    <a:pt x="73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2"/>
            <p:cNvSpPr/>
            <p:nvPr/>
          </p:nvSpPr>
          <p:spPr>
            <a:xfrm>
              <a:off x="3221938" y="2757250"/>
              <a:ext cx="159950" cy="118125"/>
            </a:xfrm>
            <a:custGeom>
              <a:rect b="b" l="l" r="r" t="t"/>
              <a:pathLst>
                <a:path extrusionOk="0" h="4725" w="6398">
                  <a:moveTo>
                    <a:pt x="4428" y="1"/>
                  </a:moveTo>
                  <a:lnTo>
                    <a:pt x="0" y="4359"/>
                  </a:lnTo>
                  <a:lnTo>
                    <a:pt x="436" y="4725"/>
                  </a:lnTo>
                  <a:lnTo>
                    <a:pt x="4655" y="506"/>
                  </a:lnTo>
                  <a:lnTo>
                    <a:pt x="6398" y="506"/>
                  </a:lnTo>
                  <a:lnTo>
                    <a:pt x="6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2"/>
            <p:cNvSpPr/>
            <p:nvPr/>
          </p:nvSpPr>
          <p:spPr>
            <a:xfrm>
              <a:off x="3550513" y="2757250"/>
              <a:ext cx="159950" cy="118125"/>
            </a:xfrm>
            <a:custGeom>
              <a:rect b="b" l="l" r="r" t="t"/>
              <a:pathLst>
                <a:path extrusionOk="0" h="4725" w="6398">
                  <a:moveTo>
                    <a:pt x="1" y="1"/>
                  </a:moveTo>
                  <a:lnTo>
                    <a:pt x="1" y="506"/>
                  </a:lnTo>
                  <a:lnTo>
                    <a:pt x="1744" y="506"/>
                  </a:lnTo>
                  <a:lnTo>
                    <a:pt x="6032" y="4725"/>
                  </a:lnTo>
                  <a:lnTo>
                    <a:pt x="6398" y="4359"/>
                  </a:lnTo>
                  <a:lnTo>
                    <a:pt x="197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2"/>
            <p:cNvSpPr/>
            <p:nvPr/>
          </p:nvSpPr>
          <p:spPr>
            <a:xfrm>
              <a:off x="3276413" y="2886250"/>
              <a:ext cx="43600" cy="43600"/>
            </a:xfrm>
            <a:custGeom>
              <a:rect b="b" l="l" r="r" t="t"/>
              <a:pathLst>
                <a:path extrusionOk="0" h="1744" w="1744">
                  <a:moveTo>
                    <a:pt x="1377" y="0"/>
                  </a:moveTo>
                  <a:lnTo>
                    <a:pt x="0" y="1378"/>
                  </a:lnTo>
                  <a:lnTo>
                    <a:pt x="366" y="1744"/>
                  </a:lnTo>
                  <a:lnTo>
                    <a:pt x="1743" y="349"/>
                  </a:lnTo>
                  <a:lnTo>
                    <a:pt x="13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2"/>
            <p:cNvSpPr/>
            <p:nvPr/>
          </p:nvSpPr>
          <p:spPr>
            <a:xfrm>
              <a:off x="3318238" y="2886250"/>
              <a:ext cx="45350" cy="43600"/>
            </a:xfrm>
            <a:custGeom>
              <a:rect b="b" l="l" r="r" t="t"/>
              <a:pathLst>
                <a:path extrusionOk="0" h="1744" w="1814">
                  <a:moveTo>
                    <a:pt x="1448" y="0"/>
                  </a:moveTo>
                  <a:lnTo>
                    <a:pt x="1" y="1378"/>
                  </a:lnTo>
                  <a:lnTo>
                    <a:pt x="437" y="1744"/>
                  </a:lnTo>
                  <a:lnTo>
                    <a:pt x="1814" y="349"/>
                  </a:lnTo>
                  <a:lnTo>
                    <a:pt x="14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2"/>
            <p:cNvSpPr/>
            <p:nvPr/>
          </p:nvSpPr>
          <p:spPr>
            <a:xfrm>
              <a:off x="3523488" y="2886250"/>
              <a:ext cx="43600" cy="43600"/>
            </a:xfrm>
            <a:custGeom>
              <a:rect b="b" l="l" r="r" t="t"/>
              <a:pathLst>
                <a:path extrusionOk="0" h="1744" w="1744">
                  <a:moveTo>
                    <a:pt x="1378" y="0"/>
                  </a:moveTo>
                  <a:lnTo>
                    <a:pt x="1" y="1378"/>
                  </a:lnTo>
                  <a:lnTo>
                    <a:pt x="367" y="1744"/>
                  </a:lnTo>
                  <a:lnTo>
                    <a:pt x="1744" y="349"/>
                  </a:lnTo>
                  <a:lnTo>
                    <a:pt x="13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2"/>
            <p:cNvSpPr/>
            <p:nvPr/>
          </p:nvSpPr>
          <p:spPr>
            <a:xfrm>
              <a:off x="3565338" y="2886250"/>
              <a:ext cx="45350" cy="43600"/>
            </a:xfrm>
            <a:custGeom>
              <a:rect b="b" l="l" r="r" t="t"/>
              <a:pathLst>
                <a:path extrusionOk="0" h="1744" w="1814">
                  <a:moveTo>
                    <a:pt x="1377" y="0"/>
                  </a:moveTo>
                  <a:lnTo>
                    <a:pt x="0" y="1378"/>
                  </a:lnTo>
                  <a:lnTo>
                    <a:pt x="349" y="1744"/>
                  </a:lnTo>
                  <a:lnTo>
                    <a:pt x="1813" y="349"/>
                  </a:lnTo>
                  <a:lnTo>
                    <a:pt x="13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42"/>
          <p:cNvGrpSpPr/>
          <p:nvPr/>
        </p:nvGrpSpPr>
        <p:grpSpPr>
          <a:xfrm>
            <a:off x="3220188" y="3443725"/>
            <a:ext cx="492025" cy="370450"/>
            <a:chOff x="3220188" y="3396100"/>
            <a:chExt cx="492025" cy="370450"/>
          </a:xfrm>
        </p:grpSpPr>
        <p:sp>
          <p:nvSpPr>
            <p:cNvPr id="1553" name="Google Shape;1553;p42"/>
            <p:cNvSpPr/>
            <p:nvPr/>
          </p:nvSpPr>
          <p:spPr>
            <a:xfrm>
              <a:off x="3227613" y="3403525"/>
              <a:ext cx="477200" cy="356050"/>
            </a:xfrm>
            <a:custGeom>
              <a:rect b="b" l="l" r="r" t="t"/>
              <a:pathLst>
                <a:path extrusionOk="0" h="14242" w="19088">
                  <a:moveTo>
                    <a:pt x="0" y="0"/>
                  </a:moveTo>
                  <a:lnTo>
                    <a:pt x="0" y="14241"/>
                  </a:lnTo>
                  <a:lnTo>
                    <a:pt x="19087" y="14241"/>
                  </a:lnTo>
                  <a:lnTo>
                    <a:pt x="190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2"/>
            <p:cNvSpPr/>
            <p:nvPr/>
          </p:nvSpPr>
          <p:spPr>
            <a:xfrm>
              <a:off x="3227613" y="3403525"/>
              <a:ext cx="137725" cy="356050"/>
            </a:xfrm>
            <a:custGeom>
              <a:rect b="b" l="l" r="r" t="t"/>
              <a:pathLst>
                <a:path extrusionOk="0" h="14242" w="5509">
                  <a:moveTo>
                    <a:pt x="0" y="0"/>
                  </a:moveTo>
                  <a:lnTo>
                    <a:pt x="0" y="14241"/>
                  </a:lnTo>
                  <a:lnTo>
                    <a:pt x="5508" y="14241"/>
                  </a:lnTo>
                  <a:lnTo>
                    <a:pt x="55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2"/>
            <p:cNvSpPr/>
            <p:nvPr/>
          </p:nvSpPr>
          <p:spPr>
            <a:xfrm>
              <a:off x="3258113" y="3434450"/>
              <a:ext cx="416200" cy="294175"/>
            </a:xfrm>
            <a:custGeom>
              <a:rect b="b" l="l" r="r" t="t"/>
              <a:pathLst>
                <a:path extrusionOk="0" h="11767" w="16648">
                  <a:moveTo>
                    <a:pt x="0" y="1"/>
                  </a:moveTo>
                  <a:lnTo>
                    <a:pt x="0" y="11767"/>
                  </a:lnTo>
                  <a:lnTo>
                    <a:pt x="16647" y="11767"/>
                  </a:lnTo>
                  <a:lnTo>
                    <a:pt x="166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2"/>
            <p:cNvSpPr/>
            <p:nvPr/>
          </p:nvSpPr>
          <p:spPr>
            <a:xfrm>
              <a:off x="3365313" y="3434450"/>
              <a:ext cx="30950" cy="194400"/>
            </a:xfrm>
            <a:custGeom>
              <a:rect b="b" l="l" r="r" t="t"/>
              <a:pathLst>
                <a:path extrusionOk="0" h="7776" w="1238">
                  <a:moveTo>
                    <a:pt x="0" y="1"/>
                  </a:moveTo>
                  <a:lnTo>
                    <a:pt x="0" y="7775"/>
                  </a:lnTo>
                  <a:lnTo>
                    <a:pt x="1238" y="7775"/>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2"/>
            <p:cNvSpPr/>
            <p:nvPr/>
          </p:nvSpPr>
          <p:spPr>
            <a:xfrm>
              <a:off x="3251138" y="3427050"/>
              <a:ext cx="430125" cy="309000"/>
            </a:xfrm>
            <a:custGeom>
              <a:rect b="b" l="l" r="r" t="t"/>
              <a:pathLst>
                <a:path extrusionOk="0" h="12360" w="17205">
                  <a:moveTo>
                    <a:pt x="0" y="0"/>
                  </a:moveTo>
                  <a:lnTo>
                    <a:pt x="0" y="12359"/>
                  </a:lnTo>
                  <a:lnTo>
                    <a:pt x="17205" y="12359"/>
                  </a:lnTo>
                  <a:lnTo>
                    <a:pt x="17205" y="0"/>
                  </a:lnTo>
                  <a:lnTo>
                    <a:pt x="6467" y="0"/>
                  </a:lnTo>
                  <a:lnTo>
                    <a:pt x="6467" y="663"/>
                  </a:lnTo>
                  <a:lnTo>
                    <a:pt x="16630" y="663"/>
                  </a:lnTo>
                  <a:lnTo>
                    <a:pt x="16630" y="11766"/>
                  </a:lnTo>
                  <a:lnTo>
                    <a:pt x="576" y="11766"/>
                  </a:lnTo>
                  <a:lnTo>
                    <a:pt x="576" y="663"/>
                  </a:lnTo>
                  <a:lnTo>
                    <a:pt x="3992" y="663"/>
                  </a:lnTo>
                  <a:lnTo>
                    <a:pt x="39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2"/>
            <p:cNvSpPr/>
            <p:nvPr/>
          </p:nvSpPr>
          <p:spPr>
            <a:xfrm>
              <a:off x="3458138" y="3450575"/>
              <a:ext cx="16150" cy="261500"/>
            </a:xfrm>
            <a:custGeom>
              <a:rect b="b" l="l" r="r" t="t"/>
              <a:pathLst>
                <a:path extrusionOk="0" h="10460" w="646">
                  <a:moveTo>
                    <a:pt x="0" y="1"/>
                  </a:moveTo>
                  <a:lnTo>
                    <a:pt x="0" y="10459"/>
                  </a:lnTo>
                  <a:lnTo>
                    <a:pt x="645" y="10459"/>
                  </a:lnTo>
                  <a:lnTo>
                    <a:pt x="6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2"/>
            <p:cNvSpPr/>
            <p:nvPr/>
          </p:nvSpPr>
          <p:spPr>
            <a:xfrm>
              <a:off x="3220188" y="3396100"/>
              <a:ext cx="492025" cy="370450"/>
            </a:xfrm>
            <a:custGeom>
              <a:rect b="b" l="l" r="r" t="t"/>
              <a:pathLst>
                <a:path extrusionOk="0" h="14818" w="19681">
                  <a:moveTo>
                    <a:pt x="19105" y="663"/>
                  </a:moveTo>
                  <a:lnTo>
                    <a:pt x="19105" y="14242"/>
                  </a:lnTo>
                  <a:lnTo>
                    <a:pt x="10163" y="14242"/>
                  </a:lnTo>
                  <a:lnTo>
                    <a:pt x="10163" y="13876"/>
                  </a:lnTo>
                  <a:lnTo>
                    <a:pt x="9518" y="13876"/>
                  </a:lnTo>
                  <a:lnTo>
                    <a:pt x="9518" y="14242"/>
                  </a:lnTo>
                  <a:lnTo>
                    <a:pt x="576" y="14242"/>
                  </a:lnTo>
                  <a:lnTo>
                    <a:pt x="576" y="663"/>
                  </a:lnTo>
                  <a:lnTo>
                    <a:pt x="9518" y="663"/>
                  </a:lnTo>
                  <a:lnTo>
                    <a:pt x="9518" y="960"/>
                  </a:lnTo>
                  <a:lnTo>
                    <a:pt x="10163" y="960"/>
                  </a:lnTo>
                  <a:lnTo>
                    <a:pt x="10163" y="663"/>
                  </a:lnTo>
                  <a:close/>
                  <a:moveTo>
                    <a:pt x="1" y="1"/>
                  </a:moveTo>
                  <a:lnTo>
                    <a:pt x="1" y="14817"/>
                  </a:lnTo>
                  <a:lnTo>
                    <a:pt x="19681" y="14817"/>
                  </a:lnTo>
                  <a:lnTo>
                    <a:pt x="196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2"/>
            <p:cNvSpPr/>
            <p:nvPr/>
          </p:nvSpPr>
          <p:spPr>
            <a:xfrm>
              <a:off x="3358338" y="3427050"/>
              <a:ext cx="47075" cy="227075"/>
            </a:xfrm>
            <a:custGeom>
              <a:rect b="b" l="l" r="r" t="t"/>
              <a:pathLst>
                <a:path extrusionOk="0" h="9083" w="1883">
                  <a:moveTo>
                    <a:pt x="1221" y="663"/>
                  </a:moveTo>
                  <a:lnTo>
                    <a:pt x="1221" y="7635"/>
                  </a:lnTo>
                  <a:lnTo>
                    <a:pt x="942" y="7269"/>
                  </a:lnTo>
                  <a:lnTo>
                    <a:pt x="645" y="7635"/>
                  </a:lnTo>
                  <a:lnTo>
                    <a:pt x="645" y="663"/>
                  </a:lnTo>
                  <a:close/>
                  <a:moveTo>
                    <a:pt x="0" y="0"/>
                  </a:moveTo>
                  <a:lnTo>
                    <a:pt x="0" y="9082"/>
                  </a:lnTo>
                  <a:lnTo>
                    <a:pt x="942" y="8141"/>
                  </a:lnTo>
                  <a:lnTo>
                    <a:pt x="1883" y="9082"/>
                  </a:lnTo>
                  <a:lnTo>
                    <a:pt x="18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2"/>
            <p:cNvSpPr/>
            <p:nvPr/>
          </p:nvSpPr>
          <p:spPr>
            <a:xfrm>
              <a:off x="3289038" y="3465400"/>
              <a:ext cx="61925" cy="16150"/>
            </a:xfrm>
            <a:custGeom>
              <a:rect b="b" l="l" r="r" t="t"/>
              <a:pathLst>
                <a:path extrusionOk="0" h="646" w="2477">
                  <a:moveTo>
                    <a:pt x="1" y="0"/>
                  </a:moveTo>
                  <a:lnTo>
                    <a:pt x="1" y="645"/>
                  </a:lnTo>
                  <a:lnTo>
                    <a:pt x="2476" y="645"/>
                  </a:lnTo>
                  <a:lnTo>
                    <a:pt x="24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2"/>
            <p:cNvSpPr/>
            <p:nvPr/>
          </p:nvSpPr>
          <p:spPr>
            <a:xfrm>
              <a:off x="3412813" y="3465400"/>
              <a:ext cx="23550" cy="16150"/>
            </a:xfrm>
            <a:custGeom>
              <a:rect b="b" l="l" r="r" t="t"/>
              <a:pathLst>
                <a:path extrusionOk="0" h="646" w="942">
                  <a:moveTo>
                    <a:pt x="0" y="0"/>
                  </a:moveTo>
                  <a:lnTo>
                    <a:pt x="0" y="645"/>
                  </a:lnTo>
                  <a:lnTo>
                    <a:pt x="942" y="645"/>
                  </a:lnTo>
                  <a:lnTo>
                    <a:pt x="9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2"/>
            <p:cNvSpPr/>
            <p:nvPr/>
          </p:nvSpPr>
          <p:spPr>
            <a:xfrm>
              <a:off x="3289038" y="3496350"/>
              <a:ext cx="38375" cy="16125"/>
            </a:xfrm>
            <a:custGeom>
              <a:rect b="b" l="l" r="r" t="t"/>
              <a:pathLst>
                <a:path extrusionOk="0" h="645" w="1535">
                  <a:moveTo>
                    <a:pt x="1" y="0"/>
                  </a:moveTo>
                  <a:lnTo>
                    <a:pt x="1" y="645"/>
                  </a:lnTo>
                  <a:lnTo>
                    <a:pt x="1535" y="645"/>
                  </a:lnTo>
                  <a:lnTo>
                    <a:pt x="15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2"/>
            <p:cNvSpPr/>
            <p:nvPr/>
          </p:nvSpPr>
          <p:spPr>
            <a:xfrm>
              <a:off x="3334363" y="3496350"/>
              <a:ext cx="16600" cy="16125"/>
            </a:xfrm>
            <a:custGeom>
              <a:rect b="b" l="l" r="r" t="t"/>
              <a:pathLst>
                <a:path extrusionOk="0" h="645" w="664">
                  <a:moveTo>
                    <a:pt x="1" y="0"/>
                  </a:moveTo>
                  <a:lnTo>
                    <a:pt x="1" y="645"/>
                  </a:lnTo>
                  <a:lnTo>
                    <a:pt x="663" y="645"/>
                  </a:lnTo>
                  <a:lnTo>
                    <a:pt x="6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2"/>
            <p:cNvSpPr/>
            <p:nvPr/>
          </p:nvSpPr>
          <p:spPr>
            <a:xfrm>
              <a:off x="3412813" y="3496350"/>
              <a:ext cx="23550" cy="16125"/>
            </a:xfrm>
            <a:custGeom>
              <a:rect b="b" l="l" r="r" t="t"/>
              <a:pathLst>
                <a:path extrusionOk="0" h="645" w="942">
                  <a:moveTo>
                    <a:pt x="0" y="0"/>
                  </a:moveTo>
                  <a:lnTo>
                    <a:pt x="0" y="645"/>
                  </a:lnTo>
                  <a:lnTo>
                    <a:pt x="942" y="645"/>
                  </a:lnTo>
                  <a:lnTo>
                    <a:pt x="9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2"/>
            <p:cNvSpPr/>
            <p:nvPr/>
          </p:nvSpPr>
          <p:spPr>
            <a:xfrm>
              <a:off x="3289038" y="3526850"/>
              <a:ext cx="61925" cy="16575"/>
            </a:xfrm>
            <a:custGeom>
              <a:rect b="b" l="l" r="r" t="t"/>
              <a:pathLst>
                <a:path extrusionOk="0" h="663" w="2477">
                  <a:moveTo>
                    <a:pt x="1" y="0"/>
                  </a:moveTo>
                  <a:lnTo>
                    <a:pt x="1" y="663"/>
                  </a:lnTo>
                  <a:lnTo>
                    <a:pt x="2476" y="663"/>
                  </a:lnTo>
                  <a:lnTo>
                    <a:pt x="24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2"/>
            <p:cNvSpPr/>
            <p:nvPr/>
          </p:nvSpPr>
          <p:spPr>
            <a:xfrm>
              <a:off x="3289038" y="3557775"/>
              <a:ext cx="14850" cy="16600"/>
            </a:xfrm>
            <a:custGeom>
              <a:rect b="b" l="l" r="r" t="t"/>
              <a:pathLst>
                <a:path extrusionOk="0" h="664" w="594">
                  <a:moveTo>
                    <a:pt x="1" y="1"/>
                  </a:moveTo>
                  <a:lnTo>
                    <a:pt x="1" y="663"/>
                  </a:lnTo>
                  <a:lnTo>
                    <a:pt x="594" y="663"/>
                  </a:lnTo>
                  <a:lnTo>
                    <a:pt x="5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2"/>
            <p:cNvSpPr/>
            <p:nvPr/>
          </p:nvSpPr>
          <p:spPr>
            <a:xfrm>
              <a:off x="3312588" y="3557775"/>
              <a:ext cx="38375" cy="16600"/>
            </a:xfrm>
            <a:custGeom>
              <a:rect b="b" l="l" r="r" t="t"/>
              <a:pathLst>
                <a:path extrusionOk="0" h="664" w="1535">
                  <a:moveTo>
                    <a:pt x="0" y="1"/>
                  </a:moveTo>
                  <a:lnTo>
                    <a:pt x="0" y="663"/>
                  </a:lnTo>
                  <a:lnTo>
                    <a:pt x="1534" y="663"/>
                  </a:lnTo>
                  <a:lnTo>
                    <a:pt x="15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2"/>
            <p:cNvSpPr/>
            <p:nvPr/>
          </p:nvSpPr>
          <p:spPr>
            <a:xfrm>
              <a:off x="3412813" y="3526850"/>
              <a:ext cx="23550" cy="16575"/>
            </a:xfrm>
            <a:custGeom>
              <a:rect b="b" l="l" r="r" t="t"/>
              <a:pathLst>
                <a:path extrusionOk="0" h="663" w="942">
                  <a:moveTo>
                    <a:pt x="0" y="0"/>
                  </a:moveTo>
                  <a:lnTo>
                    <a:pt x="0" y="663"/>
                  </a:lnTo>
                  <a:lnTo>
                    <a:pt x="942" y="663"/>
                  </a:lnTo>
                  <a:lnTo>
                    <a:pt x="9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2"/>
            <p:cNvSpPr/>
            <p:nvPr/>
          </p:nvSpPr>
          <p:spPr>
            <a:xfrm>
              <a:off x="3412813" y="3557775"/>
              <a:ext cx="23550" cy="16600"/>
            </a:xfrm>
            <a:custGeom>
              <a:rect b="b" l="l" r="r" t="t"/>
              <a:pathLst>
                <a:path extrusionOk="0" h="664" w="942">
                  <a:moveTo>
                    <a:pt x="0" y="1"/>
                  </a:moveTo>
                  <a:lnTo>
                    <a:pt x="0" y="663"/>
                  </a:lnTo>
                  <a:lnTo>
                    <a:pt x="942" y="663"/>
                  </a:lnTo>
                  <a:lnTo>
                    <a:pt x="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2"/>
            <p:cNvSpPr/>
            <p:nvPr/>
          </p:nvSpPr>
          <p:spPr>
            <a:xfrm>
              <a:off x="3289038" y="3588725"/>
              <a:ext cx="61925" cy="16575"/>
            </a:xfrm>
            <a:custGeom>
              <a:rect b="b" l="l" r="r" t="t"/>
              <a:pathLst>
                <a:path extrusionOk="0" h="663" w="2477">
                  <a:moveTo>
                    <a:pt x="1" y="0"/>
                  </a:moveTo>
                  <a:lnTo>
                    <a:pt x="1" y="663"/>
                  </a:lnTo>
                  <a:lnTo>
                    <a:pt x="2476" y="663"/>
                  </a:lnTo>
                  <a:lnTo>
                    <a:pt x="24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2"/>
            <p:cNvSpPr/>
            <p:nvPr/>
          </p:nvSpPr>
          <p:spPr>
            <a:xfrm>
              <a:off x="3289038" y="3619675"/>
              <a:ext cx="61925" cy="16125"/>
            </a:xfrm>
            <a:custGeom>
              <a:rect b="b" l="l" r="r" t="t"/>
              <a:pathLst>
                <a:path extrusionOk="0" h="645" w="2477">
                  <a:moveTo>
                    <a:pt x="1" y="0"/>
                  </a:moveTo>
                  <a:lnTo>
                    <a:pt x="1" y="645"/>
                  </a:lnTo>
                  <a:lnTo>
                    <a:pt x="2476" y="645"/>
                  </a:lnTo>
                  <a:lnTo>
                    <a:pt x="24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2"/>
            <p:cNvSpPr/>
            <p:nvPr/>
          </p:nvSpPr>
          <p:spPr>
            <a:xfrm>
              <a:off x="3289038" y="3650600"/>
              <a:ext cx="61925" cy="16150"/>
            </a:xfrm>
            <a:custGeom>
              <a:rect b="b" l="l" r="r" t="t"/>
              <a:pathLst>
                <a:path extrusionOk="0" h="646" w="2477">
                  <a:moveTo>
                    <a:pt x="1" y="1"/>
                  </a:moveTo>
                  <a:lnTo>
                    <a:pt x="1" y="646"/>
                  </a:lnTo>
                  <a:lnTo>
                    <a:pt x="2476" y="646"/>
                  </a:lnTo>
                  <a:lnTo>
                    <a:pt x="24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2"/>
            <p:cNvSpPr/>
            <p:nvPr/>
          </p:nvSpPr>
          <p:spPr>
            <a:xfrm>
              <a:off x="3374463" y="3650600"/>
              <a:ext cx="14400" cy="16150"/>
            </a:xfrm>
            <a:custGeom>
              <a:rect b="b" l="l" r="r" t="t"/>
              <a:pathLst>
                <a:path extrusionOk="0" h="646" w="576">
                  <a:moveTo>
                    <a:pt x="0" y="1"/>
                  </a:moveTo>
                  <a:lnTo>
                    <a:pt x="0" y="646"/>
                  </a:lnTo>
                  <a:lnTo>
                    <a:pt x="576" y="646"/>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2"/>
            <p:cNvSpPr/>
            <p:nvPr/>
          </p:nvSpPr>
          <p:spPr>
            <a:xfrm>
              <a:off x="3412813" y="3650600"/>
              <a:ext cx="23550" cy="16150"/>
            </a:xfrm>
            <a:custGeom>
              <a:rect b="b" l="l" r="r" t="t"/>
              <a:pathLst>
                <a:path extrusionOk="0" h="646" w="942">
                  <a:moveTo>
                    <a:pt x="0" y="1"/>
                  </a:moveTo>
                  <a:lnTo>
                    <a:pt x="0" y="646"/>
                  </a:lnTo>
                  <a:lnTo>
                    <a:pt x="942" y="646"/>
                  </a:lnTo>
                  <a:lnTo>
                    <a:pt x="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2"/>
            <p:cNvSpPr/>
            <p:nvPr/>
          </p:nvSpPr>
          <p:spPr>
            <a:xfrm>
              <a:off x="3412813" y="3619675"/>
              <a:ext cx="23550" cy="16125"/>
            </a:xfrm>
            <a:custGeom>
              <a:rect b="b" l="l" r="r" t="t"/>
              <a:pathLst>
                <a:path extrusionOk="0" h="645" w="942">
                  <a:moveTo>
                    <a:pt x="0" y="0"/>
                  </a:moveTo>
                  <a:lnTo>
                    <a:pt x="0" y="645"/>
                  </a:lnTo>
                  <a:lnTo>
                    <a:pt x="942" y="645"/>
                  </a:lnTo>
                  <a:lnTo>
                    <a:pt x="9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2"/>
            <p:cNvSpPr/>
            <p:nvPr/>
          </p:nvSpPr>
          <p:spPr>
            <a:xfrm>
              <a:off x="3412813" y="3588725"/>
              <a:ext cx="23550" cy="16575"/>
            </a:xfrm>
            <a:custGeom>
              <a:rect b="b" l="l" r="r" t="t"/>
              <a:pathLst>
                <a:path extrusionOk="0" h="663" w="942">
                  <a:moveTo>
                    <a:pt x="0" y="0"/>
                  </a:moveTo>
                  <a:lnTo>
                    <a:pt x="0" y="663"/>
                  </a:lnTo>
                  <a:lnTo>
                    <a:pt x="942" y="663"/>
                  </a:lnTo>
                  <a:lnTo>
                    <a:pt x="9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2"/>
            <p:cNvSpPr/>
            <p:nvPr/>
          </p:nvSpPr>
          <p:spPr>
            <a:xfrm>
              <a:off x="3289038" y="3681550"/>
              <a:ext cx="147325" cy="16150"/>
            </a:xfrm>
            <a:custGeom>
              <a:rect b="b" l="l" r="r" t="t"/>
              <a:pathLst>
                <a:path extrusionOk="0" h="646" w="5893">
                  <a:moveTo>
                    <a:pt x="1" y="0"/>
                  </a:moveTo>
                  <a:lnTo>
                    <a:pt x="1" y="645"/>
                  </a:lnTo>
                  <a:lnTo>
                    <a:pt x="5893" y="645"/>
                  </a:lnTo>
                  <a:lnTo>
                    <a:pt x="58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2"/>
            <p:cNvSpPr/>
            <p:nvPr/>
          </p:nvSpPr>
          <p:spPr>
            <a:xfrm>
              <a:off x="3497788" y="3681550"/>
              <a:ext cx="145575" cy="16150"/>
            </a:xfrm>
            <a:custGeom>
              <a:rect b="b" l="l" r="r" t="t"/>
              <a:pathLst>
                <a:path extrusionOk="0" h="646" w="5823">
                  <a:moveTo>
                    <a:pt x="0" y="0"/>
                  </a:moveTo>
                  <a:lnTo>
                    <a:pt x="0" y="645"/>
                  </a:lnTo>
                  <a:lnTo>
                    <a:pt x="5822" y="645"/>
                  </a:lnTo>
                  <a:lnTo>
                    <a:pt x="582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2"/>
            <p:cNvSpPr/>
            <p:nvPr/>
          </p:nvSpPr>
          <p:spPr>
            <a:xfrm>
              <a:off x="3497788" y="3650600"/>
              <a:ext cx="30975" cy="16150"/>
            </a:xfrm>
            <a:custGeom>
              <a:rect b="b" l="l" r="r" t="t"/>
              <a:pathLst>
                <a:path extrusionOk="0" h="646" w="1239">
                  <a:moveTo>
                    <a:pt x="0" y="1"/>
                  </a:moveTo>
                  <a:lnTo>
                    <a:pt x="0" y="646"/>
                  </a:lnTo>
                  <a:lnTo>
                    <a:pt x="1238" y="646"/>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2"/>
            <p:cNvSpPr/>
            <p:nvPr/>
          </p:nvSpPr>
          <p:spPr>
            <a:xfrm>
              <a:off x="3536138" y="3650600"/>
              <a:ext cx="107225" cy="16150"/>
            </a:xfrm>
            <a:custGeom>
              <a:rect b="b" l="l" r="r" t="t"/>
              <a:pathLst>
                <a:path extrusionOk="0" h="646" w="4289">
                  <a:moveTo>
                    <a:pt x="0" y="1"/>
                  </a:moveTo>
                  <a:lnTo>
                    <a:pt x="0" y="646"/>
                  </a:lnTo>
                  <a:lnTo>
                    <a:pt x="4288" y="646"/>
                  </a:lnTo>
                  <a:lnTo>
                    <a:pt x="42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2"/>
            <p:cNvSpPr/>
            <p:nvPr/>
          </p:nvSpPr>
          <p:spPr>
            <a:xfrm>
              <a:off x="3621538" y="3619675"/>
              <a:ext cx="21825" cy="16125"/>
            </a:xfrm>
            <a:custGeom>
              <a:rect b="b" l="l" r="r" t="t"/>
              <a:pathLst>
                <a:path extrusionOk="0" h="645" w="873">
                  <a:moveTo>
                    <a:pt x="1" y="0"/>
                  </a:moveTo>
                  <a:lnTo>
                    <a:pt x="1" y="645"/>
                  </a:lnTo>
                  <a:lnTo>
                    <a:pt x="872" y="645"/>
                  </a:lnTo>
                  <a:lnTo>
                    <a:pt x="8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2"/>
            <p:cNvSpPr/>
            <p:nvPr/>
          </p:nvSpPr>
          <p:spPr>
            <a:xfrm>
              <a:off x="3497788" y="3619675"/>
              <a:ext cx="114625" cy="16125"/>
            </a:xfrm>
            <a:custGeom>
              <a:rect b="b" l="l" r="r" t="t"/>
              <a:pathLst>
                <a:path extrusionOk="0" h="645" w="4585">
                  <a:moveTo>
                    <a:pt x="0" y="0"/>
                  </a:moveTo>
                  <a:lnTo>
                    <a:pt x="0" y="645"/>
                  </a:lnTo>
                  <a:lnTo>
                    <a:pt x="4585" y="645"/>
                  </a:lnTo>
                  <a:lnTo>
                    <a:pt x="45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2"/>
            <p:cNvSpPr/>
            <p:nvPr/>
          </p:nvSpPr>
          <p:spPr>
            <a:xfrm>
              <a:off x="3497788" y="3588725"/>
              <a:ext cx="45775" cy="16575"/>
            </a:xfrm>
            <a:custGeom>
              <a:rect b="b" l="l" r="r" t="t"/>
              <a:pathLst>
                <a:path extrusionOk="0" h="663" w="1831">
                  <a:moveTo>
                    <a:pt x="0" y="0"/>
                  </a:moveTo>
                  <a:lnTo>
                    <a:pt x="0" y="663"/>
                  </a:lnTo>
                  <a:lnTo>
                    <a:pt x="1831" y="663"/>
                  </a:lnTo>
                  <a:lnTo>
                    <a:pt x="1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2"/>
            <p:cNvSpPr/>
            <p:nvPr/>
          </p:nvSpPr>
          <p:spPr>
            <a:xfrm>
              <a:off x="3550513" y="3588725"/>
              <a:ext cx="92850" cy="16575"/>
            </a:xfrm>
            <a:custGeom>
              <a:rect b="b" l="l" r="r" t="t"/>
              <a:pathLst>
                <a:path extrusionOk="0" h="663" w="3714">
                  <a:moveTo>
                    <a:pt x="1" y="0"/>
                  </a:moveTo>
                  <a:lnTo>
                    <a:pt x="1" y="663"/>
                  </a:lnTo>
                  <a:lnTo>
                    <a:pt x="3713" y="663"/>
                  </a:lnTo>
                  <a:lnTo>
                    <a:pt x="37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2"/>
            <p:cNvSpPr/>
            <p:nvPr/>
          </p:nvSpPr>
          <p:spPr>
            <a:xfrm>
              <a:off x="3497788" y="3557775"/>
              <a:ext cx="145575" cy="16600"/>
            </a:xfrm>
            <a:custGeom>
              <a:rect b="b" l="l" r="r" t="t"/>
              <a:pathLst>
                <a:path extrusionOk="0" h="664" w="5823">
                  <a:moveTo>
                    <a:pt x="0" y="1"/>
                  </a:moveTo>
                  <a:lnTo>
                    <a:pt x="0" y="663"/>
                  </a:lnTo>
                  <a:lnTo>
                    <a:pt x="5822" y="663"/>
                  </a:lnTo>
                  <a:lnTo>
                    <a:pt x="582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2"/>
            <p:cNvSpPr/>
            <p:nvPr/>
          </p:nvSpPr>
          <p:spPr>
            <a:xfrm>
              <a:off x="3497788" y="3526850"/>
              <a:ext cx="30975" cy="16575"/>
            </a:xfrm>
            <a:custGeom>
              <a:rect b="b" l="l" r="r" t="t"/>
              <a:pathLst>
                <a:path extrusionOk="0" h="663" w="1239">
                  <a:moveTo>
                    <a:pt x="0" y="0"/>
                  </a:moveTo>
                  <a:lnTo>
                    <a:pt x="0" y="663"/>
                  </a:lnTo>
                  <a:lnTo>
                    <a:pt x="1238" y="663"/>
                  </a:lnTo>
                  <a:lnTo>
                    <a:pt x="12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2"/>
            <p:cNvSpPr/>
            <p:nvPr/>
          </p:nvSpPr>
          <p:spPr>
            <a:xfrm>
              <a:off x="3536138" y="3526850"/>
              <a:ext cx="37925" cy="16575"/>
            </a:xfrm>
            <a:custGeom>
              <a:rect b="b" l="l" r="r" t="t"/>
              <a:pathLst>
                <a:path extrusionOk="0" h="663" w="1517">
                  <a:moveTo>
                    <a:pt x="0" y="0"/>
                  </a:moveTo>
                  <a:lnTo>
                    <a:pt x="0" y="663"/>
                  </a:lnTo>
                  <a:lnTo>
                    <a:pt x="1517" y="663"/>
                  </a:lnTo>
                  <a:lnTo>
                    <a:pt x="15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2"/>
            <p:cNvSpPr/>
            <p:nvPr/>
          </p:nvSpPr>
          <p:spPr>
            <a:xfrm>
              <a:off x="3581463" y="3526850"/>
              <a:ext cx="61900" cy="16575"/>
            </a:xfrm>
            <a:custGeom>
              <a:rect b="b" l="l" r="r" t="t"/>
              <a:pathLst>
                <a:path extrusionOk="0" h="663" w="2476">
                  <a:moveTo>
                    <a:pt x="0" y="0"/>
                  </a:moveTo>
                  <a:lnTo>
                    <a:pt x="0" y="663"/>
                  </a:lnTo>
                  <a:lnTo>
                    <a:pt x="2475" y="663"/>
                  </a:lnTo>
                  <a:lnTo>
                    <a:pt x="24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2"/>
            <p:cNvSpPr/>
            <p:nvPr/>
          </p:nvSpPr>
          <p:spPr>
            <a:xfrm>
              <a:off x="3497788" y="3496350"/>
              <a:ext cx="61900" cy="16125"/>
            </a:xfrm>
            <a:custGeom>
              <a:rect b="b" l="l" r="r" t="t"/>
              <a:pathLst>
                <a:path extrusionOk="0" h="645" w="2476">
                  <a:moveTo>
                    <a:pt x="0" y="0"/>
                  </a:moveTo>
                  <a:lnTo>
                    <a:pt x="0" y="645"/>
                  </a:lnTo>
                  <a:lnTo>
                    <a:pt x="2476" y="645"/>
                  </a:lnTo>
                  <a:lnTo>
                    <a:pt x="24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2"/>
            <p:cNvSpPr/>
            <p:nvPr/>
          </p:nvSpPr>
          <p:spPr>
            <a:xfrm>
              <a:off x="3567063" y="3496350"/>
              <a:ext cx="76300" cy="16125"/>
            </a:xfrm>
            <a:custGeom>
              <a:rect b="b" l="l" r="r" t="t"/>
              <a:pathLst>
                <a:path extrusionOk="0" h="645" w="3052">
                  <a:moveTo>
                    <a:pt x="1" y="0"/>
                  </a:moveTo>
                  <a:lnTo>
                    <a:pt x="1" y="645"/>
                  </a:lnTo>
                  <a:lnTo>
                    <a:pt x="3051" y="645"/>
                  </a:lnTo>
                  <a:lnTo>
                    <a:pt x="30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2"/>
            <p:cNvSpPr/>
            <p:nvPr/>
          </p:nvSpPr>
          <p:spPr>
            <a:xfrm>
              <a:off x="3497788" y="3465400"/>
              <a:ext cx="145575" cy="16150"/>
            </a:xfrm>
            <a:custGeom>
              <a:rect b="b" l="l" r="r" t="t"/>
              <a:pathLst>
                <a:path extrusionOk="0" h="646" w="5823">
                  <a:moveTo>
                    <a:pt x="0" y="0"/>
                  </a:moveTo>
                  <a:lnTo>
                    <a:pt x="0" y="645"/>
                  </a:lnTo>
                  <a:lnTo>
                    <a:pt x="5822" y="645"/>
                  </a:lnTo>
                  <a:lnTo>
                    <a:pt x="5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3" name="Google Shape;1593;p42"/>
          <p:cNvGrpSpPr/>
          <p:nvPr/>
        </p:nvGrpSpPr>
        <p:grpSpPr>
          <a:xfrm>
            <a:off x="3955363" y="1348025"/>
            <a:ext cx="494200" cy="492000"/>
            <a:chOff x="3955363" y="1157525"/>
            <a:chExt cx="494200" cy="492000"/>
          </a:xfrm>
        </p:grpSpPr>
        <p:sp>
          <p:nvSpPr>
            <p:cNvPr id="1594" name="Google Shape;1594;p42"/>
            <p:cNvSpPr/>
            <p:nvPr/>
          </p:nvSpPr>
          <p:spPr>
            <a:xfrm>
              <a:off x="4235138" y="1228125"/>
              <a:ext cx="47075" cy="47525"/>
            </a:xfrm>
            <a:custGeom>
              <a:rect b="b" l="l" r="r" t="t"/>
              <a:pathLst>
                <a:path extrusionOk="0" h="1901" w="1883">
                  <a:moveTo>
                    <a:pt x="941" y="0"/>
                  </a:moveTo>
                  <a:cubicBezTo>
                    <a:pt x="436" y="0"/>
                    <a:pt x="0" y="436"/>
                    <a:pt x="0" y="959"/>
                  </a:cubicBezTo>
                  <a:cubicBezTo>
                    <a:pt x="0" y="1464"/>
                    <a:pt x="436" y="1900"/>
                    <a:pt x="941" y="1900"/>
                  </a:cubicBezTo>
                  <a:cubicBezTo>
                    <a:pt x="1447" y="1900"/>
                    <a:pt x="1883" y="1464"/>
                    <a:pt x="1883" y="959"/>
                  </a:cubicBezTo>
                  <a:cubicBezTo>
                    <a:pt x="1883" y="436"/>
                    <a:pt x="1447" y="0"/>
                    <a:pt x="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2"/>
            <p:cNvSpPr/>
            <p:nvPr/>
          </p:nvSpPr>
          <p:spPr>
            <a:xfrm>
              <a:off x="4331438" y="1435100"/>
              <a:ext cx="47075" cy="47525"/>
            </a:xfrm>
            <a:custGeom>
              <a:rect b="b" l="l" r="r" t="t"/>
              <a:pathLst>
                <a:path extrusionOk="0" h="1901" w="1883">
                  <a:moveTo>
                    <a:pt x="942" y="1"/>
                  </a:moveTo>
                  <a:cubicBezTo>
                    <a:pt x="366" y="1"/>
                    <a:pt x="0" y="437"/>
                    <a:pt x="0" y="960"/>
                  </a:cubicBezTo>
                  <a:cubicBezTo>
                    <a:pt x="0" y="1535"/>
                    <a:pt x="366" y="1901"/>
                    <a:pt x="942" y="1901"/>
                  </a:cubicBezTo>
                  <a:cubicBezTo>
                    <a:pt x="1447" y="1901"/>
                    <a:pt x="1883" y="1535"/>
                    <a:pt x="1883" y="960"/>
                  </a:cubicBezTo>
                  <a:cubicBezTo>
                    <a:pt x="1883" y="437"/>
                    <a:pt x="1447" y="1"/>
                    <a:pt x="9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2"/>
            <p:cNvSpPr/>
            <p:nvPr/>
          </p:nvSpPr>
          <p:spPr>
            <a:xfrm>
              <a:off x="4171513" y="1371925"/>
              <a:ext cx="63650" cy="63200"/>
            </a:xfrm>
            <a:custGeom>
              <a:rect b="b" l="l" r="r" t="t"/>
              <a:pathLst>
                <a:path extrusionOk="0" h="2528" w="2546">
                  <a:moveTo>
                    <a:pt x="1238" y="0"/>
                  </a:moveTo>
                  <a:cubicBezTo>
                    <a:pt x="593" y="0"/>
                    <a:pt x="0" y="576"/>
                    <a:pt x="0" y="1308"/>
                  </a:cubicBezTo>
                  <a:cubicBezTo>
                    <a:pt x="0" y="1953"/>
                    <a:pt x="593" y="2528"/>
                    <a:pt x="1238" y="2528"/>
                  </a:cubicBezTo>
                  <a:cubicBezTo>
                    <a:pt x="1970" y="2528"/>
                    <a:pt x="2545" y="1953"/>
                    <a:pt x="2545" y="1308"/>
                  </a:cubicBezTo>
                  <a:cubicBezTo>
                    <a:pt x="2545" y="576"/>
                    <a:pt x="1970" y="0"/>
                    <a:pt x="1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2"/>
            <p:cNvSpPr/>
            <p:nvPr/>
          </p:nvSpPr>
          <p:spPr>
            <a:xfrm>
              <a:off x="4195038" y="1378900"/>
              <a:ext cx="30950" cy="32700"/>
            </a:xfrm>
            <a:custGeom>
              <a:rect b="b" l="l" r="r" t="t"/>
              <a:pathLst>
                <a:path extrusionOk="0" h="1308" w="1238">
                  <a:moveTo>
                    <a:pt x="663" y="0"/>
                  </a:moveTo>
                  <a:cubicBezTo>
                    <a:pt x="297" y="0"/>
                    <a:pt x="0" y="297"/>
                    <a:pt x="0" y="663"/>
                  </a:cubicBezTo>
                  <a:cubicBezTo>
                    <a:pt x="0" y="1029"/>
                    <a:pt x="297" y="1308"/>
                    <a:pt x="663" y="1308"/>
                  </a:cubicBezTo>
                  <a:cubicBezTo>
                    <a:pt x="1029" y="1308"/>
                    <a:pt x="1238" y="1029"/>
                    <a:pt x="1238" y="663"/>
                  </a:cubicBezTo>
                  <a:cubicBezTo>
                    <a:pt x="1238" y="297"/>
                    <a:pt x="1029" y="0"/>
                    <a:pt x="6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2"/>
            <p:cNvSpPr/>
            <p:nvPr/>
          </p:nvSpPr>
          <p:spPr>
            <a:xfrm>
              <a:off x="4164538" y="1364525"/>
              <a:ext cx="78025" cy="78025"/>
            </a:xfrm>
            <a:custGeom>
              <a:rect b="b" l="l" r="r" t="t"/>
              <a:pathLst>
                <a:path extrusionOk="0" h="3121" w="3121">
                  <a:moveTo>
                    <a:pt x="1517" y="575"/>
                  </a:moveTo>
                  <a:cubicBezTo>
                    <a:pt x="2092" y="575"/>
                    <a:pt x="2528" y="1011"/>
                    <a:pt x="2528" y="1604"/>
                  </a:cubicBezTo>
                  <a:cubicBezTo>
                    <a:pt x="2528" y="2109"/>
                    <a:pt x="2092" y="2545"/>
                    <a:pt x="1517" y="2545"/>
                  </a:cubicBezTo>
                  <a:cubicBezTo>
                    <a:pt x="1011" y="2545"/>
                    <a:pt x="575" y="2109"/>
                    <a:pt x="575" y="1604"/>
                  </a:cubicBezTo>
                  <a:cubicBezTo>
                    <a:pt x="575" y="1011"/>
                    <a:pt x="1011" y="575"/>
                    <a:pt x="1517" y="575"/>
                  </a:cubicBezTo>
                  <a:close/>
                  <a:moveTo>
                    <a:pt x="1517" y="0"/>
                  </a:moveTo>
                  <a:cubicBezTo>
                    <a:pt x="645" y="0"/>
                    <a:pt x="0" y="732"/>
                    <a:pt x="0" y="1604"/>
                  </a:cubicBezTo>
                  <a:cubicBezTo>
                    <a:pt x="0" y="2475"/>
                    <a:pt x="645" y="3120"/>
                    <a:pt x="1517" y="3120"/>
                  </a:cubicBezTo>
                  <a:cubicBezTo>
                    <a:pt x="2388" y="3120"/>
                    <a:pt x="3120" y="2475"/>
                    <a:pt x="3120" y="1604"/>
                  </a:cubicBezTo>
                  <a:cubicBezTo>
                    <a:pt x="3120" y="732"/>
                    <a:pt x="2388" y="0"/>
                    <a:pt x="15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2"/>
            <p:cNvSpPr/>
            <p:nvPr/>
          </p:nvSpPr>
          <p:spPr>
            <a:xfrm>
              <a:off x="3955363" y="1324425"/>
              <a:ext cx="494200" cy="158200"/>
            </a:xfrm>
            <a:custGeom>
              <a:rect b="b" l="l" r="r" t="t"/>
              <a:pathLst>
                <a:path extrusionOk="0" h="6328" w="19768">
                  <a:moveTo>
                    <a:pt x="9884" y="0"/>
                  </a:moveTo>
                  <a:cubicBezTo>
                    <a:pt x="7339" y="0"/>
                    <a:pt x="4881" y="297"/>
                    <a:pt x="3051" y="872"/>
                  </a:cubicBezTo>
                  <a:cubicBezTo>
                    <a:pt x="1098" y="1465"/>
                    <a:pt x="0" y="2249"/>
                    <a:pt x="0" y="3208"/>
                  </a:cubicBezTo>
                  <a:cubicBezTo>
                    <a:pt x="0" y="4079"/>
                    <a:pt x="1098" y="4864"/>
                    <a:pt x="3051" y="5456"/>
                  </a:cubicBezTo>
                  <a:cubicBezTo>
                    <a:pt x="4881" y="6032"/>
                    <a:pt x="7339" y="6328"/>
                    <a:pt x="9884" y="6328"/>
                  </a:cubicBezTo>
                  <a:cubicBezTo>
                    <a:pt x="11697" y="6328"/>
                    <a:pt x="13509" y="6171"/>
                    <a:pt x="15043" y="5892"/>
                  </a:cubicBezTo>
                  <a:lnTo>
                    <a:pt x="14974" y="5299"/>
                  </a:lnTo>
                  <a:cubicBezTo>
                    <a:pt x="13440" y="5596"/>
                    <a:pt x="11697" y="5735"/>
                    <a:pt x="9884" y="5735"/>
                  </a:cubicBezTo>
                  <a:cubicBezTo>
                    <a:pt x="4445" y="5735"/>
                    <a:pt x="663" y="4358"/>
                    <a:pt x="663" y="3208"/>
                  </a:cubicBezTo>
                  <a:cubicBezTo>
                    <a:pt x="663" y="1970"/>
                    <a:pt x="4445" y="593"/>
                    <a:pt x="9884" y="593"/>
                  </a:cubicBezTo>
                  <a:cubicBezTo>
                    <a:pt x="15340" y="593"/>
                    <a:pt x="19175" y="1970"/>
                    <a:pt x="19175" y="3208"/>
                  </a:cubicBezTo>
                  <a:cubicBezTo>
                    <a:pt x="19175" y="3713"/>
                    <a:pt x="18303" y="4358"/>
                    <a:pt x="16856" y="4794"/>
                  </a:cubicBezTo>
                  <a:lnTo>
                    <a:pt x="16996" y="5387"/>
                  </a:lnTo>
                  <a:cubicBezTo>
                    <a:pt x="18826" y="4794"/>
                    <a:pt x="19767" y="4079"/>
                    <a:pt x="19767" y="3208"/>
                  </a:cubicBezTo>
                  <a:cubicBezTo>
                    <a:pt x="19767" y="2249"/>
                    <a:pt x="18739" y="1465"/>
                    <a:pt x="16786" y="872"/>
                  </a:cubicBezTo>
                  <a:cubicBezTo>
                    <a:pt x="14904" y="297"/>
                    <a:pt x="12498" y="0"/>
                    <a:pt x="9884" y="0"/>
                  </a:cubicBezTo>
                  <a:close/>
                </a:path>
              </a:pathLst>
            </a:custGeom>
            <a:solidFill>
              <a:srgbClr val="1D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2"/>
            <p:cNvSpPr/>
            <p:nvPr/>
          </p:nvSpPr>
          <p:spPr>
            <a:xfrm>
              <a:off x="4322288" y="1428125"/>
              <a:ext cx="63650" cy="63650"/>
            </a:xfrm>
            <a:custGeom>
              <a:rect b="b" l="l" r="r" t="t"/>
              <a:pathLst>
                <a:path extrusionOk="0" h="2546" w="2546">
                  <a:moveTo>
                    <a:pt x="1308" y="576"/>
                  </a:moveTo>
                  <a:cubicBezTo>
                    <a:pt x="1674" y="576"/>
                    <a:pt x="1970" y="873"/>
                    <a:pt x="1970" y="1239"/>
                  </a:cubicBezTo>
                  <a:cubicBezTo>
                    <a:pt x="1970" y="1587"/>
                    <a:pt x="1674" y="1884"/>
                    <a:pt x="1308" y="1884"/>
                  </a:cubicBezTo>
                  <a:cubicBezTo>
                    <a:pt x="942" y="1884"/>
                    <a:pt x="663" y="1587"/>
                    <a:pt x="663" y="1239"/>
                  </a:cubicBezTo>
                  <a:cubicBezTo>
                    <a:pt x="663" y="873"/>
                    <a:pt x="942" y="576"/>
                    <a:pt x="1308" y="576"/>
                  </a:cubicBezTo>
                  <a:close/>
                  <a:moveTo>
                    <a:pt x="1308" y="1"/>
                  </a:moveTo>
                  <a:cubicBezTo>
                    <a:pt x="576" y="1"/>
                    <a:pt x="0" y="576"/>
                    <a:pt x="0" y="1239"/>
                  </a:cubicBezTo>
                  <a:cubicBezTo>
                    <a:pt x="0" y="1953"/>
                    <a:pt x="576" y="2546"/>
                    <a:pt x="1308" y="2546"/>
                  </a:cubicBezTo>
                  <a:cubicBezTo>
                    <a:pt x="1970" y="2546"/>
                    <a:pt x="2545" y="1953"/>
                    <a:pt x="2545" y="1239"/>
                  </a:cubicBezTo>
                  <a:cubicBezTo>
                    <a:pt x="2545" y="576"/>
                    <a:pt x="1970" y="1"/>
                    <a:pt x="1308" y="1"/>
                  </a:cubicBezTo>
                  <a:close/>
                </a:path>
              </a:pathLst>
            </a:custGeom>
            <a:solidFill>
              <a:srgbClr val="1D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2"/>
            <p:cNvSpPr/>
            <p:nvPr/>
          </p:nvSpPr>
          <p:spPr>
            <a:xfrm>
              <a:off x="3955363" y="1324425"/>
              <a:ext cx="494200" cy="158200"/>
            </a:xfrm>
            <a:custGeom>
              <a:rect b="b" l="l" r="r" t="t"/>
              <a:pathLst>
                <a:path extrusionOk="0" h="6328" w="19768">
                  <a:moveTo>
                    <a:pt x="9884" y="0"/>
                  </a:moveTo>
                  <a:cubicBezTo>
                    <a:pt x="7339" y="0"/>
                    <a:pt x="4881" y="297"/>
                    <a:pt x="3051" y="872"/>
                  </a:cubicBezTo>
                  <a:cubicBezTo>
                    <a:pt x="1098" y="1465"/>
                    <a:pt x="0" y="2249"/>
                    <a:pt x="0" y="3208"/>
                  </a:cubicBezTo>
                  <a:cubicBezTo>
                    <a:pt x="0" y="4079"/>
                    <a:pt x="1098" y="4864"/>
                    <a:pt x="3051" y="5456"/>
                  </a:cubicBezTo>
                  <a:cubicBezTo>
                    <a:pt x="4881" y="6032"/>
                    <a:pt x="7339" y="6328"/>
                    <a:pt x="9884" y="6328"/>
                  </a:cubicBezTo>
                  <a:cubicBezTo>
                    <a:pt x="11697" y="6328"/>
                    <a:pt x="13509" y="6171"/>
                    <a:pt x="15043" y="5892"/>
                  </a:cubicBezTo>
                  <a:lnTo>
                    <a:pt x="14974" y="5299"/>
                  </a:lnTo>
                  <a:cubicBezTo>
                    <a:pt x="13440" y="5596"/>
                    <a:pt x="11697" y="5735"/>
                    <a:pt x="9884" y="5735"/>
                  </a:cubicBezTo>
                  <a:cubicBezTo>
                    <a:pt x="4445" y="5735"/>
                    <a:pt x="663" y="4358"/>
                    <a:pt x="663" y="3208"/>
                  </a:cubicBezTo>
                  <a:cubicBezTo>
                    <a:pt x="663" y="1970"/>
                    <a:pt x="4445" y="593"/>
                    <a:pt x="9884" y="593"/>
                  </a:cubicBezTo>
                  <a:cubicBezTo>
                    <a:pt x="15340" y="593"/>
                    <a:pt x="19175" y="1970"/>
                    <a:pt x="19175" y="3208"/>
                  </a:cubicBezTo>
                  <a:cubicBezTo>
                    <a:pt x="19175" y="3713"/>
                    <a:pt x="18303" y="4358"/>
                    <a:pt x="16856" y="4794"/>
                  </a:cubicBezTo>
                  <a:lnTo>
                    <a:pt x="16996" y="5387"/>
                  </a:lnTo>
                  <a:cubicBezTo>
                    <a:pt x="18826" y="4794"/>
                    <a:pt x="19767" y="4079"/>
                    <a:pt x="19767" y="3208"/>
                  </a:cubicBezTo>
                  <a:cubicBezTo>
                    <a:pt x="19767" y="2249"/>
                    <a:pt x="18739" y="1465"/>
                    <a:pt x="16786" y="872"/>
                  </a:cubicBezTo>
                  <a:cubicBezTo>
                    <a:pt x="14904" y="297"/>
                    <a:pt x="12498" y="0"/>
                    <a:pt x="9884" y="0"/>
                  </a:cubicBezTo>
                  <a:close/>
                </a:path>
              </a:pathLst>
            </a:custGeom>
            <a:solidFill>
              <a:srgbClr val="1D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2"/>
            <p:cNvSpPr/>
            <p:nvPr/>
          </p:nvSpPr>
          <p:spPr>
            <a:xfrm>
              <a:off x="4322288" y="1428125"/>
              <a:ext cx="63650" cy="63650"/>
            </a:xfrm>
            <a:custGeom>
              <a:rect b="b" l="l" r="r" t="t"/>
              <a:pathLst>
                <a:path extrusionOk="0" h="2546" w="2546">
                  <a:moveTo>
                    <a:pt x="1308" y="576"/>
                  </a:moveTo>
                  <a:cubicBezTo>
                    <a:pt x="1674" y="576"/>
                    <a:pt x="1970" y="873"/>
                    <a:pt x="1970" y="1239"/>
                  </a:cubicBezTo>
                  <a:cubicBezTo>
                    <a:pt x="1970" y="1587"/>
                    <a:pt x="1674" y="1884"/>
                    <a:pt x="1308" y="1884"/>
                  </a:cubicBezTo>
                  <a:cubicBezTo>
                    <a:pt x="942" y="1884"/>
                    <a:pt x="663" y="1587"/>
                    <a:pt x="663" y="1239"/>
                  </a:cubicBezTo>
                  <a:cubicBezTo>
                    <a:pt x="663" y="873"/>
                    <a:pt x="942" y="576"/>
                    <a:pt x="1308" y="576"/>
                  </a:cubicBezTo>
                  <a:close/>
                  <a:moveTo>
                    <a:pt x="1308" y="1"/>
                  </a:moveTo>
                  <a:cubicBezTo>
                    <a:pt x="576" y="1"/>
                    <a:pt x="0" y="576"/>
                    <a:pt x="0" y="1239"/>
                  </a:cubicBezTo>
                  <a:cubicBezTo>
                    <a:pt x="0" y="1953"/>
                    <a:pt x="576" y="2546"/>
                    <a:pt x="1308" y="2546"/>
                  </a:cubicBezTo>
                  <a:cubicBezTo>
                    <a:pt x="1970" y="2546"/>
                    <a:pt x="2545" y="1953"/>
                    <a:pt x="2545" y="1239"/>
                  </a:cubicBezTo>
                  <a:cubicBezTo>
                    <a:pt x="2545" y="576"/>
                    <a:pt x="1970" y="1"/>
                    <a:pt x="1308" y="1"/>
                  </a:cubicBezTo>
                  <a:close/>
                </a:path>
              </a:pathLst>
            </a:custGeom>
            <a:solidFill>
              <a:srgbClr val="1D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2"/>
            <p:cNvSpPr/>
            <p:nvPr/>
          </p:nvSpPr>
          <p:spPr>
            <a:xfrm>
              <a:off x="3955363" y="1157525"/>
              <a:ext cx="494200" cy="492000"/>
            </a:xfrm>
            <a:custGeom>
              <a:rect b="b" l="l" r="r" t="t"/>
              <a:pathLst>
                <a:path extrusionOk="0" h="19680" w="19768">
                  <a:moveTo>
                    <a:pt x="12132" y="3120"/>
                  </a:moveTo>
                  <a:cubicBezTo>
                    <a:pt x="12498" y="3120"/>
                    <a:pt x="12795" y="3417"/>
                    <a:pt x="12795" y="3783"/>
                  </a:cubicBezTo>
                  <a:cubicBezTo>
                    <a:pt x="12795" y="4131"/>
                    <a:pt x="12498" y="4428"/>
                    <a:pt x="12132" y="4428"/>
                  </a:cubicBezTo>
                  <a:cubicBezTo>
                    <a:pt x="11766" y="4428"/>
                    <a:pt x="11487" y="4131"/>
                    <a:pt x="11487" y="3783"/>
                  </a:cubicBezTo>
                  <a:cubicBezTo>
                    <a:pt x="11487" y="3417"/>
                    <a:pt x="11766" y="3120"/>
                    <a:pt x="12132" y="3120"/>
                  </a:cubicBezTo>
                  <a:close/>
                  <a:moveTo>
                    <a:pt x="9884" y="576"/>
                  </a:moveTo>
                  <a:cubicBezTo>
                    <a:pt x="10459" y="576"/>
                    <a:pt x="11052" y="1377"/>
                    <a:pt x="11487" y="2685"/>
                  </a:cubicBezTo>
                  <a:cubicBezTo>
                    <a:pt x="11121" y="2911"/>
                    <a:pt x="10895" y="3347"/>
                    <a:pt x="10895" y="3783"/>
                  </a:cubicBezTo>
                  <a:cubicBezTo>
                    <a:pt x="10895" y="4428"/>
                    <a:pt x="11418" y="5003"/>
                    <a:pt x="12063" y="5003"/>
                  </a:cubicBezTo>
                  <a:cubicBezTo>
                    <a:pt x="12202" y="5596"/>
                    <a:pt x="12289" y="6171"/>
                    <a:pt x="12359" y="6746"/>
                  </a:cubicBezTo>
                  <a:cubicBezTo>
                    <a:pt x="11557" y="6676"/>
                    <a:pt x="10755" y="6676"/>
                    <a:pt x="9884" y="6676"/>
                  </a:cubicBezTo>
                  <a:cubicBezTo>
                    <a:pt x="9082" y="6676"/>
                    <a:pt x="8280" y="6676"/>
                    <a:pt x="7496" y="6746"/>
                  </a:cubicBezTo>
                  <a:cubicBezTo>
                    <a:pt x="7844" y="2981"/>
                    <a:pt x="8942" y="576"/>
                    <a:pt x="9884" y="576"/>
                  </a:cubicBezTo>
                  <a:close/>
                  <a:moveTo>
                    <a:pt x="6833" y="7408"/>
                  </a:moveTo>
                  <a:cubicBezTo>
                    <a:pt x="6764" y="8210"/>
                    <a:pt x="6764" y="9012"/>
                    <a:pt x="6764" y="9884"/>
                  </a:cubicBezTo>
                  <a:cubicBezTo>
                    <a:pt x="6764" y="10668"/>
                    <a:pt x="6764" y="11470"/>
                    <a:pt x="6833" y="12272"/>
                  </a:cubicBezTo>
                  <a:cubicBezTo>
                    <a:pt x="3051" y="11906"/>
                    <a:pt x="663" y="10825"/>
                    <a:pt x="663" y="9884"/>
                  </a:cubicBezTo>
                  <a:cubicBezTo>
                    <a:pt x="663" y="8855"/>
                    <a:pt x="3051" y="7844"/>
                    <a:pt x="6833" y="7408"/>
                  </a:cubicBezTo>
                  <a:close/>
                  <a:moveTo>
                    <a:pt x="13004" y="7408"/>
                  </a:moveTo>
                  <a:lnTo>
                    <a:pt x="13004" y="7408"/>
                  </a:lnTo>
                  <a:cubicBezTo>
                    <a:pt x="16717" y="7844"/>
                    <a:pt x="19175" y="8855"/>
                    <a:pt x="19175" y="9884"/>
                  </a:cubicBezTo>
                  <a:cubicBezTo>
                    <a:pt x="19175" y="10389"/>
                    <a:pt x="18390" y="10964"/>
                    <a:pt x="17083" y="11400"/>
                  </a:cubicBezTo>
                  <a:cubicBezTo>
                    <a:pt x="16856" y="11034"/>
                    <a:pt x="16420" y="10825"/>
                    <a:pt x="15985" y="10825"/>
                  </a:cubicBezTo>
                  <a:cubicBezTo>
                    <a:pt x="15253" y="10825"/>
                    <a:pt x="14747" y="11330"/>
                    <a:pt x="14677" y="12063"/>
                  </a:cubicBezTo>
                  <a:cubicBezTo>
                    <a:pt x="14172" y="12132"/>
                    <a:pt x="13597" y="12202"/>
                    <a:pt x="13004" y="12272"/>
                  </a:cubicBezTo>
                  <a:cubicBezTo>
                    <a:pt x="13074" y="11470"/>
                    <a:pt x="13074" y="10668"/>
                    <a:pt x="13074" y="9884"/>
                  </a:cubicBezTo>
                  <a:cubicBezTo>
                    <a:pt x="13074" y="9012"/>
                    <a:pt x="13074" y="8210"/>
                    <a:pt x="13004" y="7408"/>
                  </a:cubicBezTo>
                  <a:close/>
                  <a:moveTo>
                    <a:pt x="9884" y="7269"/>
                  </a:moveTo>
                  <a:cubicBezTo>
                    <a:pt x="10755" y="7269"/>
                    <a:pt x="11627" y="7339"/>
                    <a:pt x="12359" y="7408"/>
                  </a:cubicBezTo>
                  <a:cubicBezTo>
                    <a:pt x="12429" y="8210"/>
                    <a:pt x="12498" y="9012"/>
                    <a:pt x="12498" y="9884"/>
                  </a:cubicBezTo>
                  <a:cubicBezTo>
                    <a:pt x="12498" y="10755"/>
                    <a:pt x="12429" y="11540"/>
                    <a:pt x="12359" y="12341"/>
                  </a:cubicBezTo>
                  <a:cubicBezTo>
                    <a:pt x="11557" y="12341"/>
                    <a:pt x="10755" y="12411"/>
                    <a:pt x="9884" y="12411"/>
                  </a:cubicBezTo>
                  <a:cubicBezTo>
                    <a:pt x="9012" y="12411"/>
                    <a:pt x="8210" y="12341"/>
                    <a:pt x="7408" y="12341"/>
                  </a:cubicBezTo>
                  <a:cubicBezTo>
                    <a:pt x="7339" y="11540"/>
                    <a:pt x="7339" y="10755"/>
                    <a:pt x="7339" y="9884"/>
                  </a:cubicBezTo>
                  <a:cubicBezTo>
                    <a:pt x="7339" y="9012"/>
                    <a:pt x="7339" y="8141"/>
                    <a:pt x="7408" y="7408"/>
                  </a:cubicBezTo>
                  <a:cubicBezTo>
                    <a:pt x="8210" y="7339"/>
                    <a:pt x="9012" y="7269"/>
                    <a:pt x="9884" y="7269"/>
                  </a:cubicBezTo>
                  <a:close/>
                  <a:moveTo>
                    <a:pt x="15985" y="11400"/>
                  </a:moveTo>
                  <a:cubicBezTo>
                    <a:pt x="16351" y="11400"/>
                    <a:pt x="16647" y="11697"/>
                    <a:pt x="16647" y="12063"/>
                  </a:cubicBezTo>
                  <a:cubicBezTo>
                    <a:pt x="16647" y="12411"/>
                    <a:pt x="16351" y="12708"/>
                    <a:pt x="15985" y="12708"/>
                  </a:cubicBezTo>
                  <a:cubicBezTo>
                    <a:pt x="15619" y="12708"/>
                    <a:pt x="15340" y="12411"/>
                    <a:pt x="15340" y="12063"/>
                  </a:cubicBezTo>
                  <a:cubicBezTo>
                    <a:pt x="15340" y="11697"/>
                    <a:pt x="15619" y="11400"/>
                    <a:pt x="15985" y="11400"/>
                  </a:cubicBezTo>
                  <a:close/>
                  <a:moveTo>
                    <a:pt x="7496" y="12934"/>
                  </a:moveTo>
                  <a:lnTo>
                    <a:pt x="7496" y="12934"/>
                  </a:lnTo>
                  <a:cubicBezTo>
                    <a:pt x="8280" y="13004"/>
                    <a:pt x="9082" y="13004"/>
                    <a:pt x="9884" y="13004"/>
                  </a:cubicBezTo>
                  <a:cubicBezTo>
                    <a:pt x="10755" y="13004"/>
                    <a:pt x="11557" y="13004"/>
                    <a:pt x="12359" y="12934"/>
                  </a:cubicBezTo>
                  <a:lnTo>
                    <a:pt x="12359" y="12934"/>
                  </a:lnTo>
                  <a:cubicBezTo>
                    <a:pt x="11923" y="16699"/>
                    <a:pt x="10895" y="19105"/>
                    <a:pt x="9884" y="19105"/>
                  </a:cubicBezTo>
                  <a:cubicBezTo>
                    <a:pt x="8942" y="19105"/>
                    <a:pt x="7844" y="16699"/>
                    <a:pt x="7496" y="12934"/>
                  </a:cubicBezTo>
                  <a:close/>
                  <a:moveTo>
                    <a:pt x="9884" y="0"/>
                  </a:moveTo>
                  <a:cubicBezTo>
                    <a:pt x="9012" y="0"/>
                    <a:pt x="8210" y="1011"/>
                    <a:pt x="7565" y="2981"/>
                  </a:cubicBezTo>
                  <a:cubicBezTo>
                    <a:pt x="7269" y="4062"/>
                    <a:pt x="7060" y="5369"/>
                    <a:pt x="6903" y="6833"/>
                  </a:cubicBezTo>
                  <a:cubicBezTo>
                    <a:pt x="5456" y="6973"/>
                    <a:pt x="4149" y="7182"/>
                    <a:pt x="3051" y="7548"/>
                  </a:cubicBezTo>
                  <a:cubicBezTo>
                    <a:pt x="1098" y="8141"/>
                    <a:pt x="0" y="8925"/>
                    <a:pt x="0" y="9884"/>
                  </a:cubicBezTo>
                  <a:cubicBezTo>
                    <a:pt x="0" y="10755"/>
                    <a:pt x="1098" y="11540"/>
                    <a:pt x="3051" y="12132"/>
                  </a:cubicBezTo>
                  <a:cubicBezTo>
                    <a:pt x="4149" y="12498"/>
                    <a:pt x="5456" y="12708"/>
                    <a:pt x="6903" y="12847"/>
                  </a:cubicBezTo>
                  <a:cubicBezTo>
                    <a:pt x="7060" y="14311"/>
                    <a:pt x="7269" y="15619"/>
                    <a:pt x="7565" y="16699"/>
                  </a:cubicBezTo>
                  <a:cubicBezTo>
                    <a:pt x="8210" y="18669"/>
                    <a:pt x="9012" y="19680"/>
                    <a:pt x="9884" y="19680"/>
                  </a:cubicBezTo>
                  <a:cubicBezTo>
                    <a:pt x="10825" y="19680"/>
                    <a:pt x="11627" y="18669"/>
                    <a:pt x="12202" y="16699"/>
                  </a:cubicBezTo>
                  <a:cubicBezTo>
                    <a:pt x="12568" y="15619"/>
                    <a:pt x="12795" y="14311"/>
                    <a:pt x="12934" y="12847"/>
                  </a:cubicBezTo>
                  <a:cubicBezTo>
                    <a:pt x="13597" y="12777"/>
                    <a:pt x="14242" y="12708"/>
                    <a:pt x="14817" y="12638"/>
                  </a:cubicBezTo>
                  <a:cubicBezTo>
                    <a:pt x="15043" y="13074"/>
                    <a:pt x="15479" y="13370"/>
                    <a:pt x="15985" y="13370"/>
                  </a:cubicBezTo>
                  <a:cubicBezTo>
                    <a:pt x="16647" y="13370"/>
                    <a:pt x="17222" y="12777"/>
                    <a:pt x="17222" y="12063"/>
                  </a:cubicBezTo>
                  <a:lnTo>
                    <a:pt x="17222" y="11975"/>
                  </a:lnTo>
                  <a:cubicBezTo>
                    <a:pt x="18896" y="11470"/>
                    <a:pt x="19767" y="10668"/>
                    <a:pt x="19767" y="9884"/>
                  </a:cubicBezTo>
                  <a:cubicBezTo>
                    <a:pt x="19767" y="8925"/>
                    <a:pt x="18739" y="8141"/>
                    <a:pt x="16786" y="7548"/>
                  </a:cubicBezTo>
                  <a:cubicBezTo>
                    <a:pt x="15688" y="7182"/>
                    <a:pt x="14381" y="6973"/>
                    <a:pt x="12934" y="6833"/>
                  </a:cubicBezTo>
                  <a:cubicBezTo>
                    <a:pt x="12864" y="6171"/>
                    <a:pt x="12795" y="5526"/>
                    <a:pt x="12638" y="4933"/>
                  </a:cubicBezTo>
                  <a:cubicBezTo>
                    <a:pt x="13074" y="4724"/>
                    <a:pt x="13370" y="4288"/>
                    <a:pt x="13370" y="3783"/>
                  </a:cubicBezTo>
                  <a:cubicBezTo>
                    <a:pt x="13370" y="3120"/>
                    <a:pt x="12864" y="2545"/>
                    <a:pt x="12132" y="2545"/>
                  </a:cubicBezTo>
                  <a:lnTo>
                    <a:pt x="12063" y="2545"/>
                  </a:lnTo>
                  <a:cubicBezTo>
                    <a:pt x="11487" y="872"/>
                    <a:pt x="10755" y="0"/>
                    <a:pt x="98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42"/>
          <p:cNvGrpSpPr/>
          <p:nvPr/>
        </p:nvGrpSpPr>
        <p:grpSpPr>
          <a:xfrm>
            <a:off x="4086088" y="2026825"/>
            <a:ext cx="232725" cy="492025"/>
            <a:chOff x="4086088" y="1883950"/>
            <a:chExt cx="232725" cy="492025"/>
          </a:xfrm>
        </p:grpSpPr>
        <p:sp>
          <p:nvSpPr>
            <p:cNvPr id="1605" name="Google Shape;1605;p42"/>
            <p:cNvSpPr/>
            <p:nvPr/>
          </p:nvSpPr>
          <p:spPr>
            <a:xfrm>
              <a:off x="4095238" y="2261350"/>
              <a:ext cx="216175" cy="107225"/>
            </a:xfrm>
            <a:custGeom>
              <a:rect b="b" l="l" r="r" t="t"/>
              <a:pathLst>
                <a:path extrusionOk="0" h="4289" w="8647">
                  <a:moveTo>
                    <a:pt x="1535" y="0"/>
                  </a:moveTo>
                  <a:lnTo>
                    <a:pt x="1" y="3347"/>
                  </a:lnTo>
                  <a:lnTo>
                    <a:pt x="593" y="4288"/>
                  </a:lnTo>
                  <a:lnTo>
                    <a:pt x="8002" y="4288"/>
                  </a:lnTo>
                  <a:lnTo>
                    <a:pt x="8647" y="3347"/>
                  </a:lnTo>
                  <a:lnTo>
                    <a:pt x="74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2"/>
            <p:cNvSpPr/>
            <p:nvPr/>
          </p:nvSpPr>
          <p:spPr>
            <a:xfrm>
              <a:off x="4133588" y="2021675"/>
              <a:ext cx="137725" cy="239700"/>
            </a:xfrm>
            <a:custGeom>
              <a:rect b="b" l="l" r="r" t="t"/>
              <a:pathLst>
                <a:path extrusionOk="0" h="9588" w="5509">
                  <a:moveTo>
                    <a:pt x="1238" y="0"/>
                  </a:moveTo>
                  <a:lnTo>
                    <a:pt x="1238" y="6763"/>
                  </a:lnTo>
                  <a:lnTo>
                    <a:pt x="1" y="9587"/>
                  </a:lnTo>
                  <a:lnTo>
                    <a:pt x="5509" y="9587"/>
                  </a:lnTo>
                  <a:lnTo>
                    <a:pt x="4358" y="6763"/>
                  </a:lnTo>
                  <a:lnTo>
                    <a:pt x="43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2"/>
            <p:cNvSpPr/>
            <p:nvPr/>
          </p:nvSpPr>
          <p:spPr>
            <a:xfrm>
              <a:off x="4133588" y="2021675"/>
              <a:ext cx="92400" cy="239700"/>
            </a:xfrm>
            <a:custGeom>
              <a:rect b="b" l="l" r="r" t="t"/>
              <a:pathLst>
                <a:path extrusionOk="0" h="9588" w="3696">
                  <a:moveTo>
                    <a:pt x="1238" y="0"/>
                  </a:moveTo>
                  <a:lnTo>
                    <a:pt x="1238" y="6763"/>
                  </a:lnTo>
                  <a:lnTo>
                    <a:pt x="1" y="9587"/>
                  </a:lnTo>
                  <a:lnTo>
                    <a:pt x="3696" y="9587"/>
                  </a:lnTo>
                  <a:lnTo>
                    <a:pt x="2458" y="6763"/>
                  </a:lnTo>
                  <a:lnTo>
                    <a:pt x="24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2"/>
            <p:cNvSpPr/>
            <p:nvPr/>
          </p:nvSpPr>
          <p:spPr>
            <a:xfrm>
              <a:off x="4140563" y="2014700"/>
              <a:ext cx="123775" cy="14400"/>
            </a:xfrm>
            <a:custGeom>
              <a:rect b="b" l="l" r="r" t="t"/>
              <a:pathLst>
                <a:path extrusionOk="0" h="576" w="4951">
                  <a:moveTo>
                    <a:pt x="0" y="0"/>
                  </a:moveTo>
                  <a:lnTo>
                    <a:pt x="0" y="575"/>
                  </a:lnTo>
                  <a:lnTo>
                    <a:pt x="4951" y="575"/>
                  </a:lnTo>
                  <a:lnTo>
                    <a:pt x="49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2"/>
            <p:cNvSpPr/>
            <p:nvPr/>
          </p:nvSpPr>
          <p:spPr>
            <a:xfrm>
              <a:off x="4086088" y="2038225"/>
              <a:ext cx="232725" cy="337750"/>
            </a:xfrm>
            <a:custGeom>
              <a:rect b="b" l="l" r="r" t="t"/>
              <a:pathLst>
                <a:path extrusionOk="0" h="13510" w="9309">
                  <a:moveTo>
                    <a:pt x="2842" y="1"/>
                  </a:moveTo>
                  <a:lnTo>
                    <a:pt x="2842" y="5735"/>
                  </a:lnTo>
                  <a:lnTo>
                    <a:pt x="157" y="11906"/>
                  </a:lnTo>
                  <a:cubicBezTo>
                    <a:pt x="1" y="12272"/>
                    <a:pt x="88" y="12708"/>
                    <a:pt x="297" y="13004"/>
                  </a:cubicBezTo>
                  <a:cubicBezTo>
                    <a:pt x="593" y="13353"/>
                    <a:pt x="959" y="13510"/>
                    <a:pt x="1308" y="13510"/>
                  </a:cubicBezTo>
                  <a:lnTo>
                    <a:pt x="8071" y="13510"/>
                  </a:lnTo>
                  <a:cubicBezTo>
                    <a:pt x="8437" y="13510"/>
                    <a:pt x="8803" y="13353"/>
                    <a:pt x="9013" y="13004"/>
                  </a:cubicBezTo>
                  <a:cubicBezTo>
                    <a:pt x="9239" y="12708"/>
                    <a:pt x="9309" y="12272"/>
                    <a:pt x="9152" y="11906"/>
                  </a:cubicBezTo>
                  <a:lnTo>
                    <a:pt x="6537" y="5735"/>
                  </a:lnTo>
                  <a:lnTo>
                    <a:pt x="6537" y="1"/>
                  </a:lnTo>
                  <a:lnTo>
                    <a:pt x="5892" y="1"/>
                  </a:lnTo>
                  <a:lnTo>
                    <a:pt x="5892" y="5875"/>
                  </a:lnTo>
                  <a:lnTo>
                    <a:pt x="8646" y="12133"/>
                  </a:lnTo>
                  <a:cubicBezTo>
                    <a:pt x="8646" y="12342"/>
                    <a:pt x="8646" y="12481"/>
                    <a:pt x="8507" y="12638"/>
                  </a:cubicBezTo>
                  <a:cubicBezTo>
                    <a:pt x="8437" y="12847"/>
                    <a:pt x="8211" y="12917"/>
                    <a:pt x="8071" y="12917"/>
                  </a:cubicBezTo>
                  <a:lnTo>
                    <a:pt x="1308" y="12917"/>
                  </a:lnTo>
                  <a:cubicBezTo>
                    <a:pt x="1099" y="12917"/>
                    <a:pt x="959" y="12847"/>
                    <a:pt x="802" y="12638"/>
                  </a:cubicBezTo>
                  <a:cubicBezTo>
                    <a:pt x="733" y="12481"/>
                    <a:pt x="663" y="12342"/>
                    <a:pt x="733" y="12133"/>
                  </a:cubicBezTo>
                  <a:lnTo>
                    <a:pt x="3417" y="5875"/>
                  </a:lnTo>
                  <a:lnTo>
                    <a:pt x="3417" y="4864"/>
                  </a:lnTo>
                  <a:lnTo>
                    <a:pt x="4079" y="4864"/>
                  </a:lnTo>
                  <a:lnTo>
                    <a:pt x="4079" y="4289"/>
                  </a:lnTo>
                  <a:lnTo>
                    <a:pt x="3417" y="4289"/>
                  </a:lnTo>
                  <a:lnTo>
                    <a:pt x="3417" y="3626"/>
                  </a:lnTo>
                  <a:lnTo>
                    <a:pt x="4655" y="3626"/>
                  </a:lnTo>
                  <a:lnTo>
                    <a:pt x="4655" y="3051"/>
                  </a:lnTo>
                  <a:lnTo>
                    <a:pt x="3417" y="3051"/>
                  </a:lnTo>
                  <a:lnTo>
                    <a:pt x="3417" y="2389"/>
                  </a:lnTo>
                  <a:lnTo>
                    <a:pt x="4079" y="2389"/>
                  </a:lnTo>
                  <a:lnTo>
                    <a:pt x="4079" y="1813"/>
                  </a:lnTo>
                  <a:lnTo>
                    <a:pt x="3417" y="1813"/>
                  </a:lnTo>
                  <a:lnTo>
                    <a:pt x="3417" y="1151"/>
                  </a:lnTo>
                  <a:lnTo>
                    <a:pt x="4655" y="1151"/>
                  </a:lnTo>
                  <a:lnTo>
                    <a:pt x="4655" y="576"/>
                  </a:lnTo>
                  <a:lnTo>
                    <a:pt x="3417" y="576"/>
                  </a:lnTo>
                  <a:lnTo>
                    <a:pt x="34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2"/>
            <p:cNvSpPr/>
            <p:nvPr/>
          </p:nvSpPr>
          <p:spPr>
            <a:xfrm>
              <a:off x="4164538" y="1983750"/>
              <a:ext cx="14400" cy="23550"/>
            </a:xfrm>
            <a:custGeom>
              <a:rect b="b" l="l" r="r" t="t"/>
              <a:pathLst>
                <a:path extrusionOk="0" h="942" w="576">
                  <a:moveTo>
                    <a:pt x="0" y="1"/>
                  </a:moveTo>
                  <a:lnTo>
                    <a:pt x="0" y="942"/>
                  </a:lnTo>
                  <a:lnTo>
                    <a:pt x="575" y="942"/>
                  </a:lnTo>
                  <a:lnTo>
                    <a:pt x="5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2"/>
            <p:cNvSpPr/>
            <p:nvPr/>
          </p:nvSpPr>
          <p:spPr>
            <a:xfrm>
              <a:off x="4195038" y="1883950"/>
              <a:ext cx="14850" cy="114200"/>
            </a:xfrm>
            <a:custGeom>
              <a:rect b="b" l="l" r="r" t="t"/>
              <a:pathLst>
                <a:path extrusionOk="0" h="4568" w="594">
                  <a:moveTo>
                    <a:pt x="0" y="1"/>
                  </a:moveTo>
                  <a:lnTo>
                    <a:pt x="0" y="4568"/>
                  </a:lnTo>
                  <a:lnTo>
                    <a:pt x="593" y="4568"/>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2"/>
            <p:cNvSpPr/>
            <p:nvPr/>
          </p:nvSpPr>
          <p:spPr>
            <a:xfrm>
              <a:off x="4164538" y="1929275"/>
              <a:ext cx="14400" cy="37950"/>
            </a:xfrm>
            <a:custGeom>
              <a:rect b="b" l="l" r="r" t="t"/>
              <a:pathLst>
                <a:path extrusionOk="0" h="1518" w="576">
                  <a:moveTo>
                    <a:pt x="0" y="1"/>
                  </a:moveTo>
                  <a:lnTo>
                    <a:pt x="0" y="1517"/>
                  </a:lnTo>
                  <a:lnTo>
                    <a:pt x="575" y="1517"/>
                  </a:lnTo>
                  <a:lnTo>
                    <a:pt x="5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2"/>
            <p:cNvSpPr/>
            <p:nvPr/>
          </p:nvSpPr>
          <p:spPr>
            <a:xfrm>
              <a:off x="4133588" y="1960225"/>
              <a:ext cx="14400" cy="16150"/>
            </a:xfrm>
            <a:custGeom>
              <a:rect b="b" l="l" r="r" t="t"/>
              <a:pathLst>
                <a:path extrusionOk="0" h="646" w="576">
                  <a:moveTo>
                    <a:pt x="1" y="0"/>
                  </a:moveTo>
                  <a:lnTo>
                    <a:pt x="1" y="645"/>
                  </a:lnTo>
                  <a:lnTo>
                    <a:pt x="576" y="645"/>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2"/>
            <p:cNvSpPr/>
            <p:nvPr/>
          </p:nvSpPr>
          <p:spPr>
            <a:xfrm>
              <a:off x="4225963" y="1905750"/>
              <a:ext cx="14850" cy="47100"/>
            </a:xfrm>
            <a:custGeom>
              <a:rect b="b" l="l" r="r" t="t"/>
              <a:pathLst>
                <a:path extrusionOk="0" h="1884" w="594">
                  <a:moveTo>
                    <a:pt x="1" y="0"/>
                  </a:moveTo>
                  <a:lnTo>
                    <a:pt x="1" y="1883"/>
                  </a:lnTo>
                  <a:lnTo>
                    <a:pt x="594" y="1883"/>
                  </a:lnTo>
                  <a:lnTo>
                    <a:pt x="5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2"/>
            <p:cNvSpPr/>
            <p:nvPr/>
          </p:nvSpPr>
          <p:spPr>
            <a:xfrm>
              <a:off x="4225963" y="1967200"/>
              <a:ext cx="14850" cy="40100"/>
            </a:xfrm>
            <a:custGeom>
              <a:rect b="b" l="l" r="r" t="t"/>
              <a:pathLst>
                <a:path extrusionOk="0" h="1604" w="594">
                  <a:moveTo>
                    <a:pt x="1" y="0"/>
                  </a:moveTo>
                  <a:lnTo>
                    <a:pt x="1" y="1604"/>
                  </a:lnTo>
                  <a:lnTo>
                    <a:pt x="594" y="1604"/>
                  </a:lnTo>
                  <a:lnTo>
                    <a:pt x="5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2"/>
            <p:cNvSpPr/>
            <p:nvPr/>
          </p:nvSpPr>
          <p:spPr>
            <a:xfrm>
              <a:off x="4256913" y="1960225"/>
              <a:ext cx="14400" cy="16150"/>
            </a:xfrm>
            <a:custGeom>
              <a:rect b="b" l="l" r="r" t="t"/>
              <a:pathLst>
                <a:path extrusionOk="0" h="646" w="576">
                  <a:moveTo>
                    <a:pt x="1" y="0"/>
                  </a:moveTo>
                  <a:lnTo>
                    <a:pt x="1" y="645"/>
                  </a:lnTo>
                  <a:lnTo>
                    <a:pt x="576" y="645"/>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2"/>
            <p:cNvSpPr/>
            <p:nvPr/>
          </p:nvSpPr>
          <p:spPr>
            <a:xfrm>
              <a:off x="4149713" y="2252200"/>
              <a:ext cx="107225" cy="16575"/>
            </a:xfrm>
            <a:custGeom>
              <a:rect b="b" l="l" r="r" t="t"/>
              <a:pathLst>
                <a:path extrusionOk="0" h="663" w="4289">
                  <a:moveTo>
                    <a:pt x="1" y="0"/>
                  </a:moveTo>
                  <a:lnTo>
                    <a:pt x="1" y="663"/>
                  </a:lnTo>
                  <a:lnTo>
                    <a:pt x="4289" y="663"/>
                  </a:lnTo>
                  <a:lnTo>
                    <a:pt x="4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2"/>
            <p:cNvSpPr/>
            <p:nvPr/>
          </p:nvSpPr>
          <p:spPr>
            <a:xfrm>
              <a:off x="4195038" y="2283125"/>
              <a:ext cx="30950" cy="16600"/>
            </a:xfrm>
            <a:custGeom>
              <a:rect b="b" l="l" r="r" t="t"/>
              <a:pathLst>
                <a:path extrusionOk="0" h="664" w="1238">
                  <a:moveTo>
                    <a:pt x="0" y="1"/>
                  </a:moveTo>
                  <a:lnTo>
                    <a:pt x="0" y="663"/>
                  </a:lnTo>
                  <a:lnTo>
                    <a:pt x="1238" y="663"/>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2"/>
            <p:cNvSpPr/>
            <p:nvPr/>
          </p:nvSpPr>
          <p:spPr>
            <a:xfrm>
              <a:off x="4180663" y="2314075"/>
              <a:ext cx="14400" cy="16575"/>
            </a:xfrm>
            <a:custGeom>
              <a:rect b="b" l="l" r="r" t="t"/>
              <a:pathLst>
                <a:path extrusionOk="0" h="663" w="576">
                  <a:moveTo>
                    <a:pt x="0" y="0"/>
                  </a:moveTo>
                  <a:lnTo>
                    <a:pt x="0" y="663"/>
                  </a:lnTo>
                  <a:lnTo>
                    <a:pt x="575" y="663"/>
                  </a:lnTo>
                  <a:lnTo>
                    <a:pt x="5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2"/>
            <p:cNvSpPr/>
            <p:nvPr/>
          </p:nvSpPr>
          <p:spPr>
            <a:xfrm>
              <a:off x="4225963" y="2330625"/>
              <a:ext cx="38375" cy="14425"/>
            </a:xfrm>
            <a:custGeom>
              <a:rect b="b" l="l" r="r" t="t"/>
              <a:pathLst>
                <a:path extrusionOk="0" h="577" w="1535">
                  <a:moveTo>
                    <a:pt x="1" y="1"/>
                  </a:moveTo>
                  <a:lnTo>
                    <a:pt x="1" y="576"/>
                  </a:lnTo>
                  <a:lnTo>
                    <a:pt x="1535" y="576"/>
                  </a:lnTo>
                  <a:lnTo>
                    <a:pt x="15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2"/>
            <p:cNvSpPr/>
            <p:nvPr/>
          </p:nvSpPr>
          <p:spPr>
            <a:xfrm>
              <a:off x="4140563" y="2292275"/>
              <a:ext cx="30975" cy="14425"/>
            </a:xfrm>
            <a:custGeom>
              <a:rect b="b" l="l" r="r" t="t"/>
              <a:pathLst>
                <a:path extrusionOk="0" h="577" w="1239">
                  <a:moveTo>
                    <a:pt x="0" y="1"/>
                  </a:moveTo>
                  <a:lnTo>
                    <a:pt x="0" y="576"/>
                  </a:lnTo>
                  <a:lnTo>
                    <a:pt x="1238" y="576"/>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42"/>
          <p:cNvGrpSpPr/>
          <p:nvPr/>
        </p:nvGrpSpPr>
        <p:grpSpPr>
          <a:xfrm>
            <a:off x="4037288" y="2703475"/>
            <a:ext cx="332075" cy="493750"/>
            <a:chOff x="4037288" y="2608225"/>
            <a:chExt cx="332075" cy="493750"/>
          </a:xfrm>
        </p:grpSpPr>
        <p:sp>
          <p:nvSpPr>
            <p:cNvPr id="1623" name="Google Shape;1623;p42"/>
            <p:cNvSpPr/>
            <p:nvPr/>
          </p:nvSpPr>
          <p:spPr>
            <a:xfrm>
              <a:off x="4044688" y="2655275"/>
              <a:ext cx="277625" cy="278075"/>
            </a:xfrm>
            <a:custGeom>
              <a:rect b="b" l="l" r="r" t="t"/>
              <a:pathLst>
                <a:path extrusionOk="0" h="11123" w="11105">
                  <a:moveTo>
                    <a:pt x="5579" y="1"/>
                  </a:moveTo>
                  <a:cubicBezTo>
                    <a:pt x="2458" y="1"/>
                    <a:pt x="1" y="2476"/>
                    <a:pt x="1" y="5527"/>
                  </a:cubicBezTo>
                  <a:cubicBezTo>
                    <a:pt x="1" y="8647"/>
                    <a:pt x="2458" y="11122"/>
                    <a:pt x="5579" y="11122"/>
                  </a:cubicBezTo>
                  <a:cubicBezTo>
                    <a:pt x="8629" y="11122"/>
                    <a:pt x="11104" y="8647"/>
                    <a:pt x="11104" y="5527"/>
                  </a:cubicBezTo>
                  <a:cubicBezTo>
                    <a:pt x="11104" y="2476"/>
                    <a:pt x="8629" y="1"/>
                    <a:pt x="5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2"/>
            <p:cNvSpPr/>
            <p:nvPr/>
          </p:nvSpPr>
          <p:spPr>
            <a:xfrm>
              <a:off x="4129663" y="2878850"/>
              <a:ext cx="107225" cy="54500"/>
            </a:xfrm>
            <a:custGeom>
              <a:rect b="b" l="l" r="r" t="t"/>
              <a:pathLst>
                <a:path extrusionOk="0" h="2180" w="4289">
                  <a:moveTo>
                    <a:pt x="1238" y="0"/>
                  </a:moveTo>
                  <a:lnTo>
                    <a:pt x="297" y="645"/>
                  </a:lnTo>
                  <a:lnTo>
                    <a:pt x="1" y="1238"/>
                  </a:lnTo>
                  <a:lnTo>
                    <a:pt x="1" y="1883"/>
                  </a:lnTo>
                  <a:lnTo>
                    <a:pt x="1831" y="2179"/>
                  </a:lnTo>
                  <a:lnTo>
                    <a:pt x="4289" y="1883"/>
                  </a:lnTo>
                  <a:lnTo>
                    <a:pt x="4289" y="941"/>
                  </a:lnTo>
                  <a:lnTo>
                    <a:pt x="3417" y="941"/>
                  </a:lnTo>
                  <a:lnTo>
                    <a:pt x="34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2"/>
            <p:cNvSpPr/>
            <p:nvPr/>
          </p:nvSpPr>
          <p:spPr>
            <a:xfrm>
              <a:off x="4137088" y="2655275"/>
              <a:ext cx="177800" cy="200050"/>
            </a:xfrm>
            <a:custGeom>
              <a:rect b="b" l="l" r="r" t="t"/>
              <a:pathLst>
                <a:path extrusionOk="0" h="8002" w="7112">
                  <a:moveTo>
                    <a:pt x="2475" y="1"/>
                  </a:moveTo>
                  <a:lnTo>
                    <a:pt x="1883" y="297"/>
                  </a:lnTo>
                  <a:lnTo>
                    <a:pt x="1238" y="960"/>
                  </a:lnTo>
                  <a:lnTo>
                    <a:pt x="1238" y="2180"/>
                  </a:lnTo>
                  <a:lnTo>
                    <a:pt x="2475" y="2180"/>
                  </a:lnTo>
                  <a:cubicBezTo>
                    <a:pt x="2475" y="2180"/>
                    <a:pt x="2960" y="1518"/>
                    <a:pt x="3094" y="1518"/>
                  </a:cubicBezTo>
                  <a:cubicBezTo>
                    <a:pt x="3105" y="1518"/>
                    <a:pt x="3115" y="1524"/>
                    <a:pt x="3120" y="1535"/>
                  </a:cubicBezTo>
                  <a:cubicBezTo>
                    <a:pt x="3120" y="1674"/>
                    <a:pt x="3417" y="2476"/>
                    <a:pt x="3417" y="2476"/>
                  </a:cubicBezTo>
                  <a:lnTo>
                    <a:pt x="2475" y="3714"/>
                  </a:lnTo>
                  <a:lnTo>
                    <a:pt x="662" y="3714"/>
                  </a:lnTo>
                  <a:lnTo>
                    <a:pt x="0" y="4951"/>
                  </a:lnTo>
                  <a:lnTo>
                    <a:pt x="0" y="6764"/>
                  </a:lnTo>
                  <a:lnTo>
                    <a:pt x="941" y="7409"/>
                  </a:lnTo>
                  <a:lnTo>
                    <a:pt x="1238" y="8002"/>
                  </a:lnTo>
                  <a:lnTo>
                    <a:pt x="2179" y="7409"/>
                  </a:lnTo>
                  <a:lnTo>
                    <a:pt x="3120" y="7409"/>
                  </a:lnTo>
                  <a:lnTo>
                    <a:pt x="3992" y="6189"/>
                  </a:lnTo>
                  <a:lnTo>
                    <a:pt x="3992" y="4289"/>
                  </a:lnTo>
                  <a:lnTo>
                    <a:pt x="4933" y="3714"/>
                  </a:lnTo>
                  <a:lnTo>
                    <a:pt x="5892" y="4010"/>
                  </a:lnTo>
                  <a:lnTo>
                    <a:pt x="6833" y="4010"/>
                  </a:lnTo>
                  <a:lnTo>
                    <a:pt x="7112" y="3714"/>
                  </a:lnTo>
                  <a:lnTo>
                    <a:pt x="5229" y="960"/>
                  </a:lnTo>
                  <a:lnTo>
                    <a:pt x="24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2"/>
            <p:cNvSpPr/>
            <p:nvPr/>
          </p:nvSpPr>
          <p:spPr>
            <a:xfrm>
              <a:off x="4106138" y="3033100"/>
              <a:ext cx="154300" cy="30975"/>
            </a:xfrm>
            <a:custGeom>
              <a:rect b="b" l="l" r="r" t="t"/>
              <a:pathLst>
                <a:path extrusionOk="0" h="1239" w="6172">
                  <a:moveTo>
                    <a:pt x="0" y="1"/>
                  </a:moveTo>
                  <a:lnTo>
                    <a:pt x="0" y="1238"/>
                  </a:lnTo>
                  <a:lnTo>
                    <a:pt x="6171" y="1238"/>
                  </a:lnTo>
                  <a:lnTo>
                    <a:pt x="61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2"/>
            <p:cNvSpPr/>
            <p:nvPr/>
          </p:nvSpPr>
          <p:spPr>
            <a:xfrm>
              <a:off x="4091763" y="3064050"/>
              <a:ext cx="185225" cy="30950"/>
            </a:xfrm>
            <a:custGeom>
              <a:rect b="b" l="l" r="r" t="t"/>
              <a:pathLst>
                <a:path extrusionOk="0" h="1238" w="7409">
                  <a:moveTo>
                    <a:pt x="0" y="0"/>
                  </a:moveTo>
                  <a:lnTo>
                    <a:pt x="0" y="1238"/>
                  </a:lnTo>
                  <a:lnTo>
                    <a:pt x="7408" y="1238"/>
                  </a:lnTo>
                  <a:lnTo>
                    <a:pt x="74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2"/>
            <p:cNvSpPr/>
            <p:nvPr/>
          </p:nvSpPr>
          <p:spPr>
            <a:xfrm>
              <a:off x="4084338" y="3056650"/>
              <a:ext cx="200050" cy="45325"/>
            </a:xfrm>
            <a:custGeom>
              <a:rect b="b" l="l" r="r" t="t"/>
              <a:pathLst>
                <a:path extrusionOk="0" h="1813" w="8002">
                  <a:moveTo>
                    <a:pt x="7339" y="593"/>
                  </a:moveTo>
                  <a:lnTo>
                    <a:pt x="7339" y="1238"/>
                  </a:lnTo>
                  <a:lnTo>
                    <a:pt x="593" y="1238"/>
                  </a:lnTo>
                  <a:lnTo>
                    <a:pt x="593" y="593"/>
                  </a:lnTo>
                  <a:close/>
                  <a:moveTo>
                    <a:pt x="1" y="0"/>
                  </a:moveTo>
                  <a:lnTo>
                    <a:pt x="1" y="1813"/>
                  </a:lnTo>
                  <a:lnTo>
                    <a:pt x="8002" y="1813"/>
                  </a:lnTo>
                  <a:lnTo>
                    <a:pt x="80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2"/>
            <p:cNvSpPr/>
            <p:nvPr/>
          </p:nvSpPr>
          <p:spPr>
            <a:xfrm>
              <a:off x="4075188" y="2771650"/>
              <a:ext cx="16600" cy="14400"/>
            </a:xfrm>
            <a:custGeom>
              <a:rect b="b" l="l" r="r" t="t"/>
              <a:pathLst>
                <a:path extrusionOk="0" h="576" w="664">
                  <a:moveTo>
                    <a:pt x="1" y="0"/>
                  </a:moveTo>
                  <a:lnTo>
                    <a:pt x="1" y="575"/>
                  </a:lnTo>
                  <a:lnTo>
                    <a:pt x="663" y="575"/>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2"/>
            <p:cNvSpPr/>
            <p:nvPr/>
          </p:nvSpPr>
          <p:spPr>
            <a:xfrm>
              <a:off x="4091763" y="2793425"/>
              <a:ext cx="14400" cy="16600"/>
            </a:xfrm>
            <a:custGeom>
              <a:rect b="b" l="l" r="r" t="t"/>
              <a:pathLst>
                <a:path extrusionOk="0" h="664" w="576">
                  <a:moveTo>
                    <a:pt x="0" y="1"/>
                  </a:moveTo>
                  <a:lnTo>
                    <a:pt x="0" y="663"/>
                  </a:lnTo>
                  <a:lnTo>
                    <a:pt x="575" y="663"/>
                  </a:lnTo>
                  <a:lnTo>
                    <a:pt x="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2"/>
            <p:cNvSpPr/>
            <p:nvPr/>
          </p:nvSpPr>
          <p:spPr>
            <a:xfrm>
              <a:off x="4037288" y="2608225"/>
              <a:ext cx="332075" cy="439275"/>
            </a:xfrm>
            <a:custGeom>
              <a:rect b="b" l="l" r="r" t="t"/>
              <a:pathLst>
                <a:path extrusionOk="0" h="17571" w="13283">
                  <a:moveTo>
                    <a:pt x="6241" y="2179"/>
                  </a:moveTo>
                  <a:cubicBezTo>
                    <a:pt x="8350" y="2319"/>
                    <a:pt x="10093" y="3713"/>
                    <a:pt x="10755" y="5596"/>
                  </a:cubicBezTo>
                  <a:lnTo>
                    <a:pt x="9953" y="5596"/>
                  </a:lnTo>
                  <a:lnTo>
                    <a:pt x="8925" y="5230"/>
                  </a:lnTo>
                  <a:lnTo>
                    <a:pt x="7705" y="6032"/>
                  </a:lnTo>
                  <a:lnTo>
                    <a:pt x="7705" y="7914"/>
                  </a:lnTo>
                  <a:lnTo>
                    <a:pt x="6973" y="9012"/>
                  </a:lnTo>
                  <a:lnTo>
                    <a:pt x="6101" y="9012"/>
                  </a:lnTo>
                  <a:lnTo>
                    <a:pt x="5369" y="9448"/>
                  </a:lnTo>
                  <a:lnTo>
                    <a:pt x="5160" y="9082"/>
                  </a:lnTo>
                  <a:lnTo>
                    <a:pt x="4288" y="8507"/>
                  </a:lnTo>
                  <a:lnTo>
                    <a:pt x="4288" y="6903"/>
                  </a:lnTo>
                  <a:lnTo>
                    <a:pt x="4794" y="5892"/>
                  </a:lnTo>
                  <a:lnTo>
                    <a:pt x="6607" y="5892"/>
                  </a:lnTo>
                  <a:lnTo>
                    <a:pt x="7775" y="4428"/>
                  </a:lnTo>
                  <a:lnTo>
                    <a:pt x="7182" y="2842"/>
                  </a:lnTo>
                  <a:lnTo>
                    <a:pt x="6310" y="3713"/>
                  </a:lnTo>
                  <a:lnTo>
                    <a:pt x="5526" y="3713"/>
                  </a:lnTo>
                  <a:lnTo>
                    <a:pt x="5526" y="2911"/>
                  </a:lnTo>
                  <a:lnTo>
                    <a:pt x="6241" y="2179"/>
                  </a:lnTo>
                  <a:close/>
                  <a:moveTo>
                    <a:pt x="5439" y="2179"/>
                  </a:moveTo>
                  <a:lnTo>
                    <a:pt x="4933" y="2685"/>
                  </a:lnTo>
                  <a:lnTo>
                    <a:pt x="4933" y="4358"/>
                  </a:lnTo>
                  <a:lnTo>
                    <a:pt x="6607" y="4358"/>
                  </a:lnTo>
                  <a:lnTo>
                    <a:pt x="6973" y="3992"/>
                  </a:lnTo>
                  <a:lnTo>
                    <a:pt x="7042" y="4288"/>
                  </a:lnTo>
                  <a:lnTo>
                    <a:pt x="6310" y="5299"/>
                  </a:lnTo>
                  <a:lnTo>
                    <a:pt x="4428" y="5299"/>
                  </a:lnTo>
                  <a:lnTo>
                    <a:pt x="3696" y="6764"/>
                  </a:lnTo>
                  <a:lnTo>
                    <a:pt x="3696" y="8855"/>
                  </a:lnTo>
                  <a:lnTo>
                    <a:pt x="4724" y="9518"/>
                  </a:lnTo>
                  <a:lnTo>
                    <a:pt x="5160" y="10320"/>
                  </a:lnTo>
                  <a:lnTo>
                    <a:pt x="6241" y="9588"/>
                  </a:lnTo>
                  <a:lnTo>
                    <a:pt x="7269" y="9588"/>
                  </a:lnTo>
                  <a:lnTo>
                    <a:pt x="8350" y="8141"/>
                  </a:lnTo>
                  <a:lnTo>
                    <a:pt x="8350" y="6398"/>
                  </a:lnTo>
                  <a:lnTo>
                    <a:pt x="9012" y="5892"/>
                  </a:lnTo>
                  <a:lnTo>
                    <a:pt x="9797" y="6171"/>
                  </a:lnTo>
                  <a:lnTo>
                    <a:pt x="10965" y="6171"/>
                  </a:lnTo>
                  <a:cubicBezTo>
                    <a:pt x="11034" y="6607"/>
                    <a:pt x="11104" y="6973"/>
                    <a:pt x="11104" y="7409"/>
                  </a:cubicBezTo>
                  <a:cubicBezTo>
                    <a:pt x="11104" y="9378"/>
                    <a:pt x="10023" y="11034"/>
                    <a:pt x="8489" y="11993"/>
                  </a:cubicBezTo>
                  <a:lnTo>
                    <a:pt x="8210" y="11470"/>
                  </a:lnTo>
                  <a:lnTo>
                    <a:pt x="7409" y="11470"/>
                  </a:lnTo>
                  <a:lnTo>
                    <a:pt x="7409" y="10529"/>
                  </a:lnTo>
                  <a:lnTo>
                    <a:pt x="4864" y="10529"/>
                  </a:lnTo>
                  <a:lnTo>
                    <a:pt x="3783" y="11261"/>
                  </a:lnTo>
                  <a:lnTo>
                    <a:pt x="3260" y="11993"/>
                  </a:lnTo>
                  <a:cubicBezTo>
                    <a:pt x="1674" y="11121"/>
                    <a:pt x="575" y="9378"/>
                    <a:pt x="575" y="7409"/>
                  </a:cubicBezTo>
                  <a:cubicBezTo>
                    <a:pt x="575" y="4655"/>
                    <a:pt x="2754" y="2406"/>
                    <a:pt x="5439" y="2179"/>
                  </a:cubicBezTo>
                  <a:close/>
                  <a:moveTo>
                    <a:pt x="6833" y="11121"/>
                  </a:moveTo>
                  <a:lnTo>
                    <a:pt x="6833" y="12063"/>
                  </a:lnTo>
                  <a:lnTo>
                    <a:pt x="7844" y="12063"/>
                  </a:lnTo>
                  <a:lnTo>
                    <a:pt x="7914" y="12272"/>
                  </a:lnTo>
                  <a:cubicBezTo>
                    <a:pt x="7269" y="12499"/>
                    <a:pt x="6607" y="12708"/>
                    <a:pt x="5875" y="12708"/>
                  </a:cubicBezTo>
                  <a:cubicBezTo>
                    <a:pt x="5160" y="12708"/>
                    <a:pt x="4428" y="12568"/>
                    <a:pt x="3853" y="12272"/>
                  </a:cubicBezTo>
                  <a:lnTo>
                    <a:pt x="4219" y="11697"/>
                  </a:lnTo>
                  <a:lnTo>
                    <a:pt x="5003" y="11121"/>
                  </a:lnTo>
                  <a:close/>
                  <a:moveTo>
                    <a:pt x="8141" y="1011"/>
                  </a:moveTo>
                  <a:cubicBezTo>
                    <a:pt x="10755" y="1970"/>
                    <a:pt x="12638" y="4498"/>
                    <a:pt x="12638" y="7409"/>
                  </a:cubicBezTo>
                  <a:cubicBezTo>
                    <a:pt x="12638" y="11191"/>
                    <a:pt x="9587" y="14242"/>
                    <a:pt x="5875" y="14242"/>
                  </a:cubicBezTo>
                  <a:cubicBezTo>
                    <a:pt x="4567" y="14242"/>
                    <a:pt x="3347" y="13876"/>
                    <a:pt x="2249" y="13143"/>
                  </a:cubicBezTo>
                  <a:lnTo>
                    <a:pt x="2685" y="12342"/>
                  </a:lnTo>
                  <a:cubicBezTo>
                    <a:pt x="3556" y="12934"/>
                    <a:pt x="4654" y="13300"/>
                    <a:pt x="5875" y="13300"/>
                  </a:cubicBezTo>
                  <a:cubicBezTo>
                    <a:pt x="9082" y="13300"/>
                    <a:pt x="11697" y="10686"/>
                    <a:pt x="11697" y="7409"/>
                  </a:cubicBezTo>
                  <a:cubicBezTo>
                    <a:pt x="11697" y="4864"/>
                    <a:pt x="10023" y="2685"/>
                    <a:pt x="7775" y="1883"/>
                  </a:cubicBezTo>
                  <a:lnTo>
                    <a:pt x="8141" y="1011"/>
                  </a:lnTo>
                  <a:close/>
                  <a:moveTo>
                    <a:pt x="5875" y="0"/>
                  </a:moveTo>
                  <a:lnTo>
                    <a:pt x="5875" y="663"/>
                  </a:lnTo>
                  <a:cubicBezTo>
                    <a:pt x="6467" y="663"/>
                    <a:pt x="7042" y="733"/>
                    <a:pt x="7548" y="872"/>
                  </a:cubicBezTo>
                  <a:lnTo>
                    <a:pt x="7182" y="1744"/>
                  </a:lnTo>
                  <a:cubicBezTo>
                    <a:pt x="6746" y="1604"/>
                    <a:pt x="6310" y="1604"/>
                    <a:pt x="5875" y="1604"/>
                  </a:cubicBezTo>
                  <a:cubicBezTo>
                    <a:pt x="2615" y="1604"/>
                    <a:pt x="0" y="4219"/>
                    <a:pt x="0" y="7409"/>
                  </a:cubicBezTo>
                  <a:cubicBezTo>
                    <a:pt x="0" y="9221"/>
                    <a:pt x="872" y="10895"/>
                    <a:pt x="2179" y="11993"/>
                  </a:cubicBezTo>
                  <a:lnTo>
                    <a:pt x="1743" y="12865"/>
                  </a:lnTo>
                  <a:cubicBezTo>
                    <a:pt x="1377" y="12568"/>
                    <a:pt x="1081" y="12272"/>
                    <a:pt x="872" y="11993"/>
                  </a:cubicBezTo>
                  <a:lnTo>
                    <a:pt x="366" y="12429"/>
                  </a:lnTo>
                  <a:cubicBezTo>
                    <a:pt x="1743" y="13876"/>
                    <a:pt x="3556" y="14747"/>
                    <a:pt x="5596" y="14817"/>
                  </a:cubicBezTo>
                  <a:lnTo>
                    <a:pt x="5596" y="16699"/>
                  </a:lnTo>
                  <a:lnTo>
                    <a:pt x="2475" y="16699"/>
                  </a:lnTo>
                  <a:lnTo>
                    <a:pt x="2475" y="17571"/>
                  </a:lnTo>
                  <a:lnTo>
                    <a:pt x="3051" y="17571"/>
                  </a:lnTo>
                  <a:lnTo>
                    <a:pt x="3051" y="17292"/>
                  </a:lnTo>
                  <a:lnTo>
                    <a:pt x="8646" y="17292"/>
                  </a:lnTo>
                  <a:lnTo>
                    <a:pt x="8646" y="17571"/>
                  </a:lnTo>
                  <a:lnTo>
                    <a:pt x="9221" y="17571"/>
                  </a:lnTo>
                  <a:lnTo>
                    <a:pt x="9221" y="16699"/>
                  </a:lnTo>
                  <a:lnTo>
                    <a:pt x="6171" y="16699"/>
                  </a:lnTo>
                  <a:lnTo>
                    <a:pt x="6171" y="14817"/>
                  </a:lnTo>
                  <a:cubicBezTo>
                    <a:pt x="10093" y="14677"/>
                    <a:pt x="13283" y="11400"/>
                    <a:pt x="13283" y="7409"/>
                  </a:cubicBezTo>
                  <a:cubicBezTo>
                    <a:pt x="13283" y="3347"/>
                    <a:pt x="9953" y="0"/>
                    <a:pt x="58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42"/>
          <p:cNvGrpSpPr/>
          <p:nvPr/>
        </p:nvGrpSpPr>
        <p:grpSpPr>
          <a:xfrm>
            <a:off x="4146238" y="3382300"/>
            <a:ext cx="112450" cy="493750"/>
            <a:chOff x="4146238" y="3334675"/>
            <a:chExt cx="112450" cy="493750"/>
          </a:xfrm>
        </p:grpSpPr>
        <p:sp>
          <p:nvSpPr>
            <p:cNvPr id="1633" name="Google Shape;1633;p42"/>
            <p:cNvSpPr/>
            <p:nvPr/>
          </p:nvSpPr>
          <p:spPr>
            <a:xfrm>
              <a:off x="4149713" y="3352525"/>
              <a:ext cx="105475" cy="141650"/>
            </a:xfrm>
            <a:custGeom>
              <a:rect b="b" l="l" r="r" t="t"/>
              <a:pathLst>
                <a:path extrusionOk="0" h="5666" w="4219">
                  <a:moveTo>
                    <a:pt x="2110" y="1"/>
                  </a:moveTo>
                  <a:cubicBezTo>
                    <a:pt x="2110" y="1"/>
                    <a:pt x="1" y="2476"/>
                    <a:pt x="1" y="3574"/>
                  </a:cubicBezTo>
                  <a:cubicBezTo>
                    <a:pt x="1" y="4725"/>
                    <a:pt x="942" y="5666"/>
                    <a:pt x="2110" y="5666"/>
                  </a:cubicBezTo>
                  <a:cubicBezTo>
                    <a:pt x="3278" y="5666"/>
                    <a:pt x="4219" y="4725"/>
                    <a:pt x="4219" y="3574"/>
                  </a:cubicBezTo>
                  <a:cubicBezTo>
                    <a:pt x="4219" y="2476"/>
                    <a:pt x="2110" y="1"/>
                    <a:pt x="21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2"/>
            <p:cNvSpPr/>
            <p:nvPr/>
          </p:nvSpPr>
          <p:spPr>
            <a:xfrm>
              <a:off x="4197213" y="3454500"/>
              <a:ext cx="34450" cy="43600"/>
            </a:xfrm>
            <a:custGeom>
              <a:rect b="b" l="l" r="r" t="t"/>
              <a:pathLst>
                <a:path extrusionOk="0" h="1744" w="1378">
                  <a:moveTo>
                    <a:pt x="872" y="1"/>
                  </a:moveTo>
                  <a:lnTo>
                    <a:pt x="1" y="1447"/>
                  </a:lnTo>
                  <a:lnTo>
                    <a:pt x="506" y="1744"/>
                  </a:lnTo>
                  <a:lnTo>
                    <a:pt x="1378" y="280"/>
                  </a:lnTo>
                  <a:lnTo>
                    <a:pt x="8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2"/>
            <p:cNvSpPr/>
            <p:nvPr/>
          </p:nvSpPr>
          <p:spPr>
            <a:xfrm>
              <a:off x="4173238" y="3454500"/>
              <a:ext cx="36650" cy="43600"/>
            </a:xfrm>
            <a:custGeom>
              <a:rect b="b" l="l" r="r" t="t"/>
              <a:pathLst>
                <a:path extrusionOk="0" h="1744" w="1466">
                  <a:moveTo>
                    <a:pt x="524" y="1"/>
                  </a:moveTo>
                  <a:lnTo>
                    <a:pt x="1" y="280"/>
                  </a:lnTo>
                  <a:lnTo>
                    <a:pt x="960" y="1744"/>
                  </a:lnTo>
                  <a:lnTo>
                    <a:pt x="1465" y="1447"/>
                  </a:lnTo>
                  <a:lnTo>
                    <a:pt x="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2"/>
            <p:cNvSpPr/>
            <p:nvPr/>
          </p:nvSpPr>
          <p:spPr>
            <a:xfrm>
              <a:off x="4188063" y="3518125"/>
              <a:ext cx="30975" cy="43600"/>
            </a:xfrm>
            <a:custGeom>
              <a:rect b="b" l="l" r="r" t="t"/>
              <a:pathLst>
                <a:path extrusionOk="0" h="1744" w="1239">
                  <a:moveTo>
                    <a:pt x="0" y="1"/>
                  </a:moveTo>
                  <a:lnTo>
                    <a:pt x="0" y="1744"/>
                  </a:lnTo>
                  <a:lnTo>
                    <a:pt x="1238" y="1744"/>
                  </a:lnTo>
                  <a:lnTo>
                    <a:pt x="12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2"/>
            <p:cNvSpPr/>
            <p:nvPr/>
          </p:nvSpPr>
          <p:spPr>
            <a:xfrm>
              <a:off x="4180663" y="3561700"/>
              <a:ext cx="45325" cy="255825"/>
            </a:xfrm>
            <a:custGeom>
              <a:rect b="b" l="l" r="r" t="t"/>
              <a:pathLst>
                <a:path extrusionOk="0" h="10233" w="1813">
                  <a:moveTo>
                    <a:pt x="1813" y="1"/>
                  </a:moveTo>
                  <a:lnTo>
                    <a:pt x="70" y="70"/>
                  </a:lnTo>
                  <a:lnTo>
                    <a:pt x="0" y="7845"/>
                  </a:lnTo>
                  <a:lnTo>
                    <a:pt x="872" y="10233"/>
                  </a:lnTo>
                  <a:lnTo>
                    <a:pt x="1743" y="8420"/>
                  </a:lnTo>
                  <a:lnTo>
                    <a:pt x="18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2"/>
            <p:cNvSpPr/>
            <p:nvPr/>
          </p:nvSpPr>
          <p:spPr>
            <a:xfrm>
              <a:off x="4146238" y="3334675"/>
              <a:ext cx="112450" cy="166925"/>
            </a:xfrm>
            <a:custGeom>
              <a:rect b="b" l="l" r="r" t="t"/>
              <a:pathLst>
                <a:path extrusionOk="0" h="6677" w="4498">
                  <a:moveTo>
                    <a:pt x="2249" y="1081"/>
                  </a:moveTo>
                  <a:cubicBezTo>
                    <a:pt x="2911" y="2022"/>
                    <a:pt x="3922" y="3695"/>
                    <a:pt x="3922" y="4428"/>
                  </a:cubicBezTo>
                  <a:cubicBezTo>
                    <a:pt x="3922" y="5369"/>
                    <a:pt x="3190" y="6101"/>
                    <a:pt x="2249" y="6101"/>
                  </a:cubicBezTo>
                  <a:cubicBezTo>
                    <a:pt x="1377" y="6101"/>
                    <a:pt x="645" y="5369"/>
                    <a:pt x="645" y="4428"/>
                  </a:cubicBezTo>
                  <a:cubicBezTo>
                    <a:pt x="645" y="3695"/>
                    <a:pt x="1673" y="2022"/>
                    <a:pt x="2249" y="1081"/>
                  </a:cubicBezTo>
                  <a:close/>
                  <a:moveTo>
                    <a:pt x="2249" y="0"/>
                  </a:moveTo>
                  <a:lnTo>
                    <a:pt x="2040" y="366"/>
                  </a:lnTo>
                  <a:cubicBezTo>
                    <a:pt x="1813" y="645"/>
                    <a:pt x="0" y="3260"/>
                    <a:pt x="0" y="4428"/>
                  </a:cubicBezTo>
                  <a:cubicBezTo>
                    <a:pt x="0" y="5665"/>
                    <a:pt x="1011" y="6676"/>
                    <a:pt x="2249" y="6676"/>
                  </a:cubicBezTo>
                  <a:cubicBezTo>
                    <a:pt x="3486" y="6676"/>
                    <a:pt x="4497" y="5665"/>
                    <a:pt x="4497" y="4428"/>
                  </a:cubicBezTo>
                  <a:cubicBezTo>
                    <a:pt x="4497" y="3260"/>
                    <a:pt x="2684" y="645"/>
                    <a:pt x="2545" y="366"/>
                  </a:cubicBezTo>
                  <a:lnTo>
                    <a:pt x="224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2"/>
            <p:cNvSpPr/>
            <p:nvPr/>
          </p:nvSpPr>
          <p:spPr>
            <a:xfrm>
              <a:off x="4168013" y="3507225"/>
              <a:ext cx="68875" cy="63225"/>
            </a:xfrm>
            <a:custGeom>
              <a:rect b="b" l="l" r="r" t="t"/>
              <a:pathLst>
                <a:path extrusionOk="0" h="2529" w="2755">
                  <a:moveTo>
                    <a:pt x="1674" y="576"/>
                  </a:moveTo>
                  <a:lnTo>
                    <a:pt x="1883" y="1953"/>
                  </a:lnTo>
                  <a:lnTo>
                    <a:pt x="942" y="1953"/>
                  </a:lnTo>
                  <a:lnTo>
                    <a:pt x="1081" y="576"/>
                  </a:lnTo>
                  <a:close/>
                  <a:moveTo>
                    <a:pt x="297" y="1"/>
                  </a:moveTo>
                  <a:lnTo>
                    <a:pt x="297" y="576"/>
                  </a:lnTo>
                  <a:lnTo>
                    <a:pt x="506" y="576"/>
                  </a:lnTo>
                  <a:lnTo>
                    <a:pt x="297" y="1953"/>
                  </a:lnTo>
                  <a:lnTo>
                    <a:pt x="1" y="1953"/>
                  </a:lnTo>
                  <a:lnTo>
                    <a:pt x="1" y="2528"/>
                  </a:lnTo>
                  <a:lnTo>
                    <a:pt x="2755" y="2528"/>
                  </a:lnTo>
                  <a:lnTo>
                    <a:pt x="2755" y="1953"/>
                  </a:lnTo>
                  <a:lnTo>
                    <a:pt x="2476" y="1953"/>
                  </a:lnTo>
                  <a:lnTo>
                    <a:pt x="2319" y="576"/>
                  </a:lnTo>
                  <a:lnTo>
                    <a:pt x="2546" y="576"/>
                  </a:lnTo>
                  <a:lnTo>
                    <a:pt x="25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2"/>
            <p:cNvSpPr/>
            <p:nvPr/>
          </p:nvSpPr>
          <p:spPr>
            <a:xfrm>
              <a:off x="4164538" y="3577825"/>
              <a:ext cx="78025" cy="250600"/>
            </a:xfrm>
            <a:custGeom>
              <a:rect b="b" l="l" r="r" t="t"/>
              <a:pathLst>
                <a:path extrusionOk="0" h="10024" w="3121">
                  <a:moveTo>
                    <a:pt x="436" y="1"/>
                  </a:moveTo>
                  <a:cubicBezTo>
                    <a:pt x="349" y="227"/>
                    <a:pt x="0" y="5962"/>
                    <a:pt x="436" y="7845"/>
                  </a:cubicBezTo>
                  <a:cubicBezTo>
                    <a:pt x="506" y="8350"/>
                    <a:pt x="1220" y="9448"/>
                    <a:pt x="1308" y="9588"/>
                  </a:cubicBezTo>
                  <a:lnTo>
                    <a:pt x="1517" y="10024"/>
                  </a:lnTo>
                  <a:lnTo>
                    <a:pt x="1813" y="9588"/>
                  </a:lnTo>
                  <a:cubicBezTo>
                    <a:pt x="1883" y="9448"/>
                    <a:pt x="2528" y="8350"/>
                    <a:pt x="2685" y="7845"/>
                  </a:cubicBezTo>
                  <a:cubicBezTo>
                    <a:pt x="3120" y="5962"/>
                    <a:pt x="2685" y="227"/>
                    <a:pt x="2685" y="1"/>
                  </a:cubicBezTo>
                  <a:lnTo>
                    <a:pt x="2092" y="1"/>
                  </a:lnTo>
                  <a:cubicBezTo>
                    <a:pt x="2092" y="70"/>
                    <a:pt x="2528" y="5892"/>
                    <a:pt x="2092" y="7705"/>
                  </a:cubicBezTo>
                  <a:cubicBezTo>
                    <a:pt x="2022" y="7914"/>
                    <a:pt x="1813" y="8420"/>
                    <a:pt x="1517" y="8856"/>
                  </a:cubicBezTo>
                  <a:cubicBezTo>
                    <a:pt x="1308" y="8420"/>
                    <a:pt x="1081" y="7914"/>
                    <a:pt x="1011" y="7705"/>
                  </a:cubicBezTo>
                  <a:cubicBezTo>
                    <a:pt x="575" y="5892"/>
                    <a:pt x="1011" y="70"/>
                    <a:pt x="1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42"/>
          <p:cNvGrpSpPr/>
          <p:nvPr/>
        </p:nvGrpSpPr>
        <p:grpSpPr>
          <a:xfrm>
            <a:off x="4075188" y="4060675"/>
            <a:ext cx="254525" cy="494200"/>
            <a:chOff x="4075188" y="4060675"/>
            <a:chExt cx="254525" cy="494200"/>
          </a:xfrm>
        </p:grpSpPr>
        <p:sp>
          <p:nvSpPr>
            <p:cNvPr id="1642" name="Google Shape;1642;p42"/>
            <p:cNvSpPr/>
            <p:nvPr/>
          </p:nvSpPr>
          <p:spPr>
            <a:xfrm>
              <a:off x="4197213" y="4099025"/>
              <a:ext cx="45350" cy="339500"/>
            </a:xfrm>
            <a:custGeom>
              <a:rect b="b" l="l" r="r" t="t"/>
              <a:pathLst>
                <a:path extrusionOk="0" h="13580" w="1814">
                  <a:moveTo>
                    <a:pt x="1" y="0"/>
                  </a:moveTo>
                  <a:lnTo>
                    <a:pt x="1" y="10825"/>
                  </a:lnTo>
                  <a:lnTo>
                    <a:pt x="1813" y="13579"/>
                  </a:lnTo>
                  <a:lnTo>
                    <a:pt x="18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2"/>
            <p:cNvSpPr/>
            <p:nvPr/>
          </p:nvSpPr>
          <p:spPr>
            <a:xfrm>
              <a:off x="4157113" y="4068075"/>
              <a:ext cx="61925" cy="370450"/>
            </a:xfrm>
            <a:custGeom>
              <a:rect b="b" l="l" r="r" t="t"/>
              <a:pathLst>
                <a:path extrusionOk="0" h="14818" w="2477">
                  <a:moveTo>
                    <a:pt x="2476" y="1"/>
                  </a:moveTo>
                  <a:cubicBezTo>
                    <a:pt x="1082" y="1"/>
                    <a:pt x="1" y="1168"/>
                    <a:pt x="1" y="2476"/>
                  </a:cubicBezTo>
                  <a:lnTo>
                    <a:pt x="1" y="14817"/>
                  </a:lnTo>
                  <a:lnTo>
                    <a:pt x="2476" y="10825"/>
                  </a:lnTo>
                  <a:lnTo>
                    <a:pt x="2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2"/>
            <p:cNvSpPr/>
            <p:nvPr/>
          </p:nvSpPr>
          <p:spPr>
            <a:xfrm>
              <a:off x="4184138" y="4269850"/>
              <a:ext cx="14850" cy="14400"/>
            </a:xfrm>
            <a:custGeom>
              <a:rect b="b" l="l" r="r" t="t"/>
              <a:pathLst>
                <a:path extrusionOk="0" h="576" w="594">
                  <a:moveTo>
                    <a:pt x="1" y="0"/>
                  </a:moveTo>
                  <a:lnTo>
                    <a:pt x="1" y="575"/>
                  </a:lnTo>
                  <a:lnTo>
                    <a:pt x="593" y="575"/>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2"/>
            <p:cNvSpPr/>
            <p:nvPr/>
          </p:nvSpPr>
          <p:spPr>
            <a:xfrm>
              <a:off x="4075188" y="4060675"/>
              <a:ext cx="254525" cy="494200"/>
            </a:xfrm>
            <a:custGeom>
              <a:rect b="b" l="l" r="r" t="t"/>
              <a:pathLst>
                <a:path extrusionOk="0" h="19768" w="10181">
                  <a:moveTo>
                    <a:pt x="5596" y="663"/>
                  </a:moveTo>
                  <a:lnTo>
                    <a:pt x="5596" y="11052"/>
                  </a:lnTo>
                  <a:lnTo>
                    <a:pt x="3714" y="14241"/>
                  </a:lnTo>
                  <a:lnTo>
                    <a:pt x="3714" y="2772"/>
                  </a:lnTo>
                  <a:cubicBezTo>
                    <a:pt x="3714" y="1743"/>
                    <a:pt x="4515" y="802"/>
                    <a:pt x="5596" y="663"/>
                  </a:cubicBezTo>
                  <a:close/>
                  <a:moveTo>
                    <a:pt x="1901" y="14817"/>
                  </a:moveTo>
                  <a:cubicBezTo>
                    <a:pt x="2546" y="14817"/>
                    <a:pt x="3138" y="15340"/>
                    <a:pt x="3138" y="16054"/>
                  </a:cubicBezTo>
                  <a:lnTo>
                    <a:pt x="3138" y="16647"/>
                  </a:lnTo>
                  <a:lnTo>
                    <a:pt x="3138" y="17867"/>
                  </a:lnTo>
                  <a:cubicBezTo>
                    <a:pt x="3138" y="18599"/>
                    <a:pt x="2546" y="19105"/>
                    <a:pt x="1901" y="19105"/>
                  </a:cubicBezTo>
                  <a:cubicBezTo>
                    <a:pt x="1169" y="19105"/>
                    <a:pt x="663" y="18599"/>
                    <a:pt x="663" y="17867"/>
                  </a:cubicBezTo>
                  <a:lnTo>
                    <a:pt x="663" y="16054"/>
                  </a:lnTo>
                  <a:cubicBezTo>
                    <a:pt x="663" y="15340"/>
                    <a:pt x="1169" y="14817"/>
                    <a:pt x="1901" y="14817"/>
                  </a:cubicBezTo>
                  <a:close/>
                  <a:moveTo>
                    <a:pt x="8368" y="14817"/>
                  </a:moveTo>
                  <a:cubicBezTo>
                    <a:pt x="9013" y="14817"/>
                    <a:pt x="9588" y="15340"/>
                    <a:pt x="9588" y="16054"/>
                  </a:cubicBezTo>
                  <a:lnTo>
                    <a:pt x="9588" y="17867"/>
                  </a:lnTo>
                  <a:cubicBezTo>
                    <a:pt x="9588" y="18599"/>
                    <a:pt x="9013" y="19105"/>
                    <a:pt x="8368" y="19105"/>
                  </a:cubicBezTo>
                  <a:cubicBezTo>
                    <a:pt x="7705" y="19105"/>
                    <a:pt x="7130" y="18599"/>
                    <a:pt x="7130" y="17867"/>
                  </a:cubicBezTo>
                  <a:lnTo>
                    <a:pt x="7130" y="16560"/>
                  </a:lnTo>
                  <a:lnTo>
                    <a:pt x="7130" y="16054"/>
                  </a:lnTo>
                  <a:cubicBezTo>
                    <a:pt x="7130" y="15340"/>
                    <a:pt x="7705" y="14817"/>
                    <a:pt x="8368" y="14817"/>
                  </a:cubicBezTo>
                  <a:close/>
                  <a:moveTo>
                    <a:pt x="5893" y="0"/>
                  </a:moveTo>
                  <a:cubicBezTo>
                    <a:pt x="4359" y="0"/>
                    <a:pt x="3138" y="1238"/>
                    <a:pt x="3138" y="2772"/>
                  </a:cubicBezTo>
                  <a:lnTo>
                    <a:pt x="3138" y="14677"/>
                  </a:lnTo>
                  <a:cubicBezTo>
                    <a:pt x="2772" y="14381"/>
                    <a:pt x="2337" y="14172"/>
                    <a:pt x="1901" y="14172"/>
                  </a:cubicBezTo>
                  <a:cubicBezTo>
                    <a:pt x="872" y="14172"/>
                    <a:pt x="1" y="15043"/>
                    <a:pt x="1" y="16054"/>
                  </a:cubicBezTo>
                  <a:lnTo>
                    <a:pt x="1" y="17867"/>
                  </a:lnTo>
                  <a:cubicBezTo>
                    <a:pt x="1" y="18896"/>
                    <a:pt x="872" y="19767"/>
                    <a:pt x="1901" y="19767"/>
                  </a:cubicBezTo>
                  <a:cubicBezTo>
                    <a:pt x="2912" y="19767"/>
                    <a:pt x="3714" y="18896"/>
                    <a:pt x="3714" y="17867"/>
                  </a:cubicBezTo>
                  <a:lnTo>
                    <a:pt x="3714" y="16054"/>
                  </a:lnTo>
                  <a:lnTo>
                    <a:pt x="3714" y="15619"/>
                  </a:lnTo>
                  <a:lnTo>
                    <a:pt x="5091" y="13161"/>
                  </a:lnTo>
                  <a:lnTo>
                    <a:pt x="6537" y="15619"/>
                  </a:lnTo>
                  <a:cubicBezTo>
                    <a:pt x="6537" y="15775"/>
                    <a:pt x="6468" y="15915"/>
                    <a:pt x="6468" y="16054"/>
                  </a:cubicBezTo>
                  <a:lnTo>
                    <a:pt x="6468" y="17867"/>
                  </a:lnTo>
                  <a:cubicBezTo>
                    <a:pt x="6468" y="18896"/>
                    <a:pt x="7339" y="19767"/>
                    <a:pt x="8368" y="19767"/>
                  </a:cubicBezTo>
                  <a:cubicBezTo>
                    <a:pt x="9379" y="19767"/>
                    <a:pt x="10181" y="18896"/>
                    <a:pt x="10181" y="17867"/>
                  </a:cubicBezTo>
                  <a:lnTo>
                    <a:pt x="10181" y="16054"/>
                  </a:lnTo>
                  <a:cubicBezTo>
                    <a:pt x="10181" y="15043"/>
                    <a:pt x="9379" y="14172"/>
                    <a:pt x="8368" y="14172"/>
                  </a:cubicBezTo>
                  <a:cubicBezTo>
                    <a:pt x="7845" y="14172"/>
                    <a:pt x="7409" y="14381"/>
                    <a:pt x="7130" y="14677"/>
                  </a:cubicBezTo>
                  <a:lnTo>
                    <a:pt x="7130" y="1534"/>
                  </a:lnTo>
                  <a:lnTo>
                    <a:pt x="6468" y="1534"/>
                  </a:lnTo>
                  <a:lnTo>
                    <a:pt x="6468" y="14311"/>
                  </a:lnTo>
                  <a:lnTo>
                    <a:pt x="5457" y="12498"/>
                  </a:lnTo>
                  <a:lnTo>
                    <a:pt x="6189" y="11191"/>
                  </a:lnTo>
                  <a:lnTo>
                    <a:pt x="61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6" name="Google Shape;1646;p42"/>
          <p:cNvGrpSpPr/>
          <p:nvPr/>
        </p:nvGrpSpPr>
        <p:grpSpPr>
          <a:xfrm>
            <a:off x="4739763" y="1348025"/>
            <a:ext cx="399625" cy="492000"/>
            <a:chOff x="4739763" y="1157525"/>
            <a:chExt cx="399625" cy="492000"/>
          </a:xfrm>
        </p:grpSpPr>
        <p:sp>
          <p:nvSpPr>
            <p:cNvPr id="1647" name="Google Shape;1647;p42"/>
            <p:cNvSpPr/>
            <p:nvPr/>
          </p:nvSpPr>
          <p:spPr>
            <a:xfrm>
              <a:off x="4957663" y="1164925"/>
              <a:ext cx="85425" cy="85000"/>
            </a:xfrm>
            <a:custGeom>
              <a:rect b="b" l="l" r="r" t="t"/>
              <a:pathLst>
                <a:path extrusionOk="0" h="3400" w="3417">
                  <a:moveTo>
                    <a:pt x="1673" y="1"/>
                  </a:moveTo>
                  <a:cubicBezTo>
                    <a:pt x="732" y="1"/>
                    <a:pt x="0" y="785"/>
                    <a:pt x="0" y="1744"/>
                  </a:cubicBezTo>
                  <a:lnTo>
                    <a:pt x="0" y="3330"/>
                  </a:lnTo>
                  <a:cubicBezTo>
                    <a:pt x="0" y="3400"/>
                    <a:pt x="0" y="3400"/>
                    <a:pt x="87" y="3400"/>
                  </a:cubicBezTo>
                  <a:lnTo>
                    <a:pt x="1673" y="3400"/>
                  </a:lnTo>
                  <a:cubicBezTo>
                    <a:pt x="2615" y="3400"/>
                    <a:pt x="3417" y="2615"/>
                    <a:pt x="3417" y="1657"/>
                  </a:cubicBezTo>
                  <a:lnTo>
                    <a:pt x="3417" y="70"/>
                  </a:lnTo>
                  <a:lnTo>
                    <a:pt x="33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2"/>
            <p:cNvSpPr/>
            <p:nvPr/>
          </p:nvSpPr>
          <p:spPr>
            <a:xfrm>
              <a:off x="4832588" y="1171900"/>
              <a:ext cx="85425" cy="85425"/>
            </a:xfrm>
            <a:custGeom>
              <a:rect b="b" l="l" r="r" t="t"/>
              <a:pathLst>
                <a:path extrusionOk="0" h="3417" w="3417">
                  <a:moveTo>
                    <a:pt x="140" y="1"/>
                  </a:moveTo>
                  <a:cubicBezTo>
                    <a:pt x="70" y="1"/>
                    <a:pt x="0" y="70"/>
                    <a:pt x="0" y="157"/>
                  </a:cubicBezTo>
                  <a:lnTo>
                    <a:pt x="0" y="1604"/>
                  </a:lnTo>
                  <a:cubicBezTo>
                    <a:pt x="0" y="2615"/>
                    <a:pt x="872" y="3417"/>
                    <a:pt x="1883" y="3417"/>
                  </a:cubicBezTo>
                  <a:lnTo>
                    <a:pt x="3347" y="3417"/>
                  </a:lnTo>
                  <a:cubicBezTo>
                    <a:pt x="3417" y="3417"/>
                    <a:pt x="3417" y="3417"/>
                    <a:pt x="3417" y="3347"/>
                  </a:cubicBezTo>
                  <a:lnTo>
                    <a:pt x="3417" y="1900"/>
                  </a:lnTo>
                  <a:cubicBezTo>
                    <a:pt x="3417" y="872"/>
                    <a:pt x="2615" y="1"/>
                    <a:pt x="16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2"/>
            <p:cNvSpPr/>
            <p:nvPr/>
          </p:nvSpPr>
          <p:spPr>
            <a:xfrm>
              <a:off x="4747163" y="1290000"/>
              <a:ext cx="310750" cy="356050"/>
            </a:xfrm>
            <a:custGeom>
              <a:rect b="b" l="l" r="r" t="t"/>
              <a:pathLst>
                <a:path extrusionOk="0" h="14242" w="12430">
                  <a:moveTo>
                    <a:pt x="6241" y="0"/>
                  </a:moveTo>
                  <a:cubicBezTo>
                    <a:pt x="2842" y="0"/>
                    <a:pt x="1" y="3190"/>
                    <a:pt x="1" y="7112"/>
                  </a:cubicBezTo>
                  <a:cubicBezTo>
                    <a:pt x="1" y="11034"/>
                    <a:pt x="2842" y="14242"/>
                    <a:pt x="6241" y="14242"/>
                  </a:cubicBezTo>
                  <a:cubicBezTo>
                    <a:pt x="9658" y="14242"/>
                    <a:pt x="12429" y="11034"/>
                    <a:pt x="12429" y="7112"/>
                  </a:cubicBezTo>
                  <a:cubicBezTo>
                    <a:pt x="12429" y="3190"/>
                    <a:pt x="9658" y="0"/>
                    <a:pt x="6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2"/>
            <p:cNvSpPr/>
            <p:nvPr/>
          </p:nvSpPr>
          <p:spPr>
            <a:xfrm>
              <a:off x="4801638" y="1288250"/>
              <a:ext cx="334275" cy="357800"/>
            </a:xfrm>
            <a:custGeom>
              <a:rect b="b" l="l" r="r" t="t"/>
              <a:pathLst>
                <a:path extrusionOk="0" h="14312" w="13371">
                  <a:moveTo>
                    <a:pt x="8141" y="1"/>
                  </a:moveTo>
                  <a:cubicBezTo>
                    <a:pt x="3626" y="1"/>
                    <a:pt x="1" y="3626"/>
                    <a:pt x="1" y="8141"/>
                  </a:cubicBezTo>
                  <a:cubicBezTo>
                    <a:pt x="1" y="10459"/>
                    <a:pt x="1012" y="12568"/>
                    <a:pt x="2615" y="14015"/>
                  </a:cubicBezTo>
                  <a:lnTo>
                    <a:pt x="4358" y="14015"/>
                  </a:lnTo>
                  <a:lnTo>
                    <a:pt x="5596" y="13719"/>
                  </a:lnTo>
                  <a:lnTo>
                    <a:pt x="8141" y="14312"/>
                  </a:lnTo>
                  <a:lnTo>
                    <a:pt x="10895" y="12778"/>
                  </a:lnTo>
                  <a:lnTo>
                    <a:pt x="12429" y="10599"/>
                  </a:lnTo>
                  <a:lnTo>
                    <a:pt x="13370" y="7479"/>
                  </a:lnTo>
                  <a:lnTo>
                    <a:pt x="12778" y="4358"/>
                  </a:lnTo>
                  <a:lnTo>
                    <a:pt x="10895" y="1308"/>
                  </a:lnTo>
                  <a:lnTo>
                    <a:pt x="81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2"/>
            <p:cNvSpPr/>
            <p:nvPr/>
          </p:nvSpPr>
          <p:spPr>
            <a:xfrm>
              <a:off x="4927138" y="1213725"/>
              <a:ext cx="16150" cy="65400"/>
            </a:xfrm>
            <a:custGeom>
              <a:rect b="b" l="l" r="r" t="t"/>
              <a:pathLst>
                <a:path extrusionOk="0" h="2616" w="646">
                  <a:moveTo>
                    <a:pt x="1" y="1"/>
                  </a:moveTo>
                  <a:lnTo>
                    <a:pt x="1" y="2616"/>
                  </a:lnTo>
                  <a:lnTo>
                    <a:pt x="646" y="2616"/>
                  </a:lnTo>
                  <a:lnTo>
                    <a:pt x="6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2"/>
            <p:cNvSpPr/>
            <p:nvPr/>
          </p:nvSpPr>
          <p:spPr>
            <a:xfrm>
              <a:off x="4739763" y="1279100"/>
              <a:ext cx="399625" cy="370425"/>
            </a:xfrm>
            <a:custGeom>
              <a:rect b="b" l="l" r="r" t="t"/>
              <a:pathLst>
                <a:path extrusionOk="0" h="14817" w="15985">
                  <a:moveTo>
                    <a:pt x="9884" y="663"/>
                  </a:moveTo>
                  <a:cubicBezTo>
                    <a:pt x="12934" y="663"/>
                    <a:pt x="15340" y="3713"/>
                    <a:pt x="15340" y="7409"/>
                  </a:cubicBezTo>
                  <a:cubicBezTo>
                    <a:pt x="15340" y="11191"/>
                    <a:pt x="12934" y="14242"/>
                    <a:pt x="9884" y="14242"/>
                  </a:cubicBezTo>
                  <a:cubicBezTo>
                    <a:pt x="9309" y="14242"/>
                    <a:pt x="8716" y="14085"/>
                    <a:pt x="8141" y="13876"/>
                  </a:cubicBezTo>
                  <a:lnTo>
                    <a:pt x="8001" y="13806"/>
                  </a:lnTo>
                  <a:lnTo>
                    <a:pt x="7844" y="13876"/>
                  </a:lnTo>
                  <a:cubicBezTo>
                    <a:pt x="7269" y="14085"/>
                    <a:pt x="6694" y="14242"/>
                    <a:pt x="6101" y="14242"/>
                  </a:cubicBezTo>
                  <a:cubicBezTo>
                    <a:pt x="3051" y="14242"/>
                    <a:pt x="663" y="11191"/>
                    <a:pt x="663" y="7409"/>
                  </a:cubicBezTo>
                  <a:cubicBezTo>
                    <a:pt x="663" y="3713"/>
                    <a:pt x="3051" y="663"/>
                    <a:pt x="6101" y="663"/>
                  </a:cubicBezTo>
                  <a:cubicBezTo>
                    <a:pt x="6467" y="663"/>
                    <a:pt x="6903" y="733"/>
                    <a:pt x="7269" y="802"/>
                  </a:cubicBezTo>
                  <a:lnTo>
                    <a:pt x="5753" y="1674"/>
                  </a:lnTo>
                  <a:lnTo>
                    <a:pt x="6032" y="2249"/>
                  </a:lnTo>
                  <a:lnTo>
                    <a:pt x="8141" y="1012"/>
                  </a:lnTo>
                  <a:cubicBezTo>
                    <a:pt x="8716" y="733"/>
                    <a:pt x="9309" y="663"/>
                    <a:pt x="9884" y="663"/>
                  </a:cubicBezTo>
                  <a:close/>
                  <a:moveTo>
                    <a:pt x="6101" y="1"/>
                  </a:moveTo>
                  <a:cubicBezTo>
                    <a:pt x="4445" y="1"/>
                    <a:pt x="2911" y="802"/>
                    <a:pt x="1744" y="2179"/>
                  </a:cubicBezTo>
                  <a:cubicBezTo>
                    <a:pt x="663" y="3626"/>
                    <a:pt x="0" y="5456"/>
                    <a:pt x="0" y="7409"/>
                  </a:cubicBezTo>
                  <a:cubicBezTo>
                    <a:pt x="0" y="9378"/>
                    <a:pt x="663" y="11261"/>
                    <a:pt x="1744" y="12638"/>
                  </a:cubicBezTo>
                  <a:cubicBezTo>
                    <a:pt x="2911" y="14085"/>
                    <a:pt x="4445" y="14817"/>
                    <a:pt x="6101" y="14817"/>
                  </a:cubicBezTo>
                  <a:cubicBezTo>
                    <a:pt x="6764" y="14817"/>
                    <a:pt x="7409" y="14747"/>
                    <a:pt x="8001" y="14451"/>
                  </a:cubicBezTo>
                  <a:cubicBezTo>
                    <a:pt x="8577" y="14747"/>
                    <a:pt x="9239" y="14817"/>
                    <a:pt x="9884" y="14817"/>
                  </a:cubicBezTo>
                  <a:cubicBezTo>
                    <a:pt x="11557" y="14817"/>
                    <a:pt x="13074" y="14085"/>
                    <a:pt x="14242" y="12638"/>
                  </a:cubicBezTo>
                  <a:cubicBezTo>
                    <a:pt x="15340" y="11261"/>
                    <a:pt x="15985" y="9378"/>
                    <a:pt x="15985" y="7409"/>
                  </a:cubicBezTo>
                  <a:cubicBezTo>
                    <a:pt x="15985" y="5456"/>
                    <a:pt x="15340" y="3626"/>
                    <a:pt x="14242" y="2179"/>
                  </a:cubicBezTo>
                  <a:cubicBezTo>
                    <a:pt x="13074" y="802"/>
                    <a:pt x="11557" y="1"/>
                    <a:pt x="9884" y="1"/>
                  </a:cubicBezTo>
                  <a:cubicBezTo>
                    <a:pt x="9239" y="1"/>
                    <a:pt x="8577" y="140"/>
                    <a:pt x="8001" y="367"/>
                  </a:cubicBezTo>
                  <a:cubicBezTo>
                    <a:pt x="7409" y="140"/>
                    <a:pt x="6764" y="1"/>
                    <a:pt x="6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2"/>
            <p:cNvSpPr/>
            <p:nvPr/>
          </p:nvSpPr>
          <p:spPr>
            <a:xfrm>
              <a:off x="4952413" y="1157525"/>
              <a:ext cx="98075" cy="96325"/>
            </a:xfrm>
            <a:custGeom>
              <a:rect b="b" l="l" r="r" t="t"/>
              <a:pathLst>
                <a:path extrusionOk="0" h="3853" w="3923">
                  <a:moveTo>
                    <a:pt x="3260" y="576"/>
                  </a:moveTo>
                  <a:lnTo>
                    <a:pt x="3260" y="1883"/>
                  </a:lnTo>
                  <a:cubicBezTo>
                    <a:pt x="3260" y="2615"/>
                    <a:pt x="2616" y="3260"/>
                    <a:pt x="1883" y="3260"/>
                  </a:cubicBezTo>
                  <a:lnTo>
                    <a:pt x="1082" y="3260"/>
                  </a:lnTo>
                  <a:lnTo>
                    <a:pt x="2546" y="1743"/>
                  </a:lnTo>
                  <a:lnTo>
                    <a:pt x="2110" y="1308"/>
                  </a:lnTo>
                  <a:lnTo>
                    <a:pt x="646" y="2824"/>
                  </a:lnTo>
                  <a:lnTo>
                    <a:pt x="646" y="1953"/>
                  </a:lnTo>
                  <a:cubicBezTo>
                    <a:pt x="646" y="1238"/>
                    <a:pt x="1238" y="576"/>
                    <a:pt x="1953" y="576"/>
                  </a:cubicBezTo>
                  <a:close/>
                  <a:moveTo>
                    <a:pt x="1953" y="0"/>
                  </a:moveTo>
                  <a:cubicBezTo>
                    <a:pt x="872" y="0"/>
                    <a:pt x="1" y="872"/>
                    <a:pt x="1" y="1953"/>
                  </a:cubicBezTo>
                  <a:lnTo>
                    <a:pt x="1" y="3853"/>
                  </a:lnTo>
                  <a:lnTo>
                    <a:pt x="1883" y="3853"/>
                  </a:lnTo>
                  <a:cubicBezTo>
                    <a:pt x="2982" y="3853"/>
                    <a:pt x="3923" y="2981"/>
                    <a:pt x="3923" y="1883"/>
                  </a:cubicBezTo>
                  <a:lnTo>
                    <a:pt x="39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2"/>
            <p:cNvSpPr/>
            <p:nvPr/>
          </p:nvSpPr>
          <p:spPr>
            <a:xfrm>
              <a:off x="4825163" y="1168425"/>
              <a:ext cx="98075" cy="98075"/>
            </a:xfrm>
            <a:custGeom>
              <a:rect b="b" l="l" r="r" t="t"/>
              <a:pathLst>
                <a:path extrusionOk="0" h="3923" w="3923">
                  <a:moveTo>
                    <a:pt x="1901" y="645"/>
                  </a:moveTo>
                  <a:cubicBezTo>
                    <a:pt x="2685" y="645"/>
                    <a:pt x="3278" y="1238"/>
                    <a:pt x="3278" y="2039"/>
                  </a:cubicBezTo>
                  <a:lnTo>
                    <a:pt x="3278" y="2824"/>
                  </a:lnTo>
                  <a:lnTo>
                    <a:pt x="1744" y="1307"/>
                  </a:lnTo>
                  <a:lnTo>
                    <a:pt x="1308" y="1743"/>
                  </a:lnTo>
                  <a:lnTo>
                    <a:pt x="2842" y="3260"/>
                  </a:lnTo>
                  <a:lnTo>
                    <a:pt x="1971" y="3260"/>
                  </a:lnTo>
                  <a:cubicBezTo>
                    <a:pt x="1239" y="3260"/>
                    <a:pt x="663" y="2684"/>
                    <a:pt x="663" y="1883"/>
                  </a:cubicBezTo>
                  <a:lnTo>
                    <a:pt x="663" y="645"/>
                  </a:lnTo>
                  <a:close/>
                  <a:moveTo>
                    <a:pt x="1" y="0"/>
                  </a:moveTo>
                  <a:lnTo>
                    <a:pt x="1" y="1883"/>
                  </a:lnTo>
                  <a:cubicBezTo>
                    <a:pt x="1" y="2981"/>
                    <a:pt x="872" y="3922"/>
                    <a:pt x="1971" y="3922"/>
                  </a:cubicBezTo>
                  <a:lnTo>
                    <a:pt x="3923" y="3922"/>
                  </a:lnTo>
                  <a:lnTo>
                    <a:pt x="3923" y="2039"/>
                  </a:lnTo>
                  <a:cubicBezTo>
                    <a:pt x="3923" y="872"/>
                    <a:pt x="2982" y="0"/>
                    <a:pt x="19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2"/>
            <p:cNvSpPr/>
            <p:nvPr/>
          </p:nvSpPr>
          <p:spPr>
            <a:xfrm>
              <a:off x="4934113" y="1600700"/>
              <a:ext cx="16600" cy="14400"/>
            </a:xfrm>
            <a:custGeom>
              <a:rect b="b" l="l" r="r" t="t"/>
              <a:pathLst>
                <a:path extrusionOk="0" h="576" w="664">
                  <a:moveTo>
                    <a:pt x="1" y="1"/>
                  </a:moveTo>
                  <a:lnTo>
                    <a:pt x="1" y="576"/>
                  </a:lnTo>
                  <a:lnTo>
                    <a:pt x="663" y="576"/>
                  </a:lnTo>
                  <a:lnTo>
                    <a:pt x="6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42"/>
          <p:cNvGrpSpPr/>
          <p:nvPr/>
        </p:nvGrpSpPr>
        <p:grpSpPr>
          <a:xfrm>
            <a:off x="4816013" y="2026825"/>
            <a:ext cx="247125" cy="484625"/>
            <a:chOff x="4816013" y="1883950"/>
            <a:chExt cx="247125" cy="484625"/>
          </a:xfrm>
        </p:grpSpPr>
        <p:sp>
          <p:nvSpPr>
            <p:cNvPr id="1657" name="Google Shape;1657;p42"/>
            <p:cNvSpPr/>
            <p:nvPr/>
          </p:nvSpPr>
          <p:spPr>
            <a:xfrm>
              <a:off x="4870488" y="2345025"/>
              <a:ext cx="138175" cy="23550"/>
            </a:xfrm>
            <a:custGeom>
              <a:rect b="b" l="l" r="r" t="t"/>
              <a:pathLst>
                <a:path extrusionOk="0" h="942" w="5527">
                  <a:moveTo>
                    <a:pt x="1" y="0"/>
                  </a:moveTo>
                  <a:lnTo>
                    <a:pt x="1" y="941"/>
                  </a:lnTo>
                  <a:lnTo>
                    <a:pt x="5526" y="941"/>
                  </a:lnTo>
                  <a:lnTo>
                    <a:pt x="55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2"/>
            <p:cNvSpPr/>
            <p:nvPr/>
          </p:nvSpPr>
          <p:spPr>
            <a:xfrm>
              <a:off x="4977688" y="1890925"/>
              <a:ext cx="54500" cy="154300"/>
            </a:xfrm>
            <a:custGeom>
              <a:rect b="b" l="l" r="r" t="t"/>
              <a:pathLst>
                <a:path extrusionOk="0" h="6172" w="2180">
                  <a:moveTo>
                    <a:pt x="1" y="1"/>
                  </a:moveTo>
                  <a:lnTo>
                    <a:pt x="1" y="6171"/>
                  </a:lnTo>
                  <a:lnTo>
                    <a:pt x="2180" y="6171"/>
                  </a:lnTo>
                  <a:lnTo>
                    <a:pt x="218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2"/>
            <p:cNvSpPr/>
            <p:nvPr/>
          </p:nvSpPr>
          <p:spPr>
            <a:xfrm>
              <a:off x="4846963" y="1890925"/>
              <a:ext cx="54500" cy="154300"/>
            </a:xfrm>
            <a:custGeom>
              <a:rect b="b" l="l" r="r" t="t"/>
              <a:pathLst>
                <a:path extrusionOk="0" h="6172" w="2180">
                  <a:moveTo>
                    <a:pt x="0" y="1"/>
                  </a:moveTo>
                  <a:lnTo>
                    <a:pt x="0" y="6171"/>
                  </a:lnTo>
                  <a:lnTo>
                    <a:pt x="2179" y="6171"/>
                  </a:lnTo>
                  <a:lnTo>
                    <a:pt x="21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2"/>
            <p:cNvSpPr/>
            <p:nvPr/>
          </p:nvSpPr>
          <p:spPr>
            <a:xfrm>
              <a:off x="4846963" y="2045200"/>
              <a:ext cx="54500" cy="254525"/>
            </a:xfrm>
            <a:custGeom>
              <a:rect b="b" l="l" r="r" t="t"/>
              <a:pathLst>
                <a:path extrusionOk="0" h="10181" w="2180">
                  <a:moveTo>
                    <a:pt x="0" y="0"/>
                  </a:moveTo>
                  <a:lnTo>
                    <a:pt x="0" y="9448"/>
                  </a:lnTo>
                  <a:cubicBezTo>
                    <a:pt x="0" y="9814"/>
                    <a:pt x="367" y="10180"/>
                    <a:pt x="733" y="10180"/>
                  </a:cubicBezTo>
                  <a:lnTo>
                    <a:pt x="1465" y="10180"/>
                  </a:lnTo>
                  <a:cubicBezTo>
                    <a:pt x="1813" y="10180"/>
                    <a:pt x="2179" y="9814"/>
                    <a:pt x="2179" y="9448"/>
                  </a:cubicBezTo>
                  <a:lnTo>
                    <a:pt x="21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2"/>
            <p:cNvSpPr/>
            <p:nvPr/>
          </p:nvSpPr>
          <p:spPr>
            <a:xfrm>
              <a:off x="4977688" y="2045200"/>
              <a:ext cx="54500" cy="254525"/>
            </a:xfrm>
            <a:custGeom>
              <a:rect b="b" l="l" r="r" t="t"/>
              <a:pathLst>
                <a:path extrusionOk="0" h="10181" w="2180">
                  <a:moveTo>
                    <a:pt x="1" y="0"/>
                  </a:moveTo>
                  <a:lnTo>
                    <a:pt x="1" y="9239"/>
                  </a:lnTo>
                  <a:cubicBezTo>
                    <a:pt x="1" y="9744"/>
                    <a:pt x="437" y="10180"/>
                    <a:pt x="942" y="10180"/>
                  </a:cubicBezTo>
                  <a:lnTo>
                    <a:pt x="1238" y="10180"/>
                  </a:lnTo>
                  <a:cubicBezTo>
                    <a:pt x="1744" y="10180"/>
                    <a:pt x="2180" y="9744"/>
                    <a:pt x="2180" y="9239"/>
                  </a:cubicBezTo>
                  <a:lnTo>
                    <a:pt x="21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2"/>
            <p:cNvSpPr/>
            <p:nvPr/>
          </p:nvSpPr>
          <p:spPr>
            <a:xfrm>
              <a:off x="4816013" y="2083550"/>
              <a:ext cx="247125" cy="37925"/>
            </a:xfrm>
            <a:custGeom>
              <a:rect b="b" l="l" r="r" t="t"/>
              <a:pathLst>
                <a:path extrusionOk="0" h="1517" w="9885">
                  <a:moveTo>
                    <a:pt x="1" y="0"/>
                  </a:moveTo>
                  <a:lnTo>
                    <a:pt x="1" y="1517"/>
                  </a:lnTo>
                  <a:lnTo>
                    <a:pt x="9884" y="1517"/>
                  </a:lnTo>
                  <a:lnTo>
                    <a:pt x="98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2"/>
            <p:cNvSpPr/>
            <p:nvPr/>
          </p:nvSpPr>
          <p:spPr>
            <a:xfrm>
              <a:off x="4832588" y="1883950"/>
              <a:ext cx="83700" cy="14425"/>
            </a:xfrm>
            <a:custGeom>
              <a:rect b="b" l="l" r="r" t="t"/>
              <a:pathLst>
                <a:path extrusionOk="0" h="577" w="3348">
                  <a:moveTo>
                    <a:pt x="0" y="1"/>
                  </a:moveTo>
                  <a:lnTo>
                    <a:pt x="0" y="576"/>
                  </a:lnTo>
                  <a:lnTo>
                    <a:pt x="3347" y="576"/>
                  </a:lnTo>
                  <a:lnTo>
                    <a:pt x="33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2"/>
            <p:cNvSpPr/>
            <p:nvPr/>
          </p:nvSpPr>
          <p:spPr>
            <a:xfrm>
              <a:off x="4846963" y="1921875"/>
              <a:ext cx="23550" cy="16575"/>
            </a:xfrm>
            <a:custGeom>
              <a:rect b="b" l="l" r="r" t="t"/>
              <a:pathLst>
                <a:path extrusionOk="0" h="663" w="942">
                  <a:moveTo>
                    <a:pt x="0" y="0"/>
                  </a:moveTo>
                  <a:lnTo>
                    <a:pt x="0" y="663"/>
                  </a:lnTo>
                  <a:lnTo>
                    <a:pt x="942" y="663"/>
                  </a:lnTo>
                  <a:lnTo>
                    <a:pt x="9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2"/>
            <p:cNvSpPr/>
            <p:nvPr/>
          </p:nvSpPr>
          <p:spPr>
            <a:xfrm>
              <a:off x="4846963" y="1960225"/>
              <a:ext cx="30975" cy="16150"/>
            </a:xfrm>
            <a:custGeom>
              <a:rect b="b" l="l" r="r" t="t"/>
              <a:pathLst>
                <a:path extrusionOk="0" h="646" w="1239">
                  <a:moveTo>
                    <a:pt x="0" y="0"/>
                  </a:moveTo>
                  <a:lnTo>
                    <a:pt x="0" y="645"/>
                  </a:lnTo>
                  <a:lnTo>
                    <a:pt x="1238" y="645"/>
                  </a:lnTo>
                  <a:lnTo>
                    <a:pt x="12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2"/>
            <p:cNvSpPr/>
            <p:nvPr/>
          </p:nvSpPr>
          <p:spPr>
            <a:xfrm>
              <a:off x="4846963" y="1998125"/>
              <a:ext cx="23550" cy="16600"/>
            </a:xfrm>
            <a:custGeom>
              <a:rect b="b" l="l" r="r" t="t"/>
              <a:pathLst>
                <a:path extrusionOk="0" h="664" w="942">
                  <a:moveTo>
                    <a:pt x="0" y="1"/>
                  </a:moveTo>
                  <a:lnTo>
                    <a:pt x="0" y="663"/>
                  </a:lnTo>
                  <a:lnTo>
                    <a:pt x="942" y="663"/>
                  </a:lnTo>
                  <a:lnTo>
                    <a:pt x="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2"/>
            <p:cNvSpPr/>
            <p:nvPr/>
          </p:nvSpPr>
          <p:spPr>
            <a:xfrm>
              <a:off x="4846963" y="2036475"/>
              <a:ext cx="30975" cy="16150"/>
            </a:xfrm>
            <a:custGeom>
              <a:rect b="b" l="l" r="r" t="t"/>
              <a:pathLst>
                <a:path extrusionOk="0" h="646" w="1239">
                  <a:moveTo>
                    <a:pt x="0" y="1"/>
                  </a:moveTo>
                  <a:lnTo>
                    <a:pt x="0" y="646"/>
                  </a:lnTo>
                  <a:lnTo>
                    <a:pt x="1238" y="646"/>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2"/>
            <p:cNvSpPr/>
            <p:nvPr/>
          </p:nvSpPr>
          <p:spPr>
            <a:xfrm>
              <a:off x="4846963" y="2152400"/>
              <a:ext cx="23550" cy="16575"/>
            </a:xfrm>
            <a:custGeom>
              <a:rect b="b" l="l" r="r" t="t"/>
              <a:pathLst>
                <a:path extrusionOk="0" h="663" w="942">
                  <a:moveTo>
                    <a:pt x="0" y="0"/>
                  </a:moveTo>
                  <a:lnTo>
                    <a:pt x="0" y="663"/>
                  </a:lnTo>
                  <a:lnTo>
                    <a:pt x="942" y="663"/>
                  </a:lnTo>
                  <a:lnTo>
                    <a:pt x="9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2"/>
            <p:cNvSpPr/>
            <p:nvPr/>
          </p:nvSpPr>
          <p:spPr>
            <a:xfrm>
              <a:off x="4846963" y="2190750"/>
              <a:ext cx="30975" cy="16150"/>
            </a:xfrm>
            <a:custGeom>
              <a:rect b="b" l="l" r="r" t="t"/>
              <a:pathLst>
                <a:path extrusionOk="0" h="646" w="1239">
                  <a:moveTo>
                    <a:pt x="0" y="0"/>
                  </a:moveTo>
                  <a:lnTo>
                    <a:pt x="0" y="645"/>
                  </a:lnTo>
                  <a:lnTo>
                    <a:pt x="1238" y="645"/>
                  </a:lnTo>
                  <a:lnTo>
                    <a:pt x="12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2"/>
            <p:cNvSpPr/>
            <p:nvPr/>
          </p:nvSpPr>
          <p:spPr>
            <a:xfrm>
              <a:off x="4963313" y="1883950"/>
              <a:ext cx="83700" cy="14425"/>
            </a:xfrm>
            <a:custGeom>
              <a:rect b="b" l="l" r="r" t="t"/>
              <a:pathLst>
                <a:path extrusionOk="0" h="577" w="3348">
                  <a:moveTo>
                    <a:pt x="1" y="1"/>
                  </a:moveTo>
                  <a:lnTo>
                    <a:pt x="1" y="576"/>
                  </a:lnTo>
                  <a:lnTo>
                    <a:pt x="3347" y="576"/>
                  </a:lnTo>
                  <a:lnTo>
                    <a:pt x="33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2"/>
            <p:cNvSpPr/>
            <p:nvPr/>
          </p:nvSpPr>
          <p:spPr>
            <a:xfrm>
              <a:off x="4977688" y="1921875"/>
              <a:ext cx="23575" cy="16575"/>
            </a:xfrm>
            <a:custGeom>
              <a:rect b="b" l="l" r="r" t="t"/>
              <a:pathLst>
                <a:path extrusionOk="0" h="663" w="943">
                  <a:moveTo>
                    <a:pt x="1" y="0"/>
                  </a:moveTo>
                  <a:lnTo>
                    <a:pt x="1" y="663"/>
                  </a:lnTo>
                  <a:lnTo>
                    <a:pt x="942" y="663"/>
                  </a:lnTo>
                  <a:lnTo>
                    <a:pt x="9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2"/>
            <p:cNvSpPr/>
            <p:nvPr/>
          </p:nvSpPr>
          <p:spPr>
            <a:xfrm>
              <a:off x="4977688" y="1960225"/>
              <a:ext cx="30975" cy="16150"/>
            </a:xfrm>
            <a:custGeom>
              <a:rect b="b" l="l" r="r" t="t"/>
              <a:pathLst>
                <a:path extrusionOk="0" h="646" w="1239">
                  <a:moveTo>
                    <a:pt x="1" y="0"/>
                  </a:moveTo>
                  <a:lnTo>
                    <a:pt x="1" y="645"/>
                  </a:lnTo>
                  <a:lnTo>
                    <a:pt x="1238" y="645"/>
                  </a:lnTo>
                  <a:lnTo>
                    <a:pt x="12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2"/>
            <p:cNvSpPr/>
            <p:nvPr/>
          </p:nvSpPr>
          <p:spPr>
            <a:xfrm>
              <a:off x="4977688" y="1998125"/>
              <a:ext cx="23575" cy="16600"/>
            </a:xfrm>
            <a:custGeom>
              <a:rect b="b" l="l" r="r" t="t"/>
              <a:pathLst>
                <a:path extrusionOk="0" h="664" w="943">
                  <a:moveTo>
                    <a:pt x="1" y="1"/>
                  </a:moveTo>
                  <a:lnTo>
                    <a:pt x="1" y="663"/>
                  </a:lnTo>
                  <a:lnTo>
                    <a:pt x="942" y="663"/>
                  </a:lnTo>
                  <a:lnTo>
                    <a:pt x="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2"/>
            <p:cNvSpPr/>
            <p:nvPr/>
          </p:nvSpPr>
          <p:spPr>
            <a:xfrm>
              <a:off x="4977688" y="2036475"/>
              <a:ext cx="30975" cy="16150"/>
            </a:xfrm>
            <a:custGeom>
              <a:rect b="b" l="l" r="r" t="t"/>
              <a:pathLst>
                <a:path extrusionOk="0" h="646" w="1239">
                  <a:moveTo>
                    <a:pt x="1" y="1"/>
                  </a:moveTo>
                  <a:lnTo>
                    <a:pt x="1" y="646"/>
                  </a:lnTo>
                  <a:lnTo>
                    <a:pt x="1238" y="646"/>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2"/>
            <p:cNvSpPr/>
            <p:nvPr/>
          </p:nvSpPr>
          <p:spPr>
            <a:xfrm>
              <a:off x="4977688" y="2152400"/>
              <a:ext cx="23575" cy="16575"/>
            </a:xfrm>
            <a:custGeom>
              <a:rect b="b" l="l" r="r" t="t"/>
              <a:pathLst>
                <a:path extrusionOk="0" h="663" w="943">
                  <a:moveTo>
                    <a:pt x="1" y="0"/>
                  </a:moveTo>
                  <a:lnTo>
                    <a:pt x="1" y="663"/>
                  </a:lnTo>
                  <a:lnTo>
                    <a:pt x="942" y="663"/>
                  </a:lnTo>
                  <a:lnTo>
                    <a:pt x="9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2"/>
            <p:cNvSpPr/>
            <p:nvPr/>
          </p:nvSpPr>
          <p:spPr>
            <a:xfrm>
              <a:off x="4977688" y="2190750"/>
              <a:ext cx="30975" cy="16150"/>
            </a:xfrm>
            <a:custGeom>
              <a:rect b="b" l="l" r="r" t="t"/>
              <a:pathLst>
                <a:path extrusionOk="0" h="646" w="1239">
                  <a:moveTo>
                    <a:pt x="1" y="0"/>
                  </a:moveTo>
                  <a:lnTo>
                    <a:pt x="1" y="645"/>
                  </a:lnTo>
                  <a:lnTo>
                    <a:pt x="1238" y="645"/>
                  </a:lnTo>
                  <a:lnTo>
                    <a:pt x="12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7" name="Google Shape;1677;p42"/>
          <p:cNvGrpSpPr/>
          <p:nvPr/>
        </p:nvGrpSpPr>
        <p:grpSpPr>
          <a:xfrm>
            <a:off x="4794238" y="2703475"/>
            <a:ext cx="290675" cy="493750"/>
            <a:chOff x="4794238" y="2608225"/>
            <a:chExt cx="290675" cy="493750"/>
          </a:xfrm>
        </p:grpSpPr>
        <p:sp>
          <p:nvSpPr>
            <p:cNvPr id="1678" name="Google Shape;1678;p42"/>
            <p:cNvSpPr/>
            <p:nvPr/>
          </p:nvSpPr>
          <p:spPr>
            <a:xfrm>
              <a:off x="4799888" y="2617375"/>
              <a:ext cx="76300" cy="477625"/>
            </a:xfrm>
            <a:custGeom>
              <a:rect b="b" l="l" r="r" t="t"/>
              <a:pathLst>
                <a:path extrusionOk="0" h="19105" w="3052">
                  <a:moveTo>
                    <a:pt x="2825" y="0"/>
                  </a:moveTo>
                  <a:cubicBezTo>
                    <a:pt x="1239" y="0"/>
                    <a:pt x="1" y="1238"/>
                    <a:pt x="1" y="2824"/>
                  </a:cubicBezTo>
                  <a:lnTo>
                    <a:pt x="1" y="16124"/>
                  </a:lnTo>
                  <a:cubicBezTo>
                    <a:pt x="1" y="17728"/>
                    <a:pt x="1308" y="19105"/>
                    <a:pt x="2982" y="19105"/>
                  </a:cubicBezTo>
                  <a:lnTo>
                    <a:pt x="3051" y="19105"/>
                  </a:lnTo>
                  <a:lnTo>
                    <a:pt x="30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2"/>
            <p:cNvSpPr/>
            <p:nvPr/>
          </p:nvSpPr>
          <p:spPr>
            <a:xfrm>
              <a:off x="4801638" y="2855300"/>
              <a:ext cx="87175" cy="237975"/>
            </a:xfrm>
            <a:custGeom>
              <a:rect b="b" l="l" r="r" t="t"/>
              <a:pathLst>
                <a:path extrusionOk="0" h="9519" w="3487">
                  <a:moveTo>
                    <a:pt x="70" y="1"/>
                  </a:moveTo>
                  <a:lnTo>
                    <a:pt x="1" y="7339"/>
                  </a:lnTo>
                  <a:cubicBezTo>
                    <a:pt x="1" y="8560"/>
                    <a:pt x="942" y="9518"/>
                    <a:pt x="2180" y="9518"/>
                  </a:cubicBezTo>
                  <a:lnTo>
                    <a:pt x="3487" y="9518"/>
                  </a:lnTo>
                  <a:lnTo>
                    <a:pt x="34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2"/>
            <p:cNvSpPr/>
            <p:nvPr/>
          </p:nvSpPr>
          <p:spPr>
            <a:xfrm>
              <a:off x="4845213" y="2855300"/>
              <a:ext cx="232300" cy="239700"/>
            </a:xfrm>
            <a:custGeom>
              <a:rect b="b" l="l" r="r" t="t"/>
              <a:pathLst>
                <a:path extrusionOk="0" h="9588" w="9292">
                  <a:moveTo>
                    <a:pt x="1" y="1"/>
                  </a:moveTo>
                  <a:lnTo>
                    <a:pt x="1" y="9292"/>
                  </a:lnTo>
                  <a:cubicBezTo>
                    <a:pt x="1" y="9431"/>
                    <a:pt x="140" y="9588"/>
                    <a:pt x="297" y="9588"/>
                  </a:cubicBezTo>
                  <a:lnTo>
                    <a:pt x="9013" y="9588"/>
                  </a:lnTo>
                  <a:cubicBezTo>
                    <a:pt x="9152" y="9588"/>
                    <a:pt x="9292" y="9431"/>
                    <a:pt x="9292" y="9292"/>
                  </a:cubicBezTo>
                  <a:lnTo>
                    <a:pt x="92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2"/>
            <p:cNvSpPr/>
            <p:nvPr/>
          </p:nvSpPr>
          <p:spPr>
            <a:xfrm>
              <a:off x="4845213" y="2624775"/>
              <a:ext cx="232300" cy="230550"/>
            </a:xfrm>
            <a:custGeom>
              <a:rect b="b" l="l" r="r" t="t"/>
              <a:pathLst>
                <a:path extrusionOk="0" h="9222" w="9292">
                  <a:moveTo>
                    <a:pt x="227" y="1"/>
                  </a:moveTo>
                  <a:cubicBezTo>
                    <a:pt x="140" y="1"/>
                    <a:pt x="1" y="71"/>
                    <a:pt x="1" y="210"/>
                  </a:cubicBezTo>
                  <a:lnTo>
                    <a:pt x="1" y="9222"/>
                  </a:lnTo>
                  <a:lnTo>
                    <a:pt x="9292" y="9222"/>
                  </a:lnTo>
                  <a:lnTo>
                    <a:pt x="9292" y="210"/>
                  </a:lnTo>
                  <a:cubicBezTo>
                    <a:pt x="9292" y="71"/>
                    <a:pt x="9222" y="1"/>
                    <a:pt x="90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2"/>
            <p:cNvSpPr/>
            <p:nvPr/>
          </p:nvSpPr>
          <p:spPr>
            <a:xfrm>
              <a:off x="4794238" y="2608225"/>
              <a:ext cx="290675" cy="493750"/>
            </a:xfrm>
            <a:custGeom>
              <a:rect b="b" l="l" r="r" t="t"/>
              <a:pathLst>
                <a:path extrusionOk="0" h="19750" w="11627">
                  <a:moveTo>
                    <a:pt x="1970" y="942"/>
                  </a:moveTo>
                  <a:lnTo>
                    <a:pt x="1970" y="942"/>
                  </a:lnTo>
                  <a:cubicBezTo>
                    <a:pt x="1831" y="1168"/>
                    <a:pt x="1831" y="1377"/>
                    <a:pt x="1831" y="1604"/>
                  </a:cubicBezTo>
                  <a:lnTo>
                    <a:pt x="1831" y="18164"/>
                  </a:lnTo>
                  <a:cubicBezTo>
                    <a:pt x="1831" y="18443"/>
                    <a:pt x="1831" y="18669"/>
                    <a:pt x="1970" y="18878"/>
                  </a:cubicBezTo>
                  <a:cubicBezTo>
                    <a:pt x="1168" y="18443"/>
                    <a:pt x="593" y="17571"/>
                    <a:pt x="593" y="16630"/>
                  </a:cubicBezTo>
                  <a:lnTo>
                    <a:pt x="593" y="3190"/>
                  </a:lnTo>
                  <a:cubicBezTo>
                    <a:pt x="593" y="2179"/>
                    <a:pt x="1168" y="1377"/>
                    <a:pt x="1970" y="942"/>
                  </a:cubicBezTo>
                  <a:close/>
                  <a:moveTo>
                    <a:pt x="10023" y="663"/>
                  </a:moveTo>
                  <a:cubicBezTo>
                    <a:pt x="10616" y="663"/>
                    <a:pt x="11052" y="1099"/>
                    <a:pt x="11052" y="1604"/>
                  </a:cubicBezTo>
                  <a:lnTo>
                    <a:pt x="11052" y="18164"/>
                  </a:lnTo>
                  <a:cubicBezTo>
                    <a:pt x="11052" y="18739"/>
                    <a:pt x="10616" y="19175"/>
                    <a:pt x="10023" y="19175"/>
                  </a:cubicBezTo>
                  <a:lnTo>
                    <a:pt x="3417" y="19175"/>
                  </a:lnTo>
                  <a:cubicBezTo>
                    <a:pt x="2842" y="19175"/>
                    <a:pt x="2406" y="18739"/>
                    <a:pt x="2406" y="18164"/>
                  </a:cubicBezTo>
                  <a:lnTo>
                    <a:pt x="2406" y="1604"/>
                  </a:lnTo>
                  <a:cubicBezTo>
                    <a:pt x="2406" y="1099"/>
                    <a:pt x="2842" y="663"/>
                    <a:pt x="3417" y="663"/>
                  </a:cubicBezTo>
                  <a:close/>
                  <a:moveTo>
                    <a:pt x="3138" y="0"/>
                  </a:moveTo>
                  <a:cubicBezTo>
                    <a:pt x="1395" y="0"/>
                    <a:pt x="0" y="1447"/>
                    <a:pt x="0" y="3190"/>
                  </a:cubicBezTo>
                  <a:lnTo>
                    <a:pt x="0" y="16630"/>
                  </a:lnTo>
                  <a:cubicBezTo>
                    <a:pt x="0" y="18373"/>
                    <a:pt x="1395" y="19750"/>
                    <a:pt x="3138" y="19750"/>
                  </a:cubicBezTo>
                  <a:lnTo>
                    <a:pt x="10023" y="19750"/>
                  </a:lnTo>
                  <a:cubicBezTo>
                    <a:pt x="10895" y="19750"/>
                    <a:pt x="11627" y="19035"/>
                    <a:pt x="11627" y="18164"/>
                  </a:cubicBezTo>
                  <a:lnTo>
                    <a:pt x="11627" y="1604"/>
                  </a:lnTo>
                  <a:cubicBezTo>
                    <a:pt x="11627" y="733"/>
                    <a:pt x="10895" y="0"/>
                    <a:pt x="100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2"/>
            <p:cNvSpPr/>
            <p:nvPr/>
          </p:nvSpPr>
          <p:spPr>
            <a:xfrm>
              <a:off x="4861788" y="2847900"/>
              <a:ext cx="201350" cy="16575"/>
            </a:xfrm>
            <a:custGeom>
              <a:rect b="b" l="l" r="r" t="t"/>
              <a:pathLst>
                <a:path extrusionOk="0" h="663" w="8054">
                  <a:moveTo>
                    <a:pt x="0" y="1"/>
                  </a:moveTo>
                  <a:lnTo>
                    <a:pt x="0" y="663"/>
                  </a:lnTo>
                  <a:lnTo>
                    <a:pt x="8053" y="663"/>
                  </a:lnTo>
                  <a:lnTo>
                    <a:pt x="80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2"/>
            <p:cNvSpPr/>
            <p:nvPr/>
          </p:nvSpPr>
          <p:spPr>
            <a:xfrm>
              <a:off x="4816013" y="2847900"/>
              <a:ext cx="14850" cy="16575"/>
            </a:xfrm>
            <a:custGeom>
              <a:rect b="b" l="l" r="r" t="t"/>
              <a:pathLst>
                <a:path extrusionOk="0" h="663" w="594">
                  <a:moveTo>
                    <a:pt x="1" y="1"/>
                  </a:moveTo>
                  <a:lnTo>
                    <a:pt x="1" y="663"/>
                  </a:lnTo>
                  <a:lnTo>
                    <a:pt x="594" y="663"/>
                  </a:lnTo>
                  <a:lnTo>
                    <a:pt x="5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42"/>
          <p:cNvGrpSpPr/>
          <p:nvPr/>
        </p:nvGrpSpPr>
        <p:grpSpPr>
          <a:xfrm>
            <a:off x="4692688" y="3382300"/>
            <a:ext cx="493775" cy="493750"/>
            <a:chOff x="4692688" y="3334675"/>
            <a:chExt cx="493775" cy="493750"/>
          </a:xfrm>
        </p:grpSpPr>
        <p:sp>
          <p:nvSpPr>
            <p:cNvPr id="1686" name="Google Shape;1686;p42"/>
            <p:cNvSpPr/>
            <p:nvPr/>
          </p:nvSpPr>
          <p:spPr>
            <a:xfrm>
              <a:off x="4908838" y="3358200"/>
              <a:ext cx="68875" cy="54500"/>
            </a:xfrm>
            <a:custGeom>
              <a:rect b="b" l="l" r="r" t="t"/>
              <a:pathLst>
                <a:path extrusionOk="0" h="2180" w="2755">
                  <a:moveTo>
                    <a:pt x="297" y="0"/>
                  </a:moveTo>
                  <a:lnTo>
                    <a:pt x="1" y="297"/>
                  </a:lnTo>
                  <a:lnTo>
                    <a:pt x="1238" y="2179"/>
                  </a:lnTo>
                  <a:lnTo>
                    <a:pt x="2755" y="297"/>
                  </a:lnTo>
                  <a:lnTo>
                    <a:pt x="24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2"/>
            <p:cNvSpPr/>
            <p:nvPr/>
          </p:nvSpPr>
          <p:spPr>
            <a:xfrm>
              <a:off x="4770713" y="3343825"/>
              <a:ext cx="169100" cy="90650"/>
            </a:xfrm>
            <a:custGeom>
              <a:rect b="b" l="l" r="r" t="t"/>
              <a:pathLst>
                <a:path extrusionOk="0" h="3626" w="6764">
                  <a:moveTo>
                    <a:pt x="0" y="0"/>
                  </a:moveTo>
                  <a:lnTo>
                    <a:pt x="0" y="3626"/>
                  </a:lnTo>
                  <a:lnTo>
                    <a:pt x="6763" y="3626"/>
                  </a:lnTo>
                  <a:cubicBezTo>
                    <a:pt x="6763" y="1586"/>
                    <a:pt x="5090" y="0"/>
                    <a:pt x="3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2"/>
            <p:cNvSpPr/>
            <p:nvPr/>
          </p:nvSpPr>
          <p:spPr>
            <a:xfrm>
              <a:off x="4939788" y="3343825"/>
              <a:ext cx="168675" cy="90650"/>
            </a:xfrm>
            <a:custGeom>
              <a:rect b="b" l="l" r="r" t="t"/>
              <a:pathLst>
                <a:path extrusionOk="0" h="3626" w="6747">
                  <a:moveTo>
                    <a:pt x="3696" y="0"/>
                  </a:moveTo>
                  <a:cubicBezTo>
                    <a:pt x="1674" y="0"/>
                    <a:pt x="0" y="1586"/>
                    <a:pt x="0" y="3626"/>
                  </a:cubicBezTo>
                  <a:lnTo>
                    <a:pt x="6746" y="3626"/>
                  </a:lnTo>
                  <a:lnTo>
                    <a:pt x="67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2"/>
            <p:cNvSpPr/>
            <p:nvPr/>
          </p:nvSpPr>
          <p:spPr>
            <a:xfrm>
              <a:off x="4768963" y="3695925"/>
              <a:ext cx="341225" cy="132500"/>
            </a:xfrm>
            <a:custGeom>
              <a:rect b="b" l="l" r="r" t="t"/>
              <a:pathLst>
                <a:path extrusionOk="0" h="5300" w="13649">
                  <a:moveTo>
                    <a:pt x="13509" y="0"/>
                  </a:moveTo>
                  <a:lnTo>
                    <a:pt x="6833" y="1604"/>
                  </a:lnTo>
                  <a:lnTo>
                    <a:pt x="0" y="210"/>
                  </a:lnTo>
                  <a:lnTo>
                    <a:pt x="70" y="5300"/>
                  </a:lnTo>
                  <a:lnTo>
                    <a:pt x="13649" y="5300"/>
                  </a:lnTo>
                  <a:lnTo>
                    <a:pt x="13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2"/>
            <p:cNvSpPr/>
            <p:nvPr/>
          </p:nvSpPr>
          <p:spPr>
            <a:xfrm>
              <a:off x="5039588" y="3619675"/>
              <a:ext cx="139900" cy="208750"/>
            </a:xfrm>
            <a:custGeom>
              <a:rect b="b" l="l" r="r" t="t"/>
              <a:pathLst>
                <a:path extrusionOk="0" h="8350" w="5596">
                  <a:moveTo>
                    <a:pt x="2754" y="0"/>
                  </a:moveTo>
                  <a:cubicBezTo>
                    <a:pt x="1238" y="0"/>
                    <a:pt x="0" y="1238"/>
                    <a:pt x="0" y="2824"/>
                  </a:cubicBezTo>
                  <a:lnTo>
                    <a:pt x="0" y="5595"/>
                  </a:lnTo>
                  <a:lnTo>
                    <a:pt x="1307" y="8350"/>
                  </a:lnTo>
                  <a:lnTo>
                    <a:pt x="5526" y="8350"/>
                  </a:lnTo>
                  <a:lnTo>
                    <a:pt x="5595" y="2824"/>
                  </a:lnTo>
                  <a:cubicBezTo>
                    <a:pt x="5595" y="1238"/>
                    <a:pt x="4358" y="0"/>
                    <a:pt x="27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2"/>
            <p:cNvSpPr/>
            <p:nvPr/>
          </p:nvSpPr>
          <p:spPr>
            <a:xfrm>
              <a:off x="4700113" y="3619675"/>
              <a:ext cx="139900" cy="208750"/>
            </a:xfrm>
            <a:custGeom>
              <a:rect b="b" l="l" r="r" t="t"/>
              <a:pathLst>
                <a:path extrusionOk="0" h="8350" w="5596">
                  <a:moveTo>
                    <a:pt x="2824" y="0"/>
                  </a:moveTo>
                  <a:cubicBezTo>
                    <a:pt x="1307" y="0"/>
                    <a:pt x="0" y="1238"/>
                    <a:pt x="0" y="2824"/>
                  </a:cubicBezTo>
                  <a:lnTo>
                    <a:pt x="70" y="8350"/>
                  </a:lnTo>
                  <a:lnTo>
                    <a:pt x="4288" y="8350"/>
                  </a:lnTo>
                  <a:lnTo>
                    <a:pt x="5596" y="5595"/>
                  </a:lnTo>
                  <a:lnTo>
                    <a:pt x="5596" y="2824"/>
                  </a:lnTo>
                  <a:cubicBezTo>
                    <a:pt x="5596" y="1238"/>
                    <a:pt x="4358" y="0"/>
                    <a:pt x="2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2"/>
            <p:cNvSpPr/>
            <p:nvPr/>
          </p:nvSpPr>
          <p:spPr>
            <a:xfrm>
              <a:off x="4770713" y="3519875"/>
              <a:ext cx="339475" cy="223125"/>
            </a:xfrm>
            <a:custGeom>
              <a:rect b="b" l="l" r="r" t="t"/>
              <a:pathLst>
                <a:path extrusionOk="0" h="8925" w="13579">
                  <a:moveTo>
                    <a:pt x="0" y="0"/>
                  </a:moveTo>
                  <a:lnTo>
                    <a:pt x="70" y="6746"/>
                  </a:lnTo>
                  <a:lnTo>
                    <a:pt x="6763" y="8925"/>
                  </a:lnTo>
                  <a:lnTo>
                    <a:pt x="13579" y="6537"/>
                  </a:lnTo>
                  <a:lnTo>
                    <a:pt x="135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2"/>
            <p:cNvSpPr/>
            <p:nvPr/>
          </p:nvSpPr>
          <p:spPr>
            <a:xfrm>
              <a:off x="4839988" y="3674125"/>
              <a:ext cx="199625" cy="107225"/>
            </a:xfrm>
            <a:custGeom>
              <a:rect b="b" l="l" r="r" t="t"/>
              <a:pathLst>
                <a:path extrusionOk="0" h="4289" w="7985">
                  <a:moveTo>
                    <a:pt x="279" y="1"/>
                  </a:moveTo>
                  <a:lnTo>
                    <a:pt x="1" y="646"/>
                  </a:lnTo>
                  <a:lnTo>
                    <a:pt x="1" y="1517"/>
                  </a:lnTo>
                  <a:lnTo>
                    <a:pt x="279" y="1517"/>
                  </a:lnTo>
                  <a:lnTo>
                    <a:pt x="3992" y="4289"/>
                  </a:lnTo>
                  <a:lnTo>
                    <a:pt x="7688" y="1517"/>
                  </a:lnTo>
                  <a:lnTo>
                    <a:pt x="7984" y="942"/>
                  </a:lnTo>
                  <a:lnTo>
                    <a:pt x="7984" y="297"/>
                  </a:lnTo>
                  <a:lnTo>
                    <a:pt x="7688" y="1"/>
                  </a:lnTo>
                  <a:lnTo>
                    <a:pt x="3992" y="2755"/>
                  </a:lnTo>
                  <a:lnTo>
                    <a:pt x="2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2"/>
            <p:cNvSpPr/>
            <p:nvPr/>
          </p:nvSpPr>
          <p:spPr>
            <a:xfrm>
              <a:off x="4901438" y="3505050"/>
              <a:ext cx="76275" cy="76300"/>
            </a:xfrm>
            <a:custGeom>
              <a:rect b="b" l="l" r="r" t="t"/>
              <a:pathLst>
                <a:path extrusionOk="0" h="3052" w="3051">
                  <a:moveTo>
                    <a:pt x="1534" y="1"/>
                  </a:moveTo>
                  <a:lnTo>
                    <a:pt x="0" y="2110"/>
                  </a:lnTo>
                  <a:lnTo>
                    <a:pt x="0" y="2476"/>
                  </a:lnTo>
                  <a:lnTo>
                    <a:pt x="1534" y="3051"/>
                  </a:lnTo>
                  <a:lnTo>
                    <a:pt x="3051" y="2476"/>
                  </a:lnTo>
                  <a:lnTo>
                    <a:pt x="3051" y="1831"/>
                  </a:lnTo>
                  <a:lnTo>
                    <a:pt x="15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2"/>
            <p:cNvSpPr/>
            <p:nvPr/>
          </p:nvSpPr>
          <p:spPr>
            <a:xfrm>
              <a:off x="4770713" y="3396100"/>
              <a:ext cx="169100" cy="170850"/>
            </a:xfrm>
            <a:custGeom>
              <a:rect b="b" l="l" r="r" t="t"/>
              <a:pathLst>
                <a:path extrusionOk="0" h="6834" w="6764">
                  <a:moveTo>
                    <a:pt x="3347" y="1"/>
                  </a:moveTo>
                  <a:cubicBezTo>
                    <a:pt x="1534" y="1"/>
                    <a:pt x="0" y="1535"/>
                    <a:pt x="0" y="3417"/>
                  </a:cubicBezTo>
                  <a:cubicBezTo>
                    <a:pt x="0" y="5317"/>
                    <a:pt x="1534" y="6834"/>
                    <a:pt x="3347" y="6834"/>
                  </a:cubicBezTo>
                  <a:cubicBezTo>
                    <a:pt x="5229" y="6834"/>
                    <a:pt x="6763" y="5317"/>
                    <a:pt x="6763" y="3417"/>
                  </a:cubicBezTo>
                  <a:cubicBezTo>
                    <a:pt x="6763" y="1535"/>
                    <a:pt x="5229" y="1"/>
                    <a:pt x="3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2"/>
            <p:cNvSpPr/>
            <p:nvPr/>
          </p:nvSpPr>
          <p:spPr>
            <a:xfrm>
              <a:off x="4939788" y="3396100"/>
              <a:ext cx="168675" cy="170850"/>
            </a:xfrm>
            <a:custGeom>
              <a:rect b="b" l="l" r="r" t="t"/>
              <a:pathLst>
                <a:path extrusionOk="0" h="6834" w="6747">
                  <a:moveTo>
                    <a:pt x="3417" y="1"/>
                  </a:moveTo>
                  <a:cubicBezTo>
                    <a:pt x="1517" y="1"/>
                    <a:pt x="0" y="1535"/>
                    <a:pt x="0" y="3417"/>
                  </a:cubicBezTo>
                  <a:cubicBezTo>
                    <a:pt x="0" y="5317"/>
                    <a:pt x="1517" y="6834"/>
                    <a:pt x="3417" y="6834"/>
                  </a:cubicBezTo>
                  <a:cubicBezTo>
                    <a:pt x="5299" y="6834"/>
                    <a:pt x="6746" y="5317"/>
                    <a:pt x="6746" y="3417"/>
                  </a:cubicBezTo>
                  <a:cubicBezTo>
                    <a:pt x="6746" y="1535"/>
                    <a:pt x="5299" y="1"/>
                    <a:pt x="34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2"/>
            <p:cNvSpPr/>
            <p:nvPr/>
          </p:nvSpPr>
          <p:spPr>
            <a:xfrm>
              <a:off x="4970713" y="3427050"/>
              <a:ext cx="106800" cy="108975"/>
            </a:xfrm>
            <a:custGeom>
              <a:rect b="b" l="l" r="r" t="t"/>
              <a:pathLst>
                <a:path extrusionOk="0" h="4359" w="4272">
                  <a:moveTo>
                    <a:pt x="2180" y="0"/>
                  </a:moveTo>
                  <a:cubicBezTo>
                    <a:pt x="942" y="0"/>
                    <a:pt x="1" y="1029"/>
                    <a:pt x="1" y="2179"/>
                  </a:cubicBezTo>
                  <a:cubicBezTo>
                    <a:pt x="1" y="3347"/>
                    <a:pt x="942" y="4358"/>
                    <a:pt x="2180" y="4358"/>
                  </a:cubicBezTo>
                  <a:cubicBezTo>
                    <a:pt x="3330" y="4358"/>
                    <a:pt x="4272" y="3347"/>
                    <a:pt x="4272" y="2179"/>
                  </a:cubicBezTo>
                  <a:cubicBezTo>
                    <a:pt x="4272" y="1029"/>
                    <a:pt x="3330" y="0"/>
                    <a:pt x="2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2"/>
            <p:cNvSpPr/>
            <p:nvPr/>
          </p:nvSpPr>
          <p:spPr>
            <a:xfrm>
              <a:off x="4801638" y="3427050"/>
              <a:ext cx="107225" cy="108975"/>
            </a:xfrm>
            <a:custGeom>
              <a:rect b="b" l="l" r="r" t="t"/>
              <a:pathLst>
                <a:path extrusionOk="0" h="4359" w="4289">
                  <a:moveTo>
                    <a:pt x="2110" y="0"/>
                  </a:moveTo>
                  <a:cubicBezTo>
                    <a:pt x="942" y="0"/>
                    <a:pt x="1" y="1029"/>
                    <a:pt x="1" y="2179"/>
                  </a:cubicBezTo>
                  <a:cubicBezTo>
                    <a:pt x="1" y="3347"/>
                    <a:pt x="942" y="4358"/>
                    <a:pt x="2110" y="4358"/>
                  </a:cubicBezTo>
                  <a:cubicBezTo>
                    <a:pt x="3347" y="4358"/>
                    <a:pt x="4289" y="3347"/>
                    <a:pt x="4289" y="2179"/>
                  </a:cubicBezTo>
                  <a:cubicBezTo>
                    <a:pt x="4289" y="1029"/>
                    <a:pt x="3347" y="0"/>
                    <a:pt x="2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2"/>
            <p:cNvSpPr/>
            <p:nvPr/>
          </p:nvSpPr>
          <p:spPr>
            <a:xfrm>
              <a:off x="4792488" y="3420075"/>
              <a:ext cx="123800" cy="123350"/>
            </a:xfrm>
            <a:custGeom>
              <a:rect b="b" l="l" r="r" t="t"/>
              <a:pathLst>
                <a:path extrusionOk="0" h="4934" w="4952">
                  <a:moveTo>
                    <a:pt x="2476" y="576"/>
                  </a:moveTo>
                  <a:cubicBezTo>
                    <a:pt x="3487" y="576"/>
                    <a:pt x="4358" y="1447"/>
                    <a:pt x="4358" y="2458"/>
                  </a:cubicBezTo>
                  <a:cubicBezTo>
                    <a:pt x="4358" y="3487"/>
                    <a:pt x="3487" y="4271"/>
                    <a:pt x="2476" y="4271"/>
                  </a:cubicBezTo>
                  <a:cubicBezTo>
                    <a:pt x="1465" y="4271"/>
                    <a:pt x="663" y="3487"/>
                    <a:pt x="663" y="2458"/>
                  </a:cubicBezTo>
                  <a:cubicBezTo>
                    <a:pt x="663" y="1447"/>
                    <a:pt x="1465" y="576"/>
                    <a:pt x="2476" y="576"/>
                  </a:cubicBezTo>
                  <a:close/>
                  <a:moveTo>
                    <a:pt x="2476" y="1"/>
                  </a:moveTo>
                  <a:cubicBezTo>
                    <a:pt x="1168" y="1"/>
                    <a:pt x="1" y="1081"/>
                    <a:pt x="1" y="2458"/>
                  </a:cubicBezTo>
                  <a:cubicBezTo>
                    <a:pt x="1" y="3835"/>
                    <a:pt x="1168" y="4934"/>
                    <a:pt x="2476" y="4934"/>
                  </a:cubicBezTo>
                  <a:cubicBezTo>
                    <a:pt x="3853" y="4934"/>
                    <a:pt x="4951" y="3835"/>
                    <a:pt x="4951" y="2458"/>
                  </a:cubicBezTo>
                  <a:cubicBezTo>
                    <a:pt x="4951" y="1081"/>
                    <a:pt x="3853" y="1"/>
                    <a:pt x="24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2"/>
            <p:cNvSpPr/>
            <p:nvPr/>
          </p:nvSpPr>
          <p:spPr>
            <a:xfrm>
              <a:off x="4846963" y="3450575"/>
              <a:ext cx="16575" cy="61900"/>
            </a:xfrm>
            <a:custGeom>
              <a:rect b="b" l="l" r="r" t="t"/>
              <a:pathLst>
                <a:path extrusionOk="0" h="2476" w="663">
                  <a:moveTo>
                    <a:pt x="0" y="1"/>
                  </a:moveTo>
                  <a:lnTo>
                    <a:pt x="0" y="2476"/>
                  </a:lnTo>
                  <a:lnTo>
                    <a:pt x="663" y="2476"/>
                  </a:lnTo>
                  <a:lnTo>
                    <a:pt x="6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2"/>
            <p:cNvSpPr/>
            <p:nvPr/>
          </p:nvSpPr>
          <p:spPr>
            <a:xfrm>
              <a:off x="4963313" y="3420075"/>
              <a:ext cx="123350" cy="123350"/>
            </a:xfrm>
            <a:custGeom>
              <a:rect b="b" l="l" r="r" t="t"/>
              <a:pathLst>
                <a:path extrusionOk="0" h="4934" w="4934">
                  <a:moveTo>
                    <a:pt x="2476" y="576"/>
                  </a:moveTo>
                  <a:cubicBezTo>
                    <a:pt x="3487" y="576"/>
                    <a:pt x="4289" y="1447"/>
                    <a:pt x="4289" y="2458"/>
                  </a:cubicBezTo>
                  <a:cubicBezTo>
                    <a:pt x="4289" y="3487"/>
                    <a:pt x="3487" y="4271"/>
                    <a:pt x="2476" y="4271"/>
                  </a:cubicBezTo>
                  <a:cubicBezTo>
                    <a:pt x="1447" y="4271"/>
                    <a:pt x="576" y="3487"/>
                    <a:pt x="576" y="2458"/>
                  </a:cubicBezTo>
                  <a:cubicBezTo>
                    <a:pt x="576" y="1447"/>
                    <a:pt x="1447" y="576"/>
                    <a:pt x="2476" y="576"/>
                  </a:cubicBezTo>
                  <a:close/>
                  <a:moveTo>
                    <a:pt x="2476" y="1"/>
                  </a:moveTo>
                  <a:cubicBezTo>
                    <a:pt x="1081" y="1"/>
                    <a:pt x="1" y="1081"/>
                    <a:pt x="1" y="2458"/>
                  </a:cubicBezTo>
                  <a:cubicBezTo>
                    <a:pt x="1" y="3835"/>
                    <a:pt x="1081" y="4934"/>
                    <a:pt x="2476" y="4934"/>
                  </a:cubicBezTo>
                  <a:cubicBezTo>
                    <a:pt x="3783" y="4934"/>
                    <a:pt x="4934" y="3835"/>
                    <a:pt x="4934" y="2458"/>
                  </a:cubicBezTo>
                  <a:cubicBezTo>
                    <a:pt x="4934" y="1081"/>
                    <a:pt x="3783" y="1"/>
                    <a:pt x="24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2"/>
            <p:cNvSpPr/>
            <p:nvPr/>
          </p:nvSpPr>
          <p:spPr>
            <a:xfrm>
              <a:off x="5017788" y="3450575"/>
              <a:ext cx="14400" cy="61900"/>
            </a:xfrm>
            <a:custGeom>
              <a:rect b="b" l="l" r="r" t="t"/>
              <a:pathLst>
                <a:path extrusionOk="0" h="2476" w="576">
                  <a:moveTo>
                    <a:pt x="1" y="1"/>
                  </a:moveTo>
                  <a:lnTo>
                    <a:pt x="1" y="2476"/>
                  </a:lnTo>
                  <a:lnTo>
                    <a:pt x="576" y="2476"/>
                  </a:lnTo>
                  <a:lnTo>
                    <a:pt x="5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2"/>
            <p:cNvSpPr/>
            <p:nvPr/>
          </p:nvSpPr>
          <p:spPr>
            <a:xfrm>
              <a:off x="4801638" y="3743000"/>
              <a:ext cx="14400" cy="85425"/>
            </a:xfrm>
            <a:custGeom>
              <a:rect b="b" l="l" r="r" t="t"/>
              <a:pathLst>
                <a:path extrusionOk="0" h="3417" w="576">
                  <a:moveTo>
                    <a:pt x="1" y="0"/>
                  </a:moveTo>
                  <a:lnTo>
                    <a:pt x="1" y="3417"/>
                  </a:lnTo>
                  <a:lnTo>
                    <a:pt x="576" y="3417"/>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2"/>
            <p:cNvSpPr/>
            <p:nvPr/>
          </p:nvSpPr>
          <p:spPr>
            <a:xfrm>
              <a:off x="4761538" y="3773925"/>
              <a:ext cx="16600" cy="54500"/>
            </a:xfrm>
            <a:custGeom>
              <a:rect b="b" l="l" r="r" t="t"/>
              <a:pathLst>
                <a:path extrusionOk="0" h="2180" w="664">
                  <a:moveTo>
                    <a:pt x="1" y="1"/>
                  </a:moveTo>
                  <a:lnTo>
                    <a:pt x="1" y="2180"/>
                  </a:lnTo>
                  <a:lnTo>
                    <a:pt x="663" y="2180"/>
                  </a:lnTo>
                  <a:lnTo>
                    <a:pt x="6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2"/>
            <p:cNvSpPr/>
            <p:nvPr/>
          </p:nvSpPr>
          <p:spPr>
            <a:xfrm>
              <a:off x="4723638" y="3812275"/>
              <a:ext cx="16150" cy="16150"/>
            </a:xfrm>
            <a:custGeom>
              <a:rect b="b" l="l" r="r" t="t"/>
              <a:pathLst>
                <a:path extrusionOk="0" h="646" w="646">
                  <a:moveTo>
                    <a:pt x="0" y="1"/>
                  </a:moveTo>
                  <a:lnTo>
                    <a:pt x="0" y="646"/>
                  </a:lnTo>
                  <a:lnTo>
                    <a:pt x="645" y="646"/>
                  </a:lnTo>
                  <a:lnTo>
                    <a:pt x="6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2"/>
            <p:cNvSpPr/>
            <p:nvPr/>
          </p:nvSpPr>
          <p:spPr>
            <a:xfrm>
              <a:off x="5063113" y="3743000"/>
              <a:ext cx="16575" cy="85425"/>
            </a:xfrm>
            <a:custGeom>
              <a:rect b="b" l="l" r="r" t="t"/>
              <a:pathLst>
                <a:path extrusionOk="0" h="3417" w="663">
                  <a:moveTo>
                    <a:pt x="0" y="0"/>
                  </a:moveTo>
                  <a:lnTo>
                    <a:pt x="0" y="3417"/>
                  </a:lnTo>
                  <a:lnTo>
                    <a:pt x="663" y="3417"/>
                  </a:lnTo>
                  <a:lnTo>
                    <a:pt x="6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2"/>
            <p:cNvSpPr/>
            <p:nvPr/>
          </p:nvSpPr>
          <p:spPr>
            <a:xfrm>
              <a:off x="5103213" y="3773925"/>
              <a:ext cx="14400" cy="54500"/>
            </a:xfrm>
            <a:custGeom>
              <a:rect b="b" l="l" r="r" t="t"/>
              <a:pathLst>
                <a:path extrusionOk="0" h="2180" w="576">
                  <a:moveTo>
                    <a:pt x="0" y="1"/>
                  </a:moveTo>
                  <a:lnTo>
                    <a:pt x="0" y="2180"/>
                  </a:lnTo>
                  <a:lnTo>
                    <a:pt x="575" y="2180"/>
                  </a:lnTo>
                  <a:lnTo>
                    <a:pt x="5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2"/>
            <p:cNvSpPr/>
            <p:nvPr/>
          </p:nvSpPr>
          <p:spPr>
            <a:xfrm>
              <a:off x="5141113" y="3812275"/>
              <a:ext cx="14850" cy="16150"/>
            </a:xfrm>
            <a:custGeom>
              <a:rect b="b" l="l" r="r" t="t"/>
              <a:pathLst>
                <a:path extrusionOk="0" h="646" w="594">
                  <a:moveTo>
                    <a:pt x="1" y="1"/>
                  </a:moveTo>
                  <a:lnTo>
                    <a:pt x="1" y="646"/>
                  </a:lnTo>
                  <a:lnTo>
                    <a:pt x="593" y="646"/>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2"/>
            <p:cNvSpPr/>
            <p:nvPr/>
          </p:nvSpPr>
          <p:spPr>
            <a:xfrm>
              <a:off x="4692688" y="3334675"/>
              <a:ext cx="493775" cy="493750"/>
            </a:xfrm>
            <a:custGeom>
              <a:rect b="b" l="l" r="r" t="t"/>
              <a:pathLst>
                <a:path extrusionOk="0" h="19750" w="19751">
                  <a:moveTo>
                    <a:pt x="10826" y="1238"/>
                  </a:moveTo>
                  <a:cubicBezTo>
                    <a:pt x="10460" y="1673"/>
                    <a:pt x="10093" y="2179"/>
                    <a:pt x="9884" y="2684"/>
                  </a:cubicBezTo>
                  <a:cubicBezTo>
                    <a:pt x="9658" y="2179"/>
                    <a:pt x="9292" y="1673"/>
                    <a:pt x="8943" y="1238"/>
                  </a:cubicBezTo>
                  <a:close/>
                  <a:moveTo>
                    <a:pt x="5962" y="645"/>
                  </a:moveTo>
                  <a:cubicBezTo>
                    <a:pt x="7775" y="645"/>
                    <a:pt x="9292" y="2022"/>
                    <a:pt x="9518" y="3765"/>
                  </a:cubicBezTo>
                  <a:cubicBezTo>
                    <a:pt x="8856" y="2824"/>
                    <a:pt x="7775" y="2179"/>
                    <a:pt x="6468" y="2179"/>
                  </a:cubicBezTo>
                  <a:cubicBezTo>
                    <a:pt x="5230" y="2179"/>
                    <a:pt x="4062" y="2824"/>
                    <a:pt x="3417" y="3852"/>
                  </a:cubicBezTo>
                  <a:lnTo>
                    <a:pt x="3417" y="645"/>
                  </a:lnTo>
                  <a:close/>
                  <a:moveTo>
                    <a:pt x="16351" y="645"/>
                  </a:moveTo>
                  <a:lnTo>
                    <a:pt x="16351" y="3852"/>
                  </a:lnTo>
                  <a:cubicBezTo>
                    <a:pt x="15689" y="2824"/>
                    <a:pt x="14521" y="2179"/>
                    <a:pt x="13301" y="2179"/>
                  </a:cubicBezTo>
                  <a:cubicBezTo>
                    <a:pt x="11994" y="2179"/>
                    <a:pt x="10895" y="2824"/>
                    <a:pt x="10250" y="3765"/>
                  </a:cubicBezTo>
                  <a:cubicBezTo>
                    <a:pt x="10460" y="2022"/>
                    <a:pt x="11994" y="645"/>
                    <a:pt x="13876" y="645"/>
                  </a:cubicBezTo>
                  <a:close/>
                  <a:moveTo>
                    <a:pt x="6468" y="2754"/>
                  </a:moveTo>
                  <a:cubicBezTo>
                    <a:pt x="8211" y="2754"/>
                    <a:pt x="9588" y="4131"/>
                    <a:pt x="9588" y="5874"/>
                  </a:cubicBezTo>
                  <a:cubicBezTo>
                    <a:pt x="9588" y="7548"/>
                    <a:pt x="8211" y="8925"/>
                    <a:pt x="6468" y="8925"/>
                  </a:cubicBezTo>
                  <a:cubicBezTo>
                    <a:pt x="4794" y="8925"/>
                    <a:pt x="3417" y="7548"/>
                    <a:pt x="3417" y="5874"/>
                  </a:cubicBezTo>
                  <a:cubicBezTo>
                    <a:pt x="3417" y="4131"/>
                    <a:pt x="4794" y="2754"/>
                    <a:pt x="6468" y="2754"/>
                  </a:cubicBezTo>
                  <a:close/>
                  <a:moveTo>
                    <a:pt x="13301" y="2754"/>
                  </a:moveTo>
                  <a:cubicBezTo>
                    <a:pt x="14957" y="2754"/>
                    <a:pt x="16351" y="4131"/>
                    <a:pt x="16351" y="5874"/>
                  </a:cubicBezTo>
                  <a:cubicBezTo>
                    <a:pt x="16351" y="7548"/>
                    <a:pt x="14957" y="8925"/>
                    <a:pt x="13301" y="8925"/>
                  </a:cubicBezTo>
                  <a:cubicBezTo>
                    <a:pt x="11558" y="8925"/>
                    <a:pt x="10163" y="7548"/>
                    <a:pt x="10163" y="5874"/>
                  </a:cubicBezTo>
                  <a:cubicBezTo>
                    <a:pt x="10163" y="4131"/>
                    <a:pt x="11558" y="2754"/>
                    <a:pt x="13301" y="2754"/>
                  </a:cubicBezTo>
                  <a:close/>
                  <a:moveTo>
                    <a:pt x="9884" y="7339"/>
                  </a:moveTo>
                  <a:cubicBezTo>
                    <a:pt x="10163" y="7984"/>
                    <a:pt x="10686" y="8559"/>
                    <a:pt x="11261" y="8925"/>
                  </a:cubicBezTo>
                  <a:lnTo>
                    <a:pt x="9884" y="9587"/>
                  </a:lnTo>
                  <a:lnTo>
                    <a:pt x="8507" y="8925"/>
                  </a:lnTo>
                  <a:cubicBezTo>
                    <a:pt x="9082" y="8559"/>
                    <a:pt x="9588" y="7984"/>
                    <a:pt x="9884" y="7339"/>
                  </a:cubicBezTo>
                  <a:close/>
                  <a:moveTo>
                    <a:pt x="16351" y="7914"/>
                  </a:moveTo>
                  <a:lnTo>
                    <a:pt x="16351" y="11104"/>
                  </a:lnTo>
                  <a:cubicBezTo>
                    <a:pt x="15323" y="11261"/>
                    <a:pt x="14382" y="11906"/>
                    <a:pt x="13946" y="12777"/>
                  </a:cubicBezTo>
                  <a:lnTo>
                    <a:pt x="9884" y="15967"/>
                  </a:lnTo>
                  <a:lnTo>
                    <a:pt x="5805" y="12777"/>
                  </a:lnTo>
                  <a:cubicBezTo>
                    <a:pt x="5370" y="11906"/>
                    <a:pt x="4428" y="11261"/>
                    <a:pt x="3417" y="11104"/>
                  </a:cubicBezTo>
                  <a:lnTo>
                    <a:pt x="3417" y="7914"/>
                  </a:lnTo>
                  <a:cubicBezTo>
                    <a:pt x="4062" y="8925"/>
                    <a:pt x="5230" y="9587"/>
                    <a:pt x="6468" y="9587"/>
                  </a:cubicBezTo>
                  <a:cubicBezTo>
                    <a:pt x="6973" y="9587"/>
                    <a:pt x="7409" y="9517"/>
                    <a:pt x="7845" y="9291"/>
                  </a:cubicBezTo>
                  <a:lnTo>
                    <a:pt x="9884" y="10232"/>
                  </a:lnTo>
                  <a:lnTo>
                    <a:pt x="11994" y="9291"/>
                  </a:lnTo>
                  <a:cubicBezTo>
                    <a:pt x="12342" y="9517"/>
                    <a:pt x="12778" y="9587"/>
                    <a:pt x="13301" y="9587"/>
                  </a:cubicBezTo>
                  <a:cubicBezTo>
                    <a:pt x="14521" y="9587"/>
                    <a:pt x="15689" y="8925"/>
                    <a:pt x="16351" y="7914"/>
                  </a:cubicBezTo>
                  <a:close/>
                  <a:moveTo>
                    <a:pt x="13580" y="13788"/>
                  </a:moveTo>
                  <a:lnTo>
                    <a:pt x="13580" y="14224"/>
                  </a:lnTo>
                  <a:lnTo>
                    <a:pt x="13580" y="14660"/>
                  </a:lnTo>
                  <a:lnTo>
                    <a:pt x="9884" y="17501"/>
                  </a:lnTo>
                  <a:lnTo>
                    <a:pt x="6171" y="14660"/>
                  </a:lnTo>
                  <a:lnTo>
                    <a:pt x="6171" y="14224"/>
                  </a:lnTo>
                  <a:lnTo>
                    <a:pt x="6171" y="13788"/>
                  </a:lnTo>
                  <a:lnTo>
                    <a:pt x="9884" y="16769"/>
                  </a:lnTo>
                  <a:lnTo>
                    <a:pt x="13580" y="13788"/>
                  </a:lnTo>
                  <a:close/>
                  <a:moveTo>
                    <a:pt x="2755" y="0"/>
                  </a:moveTo>
                  <a:lnTo>
                    <a:pt x="2755" y="5874"/>
                  </a:lnTo>
                  <a:lnTo>
                    <a:pt x="2755" y="11104"/>
                  </a:lnTo>
                  <a:cubicBezTo>
                    <a:pt x="1238" y="11261"/>
                    <a:pt x="1" y="12638"/>
                    <a:pt x="1" y="14224"/>
                  </a:cubicBezTo>
                  <a:lnTo>
                    <a:pt x="1" y="19750"/>
                  </a:lnTo>
                  <a:lnTo>
                    <a:pt x="663" y="19750"/>
                  </a:lnTo>
                  <a:lnTo>
                    <a:pt x="663" y="14224"/>
                  </a:lnTo>
                  <a:cubicBezTo>
                    <a:pt x="663" y="12847"/>
                    <a:pt x="1744" y="11766"/>
                    <a:pt x="3121" y="11766"/>
                  </a:cubicBezTo>
                  <a:cubicBezTo>
                    <a:pt x="4428" y="11766"/>
                    <a:pt x="5596" y="12847"/>
                    <a:pt x="5596" y="14224"/>
                  </a:cubicBezTo>
                  <a:lnTo>
                    <a:pt x="5596" y="17274"/>
                  </a:lnTo>
                  <a:lnTo>
                    <a:pt x="6171" y="17274"/>
                  </a:lnTo>
                  <a:lnTo>
                    <a:pt x="6171" y="15461"/>
                  </a:lnTo>
                  <a:lnTo>
                    <a:pt x="9884" y="18303"/>
                  </a:lnTo>
                  <a:lnTo>
                    <a:pt x="13580" y="15461"/>
                  </a:lnTo>
                  <a:lnTo>
                    <a:pt x="13580" y="17274"/>
                  </a:lnTo>
                  <a:lnTo>
                    <a:pt x="14172" y="17274"/>
                  </a:lnTo>
                  <a:lnTo>
                    <a:pt x="14172" y="14224"/>
                  </a:lnTo>
                  <a:cubicBezTo>
                    <a:pt x="14172" y="12847"/>
                    <a:pt x="15323" y="11766"/>
                    <a:pt x="16630" y="11766"/>
                  </a:cubicBezTo>
                  <a:cubicBezTo>
                    <a:pt x="18007" y="11766"/>
                    <a:pt x="19105" y="12847"/>
                    <a:pt x="19105" y="14154"/>
                  </a:cubicBezTo>
                  <a:lnTo>
                    <a:pt x="19105" y="19750"/>
                  </a:lnTo>
                  <a:lnTo>
                    <a:pt x="19750" y="19750"/>
                  </a:lnTo>
                  <a:lnTo>
                    <a:pt x="19750" y="14224"/>
                  </a:lnTo>
                  <a:cubicBezTo>
                    <a:pt x="19750" y="12638"/>
                    <a:pt x="18530" y="11261"/>
                    <a:pt x="16996" y="11104"/>
                  </a:cubicBezTo>
                  <a:lnTo>
                    <a:pt x="16996" y="5874"/>
                  </a:lnTo>
                  <a:lnTo>
                    <a:pt x="16996" y="0"/>
                  </a:lnTo>
                  <a:lnTo>
                    <a:pt x="13876" y="0"/>
                  </a:lnTo>
                  <a:cubicBezTo>
                    <a:pt x="13005" y="0"/>
                    <a:pt x="12272" y="209"/>
                    <a:pt x="11627" y="645"/>
                  </a:cubicBezTo>
                  <a:lnTo>
                    <a:pt x="8141" y="645"/>
                  </a:lnTo>
                  <a:cubicBezTo>
                    <a:pt x="7479" y="209"/>
                    <a:pt x="6764" y="0"/>
                    <a:pt x="5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42"/>
          <p:cNvGrpSpPr/>
          <p:nvPr/>
        </p:nvGrpSpPr>
        <p:grpSpPr>
          <a:xfrm>
            <a:off x="4783338" y="4060675"/>
            <a:ext cx="312475" cy="494200"/>
            <a:chOff x="4783338" y="4060675"/>
            <a:chExt cx="312475" cy="494200"/>
          </a:xfrm>
        </p:grpSpPr>
        <p:sp>
          <p:nvSpPr>
            <p:cNvPr id="1711" name="Google Shape;1711;p42"/>
            <p:cNvSpPr/>
            <p:nvPr/>
          </p:nvSpPr>
          <p:spPr>
            <a:xfrm>
              <a:off x="4796413" y="4086375"/>
              <a:ext cx="292000" cy="461075"/>
            </a:xfrm>
            <a:custGeom>
              <a:rect b="b" l="l" r="r" t="t"/>
              <a:pathLst>
                <a:path extrusionOk="0" h="18443" w="11680">
                  <a:moveTo>
                    <a:pt x="9222" y="7984"/>
                  </a:moveTo>
                  <a:lnTo>
                    <a:pt x="9222" y="16055"/>
                  </a:lnTo>
                  <a:lnTo>
                    <a:pt x="4428" y="16055"/>
                  </a:lnTo>
                  <a:lnTo>
                    <a:pt x="9222" y="7984"/>
                  </a:lnTo>
                  <a:close/>
                  <a:moveTo>
                    <a:pt x="11679" y="1"/>
                  </a:moveTo>
                  <a:lnTo>
                    <a:pt x="0" y="18443"/>
                  </a:lnTo>
                  <a:lnTo>
                    <a:pt x="11679" y="18373"/>
                  </a:lnTo>
                  <a:lnTo>
                    <a:pt x="11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2"/>
            <p:cNvSpPr/>
            <p:nvPr/>
          </p:nvSpPr>
          <p:spPr>
            <a:xfrm>
              <a:off x="4965063" y="4086375"/>
              <a:ext cx="123350" cy="461075"/>
            </a:xfrm>
            <a:custGeom>
              <a:rect b="b" l="l" r="r" t="t"/>
              <a:pathLst>
                <a:path extrusionOk="0" h="18443" w="4934">
                  <a:moveTo>
                    <a:pt x="4933" y="1"/>
                  </a:moveTo>
                  <a:lnTo>
                    <a:pt x="366" y="7043"/>
                  </a:lnTo>
                  <a:lnTo>
                    <a:pt x="227" y="11610"/>
                  </a:lnTo>
                  <a:lnTo>
                    <a:pt x="227" y="11610"/>
                  </a:lnTo>
                  <a:lnTo>
                    <a:pt x="2476" y="7618"/>
                  </a:lnTo>
                  <a:lnTo>
                    <a:pt x="2476" y="16055"/>
                  </a:lnTo>
                  <a:lnTo>
                    <a:pt x="70" y="16055"/>
                  </a:lnTo>
                  <a:lnTo>
                    <a:pt x="0" y="18443"/>
                  </a:lnTo>
                  <a:lnTo>
                    <a:pt x="0" y="18443"/>
                  </a:lnTo>
                  <a:lnTo>
                    <a:pt x="4933" y="18373"/>
                  </a:lnTo>
                  <a:lnTo>
                    <a:pt x="49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2"/>
            <p:cNvSpPr/>
            <p:nvPr/>
          </p:nvSpPr>
          <p:spPr>
            <a:xfrm>
              <a:off x="4783338" y="4060675"/>
              <a:ext cx="312475" cy="494200"/>
            </a:xfrm>
            <a:custGeom>
              <a:rect b="b" l="l" r="r" t="t"/>
              <a:pathLst>
                <a:path extrusionOk="0" h="19768" w="12499">
                  <a:moveTo>
                    <a:pt x="11923" y="2109"/>
                  </a:moveTo>
                  <a:lnTo>
                    <a:pt x="11923" y="4515"/>
                  </a:lnTo>
                  <a:lnTo>
                    <a:pt x="11331" y="4515"/>
                  </a:lnTo>
                  <a:lnTo>
                    <a:pt x="11331" y="5160"/>
                  </a:lnTo>
                  <a:lnTo>
                    <a:pt x="11923" y="5160"/>
                  </a:lnTo>
                  <a:lnTo>
                    <a:pt x="11923" y="6031"/>
                  </a:lnTo>
                  <a:lnTo>
                    <a:pt x="10756" y="6031"/>
                  </a:lnTo>
                  <a:lnTo>
                    <a:pt x="10756" y="6624"/>
                  </a:lnTo>
                  <a:lnTo>
                    <a:pt x="11923" y="6624"/>
                  </a:lnTo>
                  <a:lnTo>
                    <a:pt x="11923" y="7496"/>
                  </a:lnTo>
                  <a:lnTo>
                    <a:pt x="11331" y="7496"/>
                  </a:lnTo>
                  <a:lnTo>
                    <a:pt x="11331" y="8071"/>
                  </a:lnTo>
                  <a:lnTo>
                    <a:pt x="11923" y="8071"/>
                  </a:lnTo>
                  <a:lnTo>
                    <a:pt x="11923" y="8942"/>
                  </a:lnTo>
                  <a:lnTo>
                    <a:pt x="10756" y="8942"/>
                  </a:lnTo>
                  <a:lnTo>
                    <a:pt x="10756" y="9518"/>
                  </a:lnTo>
                  <a:lnTo>
                    <a:pt x="11923" y="9518"/>
                  </a:lnTo>
                  <a:lnTo>
                    <a:pt x="11923" y="10389"/>
                  </a:lnTo>
                  <a:lnTo>
                    <a:pt x="11331" y="10389"/>
                  </a:lnTo>
                  <a:lnTo>
                    <a:pt x="11331" y="10982"/>
                  </a:lnTo>
                  <a:lnTo>
                    <a:pt x="11923" y="10982"/>
                  </a:lnTo>
                  <a:lnTo>
                    <a:pt x="11923" y="11853"/>
                  </a:lnTo>
                  <a:lnTo>
                    <a:pt x="10756" y="11853"/>
                  </a:lnTo>
                  <a:lnTo>
                    <a:pt x="10756" y="12429"/>
                  </a:lnTo>
                  <a:lnTo>
                    <a:pt x="11923" y="12429"/>
                  </a:lnTo>
                  <a:lnTo>
                    <a:pt x="11923" y="13300"/>
                  </a:lnTo>
                  <a:lnTo>
                    <a:pt x="11331" y="13300"/>
                  </a:lnTo>
                  <a:lnTo>
                    <a:pt x="11331" y="13875"/>
                  </a:lnTo>
                  <a:lnTo>
                    <a:pt x="11923" y="13875"/>
                  </a:lnTo>
                  <a:lnTo>
                    <a:pt x="11923" y="14747"/>
                  </a:lnTo>
                  <a:lnTo>
                    <a:pt x="10756" y="14747"/>
                  </a:lnTo>
                  <a:lnTo>
                    <a:pt x="10756" y="15340"/>
                  </a:lnTo>
                  <a:lnTo>
                    <a:pt x="11923" y="15340"/>
                  </a:lnTo>
                  <a:lnTo>
                    <a:pt x="11923" y="16211"/>
                  </a:lnTo>
                  <a:lnTo>
                    <a:pt x="11331" y="16211"/>
                  </a:lnTo>
                  <a:lnTo>
                    <a:pt x="11331" y="16856"/>
                  </a:lnTo>
                  <a:lnTo>
                    <a:pt x="11923" y="16856"/>
                  </a:lnTo>
                  <a:lnTo>
                    <a:pt x="11923" y="17658"/>
                  </a:lnTo>
                  <a:lnTo>
                    <a:pt x="10756" y="17658"/>
                  </a:lnTo>
                  <a:lnTo>
                    <a:pt x="10756" y="18303"/>
                  </a:lnTo>
                  <a:lnTo>
                    <a:pt x="11923" y="18303"/>
                  </a:lnTo>
                  <a:lnTo>
                    <a:pt x="11923" y="19105"/>
                  </a:lnTo>
                  <a:lnTo>
                    <a:pt x="1099" y="19105"/>
                  </a:lnTo>
                  <a:lnTo>
                    <a:pt x="11923" y="2109"/>
                  </a:lnTo>
                  <a:close/>
                  <a:moveTo>
                    <a:pt x="12499" y="0"/>
                  </a:moveTo>
                  <a:lnTo>
                    <a:pt x="1" y="19767"/>
                  </a:lnTo>
                  <a:lnTo>
                    <a:pt x="12499" y="19697"/>
                  </a:lnTo>
                  <a:lnTo>
                    <a:pt x="124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2"/>
            <p:cNvSpPr/>
            <p:nvPr/>
          </p:nvSpPr>
          <p:spPr>
            <a:xfrm>
              <a:off x="4894463" y="4248050"/>
              <a:ext cx="139475" cy="248425"/>
            </a:xfrm>
            <a:custGeom>
              <a:rect b="b" l="l" r="r" t="t"/>
              <a:pathLst>
                <a:path extrusionOk="0" h="9937" w="5579">
                  <a:moveTo>
                    <a:pt x="5003" y="2319"/>
                  </a:moveTo>
                  <a:lnTo>
                    <a:pt x="5003" y="9291"/>
                  </a:lnTo>
                  <a:lnTo>
                    <a:pt x="1011" y="9291"/>
                  </a:lnTo>
                  <a:lnTo>
                    <a:pt x="5003" y="2319"/>
                  </a:lnTo>
                  <a:close/>
                  <a:moveTo>
                    <a:pt x="5578" y="1"/>
                  </a:moveTo>
                  <a:lnTo>
                    <a:pt x="0" y="9936"/>
                  </a:lnTo>
                  <a:lnTo>
                    <a:pt x="5578" y="9936"/>
                  </a:lnTo>
                  <a:lnTo>
                    <a:pt x="5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5" name="Google Shape;1715;p42"/>
          <p:cNvGrpSpPr/>
          <p:nvPr/>
        </p:nvGrpSpPr>
        <p:grpSpPr>
          <a:xfrm>
            <a:off x="5515438" y="1348025"/>
            <a:ext cx="322950" cy="492000"/>
            <a:chOff x="5515438" y="1157525"/>
            <a:chExt cx="322950" cy="492000"/>
          </a:xfrm>
        </p:grpSpPr>
        <p:sp>
          <p:nvSpPr>
            <p:cNvPr id="1716" name="Google Shape;1716;p42"/>
            <p:cNvSpPr/>
            <p:nvPr/>
          </p:nvSpPr>
          <p:spPr>
            <a:xfrm>
              <a:off x="5787813" y="1527925"/>
              <a:ext cx="45350" cy="99825"/>
            </a:xfrm>
            <a:custGeom>
              <a:rect b="b" l="l" r="r" t="t"/>
              <a:pathLst>
                <a:path extrusionOk="0" h="3993" w="1814">
                  <a:moveTo>
                    <a:pt x="0" y="1"/>
                  </a:moveTo>
                  <a:lnTo>
                    <a:pt x="0" y="3992"/>
                  </a:lnTo>
                  <a:lnTo>
                    <a:pt x="1813" y="3992"/>
                  </a:lnTo>
                  <a:lnTo>
                    <a:pt x="18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2"/>
            <p:cNvSpPr/>
            <p:nvPr/>
          </p:nvSpPr>
          <p:spPr>
            <a:xfrm>
              <a:off x="5517188" y="1527925"/>
              <a:ext cx="47100" cy="99825"/>
            </a:xfrm>
            <a:custGeom>
              <a:rect b="b" l="l" r="r" t="t"/>
              <a:pathLst>
                <a:path extrusionOk="0" h="3993" w="1884">
                  <a:moveTo>
                    <a:pt x="1" y="1"/>
                  </a:moveTo>
                  <a:lnTo>
                    <a:pt x="1" y="3992"/>
                  </a:lnTo>
                  <a:lnTo>
                    <a:pt x="1883" y="3992"/>
                  </a:lnTo>
                  <a:lnTo>
                    <a:pt x="18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2"/>
            <p:cNvSpPr/>
            <p:nvPr/>
          </p:nvSpPr>
          <p:spPr>
            <a:xfrm>
              <a:off x="5526338" y="1527925"/>
              <a:ext cx="45350" cy="30975"/>
            </a:xfrm>
            <a:custGeom>
              <a:rect b="b" l="l" r="r" t="t"/>
              <a:pathLst>
                <a:path extrusionOk="0" h="1239" w="1814">
                  <a:moveTo>
                    <a:pt x="1" y="1"/>
                  </a:moveTo>
                  <a:lnTo>
                    <a:pt x="1" y="1238"/>
                  </a:lnTo>
                  <a:lnTo>
                    <a:pt x="1814" y="1238"/>
                  </a:lnTo>
                  <a:lnTo>
                    <a:pt x="18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2"/>
            <p:cNvSpPr/>
            <p:nvPr/>
          </p:nvSpPr>
          <p:spPr>
            <a:xfrm>
              <a:off x="5787813" y="1527925"/>
              <a:ext cx="45350" cy="30975"/>
            </a:xfrm>
            <a:custGeom>
              <a:rect b="b" l="l" r="r" t="t"/>
              <a:pathLst>
                <a:path extrusionOk="0" h="1239" w="1814">
                  <a:moveTo>
                    <a:pt x="0" y="1"/>
                  </a:moveTo>
                  <a:lnTo>
                    <a:pt x="0" y="1238"/>
                  </a:lnTo>
                  <a:lnTo>
                    <a:pt x="1813" y="1238"/>
                  </a:lnTo>
                  <a:lnTo>
                    <a:pt x="18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2"/>
            <p:cNvSpPr/>
            <p:nvPr/>
          </p:nvSpPr>
          <p:spPr>
            <a:xfrm>
              <a:off x="5564263" y="1497000"/>
              <a:ext cx="223575" cy="145125"/>
            </a:xfrm>
            <a:custGeom>
              <a:rect b="b" l="l" r="r" t="t"/>
              <a:pathLst>
                <a:path extrusionOk="0" h="5805" w="8943">
                  <a:moveTo>
                    <a:pt x="0" y="0"/>
                  </a:moveTo>
                  <a:lnTo>
                    <a:pt x="0" y="5805"/>
                  </a:lnTo>
                  <a:lnTo>
                    <a:pt x="8942" y="5805"/>
                  </a:lnTo>
                  <a:lnTo>
                    <a:pt x="89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2"/>
            <p:cNvSpPr/>
            <p:nvPr/>
          </p:nvSpPr>
          <p:spPr>
            <a:xfrm>
              <a:off x="5709363" y="1497000"/>
              <a:ext cx="47525" cy="76275"/>
            </a:xfrm>
            <a:custGeom>
              <a:rect b="b" l="l" r="r" t="t"/>
              <a:pathLst>
                <a:path extrusionOk="0" h="3051" w="1901">
                  <a:moveTo>
                    <a:pt x="1" y="0"/>
                  </a:moveTo>
                  <a:lnTo>
                    <a:pt x="1" y="2475"/>
                  </a:lnTo>
                  <a:lnTo>
                    <a:pt x="960" y="3051"/>
                  </a:lnTo>
                  <a:lnTo>
                    <a:pt x="1901" y="2475"/>
                  </a:lnTo>
                  <a:lnTo>
                    <a:pt x="19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2"/>
            <p:cNvSpPr/>
            <p:nvPr/>
          </p:nvSpPr>
          <p:spPr>
            <a:xfrm>
              <a:off x="5602613" y="1497000"/>
              <a:ext cx="47075" cy="76275"/>
            </a:xfrm>
            <a:custGeom>
              <a:rect b="b" l="l" r="r" t="t"/>
              <a:pathLst>
                <a:path extrusionOk="0" h="3051" w="1883">
                  <a:moveTo>
                    <a:pt x="0" y="0"/>
                  </a:moveTo>
                  <a:lnTo>
                    <a:pt x="0" y="2475"/>
                  </a:lnTo>
                  <a:lnTo>
                    <a:pt x="941" y="3051"/>
                  </a:lnTo>
                  <a:lnTo>
                    <a:pt x="1883" y="2475"/>
                  </a:lnTo>
                  <a:lnTo>
                    <a:pt x="18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2"/>
            <p:cNvSpPr/>
            <p:nvPr/>
          </p:nvSpPr>
          <p:spPr>
            <a:xfrm>
              <a:off x="5571663" y="1611600"/>
              <a:ext cx="214000" cy="30525"/>
            </a:xfrm>
            <a:custGeom>
              <a:rect b="b" l="l" r="r" t="t"/>
              <a:pathLst>
                <a:path extrusionOk="0" h="1221" w="8560">
                  <a:moveTo>
                    <a:pt x="1" y="0"/>
                  </a:moveTo>
                  <a:lnTo>
                    <a:pt x="1" y="1221"/>
                  </a:lnTo>
                  <a:lnTo>
                    <a:pt x="8559" y="1221"/>
                  </a:lnTo>
                  <a:lnTo>
                    <a:pt x="85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2"/>
            <p:cNvSpPr/>
            <p:nvPr/>
          </p:nvSpPr>
          <p:spPr>
            <a:xfrm>
              <a:off x="5595188" y="1164925"/>
              <a:ext cx="37950" cy="99825"/>
            </a:xfrm>
            <a:custGeom>
              <a:rect b="b" l="l" r="r" t="t"/>
              <a:pathLst>
                <a:path extrusionOk="0" h="3993" w="1518">
                  <a:moveTo>
                    <a:pt x="1" y="1"/>
                  </a:moveTo>
                  <a:lnTo>
                    <a:pt x="1" y="3992"/>
                  </a:lnTo>
                  <a:lnTo>
                    <a:pt x="1517" y="3992"/>
                  </a:lnTo>
                  <a:lnTo>
                    <a:pt x="15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2"/>
            <p:cNvSpPr/>
            <p:nvPr/>
          </p:nvSpPr>
          <p:spPr>
            <a:xfrm>
              <a:off x="5725938" y="1164925"/>
              <a:ext cx="37925" cy="99825"/>
            </a:xfrm>
            <a:custGeom>
              <a:rect b="b" l="l" r="r" t="t"/>
              <a:pathLst>
                <a:path extrusionOk="0" h="3993" w="1517">
                  <a:moveTo>
                    <a:pt x="0" y="1"/>
                  </a:moveTo>
                  <a:lnTo>
                    <a:pt x="0" y="3992"/>
                  </a:lnTo>
                  <a:lnTo>
                    <a:pt x="1517" y="3992"/>
                  </a:lnTo>
                  <a:lnTo>
                    <a:pt x="15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2"/>
            <p:cNvSpPr/>
            <p:nvPr/>
          </p:nvSpPr>
          <p:spPr>
            <a:xfrm>
              <a:off x="5564263" y="1264725"/>
              <a:ext cx="230550" cy="232300"/>
            </a:xfrm>
            <a:custGeom>
              <a:rect b="b" l="l" r="r" t="t"/>
              <a:pathLst>
                <a:path extrusionOk="0" h="9292" w="9222">
                  <a:moveTo>
                    <a:pt x="140" y="0"/>
                  </a:moveTo>
                  <a:cubicBezTo>
                    <a:pt x="70" y="0"/>
                    <a:pt x="0" y="70"/>
                    <a:pt x="0" y="140"/>
                  </a:cubicBezTo>
                  <a:lnTo>
                    <a:pt x="0" y="9291"/>
                  </a:lnTo>
                  <a:lnTo>
                    <a:pt x="9221" y="9291"/>
                  </a:lnTo>
                  <a:lnTo>
                    <a:pt x="9221" y="802"/>
                  </a:lnTo>
                  <a:cubicBezTo>
                    <a:pt x="9221" y="366"/>
                    <a:pt x="8855" y="0"/>
                    <a:pt x="8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2"/>
            <p:cNvSpPr/>
            <p:nvPr/>
          </p:nvSpPr>
          <p:spPr>
            <a:xfrm>
              <a:off x="5595188" y="1342725"/>
              <a:ext cx="168675" cy="76275"/>
            </a:xfrm>
            <a:custGeom>
              <a:rect b="b" l="l" r="r" t="t"/>
              <a:pathLst>
                <a:path extrusionOk="0" h="3051" w="6747">
                  <a:moveTo>
                    <a:pt x="1" y="0"/>
                  </a:moveTo>
                  <a:lnTo>
                    <a:pt x="1" y="3051"/>
                  </a:lnTo>
                  <a:lnTo>
                    <a:pt x="6747" y="3051"/>
                  </a:lnTo>
                  <a:lnTo>
                    <a:pt x="67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2"/>
            <p:cNvSpPr/>
            <p:nvPr/>
          </p:nvSpPr>
          <p:spPr>
            <a:xfrm>
              <a:off x="5564263" y="1466050"/>
              <a:ext cx="230550" cy="30975"/>
            </a:xfrm>
            <a:custGeom>
              <a:rect b="b" l="l" r="r" t="t"/>
              <a:pathLst>
                <a:path extrusionOk="0" h="1239" w="9222">
                  <a:moveTo>
                    <a:pt x="0" y="0"/>
                  </a:moveTo>
                  <a:lnTo>
                    <a:pt x="0" y="1238"/>
                  </a:lnTo>
                  <a:lnTo>
                    <a:pt x="9221" y="1238"/>
                  </a:lnTo>
                  <a:lnTo>
                    <a:pt x="92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2"/>
            <p:cNvSpPr/>
            <p:nvPr/>
          </p:nvSpPr>
          <p:spPr>
            <a:xfrm>
              <a:off x="5595188" y="1342725"/>
              <a:ext cx="168675" cy="30975"/>
            </a:xfrm>
            <a:custGeom>
              <a:rect b="b" l="l" r="r" t="t"/>
              <a:pathLst>
                <a:path extrusionOk="0" h="1239" w="6747">
                  <a:moveTo>
                    <a:pt x="1" y="0"/>
                  </a:moveTo>
                  <a:lnTo>
                    <a:pt x="1" y="1238"/>
                  </a:lnTo>
                  <a:lnTo>
                    <a:pt x="6747" y="1238"/>
                  </a:lnTo>
                  <a:lnTo>
                    <a:pt x="67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2"/>
            <p:cNvSpPr/>
            <p:nvPr/>
          </p:nvSpPr>
          <p:spPr>
            <a:xfrm>
              <a:off x="5629613" y="1373675"/>
              <a:ext cx="16600" cy="21800"/>
            </a:xfrm>
            <a:custGeom>
              <a:rect b="b" l="l" r="r" t="t"/>
              <a:pathLst>
                <a:path extrusionOk="0" h="872" w="664">
                  <a:moveTo>
                    <a:pt x="1" y="0"/>
                  </a:moveTo>
                  <a:lnTo>
                    <a:pt x="1" y="872"/>
                  </a:lnTo>
                  <a:lnTo>
                    <a:pt x="663" y="872"/>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2"/>
            <p:cNvSpPr/>
            <p:nvPr/>
          </p:nvSpPr>
          <p:spPr>
            <a:xfrm>
              <a:off x="5560763" y="1511375"/>
              <a:ext cx="230550" cy="138150"/>
            </a:xfrm>
            <a:custGeom>
              <a:rect b="b" l="l" r="r" t="t"/>
              <a:pathLst>
                <a:path extrusionOk="0" h="5526" w="9222">
                  <a:moveTo>
                    <a:pt x="1" y="0"/>
                  </a:moveTo>
                  <a:lnTo>
                    <a:pt x="1" y="5526"/>
                  </a:lnTo>
                  <a:lnTo>
                    <a:pt x="9222" y="5526"/>
                  </a:lnTo>
                  <a:lnTo>
                    <a:pt x="9222" y="0"/>
                  </a:lnTo>
                  <a:lnTo>
                    <a:pt x="8647" y="0"/>
                  </a:lnTo>
                  <a:lnTo>
                    <a:pt x="8647" y="4951"/>
                  </a:lnTo>
                  <a:lnTo>
                    <a:pt x="576" y="4951"/>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2"/>
            <p:cNvSpPr/>
            <p:nvPr/>
          </p:nvSpPr>
          <p:spPr>
            <a:xfrm>
              <a:off x="5584313" y="1157525"/>
              <a:ext cx="52750" cy="92400"/>
            </a:xfrm>
            <a:custGeom>
              <a:rect b="b" l="l" r="r" t="t"/>
              <a:pathLst>
                <a:path extrusionOk="0" h="3696" w="2110">
                  <a:moveTo>
                    <a:pt x="0" y="0"/>
                  </a:moveTo>
                  <a:lnTo>
                    <a:pt x="0" y="3696"/>
                  </a:lnTo>
                  <a:lnTo>
                    <a:pt x="575" y="3696"/>
                  </a:lnTo>
                  <a:lnTo>
                    <a:pt x="575" y="576"/>
                  </a:lnTo>
                  <a:lnTo>
                    <a:pt x="1517" y="576"/>
                  </a:lnTo>
                  <a:lnTo>
                    <a:pt x="1517" y="3696"/>
                  </a:lnTo>
                  <a:lnTo>
                    <a:pt x="2109" y="3696"/>
                  </a:lnTo>
                  <a:lnTo>
                    <a:pt x="21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2"/>
            <p:cNvSpPr/>
            <p:nvPr/>
          </p:nvSpPr>
          <p:spPr>
            <a:xfrm>
              <a:off x="5715038" y="1157525"/>
              <a:ext cx="54500" cy="92400"/>
            </a:xfrm>
            <a:custGeom>
              <a:rect b="b" l="l" r="r" t="t"/>
              <a:pathLst>
                <a:path extrusionOk="0" h="3696" w="2180">
                  <a:moveTo>
                    <a:pt x="0" y="0"/>
                  </a:moveTo>
                  <a:lnTo>
                    <a:pt x="0" y="3696"/>
                  </a:lnTo>
                  <a:lnTo>
                    <a:pt x="576" y="3696"/>
                  </a:lnTo>
                  <a:lnTo>
                    <a:pt x="576" y="576"/>
                  </a:lnTo>
                  <a:lnTo>
                    <a:pt x="1517" y="576"/>
                  </a:lnTo>
                  <a:lnTo>
                    <a:pt x="1517" y="3696"/>
                  </a:lnTo>
                  <a:lnTo>
                    <a:pt x="2179" y="3696"/>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2"/>
            <p:cNvSpPr/>
            <p:nvPr/>
          </p:nvSpPr>
          <p:spPr>
            <a:xfrm>
              <a:off x="5653163" y="1210250"/>
              <a:ext cx="45350" cy="23550"/>
            </a:xfrm>
            <a:custGeom>
              <a:rect b="b" l="l" r="r" t="t"/>
              <a:pathLst>
                <a:path extrusionOk="0" h="942" w="1814">
                  <a:moveTo>
                    <a:pt x="0" y="0"/>
                  </a:moveTo>
                  <a:lnTo>
                    <a:pt x="0" y="942"/>
                  </a:lnTo>
                  <a:lnTo>
                    <a:pt x="593" y="942"/>
                  </a:lnTo>
                  <a:lnTo>
                    <a:pt x="593" y="645"/>
                  </a:lnTo>
                  <a:lnTo>
                    <a:pt x="1238" y="645"/>
                  </a:lnTo>
                  <a:lnTo>
                    <a:pt x="1238" y="942"/>
                  </a:lnTo>
                  <a:lnTo>
                    <a:pt x="1813" y="942"/>
                  </a:lnTo>
                  <a:lnTo>
                    <a:pt x="18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2"/>
            <p:cNvSpPr/>
            <p:nvPr/>
          </p:nvSpPr>
          <p:spPr>
            <a:xfrm>
              <a:off x="5591713" y="1333575"/>
              <a:ext cx="177825" cy="92850"/>
            </a:xfrm>
            <a:custGeom>
              <a:rect b="b" l="l" r="r" t="t"/>
              <a:pathLst>
                <a:path extrusionOk="0" h="3714" w="7113">
                  <a:moveTo>
                    <a:pt x="6450" y="663"/>
                  </a:moveTo>
                  <a:lnTo>
                    <a:pt x="6450" y="1238"/>
                  </a:lnTo>
                  <a:lnTo>
                    <a:pt x="6171" y="1238"/>
                  </a:lnTo>
                  <a:lnTo>
                    <a:pt x="6171" y="1883"/>
                  </a:lnTo>
                  <a:lnTo>
                    <a:pt x="6450" y="1883"/>
                  </a:lnTo>
                  <a:lnTo>
                    <a:pt x="6450" y="3121"/>
                  </a:lnTo>
                  <a:lnTo>
                    <a:pt x="576" y="3121"/>
                  </a:lnTo>
                  <a:lnTo>
                    <a:pt x="576" y="1883"/>
                  </a:lnTo>
                  <a:lnTo>
                    <a:pt x="942" y="1883"/>
                  </a:lnTo>
                  <a:lnTo>
                    <a:pt x="942" y="1238"/>
                  </a:lnTo>
                  <a:lnTo>
                    <a:pt x="576" y="1238"/>
                  </a:lnTo>
                  <a:lnTo>
                    <a:pt x="576" y="663"/>
                  </a:lnTo>
                  <a:close/>
                  <a:moveTo>
                    <a:pt x="0" y="0"/>
                  </a:moveTo>
                  <a:lnTo>
                    <a:pt x="0" y="3713"/>
                  </a:lnTo>
                  <a:lnTo>
                    <a:pt x="7112" y="3713"/>
                  </a:lnTo>
                  <a:lnTo>
                    <a:pt x="71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2"/>
            <p:cNvSpPr/>
            <p:nvPr/>
          </p:nvSpPr>
          <p:spPr>
            <a:xfrm>
              <a:off x="5800438" y="1518775"/>
              <a:ext cx="37950" cy="116375"/>
            </a:xfrm>
            <a:custGeom>
              <a:rect b="b" l="l" r="r" t="t"/>
              <a:pathLst>
                <a:path extrusionOk="0" h="4655" w="1518">
                  <a:moveTo>
                    <a:pt x="1" y="1"/>
                  </a:moveTo>
                  <a:lnTo>
                    <a:pt x="1" y="663"/>
                  </a:lnTo>
                  <a:lnTo>
                    <a:pt x="873" y="663"/>
                  </a:lnTo>
                  <a:lnTo>
                    <a:pt x="873" y="1238"/>
                  </a:lnTo>
                  <a:lnTo>
                    <a:pt x="280" y="1238"/>
                  </a:lnTo>
                  <a:lnTo>
                    <a:pt x="280" y="1883"/>
                  </a:lnTo>
                  <a:lnTo>
                    <a:pt x="873" y="1883"/>
                  </a:lnTo>
                  <a:lnTo>
                    <a:pt x="873" y="4062"/>
                  </a:lnTo>
                  <a:lnTo>
                    <a:pt x="1" y="4062"/>
                  </a:lnTo>
                  <a:lnTo>
                    <a:pt x="1" y="4655"/>
                  </a:lnTo>
                  <a:lnTo>
                    <a:pt x="1518" y="4655"/>
                  </a:lnTo>
                  <a:lnTo>
                    <a:pt x="1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2"/>
            <p:cNvSpPr/>
            <p:nvPr/>
          </p:nvSpPr>
          <p:spPr>
            <a:xfrm>
              <a:off x="5515438" y="1518775"/>
              <a:ext cx="37950" cy="116375"/>
            </a:xfrm>
            <a:custGeom>
              <a:rect b="b" l="l" r="r" t="t"/>
              <a:pathLst>
                <a:path extrusionOk="0" h="4655" w="1518">
                  <a:moveTo>
                    <a:pt x="1" y="1"/>
                  </a:moveTo>
                  <a:lnTo>
                    <a:pt x="1" y="4655"/>
                  </a:lnTo>
                  <a:lnTo>
                    <a:pt x="1517" y="4655"/>
                  </a:lnTo>
                  <a:lnTo>
                    <a:pt x="1517" y="4062"/>
                  </a:lnTo>
                  <a:lnTo>
                    <a:pt x="576" y="4062"/>
                  </a:lnTo>
                  <a:lnTo>
                    <a:pt x="576" y="1883"/>
                  </a:lnTo>
                  <a:lnTo>
                    <a:pt x="1221" y="1883"/>
                  </a:lnTo>
                  <a:lnTo>
                    <a:pt x="1221" y="1238"/>
                  </a:lnTo>
                  <a:lnTo>
                    <a:pt x="576" y="1238"/>
                  </a:lnTo>
                  <a:lnTo>
                    <a:pt x="576" y="663"/>
                  </a:lnTo>
                  <a:lnTo>
                    <a:pt x="1517" y="663"/>
                  </a:lnTo>
                  <a:lnTo>
                    <a:pt x="15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2"/>
            <p:cNvSpPr/>
            <p:nvPr/>
          </p:nvSpPr>
          <p:spPr>
            <a:xfrm>
              <a:off x="5598688" y="1456900"/>
              <a:ext cx="154275" cy="16575"/>
            </a:xfrm>
            <a:custGeom>
              <a:rect b="b" l="l" r="r" t="t"/>
              <a:pathLst>
                <a:path extrusionOk="0" h="663" w="6171">
                  <a:moveTo>
                    <a:pt x="0" y="0"/>
                  </a:moveTo>
                  <a:lnTo>
                    <a:pt x="0" y="663"/>
                  </a:lnTo>
                  <a:lnTo>
                    <a:pt x="6171" y="663"/>
                  </a:lnTo>
                  <a:lnTo>
                    <a:pt x="61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2"/>
            <p:cNvSpPr/>
            <p:nvPr/>
          </p:nvSpPr>
          <p:spPr>
            <a:xfrm>
              <a:off x="5584313" y="1604200"/>
              <a:ext cx="185225" cy="14400"/>
            </a:xfrm>
            <a:custGeom>
              <a:rect b="b" l="l" r="r" t="t"/>
              <a:pathLst>
                <a:path extrusionOk="0" h="576" w="7409">
                  <a:moveTo>
                    <a:pt x="0" y="0"/>
                  </a:moveTo>
                  <a:lnTo>
                    <a:pt x="0" y="575"/>
                  </a:lnTo>
                  <a:lnTo>
                    <a:pt x="7408" y="575"/>
                  </a:lnTo>
                  <a:lnTo>
                    <a:pt x="7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2"/>
            <p:cNvSpPr/>
            <p:nvPr/>
          </p:nvSpPr>
          <p:spPr>
            <a:xfrm>
              <a:off x="5615238" y="1527925"/>
              <a:ext cx="14400" cy="14400"/>
            </a:xfrm>
            <a:custGeom>
              <a:rect b="b" l="l" r="r" t="t"/>
              <a:pathLst>
                <a:path extrusionOk="0" h="576" w="576">
                  <a:moveTo>
                    <a:pt x="1" y="1"/>
                  </a:moveTo>
                  <a:lnTo>
                    <a:pt x="1" y="576"/>
                  </a:lnTo>
                  <a:lnTo>
                    <a:pt x="576" y="576"/>
                  </a:lnTo>
                  <a:lnTo>
                    <a:pt x="5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2"/>
            <p:cNvSpPr/>
            <p:nvPr/>
          </p:nvSpPr>
          <p:spPr>
            <a:xfrm>
              <a:off x="5553363" y="1241200"/>
              <a:ext cx="247100" cy="341225"/>
            </a:xfrm>
            <a:custGeom>
              <a:rect b="b" l="l" r="r" t="t"/>
              <a:pathLst>
                <a:path extrusionOk="0" h="13649" w="9884">
                  <a:moveTo>
                    <a:pt x="8507" y="1220"/>
                  </a:moveTo>
                  <a:cubicBezTo>
                    <a:pt x="8943" y="1220"/>
                    <a:pt x="9222" y="1586"/>
                    <a:pt x="9222" y="2022"/>
                  </a:cubicBezTo>
                  <a:lnTo>
                    <a:pt x="9222" y="8628"/>
                  </a:lnTo>
                  <a:lnTo>
                    <a:pt x="8646" y="8628"/>
                  </a:lnTo>
                  <a:lnTo>
                    <a:pt x="8646" y="9291"/>
                  </a:lnTo>
                  <a:lnTo>
                    <a:pt x="9222" y="9291"/>
                  </a:lnTo>
                  <a:lnTo>
                    <a:pt x="9222" y="9866"/>
                  </a:lnTo>
                  <a:lnTo>
                    <a:pt x="576" y="9866"/>
                  </a:lnTo>
                  <a:lnTo>
                    <a:pt x="576" y="9291"/>
                  </a:lnTo>
                  <a:lnTo>
                    <a:pt x="1238" y="9291"/>
                  </a:lnTo>
                  <a:lnTo>
                    <a:pt x="1238" y="8628"/>
                  </a:lnTo>
                  <a:lnTo>
                    <a:pt x="576" y="8628"/>
                  </a:lnTo>
                  <a:lnTo>
                    <a:pt x="576" y="2022"/>
                  </a:lnTo>
                  <a:cubicBezTo>
                    <a:pt x="576" y="1586"/>
                    <a:pt x="942" y="1220"/>
                    <a:pt x="1378" y="1220"/>
                  </a:cubicBezTo>
                  <a:close/>
                  <a:moveTo>
                    <a:pt x="3417" y="10528"/>
                  </a:moveTo>
                  <a:lnTo>
                    <a:pt x="3417" y="12481"/>
                  </a:lnTo>
                  <a:lnTo>
                    <a:pt x="2755" y="12916"/>
                  </a:lnTo>
                  <a:lnTo>
                    <a:pt x="2110" y="12481"/>
                  </a:lnTo>
                  <a:lnTo>
                    <a:pt x="2110" y="10528"/>
                  </a:lnTo>
                  <a:close/>
                  <a:moveTo>
                    <a:pt x="7705" y="10528"/>
                  </a:moveTo>
                  <a:lnTo>
                    <a:pt x="7705" y="12481"/>
                  </a:lnTo>
                  <a:lnTo>
                    <a:pt x="7043" y="12916"/>
                  </a:lnTo>
                  <a:lnTo>
                    <a:pt x="6467" y="12481"/>
                  </a:lnTo>
                  <a:lnTo>
                    <a:pt x="6467" y="10528"/>
                  </a:lnTo>
                  <a:close/>
                  <a:moveTo>
                    <a:pt x="3992" y="0"/>
                  </a:moveTo>
                  <a:lnTo>
                    <a:pt x="3992" y="645"/>
                  </a:lnTo>
                  <a:lnTo>
                    <a:pt x="1378" y="645"/>
                  </a:lnTo>
                  <a:cubicBezTo>
                    <a:pt x="576" y="645"/>
                    <a:pt x="0" y="1220"/>
                    <a:pt x="0" y="2022"/>
                  </a:cubicBezTo>
                  <a:lnTo>
                    <a:pt x="0" y="10528"/>
                  </a:lnTo>
                  <a:lnTo>
                    <a:pt x="1534" y="10528"/>
                  </a:lnTo>
                  <a:lnTo>
                    <a:pt x="1534" y="12847"/>
                  </a:lnTo>
                  <a:lnTo>
                    <a:pt x="2755" y="13649"/>
                  </a:lnTo>
                  <a:lnTo>
                    <a:pt x="3992" y="12847"/>
                  </a:lnTo>
                  <a:lnTo>
                    <a:pt x="3992" y="10528"/>
                  </a:lnTo>
                  <a:lnTo>
                    <a:pt x="5892" y="10528"/>
                  </a:lnTo>
                  <a:lnTo>
                    <a:pt x="5892" y="12847"/>
                  </a:lnTo>
                  <a:lnTo>
                    <a:pt x="7043" y="13649"/>
                  </a:lnTo>
                  <a:lnTo>
                    <a:pt x="8280" y="12847"/>
                  </a:lnTo>
                  <a:lnTo>
                    <a:pt x="8280" y="10528"/>
                  </a:lnTo>
                  <a:lnTo>
                    <a:pt x="9884" y="10528"/>
                  </a:lnTo>
                  <a:lnTo>
                    <a:pt x="9884" y="2022"/>
                  </a:lnTo>
                  <a:cubicBezTo>
                    <a:pt x="9884" y="1220"/>
                    <a:pt x="9222" y="645"/>
                    <a:pt x="8507" y="645"/>
                  </a:cubicBezTo>
                  <a:lnTo>
                    <a:pt x="5805" y="645"/>
                  </a:lnTo>
                  <a:lnTo>
                    <a:pt x="5805" y="0"/>
                  </a:lnTo>
                  <a:lnTo>
                    <a:pt x="5230" y="0"/>
                  </a:lnTo>
                  <a:lnTo>
                    <a:pt x="5230" y="645"/>
                  </a:lnTo>
                  <a:lnTo>
                    <a:pt x="4585" y="645"/>
                  </a:lnTo>
                  <a:lnTo>
                    <a:pt x="4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2"/>
            <p:cNvSpPr/>
            <p:nvPr/>
          </p:nvSpPr>
          <p:spPr>
            <a:xfrm>
              <a:off x="5722438" y="1527925"/>
              <a:ext cx="16150" cy="14400"/>
            </a:xfrm>
            <a:custGeom>
              <a:rect b="b" l="l" r="r" t="t"/>
              <a:pathLst>
                <a:path extrusionOk="0" h="576" w="646">
                  <a:moveTo>
                    <a:pt x="1" y="1"/>
                  </a:moveTo>
                  <a:lnTo>
                    <a:pt x="1" y="576"/>
                  </a:lnTo>
                  <a:lnTo>
                    <a:pt x="646" y="576"/>
                  </a:lnTo>
                  <a:lnTo>
                    <a:pt x="6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2"/>
            <p:cNvSpPr/>
            <p:nvPr/>
          </p:nvSpPr>
          <p:spPr>
            <a:xfrm>
              <a:off x="5622213" y="1364525"/>
              <a:ext cx="116375" cy="16125"/>
            </a:xfrm>
            <a:custGeom>
              <a:rect b="b" l="l" r="r" t="t"/>
              <a:pathLst>
                <a:path extrusionOk="0" h="645" w="4655">
                  <a:moveTo>
                    <a:pt x="1" y="0"/>
                  </a:moveTo>
                  <a:lnTo>
                    <a:pt x="1" y="645"/>
                  </a:lnTo>
                  <a:lnTo>
                    <a:pt x="4655" y="645"/>
                  </a:lnTo>
                  <a:lnTo>
                    <a:pt x="46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4" name="Google Shape;1744;p42"/>
          <p:cNvSpPr/>
          <p:nvPr/>
        </p:nvSpPr>
        <p:spPr>
          <a:xfrm>
            <a:off x="5676688" y="2033800"/>
            <a:ext cx="92850" cy="38375"/>
          </a:xfrm>
          <a:custGeom>
            <a:rect b="b" l="l" r="r" t="t"/>
            <a:pathLst>
              <a:path extrusionOk="0" h="1535" w="3714">
                <a:moveTo>
                  <a:pt x="1" y="1"/>
                </a:moveTo>
                <a:lnTo>
                  <a:pt x="1" y="1535"/>
                </a:lnTo>
                <a:lnTo>
                  <a:pt x="3713" y="1535"/>
                </a:lnTo>
                <a:lnTo>
                  <a:pt x="37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2"/>
          <p:cNvSpPr/>
          <p:nvPr/>
        </p:nvSpPr>
        <p:spPr>
          <a:xfrm>
            <a:off x="5715038" y="2057350"/>
            <a:ext cx="92400" cy="38375"/>
          </a:xfrm>
          <a:custGeom>
            <a:rect b="b" l="l" r="r" t="t"/>
            <a:pathLst>
              <a:path extrusionOk="0" h="1535" w="3696">
                <a:moveTo>
                  <a:pt x="0" y="0"/>
                </a:moveTo>
                <a:lnTo>
                  <a:pt x="0" y="1534"/>
                </a:lnTo>
                <a:lnTo>
                  <a:pt x="3696" y="1534"/>
                </a:lnTo>
                <a:lnTo>
                  <a:pt x="36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2"/>
          <p:cNvSpPr/>
          <p:nvPr/>
        </p:nvSpPr>
        <p:spPr>
          <a:xfrm>
            <a:off x="5430038" y="2333625"/>
            <a:ext cx="115950" cy="23550"/>
          </a:xfrm>
          <a:custGeom>
            <a:rect b="b" l="l" r="r" t="t"/>
            <a:pathLst>
              <a:path extrusionOk="0" h="942" w="4638">
                <a:moveTo>
                  <a:pt x="0" y="0"/>
                </a:moveTo>
                <a:lnTo>
                  <a:pt x="0" y="942"/>
                </a:lnTo>
                <a:lnTo>
                  <a:pt x="4637" y="942"/>
                </a:lnTo>
                <a:lnTo>
                  <a:pt x="46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2"/>
          <p:cNvSpPr/>
          <p:nvPr/>
        </p:nvSpPr>
        <p:spPr>
          <a:xfrm>
            <a:off x="5807413" y="2333625"/>
            <a:ext cx="116400" cy="23550"/>
          </a:xfrm>
          <a:custGeom>
            <a:rect b="b" l="l" r="r" t="t"/>
            <a:pathLst>
              <a:path extrusionOk="0" h="942" w="4656">
                <a:moveTo>
                  <a:pt x="1" y="0"/>
                </a:moveTo>
                <a:lnTo>
                  <a:pt x="1" y="942"/>
                </a:lnTo>
                <a:lnTo>
                  <a:pt x="4655" y="942"/>
                </a:lnTo>
                <a:lnTo>
                  <a:pt x="46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2"/>
          <p:cNvSpPr/>
          <p:nvPr/>
        </p:nvSpPr>
        <p:spPr>
          <a:xfrm>
            <a:off x="5430038" y="2355400"/>
            <a:ext cx="115950" cy="156050"/>
          </a:xfrm>
          <a:custGeom>
            <a:rect b="b" l="l" r="r" t="t"/>
            <a:pathLst>
              <a:path extrusionOk="0" h="6242" w="4638">
                <a:moveTo>
                  <a:pt x="0" y="1"/>
                </a:moveTo>
                <a:lnTo>
                  <a:pt x="0" y="6241"/>
                </a:lnTo>
                <a:lnTo>
                  <a:pt x="4637" y="6241"/>
                </a:lnTo>
                <a:lnTo>
                  <a:pt x="46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2"/>
          <p:cNvSpPr/>
          <p:nvPr/>
        </p:nvSpPr>
        <p:spPr>
          <a:xfrm>
            <a:off x="5807413" y="2355400"/>
            <a:ext cx="116400" cy="156050"/>
          </a:xfrm>
          <a:custGeom>
            <a:rect b="b" l="l" r="r" t="t"/>
            <a:pathLst>
              <a:path extrusionOk="0" h="6242" w="4656">
                <a:moveTo>
                  <a:pt x="1" y="1"/>
                </a:moveTo>
                <a:lnTo>
                  <a:pt x="1" y="6241"/>
                </a:lnTo>
                <a:lnTo>
                  <a:pt x="4655" y="6241"/>
                </a:lnTo>
                <a:lnTo>
                  <a:pt x="46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2"/>
          <p:cNvSpPr/>
          <p:nvPr/>
        </p:nvSpPr>
        <p:spPr>
          <a:xfrm>
            <a:off x="5537238" y="2249950"/>
            <a:ext cx="277625" cy="21825"/>
          </a:xfrm>
          <a:custGeom>
            <a:rect b="b" l="l" r="r" t="t"/>
            <a:pathLst>
              <a:path extrusionOk="0" h="873" w="11105">
                <a:moveTo>
                  <a:pt x="1" y="1"/>
                </a:moveTo>
                <a:lnTo>
                  <a:pt x="1" y="872"/>
                </a:lnTo>
                <a:lnTo>
                  <a:pt x="11104" y="872"/>
                </a:lnTo>
                <a:lnTo>
                  <a:pt x="111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2"/>
          <p:cNvSpPr/>
          <p:nvPr/>
        </p:nvSpPr>
        <p:spPr>
          <a:xfrm>
            <a:off x="5522413" y="2226425"/>
            <a:ext cx="309000" cy="23550"/>
          </a:xfrm>
          <a:custGeom>
            <a:rect b="b" l="l" r="r" t="t"/>
            <a:pathLst>
              <a:path extrusionOk="0" h="942" w="12360">
                <a:moveTo>
                  <a:pt x="1" y="0"/>
                </a:moveTo>
                <a:lnTo>
                  <a:pt x="1" y="942"/>
                </a:lnTo>
                <a:lnTo>
                  <a:pt x="12360" y="942"/>
                </a:lnTo>
                <a:lnTo>
                  <a:pt x="123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2"/>
          <p:cNvSpPr/>
          <p:nvPr/>
        </p:nvSpPr>
        <p:spPr>
          <a:xfrm>
            <a:off x="5506288" y="2141000"/>
            <a:ext cx="339500" cy="85450"/>
          </a:xfrm>
          <a:custGeom>
            <a:rect b="b" l="l" r="r" t="t"/>
            <a:pathLst>
              <a:path extrusionOk="0" h="3418" w="13580">
                <a:moveTo>
                  <a:pt x="6817" y="1"/>
                </a:moveTo>
                <a:lnTo>
                  <a:pt x="1" y="2180"/>
                </a:lnTo>
                <a:lnTo>
                  <a:pt x="1" y="3417"/>
                </a:lnTo>
                <a:lnTo>
                  <a:pt x="13580" y="3417"/>
                </a:lnTo>
                <a:lnTo>
                  <a:pt x="13580" y="2180"/>
                </a:lnTo>
                <a:lnTo>
                  <a:pt x="68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2"/>
          <p:cNvSpPr/>
          <p:nvPr/>
        </p:nvSpPr>
        <p:spPr>
          <a:xfrm>
            <a:off x="5545963" y="2271750"/>
            <a:ext cx="261475" cy="239700"/>
          </a:xfrm>
          <a:custGeom>
            <a:rect b="b" l="l" r="r" t="t"/>
            <a:pathLst>
              <a:path extrusionOk="0" h="9588" w="10459">
                <a:moveTo>
                  <a:pt x="0" y="0"/>
                </a:moveTo>
                <a:lnTo>
                  <a:pt x="0" y="9587"/>
                </a:lnTo>
                <a:lnTo>
                  <a:pt x="10459" y="9587"/>
                </a:lnTo>
                <a:lnTo>
                  <a:pt x="104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2"/>
          <p:cNvSpPr/>
          <p:nvPr/>
        </p:nvSpPr>
        <p:spPr>
          <a:xfrm>
            <a:off x="5584313" y="2302675"/>
            <a:ext cx="14400" cy="177825"/>
          </a:xfrm>
          <a:custGeom>
            <a:rect b="b" l="l" r="r" t="t"/>
            <a:pathLst>
              <a:path extrusionOk="0" h="7113" w="576">
                <a:moveTo>
                  <a:pt x="0" y="1"/>
                </a:moveTo>
                <a:lnTo>
                  <a:pt x="0" y="7113"/>
                </a:lnTo>
                <a:lnTo>
                  <a:pt x="575" y="7113"/>
                </a:lnTo>
                <a:lnTo>
                  <a:pt x="5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2"/>
          <p:cNvSpPr/>
          <p:nvPr/>
        </p:nvSpPr>
        <p:spPr>
          <a:xfrm>
            <a:off x="5629613" y="2302675"/>
            <a:ext cx="16600" cy="177825"/>
          </a:xfrm>
          <a:custGeom>
            <a:rect b="b" l="l" r="r" t="t"/>
            <a:pathLst>
              <a:path extrusionOk="0" h="7113" w="664">
                <a:moveTo>
                  <a:pt x="1" y="1"/>
                </a:moveTo>
                <a:lnTo>
                  <a:pt x="1" y="7113"/>
                </a:lnTo>
                <a:lnTo>
                  <a:pt x="663" y="7113"/>
                </a:lnTo>
                <a:lnTo>
                  <a:pt x="6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2"/>
          <p:cNvSpPr/>
          <p:nvPr/>
        </p:nvSpPr>
        <p:spPr>
          <a:xfrm>
            <a:off x="5676688" y="2302675"/>
            <a:ext cx="14850" cy="177825"/>
          </a:xfrm>
          <a:custGeom>
            <a:rect b="b" l="l" r="r" t="t"/>
            <a:pathLst>
              <a:path extrusionOk="0" h="7113" w="594">
                <a:moveTo>
                  <a:pt x="1" y="1"/>
                </a:moveTo>
                <a:lnTo>
                  <a:pt x="1" y="7113"/>
                </a:lnTo>
                <a:lnTo>
                  <a:pt x="593" y="7113"/>
                </a:lnTo>
                <a:lnTo>
                  <a:pt x="5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2"/>
          <p:cNvSpPr/>
          <p:nvPr/>
        </p:nvSpPr>
        <p:spPr>
          <a:xfrm>
            <a:off x="5722438" y="2302675"/>
            <a:ext cx="16150" cy="177825"/>
          </a:xfrm>
          <a:custGeom>
            <a:rect b="b" l="l" r="r" t="t"/>
            <a:pathLst>
              <a:path extrusionOk="0" h="7113" w="646">
                <a:moveTo>
                  <a:pt x="1" y="1"/>
                </a:moveTo>
                <a:lnTo>
                  <a:pt x="1" y="7113"/>
                </a:lnTo>
                <a:lnTo>
                  <a:pt x="646" y="7113"/>
                </a:lnTo>
                <a:lnTo>
                  <a:pt x="6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2"/>
          <p:cNvSpPr/>
          <p:nvPr/>
        </p:nvSpPr>
        <p:spPr>
          <a:xfrm>
            <a:off x="5769513" y="2302675"/>
            <a:ext cx="14400" cy="177825"/>
          </a:xfrm>
          <a:custGeom>
            <a:rect b="b" l="l" r="r" t="t"/>
            <a:pathLst>
              <a:path extrusionOk="0" h="7113" w="576">
                <a:moveTo>
                  <a:pt x="0" y="1"/>
                </a:moveTo>
                <a:lnTo>
                  <a:pt x="0" y="7113"/>
                </a:lnTo>
                <a:lnTo>
                  <a:pt x="576" y="7113"/>
                </a:lnTo>
                <a:lnTo>
                  <a:pt x="5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2"/>
          <p:cNvSpPr/>
          <p:nvPr/>
        </p:nvSpPr>
        <p:spPr>
          <a:xfrm>
            <a:off x="5430038" y="2504000"/>
            <a:ext cx="493775" cy="14850"/>
          </a:xfrm>
          <a:custGeom>
            <a:rect b="b" l="l" r="r" t="t"/>
            <a:pathLst>
              <a:path extrusionOk="0" h="594" w="19751">
                <a:moveTo>
                  <a:pt x="0" y="1"/>
                </a:moveTo>
                <a:lnTo>
                  <a:pt x="0" y="594"/>
                </a:lnTo>
                <a:lnTo>
                  <a:pt x="19750" y="594"/>
                </a:lnTo>
                <a:lnTo>
                  <a:pt x="197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2"/>
          <p:cNvSpPr/>
          <p:nvPr/>
        </p:nvSpPr>
        <p:spPr>
          <a:xfrm>
            <a:off x="5537238" y="2264325"/>
            <a:ext cx="277625" cy="232750"/>
          </a:xfrm>
          <a:custGeom>
            <a:rect b="b" l="l" r="r" t="t"/>
            <a:pathLst>
              <a:path extrusionOk="0" h="9310" w="11105">
                <a:moveTo>
                  <a:pt x="1" y="1"/>
                </a:moveTo>
                <a:lnTo>
                  <a:pt x="1" y="9309"/>
                </a:lnTo>
                <a:lnTo>
                  <a:pt x="645" y="9309"/>
                </a:lnTo>
                <a:lnTo>
                  <a:pt x="645" y="663"/>
                </a:lnTo>
                <a:lnTo>
                  <a:pt x="10529" y="663"/>
                </a:lnTo>
                <a:lnTo>
                  <a:pt x="10529" y="9309"/>
                </a:lnTo>
                <a:lnTo>
                  <a:pt x="11104" y="9309"/>
                </a:lnTo>
                <a:lnTo>
                  <a:pt x="111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2"/>
          <p:cNvSpPr/>
          <p:nvPr/>
        </p:nvSpPr>
        <p:spPr>
          <a:xfrm>
            <a:off x="5567738" y="2288300"/>
            <a:ext cx="30975" cy="207025"/>
          </a:xfrm>
          <a:custGeom>
            <a:rect b="b" l="l" r="r" t="t"/>
            <a:pathLst>
              <a:path extrusionOk="0" h="8281" w="1239">
                <a:moveTo>
                  <a:pt x="1" y="1"/>
                </a:moveTo>
                <a:lnTo>
                  <a:pt x="1" y="576"/>
                </a:lnTo>
                <a:lnTo>
                  <a:pt x="367" y="576"/>
                </a:lnTo>
                <a:lnTo>
                  <a:pt x="367" y="7688"/>
                </a:lnTo>
                <a:lnTo>
                  <a:pt x="1" y="7688"/>
                </a:lnTo>
                <a:lnTo>
                  <a:pt x="1" y="8280"/>
                </a:lnTo>
                <a:lnTo>
                  <a:pt x="1238" y="8280"/>
                </a:lnTo>
                <a:lnTo>
                  <a:pt x="1238" y="7688"/>
                </a:lnTo>
                <a:lnTo>
                  <a:pt x="959" y="7688"/>
                </a:lnTo>
                <a:lnTo>
                  <a:pt x="959" y="576"/>
                </a:lnTo>
                <a:lnTo>
                  <a:pt x="1238" y="576"/>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2"/>
          <p:cNvSpPr/>
          <p:nvPr/>
        </p:nvSpPr>
        <p:spPr>
          <a:xfrm>
            <a:off x="5615238" y="2288300"/>
            <a:ext cx="30975" cy="207025"/>
          </a:xfrm>
          <a:custGeom>
            <a:rect b="b" l="l" r="r" t="t"/>
            <a:pathLst>
              <a:path extrusionOk="0" h="8281" w="1239">
                <a:moveTo>
                  <a:pt x="1" y="1"/>
                </a:moveTo>
                <a:lnTo>
                  <a:pt x="1" y="576"/>
                </a:lnTo>
                <a:lnTo>
                  <a:pt x="280" y="576"/>
                </a:lnTo>
                <a:lnTo>
                  <a:pt x="280" y="7688"/>
                </a:lnTo>
                <a:lnTo>
                  <a:pt x="1" y="7688"/>
                </a:lnTo>
                <a:lnTo>
                  <a:pt x="1" y="8280"/>
                </a:lnTo>
                <a:lnTo>
                  <a:pt x="1238" y="8280"/>
                </a:lnTo>
                <a:lnTo>
                  <a:pt x="1238" y="7688"/>
                </a:lnTo>
                <a:lnTo>
                  <a:pt x="872" y="7688"/>
                </a:lnTo>
                <a:lnTo>
                  <a:pt x="872" y="576"/>
                </a:lnTo>
                <a:lnTo>
                  <a:pt x="1238" y="576"/>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2"/>
          <p:cNvSpPr/>
          <p:nvPr/>
        </p:nvSpPr>
        <p:spPr>
          <a:xfrm>
            <a:off x="5660563" y="2288300"/>
            <a:ext cx="30975" cy="207025"/>
          </a:xfrm>
          <a:custGeom>
            <a:rect b="b" l="l" r="r" t="t"/>
            <a:pathLst>
              <a:path extrusionOk="0" h="8281" w="1239">
                <a:moveTo>
                  <a:pt x="1" y="1"/>
                </a:moveTo>
                <a:lnTo>
                  <a:pt x="1" y="576"/>
                </a:lnTo>
                <a:lnTo>
                  <a:pt x="367" y="576"/>
                </a:lnTo>
                <a:lnTo>
                  <a:pt x="367" y="7688"/>
                </a:lnTo>
                <a:lnTo>
                  <a:pt x="1" y="7688"/>
                </a:lnTo>
                <a:lnTo>
                  <a:pt x="1" y="8280"/>
                </a:lnTo>
                <a:lnTo>
                  <a:pt x="1238" y="8280"/>
                </a:lnTo>
                <a:lnTo>
                  <a:pt x="1238" y="7688"/>
                </a:lnTo>
                <a:lnTo>
                  <a:pt x="942" y="7688"/>
                </a:lnTo>
                <a:lnTo>
                  <a:pt x="942" y="576"/>
                </a:lnTo>
                <a:lnTo>
                  <a:pt x="1238" y="576"/>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2"/>
          <p:cNvSpPr/>
          <p:nvPr/>
        </p:nvSpPr>
        <p:spPr>
          <a:xfrm>
            <a:off x="5707638" y="2288300"/>
            <a:ext cx="30950" cy="207025"/>
          </a:xfrm>
          <a:custGeom>
            <a:rect b="b" l="l" r="r" t="t"/>
            <a:pathLst>
              <a:path extrusionOk="0" h="8281" w="1238">
                <a:moveTo>
                  <a:pt x="0" y="1"/>
                </a:moveTo>
                <a:lnTo>
                  <a:pt x="0" y="576"/>
                </a:lnTo>
                <a:lnTo>
                  <a:pt x="296" y="576"/>
                </a:lnTo>
                <a:lnTo>
                  <a:pt x="296" y="7688"/>
                </a:lnTo>
                <a:lnTo>
                  <a:pt x="0" y="7688"/>
                </a:lnTo>
                <a:lnTo>
                  <a:pt x="0" y="8280"/>
                </a:lnTo>
                <a:lnTo>
                  <a:pt x="1238" y="8280"/>
                </a:lnTo>
                <a:lnTo>
                  <a:pt x="1238" y="7688"/>
                </a:lnTo>
                <a:lnTo>
                  <a:pt x="872" y="7688"/>
                </a:lnTo>
                <a:lnTo>
                  <a:pt x="872" y="576"/>
                </a:lnTo>
                <a:lnTo>
                  <a:pt x="1238" y="576"/>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2"/>
          <p:cNvSpPr/>
          <p:nvPr/>
        </p:nvSpPr>
        <p:spPr>
          <a:xfrm>
            <a:off x="5752938" y="2288300"/>
            <a:ext cx="30975" cy="207025"/>
          </a:xfrm>
          <a:custGeom>
            <a:rect b="b" l="l" r="r" t="t"/>
            <a:pathLst>
              <a:path extrusionOk="0" h="8281" w="1239">
                <a:moveTo>
                  <a:pt x="1" y="1"/>
                </a:moveTo>
                <a:lnTo>
                  <a:pt x="1" y="576"/>
                </a:lnTo>
                <a:lnTo>
                  <a:pt x="297" y="576"/>
                </a:lnTo>
                <a:lnTo>
                  <a:pt x="297" y="7688"/>
                </a:lnTo>
                <a:lnTo>
                  <a:pt x="1" y="7688"/>
                </a:lnTo>
                <a:lnTo>
                  <a:pt x="1" y="8280"/>
                </a:lnTo>
                <a:lnTo>
                  <a:pt x="1239" y="8280"/>
                </a:lnTo>
                <a:lnTo>
                  <a:pt x="1239" y="7688"/>
                </a:lnTo>
                <a:lnTo>
                  <a:pt x="960" y="7688"/>
                </a:lnTo>
                <a:lnTo>
                  <a:pt x="960" y="576"/>
                </a:lnTo>
                <a:lnTo>
                  <a:pt x="1239" y="576"/>
                </a:lnTo>
                <a:lnTo>
                  <a:pt x="12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2"/>
          <p:cNvSpPr/>
          <p:nvPr/>
        </p:nvSpPr>
        <p:spPr>
          <a:xfrm>
            <a:off x="5522413" y="2242550"/>
            <a:ext cx="309000" cy="14825"/>
          </a:xfrm>
          <a:custGeom>
            <a:rect b="b" l="l" r="r" t="t"/>
            <a:pathLst>
              <a:path extrusionOk="0" h="593" w="12360">
                <a:moveTo>
                  <a:pt x="1" y="0"/>
                </a:moveTo>
                <a:lnTo>
                  <a:pt x="1" y="593"/>
                </a:lnTo>
                <a:lnTo>
                  <a:pt x="12360" y="593"/>
                </a:lnTo>
                <a:lnTo>
                  <a:pt x="123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2"/>
          <p:cNvSpPr/>
          <p:nvPr/>
        </p:nvSpPr>
        <p:spPr>
          <a:xfrm>
            <a:off x="5430038" y="2326225"/>
            <a:ext cx="99825" cy="16575"/>
          </a:xfrm>
          <a:custGeom>
            <a:rect b="b" l="l" r="r" t="t"/>
            <a:pathLst>
              <a:path extrusionOk="0" h="663" w="3993">
                <a:moveTo>
                  <a:pt x="0" y="0"/>
                </a:moveTo>
                <a:lnTo>
                  <a:pt x="0" y="662"/>
                </a:lnTo>
                <a:lnTo>
                  <a:pt x="3992" y="662"/>
                </a:lnTo>
                <a:lnTo>
                  <a:pt x="39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2"/>
          <p:cNvSpPr/>
          <p:nvPr/>
        </p:nvSpPr>
        <p:spPr>
          <a:xfrm>
            <a:off x="5498888" y="2026825"/>
            <a:ext cx="354325" cy="207025"/>
          </a:xfrm>
          <a:custGeom>
            <a:rect b="b" l="l" r="r" t="t"/>
            <a:pathLst>
              <a:path extrusionOk="0" h="8281" w="14173">
                <a:moveTo>
                  <a:pt x="7113" y="4934"/>
                </a:moveTo>
                <a:lnTo>
                  <a:pt x="13580" y="6973"/>
                </a:lnTo>
                <a:lnTo>
                  <a:pt x="13580" y="7688"/>
                </a:lnTo>
                <a:lnTo>
                  <a:pt x="663" y="7688"/>
                </a:lnTo>
                <a:lnTo>
                  <a:pt x="663" y="6973"/>
                </a:lnTo>
                <a:lnTo>
                  <a:pt x="7113" y="4934"/>
                </a:lnTo>
                <a:close/>
                <a:moveTo>
                  <a:pt x="6834" y="1"/>
                </a:moveTo>
                <a:lnTo>
                  <a:pt x="6834" y="4359"/>
                </a:lnTo>
                <a:lnTo>
                  <a:pt x="1" y="6538"/>
                </a:lnTo>
                <a:lnTo>
                  <a:pt x="1" y="8281"/>
                </a:lnTo>
                <a:lnTo>
                  <a:pt x="14172" y="8281"/>
                </a:lnTo>
                <a:lnTo>
                  <a:pt x="14172" y="6538"/>
                </a:lnTo>
                <a:lnTo>
                  <a:pt x="7409" y="4359"/>
                </a:lnTo>
                <a:lnTo>
                  <a:pt x="74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2"/>
          <p:cNvSpPr/>
          <p:nvPr/>
        </p:nvSpPr>
        <p:spPr>
          <a:xfrm>
            <a:off x="5691513" y="2026825"/>
            <a:ext cx="85425" cy="52325"/>
          </a:xfrm>
          <a:custGeom>
            <a:rect b="b" l="l" r="r" t="t"/>
            <a:pathLst>
              <a:path extrusionOk="0" h="2093" w="3417">
                <a:moveTo>
                  <a:pt x="0" y="1"/>
                </a:moveTo>
                <a:lnTo>
                  <a:pt x="0" y="576"/>
                </a:lnTo>
                <a:lnTo>
                  <a:pt x="2754" y="576"/>
                </a:lnTo>
                <a:lnTo>
                  <a:pt x="2754" y="1517"/>
                </a:lnTo>
                <a:lnTo>
                  <a:pt x="0" y="1517"/>
                </a:lnTo>
                <a:lnTo>
                  <a:pt x="0" y="2093"/>
                </a:lnTo>
                <a:lnTo>
                  <a:pt x="3417" y="2093"/>
                </a:lnTo>
                <a:lnTo>
                  <a:pt x="34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2"/>
          <p:cNvSpPr/>
          <p:nvPr/>
        </p:nvSpPr>
        <p:spPr>
          <a:xfrm>
            <a:off x="5729413" y="2048625"/>
            <a:ext cx="85450" cy="54500"/>
          </a:xfrm>
          <a:custGeom>
            <a:rect b="b" l="l" r="r" t="t"/>
            <a:pathLst>
              <a:path extrusionOk="0" h="2180" w="3418">
                <a:moveTo>
                  <a:pt x="2180" y="0"/>
                </a:moveTo>
                <a:lnTo>
                  <a:pt x="2180" y="645"/>
                </a:lnTo>
                <a:lnTo>
                  <a:pt x="2842" y="645"/>
                </a:lnTo>
                <a:lnTo>
                  <a:pt x="2842" y="1587"/>
                </a:lnTo>
                <a:lnTo>
                  <a:pt x="1" y="1587"/>
                </a:lnTo>
                <a:lnTo>
                  <a:pt x="1" y="2179"/>
                </a:lnTo>
                <a:lnTo>
                  <a:pt x="3417" y="2179"/>
                </a:lnTo>
                <a:lnTo>
                  <a:pt x="34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2"/>
          <p:cNvSpPr/>
          <p:nvPr/>
        </p:nvSpPr>
        <p:spPr>
          <a:xfrm>
            <a:off x="5669713" y="2181100"/>
            <a:ext cx="14400" cy="14400"/>
          </a:xfrm>
          <a:custGeom>
            <a:rect b="b" l="l" r="r" t="t"/>
            <a:pathLst>
              <a:path extrusionOk="0" h="576" w="576">
                <a:moveTo>
                  <a:pt x="1" y="1"/>
                </a:moveTo>
                <a:lnTo>
                  <a:pt x="1" y="576"/>
                </a:lnTo>
                <a:lnTo>
                  <a:pt x="576" y="576"/>
                </a:lnTo>
                <a:lnTo>
                  <a:pt x="5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2"/>
          <p:cNvSpPr/>
          <p:nvPr/>
        </p:nvSpPr>
        <p:spPr>
          <a:xfrm>
            <a:off x="5437013" y="2349750"/>
            <a:ext cx="85425" cy="14850"/>
          </a:xfrm>
          <a:custGeom>
            <a:rect b="b" l="l" r="r" t="t"/>
            <a:pathLst>
              <a:path extrusionOk="0" h="594" w="3417">
                <a:moveTo>
                  <a:pt x="0" y="0"/>
                </a:moveTo>
                <a:lnTo>
                  <a:pt x="0" y="593"/>
                </a:lnTo>
                <a:lnTo>
                  <a:pt x="3417" y="593"/>
                </a:lnTo>
                <a:lnTo>
                  <a:pt x="34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2"/>
          <p:cNvSpPr/>
          <p:nvPr/>
        </p:nvSpPr>
        <p:spPr>
          <a:xfrm>
            <a:off x="5437013" y="2426000"/>
            <a:ext cx="85425" cy="16600"/>
          </a:xfrm>
          <a:custGeom>
            <a:rect b="b" l="l" r="r" t="t"/>
            <a:pathLst>
              <a:path extrusionOk="0" h="664" w="3417">
                <a:moveTo>
                  <a:pt x="0" y="1"/>
                </a:moveTo>
                <a:lnTo>
                  <a:pt x="0" y="663"/>
                </a:lnTo>
                <a:lnTo>
                  <a:pt x="3417" y="663"/>
                </a:lnTo>
                <a:lnTo>
                  <a:pt x="3417" y="71"/>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2"/>
          <p:cNvSpPr/>
          <p:nvPr/>
        </p:nvSpPr>
        <p:spPr>
          <a:xfrm>
            <a:off x="5453563" y="2380675"/>
            <a:ext cx="14400" cy="30975"/>
          </a:xfrm>
          <a:custGeom>
            <a:rect b="b" l="l" r="r" t="t"/>
            <a:pathLst>
              <a:path extrusionOk="0" h="1239" w="576">
                <a:moveTo>
                  <a:pt x="1" y="1"/>
                </a:moveTo>
                <a:lnTo>
                  <a:pt x="1" y="1239"/>
                </a:lnTo>
                <a:lnTo>
                  <a:pt x="576" y="1239"/>
                </a:lnTo>
                <a:lnTo>
                  <a:pt x="5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2"/>
          <p:cNvSpPr/>
          <p:nvPr/>
        </p:nvSpPr>
        <p:spPr>
          <a:xfrm>
            <a:off x="5491488" y="2380675"/>
            <a:ext cx="14825" cy="30975"/>
          </a:xfrm>
          <a:custGeom>
            <a:rect b="b" l="l" r="r" t="t"/>
            <a:pathLst>
              <a:path extrusionOk="0" h="1239" w="593">
                <a:moveTo>
                  <a:pt x="0" y="1"/>
                </a:moveTo>
                <a:lnTo>
                  <a:pt x="0" y="1239"/>
                </a:lnTo>
                <a:lnTo>
                  <a:pt x="593" y="1239"/>
                </a:lnTo>
                <a:lnTo>
                  <a:pt x="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2"/>
          <p:cNvSpPr/>
          <p:nvPr/>
        </p:nvSpPr>
        <p:spPr>
          <a:xfrm>
            <a:off x="5453563" y="2456950"/>
            <a:ext cx="14400" cy="30975"/>
          </a:xfrm>
          <a:custGeom>
            <a:rect b="b" l="l" r="r" t="t"/>
            <a:pathLst>
              <a:path extrusionOk="0" h="1239" w="576">
                <a:moveTo>
                  <a:pt x="1" y="0"/>
                </a:moveTo>
                <a:lnTo>
                  <a:pt x="1" y="1238"/>
                </a:lnTo>
                <a:lnTo>
                  <a:pt x="576" y="1238"/>
                </a:lnTo>
                <a:lnTo>
                  <a:pt x="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2"/>
          <p:cNvSpPr/>
          <p:nvPr/>
        </p:nvSpPr>
        <p:spPr>
          <a:xfrm>
            <a:off x="5491488" y="2456950"/>
            <a:ext cx="14825" cy="30975"/>
          </a:xfrm>
          <a:custGeom>
            <a:rect b="b" l="l" r="r" t="t"/>
            <a:pathLst>
              <a:path extrusionOk="0" h="1239" w="593">
                <a:moveTo>
                  <a:pt x="0" y="0"/>
                </a:moveTo>
                <a:lnTo>
                  <a:pt x="0" y="1238"/>
                </a:lnTo>
                <a:lnTo>
                  <a:pt x="593" y="1238"/>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2"/>
          <p:cNvSpPr/>
          <p:nvPr/>
        </p:nvSpPr>
        <p:spPr>
          <a:xfrm>
            <a:off x="5822238" y="2326225"/>
            <a:ext cx="101575" cy="16575"/>
          </a:xfrm>
          <a:custGeom>
            <a:rect b="b" l="l" r="r" t="t"/>
            <a:pathLst>
              <a:path extrusionOk="0" h="663" w="4063">
                <a:moveTo>
                  <a:pt x="1" y="0"/>
                </a:moveTo>
                <a:lnTo>
                  <a:pt x="1" y="662"/>
                </a:lnTo>
                <a:lnTo>
                  <a:pt x="4062" y="662"/>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2"/>
          <p:cNvSpPr/>
          <p:nvPr/>
        </p:nvSpPr>
        <p:spPr>
          <a:xfrm>
            <a:off x="5831388" y="2349750"/>
            <a:ext cx="83250" cy="14850"/>
          </a:xfrm>
          <a:custGeom>
            <a:rect b="b" l="l" r="r" t="t"/>
            <a:pathLst>
              <a:path extrusionOk="0" h="594" w="3330">
                <a:moveTo>
                  <a:pt x="1" y="0"/>
                </a:moveTo>
                <a:lnTo>
                  <a:pt x="1" y="593"/>
                </a:lnTo>
                <a:lnTo>
                  <a:pt x="3330" y="593"/>
                </a:lnTo>
                <a:lnTo>
                  <a:pt x="33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2"/>
          <p:cNvSpPr/>
          <p:nvPr/>
        </p:nvSpPr>
        <p:spPr>
          <a:xfrm>
            <a:off x="5831388" y="2426000"/>
            <a:ext cx="83250" cy="16600"/>
          </a:xfrm>
          <a:custGeom>
            <a:rect b="b" l="l" r="r" t="t"/>
            <a:pathLst>
              <a:path extrusionOk="0" h="664" w="3330">
                <a:moveTo>
                  <a:pt x="1" y="1"/>
                </a:moveTo>
                <a:lnTo>
                  <a:pt x="1" y="663"/>
                </a:lnTo>
                <a:lnTo>
                  <a:pt x="3330" y="663"/>
                </a:lnTo>
                <a:lnTo>
                  <a:pt x="3330" y="7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2"/>
          <p:cNvSpPr/>
          <p:nvPr/>
        </p:nvSpPr>
        <p:spPr>
          <a:xfrm>
            <a:off x="5845763" y="2380675"/>
            <a:ext cx="16150" cy="30975"/>
          </a:xfrm>
          <a:custGeom>
            <a:rect b="b" l="l" r="r" t="t"/>
            <a:pathLst>
              <a:path extrusionOk="0" h="1239" w="646">
                <a:moveTo>
                  <a:pt x="1" y="1"/>
                </a:moveTo>
                <a:lnTo>
                  <a:pt x="1" y="1239"/>
                </a:lnTo>
                <a:lnTo>
                  <a:pt x="646" y="1239"/>
                </a:lnTo>
                <a:lnTo>
                  <a:pt x="6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2"/>
          <p:cNvSpPr/>
          <p:nvPr/>
        </p:nvSpPr>
        <p:spPr>
          <a:xfrm>
            <a:off x="5883688" y="2380675"/>
            <a:ext cx="16575" cy="30975"/>
          </a:xfrm>
          <a:custGeom>
            <a:rect b="b" l="l" r="r" t="t"/>
            <a:pathLst>
              <a:path extrusionOk="0" h="1239" w="663">
                <a:moveTo>
                  <a:pt x="0" y="1"/>
                </a:moveTo>
                <a:lnTo>
                  <a:pt x="0" y="1239"/>
                </a:lnTo>
                <a:lnTo>
                  <a:pt x="663" y="1239"/>
                </a:lnTo>
                <a:lnTo>
                  <a:pt x="6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2"/>
          <p:cNvSpPr/>
          <p:nvPr/>
        </p:nvSpPr>
        <p:spPr>
          <a:xfrm>
            <a:off x="5845763" y="2456950"/>
            <a:ext cx="16150" cy="30975"/>
          </a:xfrm>
          <a:custGeom>
            <a:rect b="b" l="l" r="r" t="t"/>
            <a:pathLst>
              <a:path extrusionOk="0" h="1239" w="646">
                <a:moveTo>
                  <a:pt x="1" y="0"/>
                </a:moveTo>
                <a:lnTo>
                  <a:pt x="1" y="1238"/>
                </a:lnTo>
                <a:lnTo>
                  <a:pt x="646" y="1238"/>
                </a:lnTo>
                <a:lnTo>
                  <a:pt x="6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2"/>
          <p:cNvSpPr/>
          <p:nvPr/>
        </p:nvSpPr>
        <p:spPr>
          <a:xfrm>
            <a:off x="5883688" y="2456950"/>
            <a:ext cx="16575" cy="30975"/>
          </a:xfrm>
          <a:custGeom>
            <a:rect b="b" l="l" r="r" t="t"/>
            <a:pathLst>
              <a:path extrusionOk="0" h="1239" w="663">
                <a:moveTo>
                  <a:pt x="0" y="0"/>
                </a:moveTo>
                <a:lnTo>
                  <a:pt x="0" y="1238"/>
                </a:lnTo>
                <a:lnTo>
                  <a:pt x="663" y="1238"/>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5" name="Google Shape;1785;p42"/>
          <p:cNvGrpSpPr/>
          <p:nvPr/>
        </p:nvGrpSpPr>
        <p:grpSpPr>
          <a:xfrm>
            <a:off x="5573413" y="2703475"/>
            <a:ext cx="207025" cy="493750"/>
            <a:chOff x="5573413" y="2608225"/>
            <a:chExt cx="207025" cy="493750"/>
          </a:xfrm>
        </p:grpSpPr>
        <p:sp>
          <p:nvSpPr>
            <p:cNvPr id="1786" name="Google Shape;1786;p42"/>
            <p:cNvSpPr/>
            <p:nvPr/>
          </p:nvSpPr>
          <p:spPr>
            <a:xfrm>
              <a:off x="5580813" y="2617375"/>
              <a:ext cx="190475" cy="326850"/>
            </a:xfrm>
            <a:custGeom>
              <a:rect b="b" l="l" r="r" t="t"/>
              <a:pathLst>
                <a:path extrusionOk="0" h="13074" w="7619">
                  <a:moveTo>
                    <a:pt x="3836" y="0"/>
                  </a:moveTo>
                  <a:cubicBezTo>
                    <a:pt x="1744" y="0"/>
                    <a:pt x="1" y="1674"/>
                    <a:pt x="1" y="3783"/>
                  </a:cubicBezTo>
                  <a:lnTo>
                    <a:pt x="1" y="13074"/>
                  </a:lnTo>
                  <a:lnTo>
                    <a:pt x="7618" y="13074"/>
                  </a:lnTo>
                  <a:lnTo>
                    <a:pt x="7618" y="3783"/>
                  </a:lnTo>
                  <a:cubicBezTo>
                    <a:pt x="7618" y="1674"/>
                    <a:pt x="5945" y="0"/>
                    <a:pt x="38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2"/>
            <p:cNvSpPr/>
            <p:nvPr/>
          </p:nvSpPr>
          <p:spPr>
            <a:xfrm>
              <a:off x="5580813" y="2944200"/>
              <a:ext cx="190475" cy="54500"/>
            </a:xfrm>
            <a:custGeom>
              <a:rect b="b" l="l" r="r" t="t"/>
              <a:pathLst>
                <a:path extrusionOk="0" h="2180" w="7619">
                  <a:moveTo>
                    <a:pt x="1" y="1"/>
                  </a:moveTo>
                  <a:lnTo>
                    <a:pt x="1" y="2180"/>
                  </a:lnTo>
                  <a:lnTo>
                    <a:pt x="7618" y="2180"/>
                  </a:lnTo>
                  <a:lnTo>
                    <a:pt x="76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2"/>
            <p:cNvSpPr/>
            <p:nvPr/>
          </p:nvSpPr>
          <p:spPr>
            <a:xfrm>
              <a:off x="5580813" y="2944200"/>
              <a:ext cx="56250" cy="54500"/>
            </a:xfrm>
            <a:custGeom>
              <a:rect b="b" l="l" r="r" t="t"/>
              <a:pathLst>
                <a:path extrusionOk="0" h="2180" w="2250">
                  <a:moveTo>
                    <a:pt x="1" y="1"/>
                  </a:moveTo>
                  <a:lnTo>
                    <a:pt x="1" y="2180"/>
                  </a:lnTo>
                  <a:lnTo>
                    <a:pt x="2249" y="2180"/>
                  </a:lnTo>
                  <a:lnTo>
                    <a:pt x="22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2"/>
            <p:cNvSpPr/>
            <p:nvPr/>
          </p:nvSpPr>
          <p:spPr>
            <a:xfrm>
              <a:off x="5573413" y="2935050"/>
              <a:ext cx="207025" cy="71075"/>
            </a:xfrm>
            <a:custGeom>
              <a:rect b="b" l="l" r="r" t="t"/>
              <a:pathLst>
                <a:path extrusionOk="0" h="2843" w="8281">
                  <a:moveTo>
                    <a:pt x="7618" y="663"/>
                  </a:moveTo>
                  <a:lnTo>
                    <a:pt x="7618" y="2249"/>
                  </a:lnTo>
                  <a:lnTo>
                    <a:pt x="576" y="2249"/>
                  </a:lnTo>
                  <a:lnTo>
                    <a:pt x="576" y="663"/>
                  </a:lnTo>
                  <a:close/>
                  <a:moveTo>
                    <a:pt x="0" y="1"/>
                  </a:moveTo>
                  <a:lnTo>
                    <a:pt x="0" y="2842"/>
                  </a:lnTo>
                  <a:lnTo>
                    <a:pt x="8280" y="2842"/>
                  </a:lnTo>
                  <a:lnTo>
                    <a:pt x="82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2"/>
            <p:cNvSpPr/>
            <p:nvPr/>
          </p:nvSpPr>
          <p:spPr>
            <a:xfrm>
              <a:off x="5587788" y="3023950"/>
              <a:ext cx="176075" cy="14850"/>
            </a:xfrm>
            <a:custGeom>
              <a:rect b="b" l="l" r="r" t="t"/>
              <a:pathLst>
                <a:path extrusionOk="0" h="594" w="7043">
                  <a:moveTo>
                    <a:pt x="1" y="1"/>
                  </a:moveTo>
                  <a:lnTo>
                    <a:pt x="1" y="593"/>
                  </a:lnTo>
                  <a:lnTo>
                    <a:pt x="7043" y="593"/>
                  </a:lnTo>
                  <a:lnTo>
                    <a:pt x="70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2"/>
            <p:cNvSpPr/>
            <p:nvPr/>
          </p:nvSpPr>
          <p:spPr>
            <a:xfrm>
              <a:off x="5587788" y="3054900"/>
              <a:ext cx="176075" cy="16575"/>
            </a:xfrm>
            <a:custGeom>
              <a:rect b="b" l="l" r="r" t="t"/>
              <a:pathLst>
                <a:path extrusionOk="0" h="663" w="7043">
                  <a:moveTo>
                    <a:pt x="1" y="0"/>
                  </a:moveTo>
                  <a:lnTo>
                    <a:pt x="1" y="663"/>
                  </a:lnTo>
                  <a:lnTo>
                    <a:pt x="7043" y="663"/>
                  </a:lnTo>
                  <a:lnTo>
                    <a:pt x="70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2"/>
            <p:cNvSpPr/>
            <p:nvPr/>
          </p:nvSpPr>
          <p:spPr>
            <a:xfrm>
              <a:off x="5620463" y="3087575"/>
              <a:ext cx="110725" cy="14400"/>
            </a:xfrm>
            <a:custGeom>
              <a:rect b="b" l="l" r="r" t="t"/>
              <a:pathLst>
                <a:path extrusionOk="0" h="576" w="4429">
                  <a:moveTo>
                    <a:pt x="1" y="1"/>
                  </a:moveTo>
                  <a:lnTo>
                    <a:pt x="1" y="576"/>
                  </a:lnTo>
                  <a:lnTo>
                    <a:pt x="4428" y="576"/>
                  </a:lnTo>
                  <a:lnTo>
                    <a:pt x="44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2"/>
            <p:cNvSpPr/>
            <p:nvPr/>
          </p:nvSpPr>
          <p:spPr>
            <a:xfrm>
              <a:off x="5573413" y="2608225"/>
              <a:ext cx="207025" cy="319450"/>
            </a:xfrm>
            <a:custGeom>
              <a:rect b="b" l="l" r="r" t="t"/>
              <a:pathLst>
                <a:path extrusionOk="0" h="12778" w="8281">
                  <a:moveTo>
                    <a:pt x="4132" y="0"/>
                  </a:moveTo>
                  <a:cubicBezTo>
                    <a:pt x="1813" y="0"/>
                    <a:pt x="0" y="1883"/>
                    <a:pt x="0" y="4149"/>
                  </a:cubicBezTo>
                  <a:lnTo>
                    <a:pt x="0" y="12777"/>
                  </a:lnTo>
                  <a:lnTo>
                    <a:pt x="576" y="12777"/>
                  </a:lnTo>
                  <a:lnTo>
                    <a:pt x="576" y="4149"/>
                  </a:lnTo>
                  <a:cubicBezTo>
                    <a:pt x="576" y="2249"/>
                    <a:pt x="2179" y="663"/>
                    <a:pt x="4132" y="663"/>
                  </a:cubicBezTo>
                  <a:cubicBezTo>
                    <a:pt x="6032" y="663"/>
                    <a:pt x="7618" y="2249"/>
                    <a:pt x="7618" y="4149"/>
                  </a:cubicBezTo>
                  <a:lnTo>
                    <a:pt x="7618" y="12777"/>
                  </a:lnTo>
                  <a:lnTo>
                    <a:pt x="8280" y="12777"/>
                  </a:lnTo>
                  <a:lnTo>
                    <a:pt x="8280" y="4149"/>
                  </a:lnTo>
                  <a:cubicBezTo>
                    <a:pt x="8280" y="1883"/>
                    <a:pt x="6398" y="0"/>
                    <a:pt x="41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2"/>
            <p:cNvSpPr/>
            <p:nvPr/>
          </p:nvSpPr>
          <p:spPr>
            <a:xfrm>
              <a:off x="5604338" y="2791675"/>
              <a:ext cx="23575" cy="136000"/>
            </a:xfrm>
            <a:custGeom>
              <a:rect b="b" l="l" r="r" t="t"/>
              <a:pathLst>
                <a:path extrusionOk="0" h="5440" w="943">
                  <a:moveTo>
                    <a:pt x="1" y="1"/>
                  </a:moveTo>
                  <a:lnTo>
                    <a:pt x="1" y="5439"/>
                  </a:lnTo>
                  <a:lnTo>
                    <a:pt x="646" y="5439"/>
                  </a:lnTo>
                  <a:lnTo>
                    <a:pt x="646" y="646"/>
                  </a:lnTo>
                  <a:lnTo>
                    <a:pt x="942" y="646"/>
                  </a:lnTo>
                  <a:lnTo>
                    <a:pt x="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2"/>
            <p:cNvSpPr/>
            <p:nvPr/>
          </p:nvSpPr>
          <p:spPr>
            <a:xfrm>
              <a:off x="5724188" y="2791675"/>
              <a:ext cx="23550" cy="136000"/>
            </a:xfrm>
            <a:custGeom>
              <a:rect b="b" l="l" r="r" t="t"/>
              <a:pathLst>
                <a:path extrusionOk="0" h="5440" w="942">
                  <a:moveTo>
                    <a:pt x="1" y="1"/>
                  </a:moveTo>
                  <a:lnTo>
                    <a:pt x="1" y="646"/>
                  </a:lnTo>
                  <a:lnTo>
                    <a:pt x="367" y="646"/>
                  </a:lnTo>
                  <a:lnTo>
                    <a:pt x="367" y="5439"/>
                  </a:lnTo>
                  <a:lnTo>
                    <a:pt x="942" y="5439"/>
                  </a:lnTo>
                  <a:lnTo>
                    <a:pt x="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2"/>
            <p:cNvSpPr/>
            <p:nvPr/>
          </p:nvSpPr>
          <p:spPr>
            <a:xfrm>
              <a:off x="5667963" y="2791675"/>
              <a:ext cx="16150" cy="16150"/>
            </a:xfrm>
            <a:custGeom>
              <a:rect b="b" l="l" r="r" t="t"/>
              <a:pathLst>
                <a:path extrusionOk="0" h="646" w="646">
                  <a:moveTo>
                    <a:pt x="1" y="1"/>
                  </a:moveTo>
                  <a:lnTo>
                    <a:pt x="1" y="646"/>
                  </a:lnTo>
                  <a:lnTo>
                    <a:pt x="646" y="646"/>
                  </a:lnTo>
                  <a:lnTo>
                    <a:pt x="6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2"/>
            <p:cNvSpPr/>
            <p:nvPr/>
          </p:nvSpPr>
          <p:spPr>
            <a:xfrm>
              <a:off x="5637038" y="2791675"/>
              <a:ext cx="16150" cy="16150"/>
            </a:xfrm>
            <a:custGeom>
              <a:rect b="b" l="l" r="r" t="t"/>
              <a:pathLst>
                <a:path extrusionOk="0" h="646" w="646">
                  <a:moveTo>
                    <a:pt x="0" y="1"/>
                  </a:moveTo>
                  <a:lnTo>
                    <a:pt x="0" y="646"/>
                  </a:lnTo>
                  <a:lnTo>
                    <a:pt x="645" y="646"/>
                  </a:lnTo>
                  <a:lnTo>
                    <a:pt x="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2"/>
            <p:cNvSpPr/>
            <p:nvPr/>
          </p:nvSpPr>
          <p:spPr>
            <a:xfrm>
              <a:off x="5700663" y="2791675"/>
              <a:ext cx="16150" cy="16150"/>
            </a:xfrm>
            <a:custGeom>
              <a:rect b="b" l="l" r="r" t="t"/>
              <a:pathLst>
                <a:path extrusionOk="0" h="646" w="646">
                  <a:moveTo>
                    <a:pt x="0" y="1"/>
                  </a:moveTo>
                  <a:lnTo>
                    <a:pt x="0" y="646"/>
                  </a:lnTo>
                  <a:lnTo>
                    <a:pt x="645" y="646"/>
                  </a:lnTo>
                  <a:lnTo>
                    <a:pt x="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2"/>
            <p:cNvSpPr/>
            <p:nvPr/>
          </p:nvSpPr>
          <p:spPr>
            <a:xfrm>
              <a:off x="5676688" y="2648325"/>
              <a:ext cx="63650" cy="63650"/>
            </a:xfrm>
            <a:custGeom>
              <a:rect b="b" l="l" r="r" t="t"/>
              <a:pathLst>
                <a:path extrusionOk="0" h="2546" w="2546">
                  <a:moveTo>
                    <a:pt x="1" y="0"/>
                  </a:moveTo>
                  <a:lnTo>
                    <a:pt x="1" y="645"/>
                  </a:lnTo>
                  <a:cubicBezTo>
                    <a:pt x="1029" y="645"/>
                    <a:pt x="1901" y="1517"/>
                    <a:pt x="1901" y="2545"/>
                  </a:cubicBezTo>
                  <a:lnTo>
                    <a:pt x="2545" y="2545"/>
                  </a:lnTo>
                  <a:cubicBezTo>
                    <a:pt x="2545" y="1151"/>
                    <a:pt x="1395"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2"/>
            <p:cNvSpPr/>
            <p:nvPr/>
          </p:nvSpPr>
          <p:spPr>
            <a:xfrm>
              <a:off x="5724188" y="2728050"/>
              <a:ext cx="16150" cy="16600"/>
            </a:xfrm>
            <a:custGeom>
              <a:rect b="b" l="l" r="r" t="t"/>
              <a:pathLst>
                <a:path extrusionOk="0" h="664" w="646">
                  <a:moveTo>
                    <a:pt x="1" y="1"/>
                  </a:moveTo>
                  <a:lnTo>
                    <a:pt x="1" y="663"/>
                  </a:lnTo>
                  <a:lnTo>
                    <a:pt x="645" y="663"/>
                  </a:lnTo>
                  <a:lnTo>
                    <a:pt x="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1" name="Google Shape;1801;p42"/>
          <p:cNvGrpSpPr/>
          <p:nvPr/>
        </p:nvGrpSpPr>
        <p:grpSpPr>
          <a:xfrm>
            <a:off x="5522413" y="4060675"/>
            <a:ext cx="309000" cy="494200"/>
            <a:chOff x="5522413" y="4060675"/>
            <a:chExt cx="309000" cy="494200"/>
          </a:xfrm>
        </p:grpSpPr>
        <p:sp>
          <p:nvSpPr>
            <p:cNvPr id="1802" name="Google Shape;1802;p42"/>
            <p:cNvSpPr/>
            <p:nvPr/>
          </p:nvSpPr>
          <p:spPr>
            <a:xfrm>
              <a:off x="5529838" y="4492950"/>
              <a:ext cx="292425" cy="61925"/>
            </a:xfrm>
            <a:custGeom>
              <a:rect b="b" l="l" r="r" t="t"/>
              <a:pathLst>
                <a:path extrusionOk="0" h="2477" w="11697">
                  <a:moveTo>
                    <a:pt x="2319" y="1"/>
                  </a:moveTo>
                  <a:cubicBezTo>
                    <a:pt x="1011" y="1"/>
                    <a:pt x="0" y="1012"/>
                    <a:pt x="0" y="2250"/>
                  </a:cubicBezTo>
                  <a:lnTo>
                    <a:pt x="0" y="2476"/>
                  </a:lnTo>
                  <a:lnTo>
                    <a:pt x="11697" y="2476"/>
                  </a:lnTo>
                  <a:lnTo>
                    <a:pt x="11697" y="2319"/>
                  </a:lnTo>
                  <a:cubicBezTo>
                    <a:pt x="11697" y="1012"/>
                    <a:pt x="10668" y="1"/>
                    <a:pt x="9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2"/>
            <p:cNvSpPr/>
            <p:nvPr/>
          </p:nvSpPr>
          <p:spPr>
            <a:xfrm>
              <a:off x="5615238" y="4462025"/>
              <a:ext cx="123350" cy="54500"/>
            </a:xfrm>
            <a:custGeom>
              <a:rect b="b" l="l" r="r" t="t"/>
              <a:pathLst>
                <a:path extrusionOk="0" h="2180" w="4934">
                  <a:moveTo>
                    <a:pt x="280" y="0"/>
                  </a:moveTo>
                  <a:lnTo>
                    <a:pt x="1" y="297"/>
                  </a:lnTo>
                  <a:lnTo>
                    <a:pt x="1" y="1238"/>
                  </a:lnTo>
                  <a:lnTo>
                    <a:pt x="2755" y="2179"/>
                  </a:lnTo>
                  <a:lnTo>
                    <a:pt x="4934" y="1238"/>
                  </a:lnTo>
                  <a:lnTo>
                    <a:pt x="4934" y="297"/>
                  </a:lnTo>
                  <a:lnTo>
                    <a:pt x="45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2"/>
            <p:cNvSpPr/>
            <p:nvPr/>
          </p:nvSpPr>
          <p:spPr>
            <a:xfrm>
              <a:off x="5529838" y="4492950"/>
              <a:ext cx="154275" cy="61925"/>
            </a:xfrm>
            <a:custGeom>
              <a:rect b="b" l="l" r="r" t="t"/>
              <a:pathLst>
                <a:path extrusionOk="0" h="2477" w="6171">
                  <a:moveTo>
                    <a:pt x="2319" y="1"/>
                  </a:moveTo>
                  <a:cubicBezTo>
                    <a:pt x="1011" y="1"/>
                    <a:pt x="0" y="1012"/>
                    <a:pt x="0" y="2250"/>
                  </a:cubicBezTo>
                  <a:lnTo>
                    <a:pt x="0" y="2476"/>
                  </a:lnTo>
                  <a:lnTo>
                    <a:pt x="6171" y="2476"/>
                  </a:lnTo>
                  <a:lnTo>
                    <a:pt x="6171" y="2319"/>
                  </a:lnTo>
                  <a:cubicBezTo>
                    <a:pt x="6171" y="1012"/>
                    <a:pt x="5160" y="1"/>
                    <a:pt x="38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2"/>
            <p:cNvSpPr/>
            <p:nvPr/>
          </p:nvSpPr>
          <p:spPr>
            <a:xfrm>
              <a:off x="5776913" y="4245875"/>
              <a:ext cx="45350" cy="45775"/>
            </a:xfrm>
            <a:custGeom>
              <a:rect b="b" l="l" r="r" t="t"/>
              <a:pathLst>
                <a:path extrusionOk="0" h="1831" w="1814">
                  <a:moveTo>
                    <a:pt x="942" y="0"/>
                  </a:moveTo>
                  <a:cubicBezTo>
                    <a:pt x="436" y="0"/>
                    <a:pt x="1" y="436"/>
                    <a:pt x="1" y="959"/>
                  </a:cubicBezTo>
                  <a:cubicBezTo>
                    <a:pt x="1" y="1465"/>
                    <a:pt x="436" y="1831"/>
                    <a:pt x="942" y="1831"/>
                  </a:cubicBezTo>
                  <a:cubicBezTo>
                    <a:pt x="1447" y="1831"/>
                    <a:pt x="1814" y="1465"/>
                    <a:pt x="1814" y="959"/>
                  </a:cubicBezTo>
                  <a:cubicBezTo>
                    <a:pt x="1814" y="436"/>
                    <a:pt x="1447" y="0"/>
                    <a:pt x="9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2"/>
            <p:cNvSpPr/>
            <p:nvPr/>
          </p:nvSpPr>
          <p:spPr>
            <a:xfrm>
              <a:off x="5529838" y="4245875"/>
              <a:ext cx="47075" cy="45775"/>
            </a:xfrm>
            <a:custGeom>
              <a:rect b="b" l="l" r="r" t="t"/>
              <a:pathLst>
                <a:path extrusionOk="0" h="1831" w="1883">
                  <a:moveTo>
                    <a:pt x="941" y="0"/>
                  </a:moveTo>
                  <a:cubicBezTo>
                    <a:pt x="436" y="0"/>
                    <a:pt x="0" y="436"/>
                    <a:pt x="0" y="959"/>
                  </a:cubicBezTo>
                  <a:cubicBezTo>
                    <a:pt x="0" y="1465"/>
                    <a:pt x="436" y="1831"/>
                    <a:pt x="941" y="1831"/>
                  </a:cubicBezTo>
                  <a:cubicBezTo>
                    <a:pt x="1447" y="1831"/>
                    <a:pt x="1883" y="1465"/>
                    <a:pt x="1883" y="959"/>
                  </a:cubicBezTo>
                  <a:cubicBezTo>
                    <a:pt x="1883" y="436"/>
                    <a:pt x="1447" y="0"/>
                    <a:pt x="9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2"/>
            <p:cNvSpPr/>
            <p:nvPr/>
          </p:nvSpPr>
          <p:spPr>
            <a:xfrm>
              <a:off x="5567738" y="4184425"/>
              <a:ext cx="216175" cy="277625"/>
            </a:xfrm>
            <a:custGeom>
              <a:rect b="b" l="l" r="r" t="t"/>
              <a:pathLst>
                <a:path extrusionOk="0" h="11105" w="8647">
                  <a:moveTo>
                    <a:pt x="1" y="1"/>
                  </a:moveTo>
                  <a:lnTo>
                    <a:pt x="1" y="9658"/>
                  </a:lnTo>
                  <a:cubicBezTo>
                    <a:pt x="1" y="10459"/>
                    <a:pt x="663" y="11104"/>
                    <a:pt x="1465" y="11104"/>
                  </a:cubicBezTo>
                  <a:lnTo>
                    <a:pt x="7270" y="11104"/>
                  </a:lnTo>
                  <a:cubicBezTo>
                    <a:pt x="8002" y="11104"/>
                    <a:pt x="8647" y="10459"/>
                    <a:pt x="8647" y="9658"/>
                  </a:cubicBezTo>
                  <a:lnTo>
                    <a:pt x="86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2"/>
            <p:cNvSpPr/>
            <p:nvPr/>
          </p:nvSpPr>
          <p:spPr>
            <a:xfrm>
              <a:off x="5567738" y="4253275"/>
              <a:ext cx="85450" cy="38375"/>
            </a:xfrm>
            <a:custGeom>
              <a:rect b="b" l="l" r="r" t="t"/>
              <a:pathLst>
                <a:path extrusionOk="0" h="1535" w="3418">
                  <a:moveTo>
                    <a:pt x="1" y="1"/>
                  </a:moveTo>
                  <a:lnTo>
                    <a:pt x="1" y="1535"/>
                  </a:lnTo>
                  <a:lnTo>
                    <a:pt x="3417" y="1535"/>
                  </a:lnTo>
                  <a:lnTo>
                    <a:pt x="34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2"/>
            <p:cNvSpPr/>
            <p:nvPr/>
          </p:nvSpPr>
          <p:spPr>
            <a:xfrm>
              <a:off x="5698488" y="4253275"/>
              <a:ext cx="85425" cy="38375"/>
            </a:xfrm>
            <a:custGeom>
              <a:rect b="b" l="l" r="r" t="t"/>
              <a:pathLst>
                <a:path extrusionOk="0" h="1535" w="3417">
                  <a:moveTo>
                    <a:pt x="0" y="1"/>
                  </a:moveTo>
                  <a:lnTo>
                    <a:pt x="0" y="1535"/>
                  </a:lnTo>
                  <a:lnTo>
                    <a:pt x="3417" y="1535"/>
                  </a:lnTo>
                  <a:lnTo>
                    <a:pt x="34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2"/>
            <p:cNvSpPr/>
            <p:nvPr/>
          </p:nvSpPr>
          <p:spPr>
            <a:xfrm>
              <a:off x="5567738" y="4384025"/>
              <a:ext cx="216175" cy="78025"/>
            </a:xfrm>
            <a:custGeom>
              <a:rect b="b" l="l" r="r" t="t"/>
              <a:pathLst>
                <a:path extrusionOk="0" h="3121" w="8647">
                  <a:moveTo>
                    <a:pt x="1" y="0"/>
                  </a:moveTo>
                  <a:lnTo>
                    <a:pt x="1" y="1168"/>
                  </a:lnTo>
                  <a:cubicBezTo>
                    <a:pt x="1" y="2249"/>
                    <a:pt x="872" y="3120"/>
                    <a:pt x="1970" y="3120"/>
                  </a:cubicBezTo>
                  <a:lnTo>
                    <a:pt x="7200" y="3120"/>
                  </a:lnTo>
                  <a:cubicBezTo>
                    <a:pt x="8002" y="3120"/>
                    <a:pt x="8647" y="2475"/>
                    <a:pt x="8647" y="1604"/>
                  </a:cubicBezTo>
                  <a:lnTo>
                    <a:pt x="86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2"/>
            <p:cNvSpPr/>
            <p:nvPr/>
          </p:nvSpPr>
          <p:spPr>
            <a:xfrm>
              <a:off x="5646188" y="4291625"/>
              <a:ext cx="61475" cy="54500"/>
            </a:xfrm>
            <a:custGeom>
              <a:rect b="b" l="l" r="r" t="t"/>
              <a:pathLst>
                <a:path extrusionOk="0" h="2180" w="2459">
                  <a:moveTo>
                    <a:pt x="0" y="1"/>
                  </a:moveTo>
                  <a:lnTo>
                    <a:pt x="0" y="1587"/>
                  </a:lnTo>
                  <a:lnTo>
                    <a:pt x="576" y="1587"/>
                  </a:lnTo>
                  <a:lnTo>
                    <a:pt x="576" y="2180"/>
                  </a:lnTo>
                  <a:lnTo>
                    <a:pt x="1813" y="2180"/>
                  </a:lnTo>
                  <a:lnTo>
                    <a:pt x="1813" y="1587"/>
                  </a:lnTo>
                  <a:lnTo>
                    <a:pt x="2458" y="1587"/>
                  </a:lnTo>
                  <a:lnTo>
                    <a:pt x="24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2"/>
            <p:cNvSpPr/>
            <p:nvPr/>
          </p:nvSpPr>
          <p:spPr>
            <a:xfrm>
              <a:off x="5537238" y="4068075"/>
              <a:ext cx="246675" cy="123350"/>
            </a:xfrm>
            <a:custGeom>
              <a:rect b="b" l="l" r="r" t="t"/>
              <a:pathLst>
                <a:path extrusionOk="0" h="4934" w="9867">
                  <a:moveTo>
                    <a:pt x="1" y="1"/>
                  </a:moveTo>
                  <a:lnTo>
                    <a:pt x="1" y="2842"/>
                  </a:lnTo>
                  <a:cubicBezTo>
                    <a:pt x="1" y="3992"/>
                    <a:pt x="942" y="4934"/>
                    <a:pt x="2092" y="4934"/>
                  </a:cubicBezTo>
                  <a:lnTo>
                    <a:pt x="9867" y="4934"/>
                  </a:lnTo>
                  <a:lnTo>
                    <a:pt x="9867" y="2110"/>
                  </a:lnTo>
                  <a:cubicBezTo>
                    <a:pt x="9867" y="942"/>
                    <a:pt x="8925" y="1"/>
                    <a:pt x="77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2"/>
            <p:cNvSpPr/>
            <p:nvPr/>
          </p:nvSpPr>
          <p:spPr>
            <a:xfrm>
              <a:off x="5537238" y="4068075"/>
              <a:ext cx="92400" cy="123350"/>
            </a:xfrm>
            <a:custGeom>
              <a:rect b="b" l="l" r="r" t="t"/>
              <a:pathLst>
                <a:path extrusionOk="0" h="4934" w="3696">
                  <a:moveTo>
                    <a:pt x="1" y="1"/>
                  </a:moveTo>
                  <a:lnTo>
                    <a:pt x="1" y="2981"/>
                  </a:lnTo>
                  <a:cubicBezTo>
                    <a:pt x="1" y="4062"/>
                    <a:pt x="872" y="4934"/>
                    <a:pt x="1953" y="4934"/>
                  </a:cubicBezTo>
                  <a:lnTo>
                    <a:pt x="3696" y="4934"/>
                  </a:lnTo>
                  <a:lnTo>
                    <a:pt x="3696" y="1813"/>
                  </a:lnTo>
                  <a:cubicBezTo>
                    <a:pt x="3696" y="872"/>
                    <a:pt x="2894" y="1"/>
                    <a:pt x="18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2"/>
            <p:cNvSpPr/>
            <p:nvPr/>
          </p:nvSpPr>
          <p:spPr>
            <a:xfrm>
              <a:off x="5560763" y="4245875"/>
              <a:ext cx="99825" cy="54500"/>
            </a:xfrm>
            <a:custGeom>
              <a:rect b="b" l="l" r="r" t="t"/>
              <a:pathLst>
                <a:path extrusionOk="0" h="2180" w="3993">
                  <a:moveTo>
                    <a:pt x="3417" y="593"/>
                  </a:moveTo>
                  <a:lnTo>
                    <a:pt x="3417" y="1534"/>
                  </a:lnTo>
                  <a:lnTo>
                    <a:pt x="576" y="1534"/>
                  </a:lnTo>
                  <a:lnTo>
                    <a:pt x="576" y="593"/>
                  </a:lnTo>
                  <a:close/>
                  <a:moveTo>
                    <a:pt x="1" y="0"/>
                  </a:moveTo>
                  <a:lnTo>
                    <a:pt x="1" y="2179"/>
                  </a:lnTo>
                  <a:lnTo>
                    <a:pt x="3993" y="2179"/>
                  </a:lnTo>
                  <a:lnTo>
                    <a:pt x="39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2"/>
            <p:cNvSpPr/>
            <p:nvPr/>
          </p:nvSpPr>
          <p:spPr>
            <a:xfrm>
              <a:off x="5691513" y="4245875"/>
              <a:ext cx="99800" cy="54500"/>
            </a:xfrm>
            <a:custGeom>
              <a:rect b="b" l="l" r="r" t="t"/>
              <a:pathLst>
                <a:path extrusionOk="0" h="2180" w="3992">
                  <a:moveTo>
                    <a:pt x="3417" y="593"/>
                  </a:moveTo>
                  <a:lnTo>
                    <a:pt x="3417" y="1534"/>
                  </a:lnTo>
                  <a:lnTo>
                    <a:pt x="645" y="1534"/>
                  </a:lnTo>
                  <a:lnTo>
                    <a:pt x="645" y="593"/>
                  </a:lnTo>
                  <a:close/>
                  <a:moveTo>
                    <a:pt x="0" y="0"/>
                  </a:moveTo>
                  <a:lnTo>
                    <a:pt x="0" y="2179"/>
                  </a:lnTo>
                  <a:lnTo>
                    <a:pt x="3992" y="2179"/>
                  </a:lnTo>
                  <a:lnTo>
                    <a:pt x="39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2"/>
            <p:cNvSpPr/>
            <p:nvPr/>
          </p:nvSpPr>
          <p:spPr>
            <a:xfrm>
              <a:off x="5591713" y="4222350"/>
              <a:ext cx="68875" cy="16575"/>
            </a:xfrm>
            <a:custGeom>
              <a:rect b="b" l="l" r="r" t="t"/>
              <a:pathLst>
                <a:path extrusionOk="0" h="663" w="2755">
                  <a:moveTo>
                    <a:pt x="0" y="0"/>
                  </a:moveTo>
                  <a:lnTo>
                    <a:pt x="0" y="663"/>
                  </a:lnTo>
                  <a:lnTo>
                    <a:pt x="2755" y="663"/>
                  </a:lnTo>
                  <a:lnTo>
                    <a:pt x="27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2"/>
            <p:cNvSpPr/>
            <p:nvPr/>
          </p:nvSpPr>
          <p:spPr>
            <a:xfrm>
              <a:off x="5691513" y="4222350"/>
              <a:ext cx="68875" cy="16575"/>
            </a:xfrm>
            <a:custGeom>
              <a:rect b="b" l="l" r="r" t="t"/>
              <a:pathLst>
                <a:path extrusionOk="0" h="663" w="2755">
                  <a:moveTo>
                    <a:pt x="0" y="0"/>
                  </a:moveTo>
                  <a:lnTo>
                    <a:pt x="0" y="663"/>
                  </a:lnTo>
                  <a:lnTo>
                    <a:pt x="2754" y="663"/>
                  </a:lnTo>
                  <a:lnTo>
                    <a:pt x="27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2"/>
            <p:cNvSpPr/>
            <p:nvPr/>
          </p:nvSpPr>
          <p:spPr>
            <a:xfrm>
              <a:off x="5667963" y="4262425"/>
              <a:ext cx="16150" cy="14425"/>
            </a:xfrm>
            <a:custGeom>
              <a:rect b="b" l="l" r="r" t="t"/>
              <a:pathLst>
                <a:path extrusionOk="0" h="577" w="646">
                  <a:moveTo>
                    <a:pt x="1" y="1"/>
                  </a:moveTo>
                  <a:lnTo>
                    <a:pt x="1" y="576"/>
                  </a:lnTo>
                  <a:lnTo>
                    <a:pt x="646" y="576"/>
                  </a:lnTo>
                  <a:lnTo>
                    <a:pt x="6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2"/>
            <p:cNvSpPr/>
            <p:nvPr/>
          </p:nvSpPr>
          <p:spPr>
            <a:xfrm>
              <a:off x="5638788" y="4315175"/>
              <a:ext cx="76275" cy="37925"/>
            </a:xfrm>
            <a:custGeom>
              <a:rect b="b" l="l" r="r" t="t"/>
              <a:pathLst>
                <a:path extrusionOk="0" h="1517" w="3051">
                  <a:moveTo>
                    <a:pt x="0" y="0"/>
                  </a:moveTo>
                  <a:lnTo>
                    <a:pt x="0" y="941"/>
                  </a:lnTo>
                  <a:lnTo>
                    <a:pt x="575" y="941"/>
                  </a:lnTo>
                  <a:lnTo>
                    <a:pt x="575" y="1517"/>
                  </a:lnTo>
                  <a:lnTo>
                    <a:pt x="2388" y="1517"/>
                  </a:lnTo>
                  <a:lnTo>
                    <a:pt x="2388" y="941"/>
                  </a:lnTo>
                  <a:lnTo>
                    <a:pt x="3050" y="941"/>
                  </a:lnTo>
                  <a:lnTo>
                    <a:pt x="3050" y="0"/>
                  </a:lnTo>
                  <a:lnTo>
                    <a:pt x="2475" y="0"/>
                  </a:lnTo>
                  <a:lnTo>
                    <a:pt x="2475" y="279"/>
                  </a:lnTo>
                  <a:lnTo>
                    <a:pt x="1813" y="279"/>
                  </a:lnTo>
                  <a:lnTo>
                    <a:pt x="1813" y="941"/>
                  </a:lnTo>
                  <a:lnTo>
                    <a:pt x="1168" y="941"/>
                  </a:lnTo>
                  <a:lnTo>
                    <a:pt x="1168" y="279"/>
                  </a:lnTo>
                  <a:lnTo>
                    <a:pt x="575" y="279"/>
                  </a:lnTo>
                  <a:lnTo>
                    <a:pt x="5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2"/>
            <p:cNvSpPr/>
            <p:nvPr/>
          </p:nvSpPr>
          <p:spPr>
            <a:xfrm>
              <a:off x="5560763" y="4207950"/>
              <a:ext cx="14425" cy="30975"/>
            </a:xfrm>
            <a:custGeom>
              <a:rect b="b" l="l" r="r" t="t"/>
              <a:pathLst>
                <a:path extrusionOk="0" h="1239" w="577">
                  <a:moveTo>
                    <a:pt x="1" y="1"/>
                  </a:moveTo>
                  <a:lnTo>
                    <a:pt x="1" y="1239"/>
                  </a:lnTo>
                  <a:lnTo>
                    <a:pt x="576" y="1239"/>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2"/>
            <p:cNvSpPr/>
            <p:nvPr/>
          </p:nvSpPr>
          <p:spPr>
            <a:xfrm>
              <a:off x="5776913" y="4207950"/>
              <a:ext cx="14400" cy="30975"/>
            </a:xfrm>
            <a:custGeom>
              <a:rect b="b" l="l" r="r" t="t"/>
              <a:pathLst>
                <a:path extrusionOk="0" h="1239" w="576">
                  <a:moveTo>
                    <a:pt x="1" y="1"/>
                  </a:moveTo>
                  <a:lnTo>
                    <a:pt x="1" y="1239"/>
                  </a:lnTo>
                  <a:lnTo>
                    <a:pt x="576" y="1239"/>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2"/>
            <p:cNvSpPr/>
            <p:nvPr/>
          </p:nvSpPr>
          <p:spPr>
            <a:xfrm>
              <a:off x="5800438" y="4238900"/>
              <a:ext cx="30975" cy="61475"/>
            </a:xfrm>
            <a:custGeom>
              <a:rect b="b" l="l" r="r" t="t"/>
              <a:pathLst>
                <a:path extrusionOk="0" h="2459" w="1239">
                  <a:moveTo>
                    <a:pt x="1" y="1"/>
                  </a:moveTo>
                  <a:lnTo>
                    <a:pt x="1" y="576"/>
                  </a:lnTo>
                  <a:cubicBezTo>
                    <a:pt x="280" y="576"/>
                    <a:pt x="576" y="872"/>
                    <a:pt x="576" y="1238"/>
                  </a:cubicBezTo>
                  <a:cubicBezTo>
                    <a:pt x="576" y="1517"/>
                    <a:pt x="280" y="1813"/>
                    <a:pt x="1" y="1813"/>
                  </a:cubicBezTo>
                  <a:lnTo>
                    <a:pt x="1" y="2458"/>
                  </a:lnTo>
                  <a:cubicBezTo>
                    <a:pt x="646" y="2458"/>
                    <a:pt x="1239" y="1883"/>
                    <a:pt x="1239" y="1238"/>
                  </a:cubicBezTo>
                  <a:cubicBezTo>
                    <a:pt x="1239" y="506"/>
                    <a:pt x="646"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2"/>
            <p:cNvSpPr/>
            <p:nvPr/>
          </p:nvSpPr>
          <p:spPr>
            <a:xfrm>
              <a:off x="5522413" y="4238900"/>
              <a:ext cx="30975" cy="61475"/>
            </a:xfrm>
            <a:custGeom>
              <a:rect b="b" l="l" r="r" t="t"/>
              <a:pathLst>
                <a:path extrusionOk="0" h="2459" w="1239">
                  <a:moveTo>
                    <a:pt x="1238" y="1"/>
                  </a:moveTo>
                  <a:cubicBezTo>
                    <a:pt x="506" y="1"/>
                    <a:pt x="1" y="506"/>
                    <a:pt x="1" y="1238"/>
                  </a:cubicBezTo>
                  <a:cubicBezTo>
                    <a:pt x="1" y="1883"/>
                    <a:pt x="506" y="2458"/>
                    <a:pt x="1238" y="2458"/>
                  </a:cubicBezTo>
                  <a:lnTo>
                    <a:pt x="1238" y="1813"/>
                  </a:lnTo>
                  <a:cubicBezTo>
                    <a:pt x="872" y="1813"/>
                    <a:pt x="594" y="1517"/>
                    <a:pt x="594" y="1238"/>
                  </a:cubicBezTo>
                  <a:cubicBezTo>
                    <a:pt x="594" y="872"/>
                    <a:pt x="872" y="576"/>
                    <a:pt x="1238" y="576"/>
                  </a:cubicBez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2"/>
            <p:cNvSpPr/>
            <p:nvPr/>
          </p:nvSpPr>
          <p:spPr>
            <a:xfrm>
              <a:off x="5638788" y="4376600"/>
              <a:ext cx="76275" cy="16600"/>
            </a:xfrm>
            <a:custGeom>
              <a:rect b="b" l="l" r="r" t="t"/>
              <a:pathLst>
                <a:path extrusionOk="0" h="664" w="3051">
                  <a:moveTo>
                    <a:pt x="0" y="1"/>
                  </a:moveTo>
                  <a:lnTo>
                    <a:pt x="0" y="663"/>
                  </a:lnTo>
                  <a:lnTo>
                    <a:pt x="3050" y="663"/>
                  </a:lnTo>
                  <a:lnTo>
                    <a:pt x="30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2"/>
            <p:cNvSpPr/>
            <p:nvPr/>
          </p:nvSpPr>
          <p:spPr>
            <a:xfrm>
              <a:off x="5522413" y="4307750"/>
              <a:ext cx="309000" cy="247125"/>
            </a:xfrm>
            <a:custGeom>
              <a:rect b="b" l="l" r="r" t="t"/>
              <a:pathLst>
                <a:path extrusionOk="0" h="9885" w="12360">
                  <a:moveTo>
                    <a:pt x="8350" y="6468"/>
                  </a:moveTo>
                  <a:lnTo>
                    <a:pt x="8350" y="7113"/>
                  </a:lnTo>
                  <a:lnTo>
                    <a:pt x="8281" y="7113"/>
                  </a:lnTo>
                  <a:lnTo>
                    <a:pt x="8281" y="7200"/>
                  </a:lnTo>
                  <a:lnTo>
                    <a:pt x="6172" y="7984"/>
                  </a:lnTo>
                  <a:lnTo>
                    <a:pt x="3993" y="7200"/>
                  </a:lnTo>
                  <a:lnTo>
                    <a:pt x="3993" y="7113"/>
                  </a:lnTo>
                  <a:lnTo>
                    <a:pt x="3993" y="6468"/>
                  </a:lnTo>
                  <a:close/>
                  <a:moveTo>
                    <a:pt x="1535" y="1"/>
                  </a:moveTo>
                  <a:lnTo>
                    <a:pt x="1535" y="4655"/>
                  </a:lnTo>
                  <a:cubicBezTo>
                    <a:pt x="1535" y="5666"/>
                    <a:pt x="2337" y="6468"/>
                    <a:pt x="3348" y="6468"/>
                  </a:cubicBezTo>
                  <a:lnTo>
                    <a:pt x="3417" y="6468"/>
                  </a:lnTo>
                  <a:lnTo>
                    <a:pt x="3417" y="7113"/>
                  </a:lnTo>
                  <a:lnTo>
                    <a:pt x="2772" y="7113"/>
                  </a:lnTo>
                  <a:cubicBezTo>
                    <a:pt x="1238" y="7113"/>
                    <a:pt x="1" y="8350"/>
                    <a:pt x="1" y="9884"/>
                  </a:cubicBezTo>
                  <a:lnTo>
                    <a:pt x="594" y="9884"/>
                  </a:lnTo>
                  <a:cubicBezTo>
                    <a:pt x="594" y="8647"/>
                    <a:pt x="1605" y="7705"/>
                    <a:pt x="2772" y="7705"/>
                  </a:cubicBezTo>
                  <a:lnTo>
                    <a:pt x="3644" y="7705"/>
                  </a:lnTo>
                  <a:lnTo>
                    <a:pt x="5893" y="8507"/>
                  </a:lnTo>
                  <a:lnTo>
                    <a:pt x="5893" y="9884"/>
                  </a:lnTo>
                  <a:lnTo>
                    <a:pt x="6468" y="9884"/>
                  </a:lnTo>
                  <a:lnTo>
                    <a:pt x="6468" y="8507"/>
                  </a:lnTo>
                  <a:lnTo>
                    <a:pt x="8647" y="7705"/>
                  </a:lnTo>
                  <a:lnTo>
                    <a:pt x="9518" y="7705"/>
                  </a:lnTo>
                  <a:cubicBezTo>
                    <a:pt x="10756" y="7705"/>
                    <a:pt x="11697" y="8647"/>
                    <a:pt x="11697" y="9884"/>
                  </a:cubicBezTo>
                  <a:lnTo>
                    <a:pt x="12360" y="9884"/>
                  </a:lnTo>
                  <a:cubicBezTo>
                    <a:pt x="12360" y="8350"/>
                    <a:pt x="11052" y="7113"/>
                    <a:pt x="9518" y="7113"/>
                  </a:cubicBezTo>
                  <a:lnTo>
                    <a:pt x="8943" y="7113"/>
                  </a:lnTo>
                  <a:lnTo>
                    <a:pt x="8943" y="6468"/>
                  </a:lnTo>
                  <a:cubicBezTo>
                    <a:pt x="9954" y="6468"/>
                    <a:pt x="10756" y="5666"/>
                    <a:pt x="10756" y="4655"/>
                  </a:cubicBezTo>
                  <a:lnTo>
                    <a:pt x="10756" y="1"/>
                  </a:lnTo>
                  <a:lnTo>
                    <a:pt x="10181" y="1"/>
                  </a:lnTo>
                  <a:lnTo>
                    <a:pt x="10181" y="4655"/>
                  </a:lnTo>
                  <a:cubicBezTo>
                    <a:pt x="10181" y="5300"/>
                    <a:pt x="9588" y="5892"/>
                    <a:pt x="8943" y="5892"/>
                  </a:cubicBezTo>
                  <a:lnTo>
                    <a:pt x="6468" y="5892"/>
                  </a:lnTo>
                  <a:lnTo>
                    <a:pt x="6468" y="4655"/>
                  </a:lnTo>
                  <a:lnTo>
                    <a:pt x="5893" y="4655"/>
                  </a:lnTo>
                  <a:lnTo>
                    <a:pt x="5893" y="5892"/>
                  </a:lnTo>
                  <a:lnTo>
                    <a:pt x="3348" y="5892"/>
                  </a:lnTo>
                  <a:cubicBezTo>
                    <a:pt x="2685" y="5892"/>
                    <a:pt x="2110" y="5300"/>
                    <a:pt x="2110" y="4655"/>
                  </a:cubicBezTo>
                  <a:lnTo>
                    <a:pt x="21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2"/>
            <p:cNvSpPr/>
            <p:nvPr/>
          </p:nvSpPr>
          <p:spPr>
            <a:xfrm>
              <a:off x="5691513" y="4538275"/>
              <a:ext cx="16150" cy="16600"/>
            </a:xfrm>
            <a:custGeom>
              <a:rect b="b" l="l" r="r" t="t"/>
              <a:pathLst>
                <a:path extrusionOk="0" h="664" w="646">
                  <a:moveTo>
                    <a:pt x="0" y="1"/>
                  </a:moveTo>
                  <a:lnTo>
                    <a:pt x="0" y="663"/>
                  </a:lnTo>
                  <a:lnTo>
                    <a:pt x="645" y="663"/>
                  </a:lnTo>
                  <a:lnTo>
                    <a:pt x="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2"/>
            <p:cNvSpPr/>
            <p:nvPr/>
          </p:nvSpPr>
          <p:spPr>
            <a:xfrm>
              <a:off x="5529838" y="4060675"/>
              <a:ext cx="261475" cy="138150"/>
            </a:xfrm>
            <a:custGeom>
              <a:rect b="b" l="l" r="r" t="t"/>
              <a:pathLst>
                <a:path extrusionOk="0" h="5526" w="10459">
                  <a:moveTo>
                    <a:pt x="8141" y="593"/>
                  </a:moveTo>
                  <a:cubicBezTo>
                    <a:pt x="9082" y="593"/>
                    <a:pt x="9884" y="1395"/>
                    <a:pt x="9884" y="2406"/>
                  </a:cubicBezTo>
                  <a:lnTo>
                    <a:pt x="9884" y="4951"/>
                  </a:lnTo>
                  <a:lnTo>
                    <a:pt x="2388" y="4951"/>
                  </a:lnTo>
                  <a:cubicBezTo>
                    <a:pt x="1377" y="4951"/>
                    <a:pt x="575" y="4149"/>
                    <a:pt x="575" y="3208"/>
                  </a:cubicBezTo>
                  <a:lnTo>
                    <a:pt x="575" y="593"/>
                  </a:lnTo>
                  <a:close/>
                  <a:moveTo>
                    <a:pt x="0" y="0"/>
                  </a:moveTo>
                  <a:lnTo>
                    <a:pt x="0" y="3208"/>
                  </a:lnTo>
                  <a:cubicBezTo>
                    <a:pt x="0" y="4515"/>
                    <a:pt x="1081" y="5526"/>
                    <a:pt x="2388" y="5526"/>
                  </a:cubicBezTo>
                  <a:lnTo>
                    <a:pt x="10459" y="5526"/>
                  </a:lnTo>
                  <a:lnTo>
                    <a:pt x="10459" y="2406"/>
                  </a:lnTo>
                  <a:cubicBezTo>
                    <a:pt x="10459" y="1098"/>
                    <a:pt x="9448" y="0"/>
                    <a:pt x="81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42"/>
          <p:cNvGrpSpPr/>
          <p:nvPr/>
        </p:nvGrpSpPr>
        <p:grpSpPr>
          <a:xfrm>
            <a:off x="6166938" y="1348025"/>
            <a:ext cx="492450" cy="492000"/>
            <a:chOff x="6166938" y="1157525"/>
            <a:chExt cx="492450" cy="492000"/>
          </a:xfrm>
        </p:grpSpPr>
        <p:sp>
          <p:nvSpPr>
            <p:cNvPr id="1829" name="Google Shape;1829;p42"/>
            <p:cNvSpPr/>
            <p:nvPr/>
          </p:nvSpPr>
          <p:spPr>
            <a:xfrm>
              <a:off x="6181763" y="1164925"/>
              <a:ext cx="468475" cy="477200"/>
            </a:xfrm>
            <a:custGeom>
              <a:rect b="b" l="l" r="r" t="t"/>
              <a:pathLst>
                <a:path extrusionOk="0" h="19088" w="18739">
                  <a:moveTo>
                    <a:pt x="9361" y="1"/>
                  </a:moveTo>
                  <a:cubicBezTo>
                    <a:pt x="4201" y="1"/>
                    <a:pt x="0" y="4271"/>
                    <a:pt x="0" y="9588"/>
                  </a:cubicBezTo>
                  <a:cubicBezTo>
                    <a:pt x="0" y="14817"/>
                    <a:pt x="4201" y="19088"/>
                    <a:pt x="9361" y="19088"/>
                  </a:cubicBezTo>
                  <a:cubicBezTo>
                    <a:pt x="14521" y="19088"/>
                    <a:pt x="18739" y="14817"/>
                    <a:pt x="18739" y="9588"/>
                  </a:cubicBezTo>
                  <a:cubicBezTo>
                    <a:pt x="18739" y="4271"/>
                    <a:pt x="14521" y="1"/>
                    <a:pt x="93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2"/>
            <p:cNvSpPr/>
            <p:nvPr/>
          </p:nvSpPr>
          <p:spPr>
            <a:xfrm>
              <a:off x="6174338" y="1164925"/>
              <a:ext cx="237975" cy="477200"/>
            </a:xfrm>
            <a:custGeom>
              <a:rect b="b" l="l" r="r" t="t"/>
              <a:pathLst>
                <a:path extrusionOk="0" h="19088" w="9519">
                  <a:moveTo>
                    <a:pt x="9518" y="1"/>
                  </a:moveTo>
                  <a:lnTo>
                    <a:pt x="5806" y="646"/>
                  </a:lnTo>
                  <a:lnTo>
                    <a:pt x="2476" y="3121"/>
                  </a:lnTo>
                  <a:lnTo>
                    <a:pt x="297" y="7112"/>
                  </a:lnTo>
                  <a:lnTo>
                    <a:pt x="1" y="10808"/>
                  </a:lnTo>
                  <a:lnTo>
                    <a:pt x="1239" y="14451"/>
                  </a:lnTo>
                  <a:lnTo>
                    <a:pt x="4585" y="17867"/>
                  </a:lnTo>
                  <a:lnTo>
                    <a:pt x="7706" y="19088"/>
                  </a:lnTo>
                  <a:lnTo>
                    <a:pt x="9518" y="19088"/>
                  </a:lnTo>
                  <a:lnTo>
                    <a:pt x="9518" y="1221"/>
                  </a:lnTo>
                  <a:lnTo>
                    <a:pt x="95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2"/>
            <p:cNvSpPr/>
            <p:nvPr/>
          </p:nvSpPr>
          <p:spPr>
            <a:xfrm>
              <a:off x="6174338" y="1233775"/>
              <a:ext cx="145150" cy="339500"/>
            </a:xfrm>
            <a:custGeom>
              <a:rect b="b" l="l" r="r" t="t"/>
              <a:pathLst>
                <a:path extrusionOk="0" h="13580" w="5806">
                  <a:moveTo>
                    <a:pt x="2755" y="1"/>
                  </a:moveTo>
                  <a:lnTo>
                    <a:pt x="576" y="3051"/>
                  </a:lnTo>
                  <a:lnTo>
                    <a:pt x="1" y="6171"/>
                  </a:lnTo>
                  <a:lnTo>
                    <a:pt x="297" y="9588"/>
                  </a:lnTo>
                  <a:lnTo>
                    <a:pt x="1814" y="12638"/>
                  </a:lnTo>
                  <a:lnTo>
                    <a:pt x="2755" y="13580"/>
                  </a:lnTo>
                  <a:cubicBezTo>
                    <a:pt x="4585" y="12272"/>
                    <a:pt x="5806" y="9727"/>
                    <a:pt x="5806" y="6834"/>
                  </a:cubicBezTo>
                  <a:cubicBezTo>
                    <a:pt x="5806" y="3853"/>
                    <a:pt x="4585" y="1308"/>
                    <a:pt x="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2"/>
            <p:cNvSpPr/>
            <p:nvPr/>
          </p:nvSpPr>
          <p:spPr>
            <a:xfrm>
              <a:off x="6504663" y="1233775"/>
              <a:ext cx="145575" cy="339500"/>
            </a:xfrm>
            <a:custGeom>
              <a:rect b="b" l="l" r="r" t="t"/>
              <a:pathLst>
                <a:path extrusionOk="0" h="13580" w="5823">
                  <a:moveTo>
                    <a:pt x="2772" y="1"/>
                  </a:moveTo>
                  <a:lnTo>
                    <a:pt x="593" y="3051"/>
                  </a:lnTo>
                  <a:lnTo>
                    <a:pt x="1" y="6171"/>
                  </a:lnTo>
                  <a:lnTo>
                    <a:pt x="297" y="9588"/>
                  </a:lnTo>
                  <a:lnTo>
                    <a:pt x="1831" y="12638"/>
                  </a:lnTo>
                  <a:lnTo>
                    <a:pt x="2772" y="13580"/>
                  </a:lnTo>
                  <a:cubicBezTo>
                    <a:pt x="4585" y="12272"/>
                    <a:pt x="5823" y="9727"/>
                    <a:pt x="5823" y="6834"/>
                  </a:cubicBezTo>
                  <a:cubicBezTo>
                    <a:pt x="5823" y="3853"/>
                    <a:pt x="4585" y="1308"/>
                    <a:pt x="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2"/>
            <p:cNvSpPr/>
            <p:nvPr/>
          </p:nvSpPr>
          <p:spPr>
            <a:xfrm>
              <a:off x="6404888" y="1435100"/>
              <a:ext cx="16575" cy="190900"/>
            </a:xfrm>
            <a:custGeom>
              <a:rect b="b" l="l" r="r" t="t"/>
              <a:pathLst>
                <a:path extrusionOk="0" h="7636" w="663">
                  <a:moveTo>
                    <a:pt x="0" y="1"/>
                  </a:moveTo>
                  <a:lnTo>
                    <a:pt x="0" y="7636"/>
                  </a:lnTo>
                  <a:lnTo>
                    <a:pt x="662" y="7636"/>
                  </a:lnTo>
                  <a:lnTo>
                    <a:pt x="6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2"/>
            <p:cNvSpPr/>
            <p:nvPr/>
          </p:nvSpPr>
          <p:spPr>
            <a:xfrm>
              <a:off x="6404888" y="1181050"/>
              <a:ext cx="16575" cy="207025"/>
            </a:xfrm>
            <a:custGeom>
              <a:rect b="b" l="l" r="r" t="t"/>
              <a:pathLst>
                <a:path extrusionOk="0" h="8281" w="663">
                  <a:moveTo>
                    <a:pt x="0" y="1"/>
                  </a:moveTo>
                  <a:lnTo>
                    <a:pt x="0" y="8280"/>
                  </a:lnTo>
                  <a:lnTo>
                    <a:pt x="662" y="8280"/>
                  </a:lnTo>
                  <a:lnTo>
                    <a:pt x="6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2"/>
            <p:cNvSpPr/>
            <p:nvPr/>
          </p:nvSpPr>
          <p:spPr>
            <a:xfrm>
              <a:off x="6166938" y="1157525"/>
              <a:ext cx="492450" cy="492000"/>
            </a:xfrm>
            <a:custGeom>
              <a:rect b="b" l="l" r="r" t="t"/>
              <a:pathLst>
                <a:path extrusionOk="0" h="19680" w="19698">
                  <a:moveTo>
                    <a:pt x="16421" y="3347"/>
                  </a:moveTo>
                  <a:cubicBezTo>
                    <a:pt x="18164" y="5090"/>
                    <a:pt x="19105" y="7408"/>
                    <a:pt x="19105" y="9884"/>
                  </a:cubicBezTo>
                  <a:cubicBezTo>
                    <a:pt x="19105" y="12272"/>
                    <a:pt x="18164" y="14520"/>
                    <a:pt x="16491" y="16263"/>
                  </a:cubicBezTo>
                  <a:cubicBezTo>
                    <a:pt x="15689" y="15462"/>
                    <a:pt x="15114" y="14590"/>
                    <a:pt x="14608" y="13579"/>
                  </a:cubicBezTo>
                  <a:cubicBezTo>
                    <a:pt x="14172" y="12568"/>
                    <a:pt x="13946" y="11540"/>
                    <a:pt x="13876" y="10459"/>
                  </a:cubicBezTo>
                  <a:lnTo>
                    <a:pt x="18739" y="10459"/>
                  </a:lnTo>
                  <a:lnTo>
                    <a:pt x="18739" y="9884"/>
                  </a:lnTo>
                  <a:lnTo>
                    <a:pt x="13806" y="9884"/>
                  </a:lnTo>
                  <a:lnTo>
                    <a:pt x="13806" y="9797"/>
                  </a:lnTo>
                  <a:cubicBezTo>
                    <a:pt x="13806" y="8489"/>
                    <a:pt x="14102" y="7182"/>
                    <a:pt x="14608" y="6031"/>
                  </a:cubicBezTo>
                  <a:cubicBezTo>
                    <a:pt x="15114" y="5003"/>
                    <a:pt x="15689" y="4131"/>
                    <a:pt x="16421" y="3347"/>
                  </a:cubicBezTo>
                  <a:close/>
                  <a:moveTo>
                    <a:pt x="3208" y="3347"/>
                  </a:moveTo>
                  <a:cubicBezTo>
                    <a:pt x="4951" y="5090"/>
                    <a:pt x="5892" y="7408"/>
                    <a:pt x="5892" y="9797"/>
                  </a:cubicBezTo>
                  <a:lnTo>
                    <a:pt x="5892" y="9884"/>
                  </a:lnTo>
                  <a:lnTo>
                    <a:pt x="959" y="9884"/>
                  </a:lnTo>
                  <a:lnTo>
                    <a:pt x="959" y="10459"/>
                  </a:lnTo>
                  <a:lnTo>
                    <a:pt x="5823" y="10459"/>
                  </a:lnTo>
                  <a:cubicBezTo>
                    <a:pt x="5666" y="12638"/>
                    <a:pt x="4794" y="14747"/>
                    <a:pt x="3208" y="16333"/>
                  </a:cubicBezTo>
                  <a:cubicBezTo>
                    <a:pt x="1535" y="14590"/>
                    <a:pt x="593" y="12272"/>
                    <a:pt x="593" y="9884"/>
                  </a:cubicBezTo>
                  <a:cubicBezTo>
                    <a:pt x="593" y="7408"/>
                    <a:pt x="1535" y="5090"/>
                    <a:pt x="3208" y="3347"/>
                  </a:cubicBezTo>
                  <a:close/>
                  <a:moveTo>
                    <a:pt x="9814" y="576"/>
                  </a:moveTo>
                  <a:cubicBezTo>
                    <a:pt x="12133" y="576"/>
                    <a:pt x="14312" y="1447"/>
                    <a:pt x="15985" y="2911"/>
                  </a:cubicBezTo>
                  <a:cubicBezTo>
                    <a:pt x="15183" y="3783"/>
                    <a:pt x="14538" y="4724"/>
                    <a:pt x="14102" y="5805"/>
                  </a:cubicBezTo>
                  <a:cubicBezTo>
                    <a:pt x="13510" y="7042"/>
                    <a:pt x="13231" y="8419"/>
                    <a:pt x="13231" y="9797"/>
                  </a:cubicBezTo>
                  <a:lnTo>
                    <a:pt x="13231" y="9884"/>
                  </a:lnTo>
                  <a:lnTo>
                    <a:pt x="10756" y="9884"/>
                  </a:lnTo>
                  <a:lnTo>
                    <a:pt x="10756" y="10459"/>
                  </a:lnTo>
                  <a:lnTo>
                    <a:pt x="13231" y="10459"/>
                  </a:lnTo>
                  <a:cubicBezTo>
                    <a:pt x="13301" y="11627"/>
                    <a:pt x="13597" y="12777"/>
                    <a:pt x="14102" y="13806"/>
                  </a:cubicBezTo>
                  <a:cubicBezTo>
                    <a:pt x="14538" y="14886"/>
                    <a:pt x="15253" y="15828"/>
                    <a:pt x="16055" y="16699"/>
                  </a:cubicBezTo>
                  <a:cubicBezTo>
                    <a:pt x="14381" y="18233"/>
                    <a:pt x="12133" y="19105"/>
                    <a:pt x="9814" y="19105"/>
                  </a:cubicBezTo>
                  <a:cubicBezTo>
                    <a:pt x="7566" y="19105"/>
                    <a:pt x="5387" y="18233"/>
                    <a:pt x="3644" y="16699"/>
                  </a:cubicBezTo>
                  <a:cubicBezTo>
                    <a:pt x="5317" y="15026"/>
                    <a:pt x="6328" y="12847"/>
                    <a:pt x="6468" y="10459"/>
                  </a:cubicBezTo>
                  <a:lnTo>
                    <a:pt x="8943" y="10459"/>
                  </a:lnTo>
                  <a:lnTo>
                    <a:pt x="8943" y="9884"/>
                  </a:lnTo>
                  <a:lnTo>
                    <a:pt x="6468" y="9884"/>
                  </a:lnTo>
                  <a:lnTo>
                    <a:pt x="6468" y="9797"/>
                  </a:lnTo>
                  <a:cubicBezTo>
                    <a:pt x="6468" y="7269"/>
                    <a:pt x="5457" y="4794"/>
                    <a:pt x="3713" y="2981"/>
                  </a:cubicBezTo>
                  <a:cubicBezTo>
                    <a:pt x="5387" y="1447"/>
                    <a:pt x="7566" y="576"/>
                    <a:pt x="9814" y="576"/>
                  </a:cubicBezTo>
                  <a:close/>
                  <a:moveTo>
                    <a:pt x="9814" y="0"/>
                  </a:moveTo>
                  <a:cubicBezTo>
                    <a:pt x="7200" y="0"/>
                    <a:pt x="4725" y="1011"/>
                    <a:pt x="2842" y="2911"/>
                  </a:cubicBezTo>
                  <a:cubicBezTo>
                    <a:pt x="1029" y="4724"/>
                    <a:pt x="1" y="7182"/>
                    <a:pt x="1" y="9884"/>
                  </a:cubicBezTo>
                  <a:cubicBezTo>
                    <a:pt x="1" y="12498"/>
                    <a:pt x="1029" y="14956"/>
                    <a:pt x="2842" y="16856"/>
                  </a:cubicBezTo>
                  <a:cubicBezTo>
                    <a:pt x="4725" y="18669"/>
                    <a:pt x="7200" y="19680"/>
                    <a:pt x="9814" y="19680"/>
                  </a:cubicBezTo>
                  <a:cubicBezTo>
                    <a:pt x="12499" y="19680"/>
                    <a:pt x="14974" y="18669"/>
                    <a:pt x="16787" y="16856"/>
                  </a:cubicBezTo>
                  <a:cubicBezTo>
                    <a:pt x="18669" y="14956"/>
                    <a:pt x="19698" y="12498"/>
                    <a:pt x="19698" y="9884"/>
                  </a:cubicBezTo>
                  <a:cubicBezTo>
                    <a:pt x="19698" y="7182"/>
                    <a:pt x="18669" y="4724"/>
                    <a:pt x="16787" y="2911"/>
                  </a:cubicBezTo>
                  <a:cubicBezTo>
                    <a:pt x="14974" y="1011"/>
                    <a:pt x="12499" y="0"/>
                    <a:pt x="98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2"/>
            <p:cNvSpPr/>
            <p:nvPr/>
          </p:nvSpPr>
          <p:spPr>
            <a:xfrm>
              <a:off x="6404888" y="1404600"/>
              <a:ext cx="16575" cy="14400"/>
            </a:xfrm>
            <a:custGeom>
              <a:rect b="b" l="l" r="r" t="t"/>
              <a:pathLst>
                <a:path extrusionOk="0" h="576" w="663">
                  <a:moveTo>
                    <a:pt x="0" y="1"/>
                  </a:moveTo>
                  <a:lnTo>
                    <a:pt x="0" y="576"/>
                  </a:lnTo>
                  <a:lnTo>
                    <a:pt x="662" y="576"/>
                  </a:lnTo>
                  <a:lnTo>
                    <a:pt x="6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7" name="Google Shape;1837;p42"/>
          <p:cNvGrpSpPr/>
          <p:nvPr/>
        </p:nvGrpSpPr>
        <p:grpSpPr>
          <a:xfrm>
            <a:off x="6259763" y="2026825"/>
            <a:ext cx="306825" cy="492025"/>
            <a:chOff x="6259763" y="1883950"/>
            <a:chExt cx="306825" cy="492025"/>
          </a:xfrm>
        </p:grpSpPr>
        <p:sp>
          <p:nvSpPr>
            <p:cNvPr id="1838" name="Google Shape;1838;p42"/>
            <p:cNvSpPr/>
            <p:nvPr/>
          </p:nvSpPr>
          <p:spPr>
            <a:xfrm>
              <a:off x="6312488" y="1998125"/>
              <a:ext cx="37950" cy="377850"/>
            </a:xfrm>
            <a:custGeom>
              <a:rect b="b" l="l" r="r" t="t"/>
              <a:pathLst>
                <a:path extrusionOk="0" h="15114" w="1518">
                  <a:moveTo>
                    <a:pt x="1" y="1"/>
                  </a:moveTo>
                  <a:lnTo>
                    <a:pt x="1" y="15114"/>
                  </a:lnTo>
                  <a:lnTo>
                    <a:pt x="1517" y="15114"/>
                  </a:lnTo>
                  <a:lnTo>
                    <a:pt x="15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2"/>
            <p:cNvSpPr/>
            <p:nvPr/>
          </p:nvSpPr>
          <p:spPr>
            <a:xfrm>
              <a:off x="6350413" y="1998125"/>
              <a:ext cx="40100" cy="377850"/>
            </a:xfrm>
            <a:custGeom>
              <a:rect b="b" l="l" r="r" t="t"/>
              <a:pathLst>
                <a:path extrusionOk="0" h="15114" w="1604">
                  <a:moveTo>
                    <a:pt x="0" y="1"/>
                  </a:moveTo>
                  <a:lnTo>
                    <a:pt x="0" y="15114"/>
                  </a:lnTo>
                  <a:lnTo>
                    <a:pt x="1604" y="15114"/>
                  </a:lnTo>
                  <a:lnTo>
                    <a:pt x="16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2"/>
            <p:cNvSpPr/>
            <p:nvPr/>
          </p:nvSpPr>
          <p:spPr>
            <a:xfrm>
              <a:off x="6390488" y="1998125"/>
              <a:ext cx="45350" cy="377850"/>
            </a:xfrm>
            <a:custGeom>
              <a:rect b="b" l="l" r="r" t="t"/>
              <a:pathLst>
                <a:path extrusionOk="0" h="15114" w="1814">
                  <a:moveTo>
                    <a:pt x="1" y="1"/>
                  </a:moveTo>
                  <a:lnTo>
                    <a:pt x="1" y="15114"/>
                  </a:lnTo>
                  <a:lnTo>
                    <a:pt x="1814" y="15114"/>
                  </a:lnTo>
                  <a:lnTo>
                    <a:pt x="18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2"/>
            <p:cNvSpPr/>
            <p:nvPr/>
          </p:nvSpPr>
          <p:spPr>
            <a:xfrm>
              <a:off x="6435813" y="1998125"/>
              <a:ext cx="38375" cy="377850"/>
            </a:xfrm>
            <a:custGeom>
              <a:rect b="b" l="l" r="r" t="t"/>
              <a:pathLst>
                <a:path extrusionOk="0" h="15114" w="1535">
                  <a:moveTo>
                    <a:pt x="1" y="1"/>
                  </a:moveTo>
                  <a:lnTo>
                    <a:pt x="1" y="15114"/>
                  </a:lnTo>
                  <a:lnTo>
                    <a:pt x="1535" y="15114"/>
                  </a:lnTo>
                  <a:lnTo>
                    <a:pt x="15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2"/>
            <p:cNvSpPr/>
            <p:nvPr/>
          </p:nvSpPr>
          <p:spPr>
            <a:xfrm>
              <a:off x="6474163" y="1998125"/>
              <a:ext cx="39675" cy="377850"/>
            </a:xfrm>
            <a:custGeom>
              <a:rect b="b" l="l" r="r" t="t"/>
              <a:pathLst>
                <a:path extrusionOk="0" h="15114" w="1587">
                  <a:moveTo>
                    <a:pt x="1" y="1"/>
                  </a:moveTo>
                  <a:lnTo>
                    <a:pt x="1" y="15114"/>
                  </a:lnTo>
                  <a:lnTo>
                    <a:pt x="1587" y="15114"/>
                  </a:lnTo>
                  <a:lnTo>
                    <a:pt x="15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2"/>
            <p:cNvSpPr/>
            <p:nvPr/>
          </p:nvSpPr>
          <p:spPr>
            <a:xfrm>
              <a:off x="6305088" y="1974600"/>
              <a:ext cx="216175" cy="23550"/>
            </a:xfrm>
            <a:custGeom>
              <a:rect b="b" l="l" r="r" t="t"/>
              <a:pathLst>
                <a:path extrusionOk="0" h="942" w="8647">
                  <a:moveTo>
                    <a:pt x="0" y="1"/>
                  </a:moveTo>
                  <a:lnTo>
                    <a:pt x="0" y="942"/>
                  </a:lnTo>
                  <a:lnTo>
                    <a:pt x="8646" y="942"/>
                  </a:lnTo>
                  <a:lnTo>
                    <a:pt x="86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2"/>
            <p:cNvSpPr/>
            <p:nvPr/>
          </p:nvSpPr>
          <p:spPr>
            <a:xfrm>
              <a:off x="6281563" y="1936250"/>
              <a:ext cx="263225" cy="38375"/>
            </a:xfrm>
            <a:custGeom>
              <a:rect b="b" l="l" r="r" t="t"/>
              <a:pathLst>
                <a:path extrusionOk="0" h="1535" w="10529">
                  <a:moveTo>
                    <a:pt x="0" y="1"/>
                  </a:moveTo>
                  <a:lnTo>
                    <a:pt x="0" y="1535"/>
                  </a:lnTo>
                  <a:lnTo>
                    <a:pt x="10529" y="1535"/>
                  </a:lnTo>
                  <a:lnTo>
                    <a:pt x="1052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2"/>
            <p:cNvSpPr/>
            <p:nvPr/>
          </p:nvSpPr>
          <p:spPr>
            <a:xfrm>
              <a:off x="6264988" y="1890925"/>
              <a:ext cx="294175" cy="38375"/>
            </a:xfrm>
            <a:custGeom>
              <a:rect b="b" l="l" r="r" t="t"/>
              <a:pathLst>
                <a:path extrusionOk="0" h="1535" w="11767">
                  <a:moveTo>
                    <a:pt x="1" y="1"/>
                  </a:moveTo>
                  <a:lnTo>
                    <a:pt x="1" y="1535"/>
                  </a:lnTo>
                  <a:lnTo>
                    <a:pt x="11767" y="1535"/>
                  </a:lnTo>
                  <a:lnTo>
                    <a:pt x="11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2"/>
            <p:cNvSpPr/>
            <p:nvPr/>
          </p:nvSpPr>
          <p:spPr>
            <a:xfrm>
              <a:off x="6259763" y="1883950"/>
              <a:ext cx="306825" cy="52325"/>
            </a:xfrm>
            <a:custGeom>
              <a:rect b="b" l="l" r="r" t="t"/>
              <a:pathLst>
                <a:path extrusionOk="0" h="2093" w="12273">
                  <a:moveTo>
                    <a:pt x="11697" y="576"/>
                  </a:moveTo>
                  <a:lnTo>
                    <a:pt x="11697" y="1517"/>
                  </a:lnTo>
                  <a:lnTo>
                    <a:pt x="576" y="1517"/>
                  </a:lnTo>
                  <a:lnTo>
                    <a:pt x="576" y="576"/>
                  </a:lnTo>
                  <a:close/>
                  <a:moveTo>
                    <a:pt x="0" y="1"/>
                  </a:moveTo>
                  <a:lnTo>
                    <a:pt x="0" y="2093"/>
                  </a:lnTo>
                  <a:lnTo>
                    <a:pt x="12272" y="2093"/>
                  </a:lnTo>
                  <a:lnTo>
                    <a:pt x="122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2"/>
            <p:cNvSpPr/>
            <p:nvPr/>
          </p:nvSpPr>
          <p:spPr>
            <a:xfrm>
              <a:off x="6305088" y="1945400"/>
              <a:ext cx="23550" cy="14850"/>
            </a:xfrm>
            <a:custGeom>
              <a:rect b="b" l="l" r="r" t="t"/>
              <a:pathLst>
                <a:path extrusionOk="0" h="594" w="942">
                  <a:moveTo>
                    <a:pt x="0" y="1"/>
                  </a:moveTo>
                  <a:lnTo>
                    <a:pt x="0" y="593"/>
                  </a:lnTo>
                  <a:lnTo>
                    <a:pt x="942" y="593"/>
                  </a:lnTo>
                  <a:lnTo>
                    <a:pt x="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2"/>
            <p:cNvSpPr/>
            <p:nvPr/>
          </p:nvSpPr>
          <p:spPr>
            <a:xfrm>
              <a:off x="6343438" y="1945400"/>
              <a:ext cx="23550" cy="14850"/>
            </a:xfrm>
            <a:custGeom>
              <a:rect b="b" l="l" r="r" t="t"/>
              <a:pathLst>
                <a:path extrusionOk="0" h="594" w="942">
                  <a:moveTo>
                    <a:pt x="0" y="1"/>
                  </a:moveTo>
                  <a:lnTo>
                    <a:pt x="0" y="593"/>
                  </a:lnTo>
                  <a:lnTo>
                    <a:pt x="942" y="593"/>
                  </a:lnTo>
                  <a:lnTo>
                    <a:pt x="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2"/>
            <p:cNvSpPr/>
            <p:nvPr/>
          </p:nvSpPr>
          <p:spPr>
            <a:xfrm>
              <a:off x="6381338" y="1945400"/>
              <a:ext cx="23575" cy="14850"/>
            </a:xfrm>
            <a:custGeom>
              <a:rect b="b" l="l" r="r" t="t"/>
              <a:pathLst>
                <a:path extrusionOk="0" h="594" w="943">
                  <a:moveTo>
                    <a:pt x="1" y="1"/>
                  </a:moveTo>
                  <a:lnTo>
                    <a:pt x="1" y="593"/>
                  </a:lnTo>
                  <a:lnTo>
                    <a:pt x="942" y="593"/>
                  </a:lnTo>
                  <a:lnTo>
                    <a:pt x="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2"/>
            <p:cNvSpPr/>
            <p:nvPr/>
          </p:nvSpPr>
          <p:spPr>
            <a:xfrm>
              <a:off x="6421438" y="1945400"/>
              <a:ext cx="21825" cy="14850"/>
            </a:xfrm>
            <a:custGeom>
              <a:rect b="b" l="l" r="r" t="t"/>
              <a:pathLst>
                <a:path extrusionOk="0" h="594" w="873">
                  <a:moveTo>
                    <a:pt x="0" y="1"/>
                  </a:moveTo>
                  <a:lnTo>
                    <a:pt x="0" y="593"/>
                  </a:lnTo>
                  <a:lnTo>
                    <a:pt x="872" y="593"/>
                  </a:lnTo>
                  <a:lnTo>
                    <a:pt x="8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2"/>
            <p:cNvSpPr/>
            <p:nvPr/>
          </p:nvSpPr>
          <p:spPr>
            <a:xfrm>
              <a:off x="6459338" y="1945400"/>
              <a:ext cx="23575" cy="14850"/>
            </a:xfrm>
            <a:custGeom>
              <a:rect b="b" l="l" r="r" t="t"/>
              <a:pathLst>
                <a:path extrusionOk="0" h="594" w="943">
                  <a:moveTo>
                    <a:pt x="1" y="1"/>
                  </a:moveTo>
                  <a:lnTo>
                    <a:pt x="1" y="593"/>
                  </a:lnTo>
                  <a:lnTo>
                    <a:pt x="942" y="593"/>
                  </a:lnTo>
                  <a:lnTo>
                    <a:pt x="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2"/>
            <p:cNvSpPr/>
            <p:nvPr/>
          </p:nvSpPr>
          <p:spPr>
            <a:xfrm>
              <a:off x="6312488" y="2014700"/>
              <a:ext cx="16150" cy="361275"/>
            </a:xfrm>
            <a:custGeom>
              <a:rect b="b" l="l" r="r" t="t"/>
              <a:pathLst>
                <a:path extrusionOk="0" h="14451" w="646">
                  <a:moveTo>
                    <a:pt x="1" y="0"/>
                  </a:moveTo>
                  <a:lnTo>
                    <a:pt x="1" y="14451"/>
                  </a:lnTo>
                  <a:lnTo>
                    <a:pt x="646" y="14451"/>
                  </a:lnTo>
                  <a:lnTo>
                    <a:pt x="6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2"/>
            <p:cNvSpPr/>
            <p:nvPr/>
          </p:nvSpPr>
          <p:spPr>
            <a:xfrm>
              <a:off x="6497688" y="2014700"/>
              <a:ext cx="16150" cy="361275"/>
            </a:xfrm>
            <a:custGeom>
              <a:rect b="b" l="l" r="r" t="t"/>
              <a:pathLst>
                <a:path extrusionOk="0" h="14451" w="646">
                  <a:moveTo>
                    <a:pt x="1" y="0"/>
                  </a:moveTo>
                  <a:lnTo>
                    <a:pt x="1" y="14451"/>
                  </a:lnTo>
                  <a:lnTo>
                    <a:pt x="646" y="14451"/>
                  </a:lnTo>
                  <a:lnTo>
                    <a:pt x="6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2"/>
            <p:cNvSpPr/>
            <p:nvPr/>
          </p:nvSpPr>
          <p:spPr>
            <a:xfrm>
              <a:off x="6343438" y="2014700"/>
              <a:ext cx="16150" cy="361275"/>
            </a:xfrm>
            <a:custGeom>
              <a:rect b="b" l="l" r="r" t="t"/>
              <a:pathLst>
                <a:path extrusionOk="0" h="14451" w="646">
                  <a:moveTo>
                    <a:pt x="0" y="0"/>
                  </a:moveTo>
                  <a:lnTo>
                    <a:pt x="0" y="14451"/>
                  </a:lnTo>
                  <a:lnTo>
                    <a:pt x="645" y="14451"/>
                  </a:lnTo>
                  <a:lnTo>
                    <a:pt x="6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2"/>
            <p:cNvSpPr/>
            <p:nvPr/>
          </p:nvSpPr>
          <p:spPr>
            <a:xfrm>
              <a:off x="6383088" y="2014700"/>
              <a:ext cx="14850" cy="361275"/>
            </a:xfrm>
            <a:custGeom>
              <a:rect b="b" l="l" r="r" t="t"/>
              <a:pathLst>
                <a:path extrusionOk="0" h="14451" w="594">
                  <a:moveTo>
                    <a:pt x="1" y="0"/>
                  </a:moveTo>
                  <a:lnTo>
                    <a:pt x="1" y="14451"/>
                  </a:lnTo>
                  <a:lnTo>
                    <a:pt x="593" y="14451"/>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2"/>
            <p:cNvSpPr/>
            <p:nvPr/>
          </p:nvSpPr>
          <p:spPr>
            <a:xfrm>
              <a:off x="6428413" y="2014700"/>
              <a:ext cx="14850" cy="361275"/>
            </a:xfrm>
            <a:custGeom>
              <a:rect b="b" l="l" r="r" t="t"/>
              <a:pathLst>
                <a:path extrusionOk="0" h="14451" w="594">
                  <a:moveTo>
                    <a:pt x="0" y="0"/>
                  </a:moveTo>
                  <a:lnTo>
                    <a:pt x="0" y="14451"/>
                  </a:lnTo>
                  <a:lnTo>
                    <a:pt x="593" y="14451"/>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2"/>
            <p:cNvSpPr/>
            <p:nvPr/>
          </p:nvSpPr>
          <p:spPr>
            <a:xfrm>
              <a:off x="6466763" y="2014700"/>
              <a:ext cx="16150" cy="361275"/>
            </a:xfrm>
            <a:custGeom>
              <a:rect b="b" l="l" r="r" t="t"/>
              <a:pathLst>
                <a:path extrusionOk="0" h="14451" w="646">
                  <a:moveTo>
                    <a:pt x="0" y="0"/>
                  </a:moveTo>
                  <a:lnTo>
                    <a:pt x="0" y="14451"/>
                  </a:lnTo>
                  <a:lnTo>
                    <a:pt x="645" y="14451"/>
                  </a:lnTo>
                  <a:lnTo>
                    <a:pt x="6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2"/>
            <p:cNvSpPr/>
            <p:nvPr/>
          </p:nvSpPr>
          <p:spPr>
            <a:xfrm>
              <a:off x="6497688" y="1945400"/>
              <a:ext cx="23575" cy="14850"/>
            </a:xfrm>
            <a:custGeom>
              <a:rect b="b" l="l" r="r" t="t"/>
              <a:pathLst>
                <a:path extrusionOk="0" h="594" w="943">
                  <a:moveTo>
                    <a:pt x="1" y="1"/>
                  </a:moveTo>
                  <a:lnTo>
                    <a:pt x="1" y="593"/>
                  </a:lnTo>
                  <a:lnTo>
                    <a:pt x="942" y="593"/>
                  </a:lnTo>
                  <a:lnTo>
                    <a:pt x="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9" name="Google Shape;1859;p42"/>
          <p:cNvGrpSpPr/>
          <p:nvPr/>
        </p:nvGrpSpPr>
        <p:grpSpPr>
          <a:xfrm>
            <a:off x="6252363" y="2703475"/>
            <a:ext cx="321625" cy="493750"/>
            <a:chOff x="6252363" y="2608225"/>
            <a:chExt cx="321625" cy="493750"/>
          </a:xfrm>
        </p:grpSpPr>
        <p:sp>
          <p:nvSpPr>
            <p:cNvPr id="1860" name="Google Shape;1860;p42"/>
            <p:cNvSpPr/>
            <p:nvPr/>
          </p:nvSpPr>
          <p:spPr>
            <a:xfrm>
              <a:off x="6332538" y="2933325"/>
              <a:ext cx="161275" cy="161675"/>
            </a:xfrm>
            <a:custGeom>
              <a:rect b="b" l="l" r="r" t="t"/>
              <a:pathLst>
                <a:path extrusionOk="0" h="6467" w="6451">
                  <a:moveTo>
                    <a:pt x="3190" y="0"/>
                  </a:moveTo>
                  <a:cubicBezTo>
                    <a:pt x="1447" y="0"/>
                    <a:pt x="1" y="1447"/>
                    <a:pt x="1" y="3190"/>
                  </a:cubicBezTo>
                  <a:cubicBezTo>
                    <a:pt x="1" y="5003"/>
                    <a:pt x="1447" y="6467"/>
                    <a:pt x="3190" y="6467"/>
                  </a:cubicBezTo>
                  <a:cubicBezTo>
                    <a:pt x="5003" y="6467"/>
                    <a:pt x="6450" y="5003"/>
                    <a:pt x="6450" y="3190"/>
                  </a:cubicBezTo>
                  <a:cubicBezTo>
                    <a:pt x="6450" y="1447"/>
                    <a:pt x="5003" y="0"/>
                    <a:pt x="31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2"/>
            <p:cNvSpPr/>
            <p:nvPr/>
          </p:nvSpPr>
          <p:spPr>
            <a:xfrm>
              <a:off x="6388763" y="2982125"/>
              <a:ext cx="48825" cy="47525"/>
            </a:xfrm>
            <a:custGeom>
              <a:rect b="b" l="l" r="r" t="t"/>
              <a:pathLst>
                <a:path extrusionOk="0" h="1901" w="1953">
                  <a:moveTo>
                    <a:pt x="941" y="0"/>
                  </a:moveTo>
                  <a:cubicBezTo>
                    <a:pt x="436" y="0"/>
                    <a:pt x="0" y="436"/>
                    <a:pt x="0" y="959"/>
                  </a:cubicBezTo>
                  <a:cubicBezTo>
                    <a:pt x="0" y="1465"/>
                    <a:pt x="436" y="1900"/>
                    <a:pt x="941" y="1900"/>
                  </a:cubicBezTo>
                  <a:cubicBezTo>
                    <a:pt x="1517" y="1900"/>
                    <a:pt x="1952" y="1465"/>
                    <a:pt x="1952" y="959"/>
                  </a:cubicBezTo>
                  <a:cubicBezTo>
                    <a:pt x="1952" y="436"/>
                    <a:pt x="1517" y="0"/>
                    <a:pt x="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2"/>
            <p:cNvSpPr/>
            <p:nvPr/>
          </p:nvSpPr>
          <p:spPr>
            <a:xfrm>
              <a:off x="6259763" y="2844425"/>
              <a:ext cx="121600" cy="47075"/>
            </a:xfrm>
            <a:custGeom>
              <a:rect b="b" l="l" r="r" t="t"/>
              <a:pathLst>
                <a:path extrusionOk="0" h="1883" w="4864">
                  <a:moveTo>
                    <a:pt x="0" y="0"/>
                  </a:moveTo>
                  <a:lnTo>
                    <a:pt x="0" y="1883"/>
                  </a:lnTo>
                  <a:lnTo>
                    <a:pt x="4864" y="1883"/>
                  </a:lnTo>
                  <a:lnTo>
                    <a:pt x="48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2"/>
            <p:cNvSpPr/>
            <p:nvPr/>
          </p:nvSpPr>
          <p:spPr>
            <a:xfrm>
              <a:off x="6444963" y="2844425"/>
              <a:ext cx="121625" cy="47075"/>
            </a:xfrm>
            <a:custGeom>
              <a:rect b="b" l="l" r="r" t="t"/>
              <a:pathLst>
                <a:path extrusionOk="0" h="1883" w="4865">
                  <a:moveTo>
                    <a:pt x="1" y="0"/>
                  </a:moveTo>
                  <a:lnTo>
                    <a:pt x="1" y="1883"/>
                  </a:lnTo>
                  <a:lnTo>
                    <a:pt x="4864" y="1883"/>
                  </a:lnTo>
                  <a:lnTo>
                    <a:pt x="48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2"/>
            <p:cNvSpPr/>
            <p:nvPr/>
          </p:nvSpPr>
          <p:spPr>
            <a:xfrm>
              <a:off x="6275888" y="2608225"/>
              <a:ext cx="89350" cy="236225"/>
            </a:xfrm>
            <a:custGeom>
              <a:rect b="b" l="l" r="r" t="t"/>
              <a:pathLst>
                <a:path extrusionOk="0" h="9449" w="3574">
                  <a:moveTo>
                    <a:pt x="0" y="0"/>
                  </a:moveTo>
                  <a:lnTo>
                    <a:pt x="0" y="9448"/>
                  </a:lnTo>
                  <a:lnTo>
                    <a:pt x="3574" y="9448"/>
                  </a:lnTo>
                  <a:lnTo>
                    <a:pt x="3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2"/>
            <p:cNvSpPr/>
            <p:nvPr/>
          </p:nvSpPr>
          <p:spPr>
            <a:xfrm>
              <a:off x="6461088" y="2608225"/>
              <a:ext cx="89375" cy="236225"/>
            </a:xfrm>
            <a:custGeom>
              <a:rect b="b" l="l" r="r" t="t"/>
              <a:pathLst>
                <a:path extrusionOk="0" h="9449" w="3575">
                  <a:moveTo>
                    <a:pt x="1" y="0"/>
                  </a:moveTo>
                  <a:lnTo>
                    <a:pt x="1" y="9448"/>
                  </a:lnTo>
                  <a:lnTo>
                    <a:pt x="3574" y="9448"/>
                  </a:lnTo>
                  <a:lnTo>
                    <a:pt x="3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2"/>
            <p:cNvSpPr/>
            <p:nvPr/>
          </p:nvSpPr>
          <p:spPr>
            <a:xfrm>
              <a:off x="6252363" y="2608225"/>
              <a:ext cx="321625" cy="493750"/>
            </a:xfrm>
            <a:custGeom>
              <a:rect b="b" l="l" r="r" t="t"/>
              <a:pathLst>
                <a:path extrusionOk="0" h="19750" w="12865">
                  <a:moveTo>
                    <a:pt x="4794" y="9727"/>
                  </a:moveTo>
                  <a:lnTo>
                    <a:pt x="4794" y="11034"/>
                  </a:lnTo>
                  <a:lnTo>
                    <a:pt x="593" y="11034"/>
                  </a:lnTo>
                  <a:lnTo>
                    <a:pt x="593" y="9727"/>
                  </a:lnTo>
                  <a:close/>
                  <a:moveTo>
                    <a:pt x="12272" y="9727"/>
                  </a:moveTo>
                  <a:lnTo>
                    <a:pt x="12272" y="11034"/>
                  </a:lnTo>
                  <a:lnTo>
                    <a:pt x="8001" y="11034"/>
                  </a:lnTo>
                  <a:lnTo>
                    <a:pt x="8001" y="9727"/>
                  </a:lnTo>
                  <a:close/>
                  <a:moveTo>
                    <a:pt x="6397" y="13300"/>
                  </a:moveTo>
                  <a:cubicBezTo>
                    <a:pt x="8071" y="13300"/>
                    <a:pt x="9378" y="14608"/>
                    <a:pt x="9378" y="16194"/>
                  </a:cubicBezTo>
                  <a:cubicBezTo>
                    <a:pt x="9378" y="17867"/>
                    <a:pt x="8071" y="19175"/>
                    <a:pt x="6397" y="19175"/>
                  </a:cubicBezTo>
                  <a:cubicBezTo>
                    <a:pt x="4794" y="19175"/>
                    <a:pt x="3486" y="17867"/>
                    <a:pt x="3486" y="16194"/>
                  </a:cubicBezTo>
                  <a:cubicBezTo>
                    <a:pt x="3486" y="14608"/>
                    <a:pt x="4794" y="13300"/>
                    <a:pt x="6397" y="13300"/>
                  </a:cubicBezTo>
                  <a:close/>
                  <a:moveTo>
                    <a:pt x="593" y="0"/>
                  </a:moveTo>
                  <a:lnTo>
                    <a:pt x="593" y="9152"/>
                  </a:lnTo>
                  <a:lnTo>
                    <a:pt x="0" y="9152"/>
                  </a:lnTo>
                  <a:lnTo>
                    <a:pt x="0" y="11697"/>
                  </a:lnTo>
                  <a:lnTo>
                    <a:pt x="3417" y="11697"/>
                  </a:lnTo>
                  <a:lnTo>
                    <a:pt x="4794" y="13074"/>
                  </a:lnTo>
                  <a:cubicBezTo>
                    <a:pt x="3643" y="13649"/>
                    <a:pt x="2911" y="14887"/>
                    <a:pt x="2911" y="16194"/>
                  </a:cubicBezTo>
                  <a:cubicBezTo>
                    <a:pt x="2911" y="18164"/>
                    <a:pt x="4515" y="19750"/>
                    <a:pt x="6397" y="19750"/>
                  </a:cubicBezTo>
                  <a:cubicBezTo>
                    <a:pt x="8350" y="19750"/>
                    <a:pt x="9953" y="18164"/>
                    <a:pt x="9953" y="16194"/>
                  </a:cubicBezTo>
                  <a:cubicBezTo>
                    <a:pt x="9953" y="14887"/>
                    <a:pt x="9152" y="13649"/>
                    <a:pt x="8071" y="13074"/>
                  </a:cubicBezTo>
                  <a:lnTo>
                    <a:pt x="9448" y="11697"/>
                  </a:lnTo>
                  <a:lnTo>
                    <a:pt x="12864" y="11697"/>
                  </a:lnTo>
                  <a:lnTo>
                    <a:pt x="12864" y="9152"/>
                  </a:lnTo>
                  <a:lnTo>
                    <a:pt x="12202" y="9152"/>
                  </a:lnTo>
                  <a:lnTo>
                    <a:pt x="12202" y="0"/>
                  </a:lnTo>
                  <a:lnTo>
                    <a:pt x="11627" y="0"/>
                  </a:lnTo>
                  <a:lnTo>
                    <a:pt x="11627" y="9152"/>
                  </a:lnTo>
                  <a:lnTo>
                    <a:pt x="8646" y="9152"/>
                  </a:lnTo>
                  <a:lnTo>
                    <a:pt x="8646" y="0"/>
                  </a:lnTo>
                  <a:lnTo>
                    <a:pt x="8071" y="0"/>
                  </a:lnTo>
                  <a:lnTo>
                    <a:pt x="8071" y="9152"/>
                  </a:lnTo>
                  <a:lnTo>
                    <a:pt x="7408" y="9152"/>
                  </a:lnTo>
                  <a:lnTo>
                    <a:pt x="7408" y="11697"/>
                  </a:lnTo>
                  <a:lnTo>
                    <a:pt x="8576" y="11697"/>
                  </a:lnTo>
                  <a:lnTo>
                    <a:pt x="7408" y="12865"/>
                  </a:lnTo>
                  <a:cubicBezTo>
                    <a:pt x="7130" y="12708"/>
                    <a:pt x="6763" y="12708"/>
                    <a:pt x="6397" y="12708"/>
                  </a:cubicBezTo>
                  <a:cubicBezTo>
                    <a:pt x="6101" y="12708"/>
                    <a:pt x="5735" y="12708"/>
                    <a:pt x="5386" y="12865"/>
                  </a:cubicBezTo>
                  <a:lnTo>
                    <a:pt x="4219" y="11697"/>
                  </a:lnTo>
                  <a:lnTo>
                    <a:pt x="5456" y="11697"/>
                  </a:lnTo>
                  <a:lnTo>
                    <a:pt x="5456" y="9152"/>
                  </a:lnTo>
                  <a:lnTo>
                    <a:pt x="4794" y="9152"/>
                  </a:lnTo>
                  <a:lnTo>
                    <a:pt x="4794" y="0"/>
                  </a:lnTo>
                  <a:lnTo>
                    <a:pt x="4219" y="0"/>
                  </a:lnTo>
                  <a:lnTo>
                    <a:pt x="4219" y="9152"/>
                  </a:lnTo>
                  <a:lnTo>
                    <a:pt x="1238" y="9152"/>
                  </a:lnTo>
                  <a:lnTo>
                    <a:pt x="12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2"/>
            <p:cNvSpPr/>
            <p:nvPr/>
          </p:nvSpPr>
          <p:spPr>
            <a:xfrm>
              <a:off x="6299863" y="2811725"/>
              <a:ext cx="39675" cy="16150"/>
            </a:xfrm>
            <a:custGeom>
              <a:rect b="b" l="l" r="r" t="t"/>
              <a:pathLst>
                <a:path extrusionOk="0" h="646" w="1587">
                  <a:moveTo>
                    <a:pt x="0" y="1"/>
                  </a:moveTo>
                  <a:lnTo>
                    <a:pt x="0" y="646"/>
                  </a:lnTo>
                  <a:lnTo>
                    <a:pt x="1586" y="646"/>
                  </a:lnTo>
                  <a:lnTo>
                    <a:pt x="15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2"/>
            <p:cNvSpPr/>
            <p:nvPr/>
          </p:nvSpPr>
          <p:spPr>
            <a:xfrm>
              <a:off x="6486813" y="2811725"/>
              <a:ext cx="39675" cy="16150"/>
            </a:xfrm>
            <a:custGeom>
              <a:rect b="b" l="l" r="r" t="t"/>
              <a:pathLst>
                <a:path extrusionOk="0" h="646" w="1587">
                  <a:moveTo>
                    <a:pt x="0" y="1"/>
                  </a:moveTo>
                  <a:lnTo>
                    <a:pt x="0" y="646"/>
                  </a:lnTo>
                  <a:lnTo>
                    <a:pt x="1586" y="646"/>
                  </a:lnTo>
                  <a:lnTo>
                    <a:pt x="15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2"/>
            <p:cNvSpPr/>
            <p:nvPr/>
          </p:nvSpPr>
          <p:spPr>
            <a:xfrm>
              <a:off x="6363038" y="2955100"/>
              <a:ext cx="100250" cy="96325"/>
            </a:xfrm>
            <a:custGeom>
              <a:rect b="b" l="l" r="r" t="t"/>
              <a:pathLst>
                <a:path extrusionOk="0" h="3853" w="4010">
                  <a:moveTo>
                    <a:pt x="1970" y="1378"/>
                  </a:moveTo>
                  <a:lnTo>
                    <a:pt x="2267" y="1813"/>
                  </a:lnTo>
                  <a:lnTo>
                    <a:pt x="2703" y="1883"/>
                  </a:lnTo>
                  <a:lnTo>
                    <a:pt x="2336" y="2249"/>
                  </a:lnTo>
                  <a:lnTo>
                    <a:pt x="2476" y="2755"/>
                  </a:lnTo>
                  <a:lnTo>
                    <a:pt x="1970" y="2546"/>
                  </a:lnTo>
                  <a:lnTo>
                    <a:pt x="1535" y="2755"/>
                  </a:lnTo>
                  <a:lnTo>
                    <a:pt x="1604" y="2249"/>
                  </a:lnTo>
                  <a:lnTo>
                    <a:pt x="1238" y="1883"/>
                  </a:lnTo>
                  <a:lnTo>
                    <a:pt x="1744" y="1813"/>
                  </a:lnTo>
                  <a:lnTo>
                    <a:pt x="1970" y="1378"/>
                  </a:lnTo>
                  <a:close/>
                  <a:moveTo>
                    <a:pt x="1970" y="1"/>
                  </a:moveTo>
                  <a:lnTo>
                    <a:pt x="1395" y="1308"/>
                  </a:lnTo>
                  <a:lnTo>
                    <a:pt x="1" y="1517"/>
                  </a:lnTo>
                  <a:lnTo>
                    <a:pt x="959" y="2476"/>
                  </a:lnTo>
                  <a:lnTo>
                    <a:pt x="733" y="3853"/>
                  </a:lnTo>
                  <a:lnTo>
                    <a:pt x="1970" y="3190"/>
                  </a:lnTo>
                  <a:lnTo>
                    <a:pt x="3278" y="3853"/>
                  </a:lnTo>
                  <a:lnTo>
                    <a:pt x="3278" y="3853"/>
                  </a:lnTo>
                  <a:lnTo>
                    <a:pt x="2981" y="2476"/>
                  </a:lnTo>
                  <a:lnTo>
                    <a:pt x="4010" y="1517"/>
                  </a:lnTo>
                  <a:lnTo>
                    <a:pt x="2615" y="1308"/>
                  </a:lnTo>
                  <a:lnTo>
                    <a:pt x="197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2"/>
            <p:cNvSpPr/>
            <p:nvPr/>
          </p:nvSpPr>
          <p:spPr>
            <a:xfrm>
              <a:off x="6397913" y="3054900"/>
              <a:ext cx="30525" cy="14400"/>
            </a:xfrm>
            <a:custGeom>
              <a:rect b="b" l="l" r="r" t="t"/>
              <a:pathLst>
                <a:path extrusionOk="0" h="576" w="1221">
                  <a:moveTo>
                    <a:pt x="0" y="0"/>
                  </a:moveTo>
                  <a:lnTo>
                    <a:pt x="0" y="576"/>
                  </a:lnTo>
                  <a:lnTo>
                    <a:pt x="1220" y="576"/>
                  </a:lnTo>
                  <a:lnTo>
                    <a:pt x="12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42"/>
          <p:cNvGrpSpPr/>
          <p:nvPr/>
        </p:nvGrpSpPr>
        <p:grpSpPr>
          <a:xfrm>
            <a:off x="6166938" y="3382300"/>
            <a:ext cx="492450" cy="493750"/>
            <a:chOff x="6166938" y="3334675"/>
            <a:chExt cx="492450" cy="493750"/>
          </a:xfrm>
        </p:grpSpPr>
        <p:sp>
          <p:nvSpPr>
            <p:cNvPr id="1872" name="Google Shape;1872;p42"/>
            <p:cNvSpPr/>
            <p:nvPr/>
          </p:nvSpPr>
          <p:spPr>
            <a:xfrm>
              <a:off x="6172613" y="3481525"/>
              <a:ext cx="40100" cy="346900"/>
            </a:xfrm>
            <a:custGeom>
              <a:rect b="b" l="l" r="r" t="t"/>
              <a:pathLst>
                <a:path extrusionOk="0" h="13876" w="1604">
                  <a:moveTo>
                    <a:pt x="0" y="0"/>
                  </a:moveTo>
                  <a:lnTo>
                    <a:pt x="0" y="13876"/>
                  </a:lnTo>
                  <a:lnTo>
                    <a:pt x="1604" y="13876"/>
                  </a:lnTo>
                  <a:lnTo>
                    <a:pt x="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2"/>
            <p:cNvSpPr/>
            <p:nvPr/>
          </p:nvSpPr>
          <p:spPr>
            <a:xfrm>
              <a:off x="6212688" y="3450575"/>
              <a:ext cx="37950" cy="377850"/>
            </a:xfrm>
            <a:custGeom>
              <a:rect b="b" l="l" r="r" t="t"/>
              <a:pathLst>
                <a:path extrusionOk="0" h="15114" w="1518">
                  <a:moveTo>
                    <a:pt x="1" y="1"/>
                  </a:moveTo>
                  <a:lnTo>
                    <a:pt x="1" y="15114"/>
                  </a:lnTo>
                  <a:lnTo>
                    <a:pt x="1517" y="15114"/>
                  </a:lnTo>
                  <a:lnTo>
                    <a:pt x="15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2"/>
            <p:cNvSpPr/>
            <p:nvPr/>
          </p:nvSpPr>
          <p:spPr>
            <a:xfrm>
              <a:off x="6250613" y="3420075"/>
              <a:ext cx="408775" cy="408350"/>
            </a:xfrm>
            <a:custGeom>
              <a:rect b="b" l="l" r="r" t="t"/>
              <a:pathLst>
                <a:path extrusionOk="0" h="16334" w="16351">
                  <a:moveTo>
                    <a:pt x="0" y="1"/>
                  </a:moveTo>
                  <a:lnTo>
                    <a:pt x="0" y="16334"/>
                  </a:lnTo>
                  <a:lnTo>
                    <a:pt x="16351" y="16334"/>
                  </a:lnTo>
                  <a:lnTo>
                    <a:pt x="16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2"/>
            <p:cNvSpPr/>
            <p:nvPr/>
          </p:nvSpPr>
          <p:spPr>
            <a:xfrm>
              <a:off x="6243213" y="3412675"/>
              <a:ext cx="230975" cy="415750"/>
            </a:xfrm>
            <a:custGeom>
              <a:rect b="b" l="l" r="r" t="t"/>
              <a:pathLst>
                <a:path extrusionOk="0" h="16630" w="9239">
                  <a:moveTo>
                    <a:pt x="0" y="0"/>
                  </a:moveTo>
                  <a:lnTo>
                    <a:pt x="0" y="16630"/>
                  </a:lnTo>
                  <a:lnTo>
                    <a:pt x="593" y="16630"/>
                  </a:lnTo>
                  <a:lnTo>
                    <a:pt x="593" y="575"/>
                  </a:lnTo>
                  <a:lnTo>
                    <a:pt x="9239" y="575"/>
                  </a:lnTo>
                  <a:lnTo>
                    <a:pt x="92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2"/>
            <p:cNvSpPr/>
            <p:nvPr/>
          </p:nvSpPr>
          <p:spPr>
            <a:xfrm>
              <a:off x="6504663" y="3412675"/>
              <a:ext cx="154725" cy="14400"/>
            </a:xfrm>
            <a:custGeom>
              <a:rect b="b" l="l" r="r" t="t"/>
              <a:pathLst>
                <a:path extrusionOk="0" h="576" w="6189">
                  <a:moveTo>
                    <a:pt x="1" y="0"/>
                  </a:moveTo>
                  <a:lnTo>
                    <a:pt x="1" y="575"/>
                  </a:lnTo>
                  <a:lnTo>
                    <a:pt x="6189" y="575"/>
                  </a:lnTo>
                  <a:lnTo>
                    <a:pt x="61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2"/>
            <p:cNvSpPr/>
            <p:nvPr/>
          </p:nvSpPr>
          <p:spPr>
            <a:xfrm>
              <a:off x="6205288" y="3443600"/>
              <a:ext cx="30975" cy="384825"/>
            </a:xfrm>
            <a:custGeom>
              <a:rect b="b" l="l" r="r" t="t"/>
              <a:pathLst>
                <a:path extrusionOk="0" h="15393" w="1239">
                  <a:moveTo>
                    <a:pt x="1" y="1"/>
                  </a:moveTo>
                  <a:lnTo>
                    <a:pt x="1" y="15393"/>
                  </a:lnTo>
                  <a:lnTo>
                    <a:pt x="576" y="15393"/>
                  </a:lnTo>
                  <a:lnTo>
                    <a:pt x="576" y="576"/>
                  </a:lnTo>
                  <a:lnTo>
                    <a:pt x="1238" y="576"/>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2"/>
            <p:cNvSpPr/>
            <p:nvPr/>
          </p:nvSpPr>
          <p:spPr>
            <a:xfrm>
              <a:off x="6166938" y="3474550"/>
              <a:ext cx="30975" cy="353875"/>
            </a:xfrm>
            <a:custGeom>
              <a:rect b="b" l="l" r="r" t="t"/>
              <a:pathLst>
                <a:path extrusionOk="0" h="14155" w="1239">
                  <a:moveTo>
                    <a:pt x="1" y="0"/>
                  </a:moveTo>
                  <a:lnTo>
                    <a:pt x="1" y="14155"/>
                  </a:lnTo>
                  <a:lnTo>
                    <a:pt x="593" y="14155"/>
                  </a:lnTo>
                  <a:lnTo>
                    <a:pt x="593" y="576"/>
                  </a:lnTo>
                  <a:lnTo>
                    <a:pt x="1238" y="576"/>
                  </a:lnTo>
                  <a:lnTo>
                    <a:pt x="12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2"/>
            <p:cNvSpPr/>
            <p:nvPr/>
          </p:nvSpPr>
          <p:spPr>
            <a:xfrm>
              <a:off x="6404888" y="3450575"/>
              <a:ext cx="14825" cy="231000"/>
            </a:xfrm>
            <a:custGeom>
              <a:rect b="b" l="l" r="r" t="t"/>
              <a:pathLst>
                <a:path extrusionOk="0" h="9240" w="593">
                  <a:moveTo>
                    <a:pt x="0" y="1"/>
                  </a:moveTo>
                  <a:lnTo>
                    <a:pt x="0" y="8803"/>
                  </a:lnTo>
                  <a:lnTo>
                    <a:pt x="593" y="9239"/>
                  </a:lnTo>
                  <a:lnTo>
                    <a:pt x="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2"/>
            <p:cNvSpPr/>
            <p:nvPr/>
          </p:nvSpPr>
          <p:spPr>
            <a:xfrm>
              <a:off x="6366963" y="3334675"/>
              <a:ext cx="130750" cy="370425"/>
            </a:xfrm>
            <a:custGeom>
              <a:rect b="b" l="l" r="r" t="t"/>
              <a:pathLst>
                <a:path extrusionOk="0" h="14817" w="5230">
                  <a:moveTo>
                    <a:pt x="2615" y="0"/>
                  </a:moveTo>
                  <a:cubicBezTo>
                    <a:pt x="1151" y="0"/>
                    <a:pt x="1" y="1151"/>
                    <a:pt x="1" y="2615"/>
                  </a:cubicBezTo>
                  <a:lnTo>
                    <a:pt x="1" y="2754"/>
                  </a:lnTo>
                  <a:lnTo>
                    <a:pt x="576" y="2754"/>
                  </a:lnTo>
                  <a:lnTo>
                    <a:pt x="576" y="2615"/>
                  </a:lnTo>
                  <a:cubicBezTo>
                    <a:pt x="576" y="1517"/>
                    <a:pt x="1517" y="645"/>
                    <a:pt x="2615" y="645"/>
                  </a:cubicBezTo>
                  <a:cubicBezTo>
                    <a:pt x="3696" y="645"/>
                    <a:pt x="4637" y="1517"/>
                    <a:pt x="4637" y="2615"/>
                  </a:cubicBezTo>
                  <a:lnTo>
                    <a:pt x="4637" y="12777"/>
                  </a:lnTo>
                  <a:cubicBezTo>
                    <a:pt x="4637" y="13579"/>
                    <a:pt x="3992" y="14224"/>
                    <a:pt x="3260" y="14224"/>
                  </a:cubicBezTo>
                  <a:cubicBezTo>
                    <a:pt x="2458" y="14224"/>
                    <a:pt x="1813" y="13579"/>
                    <a:pt x="1813" y="12777"/>
                  </a:cubicBezTo>
                  <a:lnTo>
                    <a:pt x="1813" y="4637"/>
                  </a:lnTo>
                  <a:lnTo>
                    <a:pt x="1238" y="4637"/>
                  </a:lnTo>
                  <a:lnTo>
                    <a:pt x="1238" y="12777"/>
                  </a:lnTo>
                  <a:cubicBezTo>
                    <a:pt x="1238" y="13945"/>
                    <a:pt x="2110" y="14816"/>
                    <a:pt x="3260" y="14816"/>
                  </a:cubicBezTo>
                  <a:cubicBezTo>
                    <a:pt x="4358" y="14816"/>
                    <a:pt x="5230" y="13945"/>
                    <a:pt x="5230" y="12777"/>
                  </a:cubicBezTo>
                  <a:lnTo>
                    <a:pt x="5230" y="2615"/>
                  </a:lnTo>
                  <a:cubicBezTo>
                    <a:pt x="5230" y="1151"/>
                    <a:pt x="4062" y="0"/>
                    <a:pt x="26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1" name="Google Shape;1881;p42"/>
          <p:cNvGrpSpPr/>
          <p:nvPr/>
        </p:nvGrpSpPr>
        <p:grpSpPr>
          <a:xfrm>
            <a:off x="6217938" y="4060675"/>
            <a:ext cx="390475" cy="494200"/>
            <a:chOff x="6217938" y="4060675"/>
            <a:chExt cx="390475" cy="494200"/>
          </a:xfrm>
        </p:grpSpPr>
        <p:sp>
          <p:nvSpPr>
            <p:cNvPr id="1882" name="Google Shape;1882;p42"/>
            <p:cNvSpPr/>
            <p:nvPr/>
          </p:nvSpPr>
          <p:spPr>
            <a:xfrm>
              <a:off x="6263238" y="4491225"/>
              <a:ext cx="299850" cy="63650"/>
            </a:xfrm>
            <a:custGeom>
              <a:rect b="b" l="l" r="r" t="t"/>
              <a:pathLst>
                <a:path extrusionOk="0" h="2546" w="11994">
                  <a:moveTo>
                    <a:pt x="2546" y="0"/>
                  </a:moveTo>
                  <a:cubicBezTo>
                    <a:pt x="1169" y="0"/>
                    <a:pt x="1" y="1168"/>
                    <a:pt x="1" y="2545"/>
                  </a:cubicBezTo>
                  <a:lnTo>
                    <a:pt x="11994" y="2545"/>
                  </a:lnTo>
                  <a:cubicBezTo>
                    <a:pt x="11994" y="1168"/>
                    <a:pt x="10895" y="0"/>
                    <a:pt x="94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2"/>
            <p:cNvSpPr/>
            <p:nvPr/>
          </p:nvSpPr>
          <p:spPr>
            <a:xfrm>
              <a:off x="6350413" y="4460275"/>
              <a:ext cx="125525" cy="54500"/>
            </a:xfrm>
            <a:custGeom>
              <a:rect b="b" l="l" r="r" t="t"/>
              <a:pathLst>
                <a:path extrusionOk="0" h="2180" w="5021">
                  <a:moveTo>
                    <a:pt x="0" y="1"/>
                  </a:moveTo>
                  <a:lnTo>
                    <a:pt x="0" y="1238"/>
                  </a:lnTo>
                  <a:lnTo>
                    <a:pt x="2475" y="2179"/>
                  </a:lnTo>
                  <a:lnTo>
                    <a:pt x="5020" y="1238"/>
                  </a:lnTo>
                  <a:lnTo>
                    <a:pt x="50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2"/>
            <p:cNvSpPr/>
            <p:nvPr/>
          </p:nvSpPr>
          <p:spPr>
            <a:xfrm>
              <a:off x="6522963" y="4240650"/>
              <a:ext cx="38375" cy="47075"/>
            </a:xfrm>
            <a:custGeom>
              <a:rect b="b" l="l" r="r" t="t"/>
              <a:pathLst>
                <a:path extrusionOk="0" h="1883" w="1535">
                  <a:moveTo>
                    <a:pt x="1" y="0"/>
                  </a:moveTo>
                  <a:lnTo>
                    <a:pt x="1" y="1883"/>
                  </a:lnTo>
                  <a:lnTo>
                    <a:pt x="1239" y="1883"/>
                  </a:lnTo>
                  <a:lnTo>
                    <a:pt x="1535" y="942"/>
                  </a:lnTo>
                  <a:lnTo>
                    <a:pt x="12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2"/>
            <p:cNvSpPr/>
            <p:nvPr/>
          </p:nvSpPr>
          <p:spPr>
            <a:xfrm>
              <a:off x="6263238" y="4240650"/>
              <a:ext cx="40125" cy="47075"/>
            </a:xfrm>
            <a:custGeom>
              <a:rect b="b" l="l" r="r" t="t"/>
              <a:pathLst>
                <a:path extrusionOk="0" h="1883" w="1605">
                  <a:moveTo>
                    <a:pt x="367" y="0"/>
                  </a:moveTo>
                  <a:lnTo>
                    <a:pt x="1" y="942"/>
                  </a:lnTo>
                  <a:lnTo>
                    <a:pt x="367" y="1883"/>
                  </a:lnTo>
                  <a:lnTo>
                    <a:pt x="1605" y="1883"/>
                  </a:lnTo>
                  <a:lnTo>
                    <a:pt x="16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2"/>
            <p:cNvSpPr/>
            <p:nvPr/>
          </p:nvSpPr>
          <p:spPr>
            <a:xfrm>
              <a:off x="6295938" y="4186175"/>
              <a:ext cx="234475" cy="274125"/>
            </a:xfrm>
            <a:custGeom>
              <a:rect b="b" l="l" r="r" t="t"/>
              <a:pathLst>
                <a:path extrusionOk="0" h="10965" w="9379">
                  <a:moveTo>
                    <a:pt x="0" y="0"/>
                  </a:moveTo>
                  <a:lnTo>
                    <a:pt x="0" y="8646"/>
                  </a:lnTo>
                  <a:cubicBezTo>
                    <a:pt x="0" y="9954"/>
                    <a:pt x="1029" y="10965"/>
                    <a:pt x="2336" y="10965"/>
                  </a:cubicBezTo>
                  <a:lnTo>
                    <a:pt x="7042" y="10965"/>
                  </a:lnTo>
                  <a:cubicBezTo>
                    <a:pt x="8350" y="10965"/>
                    <a:pt x="9378" y="9954"/>
                    <a:pt x="9378" y="8646"/>
                  </a:cubicBezTo>
                  <a:lnTo>
                    <a:pt x="93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2"/>
            <p:cNvSpPr/>
            <p:nvPr/>
          </p:nvSpPr>
          <p:spPr>
            <a:xfrm>
              <a:off x="6381338" y="4264175"/>
              <a:ext cx="63650" cy="78025"/>
            </a:xfrm>
            <a:custGeom>
              <a:rect b="b" l="l" r="r" t="t"/>
              <a:pathLst>
                <a:path extrusionOk="0" h="3121" w="2546">
                  <a:moveTo>
                    <a:pt x="367" y="1"/>
                  </a:moveTo>
                  <a:lnTo>
                    <a:pt x="1" y="942"/>
                  </a:lnTo>
                  <a:lnTo>
                    <a:pt x="1" y="2546"/>
                  </a:lnTo>
                  <a:lnTo>
                    <a:pt x="663" y="2546"/>
                  </a:lnTo>
                  <a:lnTo>
                    <a:pt x="663" y="3121"/>
                  </a:lnTo>
                  <a:lnTo>
                    <a:pt x="1883" y="3121"/>
                  </a:lnTo>
                  <a:lnTo>
                    <a:pt x="1883" y="2546"/>
                  </a:lnTo>
                  <a:lnTo>
                    <a:pt x="2546" y="2546"/>
                  </a:lnTo>
                  <a:lnTo>
                    <a:pt x="2546" y="942"/>
                  </a:lnTo>
                  <a:lnTo>
                    <a:pt x="21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2"/>
            <p:cNvSpPr/>
            <p:nvPr/>
          </p:nvSpPr>
          <p:spPr>
            <a:xfrm>
              <a:off x="6428413" y="4327800"/>
              <a:ext cx="149050" cy="47100"/>
            </a:xfrm>
            <a:custGeom>
              <a:rect b="b" l="l" r="r" t="t"/>
              <a:pathLst>
                <a:path extrusionOk="0" h="1884" w="5962">
                  <a:moveTo>
                    <a:pt x="0" y="1"/>
                  </a:moveTo>
                  <a:lnTo>
                    <a:pt x="0" y="1883"/>
                  </a:lnTo>
                  <a:lnTo>
                    <a:pt x="4724" y="1883"/>
                  </a:lnTo>
                  <a:lnTo>
                    <a:pt x="5666" y="942"/>
                  </a:lnTo>
                  <a:lnTo>
                    <a:pt x="59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2"/>
            <p:cNvSpPr/>
            <p:nvPr/>
          </p:nvSpPr>
          <p:spPr>
            <a:xfrm>
              <a:off x="6248863" y="4327800"/>
              <a:ext cx="149075" cy="47100"/>
            </a:xfrm>
            <a:custGeom>
              <a:rect b="b" l="l" r="r" t="t"/>
              <a:pathLst>
                <a:path extrusionOk="0" h="1884" w="5963">
                  <a:moveTo>
                    <a:pt x="1" y="1"/>
                  </a:moveTo>
                  <a:lnTo>
                    <a:pt x="297" y="942"/>
                  </a:lnTo>
                  <a:lnTo>
                    <a:pt x="1238" y="1883"/>
                  </a:lnTo>
                  <a:lnTo>
                    <a:pt x="5962" y="1883"/>
                  </a:lnTo>
                  <a:lnTo>
                    <a:pt x="59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2"/>
            <p:cNvSpPr/>
            <p:nvPr/>
          </p:nvSpPr>
          <p:spPr>
            <a:xfrm>
              <a:off x="6303338" y="4249800"/>
              <a:ext cx="87175" cy="37925"/>
            </a:xfrm>
            <a:custGeom>
              <a:rect b="b" l="l" r="r" t="t"/>
              <a:pathLst>
                <a:path extrusionOk="0" h="1517" w="3487">
                  <a:moveTo>
                    <a:pt x="1" y="0"/>
                  </a:moveTo>
                  <a:lnTo>
                    <a:pt x="1" y="1517"/>
                  </a:lnTo>
                  <a:lnTo>
                    <a:pt x="3487" y="1517"/>
                  </a:lnTo>
                  <a:lnTo>
                    <a:pt x="34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2"/>
            <p:cNvSpPr/>
            <p:nvPr/>
          </p:nvSpPr>
          <p:spPr>
            <a:xfrm>
              <a:off x="6435813" y="4249800"/>
              <a:ext cx="87175" cy="37925"/>
            </a:xfrm>
            <a:custGeom>
              <a:rect b="b" l="l" r="r" t="t"/>
              <a:pathLst>
                <a:path extrusionOk="0" h="1517" w="3487">
                  <a:moveTo>
                    <a:pt x="1" y="0"/>
                  </a:moveTo>
                  <a:lnTo>
                    <a:pt x="1" y="1517"/>
                  </a:lnTo>
                  <a:lnTo>
                    <a:pt x="3487" y="1517"/>
                  </a:lnTo>
                  <a:lnTo>
                    <a:pt x="34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2"/>
            <p:cNvSpPr/>
            <p:nvPr/>
          </p:nvSpPr>
          <p:spPr>
            <a:xfrm>
              <a:off x="6295938" y="4162650"/>
              <a:ext cx="234475" cy="23550"/>
            </a:xfrm>
            <a:custGeom>
              <a:rect b="b" l="l" r="r" t="t"/>
              <a:pathLst>
                <a:path extrusionOk="0" h="942" w="9379">
                  <a:moveTo>
                    <a:pt x="0" y="0"/>
                  </a:moveTo>
                  <a:lnTo>
                    <a:pt x="0" y="941"/>
                  </a:lnTo>
                  <a:lnTo>
                    <a:pt x="9378" y="941"/>
                  </a:lnTo>
                  <a:lnTo>
                    <a:pt x="9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2"/>
            <p:cNvSpPr/>
            <p:nvPr/>
          </p:nvSpPr>
          <p:spPr>
            <a:xfrm>
              <a:off x="6303338" y="4091600"/>
              <a:ext cx="219650" cy="71075"/>
            </a:xfrm>
            <a:custGeom>
              <a:rect b="b" l="l" r="r" t="t"/>
              <a:pathLst>
                <a:path extrusionOk="0" h="2843" w="8786">
                  <a:moveTo>
                    <a:pt x="1" y="1"/>
                  </a:moveTo>
                  <a:lnTo>
                    <a:pt x="1" y="2842"/>
                  </a:lnTo>
                  <a:lnTo>
                    <a:pt x="8786" y="2842"/>
                  </a:lnTo>
                  <a:lnTo>
                    <a:pt x="87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2"/>
            <p:cNvSpPr/>
            <p:nvPr/>
          </p:nvSpPr>
          <p:spPr>
            <a:xfrm>
              <a:off x="6263238" y="4084625"/>
              <a:ext cx="345175" cy="14425"/>
            </a:xfrm>
            <a:custGeom>
              <a:rect b="b" l="l" r="r" t="t"/>
              <a:pathLst>
                <a:path extrusionOk="0" h="577" w="13807">
                  <a:moveTo>
                    <a:pt x="1" y="1"/>
                  </a:moveTo>
                  <a:lnTo>
                    <a:pt x="1" y="576"/>
                  </a:lnTo>
                  <a:lnTo>
                    <a:pt x="13806" y="576"/>
                  </a:lnTo>
                  <a:lnTo>
                    <a:pt x="138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2"/>
            <p:cNvSpPr/>
            <p:nvPr/>
          </p:nvSpPr>
          <p:spPr>
            <a:xfrm>
              <a:off x="6241463" y="4060675"/>
              <a:ext cx="170850" cy="125525"/>
            </a:xfrm>
            <a:custGeom>
              <a:rect b="b" l="l" r="r" t="t"/>
              <a:pathLst>
                <a:path extrusionOk="0" h="5021" w="6834">
                  <a:moveTo>
                    <a:pt x="0" y="0"/>
                  </a:moveTo>
                  <a:lnTo>
                    <a:pt x="0" y="5020"/>
                  </a:lnTo>
                  <a:lnTo>
                    <a:pt x="593" y="5020"/>
                  </a:lnTo>
                  <a:lnTo>
                    <a:pt x="593" y="593"/>
                  </a:lnTo>
                  <a:lnTo>
                    <a:pt x="6833" y="593"/>
                  </a:lnTo>
                  <a:lnTo>
                    <a:pt x="68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2"/>
            <p:cNvSpPr/>
            <p:nvPr/>
          </p:nvSpPr>
          <p:spPr>
            <a:xfrm>
              <a:off x="6295938" y="4178775"/>
              <a:ext cx="234475" cy="14825"/>
            </a:xfrm>
            <a:custGeom>
              <a:rect b="b" l="l" r="r" t="t"/>
              <a:pathLst>
                <a:path extrusionOk="0" h="593" w="9379">
                  <a:moveTo>
                    <a:pt x="0" y="0"/>
                  </a:moveTo>
                  <a:lnTo>
                    <a:pt x="0" y="593"/>
                  </a:lnTo>
                  <a:lnTo>
                    <a:pt x="9378" y="593"/>
                  </a:lnTo>
                  <a:lnTo>
                    <a:pt x="93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2"/>
            <p:cNvSpPr/>
            <p:nvPr/>
          </p:nvSpPr>
          <p:spPr>
            <a:xfrm>
              <a:off x="6217938" y="4084625"/>
              <a:ext cx="14400" cy="14425"/>
            </a:xfrm>
            <a:custGeom>
              <a:rect b="b" l="l" r="r" t="t"/>
              <a:pathLst>
                <a:path extrusionOk="0" h="577" w="576">
                  <a:moveTo>
                    <a:pt x="0" y="1"/>
                  </a:moveTo>
                  <a:lnTo>
                    <a:pt x="0" y="576"/>
                  </a:lnTo>
                  <a:lnTo>
                    <a:pt x="575" y="576"/>
                  </a:lnTo>
                  <a:lnTo>
                    <a:pt x="5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2"/>
            <p:cNvSpPr/>
            <p:nvPr/>
          </p:nvSpPr>
          <p:spPr>
            <a:xfrm>
              <a:off x="6241463" y="4193575"/>
              <a:ext cx="14850" cy="32725"/>
            </a:xfrm>
            <a:custGeom>
              <a:rect b="b" l="l" r="r" t="t"/>
              <a:pathLst>
                <a:path extrusionOk="0" h="1309" w="594">
                  <a:moveTo>
                    <a:pt x="0" y="1"/>
                  </a:moveTo>
                  <a:lnTo>
                    <a:pt x="0" y="1308"/>
                  </a:lnTo>
                  <a:lnTo>
                    <a:pt x="593" y="1308"/>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2"/>
            <p:cNvSpPr/>
            <p:nvPr/>
          </p:nvSpPr>
          <p:spPr>
            <a:xfrm>
              <a:off x="6295938" y="4240650"/>
              <a:ext cx="102000" cy="54500"/>
            </a:xfrm>
            <a:custGeom>
              <a:rect b="b" l="l" r="r" t="t"/>
              <a:pathLst>
                <a:path extrusionOk="0" h="2180" w="4080">
                  <a:moveTo>
                    <a:pt x="3417" y="645"/>
                  </a:moveTo>
                  <a:lnTo>
                    <a:pt x="3417" y="1604"/>
                  </a:lnTo>
                  <a:lnTo>
                    <a:pt x="593" y="1604"/>
                  </a:lnTo>
                  <a:lnTo>
                    <a:pt x="593" y="645"/>
                  </a:lnTo>
                  <a:close/>
                  <a:moveTo>
                    <a:pt x="0" y="0"/>
                  </a:moveTo>
                  <a:lnTo>
                    <a:pt x="0" y="2179"/>
                  </a:lnTo>
                  <a:lnTo>
                    <a:pt x="4079" y="2179"/>
                  </a:lnTo>
                  <a:lnTo>
                    <a:pt x="40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2"/>
            <p:cNvSpPr/>
            <p:nvPr/>
          </p:nvSpPr>
          <p:spPr>
            <a:xfrm>
              <a:off x="6428413" y="4240650"/>
              <a:ext cx="102000" cy="54500"/>
            </a:xfrm>
            <a:custGeom>
              <a:rect b="b" l="l" r="r" t="t"/>
              <a:pathLst>
                <a:path extrusionOk="0" h="2180" w="4080">
                  <a:moveTo>
                    <a:pt x="3487" y="645"/>
                  </a:moveTo>
                  <a:lnTo>
                    <a:pt x="3487" y="1604"/>
                  </a:lnTo>
                  <a:lnTo>
                    <a:pt x="663" y="1604"/>
                  </a:lnTo>
                  <a:lnTo>
                    <a:pt x="663" y="645"/>
                  </a:lnTo>
                  <a:close/>
                  <a:moveTo>
                    <a:pt x="0" y="0"/>
                  </a:moveTo>
                  <a:lnTo>
                    <a:pt x="0" y="2179"/>
                  </a:lnTo>
                  <a:lnTo>
                    <a:pt x="4079" y="2179"/>
                  </a:lnTo>
                  <a:lnTo>
                    <a:pt x="40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2"/>
            <p:cNvSpPr/>
            <p:nvPr/>
          </p:nvSpPr>
          <p:spPr>
            <a:xfrm>
              <a:off x="6326863" y="4217125"/>
              <a:ext cx="71075" cy="16125"/>
            </a:xfrm>
            <a:custGeom>
              <a:rect b="b" l="l" r="r" t="t"/>
              <a:pathLst>
                <a:path extrusionOk="0" h="645" w="2843">
                  <a:moveTo>
                    <a:pt x="1" y="0"/>
                  </a:moveTo>
                  <a:lnTo>
                    <a:pt x="1" y="645"/>
                  </a:lnTo>
                  <a:lnTo>
                    <a:pt x="2842" y="645"/>
                  </a:lnTo>
                  <a:lnTo>
                    <a:pt x="28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2"/>
            <p:cNvSpPr/>
            <p:nvPr/>
          </p:nvSpPr>
          <p:spPr>
            <a:xfrm>
              <a:off x="6428413" y="4217125"/>
              <a:ext cx="71050" cy="16125"/>
            </a:xfrm>
            <a:custGeom>
              <a:rect b="b" l="l" r="r" t="t"/>
              <a:pathLst>
                <a:path extrusionOk="0" h="645" w="2842">
                  <a:moveTo>
                    <a:pt x="0" y="0"/>
                  </a:moveTo>
                  <a:lnTo>
                    <a:pt x="0" y="645"/>
                  </a:lnTo>
                  <a:lnTo>
                    <a:pt x="2842" y="645"/>
                  </a:lnTo>
                  <a:lnTo>
                    <a:pt x="28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2"/>
            <p:cNvSpPr/>
            <p:nvPr/>
          </p:nvSpPr>
          <p:spPr>
            <a:xfrm>
              <a:off x="6404888" y="4256775"/>
              <a:ext cx="16575" cy="14825"/>
            </a:xfrm>
            <a:custGeom>
              <a:rect b="b" l="l" r="r" t="t"/>
              <a:pathLst>
                <a:path extrusionOk="0" h="593" w="663">
                  <a:moveTo>
                    <a:pt x="0" y="0"/>
                  </a:moveTo>
                  <a:lnTo>
                    <a:pt x="0" y="593"/>
                  </a:lnTo>
                  <a:lnTo>
                    <a:pt x="662" y="593"/>
                  </a:lnTo>
                  <a:lnTo>
                    <a:pt x="6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2"/>
            <p:cNvSpPr/>
            <p:nvPr/>
          </p:nvSpPr>
          <p:spPr>
            <a:xfrm>
              <a:off x="6373938" y="4311250"/>
              <a:ext cx="78475" cy="38375"/>
            </a:xfrm>
            <a:custGeom>
              <a:rect b="b" l="l" r="r" t="t"/>
              <a:pathLst>
                <a:path extrusionOk="0" h="1535" w="3139">
                  <a:moveTo>
                    <a:pt x="0" y="0"/>
                  </a:moveTo>
                  <a:lnTo>
                    <a:pt x="0" y="959"/>
                  </a:lnTo>
                  <a:lnTo>
                    <a:pt x="663" y="959"/>
                  </a:lnTo>
                  <a:lnTo>
                    <a:pt x="663" y="1534"/>
                  </a:lnTo>
                  <a:lnTo>
                    <a:pt x="2476" y="1534"/>
                  </a:lnTo>
                  <a:lnTo>
                    <a:pt x="2476" y="959"/>
                  </a:lnTo>
                  <a:lnTo>
                    <a:pt x="3138" y="959"/>
                  </a:lnTo>
                  <a:lnTo>
                    <a:pt x="3138" y="0"/>
                  </a:lnTo>
                  <a:lnTo>
                    <a:pt x="2545" y="0"/>
                  </a:lnTo>
                  <a:lnTo>
                    <a:pt x="2545" y="296"/>
                  </a:lnTo>
                  <a:lnTo>
                    <a:pt x="1900" y="296"/>
                  </a:lnTo>
                  <a:lnTo>
                    <a:pt x="1900" y="959"/>
                  </a:lnTo>
                  <a:lnTo>
                    <a:pt x="1238" y="959"/>
                  </a:lnTo>
                  <a:lnTo>
                    <a:pt x="1238" y="296"/>
                  </a:lnTo>
                  <a:lnTo>
                    <a:pt x="593" y="296"/>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2"/>
            <p:cNvSpPr/>
            <p:nvPr/>
          </p:nvSpPr>
          <p:spPr>
            <a:xfrm>
              <a:off x="6295938" y="4202300"/>
              <a:ext cx="14825" cy="30950"/>
            </a:xfrm>
            <a:custGeom>
              <a:rect b="b" l="l" r="r" t="t"/>
              <a:pathLst>
                <a:path extrusionOk="0" h="1238" w="593">
                  <a:moveTo>
                    <a:pt x="0" y="0"/>
                  </a:moveTo>
                  <a:lnTo>
                    <a:pt x="0" y="1238"/>
                  </a:lnTo>
                  <a:lnTo>
                    <a:pt x="593" y="1238"/>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2"/>
            <p:cNvSpPr/>
            <p:nvPr/>
          </p:nvSpPr>
          <p:spPr>
            <a:xfrm>
              <a:off x="6515563" y="4202300"/>
              <a:ext cx="14850" cy="30950"/>
            </a:xfrm>
            <a:custGeom>
              <a:rect b="b" l="l" r="r" t="t"/>
              <a:pathLst>
                <a:path extrusionOk="0" h="1238" w="594">
                  <a:moveTo>
                    <a:pt x="1" y="0"/>
                  </a:moveTo>
                  <a:lnTo>
                    <a:pt x="1" y="1238"/>
                  </a:lnTo>
                  <a:lnTo>
                    <a:pt x="593" y="1238"/>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2"/>
            <p:cNvSpPr/>
            <p:nvPr/>
          </p:nvSpPr>
          <p:spPr>
            <a:xfrm>
              <a:off x="6537363" y="4233225"/>
              <a:ext cx="32700" cy="61925"/>
            </a:xfrm>
            <a:custGeom>
              <a:rect b="b" l="l" r="r" t="t"/>
              <a:pathLst>
                <a:path extrusionOk="0" h="2477" w="1308">
                  <a:moveTo>
                    <a:pt x="0" y="1"/>
                  </a:moveTo>
                  <a:lnTo>
                    <a:pt x="0" y="594"/>
                  </a:lnTo>
                  <a:cubicBezTo>
                    <a:pt x="366" y="594"/>
                    <a:pt x="663" y="873"/>
                    <a:pt x="663" y="1239"/>
                  </a:cubicBezTo>
                  <a:cubicBezTo>
                    <a:pt x="663" y="1605"/>
                    <a:pt x="366" y="1901"/>
                    <a:pt x="0" y="1901"/>
                  </a:cubicBezTo>
                  <a:lnTo>
                    <a:pt x="0" y="2476"/>
                  </a:lnTo>
                  <a:cubicBezTo>
                    <a:pt x="732" y="2476"/>
                    <a:pt x="1308" y="1971"/>
                    <a:pt x="1308" y="1239"/>
                  </a:cubicBezTo>
                  <a:cubicBezTo>
                    <a:pt x="1308" y="594"/>
                    <a:pt x="732"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2"/>
            <p:cNvSpPr/>
            <p:nvPr/>
          </p:nvSpPr>
          <p:spPr>
            <a:xfrm>
              <a:off x="6256288" y="4233225"/>
              <a:ext cx="30525" cy="61925"/>
            </a:xfrm>
            <a:custGeom>
              <a:rect b="b" l="l" r="r" t="t"/>
              <a:pathLst>
                <a:path extrusionOk="0" h="2477" w="1221">
                  <a:moveTo>
                    <a:pt x="1220" y="1"/>
                  </a:moveTo>
                  <a:cubicBezTo>
                    <a:pt x="575" y="1"/>
                    <a:pt x="0" y="594"/>
                    <a:pt x="0" y="1239"/>
                  </a:cubicBezTo>
                  <a:cubicBezTo>
                    <a:pt x="0" y="1971"/>
                    <a:pt x="575" y="2476"/>
                    <a:pt x="1220" y="2476"/>
                  </a:cubicBezTo>
                  <a:lnTo>
                    <a:pt x="1220" y="1901"/>
                  </a:lnTo>
                  <a:cubicBezTo>
                    <a:pt x="941" y="1901"/>
                    <a:pt x="645" y="1605"/>
                    <a:pt x="645" y="1239"/>
                  </a:cubicBezTo>
                  <a:cubicBezTo>
                    <a:pt x="645" y="873"/>
                    <a:pt x="941" y="594"/>
                    <a:pt x="1220" y="594"/>
                  </a:cubicBezTo>
                  <a:lnTo>
                    <a:pt x="1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2"/>
            <p:cNvSpPr/>
            <p:nvPr/>
          </p:nvSpPr>
          <p:spPr>
            <a:xfrm>
              <a:off x="6373938" y="4398400"/>
              <a:ext cx="78475" cy="14850"/>
            </a:xfrm>
            <a:custGeom>
              <a:rect b="b" l="l" r="r" t="t"/>
              <a:pathLst>
                <a:path extrusionOk="0" h="594" w="3139">
                  <a:moveTo>
                    <a:pt x="0" y="0"/>
                  </a:moveTo>
                  <a:lnTo>
                    <a:pt x="0" y="593"/>
                  </a:lnTo>
                  <a:lnTo>
                    <a:pt x="3138" y="593"/>
                  </a:lnTo>
                  <a:lnTo>
                    <a:pt x="3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2"/>
            <p:cNvSpPr/>
            <p:nvPr/>
          </p:nvSpPr>
          <p:spPr>
            <a:xfrm>
              <a:off x="6241463" y="4304275"/>
              <a:ext cx="343425" cy="250600"/>
            </a:xfrm>
            <a:custGeom>
              <a:rect b="b" l="l" r="r" t="t"/>
              <a:pathLst>
                <a:path extrusionOk="0" h="10024" w="13737">
                  <a:moveTo>
                    <a:pt x="9082" y="6537"/>
                  </a:moveTo>
                  <a:lnTo>
                    <a:pt x="9082" y="7182"/>
                  </a:lnTo>
                  <a:lnTo>
                    <a:pt x="9082" y="7252"/>
                  </a:lnTo>
                  <a:lnTo>
                    <a:pt x="6833" y="8123"/>
                  </a:lnTo>
                  <a:lnTo>
                    <a:pt x="4655" y="7252"/>
                  </a:lnTo>
                  <a:lnTo>
                    <a:pt x="4655" y="7182"/>
                  </a:lnTo>
                  <a:lnTo>
                    <a:pt x="4655" y="6537"/>
                  </a:lnTo>
                  <a:close/>
                  <a:moveTo>
                    <a:pt x="2179" y="0"/>
                  </a:moveTo>
                  <a:lnTo>
                    <a:pt x="2179" y="575"/>
                  </a:lnTo>
                  <a:lnTo>
                    <a:pt x="0" y="575"/>
                  </a:lnTo>
                  <a:lnTo>
                    <a:pt x="0" y="942"/>
                  </a:lnTo>
                  <a:cubicBezTo>
                    <a:pt x="0" y="2109"/>
                    <a:pt x="942" y="3120"/>
                    <a:pt x="2179" y="3120"/>
                  </a:cubicBezTo>
                  <a:lnTo>
                    <a:pt x="2179" y="4724"/>
                  </a:lnTo>
                  <a:cubicBezTo>
                    <a:pt x="2179" y="5735"/>
                    <a:pt x="2981" y="6537"/>
                    <a:pt x="3992" y="6537"/>
                  </a:cubicBezTo>
                  <a:lnTo>
                    <a:pt x="4079" y="6537"/>
                  </a:lnTo>
                  <a:lnTo>
                    <a:pt x="4079" y="7182"/>
                  </a:lnTo>
                  <a:lnTo>
                    <a:pt x="3417" y="7182"/>
                  </a:lnTo>
                  <a:cubicBezTo>
                    <a:pt x="1900" y="7182"/>
                    <a:pt x="593" y="8419"/>
                    <a:pt x="593" y="10023"/>
                  </a:cubicBezTo>
                  <a:lnTo>
                    <a:pt x="1238" y="10023"/>
                  </a:lnTo>
                  <a:cubicBezTo>
                    <a:pt x="1238" y="8786"/>
                    <a:pt x="2179" y="7775"/>
                    <a:pt x="3417" y="7775"/>
                  </a:cubicBezTo>
                  <a:lnTo>
                    <a:pt x="4288" y="7775"/>
                  </a:lnTo>
                  <a:lnTo>
                    <a:pt x="6537" y="8646"/>
                  </a:lnTo>
                  <a:lnTo>
                    <a:pt x="6537" y="10023"/>
                  </a:lnTo>
                  <a:lnTo>
                    <a:pt x="7199" y="10023"/>
                  </a:lnTo>
                  <a:lnTo>
                    <a:pt x="7199" y="8646"/>
                  </a:lnTo>
                  <a:lnTo>
                    <a:pt x="9448" y="7775"/>
                  </a:lnTo>
                  <a:lnTo>
                    <a:pt x="10320" y="7775"/>
                  </a:lnTo>
                  <a:cubicBezTo>
                    <a:pt x="11557" y="7775"/>
                    <a:pt x="12499" y="8786"/>
                    <a:pt x="12499" y="10023"/>
                  </a:cubicBezTo>
                  <a:lnTo>
                    <a:pt x="13144" y="10023"/>
                  </a:lnTo>
                  <a:cubicBezTo>
                    <a:pt x="13144" y="8419"/>
                    <a:pt x="11836" y="7182"/>
                    <a:pt x="10320" y="7182"/>
                  </a:cubicBezTo>
                  <a:lnTo>
                    <a:pt x="9657" y="7182"/>
                  </a:lnTo>
                  <a:lnTo>
                    <a:pt x="9657" y="6537"/>
                  </a:lnTo>
                  <a:lnTo>
                    <a:pt x="9744" y="6537"/>
                  </a:lnTo>
                  <a:cubicBezTo>
                    <a:pt x="10755" y="6537"/>
                    <a:pt x="11557" y="5735"/>
                    <a:pt x="11557" y="4724"/>
                  </a:cubicBezTo>
                  <a:lnTo>
                    <a:pt x="11557" y="3120"/>
                  </a:lnTo>
                  <a:cubicBezTo>
                    <a:pt x="12795" y="3120"/>
                    <a:pt x="13736" y="2109"/>
                    <a:pt x="13736" y="942"/>
                  </a:cubicBezTo>
                  <a:lnTo>
                    <a:pt x="13736" y="575"/>
                  </a:lnTo>
                  <a:lnTo>
                    <a:pt x="11557" y="575"/>
                  </a:lnTo>
                  <a:lnTo>
                    <a:pt x="11557" y="0"/>
                  </a:lnTo>
                  <a:lnTo>
                    <a:pt x="10965" y="0"/>
                  </a:lnTo>
                  <a:lnTo>
                    <a:pt x="10965" y="575"/>
                  </a:lnTo>
                  <a:lnTo>
                    <a:pt x="8716" y="575"/>
                  </a:lnTo>
                  <a:lnTo>
                    <a:pt x="8716" y="1238"/>
                  </a:lnTo>
                  <a:lnTo>
                    <a:pt x="13074" y="1238"/>
                  </a:lnTo>
                  <a:cubicBezTo>
                    <a:pt x="13004" y="1953"/>
                    <a:pt x="12359" y="2458"/>
                    <a:pt x="11557" y="2458"/>
                  </a:cubicBezTo>
                  <a:lnTo>
                    <a:pt x="7775" y="2458"/>
                  </a:lnTo>
                  <a:lnTo>
                    <a:pt x="7775" y="2179"/>
                  </a:lnTo>
                  <a:lnTo>
                    <a:pt x="7199" y="2179"/>
                  </a:lnTo>
                  <a:lnTo>
                    <a:pt x="7199" y="3120"/>
                  </a:lnTo>
                  <a:lnTo>
                    <a:pt x="10965" y="3120"/>
                  </a:lnTo>
                  <a:lnTo>
                    <a:pt x="10965" y="4724"/>
                  </a:lnTo>
                  <a:cubicBezTo>
                    <a:pt x="10965" y="5369"/>
                    <a:pt x="10389" y="5944"/>
                    <a:pt x="9744" y="5944"/>
                  </a:cubicBezTo>
                  <a:lnTo>
                    <a:pt x="7199" y="5944"/>
                  </a:lnTo>
                  <a:lnTo>
                    <a:pt x="7199" y="4637"/>
                  </a:lnTo>
                  <a:lnTo>
                    <a:pt x="6537" y="4637"/>
                  </a:lnTo>
                  <a:lnTo>
                    <a:pt x="6537" y="5944"/>
                  </a:lnTo>
                  <a:lnTo>
                    <a:pt x="3992" y="5944"/>
                  </a:lnTo>
                  <a:cubicBezTo>
                    <a:pt x="3347" y="5944"/>
                    <a:pt x="2772" y="5369"/>
                    <a:pt x="2772" y="4724"/>
                  </a:cubicBezTo>
                  <a:lnTo>
                    <a:pt x="2772" y="3120"/>
                  </a:lnTo>
                  <a:lnTo>
                    <a:pt x="6537" y="3120"/>
                  </a:lnTo>
                  <a:lnTo>
                    <a:pt x="6537" y="2179"/>
                  </a:lnTo>
                  <a:lnTo>
                    <a:pt x="5962" y="2179"/>
                  </a:lnTo>
                  <a:lnTo>
                    <a:pt x="5962" y="2458"/>
                  </a:lnTo>
                  <a:lnTo>
                    <a:pt x="2179" y="2458"/>
                  </a:lnTo>
                  <a:cubicBezTo>
                    <a:pt x="1377" y="2458"/>
                    <a:pt x="732" y="1953"/>
                    <a:pt x="593" y="1238"/>
                  </a:cubicBezTo>
                  <a:lnTo>
                    <a:pt x="5021" y="1238"/>
                  </a:lnTo>
                  <a:lnTo>
                    <a:pt x="5021" y="575"/>
                  </a:lnTo>
                  <a:lnTo>
                    <a:pt x="2772" y="575"/>
                  </a:lnTo>
                  <a:lnTo>
                    <a:pt x="2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2"/>
            <p:cNvSpPr/>
            <p:nvPr/>
          </p:nvSpPr>
          <p:spPr>
            <a:xfrm>
              <a:off x="6428413" y="4538275"/>
              <a:ext cx="16575" cy="16600"/>
            </a:xfrm>
            <a:custGeom>
              <a:rect b="b" l="l" r="r" t="t"/>
              <a:pathLst>
                <a:path extrusionOk="0" h="664" w="663">
                  <a:moveTo>
                    <a:pt x="0" y="1"/>
                  </a:moveTo>
                  <a:lnTo>
                    <a:pt x="0" y="663"/>
                  </a:lnTo>
                  <a:lnTo>
                    <a:pt x="663" y="663"/>
                  </a:lnTo>
                  <a:lnTo>
                    <a:pt x="6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2" name="Google Shape;1912;p42"/>
          <p:cNvGrpSpPr/>
          <p:nvPr/>
        </p:nvGrpSpPr>
        <p:grpSpPr>
          <a:xfrm>
            <a:off x="6987963" y="1348025"/>
            <a:ext cx="322925" cy="492000"/>
            <a:chOff x="6987963" y="1157525"/>
            <a:chExt cx="322925" cy="492000"/>
          </a:xfrm>
        </p:grpSpPr>
        <p:sp>
          <p:nvSpPr>
            <p:cNvPr id="1913" name="Google Shape;1913;p42"/>
            <p:cNvSpPr/>
            <p:nvPr/>
          </p:nvSpPr>
          <p:spPr>
            <a:xfrm>
              <a:off x="7134813" y="1611600"/>
              <a:ext cx="30950" cy="30525"/>
            </a:xfrm>
            <a:custGeom>
              <a:rect b="b" l="l" r="r" t="t"/>
              <a:pathLst>
                <a:path extrusionOk="0" h="1221" w="1238">
                  <a:moveTo>
                    <a:pt x="593" y="0"/>
                  </a:moveTo>
                  <a:cubicBezTo>
                    <a:pt x="227" y="0"/>
                    <a:pt x="0" y="279"/>
                    <a:pt x="0" y="645"/>
                  </a:cubicBezTo>
                  <a:cubicBezTo>
                    <a:pt x="0" y="942"/>
                    <a:pt x="227" y="1221"/>
                    <a:pt x="593" y="1221"/>
                  </a:cubicBezTo>
                  <a:cubicBezTo>
                    <a:pt x="942" y="1221"/>
                    <a:pt x="1238" y="942"/>
                    <a:pt x="1238" y="645"/>
                  </a:cubicBezTo>
                  <a:cubicBezTo>
                    <a:pt x="1238" y="279"/>
                    <a:pt x="942" y="0"/>
                    <a:pt x="5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2"/>
            <p:cNvSpPr/>
            <p:nvPr/>
          </p:nvSpPr>
          <p:spPr>
            <a:xfrm>
              <a:off x="7025863" y="1199350"/>
              <a:ext cx="247125" cy="342975"/>
            </a:xfrm>
            <a:custGeom>
              <a:rect b="b" l="l" r="r" t="t"/>
              <a:pathLst>
                <a:path extrusionOk="0" h="13719" w="9885">
                  <a:moveTo>
                    <a:pt x="4289" y="1"/>
                  </a:moveTo>
                  <a:cubicBezTo>
                    <a:pt x="1970" y="1"/>
                    <a:pt x="1" y="2023"/>
                    <a:pt x="1" y="4358"/>
                  </a:cubicBezTo>
                  <a:lnTo>
                    <a:pt x="1" y="13719"/>
                  </a:lnTo>
                  <a:lnTo>
                    <a:pt x="9884" y="13719"/>
                  </a:lnTo>
                  <a:lnTo>
                    <a:pt x="9884" y="4358"/>
                  </a:lnTo>
                  <a:cubicBezTo>
                    <a:pt x="9884" y="2023"/>
                    <a:pt x="7914" y="1"/>
                    <a:pt x="55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2"/>
            <p:cNvSpPr/>
            <p:nvPr/>
          </p:nvSpPr>
          <p:spPr>
            <a:xfrm>
              <a:off x="7205838" y="1212000"/>
              <a:ext cx="67150" cy="330325"/>
            </a:xfrm>
            <a:custGeom>
              <a:rect b="b" l="l" r="r" t="t"/>
              <a:pathLst>
                <a:path extrusionOk="0" h="13213" w="2686">
                  <a:moveTo>
                    <a:pt x="1" y="0"/>
                  </a:moveTo>
                  <a:lnTo>
                    <a:pt x="210" y="13213"/>
                  </a:lnTo>
                  <a:lnTo>
                    <a:pt x="2685" y="13213"/>
                  </a:lnTo>
                  <a:lnTo>
                    <a:pt x="2685" y="4428"/>
                  </a:lnTo>
                  <a:cubicBezTo>
                    <a:pt x="2685" y="2615"/>
                    <a:pt x="1587" y="87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2"/>
            <p:cNvSpPr/>
            <p:nvPr/>
          </p:nvSpPr>
          <p:spPr>
            <a:xfrm>
              <a:off x="6994913" y="1542300"/>
              <a:ext cx="309000" cy="30975"/>
            </a:xfrm>
            <a:custGeom>
              <a:rect b="b" l="l" r="r" t="t"/>
              <a:pathLst>
                <a:path extrusionOk="0" h="1239" w="12360">
                  <a:moveTo>
                    <a:pt x="1" y="1"/>
                  </a:moveTo>
                  <a:lnTo>
                    <a:pt x="1" y="1239"/>
                  </a:lnTo>
                  <a:lnTo>
                    <a:pt x="12360" y="1239"/>
                  </a:lnTo>
                  <a:lnTo>
                    <a:pt x="123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2"/>
            <p:cNvSpPr/>
            <p:nvPr/>
          </p:nvSpPr>
          <p:spPr>
            <a:xfrm>
              <a:off x="7196688" y="1542300"/>
              <a:ext cx="107225" cy="30975"/>
            </a:xfrm>
            <a:custGeom>
              <a:rect b="b" l="l" r="r" t="t"/>
              <a:pathLst>
                <a:path extrusionOk="0" h="1239" w="4289">
                  <a:moveTo>
                    <a:pt x="1" y="1"/>
                  </a:moveTo>
                  <a:lnTo>
                    <a:pt x="1" y="1239"/>
                  </a:lnTo>
                  <a:lnTo>
                    <a:pt x="4289" y="1239"/>
                  </a:lnTo>
                  <a:lnTo>
                    <a:pt x="42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2"/>
            <p:cNvSpPr/>
            <p:nvPr/>
          </p:nvSpPr>
          <p:spPr>
            <a:xfrm>
              <a:off x="7125663" y="1587625"/>
              <a:ext cx="47525" cy="61900"/>
            </a:xfrm>
            <a:custGeom>
              <a:rect b="b" l="l" r="r" t="t"/>
              <a:pathLst>
                <a:path extrusionOk="0" h="2476" w="1901">
                  <a:moveTo>
                    <a:pt x="959" y="1238"/>
                  </a:moveTo>
                  <a:cubicBezTo>
                    <a:pt x="1168" y="1238"/>
                    <a:pt x="1238" y="1395"/>
                    <a:pt x="1238" y="1604"/>
                  </a:cubicBezTo>
                  <a:cubicBezTo>
                    <a:pt x="1238" y="1744"/>
                    <a:pt x="1168" y="1901"/>
                    <a:pt x="959" y="1901"/>
                  </a:cubicBezTo>
                  <a:cubicBezTo>
                    <a:pt x="802" y="1901"/>
                    <a:pt x="663" y="1744"/>
                    <a:pt x="663" y="1604"/>
                  </a:cubicBezTo>
                  <a:cubicBezTo>
                    <a:pt x="663" y="1395"/>
                    <a:pt x="802" y="1238"/>
                    <a:pt x="959" y="1238"/>
                  </a:cubicBezTo>
                  <a:close/>
                  <a:moveTo>
                    <a:pt x="663" y="1"/>
                  </a:moveTo>
                  <a:lnTo>
                    <a:pt x="663" y="733"/>
                  </a:lnTo>
                  <a:cubicBezTo>
                    <a:pt x="297" y="803"/>
                    <a:pt x="0" y="1169"/>
                    <a:pt x="0" y="1604"/>
                  </a:cubicBezTo>
                  <a:cubicBezTo>
                    <a:pt x="0" y="2110"/>
                    <a:pt x="436" y="2476"/>
                    <a:pt x="959" y="2476"/>
                  </a:cubicBezTo>
                  <a:cubicBezTo>
                    <a:pt x="1465" y="2476"/>
                    <a:pt x="1900" y="2110"/>
                    <a:pt x="1900" y="1604"/>
                  </a:cubicBezTo>
                  <a:cubicBezTo>
                    <a:pt x="1900" y="1169"/>
                    <a:pt x="1604" y="803"/>
                    <a:pt x="1238" y="733"/>
                  </a:cubicBez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2"/>
            <p:cNvSpPr/>
            <p:nvPr/>
          </p:nvSpPr>
          <p:spPr>
            <a:xfrm>
              <a:off x="6987963" y="1157525"/>
              <a:ext cx="322925" cy="423150"/>
            </a:xfrm>
            <a:custGeom>
              <a:rect b="b" l="l" r="r" t="t"/>
              <a:pathLst>
                <a:path extrusionOk="0" h="16926" w="12917">
                  <a:moveTo>
                    <a:pt x="6467" y="1813"/>
                  </a:moveTo>
                  <a:cubicBezTo>
                    <a:pt x="8995" y="1813"/>
                    <a:pt x="11104" y="3922"/>
                    <a:pt x="11104" y="6467"/>
                  </a:cubicBezTo>
                  <a:lnTo>
                    <a:pt x="11104" y="14154"/>
                  </a:lnTo>
                  <a:cubicBezTo>
                    <a:pt x="11104" y="14520"/>
                    <a:pt x="11173" y="14817"/>
                    <a:pt x="11400" y="15113"/>
                  </a:cubicBezTo>
                  <a:lnTo>
                    <a:pt x="1517" y="15113"/>
                  </a:lnTo>
                  <a:cubicBezTo>
                    <a:pt x="1743" y="14817"/>
                    <a:pt x="1883" y="14520"/>
                    <a:pt x="1883" y="14154"/>
                  </a:cubicBezTo>
                  <a:lnTo>
                    <a:pt x="1883" y="6467"/>
                  </a:lnTo>
                  <a:cubicBezTo>
                    <a:pt x="1883" y="3922"/>
                    <a:pt x="3922" y="1813"/>
                    <a:pt x="6467" y="1813"/>
                  </a:cubicBezTo>
                  <a:close/>
                  <a:moveTo>
                    <a:pt x="12341" y="15688"/>
                  </a:moveTo>
                  <a:lnTo>
                    <a:pt x="12341" y="16333"/>
                  </a:lnTo>
                  <a:lnTo>
                    <a:pt x="645" y="16333"/>
                  </a:lnTo>
                  <a:lnTo>
                    <a:pt x="645" y="15688"/>
                  </a:lnTo>
                  <a:close/>
                  <a:moveTo>
                    <a:pt x="6171" y="0"/>
                  </a:moveTo>
                  <a:lnTo>
                    <a:pt x="6171" y="1238"/>
                  </a:lnTo>
                  <a:cubicBezTo>
                    <a:pt x="3417" y="1377"/>
                    <a:pt x="1238" y="3696"/>
                    <a:pt x="1238" y="6467"/>
                  </a:cubicBezTo>
                  <a:lnTo>
                    <a:pt x="1238" y="14154"/>
                  </a:lnTo>
                  <a:cubicBezTo>
                    <a:pt x="1238" y="14677"/>
                    <a:pt x="802" y="15113"/>
                    <a:pt x="279" y="15113"/>
                  </a:cubicBezTo>
                  <a:lnTo>
                    <a:pt x="0" y="15113"/>
                  </a:lnTo>
                  <a:lnTo>
                    <a:pt x="0" y="16926"/>
                  </a:lnTo>
                  <a:lnTo>
                    <a:pt x="12917" y="16926"/>
                  </a:lnTo>
                  <a:lnTo>
                    <a:pt x="12917" y="15113"/>
                  </a:lnTo>
                  <a:lnTo>
                    <a:pt x="12638" y="15113"/>
                  </a:lnTo>
                  <a:cubicBezTo>
                    <a:pt x="12132" y="15113"/>
                    <a:pt x="11696" y="14677"/>
                    <a:pt x="11696" y="14154"/>
                  </a:cubicBezTo>
                  <a:lnTo>
                    <a:pt x="11696" y="6467"/>
                  </a:lnTo>
                  <a:cubicBezTo>
                    <a:pt x="11696" y="3696"/>
                    <a:pt x="9518" y="1377"/>
                    <a:pt x="6746" y="1238"/>
                  </a:cubicBezTo>
                  <a:lnTo>
                    <a:pt x="67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2"/>
            <p:cNvSpPr/>
            <p:nvPr/>
          </p:nvSpPr>
          <p:spPr>
            <a:xfrm>
              <a:off x="7049388" y="1219400"/>
              <a:ext cx="100275" cy="99825"/>
            </a:xfrm>
            <a:custGeom>
              <a:rect b="b" l="l" r="r" t="t"/>
              <a:pathLst>
                <a:path extrusionOk="0" h="3993" w="4011">
                  <a:moveTo>
                    <a:pt x="4010" y="0"/>
                  </a:moveTo>
                  <a:cubicBezTo>
                    <a:pt x="1831" y="0"/>
                    <a:pt x="1" y="1813"/>
                    <a:pt x="1" y="3992"/>
                  </a:cubicBezTo>
                  <a:lnTo>
                    <a:pt x="594" y="3992"/>
                  </a:lnTo>
                  <a:cubicBezTo>
                    <a:pt x="594" y="2092"/>
                    <a:pt x="2110" y="576"/>
                    <a:pt x="4010" y="576"/>
                  </a:cubicBezTo>
                  <a:lnTo>
                    <a:pt x="40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2"/>
            <p:cNvSpPr/>
            <p:nvPr/>
          </p:nvSpPr>
          <p:spPr>
            <a:xfrm>
              <a:off x="7049388" y="1333575"/>
              <a:ext cx="14850" cy="40125"/>
            </a:xfrm>
            <a:custGeom>
              <a:rect b="b" l="l" r="r" t="t"/>
              <a:pathLst>
                <a:path extrusionOk="0" h="1605" w="594">
                  <a:moveTo>
                    <a:pt x="1" y="0"/>
                  </a:moveTo>
                  <a:lnTo>
                    <a:pt x="1" y="1604"/>
                  </a:lnTo>
                  <a:lnTo>
                    <a:pt x="594" y="1604"/>
                  </a:lnTo>
                  <a:lnTo>
                    <a:pt x="59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2" name="Google Shape;1922;p42"/>
          <p:cNvGrpSpPr/>
          <p:nvPr/>
        </p:nvGrpSpPr>
        <p:grpSpPr>
          <a:xfrm>
            <a:off x="6973138" y="2026825"/>
            <a:ext cx="354300" cy="492025"/>
            <a:chOff x="6973138" y="1883950"/>
            <a:chExt cx="354300" cy="492025"/>
          </a:xfrm>
        </p:grpSpPr>
        <p:sp>
          <p:nvSpPr>
            <p:cNvPr id="1923" name="Google Shape;1923;p42"/>
            <p:cNvSpPr/>
            <p:nvPr/>
          </p:nvSpPr>
          <p:spPr>
            <a:xfrm>
              <a:off x="6978813" y="1890925"/>
              <a:ext cx="341225" cy="69325"/>
            </a:xfrm>
            <a:custGeom>
              <a:rect b="b" l="l" r="r" t="t"/>
              <a:pathLst>
                <a:path extrusionOk="0" h="2773" w="13649">
                  <a:moveTo>
                    <a:pt x="1377" y="1"/>
                  </a:moveTo>
                  <a:cubicBezTo>
                    <a:pt x="645" y="1"/>
                    <a:pt x="0" y="593"/>
                    <a:pt x="0" y="1378"/>
                  </a:cubicBezTo>
                  <a:cubicBezTo>
                    <a:pt x="0" y="2110"/>
                    <a:pt x="645" y="2772"/>
                    <a:pt x="1377" y="2772"/>
                  </a:cubicBezTo>
                  <a:lnTo>
                    <a:pt x="13649" y="2772"/>
                  </a:lnTo>
                  <a:lnTo>
                    <a:pt x="124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2"/>
            <p:cNvSpPr/>
            <p:nvPr/>
          </p:nvSpPr>
          <p:spPr>
            <a:xfrm>
              <a:off x="6980538" y="1936250"/>
              <a:ext cx="38375" cy="432325"/>
            </a:xfrm>
            <a:custGeom>
              <a:rect b="b" l="l" r="r" t="t"/>
              <a:pathLst>
                <a:path extrusionOk="0" h="17293" w="1535">
                  <a:moveTo>
                    <a:pt x="1" y="1"/>
                  </a:moveTo>
                  <a:lnTo>
                    <a:pt x="1" y="16717"/>
                  </a:lnTo>
                  <a:lnTo>
                    <a:pt x="872" y="17292"/>
                  </a:lnTo>
                  <a:lnTo>
                    <a:pt x="1535" y="17292"/>
                  </a:lnTo>
                  <a:lnTo>
                    <a:pt x="1535" y="959"/>
                  </a:lnTo>
                  <a:lnTo>
                    <a:pt x="872" y="959"/>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2"/>
            <p:cNvSpPr/>
            <p:nvPr/>
          </p:nvSpPr>
          <p:spPr>
            <a:xfrm>
              <a:off x="7018888" y="1960225"/>
              <a:ext cx="301150" cy="408350"/>
            </a:xfrm>
            <a:custGeom>
              <a:rect b="b" l="l" r="r" t="t"/>
              <a:pathLst>
                <a:path extrusionOk="0" h="16334" w="12046">
                  <a:moveTo>
                    <a:pt x="1" y="0"/>
                  </a:moveTo>
                  <a:lnTo>
                    <a:pt x="1" y="16333"/>
                  </a:lnTo>
                  <a:lnTo>
                    <a:pt x="12046" y="16333"/>
                  </a:lnTo>
                  <a:lnTo>
                    <a:pt x="120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2"/>
            <p:cNvSpPr/>
            <p:nvPr/>
          </p:nvSpPr>
          <p:spPr>
            <a:xfrm>
              <a:off x="7196688" y="1960225"/>
              <a:ext cx="61900" cy="192200"/>
            </a:xfrm>
            <a:custGeom>
              <a:rect b="b" l="l" r="r" t="t"/>
              <a:pathLst>
                <a:path extrusionOk="0" h="7688" w="2476">
                  <a:moveTo>
                    <a:pt x="1" y="0"/>
                  </a:moveTo>
                  <a:lnTo>
                    <a:pt x="1" y="7687"/>
                  </a:lnTo>
                  <a:lnTo>
                    <a:pt x="2476" y="7687"/>
                  </a:lnTo>
                  <a:lnTo>
                    <a:pt x="24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2"/>
            <p:cNvSpPr/>
            <p:nvPr/>
          </p:nvSpPr>
          <p:spPr>
            <a:xfrm>
              <a:off x="6973138" y="1883950"/>
              <a:ext cx="354300" cy="492025"/>
            </a:xfrm>
            <a:custGeom>
              <a:rect b="b" l="l" r="r" t="t"/>
              <a:pathLst>
                <a:path extrusionOk="0" h="19681" w="14172">
                  <a:moveTo>
                    <a:pt x="1674" y="1"/>
                  </a:moveTo>
                  <a:cubicBezTo>
                    <a:pt x="802" y="1"/>
                    <a:pt x="88" y="646"/>
                    <a:pt x="0" y="1517"/>
                  </a:cubicBezTo>
                  <a:lnTo>
                    <a:pt x="0" y="18147"/>
                  </a:lnTo>
                  <a:cubicBezTo>
                    <a:pt x="0" y="19018"/>
                    <a:pt x="663" y="19681"/>
                    <a:pt x="1534" y="19681"/>
                  </a:cubicBezTo>
                  <a:lnTo>
                    <a:pt x="14172" y="19681"/>
                  </a:lnTo>
                  <a:lnTo>
                    <a:pt x="14172" y="2755"/>
                  </a:lnTo>
                  <a:lnTo>
                    <a:pt x="11993" y="2755"/>
                  </a:lnTo>
                  <a:lnTo>
                    <a:pt x="11993" y="3330"/>
                  </a:lnTo>
                  <a:lnTo>
                    <a:pt x="13510" y="3330"/>
                  </a:lnTo>
                  <a:lnTo>
                    <a:pt x="13510" y="19088"/>
                  </a:lnTo>
                  <a:lnTo>
                    <a:pt x="1534" y="19088"/>
                  </a:lnTo>
                  <a:cubicBezTo>
                    <a:pt x="1029" y="19088"/>
                    <a:pt x="593" y="18652"/>
                    <a:pt x="593" y="18147"/>
                  </a:cubicBezTo>
                  <a:lnTo>
                    <a:pt x="593" y="2964"/>
                  </a:lnTo>
                  <a:cubicBezTo>
                    <a:pt x="872" y="3191"/>
                    <a:pt x="1238" y="3330"/>
                    <a:pt x="1674" y="3330"/>
                  </a:cubicBezTo>
                  <a:lnTo>
                    <a:pt x="8280" y="3330"/>
                  </a:lnTo>
                  <a:lnTo>
                    <a:pt x="8280" y="2755"/>
                  </a:lnTo>
                  <a:lnTo>
                    <a:pt x="1674" y="2755"/>
                  </a:lnTo>
                  <a:cubicBezTo>
                    <a:pt x="1099" y="2755"/>
                    <a:pt x="593" y="2250"/>
                    <a:pt x="593" y="1657"/>
                  </a:cubicBezTo>
                  <a:cubicBezTo>
                    <a:pt x="593" y="1082"/>
                    <a:pt x="1099" y="576"/>
                    <a:pt x="1674" y="576"/>
                  </a:cubicBezTo>
                  <a:lnTo>
                    <a:pt x="12934" y="576"/>
                  </a:lnTo>
                  <a:lnTo>
                    <a:pt x="129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2"/>
            <p:cNvSpPr/>
            <p:nvPr/>
          </p:nvSpPr>
          <p:spPr>
            <a:xfrm>
              <a:off x="7002338" y="1905750"/>
              <a:ext cx="286775" cy="16150"/>
            </a:xfrm>
            <a:custGeom>
              <a:rect b="b" l="l" r="r" t="t"/>
              <a:pathLst>
                <a:path extrusionOk="0" h="646" w="11471">
                  <a:moveTo>
                    <a:pt x="0" y="0"/>
                  </a:moveTo>
                  <a:lnTo>
                    <a:pt x="0" y="645"/>
                  </a:lnTo>
                  <a:lnTo>
                    <a:pt x="11470" y="645"/>
                  </a:lnTo>
                  <a:lnTo>
                    <a:pt x="114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2"/>
            <p:cNvSpPr/>
            <p:nvPr/>
          </p:nvSpPr>
          <p:spPr>
            <a:xfrm>
              <a:off x="7002338" y="1929275"/>
              <a:ext cx="301575" cy="14400"/>
            </a:xfrm>
            <a:custGeom>
              <a:rect b="b" l="l" r="r" t="t"/>
              <a:pathLst>
                <a:path extrusionOk="0" h="576" w="12063">
                  <a:moveTo>
                    <a:pt x="0" y="1"/>
                  </a:moveTo>
                  <a:lnTo>
                    <a:pt x="0" y="576"/>
                  </a:lnTo>
                  <a:lnTo>
                    <a:pt x="12063" y="576"/>
                  </a:lnTo>
                  <a:lnTo>
                    <a:pt x="120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2"/>
            <p:cNvSpPr/>
            <p:nvPr/>
          </p:nvSpPr>
          <p:spPr>
            <a:xfrm>
              <a:off x="7187538" y="1952825"/>
              <a:ext cx="78025" cy="219650"/>
            </a:xfrm>
            <a:custGeom>
              <a:rect b="b" l="l" r="r" t="t"/>
              <a:pathLst>
                <a:path extrusionOk="0" h="8786" w="3121">
                  <a:moveTo>
                    <a:pt x="2476" y="575"/>
                  </a:moveTo>
                  <a:lnTo>
                    <a:pt x="2476" y="7844"/>
                  </a:lnTo>
                  <a:lnTo>
                    <a:pt x="1604" y="7339"/>
                  </a:lnTo>
                  <a:lnTo>
                    <a:pt x="663" y="7844"/>
                  </a:lnTo>
                  <a:lnTo>
                    <a:pt x="663" y="575"/>
                  </a:lnTo>
                  <a:close/>
                  <a:moveTo>
                    <a:pt x="1" y="0"/>
                  </a:moveTo>
                  <a:lnTo>
                    <a:pt x="1" y="8785"/>
                  </a:lnTo>
                  <a:lnTo>
                    <a:pt x="1604" y="8053"/>
                  </a:lnTo>
                  <a:lnTo>
                    <a:pt x="3121" y="8785"/>
                  </a:lnTo>
                  <a:lnTo>
                    <a:pt x="31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2"/>
            <p:cNvSpPr/>
            <p:nvPr/>
          </p:nvSpPr>
          <p:spPr>
            <a:xfrm>
              <a:off x="7011488" y="1976350"/>
              <a:ext cx="14400" cy="377850"/>
            </a:xfrm>
            <a:custGeom>
              <a:rect b="b" l="l" r="r" t="t"/>
              <a:pathLst>
                <a:path extrusionOk="0" h="15114" w="576">
                  <a:moveTo>
                    <a:pt x="0" y="0"/>
                  </a:moveTo>
                  <a:lnTo>
                    <a:pt x="0" y="15113"/>
                  </a:lnTo>
                  <a:lnTo>
                    <a:pt x="576" y="15113"/>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2"/>
            <p:cNvSpPr/>
            <p:nvPr/>
          </p:nvSpPr>
          <p:spPr>
            <a:xfrm>
              <a:off x="7049388" y="1990725"/>
              <a:ext cx="76300" cy="14850"/>
            </a:xfrm>
            <a:custGeom>
              <a:rect b="b" l="l" r="r" t="t"/>
              <a:pathLst>
                <a:path extrusionOk="0" h="594" w="3052">
                  <a:moveTo>
                    <a:pt x="1" y="1"/>
                  </a:moveTo>
                  <a:lnTo>
                    <a:pt x="1" y="593"/>
                  </a:lnTo>
                  <a:lnTo>
                    <a:pt x="3051" y="593"/>
                  </a:lnTo>
                  <a:lnTo>
                    <a:pt x="30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2"/>
            <p:cNvSpPr/>
            <p:nvPr/>
          </p:nvSpPr>
          <p:spPr>
            <a:xfrm>
              <a:off x="7204088" y="2323225"/>
              <a:ext cx="14425" cy="14400"/>
            </a:xfrm>
            <a:custGeom>
              <a:rect b="b" l="l" r="r" t="t"/>
              <a:pathLst>
                <a:path extrusionOk="0" h="576" w="577">
                  <a:moveTo>
                    <a:pt x="1" y="0"/>
                  </a:moveTo>
                  <a:lnTo>
                    <a:pt x="1" y="576"/>
                  </a:lnTo>
                  <a:lnTo>
                    <a:pt x="576" y="576"/>
                  </a:lnTo>
                  <a:lnTo>
                    <a:pt x="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2"/>
            <p:cNvSpPr/>
            <p:nvPr/>
          </p:nvSpPr>
          <p:spPr>
            <a:xfrm>
              <a:off x="7234613" y="2323225"/>
              <a:ext cx="14825" cy="14400"/>
            </a:xfrm>
            <a:custGeom>
              <a:rect b="b" l="l" r="r" t="t"/>
              <a:pathLst>
                <a:path extrusionOk="0" h="576" w="593">
                  <a:moveTo>
                    <a:pt x="0" y="0"/>
                  </a:moveTo>
                  <a:lnTo>
                    <a:pt x="0" y="576"/>
                  </a:lnTo>
                  <a:lnTo>
                    <a:pt x="593" y="576"/>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2"/>
            <p:cNvSpPr/>
            <p:nvPr/>
          </p:nvSpPr>
          <p:spPr>
            <a:xfrm>
              <a:off x="7265538" y="2323225"/>
              <a:ext cx="14850" cy="14400"/>
            </a:xfrm>
            <a:custGeom>
              <a:rect b="b" l="l" r="r" t="t"/>
              <a:pathLst>
                <a:path extrusionOk="0" h="576" w="594">
                  <a:moveTo>
                    <a:pt x="1" y="0"/>
                  </a:moveTo>
                  <a:lnTo>
                    <a:pt x="1" y="576"/>
                  </a:lnTo>
                  <a:lnTo>
                    <a:pt x="593" y="576"/>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2"/>
            <p:cNvSpPr/>
            <p:nvPr/>
          </p:nvSpPr>
          <p:spPr>
            <a:xfrm>
              <a:off x="7049388" y="2021675"/>
              <a:ext cx="45800" cy="14825"/>
            </a:xfrm>
            <a:custGeom>
              <a:rect b="b" l="l" r="r" t="t"/>
              <a:pathLst>
                <a:path extrusionOk="0" h="593" w="1832">
                  <a:moveTo>
                    <a:pt x="1" y="0"/>
                  </a:moveTo>
                  <a:lnTo>
                    <a:pt x="1" y="593"/>
                  </a:lnTo>
                  <a:lnTo>
                    <a:pt x="1831" y="593"/>
                  </a:lnTo>
                  <a:lnTo>
                    <a:pt x="1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2"/>
            <p:cNvSpPr/>
            <p:nvPr/>
          </p:nvSpPr>
          <p:spPr>
            <a:xfrm>
              <a:off x="7049388" y="2052600"/>
              <a:ext cx="45800" cy="14400"/>
            </a:xfrm>
            <a:custGeom>
              <a:rect b="b" l="l" r="r" t="t"/>
              <a:pathLst>
                <a:path extrusionOk="0" h="576" w="1832">
                  <a:moveTo>
                    <a:pt x="1" y="1"/>
                  </a:moveTo>
                  <a:lnTo>
                    <a:pt x="1" y="576"/>
                  </a:lnTo>
                  <a:lnTo>
                    <a:pt x="1831" y="576"/>
                  </a:lnTo>
                  <a:lnTo>
                    <a:pt x="1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8" name="Google Shape;1938;p42"/>
          <p:cNvGrpSpPr/>
          <p:nvPr/>
        </p:nvGrpSpPr>
        <p:grpSpPr>
          <a:xfrm>
            <a:off x="6997113" y="2703475"/>
            <a:ext cx="305050" cy="493750"/>
            <a:chOff x="6997113" y="2703475"/>
            <a:chExt cx="305050" cy="493750"/>
          </a:xfrm>
        </p:grpSpPr>
        <p:sp>
          <p:nvSpPr>
            <p:cNvPr id="1939" name="Google Shape;1939;p42"/>
            <p:cNvSpPr/>
            <p:nvPr/>
          </p:nvSpPr>
          <p:spPr>
            <a:xfrm>
              <a:off x="7067688" y="3112225"/>
              <a:ext cx="76300" cy="78025"/>
            </a:xfrm>
            <a:custGeom>
              <a:rect b="b" l="l" r="r" t="t"/>
              <a:pathLst>
                <a:path extrusionOk="0" h="3121" w="3052">
                  <a:moveTo>
                    <a:pt x="1" y="1"/>
                  </a:moveTo>
                  <a:lnTo>
                    <a:pt x="1" y="3121"/>
                  </a:lnTo>
                  <a:lnTo>
                    <a:pt x="3051" y="3121"/>
                  </a:lnTo>
                  <a:lnTo>
                    <a:pt x="30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2"/>
            <p:cNvSpPr/>
            <p:nvPr/>
          </p:nvSpPr>
          <p:spPr>
            <a:xfrm>
              <a:off x="7027613" y="3081300"/>
              <a:ext cx="154725" cy="30950"/>
            </a:xfrm>
            <a:custGeom>
              <a:rect b="b" l="l" r="r" t="t"/>
              <a:pathLst>
                <a:path extrusionOk="0" h="1238" w="6189">
                  <a:moveTo>
                    <a:pt x="0" y="0"/>
                  </a:moveTo>
                  <a:lnTo>
                    <a:pt x="0" y="1238"/>
                  </a:lnTo>
                  <a:lnTo>
                    <a:pt x="6188" y="1238"/>
                  </a:lnTo>
                  <a:lnTo>
                    <a:pt x="61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2"/>
            <p:cNvSpPr/>
            <p:nvPr/>
          </p:nvSpPr>
          <p:spPr>
            <a:xfrm>
              <a:off x="7212813" y="2881275"/>
              <a:ext cx="78475" cy="85425"/>
            </a:xfrm>
            <a:custGeom>
              <a:rect b="b" l="l" r="r" t="t"/>
              <a:pathLst>
                <a:path extrusionOk="0" h="3417" w="3139">
                  <a:moveTo>
                    <a:pt x="1535" y="0"/>
                  </a:moveTo>
                  <a:cubicBezTo>
                    <a:pt x="733" y="0"/>
                    <a:pt x="1" y="802"/>
                    <a:pt x="1" y="1674"/>
                  </a:cubicBezTo>
                  <a:cubicBezTo>
                    <a:pt x="1" y="2615"/>
                    <a:pt x="733" y="3417"/>
                    <a:pt x="1535" y="3417"/>
                  </a:cubicBezTo>
                  <a:cubicBezTo>
                    <a:pt x="2406" y="3417"/>
                    <a:pt x="3138" y="2615"/>
                    <a:pt x="3138" y="1674"/>
                  </a:cubicBezTo>
                  <a:cubicBezTo>
                    <a:pt x="3138" y="802"/>
                    <a:pt x="2406" y="0"/>
                    <a:pt x="15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2"/>
            <p:cNvSpPr/>
            <p:nvPr/>
          </p:nvSpPr>
          <p:spPr>
            <a:xfrm>
              <a:off x="7067688" y="2981500"/>
              <a:ext cx="21825" cy="23550"/>
            </a:xfrm>
            <a:custGeom>
              <a:rect b="b" l="l" r="r" t="t"/>
              <a:pathLst>
                <a:path extrusionOk="0" h="942" w="873">
                  <a:moveTo>
                    <a:pt x="1" y="0"/>
                  </a:moveTo>
                  <a:lnTo>
                    <a:pt x="1" y="942"/>
                  </a:lnTo>
                  <a:lnTo>
                    <a:pt x="873" y="942"/>
                  </a:lnTo>
                  <a:lnTo>
                    <a:pt x="8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2"/>
            <p:cNvSpPr/>
            <p:nvPr/>
          </p:nvSpPr>
          <p:spPr>
            <a:xfrm>
              <a:off x="7051588" y="2959700"/>
              <a:ext cx="54475" cy="21825"/>
            </a:xfrm>
            <a:custGeom>
              <a:rect b="b" l="l" r="r" t="t"/>
              <a:pathLst>
                <a:path extrusionOk="0" h="873" w="2179">
                  <a:moveTo>
                    <a:pt x="0" y="1"/>
                  </a:moveTo>
                  <a:lnTo>
                    <a:pt x="0" y="872"/>
                  </a:lnTo>
                  <a:lnTo>
                    <a:pt x="2179" y="872"/>
                  </a:lnTo>
                  <a:lnTo>
                    <a:pt x="21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2"/>
            <p:cNvSpPr/>
            <p:nvPr/>
          </p:nvSpPr>
          <p:spPr>
            <a:xfrm>
              <a:off x="7044163" y="2928775"/>
              <a:ext cx="68875" cy="30950"/>
            </a:xfrm>
            <a:custGeom>
              <a:rect b="b" l="l" r="r" t="t"/>
              <a:pathLst>
                <a:path extrusionOk="0" h="1238" w="2755">
                  <a:moveTo>
                    <a:pt x="1" y="0"/>
                  </a:moveTo>
                  <a:lnTo>
                    <a:pt x="1" y="1238"/>
                  </a:lnTo>
                  <a:lnTo>
                    <a:pt x="2755" y="1238"/>
                  </a:lnTo>
                  <a:lnTo>
                    <a:pt x="27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2"/>
            <p:cNvSpPr/>
            <p:nvPr/>
          </p:nvSpPr>
          <p:spPr>
            <a:xfrm>
              <a:off x="7036763" y="2757950"/>
              <a:ext cx="83700" cy="161700"/>
            </a:xfrm>
            <a:custGeom>
              <a:rect b="b" l="l" r="r" t="t"/>
              <a:pathLst>
                <a:path extrusionOk="0" h="6468" w="3348">
                  <a:moveTo>
                    <a:pt x="1674" y="0"/>
                  </a:moveTo>
                  <a:cubicBezTo>
                    <a:pt x="732" y="0"/>
                    <a:pt x="0" y="802"/>
                    <a:pt x="0" y="1674"/>
                  </a:cubicBezTo>
                  <a:lnTo>
                    <a:pt x="0" y="6467"/>
                  </a:lnTo>
                  <a:lnTo>
                    <a:pt x="3347" y="6467"/>
                  </a:lnTo>
                  <a:lnTo>
                    <a:pt x="3347" y="1674"/>
                  </a:lnTo>
                  <a:cubicBezTo>
                    <a:pt x="3347" y="802"/>
                    <a:pt x="2615" y="0"/>
                    <a:pt x="1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2"/>
            <p:cNvSpPr/>
            <p:nvPr/>
          </p:nvSpPr>
          <p:spPr>
            <a:xfrm>
              <a:off x="7005813" y="3042950"/>
              <a:ext cx="192650" cy="38375"/>
            </a:xfrm>
            <a:custGeom>
              <a:rect b="b" l="l" r="r" t="t"/>
              <a:pathLst>
                <a:path extrusionOk="0" h="1535" w="7706">
                  <a:moveTo>
                    <a:pt x="1" y="0"/>
                  </a:moveTo>
                  <a:lnTo>
                    <a:pt x="1" y="1534"/>
                  </a:lnTo>
                  <a:lnTo>
                    <a:pt x="7705" y="1534"/>
                  </a:lnTo>
                  <a:lnTo>
                    <a:pt x="77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2"/>
            <p:cNvSpPr/>
            <p:nvPr/>
          </p:nvSpPr>
          <p:spPr>
            <a:xfrm>
              <a:off x="7036763" y="2935750"/>
              <a:ext cx="83700" cy="30950"/>
            </a:xfrm>
            <a:custGeom>
              <a:rect b="b" l="l" r="r" t="t"/>
              <a:pathLst>
                <a:path extrusionOk="0" h="1238" w="3348">
                  <a:moveTo>
                    <a:pt x="0" y="0"/>
                  </a:moveTo>
                  <a:lnTo>
                    <a:pt x="0" y="1238"/>
                  </a:lnTo>
                  <a:lnTo>
                    <a:pt x="3347" y="1238"/>
                  </a:lnTo>
                  <a:lnTo>
                    <a:pt x="3347" y="0"/>
                  </a:lnTo>
                  <a:lnTo>
                    <a:pt x="2772" y="0"/>
                  </a:lnTo>
                  <a:lnTo>
                    <a:pt x="2772" y="593"/>
                  </a:lnTo>
                  <a:lnTo>
                    <a:pt x="593" y="593"/>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2"/>
            <p:cNvSpPr/>
            <p:nvPr/>
          </p:nvSpPr>
          <p:spPr>
            <a:xfrm>
              <a:off x="7051588" y="2974100"/>
              <a:ext cx="54475" cy="14400"/>
            </a:xfrm>
            <a:custGeom>
              <a:rect b="b" l="l" r="r" t="t"/>
              <a:pathLst>
                <a:path extrusionOk="0" h="576" w="2179">
                  <a:moveTo>
                    <a:pt x="0" y="0"/>
                  </a:moveTo>
                  <a:lnTo>
                    <a:pt x="0" y="575"/>
                  </a:lnTo>
                  <a:lnTo>
                    <a:pt x="2179" y="57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2"/>
            <p:cNvSpPr/>
            <p:nvPr/>
          </p:nvSpPr>
          <p:spPr>
            <a:xfrm>
              <a:off x="7067688" y="2997625"/>
              <a:ext cx="21825" cy="14400"/>
            </a:xfrm>
            <a:custGeom>
              <a:rect b="b" l="l" r="r" t="t"/>
              <a:pathLst>
                <a:path extrusionOk="0" h="576" w="873">
                  <a:moveTo>
                    <a:pt x="1" y="0"/>
                  </a:moveTo>
                  <a:lnTo>
                    <a:pt x="1" y="576"/>
                  </a:lnTo>
                  <a:lnTo>
                    <a:pt x="873" y="576"/>
                  </a:lnTo>
                  <a:lnTo>
                    <a:pt x="8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2"/>
            <p:cNvSpPr/>
            <p:nvPr/>
          </p:nvSpPr>
          <p:spPr>
            <a:xfrm>
              <a:off x="7051588" y="2703475"/>
              <a:ext cx="50575" cy="32700"/>
            </a:xfrm>
            <a:custGeom>
              <a:rect b="b" l="l" r="r" t="t"/>
              <a:pathLst>
                <a:path extrusionOk="0" h="1308" w="2023">
                  <a:moveTo>
                    <a:pt x="0" y="0"/>
                  </a:moveTo>
                  <a:lnTo>
                    <a:pt x="0" y="663"/>
                  </a:lnTo>
                  <a:lnTo>
                    <a:pt x="715" y="663"/>
                  </a:lnTo>
                  <a:lnTo>
                    <a:pt x="715" y="1308"/>
                  </a:lnTo>
                  <a:lnTo>
                    <a:pt x="1307" y="1308"/>
                  </a:lnTo>
                  <a:lnTo>
                    <a:pt x="1307" y="663"/>
                  </a:lnTo>
                  <a:lnTo>
                    <a:pt x="2022" y="663"/>
                  </a:lnTo>
                  <a:lnTo>
                    <a:pt x="202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2"/>
            <p:cNvSpPr/>
            <p:nvPr/>
          </p:nvSpPr>
          <p:spPr>
            <a:xfrm>
              <a:off x="6997113" y="2747050"/>
              <a:ext cx="305050" cy="343425"/>
            </a:xfrm>
            <a:custGeom>
              <a:rect b="b" l="l" r="r" t="t"/>
              <a:pathLst>
                <a:path extrusionOk="0" h="13737" w="12202">
                  <a:moveTo>
                    <a:pt x="3190" y="576"/>
                  </a:moveTo>
                  <a:cubicBezTo>
                    <a:pt x="3922" y="576"/>
                    <a:pt x="4567" y="1238"/>
                    <a:pt x="4567" y="1970"/>
                  </a:cubicBezTo>
                  <a:lnTo>
                    <a:pt x="4567" y="6764"/>
                  </a:lnTo>
                  <a:lnTo>
                    <a:pt x="1813" y="6764"/>
                  </a:lnTo>
                  <a:lnTo>
                    <a:pt x="1813" y="1970"/>
                  </a:lnTo>
                  <a:cubicBezTo>
                    <a:pt x="1813" y="1238"/>
                    <a:pt x="2388" y="576"/>
                    <a:pt x="3190" y="576"/>
                  </a:cubicBezTo>
                  <a:close/>
                  <a:moveTo>
                    <a:pt x="10232" y="5666"/>
                  </a:moveTo>
                  <a:cubicBezTo>
                    <a:pt x="10964" y="5666"/>
                    <a:pt x="11609" y="6241"/>
                    <a:pt x="11609" y="7043"/>
                  </a:cubicBezTo>
                  <a:cubicBezTo>
                    <a:pt x="11609" y="7775"/>
                    <a:pt x="10964" y="8420"/>
                    <a:pt x="10232" y="8420"/>
                  </a:cubicBezTo>
                  <a:cubicBezTo>
                    <a:pt x="9430" y="8420"/>
                    <a:pt x="8855" y="7775"/>
                    <a:pt x="8855" y="7043"/>
                  </a:cubicBezTo>
                  <a:cubicBezTo>
                    <a:pt x="8855" y="6241"/>
                    <a:pt x="9430" y="5666"/>
                    <a:pt x="10232" y="5666"/>
                  </a:cubicBezTo>
                  <a:close/>
                  <a:moveTo>
                    <a:pt x="7757" y="12133"/>
                  </a:moveTo>
                  <a:lnTo>
                    <a:pt x="7757" y="13074"/>
                  </a:lnTo>
                  <a:lnTo>
                    <a:pt x="645" y="13074"/>
                  </a:lnTo>
                  <a:lnTo>
                    <a:pt x="645" y="12133"/>
                  </a:lnTo>
                  <a:close/>
                  <a:moveTo>
                    <a:pt x="3190" y="1"/>
                  </a:moveTo>
                  <a:cubicBezTo>
                    <a:pt x="2092" y="1"/>
                    <a:pt x="1151" y="872"/>
                    <a:pt x="1151" y="1970"/>
                  </a:cubicBezTo>
                  <a:lnTo>
                    <a:pt x="1151" y="7339"/>
                  </a:lnTo>
                  <a:lnTo>
                    <a:pt x="5142" y="7339"/>
                  </a:lnTo>
                  <a:lnTo>
                    <a:pt x="5142" y="1970"/>
                  </a:lnTo>
                  <a:cubicBezTo>
                    <a:pt x="5142" y="1883"/>
                    <a:pt x="5142" y="1744"/>
                    <a:pt x="5073" y="1674"/>
                  </a:cubicBezTo>
                  <a:lnTo>
                    <a:pt x="5073" y="1674"/>
                  </a:lnTo>
                  <a:cubicBezTo>
                    <a:pt x="6101" y="1744"/>
                    <a:pt x="6973" y="2110"/>
                    <a:pt x="7757" y="2685"/>
                  </a:cubicBezTo>
                  <a:cubicBezTo>
                    <a:pt x="8559" y="3347"/>
                    <a:pt x="9221" y="4219"/>
                    <a:pt x="9587" y="5160"/>
                  </a:cubicBezTo>
                  <a:cubicBezTo>
                    <a:pt x="8785" y="5456"/>
                    <a:pt x="8193" y="6171"/>
                    <a:pt x="8193" y="7043"/>
                  </a:cubicBezTo>
                  <a:cubicBezTo>
                    <a:pt x="8193" y="7914"/>
                    <a:pt x="8785" y="8646"/>
                    <a:pt x="9587" y="8856"/>
                  </a:cubicBezTo>
                  <a:cubicBezTo>
                    <a:pt x="9152" y="9954"/>
                    <a:pt x="8419" y="10895"/>
                    <a:pt x="7478" y="11557"/>
                  </a:cubicBezTo>
                  <a:lnTo>
                    <a:pt x="0" y="11557"/>
                  </a:lnTo>
                  <a:lnTo>
                    <a:pt x="0" y="13736"/>
                  </a:lnTo>
                  <a:lnTo>
                    <a:pt x="8350" y="13736"/>
                  </a:lnTo>
                  <a:lnTo>
                    <a:pt x="8350" y="11627"/>
                  </a:lnTo>
                  <a:cubicBezTo>
                    <a:pt x="9152" y="10965"/>
                    <a:pt x="9796" y="10023"/>
                    <a:pt x="10163" y="9012"/>
                  </a:cubicBezTo>
                  <a:lnTo>
                    <a:pt x="10232" y="9012"/>
                  </a:lnTo>
                  <a:cubicBezTo>
                    <a:pt x="11330" y="9012"/>
                    <a:pt x="12202" y="8141"/>
                    <a:pt x="12202" y="7043"/>
                  </a:cubicBezTo>
                  <a:cubicBezTo>
                    <a:pt x="12202" y="5962"/>
                    <a:pt x="11330" y="5021"/>
                    <a:pt x="10232" y="5021"/>
                  </a:cubicBezTo>
                  <a:lnTo>
                    <a:pt x="10163" y="5021"/>
                  </a:lnTo>
                  <a:cubicBezTo>
                    <a:pt x="9796" y="3923"/>
                    <a:pt x="9064" y="2912"/>
                    <a:pt x="8123" y="2179"/>
                  </a:cubicBezTo>
                  <a:cubicBezTo>
                    <a:pt x="7182" y="1534"/>
                    <a:pt x="6101" y="1099"/>
                    <a:pt x="4863" y="1012"/>
                  </a:cubicBezTo>
                  <a:cubicBezTo>
                    <a:pt x="4567" y="436"/>
                    <a:pt x="3922" y="1"/>
                    <a:pt x="3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2"/>
            <p:cNvSpPr/>
            <p:nvPr/>
          </p:nvSpPr>
          <p:spPr>
            <a:xfrm>
              <a:off x="7245488" y="2905250"/>
              <a:ext cx="14850" cy="34450"/>
            </a:xfrm>
            <a:custGeom>
              <a:rect b="b" l="l" r="r" t="t"/>
              <a:pathLst>
                <a:path extrusionOk="0" h="1378" w="594">
                  <a:moveTo>
                    <a:pt x="1" y="0"/>
                  </a:moveTo>
                  <a:lnTo>
                    <a:pt x="1" y="1377"/>
                  </a:lnTo>
                  <a:lnTo>
                    <a:pt x="594" y="1377"/>
                  </a:lnTo>
                  <a:lnTo>
                    <a:pt x="5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2"/>
            <p:cNvSpPr/>
            <p:nvPr/>
          </p:nvSpPr>
          <p:spPr>
            <a:xfrm>
              <a:off x="7234613" y="2916125"/>
              <a:ext cx="34875" cy="14425"/>
            </a:xfrm>
            <a:custGeom>
              <a:rect b="b" l="l" r="r" t="t"/>
              <a:pathLst>
                <a:path extrusionOk="0" h="577" w="1395">
                  <a:moveTo>
                    <a:pt x="0" y="1"/>
                  </a:moveTo>
                  <a:lnTo>
                    <a:pt x="0" y="576"/>
                  </a:lnTo>
                  <a:lnTo>
                    <a:pt x="1395" y="576"/>
                  </a:lnTo>
                  <a:lnTo>
                    <a:pt x="13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2"/>
            <p:cNvSpPr/>
            <p:nvPr/>
          </p:nvSpPr>
          <p:spPr>
            <a:xfrm>
              <a:off x="7020638" y="3097425"/>
              <a:ext cx="168675" cy="23550"/>
            </a:xfrm>
            <a:custGeom>
              <a:rect b="b" l="l" r="r" t="t"/>
              <a:pathLst>
                <a:path extrusionOk="0" h="942" w="6747">
                  <a:moveTo>
                    <a:pt x="0" y="0"/>
                  </a:moveTo>
                  <a:lnTo>
                    <a:pt x="0" y="941"/>
                  </a:lnTo>
                  <a:lnTo>
                    <a:pt x="6746" y="941"/>
                  </a:lnTo>
                  <a:lnTo>
                    <a:pt x="6746" y="0"/>
                  </a:lnTo>
                  <a:lnTo>
                    <a:pt x="6171" y="0"/>
                  </a:lnTo>
                  <a:lnTo>
                    <a:pt x="6171" y="296"/>
                  </a:lnTo>
                  <a:lnTo>
                    <a:pt x="576" y="296"/>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2"/>
            <p:cNvSpPr/>
            <p:nvPr/>
          </p:nvSpPr>
          <p:spPr>
            <a:xfrm>
              <a:off x="7058538" y="3128350"/>
              <a:ext cx="16600" cy="45350"/>
            </a:xfrm>
            <a:custGeom>
              <a:rect b="b" l="l" r="r" t="t"/>
              <a:pathLst>
                <a:path extrusionOk="0" h="1814" w="664">
                  <a:moveTo>
                    <a:pt x="1" y="1"/>
                  </a:moveTo>
                  <a:lnTo>
                    <a:pt x="1" y="1814"/>
                  </a:lnTo>
                  <a:lnTo>
                    <a:pt x="663" y="1814"/>
                  </a:lnTo>
                  <a:lnTo>
                    <a:pt x="6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2"/>
            <p:cNvSpPr/>
            <p:nvPr/>
          </p:nvSpPr>
          <p:spPr>
            <a:xfrm>
              <a:off x="7136563" y="3128350"/>
              <a:ext cx="14825" cy="45350"/>
            </a:xfrm>
            <a:custGeom>
              <a:rect b="b" l="l" r="r" t="t"/>
              <a:pathLst>
                <a:path extrusionOk="0" h="1814" w="593">
                  <a:moveTo>
                    <a:pt x="0" y="1"/>
                  </a:moveTo>
                  <a:lnTo>
                    <a:pt x="0" y="1814"/>
                  </a:lnTo>
                  <a:lnTo>
                    <a:pt x="593" y="1814"/>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2"/>
            <p:cNvSpPr/>
            <p:nvPr/>
          </p:nvSpPr>
          <p:spPr>
            <a:xfrm>
              <a:off x="7051588" y="3182825"/>
              <a:ext cx="106775" cy="14400"/>
            </a:xfrm>
            <a:custGeom>
              <a:rect b="b" l="l" r="r" t="t"/>
              <a:pathLst>
                <a:path extrusionOk="0" h="576" w="4271">
                  <a:moveTo>
                    <a:pt x="0" y="1"/>
                  </a:moveTo>
                  <a:lnTo>
                    <a:pt x="0" y="576"/>
                  </a:lnTo>
                  <a:lnTo>
                    <a:pt x="4271" y="576"/>
                  </a:lnTo>
                  <a:lnTo>
                    <a:pt x="42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8" name="Google Shape;1958;p42"/>
          <p:cNvGrpSpPr/>
          <p:nvPr/>
        </p:nvGrpSpPr>
        <p:grpSpPr>
          <a:xfrm>
            <a:off x="7065963" y="4060675"/>
            <a:ext cx="168675" cy="494200"/>
            <a:chOff x="7065963" y="4060675"/>
            <a:chExt cx="168675" cy="494200"/>
          </a:xfrm>
        </p:grpSpPr>
        <p:sp>
          <p:nvSpPr>
            <p:cNvPr id="1959" name="Google Shape;1959;p42"/>
            <p:cNvSpPr/>
            <p:nvPr/>
          </p:nvSpPr>
          <p:spPr>
            <a:xfrm>
              <a:off x="7067189" y="4284225"/>
              <a:ext cx="163450" cy="263225"/>
            </a:xfrm>
            <a:custGeom>
              <a:rect b="b" l="l" r="r" t="t"/>
              <a:pathLst>
                <a:path extrusionOk="0" h="10529" w="6538">
                  <a:moveTo>
                    <a:pt x="3417" y="0"/>
                  </a:moveTo>
                  <a:cubicBezTo>
                    <a:pt x="1744" y="0"/>
                    <a:pt x="367" y="1081"/>
                    <a:pt x="367" y="2755"/>
                  </a:cubicBezTo>
                  <a:lnTo>
                    <a:pt x="1238" y="3121"/>
                  </a:lnTo>
                  <a:lnTo>
                    <a:pt x="1587" y="3992"/>
                  </a:lnTo>
                  <a:lnTo>
                    <a:pt x="1587" y="4655"/>
                  </a:lnTo>
                  <a:lnTo>
                    <a:pt x="942" y="5230"/>
                  </a:lnTo>
                  <a:lnTo>
                    <a:pt x="1" y="5596"/>
                  </a:lnTo>
                  <a:lnTo>
                    <a:pt x="1" y="7409"/>
                  </a:lnTo>
                  <a:cubicBezTo>
                    <a:pt x="1" y="9152"/>
                    <a:pt x="1744" y="10529"/>
                    <a:pt x="3417" y="10529"/>
                  </a:cubicBezTo>
                  <a:cubicBezTo>
                    <a:pt x="5160" y="10529"/>
                    <a:pt x="6537" y="9152"/>
                    <a:pt x="6537" y="7409"/>
                  </a:cubicBezTo>
                  <a:lnTo>
                    <a:pt x="6537" y="5230"/>
                  </a:lnTo>
                  <a:lnTo>
                    <a:pt x="5300" y="4655"/>
                  </a:lnTo>
                  <a:lnTo>
                    <a:pt x="5300" y="3992"/>
                  </a:lnTo>
                  <a:lnTo>
                    <a:pt x="5300" y="3417"/>
                  </a:lnTo>
                  <a:lnTo>
                    <a:pt x="5875" y="3121"/>
                  </a:lnTo>
                  <a:lnTo>
                    <a:pt x="6537" y="3121"/>
                  </a:lnTo>
                  <a:cubicBezTo>
                    <a:pt x="6537" y="1377"/>
                    <a:pt x="5160" y="0"/>
                    <a:pt x="34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2"/>
            <p:cNvSpPr/>
            <p:nvPr/>
          </p:nvSpPr>
          <p:spPr>
            <a:xfrm>
              <a:off x="7125663" y="4476825"/>
              <a:ext cx="47525" cy="70625"/>
            </a:xfrm>
            <a:custGeom>
              <a:rect b="b" l="l" r="r" t="t"/>
              <a:pathLst>
                <a:path extrusionOk="0" h="2825" w="1901">
                  <a:moveTo>
                    <a:pt x="0" y="1"/>
                  </a:moveTo>
                  <a:lnTo>
                    <a:pt x="663" y="2459"/>
                  </a:lnTo>
                  <a:lnTo>
                    <a:pt x="959" y="2825"/>
                  </a:lnTo>
                  <a:lnTo>
                    <a:pt x="1238" y="2459"/>
                  </a:lnTo>
                  <a:lnTo>
                    <a:pt x="1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2"/>
            <p:cNvSpPr/>
            <p:nvPr/>
          </p:nvSpPr>
          <p:spPr>
            <a:xfrm>
              <a:off x="7125663" y="4160900"/>
              <a:ext cx="47525" cy="185225"/>
            </a:xfrm>
            <a:custGeom>
              <a:rect b="b" l="l" r="r" t="t"/>
              <a:pathLst>
                <a:path extrusionOk="0" h="7409" w="1901">
                  <a:moveTo>
                    <a:pt x="663" y="0"/>
                  </a:moveTo>
                  <a:lnTo>
                    <a:pt x="366" y="349"/>
                  </a:lnTo>
                  <a:lnTo>
                    <a:pt x="0" y="7409"/>
                  </a:lnTo>
                  <a:lnTo>
                    <a:pt x="1900" y="7409"/>
                  </a:lnTo>
                  <a:lnTo>
                    <a:pt x="1604" y="349"/>
                  </a:lnTo>
                  <a:lnTo>
                    <a:pt x="12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2"/>
            <p:cNvSpPr/>
            <p:nvPr/>
          </p:nvSpPr>
          <p:spPr>
            <a:xfrm>
              <a:off x="7118688" y="4068075"/>
              <a:ext cx="61475" cy="92850"/>
            </a:xfrm>
            <a:custGeom>
              <a:rect b="b" l="l" r="r" t="t"/>
              <a:pathLst>
                <a:path extrusionOk="0" h="3714" w="2459">
                  <a:moveTo>
                    <a:pt x="0" y="1"/>
                  </a:moveTo>
                  <a:lnTo>
                    <a:pt x="0" y="3713"/>
                  </a:lnTo>
                  <a:lnTo>
                    <a:pt x="2458" y="3713"/>
                  </a:lnTo>
                  <a:lnTo>
                    <a:pt x="24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2"/>
            <p:cNvSpPr/>
            <p:nvPr/>
          </p:nvSpPr>
          <p:spPr>
            <a:xfrm>
              <a:off x="7196688" y="4122550"/>
              <a:ext cx="14400" cy="30975"/>
            </a:xfrm>
            <a:custGeom>
              <a:rect b="b" l="l" r="r" t="t"/>
              <a:pathLst>
                <a:path extrusionOk="0" h="1239" w="576">
                  <a:moveTo>
                    <a:pt x="1" y="0"/>
                  </a:moveTo>
                  <a:lnTo>
                    <a:pt x="1" y="1238"/>
                  </a:lnTo>
                  <a:lnTo>
                    <a:pt x="576" y="1238"/>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2"/>
            <p:cNvSpPr/>
            <p:nvPr/>
          </p:nvSpPr>
          <p:spPr>
            <a:xfrm>
              <a:off x="7111288" y="4414950"/>
              <a:ext cx="76275" cy="16150"/>
            </a:xfrm>
            <a:custGeom>
              <a:rect b="b" l="l" r="r" t="t"/>
              <a:pathLst>
                <a:path extrusionOk="0" h="646" w="3051">
                  <a:moveTo>
                    <a:pt x="0" y="1"/>
                  </a:moveTo>
                  <a:lnTo>
                    <a:pt x="0" y="646"/>
                  </a:lnTo>
                  <a:lnTo>
                    <a:pt x="3051" y="646"/>
                  </a:lnTo>
                  <a:lnTo>
                    <a:pt x="30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2"/>
            <p:cNvSpPr/>
            <p:nvPr/>
          </p:nvSpPr>
          <p:spPr>
            <a:xfrm>
              <a:off x="7065963" y="4060675"/>
              <a:ext cx="168675" cy="494200"/>
            </a:xfrm>
            <a:custGeom>
              <a:rect b="b" l="l" r="r" t="t"/>
              <a:pathLst>
                <a:path extrusionOk="0" h="19768" w="6747">
                  <a:moveTo>
                    <a:pt x="4288" y="593"/>
                  </a:moveTo>
                  <a:lnTo>
                    <a:pt x="4288" y="3713"/>
                  </a:lnTo>
                  <a:lnTo>
                    <a:pt x="2388" y="3713"/>
                  </a:lnTo>
                  <a:lnTo>
                    <a:pt x="2388" y="593"/>
                  </a:lnTo>
                  <a:close/>
                  <a:moveTo>
                    <a:pt x="3696" y="4288"/>
                  </a:moveTo>
                  <a:lnTo>
                    <a:pt x="3992" y="11121"/>
                  </a:lnTo>
                  <a:lnTo>
                    <a:pt x="2754" y="11121"/>
                  </a:lnTo>
                  <a:lnTo>
                    <a:pt x="3051" y="4288"/>
                  </a:lnTo>
                  <a:close/>
                  <a:moveTo>
                    <a:pt x="2179" y="9518"/>
                  </a:moveTo>
                  <a:lnTo>
                    <a:pt x="2109" y="11697"/>
                  </a:lnTo>
                  <a:lnTo>
                    <a:pt x="4567" y="11697"/>
                  </a:lnTo>
                  <a:lnTo>
                    <a:pt x="4498" y="9518"/>
                  </a:lnTo>
                  <a:lnTo>
                    <a:pt x="4498" y="9518"/>
                  </a:lnTo>
                  <a:cubicBezTo>
                    <a:pt x="5299" y="9884"/>
                    <a:pt x="5875" y="10616"/>
                    <a:pt x="6101" y="11487"/>
                  </a:cubicBezTo>
                  <a:cubicBezTo>
                    <a:pt x="5369" y="11627"/>
                    <a:pt x="4933" y="12202"/>
                    <a:pt x="4933" y="12934"/>
                  </a:cubicBezTo>
                  <a:cubicBezTo>
                    <a:pt x="4933" y="13736"/>
                    <a:pt x="5439" y="14311"/>
                    <a:pt x="6101" y="14468"/>
                  </a:cubicBezTo>
                  <a:lnTo>
                    <a:pt x="6101" y="16351"/>
                  </a:lnTo>
                  <a:cubicBezTo>
                    <a:pt x="6101" y="17658"/>
                    <a:pt x="5230" y="18739"/>
                    <a:pt x="4062" y="19035"/>
                  </a:cubicBezTo>
                  <a:lnTo>
                    <a:pt x="4654" y="16351"/>
                  </a:lnTo>
                  <a:lnTo>
                    <a:pt x="2040" y="16351"/>
                  </a:lnTo>
                  <a:lnTo>
                    <a:pt x="2615" y="19035"/>
                  </a:lnTo>
                  <a:cubicBezTo>
                    <a:pt x="1447" y="18739"/>
                    <a:pt x="575" y="17658"/>
                    <a:pt x="575" y="16351"/>
                  </a:cubicBezTo>
                  <a:lnTo>
                    <a:pt x="575" y="14468"/>
                  </a:lnTo>
                  <a:cubicBezTo>
                    <a:pt x="1308" y="14311"/>
                    <a:pt x="1813" y="13736"/>
                    <a:pt x="1813" y="12934"/>
                  </a:cubicBezTo>
                  <a:cubicBezTo>
                    <a:pt x="1813" y="12202"/>
                    <a:pt x="1308" y="11627"/>
                    <a:pt x="645" y="11487"/>
                  </a:cubicBezTo>
                  <a:cubicBezTo>
                    <a:pt x="802" y="10616"/>
                    <a:pt x="1377" y="9884"/>
                    <a:pt x="2179" y="9518"/>
                  </a:cubicBezTo>
                  <a:close/>
                  <a:moveTo>
                    <a:pt x="3922" y="16996"/>
                  </a:moveTo>
                  <a:lnTo>
                    <a:pt x="3417" y="19105"/>
                  </a:lnTo>
                  <a:lnTo>
                    <a:pt x="3260" y="19105"/>
                  </a:lnTo>
                  <a:lnTo>
                    <a:pt x="2824" y="16996"/>
                  </a:lnTo>
                  <a:close/>
                  <a:moveTo>
                    <a:pt x="1813" y="0"/>
                  </a:moveTo>
                  <a:lnTo>
                    <a:pt x="1813" y="959"/>
                  </a:lnTo>
                  <a:lnTo>
                    <a:pt x="1517" y="959"/>
                  </a:lnTo>
                  <a:lnTo>
                    <a:pt x="1517" y="663"/>
                  </a:lnTo>
                  <a:lnTo>
                    <a:pt x="872" y="663"/>
                  </a:lnTo>
                  <a:lnTo>
                    <a:pt x="872" y="1900"/>
                  </a:lnTo>
                  <a:lnTo>
                    <a:pt x="1517" y="1900"/>
                  </a:lnTo>
                  <a:lnTo>
                    <a:pt x="1517" y="1534"/>
                  </a:lnTo>
                  <a:lnTo>
                    <a:pt x="1813" y="1534"/>
                  </a:lnTo>
                  <a:lnTo>
                    <a:pt x="1813" y="2772"/>
                  </a:lnTo>
                  <a:lnTo>
                    <a:pt x="1517" y="2772"/>
                  </a:lnTo>
                  <a:lnTo>
                    <a:pt x="1517" y="2475"/>
                  </a:lnTo>
                  <a:lnTo>
                    <a:pt x="872" y="2475"/>
                  </a:lnTo>
                  <a:lnTo>
                    <a:pt x="872" y="3713"/>
                  </a:lnTo>
                  <a:lnTo>
                    <a:pt x="1517" y="3713"/>
                  </a:lnTo>
                  <a:lnTo>
                    <a:pt x="1517" y="3417"/>
                  </a:lnTo>
                  <a:lnTo>
                    <a:pt x="1813" y="3417"/>
                  </a:lnTo>
                  <a:lnTo>
                    <a:pt x="1813" y="4288"/>
                  </a:lnTo>
                  <a:lnTo>
                    <a:pt x="2388" y="4288"/>
                  </a:lnTo>
                  <a:lnTo>
                    <a:pt x="2249" y="8873"/>
                  </a:lnTo>
                  <a:cubicBezTo>
                    <a:pt x="872" y="9308"/>
                    <a:pt x="0" y="10616"/>
                    <a:pt x="0" y="12063"/>
                  </a:cubicBezTo>
                  <a:lnTo>
                    <a:pt x="366" y="12063"/>
                  </a:lnTo>
                  <a:cubicBezTo>
                    <a:pt x="872" y="12063"/>
                    <a:pt x="1238" y="12498"/>
                    <a:pt x="1238" y="12934"/>
                  </a:cubicBezTo>
                  <a:cubicBezTo>
                    <a:pt x="1238" y="13440"/>
                    <a:pt x="802" y="13875"/>
                    <a:pt x="297" y="13875"/>
                  </a:cubicBezTo>
                  <a:lnTo>
                    <a:pt x="0" y="13875"/>
                  </a:lnTo>
                  <a:lnTo>
                    <a:pt x="0" y="16351"/>
                  </a:lnTo>
                  <a:cubicBezTo>
                    <a:pt x="0" y="18233"/>
                    <a:pt x="1447" y="19767"/>
                    <a:pt x="3347" y="19767"/>
                  </a:cubicBezTo>
                  <a:cubicBezTo>
                    <a:pt x="5230" y="19767"/>
                    <a:pt x="6746" y="18233"/>
                    <a:pt x="6746" y="16351"/>
                  </a:cubicBezTo>
                  <a:lnTo>
                    <a:pt x="6746" y="13875"/>
                  </a:lnTo>
                  <a:lnTo>
                    <a:pt x="6467" y="13875"/>
                  </a:lnTo>
                  <a:cubicBezTo>
                    <a:pt x="5962" y="13875"/>
                    <a:pt x="5526" y="13440"/>
                    <a:pt x="5526" y="12934"/>
                  </a:cubicBezTo>
                  <a:cubicBezTo>
                    <a:pt x="5526" y="12498"/>
                    <a:pt x="5875" y="12063"/>
                    <a:pt x="6310" y="12063"/>
                  </a:cubicBezTo>
                  <a:lnTo>
                    <a:pt x="6746" y="12063"/>
                  </a:lnTo>
                  <a:cubicBezTo>
                    <a:pt x="6746" y="10616"/>
                    <a:pt x="5805" y="9308"/>
                    <a:pt x="4498" y="8873"/>
                  </a:cubicBezTo>
                  <a:lnTo>
                    <a:pt x="4288" y="4288"/>
                  </a:lnTo>
                  <a:lnTo>
                    <a:pt x="4864" y="4288"/>
                  </a:lnTo>
                  <a:lnTo>
                    <a:pt x="4864" y="3417"/>
                  </a:lnTo>
                  <a:lnTo>
                    <a:pt x="5526" y="3417"/>
                  </a:lnTo>
                  <a:lnTo>
                    <a:pt x="5526" y="2772"/>
                  </a:lnTo>
                  <a:lnTo>
                    <a:pt x="4864" y="2772"/>
                  </a:lnTo>
                  <a:lnTo>
                    <a:pt x="4864" y="1534"/>
                  </a:lnTo>
                  <a:lnTo>
                    <a:pt x="5230" y="1534"/>
                  </a:lnTo>
                  <a:lnTo>
                    <a:pt x="5230" y="1900"/>
                  </a:lnTo>
                  <a:lnTo>
                    <a:pt x="5805" y="1900"/>
                  </a:lnTo>
                  <a:lnTo>
                    <a:pt x="5805" y="663"/>
                  </a:lnTo>
                  <a:lnTo>
                    <a:pt x="5230" y="663"/>
                  </a:lnTo>
                  <a:lnTo>
                    <a:pt x="5230" y="959"/>
                  </a:lnTo>
                  <a:lnTo>
                    <a:pt x="4864" y="959"/>
                  </a:lnTo>
                  <a:lnTo>
                    <a:pt x="48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2"/>
            <p:cNvSpPr/>
            <p:nvPr/>
          </p:nvSpPr>
          <p:spPr>
            <a:xfrm>
              <a:off x="7127838" y="4438500"/>
              <a:ext cx="14400" cy="23550"/>
            </a:xfrm>
            <a:custGeom>
              <a:rect b="b" l="l" r="r" t="t"/>
              <a:pathLst>
                <a:path extrusionOk="0" h="942" w="576">
                  <a:moveTo>
                    <a:pt x="0" y="0"/>
                  </a:moveTo>
                  <a:lnTo>
                    <a:pt x="0" y="941"/>
                  </a:lnTo>
                  <a:lnTo>
                    <a:pt x="576" y="941"/>
                  </a:lnTo>
                  <a:lnTo>
                    <a:pt x="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2"/>
            <p:cNvSpPr/>
            <p:nvPr/>
          </p:nvSpPr>
          <p:spPr>
            <a:xfrm>
              <a:off x="7158338" y="4438500"/>
              <a:ext cx="14850" cy="23550"/>
            </a:xfrm>
            <a:custGeom>
              <a:rect b="b" l="l" r="r" t="t"/>
              <a:pathLst>
                <a:path extrusionOk="0" h="942" w="594">
                  <a:moveTo>
                    <a:pt x="1" y="0"/>
                  </a:moveTo>
                  <a:lnTo>
                    <a:pt x="1" y="941"/>
                  </a:lnTo>
                  <a:lnTo>
                    <a:pt x="593" y="941"/>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2"/>
            <p:cNvSpPr/>
            <p:nvPr/>
          </p:nvSpPr>
          <p:spPr>
            <a:xfrm>
              <a:off x="7127838" y="4362225"/>
              <a:ext cx="14400" cy="45350"/>
            </a:xfrm>
            <a:custGeom>
              <a:rect b="b" l="l" r="r" t="t"/>
              <a:pathLst>
                <a:path extrusionOk="0" h="1814" w="576">
                  <a:moveTo>
                    <a:pt x="0" y="1"/>
                  </a:moveTo>
                  <a:lnTo>
                    <a:pt x="0" y="1813"/>
                  </a:lnTo>
                  <a:lnTo>
                    <a:pt x="576" y="1813"/>
                  </a:lnTo>
                  <a:lnTo>
                    <a:pt x="5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2"/>
            <p:cNvSpPr/>
            <p:nvPr/>
          </p:nvSpPr>
          <p:spPr>
            <a:xfrm>
              <a:off x="7158338" y="4362225"/>
              <a:ext cx="14850" cy="45350"/>
            </a:xfrm>
            <a:custGeom>
              <a:rect b="b" l="l" r="r" t="t"/>
              <a:pathLst>
                <a:path extrusionOk="0" h="1814" w="594">
                  <a:moveTo>
                    <a:pt x="1" y="1"/>
                  </a:moveTo>
                  <a:lnTo>
                    <a:pt x="1" y="1813"/>
                  </a:lnTo>
                  <a:lnTo>
                    <a:pt x="593" y="1813"/>
                  </a:lnTo>
                  <a:lnTo>
                    <a:pt x="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0" name="Google Shape;1970;p42"/>
          <p:cNvGrpSpPr/>
          <p:nvPr/>
        </p:nvGrpSpPr>
        <p:grpSpPr>
          <a:xfrm>
            <a:off x="7639888" y="1440400"/>
            <a:ext cx="493750" cy="307250"/>
            <a:chOff x="7639888" y="1440400"/>
            <a:chExt cx="493750" cy="307250"/>
          </a:xfrm>
        </p:grpSpPr>
        <p:sp>
          <p:nvSpPr>
            <p:cNvPr id="1971" name="Google Shape;1971;p42"/>
            <p:cNvSpPr/>
            <p:nvPr/>
          </p:nvSpPr>
          <p:spPr>
            <a:xfrm>
              <a:off x="7663413" y="1447800"/>
              <a:ext cx="446700" cy="261500"/>
            </a:xfrm>
            <a:custGeom>
              <a:rect b="b" l="l" r="r" t="t"/>
              <a:pathLst>
                <a:path extrusionOk="0" h="10460" w="17868">
                  <a:moveTo>
                    <a:pt x="0" y="1"/>
                  </a:moveTo>
                  <a:lnTo>
                    <a:pt x="0" y="10460"/>
                  </a:lnTo>
                  <a:lnTo>
                    <a:pt x="17867" y="10460"/>
                  </a:lnTo>
                  <a:lnTo>
                    <a:pt x="178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2"/>
            <p:cNvSpPr/>
            <p:nvPr/>
          </p:nvSpPr>
          <p:spPr>
            <a:xfrm>
              <a:off x="7955813" y="1687500"/>
              <a:ext cx="92425" cy="21800"/>
            </a:xfrm>
            <a:custGeom>
              <a:rect b="b" l="l" r="r" t="t"/>
              <a:pathLst>
                <a:path extrusionOk="0" h="872" w="3697">
                  <a:moveTo>
                    <a:pt x="1" y="0"/>
                  </a:moveTo>
                  <a:lnTo>
                    <a:pt x="1" y="872"/>
                  </a:lnTo>
                  <a:lnTo>
                    <a:pt x="3696" y="872"/>
                  </a:lnTo>
                  <a:lnTo>
                    <a:pt x="36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2"/>
            <p:cNvSpPr/>
            <p:nvPr/>
          </p:nvSpPr>
          <p:spPr>
            <a:xfrm>
              <a:off x="7646863" y="1709275"/>
              <a:ext cx="479375" cy="30975"/>
            </a:xfrm>
            <a:custGeom>
              <a:rect b="b" l="l" r="r" t="t"/>
              <a:pathLst>
                <a:path extrusionOk="0" h="1239" w="19175">
                  <a:moveTo>
                    <a:pt x="0" y="1"/>
                  </a:moveTo>
                  <a:lnTo>
                    <a:pt x="0" y="1238"/>
                  </a:lnTo>
                  <a:lnTo>
                    <a:pt x="19174" y="1238"/>
                  </a:lnTo>
                  <a:lnTo>
                    <a:pt x="191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2"/>
            <p:cNvSpPr/>
            <p:nvPr/>
          </p:nvSpPr>
          <p:spPr>
            <a:xfrm>
              <a:off x="7646863" y="1709275"/>
              <a:ext cx="123775" cy="30975"/>
            </a:xfrm>
            <a:custGeom>
              <a:rect b="b" l="l" r="r" t="t"/>
              <a:pathLst>
                <a:path extrusionOk="0" h="1239" w="4951">
                  <a:moveTo>
                    <a:pt x="0" y="1"/>
                  </a:moveTo>
                  <a:lnTo>
                    <a:pt x="0" y="1238"/>
                  </a:lnTo>
                  <a:lnTo>
                    <a:pt x="4951" y="1238"/>
                  </a:lnTo>
                  <a:lnTo>
                    <a:pt x="49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2"/>
            <p:cNvSpPr/>
            <p:nvPr/>
          </p:nvSpPr>
          <p:spPr>
            <a:xfrm>
              <a:off x="7656013" y="1440400"/>
              <a:ext cx="461075" cy="254525"/>
            </a:xfrm>
            <a:custGeom>
              <a:rect b="b" l="l" r="r" t="t"/>
              <a:pathLst>
                <a:path extrusionOk="0" h="10181" w="18443">
                  <a:moveTo>
                    <a:pt x="0" y="1"/>
                  </a:moveTo>
                  <a:lnTo>
                    <a:pt x="0" y="10180"/>
                  </a:lnTo>
                  <a:lnTo>
                    <a:pt x="575" y="10180"/>
                  </a:lnTo>
                  <a:lnTo>
                    <a:pt x="575" y="593"/>
                  </a:lnTo>
                  <a:lnTo>
                    <a:pt x="17867" y="593"/>
                  </a:lnTo>
                  <a:lnTo>
                    <a:pt x="17867" y="10180"/>
                  </a:lnTo>
                  <a:lnTo>
                    <a:pt x="18442" y="10180"/>
                  </a:lnTo>
                  <a:lnTo>
                    <a:pt x="184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2"/>
            <p:cNvSpPr/>
            <p:nvPr/>
          </p:nvSpPr>
          <p:spPr>
            <a:xfrm>
              <a:off x="7639888" y="1678350"/>
              <a:ext cx="493750" cy="69300"/>
            </a:xfrm>
            <a:custGeom>
              <a:rect b="b" l="l" r="r" t="t"/>
              <a:pathLst>
                <a:path extrusionOk="0" h="2772" w="19750">
                  <a:moveTo>
                    <a:pt x="16037" y="662"/>
                  </a:moveTo>
                  <a:lnTo>
                    <a:pt x="16037" y="941"/>
                  </a:lnTo>
                  <a:lnTo>
                    <a:pt x="12917" y="941"/>
                  </a:lnTo>
                  <a:lnTo>
                    <a:pt x="12917" y="662"/>
                  </a:lnTo>
                  <a:close/>
                  <a:moveTo>
                    <a:pt x="19087" y="1534"/>
                  </a:moveTo>
                  <a:lnTo>
                    <a:pt x="19087" y="2179"/>
                  </a:lnTo>
                  <a:lnTo>
                    <a:pt x="575" y="2179"/>
                  </a:lnTo>
                  <a:lnTo>
                    <a:pt x="575" y="1534"/>
                  </a:lnTo>
                  <a:close/>
                  <a:moveTo>
                    <a:pt x="12341" y="0"/>
                  </a:moveTo>
                  <a:lnTo>
                    <a:pt x="12341" y="941"/>
                  </a:lnTo>
                  <a:lnTo>
                    <a:pt x="0" y="941"/>
                  </a:lnTo>
                  <a:lnTo>
                    <a:pt x="0" y="2772"/>
                  </a:lnTo>
                  <a:lnTo>
                    <a:pt x="19750" y="2772"/>
                  </a:lnTo>
                  <a:lnTo>
                    <a:pt x="19750" y="941"/>
                  </a:lnTo>
                  <a:lnTo>
                    <a:pt x="16630" y="941"/>
                  </a:lnTo>
                  <a:lnTo>
                    <a:pt x="166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2"/>
            <p:cNvSpPr/>
            <p:nvPr/>
          </p:nvSpPr>
          <p:spPr>
            <a:xfrm>
              <a:off x="7962788" y="1640425"/>
              <a:ext cx="78025" cy="30975"/>
            </a:xfrm>
            <a:custGeom>
              <a:rect b="b" l="l" r="r" t="t"/>
              <a:pathLst>
                <a:path extrusionOk="0" h="1239" w="3121">
                  <a:moveTo>
                    <a:pt x="1238" y="1"/>
                  </a:moveTo>
                  <a:lnTo>
                    <a:pt x="1238" y="645"/>
                  </a:lnTo>
                  <a:lnTo>
                    <a:pt x="1" y="645"/>
                  </a:lnTo>
                  <a:lnTo>
                    <a:pt x="1" y="1238"/>
                  </a:lnTo>
                  <a:lnTo>
                    <a:pt x="3121" y="1238"/>
                  </a:lnTo>
                  <a:lnTo>
                    <a:pt x="3121" y="645"/>
                  </a:lnTo>
                  <a:lnTo>
                    <a:pt x="1901" y="645"/>
                  </a:lnTo>
                  <a:lnTo>
                    <a:pt x="19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2"/>
            <p:cNvSpPr/>
            <p:nvPr/>
          </p:nvSpPr>
          <p:spPr>
            <a:xfrm>
              <a:off x="7741413" y="1518850"/>
              <a:ext cx="43600" cy="43600"/>
            </a:xfrm>
            <a:custGeom>
              <a:rect b="b" l="l" r="r" t="t"/>
              <a:pathLst>
                <a:path extrusionOk="0" h="1744" w="1744">
                  <a:moveTo>
                    <a:pt x="436" y="0"/>
                  </a:moveTo>
                  <a:lnTo>
                    <a:pt x="1" y="436"/>
                  </a:lnTo>
                  <a:lnTo>
                    <a:pt x="436" y="872"/>
                  </a:lnTo>
                  <a:lnTo>
                    <a:pt x="1" y="1308"/>
                  </a:lnTo>
                  <a:lnTo>
                    <a:pt x="436" y="1743"/>
                  </a:lnTo>
                  <a:lnTo>
                    <a:pt x="872" y="1308"/>
                  </a:lnTo>
                  <a:lnTo>
                    <a:pt x="1308" y="1743"/>
                  </a:lnTo>
                  <a:lnTo>
                    <a:pt x="1744" y="1308"/>
                  </a:lnTo>
                  <a:lnTo>
                    <a:pt x="1308" y="872"/>
                  </a:lnTo>
                  <a:lnTo>
                    <a:pt x="1744" y="436"/>
                  </a:lnTo>
                  <a:lnTo>
                    <a:pt x="1308" y="0"/>
                  </a:lnTo>
                  <a:lnTo>
                    <a:pt x="872" y="436"/>
                  </a:lnTo>
                  <a:lnTo>
                    <a:pt x="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2"/>
            <p:cNvSpPr/>
            <p:nvPr/>
          </p:nvSpPr>
          <p:spPr>
            <a:xfrm>
              <a:off x="7893938" y="1558500"/>
              <a:ext cx="43600" cy="43600"/>
            </a:xfrm>
            <a:custGeom>
              <a:rect b="b" l="l" r="r" t="t"/>
              <a:pathLst>
                <a:path extrusionOk="0" h="1744" w="1744">
                  <a:moveTo>
                    <a:pt x="436" y="0"/>
                  </a:moveTo>
                  <a:lnTo>
                    <a:pt x="1" y="436"/>
                  </a:lnTo>
                  <a:lnTo>
                    <a:pt x="436" y="872"/>
                  </a:lnTo>
                  <a:lnTo>
                    <a:pt x="1" y="1308"/>
                  </a:lnTo>
                  <a:lnTo>
                    <a:pt x="436" y="1744"/>
                  </a:lnTo>
                  <a:lnTo>
                    <a:pt x="872" y="1308"/>
                  </a:lnTo>
                  <a:lnTo>
                    <a:pt x="1308" y="1744"/>
                  </a:lnTo>
                  <a:lnTo>
                    <a:pt x="1744" y="1308"/>
                  </a:lnTo>
                  <a:lnTo>
                    <a:pt x="1308" y="872"/>
                  </a:lnTo>
                  <a:lnTo>
                    <a:pt x="1744" y="436"/>
                  </a:lnTo>
                  <a:lnTo>
                    <a:pt x="1308" y="0"/>
                  </a:lnTo>
                  <a:lnTo>
                    <a:pt x="872" y="436"/>
                  </a:lnTo>
                  <a:lnTo>
                    <a:pt x="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2"/>
            <p:cNvSpPr/>
            <p:nvPr/>
          </p:nvSpPr>
          <p:spPr>
            <a:xfrm>
              <a:off x="8002888" y="1558500"/>
              <a:ext cx="43600" cy="43600"/>
            </a:xfrm>
            <a:custGeom>
              <a:rect b="b" l="l" r="r" t="t"/>
              <a:pathLst>
                <a:path extrusionOk="0" h="1744" w="1744">
                  <a:moveTo>
                    <a:pt x="436" y="0"/>
                  </a:moveTo>
                  <a:lnTo>
                    <a:pt x="0" y="436"/>
                  </a:lnTo>
                  <a:lnTo>
                    <a:pt x="436" y="872"/>
                  </a:lnTo>
                  <a:lnTo>
                    <a:pt x="0" y="1308"/>
                  </a:lnTo>
                  <a:lnTo>
                    <a:pt x="436" y="1744"/>
                  </a:lnTo>
                  <a:lnTo>
                    <a:pt x="872" y="1308"/>
                  </a:lnTo>
                  <a:lnTo>
                    <a:pt x="1308" y="1744"/>
                  </a:lnTo>
                  <a:lnTo>
                    <a:pt x="1744" y="1308"/>
                  </a:lnTo>
                  <a:lnTo>
                    <a:pt x="1308" y="872"/>
                  </a:lnTo>
                  <a:lnTo>
                    <a:pt x="1744" y="436"/>
                  </a:lnTo>
                  <a:lnTo>
                    <a:pt x="1308" y="0"/>
                  </a:lnTo>
                  <a:lnTo>
                    <a:pt x="872" y="436"/>
                  </a:lnTo>
                  <a:lnTo>
                    <a:pt x="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2"/>
            <p:cNvSpPr/>
            <p:nvPr/>
          </p:nvSpPr>
          <p:spPr>
            <a:xfrm>
              <a:off x="7741413" y="1595100"/>
              <a:ext cx="43600" cy="43600"/>
            </a:xfrm>
            <a:custGeom>
              <a:rect b="b" l="l" r="r" t="t"/>
              <a:pathLst>
                <a:path extrusionOk="0" h="1744" w="1744">
                  <a:moveTo>
                    <a:pt x="436" y="1"/>
                  </a:moveTo>
                  <a:lnTo>
                    <a:pt x="1" y="436"/>
                  </a:lnTo>
                  <a:lnTo>
                    <a:pt x="436" y="872"/>
                  </a:lnTo>
                  <a:lnTo>
                    <a:pt x="1" y="1308"/>
                  </a:lnTo>
                  <a:lnTo>
                    <a:pt x="436" y="1744"/>
                  </a:lnTo>
                  <a:lnTo>
                    <a:pt x="872" y="1308"/>
                  </a:lnTo>
                  <a:lnTo>
                    <a:pt x="1308" y="1744"/>
                  </a:lnTo>
                  <a:lnTo>
                    <a:pt x="1744" y="1308"/>
                  </a:lnTo>
                  <a:lnTo>
                    <a:pt x="1308" y="872"/>
                  </a:lnTo>
                  <a:lnTo>
                    <a:pt x="1744" y="436"/>
                  </a:lnTo>
                  <a:lnTo>
                    <a:pt x="1308" y="1"/>
                  </a:lnTo>
                  <a:lnTo>
                    <a:pt x="872" y="436"/>
                  </a:lnTo>
                  <a:lnTo>
                    <a:pt x="4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2"/>
            <p:cNvSpPr/>
            <p:nvPr/>
          </p:nvSpPr>
          <p:spPr>
            <a:xfrm>
              <a:off x="7825088" y="1555025"/>
              <a:ext cx="45350" cy="47075"/>
            </a:xfrm>
            <a:custGeom>
              <a:rect b="b" l="l" r="r" t="t"/>
              <a:pathLst>
                <a:path extrusionOk="0" h="1883" w="1814">
                  <a:moveTo>
                    <a:pt x="576" y="0"/>
                  </a:moveTo>
                  <a:lnTo>
                    <a:pt x="576" y="645"/>
                  </a:lnTo>
                  <a:lnTo>
                    <a:pt x="0" y="645"/>
                  </a:lnTo>
                  <a:lnTo>
                    <a:pt x="0" y="1238"/>
                  </a:lnTo>
                  <a:lnTo>
                    <a:pt x="576" y="1238"/>
                  </a:lnTo>
                  <a:lnTo>
                    <a:pt x="576" y="1883"/>
                  </a:lnTo>
                  <a:lnTo>
                    <a:pt x="1221" y="1883"/>
                  </a:lnTo>
                  <a:lnTo>
                    <a:pt x="1221" y="1238"/>
                  </a:lnTo>
                  <a:lnTo>
                    <a:pt x="1813" y="1238"/>
                  </a:lnTo>
                  <a:lnTo>
                    <a:pt x="1813" y="645"/>
                  </a:lnTo>
                  <a:lnTo>
                    <a:pt x="1221" y="645"/>
                  </a:lnTo>
                  <a:lnTo>
                    <a:pt x="1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2"/>
            <p:cNvSpPr/>
            <p:nvPr/>
          </p:nvSpPr>
          <p:spPr>
            <a:xfrm>
              <a:off x="7716138" y="1571150"/>
              <a:ext cx="92425" cy="14825"/>
            </a:xfrm>
            <a:custGeom>
              <a:rect b="b" l="l" r="r" t="t"/>
              <a:pathLst>
                <a:path extrusionOk="0" h="593" w="3697">
                  <a:moveTo>
                    <a:pt x="1" y="0"/>
                  </a:moveTo>
                  <a:lnTo>
                    <a:pt x="1" y="593"/>
                  </a:lnTo>
                  <a:lnTo>
                    <a:pt x="3696" y="593"/>
                  </a:lnTo>
                  <a:lnTo>
                    <a:pt x="36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2"/>
            <p:cNvSpPr/>
            <p:nvPr/>
          </p:nvSpPr>
          <p:spPr>
            <a:xfrm>
              <a:off x="7955813" y="1564175"/>
              <a:ext cx="30525" cy="14400"/>
            </a:xfrm>
            <a:custGeom>
              <a:rect b="b" l="l" r="r" t="t"/>
              <a:pathLst>
                <a:path extrusionOk="0" h="576" w="1221">
                  <a:moveTo>
                    <a:pt x="1" y="0"/>
                  </a:moveTo>
                  <a:lnTo>
                    <a:pt x="1" y="575"/>
                  </a:lnTo>
                  <a:lnTo>
                    <a:pt x="1221" y="575"/>
                  </a:lnTo>
                  <a:lnTo>
                    <a:pt x="12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2"/>
            <p:cNvSpPr/>
            <p:nvPr/>
          </p:nvSpPr>
          <p:spPr>
            <a:xfrm>
              <a:off x="7955813" y="1585950"/>
              <a:ext cx="30525" cy="16150"/>
            </a:xfrm>
            <a:custGeom>
              <a:rect b="b" l="l" r="r" t="t"/>
              <a:pathLst>
                <a:path extrusionOk="0" h="646" w="1221">
                  <a:moveTo>
                    <a:pt x="1" y="1"/>
                  </a:moveTo>
                  <a:lnTo>
                    <a:pt x="1" y="646"/>
                  </a:lnTo>
                  <a:lnTo>
                    <a:pt x="1221" y="646"/>
                  </a:lnTo>
                  <a:lnTo>
                    <a:pt x="12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6" name="Google Shape;1986;p42"/>
          <p:cNvGrpSpPr/>
          <p:nvPr/>
        </p:nvGrpSpPr>
        <p:grpSpPr>
          <a:xfrm>
            <a:off x="7639888" y="2781475"/>
            <a:ext cx="493750" cy="339500"/>
            <a:chOff x="7639888" y="2686225"/>
            <a:chExt cx="493750" cy="339500"/>
          </a:xfrm>
        </p:grpSpPr>
        <p:sp>
          <p:nvSpPr>
            <p:cNvPr id="1987" name="Google Shape;1987;p42"/>
            <p:cNvSpPr/>
            <p:nvPr/>
          </p:nvSpPr>
          <p:spPr>
            <a:xfrm>
              <a:off x="7670388" y="2878850"/>
              <a:ext cx="30950" cy="130750"/>
            </a:xfrm>
            <a:custGeom>
              <a:rect b="b" l="l" r="r" t="t"/>
              <a:pathLst>
                <a:path extrusionOk="0" h="5230" w="1238">
                  <a:moveTo>
                    <a:pt x="0" y="0"/>
                  </a:moveTo>
                  <a:lnTo>
                    <a:pt x="0" y="5229"/>
                  </a:lnTo>
                  <a:lnTo>
                    <a:pt x="1238" y="5229"/>
                  </a:lnTo>
                  <a:lnTo>
                    <a:pt x="12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2"/>
            <p:cNvSpPr/>
            <p:nvPr/>
          </p:nvSpPr>
          <p:spPr>
            <a:xfrm>
              <a:off x="7739663" y="2810000"/>
              <a:ext cx="294175" cy="23550"/>
            </a:xfrm>
            <a:custGeom>
              <a:rect b="b" l="l" r="r" t="t"/>
              <a:pathLst>
                <a:path extrusionOk="0" h="942" w="11767">
                  <a:moveTo>
                    <a:pt x="1" y="0"/>
                  </a:moveTo>
                  <a:lnTo>
                    <a:pt x="1" y="941"/>
                  </a:lnTo>
                  <a:lnTo>
                    <a:pt x="11767" y="941"/>
                  </a:lnTo>
                  <a:lnTo>
                    <a:pt x="11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2"/>
            <p:cNvSpPr/>
            <p:nvPr/>
          </p:nvSpPr>
          <p:spPr>
            <a:xfrm>
              <a:off x="7746638" y="2717175"/>
              <a:ext cx="278050" cy="92850"/>
            </a:xfrm>
            <a:custGeom>
              <a:rect b="b" l="l" r="r" t="t"/>
              <a:pathLst>
                <a:path extrusionOk="0" h="3714" w="11122">
                  <a:moveTo>
                    <a:pt x="1" y="0"/>
                  </a:moveTo>
                  <a:lnTo>
                    <a:pt x="1" y="3713"/>
                  </a:lnTo>
                  <a:lnTo>
                    <a:pt x="11122" y="3713"/>
                  </a:lnTo>
                  <a:lnTo>
                    <a:pt x="111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2"/>
            <p:cNvSpPr/>
            <p:nvPr/>
          </p:nvSpPr>
          <p:spPr>
            <a:xfrm>
              <a:off x="7701313" y="2709750"/>
              <a:ext cx="432325" cy="14850"/>
            </a:xfrm>
            <a:custGeom>
              <a:rect b="b" l="l" r="r" t="t"/>
              <a:pathLst>
                <a:path extrusionOk="0" h="594" w="17293">
                  <a:moveTo>
                    <a:pt x="1" y="1"/>
                  </a:moveTo>
                  <a:lnTo>
                    <a:pt x="1" y="594"/>
                  </a:lnTo>
                  <a:lnTo>
                    <a:pt x="17293" y="594"/>
                  </a:lnTo>
                  <a:lnTo>
                    <a:pt x="172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2"/>
            <p:cNvSpPr/>
            <p:nvPr/>
          </p:nvSpPr>
          <p:spPr>
            <a:xfrm>
              <a:off x="7739663" y="2733725"/>
              <a:ext cx="292450" cy="83250"/>
            </a:xfrm>
            <a:custGeom>
              <a:rect b="b" l="l" r="r" t="t"/>
              <a:pathLst>
                <a:path extrusionOk="0" h="3330" w="11698">
                  <a:moveTo>
                    <a:pt x="1" y="1"/>
                  </a:moveTo>
                  <a:lnTo>
                    <a:pt x="1" y="3330"/>
                  </a:lnTo>
                  <a:lnTo>
                    <a:pt x="11697" y="3330"/>
                  </a:lnTo>
                  <a:lnTo>
                    <a:pt x="11697" y="1"/>
                  </a:lnTo>
                  <a:lnTo>
                    <a:pt x="11105" y="1"/>
                  </a:lnTo>
                  <a:lnTo>
                    <a:pt x="11105" y="2755"/>
                  </a:lnTo>
                  <a:lnTo>
                    <a:pt x="646" y="2755"/>
                  </a:lnTo>
                  <a:lnTo>
                    <a:pt x="6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2"/>
            <p:cNvSpPr/>
            <p:nvPr/>
          </p:nvSpPr>
          <p:spPr>
            <a:xfrm>
              <a:off x="7677788" y="2686225"/>
              <a:ext cx="208775" cy="154300"/>
            </a:xfrm>
            <a:custGeom>
              <a:rect b="b" l="l" r="r" t="t"/>
              <a:pathLst>
                <a:path extrusionOk="0" h="6172" w="8351">
                  <a:moveTo>
                    <a:pt x="1" y="1"/>
                  </a:moveTo>
                  <a:lnTo>
                    <a:pt x="1" y="6171"/>
                  </a:lnTo>
                  <a:lnTo>
                    <a:pt x="663" y="6171"/>
                  </a:lnTo>
                  <a:lnTo>
                    <a:pt x="663" y="593"/>
                  </a:lnTo>
                  <a:lnTo>
                    <a:pt x="8350" y="593"/>
                  </a:lnTo>
                  <a:lnTo>
                    <a:pt x="83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2"/>
            <p:cNvSpPr/>
            <p:nvPr/>
          </p:nvSpPr>
          <p:spPr>
            <a:xfrm>
              <a:off x="7670388" y="2847900"/>
              <a:ext cx="30950" cy="16575"/>
            </a:xfrm>
            <a:custGeom>
              <a:rect b="b" l="l" r="r" t="t"/>
              <a:pathLst>
                <a:path extrusionOk="0" h="663" w="1238">
                  <a:moveTo>
                    <a:pt x="0" y="1"/>
                  </a:moveTo>
                  <a:lnTo>
                    <a:pt x="0" y="663"/>
                  </a:lnTo>
                  <a:lnTo>
                    <a:pt x="1238" y="663"/>
                  </a:lnTo>
                  <a:lnTo>
                    <a:pt x="1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2"/>
            <p:cNvSpPr/>
            <p:nvPr/>
          </p:nvSpPr>
          <p:spPr>
            <a:xfrm>
              <a:off x="7663413" y="2871425"/>
              <a:ext cx="45350" cy="69325"/>
            </a:xfrm>
            <a:custGeom>
              <a:rect b="b" l="l" r="r" t="t"/>
              <a:pathLst>
                <a:path extrusionOk="0" h="2773" w="1814">
                  <a:moveTo>
                    <a:pt x="0" y="1"/>
                  </a:moveTo>
                  <a:lnTo>
                    <a:pt x="0" y="2772"/>
                  </a:lnTo>
                  <a:lnTo>
                    <a:pt x="576" y="2772"/>
                  </a:lnTo>
                  <a:lnTo>
                    <a:pt x="576" y="593"/>
                  </a:lnTo>
                  <a:lnTo>
                    <a:pt x="1238" y="593"/>
                  </a:lnTo>
                  <a:lnTo>
                    <a:pt x="1238" y="2772"/>
                  </a:lnTo>
                  <a:lnTo>
                    <a:pt x="1813" y="2772"/>
                  </a:lnTo>
                  <a:lnTo>
                    <a:pt x="18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2"/>
            <p:cNvSpPr/>
            <p:nvPr/>
          </p:nvSpPr>
          <p:spPr>
            <a:xfrm>
              <a:off x="7646863" y="2949425"/>
              <a:ext cx="78025" cy="14850"/>
            </a:xfrm>
            <a:custGeom>
              <a:rect b="b" l="l" r="r" t="t"/>
              <a:pathLst>
                <a:path extrusionOk="0" h="594" w="3121">
                  <a:moveTo>
                    <a:pt x="0" y="1"/>
                  </a:moveTo>
                  <a:lnTo>
                    <a:pt x="0" y="594"/>
                  </a:lnTo>
                  <a:lnTo>
                    <a:pt x="3120" y="594"/>
                  </a:lnTo>
                  <a:lnTo>
                    <a:pt x="31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2"/>
            <p:cNvSpPr/>
            <p:nvPr/>
          </p:nvSpPr>
          <p:spPr>
            <a:xfrm>
              <a:off x="7656013" y="2971225"/>
              <a:ext cx="14400" cy="38375"/>
            </a:xfrm>
            <a:custGeom>
              <a:rect b="b" l="l" r="r" t="t"/>
              <a:pathLst>
                <a:path extrusionOk="0" h="1535" w="576">
                  <a:moveTo>
                    <a:pt x="0" y="1"/>
                  </a:moveTo>
                  <a:lnTo>
                    <a:pt x="0" y="1534"/>
                  </a:lnTo>
                  <a:lnTo>
                    <a:pt x="575" y="1534"/>
                  </a:lnTo>
                  <a:lnTo>
                    <a:pt x="5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2"/>
            <p:cNvSpPr/>
            <p:nvPr/>
          </p:nvSpPr>
          <p:spPr>
            <a:xfrm>
              <a:off x="7701313" y="2971225"/>
              <a:ext cx="14850" cy="38375"/>
            </a:xfrm>
            <a:custGeom>
              <a:rect b="b" l="l" r="r" t="t"/>
              <a:pathLst>
                <a:path extrusionOk="0" h="1535" w="594">
                  <a:moveTo>
                    <a:pt x="1" y="1"/>
                  </a:moveTo>
                  <a:lnTo>
                    <a:pt x="1" y="1534"/>
                  </a:lnTo>
                  <a:lnTo>
                    <a:pt x="594" y="1534"/>
                  </a:lnTo>
                  <a:lnTo>
                    <a:pt x="5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2"/>
            <p:cNvSpPr/>
            <p:nvPr/>
          </p:nvSpPr>
          <p:spPr>
            <a:xfrm>
              <a:off x="7677788" y="2971225"/>
              <a:ext cx="16600" cy="54500"/>
            </a:xfrm>
            <a:custGeom>
              <a:rect b="b" l="l" r="r" t="t"/>
              <a:pathLst>
                <a:path extrusionOk="0" h="2180" w="664">
                  <a:moveTo>
                    <a:pt x="1" y="1"/>
                  </a:moveTo>
                  <a:lnTo>
                    <a:pt x="1" y="2179"/>
                  </a:lnTo>
                  <a:lnTo>
                    <a:pt x="663" y="2179"/>
                  </a:lnTo>
                  <a:lnTo>
                    <a:pt x="6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2"/>
            <p:cNvSpPr/>
            <p:nvPr/>
          </p:nvSpPr>
          <p:spPr>
            <a:xfrm>
              <a:off x="7639888" y="2709750"/>
              <a:ext cx="30525" cy="14850"/>
            </a:xfrm>
            <a:custGeom>
              <a:rect b="b" l="l" r="r" t="t"/>
              <a:pathLst>
                <a:path extrusionOk="0" h="594" w="1221">
                  <a:moveTo>
                    <a:pt x="0" y="1"/>
                  </a:moveTo>
                  <a:lnTo>
                    <a:pt x="0" y="594"/>
                  </a:lnTo>
                  <a:lnTo>
                    <a:pt x="1220" y="594"/>
                  </a:lnTo>
                  <a:lnTo>
                    <a:pt x="1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0" name="Google Shape;2000;p42"/>
          <p:cNvGrpSpPr/>
          <p:nvPr/>
        </p:nvGrpSpPr>
        <p:grpSpPr>
          <a:xfrm>
            <a:off x="7819413" y="3382300"/>
            <a:ext cx="134250" cy="493750"/>
            <a:chOff x="7819413" y="3334675"/>
            <a:chExt cx="134250" cy="493750"/>
          </a:xfrm>
        </p:grpSpPr>
        <p:sp>
          <p:nvSpPr>
            <p:cNvPr id="2001" name="Google Shape;2001;p42"/>
            <p:cNvSpPr/>
            <p:nvPr/>
          </p:nvSpPr>
          <p:spPr>
            <a:xfrm>
              <a:off x="7848613" y="3679375"/>
              <a:ext cx="59725" cy="122025"/>
            </a:xfrm>
            <a:custGeom>
              <a:rect b="b" l="l" r="r" t="t"/>
              <a:pathLst>
                <a:path extrusionOk="0" h="4881" w="2389">
                  <a:moveTo>
                    <a:pt x="280" y="0"/>
                  </a:moveTo>
                  <a:lnTo>
                    <a:pt x="280" y="1238"/>
                  </a:lnTo>
                  <a:lnTo>
                    <a:pt x="1" y="2109"/>
                  </a:lnTo>
                  <a:lnTo>
                    <a:pt x="1238" y="4881"/>
                  </a:lnTo>
                  <a:lnTo>
                    <a:pt x="2389" y="2109"/>
                  </a:lnTo>
                  <a:lnTo>
                    <a:pt x="2110" y="1238"/>
                  </a:lnTo>
                  <a:lnTo>
                    <a:pt x="2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2"/>
            <p:cNvSpPr/>
            <p:nvPr/>
          </p:nvSpPr>
          <p:spPr>
            <a:xfrm>
              <a:off x="7848613" y="3545150"/>
              <a:ext cx="59725" cy="134250"/>
            </a:xfrm>
            <a:custGeom>
              <a:rect b="b" l="l" r="r" t="t"/>
              <a:pathLst>
                <a:path extrusionOk="0" h="5370" w="2389">
                  <a:moveTo>
                    <a:pt x="1" y="0"/>
                  </a:moveTo>
                  <a:lnTo>
                    <a:pt x="280" y="5369"/>
                  </a:lnTo>
                  <a:lnTo>
                    <a:pt x="2110" y="5369"/>
                  </a:lnTo>
                  <a:lnTo>
                    <a:pt x="23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2"/>
            <p:cNvSpPr/>
            <p:nvPr/>
          </p:nvSpPr>
          <p:spPr>
            <a:xfrm>
              <a:off x="7841213" y="3537725"/>
              <a:ext cx="76275" cy="150825"/>
            </a:xfrm>
            <a:custGeom>
              <a:rect b="b" l="l" r="r" t="t"/>
              <a:pathLst>
                <a:path extrusionOk="0" h="6033" w="3051">
                  <a:moveTo>
                    <a:pt x="2406" y="594"/>
                  </a:moveTo>
                  <a:lnTo>
                    <a:pt x="2110" y="5387"/>
                  </a:lnTo>
                  <a:lnTo>
                    <a:pt x="872" y="5387"/>
                  </a:lnTo>
                  <a:lnTo>
                    <a:pt x="663" y="594"/>
                  </a:lnTo>
                  <a:close/>
                  <a:moveTo>
                    <a:pt x="0" y="1"/>
                  </a:moveTo>
                  <a:lnTo>
                    <a:pt x="297" y="6032"/>
                  </a:lnTo>
                  <a:lnTo>
                    <a:pt x="2685" y="6032"/>
                  </a:lnTo>
                  <a:lnTo>
                    <a:pt x="3051" y="1"/>
                  </a:lnTo>
                  <a:close/>
                </a:path>
              </a:pathLst>
            </a:custGeom>
            <a:solidFill>
              <a:srgbClr val="1D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2"/>
            <p:cNvSpPr/>
            <p:nvPr/>
          </p:nvSpPr>
          <p:spPr>
            <a:xfrm>
              <a:off x="7848613" y="3341625"/>
              <a:ext cx="59725" cy="38375"/>
            </a:xfrm>
            <a:custGeom>
              <a:rect b="b" l="l" r="r" t="t"/>
              <a:pathLst>
                <a:path extrusionOk="0" h="1535" w="2389">
                  <a:moveTo>
                    <a:pt x="1" y="1"/>
                  </a:moveTo>
                  <a:lnTo>
                    <a:pt x="1" y="1535"/>
                  </a:lnTo>
                  <a:lnTo>
                    <a:pt x="2389" y="1535"/>
                  </a:lnTo>
                  <a:lnTo>
                    <a:pt x="23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2"/>
            <p:cNvSpPr/>
            <p:nvPr/>
          </p:nvSpPr>
          <p:spPr>
            <a:xfrm>
              <a:off x="7841213" y="3379975"/>
              <a:ext cx="74550" cy="165200"/>
            </a:xfrm>
            <a:custGeom>
              <a:rect b="b" l="l" r="r" t="t"/>
              <a:pathLst>
                <a:path extrusionOk="0" h="6608" w="2982">
                  <a:moveTo>
                    <a:pt x="0" y="1"/>
                  </a:moveTo>
                  <a:lnTo>
                    <a:pt x="0" y="6607"/>
                  </a:lnTo>
                  <a:lnTo>
                    <a:pt x="2981" y="6607"/>
                  </a:lnTo>
                  <a:lnTo>
                    <a:pt x="29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2"/>
            <p:cNvSpPr/>
            <p:nvPr/>
          </p:nvSpPr>
          <p:spPr>
            <a:xfrm>
              <a:off x="7819413" y="3334675"/>
              <a:ext cx="134250" cy="493750"/>
            </a:xfrm>
            <a:custGeom>
              <a:rect b="b" l="l" r="r" t="t"/>
              <a:pathLst>
                <a:path extrusionOk="0" h="19750" w="5370">
                  <a:moveTo>
                    <a:pt x="3278" y="645"/>
                  </a:moveTo>
                  <a:lnTo>
                    <a:pt x="3278" y="1517"/>
                  </a:lnTo>
                  <a:lnTo>
                    <a:pt x="1448" y="1517"/>
                  </a:lnTo>
                  <a:lnTo>
                    <a:pt x="1448" y="645"/>
                  </a:lnTo>
                  <a:close/>
                  <a:moveTo>
                    <a:pt x="3557" y="2109"/>
                  </a:moveTo>
                  <a:lnTo>
                    <a:pt x="3557" y="2388"/>
                  </a:lnTo>
                  <a:lnTo>
                    <a:pt x="3557" y="8123"/>
                  </a:lnTo>
                  <a:lnTo>
                    <a:pt x="1169" y="8123"/>
                  </a:lnTo>
                  <a:lnTo>
                    <a:pt x="1169" y="2388"/>
                  </a:lnTo>
                  <a:lnTo>
                    <a:pt x="1169" y="2109"/>
                  </a:lnTo>
                  <a:close/>
                  <a:moveTo>
                    <a:pt x="3278" y="8716"/>
                  </a:moveTo>
                  <a:lnTo>
                    <a:pt x="2982" y="13509"/>
                  </a:lnTo>
                  <a:lnTo>
                    <a:pt x="1744" y="13509"/>
                  </a:lnTo>
                  <a:lnTo>
                    <a:pt x="1535" y="8716"/>
                  </a:lnTo>
                  <a:close/>
                  <a:moveTo>
                    <a:pt x="2982" y="14154"/>
                  </a:moveTo>
                  <a:lnTo>
                    <a:pt x="2982" y="15095"/>
                  </a:lnTo>
                  <a:lnTo>
                    <a:pt x="3278" y="15897"/>
                  </a:lnTo>
                  <a:lnTo>
                    <a:pt x="2685" y="17205"/>
                  </a:lnTo>
                  <a:lnTo>
                    <a:pt x="2685" y="16194"/>
                  </a:lnTo>
                  <a:lnTo>
                    <a:pt x="2110" y="16194"/>
                  </a:lnTo>
                  <a:lnTo>
                    <a:pt x="2110" y="17205"/>
                  </a:lnTo>
                  <a:lnTo>
                    <a:pt x="1535" y="15897"/>
                  </a:lnTo>
                  <a:lnTo>
                    <a:pt x="1814" y="15095"/>
                  </a:lnTo>
                  <a:lnTo>
                    <a:pt x="1814" y="14154"/>
                  </a:lnTo>
                  <a:close/>
                  <a:moveTo>
                    <a:pt x="872" y="0"/>
                  </a:moveTo>
                  <a:lnTo>
                    <a:pt x="872" y="1517"/>
                  </a:lnTo>
                  <a:lnTo>
                    <a:pt x="1" y="1517"/>
                  </a:lnTo>
                  <a:lnTo>
                    <a:pt x="1" y="2109"/>
                  </a:lnTo>
                  <a:lnTo>
                    <a:pt x="576" y="2109"/>
                  </a:lnTo>
                  <a:lnTo>
                    <a:pt x="576" y="2388"/>
                  </a:lnTo>
                  <a:lnTo>
                    <a:pt x="576" y="8716"/>
                  </a:lnTo>
                  <a:lnTo>
                    <a:pt x="872" y="8716"/>
                  </a:lnTo>
                  <a:lnTo>
                    <a:pt x="1169" y="13875"/>
                  </a:lnTo>
                  <a:lnTo>
                    <a:pt x="1169" y="14956"/>
                  </a:lnTo>
                  <a:lnTo>
                    <a:pt x="872" y="15967"/>
                  </a:lnTo>
                  <a:lnTo>
                    <a:pt x="2406" y="19750"/>
                  </a:lnTo>
                  <a:lnTo>
                    <a:pt x="3923" y="15967"/>
                  </a:lnTo>
                  <a:lnTo>
                    <a:pt x="3557" y="14956"/>
                  </a:lnTo>
                  <a:lnTo>
                    <a:pt x="3557" y="13875"/>
                  </a:lnTo>
                  <a:lnTo>
                    <a:pt x="3853" y="8716"/>
                  </a:lnTo>
                  <a:lnTo>
                    <a:pt x="4219" y="8716"/>
                  </a:lnTo>
                  <a:lnTo>
                    <a:pt x="4219" y="2388"/>
                  </a:lnTo>
                  <a:lnTo>
                    <a:pt x="4219" y="2109"/>
                  </a:lnTo>
                  <a:lnTo>
                    <a:pt x="4794" y="2109"/>
                  </a:lnTo>
                  <a:lnTo>
                    <a:pt x="4794" y="6310"/>
                  </a:lnTo>
                  <a:lnTo>
                    <a:pt x="5370" y="6310"/>
                  </a:lnTo>
                  <a:lnTo>
                    <a:pt x="5370" y="1517"/>
                  </a:lnTo>
                  <a:lnTo>
                    <a:pt x="3853" y="1517"/>
                  </a:lnTo>
                  <a:lnTo>
                    <a:pt x="39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2"/>
            <p:cNvSpPr/>
            <p:nvPr/>
          </p:nvSpPr>
          <p:spPr>
            <a:xfrm>
              <a:off x="7855588" y="3507225"/>
              <a:ext cx="45775" cy="16150"/>
            </a:xfrm>
            <a:custGeom>
              <a:rect b="b" l="l" r="r" t="t"/>
              <a:pathLst>
                <a:path extrusionOk="0" h="646" w="1831">
                  <a:moveTo>
                    <a:pt x="1" y="1"/>
                  </a:moveTo>
                  <a:lnTo>
                    <a:pt x="1" y="646"/>
                  </a:lnTo>
                  <a:lnTo>
                    <a:pt x="1831" y="646"/>
                  </a:lnTo>
                  <a:lnTo>
                    <a:pt x="18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8" name="Google Shape;2008;p42"/>
          <p:cNvGrpSpPr/>
          <p:nvPr/>
        </p:nvGrpSpPr>
        <p:grpSpPr>
          <a:xfrm>
            <a:off x="7719638" y="4060675"/>
            <a:ext cx="334250" cy="494200"/>
            <a:chOff x="7719638" y="4060675"/>
            <a:chExt cx="334250" cy="494200"/>
          </a:xfrm>
        </p:grpSpPr>
        <p:sp>
          <p:nvSpPr>
            <p:cNvPr id="2009" name="Google Shape;2009;p42"/>
            <p:cNvSpPr/>
            <p:nvPr/>
          </p:nvSpPr>
          <p:spPr>
            <a:xfrm>
              <a:off x="7727038" y="4206225"/>
              <a:ext cx="61475" cy="341225"/>
            </a:xfrm>
            <a:custGeom>
              <a:rect b="b" l="l" r="r" t="t"/>
              <a:pathLst>
                <a:path extrusionOk="0" h="13649" w="2459">
                  <a:moveTo>
                    <a:pt x="0" y="0"/>
                  </a:moveTo>
                  <a:lnTo>
                    <a:pt x="0" y="7844"/>
                  </a:lnTo>
                  <a:lnTo>
                    <a:pt x="1221" y="9361"/>
                  </a:lnTo>
                  <a:lnTo>
                    <a:pt x="1221" y="9953"/>
                  </a:lnTo>
                  <a:lnTo>
                    <a:pt x="0" y="9953"/>
                  </a:lnTo>
                  <a:lnTo>
                    <a:pt x="0" y="13649"/>
                  </a:lnTo>
                  <a:lnTo>
                    <a:pt x="942" y="13649"/>
                  </a:lnTo>
                  <a:lnTo>
                    <a:pt x="1221" y="12411"/>
                  </a:lnTo>
                  <a:lnTo>
                    <a:pt x="2458" y="11470"/>
                  </a:lnTo>
                  <a:lnTo>
                    <a:pt x="2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2"/>
            <p:cNvSpPr/>
            <p:nvPr/>
          </p:nvSpPr>
          <p:spPr>
            <a:xfrm>
              <a:off x="7727038" y="4158725"/>
              <a:ext cx="61475" cy="47525"/>
            </a:xfrm>
            <a:custGeom>
              <a:rect b="b" l="l" r="r" t="t"/>
              <a:pathLst>
                <a:path extrusionOk="0" h="1901" w="2459">
                  <a:moveTo>
                    <a:pt x="0" y="0"/>
                  </a:moveTo>
                  <a:lnTo>
                    <a:pt x="0" y="1900"/>
                  </a:lnTo>
                  <a:lnTo>
                    <a:pt x="2458" y="1900"/>
                  </a:lnTo>
                  <a:lnTo>
                    <a:pt x="24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2"/>
            <p:cNvSpPr/>
            <p:nvPr/>
          </p:nvSpPr>
          <p:spPr>
            <a:xfrm>
              <a:off x="7727038" y="4206225"/>
              <a:ext cx="61475" cy="74525"/>
            </a:xfrm>
            <a:custGeom>
              <a:rect b="b" l="l" r="r" t="t"/>
              <a:pathLst>
                <a:path extrusionOk="0" h="2981" w="2459">
                  <a:moveTo>
                    <a:pt x="0" y="0"/>
                  </a:moveTo>
                  <a:lnTo>
                    <a:pt x="0" y="2981"/>
                  </a:lnTo>
                  <a:lnTo>
                    <a:pt x="2458" y="2981"/>
                  </a:lnTo>
                  <a:lnTo>
                    <a:pt x="24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2"/>
            <p:cNvSpPr/>
            <p:nvPr/>
          </p:nvSpPr>
          <p:spPr>
            <a:xfrm>
              <a:off x="7741413" y="4197075"/>
              <a:ext cx="30975" cy="16150"/>
            </a:xfrm>
            <a:custGeom>
              <a:rect b="b" l="l" r="r" t="t"/>
              <a:pathLst>
                <a:path extrusionOk="0" h="646" w="1239">
                  <a:moveTo>
                    <a:pt x="1" y="0"/>
                  </a:moveTo>
                  <a:lnTo>
                    <a:pt x="1" y="645"/>
                  </a:lnTo>
                  <a:lnTo>
                    <a:pt x="1238" y="645"/>
                  </a:lnTo>
                  <a:lnTo>
                    <a:pt x="12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2"/>
            <p:cNvSpPr/>
            <p:nvPr/>
          </p:nvSpPr>
          <p:spPr>
            <a:xfrm>
              <a:off x="7719638" y="4144350"/>
              <a:ext cx="76275" cy="410525"/>
            </a:xfrm>
            <a:custGeom>
              <a:rect b="b" l="l" r="r" t="t"/>
              <a:pathLst>
                <a:path extrusionOk="0" h="16421" w="3051">
                  <a:moveTo>
                    <a:pt x="2388" y="941"/>
                  </a:moveTo>
                  <a:lnTo>
                    <a:pt x="2475" y="13875"/>
                  </a:lnTo>
                  <a:cubicBezTo>
                    <a:pt x="1604" y="14015"/>
                    <a:pt x="872" y="14816"/>
                    <a:pt x="872" y="15758"/>
                  </a:cubicBezTo>
                  <a:lnTo>
                    <a:pt x="575" y="15758"/>
                  </a:lnTo>
                  <a:lnTo>
                    <a:pt x="575" y="12777"/>
                  </a:lnTo>
                  <a:lnTo>
                    <a:pt x="1813" y="12707"/>
                  </a:lnTo>
                  <a:lnTo>
                    <a:pt x="1813" y="11627"/>
                  </a:lnTo>
                  <a:lnTo>
                    <a:pt x="575" y="10250"/>
                  </a:lnTo>
                  <a:lnTo>
                    <a:pt x="575" y="941"/>
                  </a:lnTo>
                  <a:close/>
                  <a:moveTo>
                    <a:pt x="1238" y="0"/>
                  </a:moveTo>
                  <a:lnTo>
                    <a:pt x="1238" y="296"/>
                  </a:lnTo>
                  <a:lnTo>
                    <a:pt x="0" y="296"/>
                  </a:lnTo>
                  <a:lnTo>
                    <a:pt x="0" y="10459"/>
                  </a:lnTo>
                  <a:lnTo>
                    <a:pt x="1238" y="11836"/>
                  </a:lnTo>
                  <a:lnTo>
                    <a:pt x="1238" y="12132"/>
                  </a:lnTo>
                  <a:lnTo>
                    <a:pt x="0" y="12132"/>
                  </a:lnTo>
                  <a:lnTo>
                    <a:pt x="0" y="16420"/>
                  </a:lnTo>
                  <a:lnTo>
                    <a:pt x="1447" y="16420"/>
                  </a:lnTo>
                  <a:lnTo>
                    <a:pt x="1447" y="15915"/>
                  </a:lnTo>
                  <a:cubicBezTo>
                    <a:pt x="1447" y="15113"/>
                    <a:pt x="2040" y="14450"/>
                    <a:pt x="2754" y="14450"/>
                  </a:cubicBezTo>
                  <a:lnTo>
                    <a:pt x="3051" y="14450"/>
                  </a:lnTo>
                  <a:lnTo>
                    <a:pt x="3051" y="296"/>
                  </a:lnTo>
                  <a:lnTo>
                    <a:pt x="1813" y="296"/>
                  </a:lnTo>
                  <a:lnTo>
                    <a:pt x="18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2"/>
            <p:cNvSpPr/>
            <p:nvPr/>
          </p:nvSpPr>
          <p:spPr>
            <a:xfrm>
              <a:off x="7750563" y="4060675"/>
              <a:ext cx="234050" cy="432300"/>
            </a:xfrm>
            <a:custGeom>
              <a:rect b="b" l="l" r="r" t="t"/>
              <a:pathLst>
                <a:path extrusionOk="0" h="17292" w="9362">
                  <a:moveTo>
                    <a:pt x="2180" y="0"/>
                  </a:moveTo>
                  <a:lnTo>
                    <a:pt x="2180" y="593"/>
                  </a:lnTo>
                  <a:cubicBezTo>
                    <a:pt x="2459" y="663"/>
                    <a:pt x="2825" y="732"/>
                    <a:pt x="3051" y="959"/>
                  </a:cubicBezTo>
                  <a:lnTo>
                    <a:pt x="3487" y="523"/>
                  </a:lnTo>
                  <a:cubicBezTo>
                    <a:pt x="3121" y="227"/>
                    <a:pt x="2685" y="0"/>
                    <a:pt x="2180" y="0"/>
                  </a:cubicBezTo>
                  <a:close/>
                  <a:moveTo>
                    <a:pt x="1517" y="87"/>
                  </a:moveTo>
                  <a:cubicBezTo>
                    <a:pt x="1081" y="227"/>
                    <a:pt x="646" y="523"/>
                    <a:pt x="367" y="872"/>
                  </a:cubicBezTo>
                  <a:lnTo>
                    <a:pt x="872" y="1238"/>
                  </a:lnTo>
                  <a:cubicBezTo>
                    <a:pt x="1081" y="959"/>
                    <a:pt x="1378" y="802"/>
                    <a:pt x="1674" y="663"/>
                  </a:cubicBezTo>
                  <a:lnTo>
                    <a:pt x="1517" y="87"/>
                  </a:lnTo>
                  <a:close/>
                  <a:moveTo>
                    <a:pt x="3923" y="1029"/>
                  </a:moveTo>
                  <a:lnTo>
                    <a:pt x="3417" y="1308"/>
                  </a:lnTo>
                  <a:cubicBezTo>
                    <a:pt x="3557" y="1604"/>
                    <a:pt x="3626" y="1831"/>
                    <a:pt x="3626" y="2109"/>
                  </a:cubicBezTo>
                  <a:lnTo>
                    <a:pt x="3626" y="2336"/>
                  </a:lnTo>
                  <a:lnTo>
                    <a:pt x="4202" y="2336"/>
                  </a:lnTo>
                  <a:lnTo>
                    <a:pt x="4202" y="2109"/>
                  </a:lnTo>
                  <a:cubicBezTo>
                    <a:pt x="4202" y="1743"/>
                    <a:pt x="4132" y="1395"/>
                    <a:pt x="3923" y="1029"/>
                  </a:cubicBezTo>
                  <a:close/>
                  <a:moveTo>
                    <a:pt x="70" y="1464"/>
                  </a:moveTo>
                  <a:cubicBezTo>
                    <a:pt x="1" y="1674"/>
                    <a:pt x="1" y="1900"/>
                    <a:pt x="1" y="2109"/>
                  </a:cubicBezTo>
                  <a:lnTo>
                    <a:pt x="1" y="2772"/>
                  </a:lnTo>
                  <a:lnTo>
                    <a:pt x="576" y="2772"/>
                  </a:lnTo>
                  <a:lnTo>
                    <a:pt x="576" y="2109"/>
                  </a:lnTo>
                  <a:cubicBezTo>
                    <a:pt x="576" y="1970"/>
                    <a:pt x="576" y="1831"/>
                    <a:pt x="646" y="1674"/>
                  </a:cubicBezTo>
                  <a:lnTo>
                    <a:pt x="70" y="1464"/>
                  </a:lnTo>
                  <a:close/>
                  <a:moveTo>
                    <a:pt x="3626" y="2911"/>
                  </a:moveTo>
                  <a:lnTo>
                    <a:pt x="3626" y="4079"/>
                  </a:lnTo>
                  <a:lnTo>
                    <a:pt x="4202" y="4079"/>
                  </a:lnTo>
                  <a:lnTo>
                    <a:pt x="4202" y="2911"/>
                  </a:lnTo>
                  <a:close/>
                  <a:moveTo>
                    <a:pt x="3626" y="4654"/>
                  </a:moveTo>
                  <a:lnTo>
                    <a:pt x="3626" y="5892"/>
                  </a:lnTo>
                  <a:lnTo>
                    <a:pt x="4202" y="5892"/>
                  </a:lnTo>
                  <a:lnTo>
                    <a:pt x="4202" y="4654"/>
                  </a:lnTo>
                  <a:close/>
                  <a:moveTo>
                    <a:pt x="3626" y="6467"/>
                  </a:moveTo>
                  <a:lnTo>
                    <a:pt x="3626" y="7635"/>
                  </a:lnTo>
                  <a:lnTo>
                    <a:pt x="4202" y="7635"/>
                  </a:lnTo>
                  <a:lnTo>
                    <a:pt x="4202" y="6467"/>
                  </a:lnTo>
                  <a:close/>
                  <a:moveTo>
                    <a:pt x="3626" y="8210"/>
                  </a:moveTo>
                  <a:lnTo>
                    <a:pt x="3626" y="9448"/>
                  </a:lnTo>
                  <a:lnTo>
                    <a:pt x="4202" y="9448"/>
                  </a:lnTo>
                  <a:lnTo>
                    <a:pt x="4202" y="8210"/>
                  </a:lnTo>
                  <a:close/>
                  <a:moveTo>
                    <a:pt x="3626" y="10023"/>
                  </a:moveTo>
                  <a:lnTo>
                    <a:pt x="3626" y="11191"/>
                  </a:lnTo>
                  <a:lnTo>
                    <a:pt x="4202" y="11191"/>
                  </a:lnTo>
                  <a:lnTo>
                    <a:pt x="4202" y="10023"/>
                  </a:lnTo>
                  <a:close/>
                  <a:moveTo>
                    <a:pt x="8786" y="11557"/>
                  </a:moveTo>
                  <a:lnTo>
                    <a:pt x="8786" y="12725"/>
                  </a:lnTo>
                  <a:lnTo>
                    <a:pt x="9361" y="12725"/>
                  </a:lnTo>
                  <a:lnTo>
                    <a:pt x="9361" y="11557"/>
                  </a:lnTo>
                  <a:close/>
                  <a:moveTo>
                    <a:pt x="3626" y="11766"/>
                  </a:moveTo>
                  <a:lnTo>
                    <a:pt x="3626" y="13004"/>
                  </a:lnTo>
                  <a:lnTo>
                    <a:pt x="4202" y="13004"/>
                  </a:lnTo>
                  <a:lnTo>
                    <a:pt x="4202" y="11766"/>
                  </a:lnTo>
                  <a:close/>
                  <a:moveTo>
                    <a:pt x="8786" y="13300"/>
                  </a:moveTo>
                  <a:lnTo>
                    <a:pt x="8786" y="14468"/>
                  </a:lnTo>
                  <a:lnTo>
                    <a:pt x="8786" y="14538"/>
                  </a:lnTo>
                  <a:lnTo>
                    <a:pt x="9361" y="14538"/>
                  </a:lnTo>
                  <a:lnTo>
                    <a:pt x="9361" y="14468"/>
                  </a:lnTo>
                  <a:lnTo>
                    <a:pt x="9361" y="13300"/>
                  </a:lnTo>
                  <a:close/>
                  <a:moveTo>
                    <a:pt x="3626" y="13597"/>
                  </a:moveTo>
                  <a:lnTo>
                    <a:pt x="3626" y="14468"/>
                  </a:lnTo>
                  <a:lnTo>
                    <a:pt x="3626" y="14817"/>
                  </a:lnTo>
                  <a:lnTo>
                    <a:pt x="4202" y="14747"/>
                  </a:lnTo>
                  <a:lnTo>
                    <a:pt x="4202" y="14468"/>
                  </a:lnTo>
                  <a:lnTo>
                    <a:pt x="4202" y="13597"/>
                  </a:lnTo>
                  <a:close/>
                  <a:moveTo>
                    <a:pt x="8716" y="15043"/>
                  </a:moveTo>
                  <a:cubicBezTo>
                    <a:pt x="8647" y="15340"/>
                    <a:pt x="8420" y="15688"/>
                    <a:pt x="8211" y="15915"/>
                  </a:cubicBezTo>
                  <a:lnTo>
                    <a:pt x="8647" y="16351"/>
                  </a:lnTo>
                  <a:cubicBezTo>
                    <a:pt x="8925" y="15985"/>
                    <a:pt x="9152" y="15619"/>
                    <a:pt x="9292" y="15183"/>
                  </a:cubicBezTo>
                  <a:lnTo>
                    <a:pt x="8716" y="15043"/>
                  </a:lnTo>
                  <a:close/>
                  <a:moveTo>
                    <a:pt x="4359" y="15252"/>
                  </a:moveTo>
                  <a:lnTo>
                    <a:pt x="3766" y="15409"/>
                  </a:lnTo>
                  <a:cubicBezTo>
                    <a:pt x="3923" y="15845"/>
                    <a:pt x="4202" y="16211"/>
                    <a:pt x="4498" y="16560"/>
                  </a:cubicBezTo>
                  <a:lnTo>
                    <a:pt x="4934" y="16054"/>
                  </a:lnTo>
                  <a:cubicBezTo>
                    <a:pt x="4637" y="15845"/>
                    <a:pt x="4498" y="15549"/>
                    <a:pt x="4359" y="15252"/>
                  </a:cubicBezTo>
                  <a:close/>
                  <a:moveTo>
                    <a:pt x="5370" y="16420"/>
                  </a:moveTo>
                  <a:lnTo>
                    <a:pt x="5073" y="16926"/>
                  </a:lnTo>
                  <a:cubicBezTo>
                    <a:pt x="5439" y="17152"/>
                    <a:pt x="5875" y="17292"/>
                    <a:pt x="6311" y="17292"/>
                  </a:cubicBezTo>
                  <a:lnTo>
                    <a:pt x="6311" y="16717"/>
                  </a:lnTo>
                  <a:cubicBezTo>
                    <a:pt x="6032" y="16717"/>
                    <a:pt x="5666" y="16560"/>
                    <a:pt x="5370" y="16420"/>
                  </a:cubicBezTo>
                  <a:close/>
                  <a:moveTo>
                    <a:pt x="7845" y="16281"/>
                  </a:moveTo>
                  <a:cubicBezTo>
                    <a:pt x="7548" y="16490"/>
                    <a:pt x="7182" y="16647"/>
                    <a:pt x="6903" y="16717"/>
                  </a:cubicBezTo>
                  <a:lnTo>
                    <a:pt x="6973" y="17292"/>
                  </a:lnTo>
                  <a:cubicBezTo>
                    <a:pt x="7409" y="17222"/>
                    <a:pt x="7845" y="16996"/>
                    <a:pt x="8211" y="16786"/>
                  </a:cubicBezTo>
                  <a:lnTo>
                    <a:pt x="7845" y="1628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2"/>
            <p:cNvSpPr/>
            <p:nvPr/>
          </p:nvSpPr>
          <p:spPr>
            <a:xfrm>
              <a:off x="7901338" y="4175275"/>
              <a:ext cx="152550" cy="159950"/>
            </a:xfrm>
            <a:custGeom>
              <a:rect b="b" l="l" r="r" t="t"/>
              <a:pathLst>
                <a:path extrusionOk="0" h="6398" w="6102">
                  <a:moveTo>
                    <a:pt x="3051" y="576"/>
                  </a:moveTo>
                  <a:cubicBezTo>
                    <a:pt x="4359" y="576"/>
                    <a:pt x="5439" y="1674"/>
                    <a:pt x="5439" y="3051"/>
                  </a:cubicBezTo>
                  <a:cubicBezTo>
                    <a:pt x="5439" y="4358"/>
                    <a:pt x="4359" y="5439"/>
                    <a:pt x="3051" y="5439"/>
                  </a:cubicBezTo>
                  <a:cubicBezTo>
                    <a:pt x="1744" y="5439"/>
                    <a:pt x="646" y="4358"/>
                    <a:pt x="646" y="3051"/>
                  </a:cubicBezTo>
                  <a:cubicBezTo>
                    <a:pt x="646" y="1674"/>
                    <a:pt x="1744" y="576"/>
                    <a:pt x="3051" y="576"/>
                  </a:cubicBezTo>
                  <a:close/>
                  <a:moveTo>
                    <a:pt x="3051" y="1"/>
                  </a:moveTo>
                  <a:cubicBezTo>
                    <a:pt x="1378" y="1"/>
                    <a:pt x="1" y="1378"/>
                    <a:pt x="1" y="3051"/>
                  </a:cubicBezTo>
                  <a:cubicBezTo>
                    <a:pt x="1" y="4568"/>
                    <a:pt x="1221" y="5875"/>
                    <a:pt x="2755" y="6032"/>
                  </a:cubicBezTo>
                  <a:lnTo>
                    <a:pt x="2755" y="6398"/>
                  </a:lnTo>
                  <a:lnTo>
                    <a:pt x="3330" y="6398"/>
                  </a:lnTo>
                  <a:lnTo>
                    <a:pt x="3330" y="6032"/>
                  </a:lnTo>
                  <a:cubicBezTo>
                    <a:pt x="4864" y="5875"/>
                    <a:pt x="6102" y="4568"/>
                    <a:pt x="6102" y="3051"/>
                  </a:cubicBezTo>
                  <a:cubicBezTo>
                    <a:pt x="6102" y="1378"/>
                    <a:pt x="4707" y="1"/>
                    <a:pt x="30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6" name="Google Shape;2016;p42"/>
          <p:cNvGrpSpPr/>
          <p:nvPr/>
        </p:nvGrpSpPr>
        <p:grpSpPr>
          <a:xfrm>
            <a:off x="7786738" y="2026825"/>
            <a:ext cx="199600" cy="492025"/>
            <a:chOff x="7786738" y="2026825"/>
            <a:chExt cx="199600" cy="492025"/>
          </a:xfrm>
        </p:grpSpPr>
        <p:sp>
          <p:nvSpPr>
            <p:cNvPr id="2017" name="Google Shape;2017;p42"/>
            <p:cNvSpPr/>
            <p:nvPr/>
          </p:nvSpPr>
          <p:spPr>
            <a:xfrm>
              <a:off x="7915738" y="2317075"/>
              <a:ext cx="30950" cy="178250"/>
            </a:xfrm>
            <a:custGeom>
              <a:rect b="b" l="l" r="r" t="t"/>
              <a:pathLst>
                <a:path extrusionOk="0" h="7130" w="1238">
                  <a:moveTo>
                    <a:pt x="0" y="0"/>
                  </a:moveTo>
                  <a:lnTo>
                    <a:pt x="0" y="6171"/>
                  </a:lnTo>
                  <a:lnTo>
                    <a:pt x="645" y="7129"/>
                  </a:lnTo>
                  <a:lnTo>
                    <a:pt x="1238" y="6171"/>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2"/>
            <p:cNvSpPr/>
            <p:nvPr/>
          </p:nvSpPr>
          <p:spPr>
            <a:xfrm>
              <a:off x="7917463" y="2456950"/>
              <a:ext cx="30975" cy="45350"/>
            </a:xfrm>
            <a:custGeom>
              <a:rect b="b" l="l" r="r" t="t"/>
              <a:pathLst>
                <a:path extrusionOk="0" h="1814" w="1239">
                  <a:moveTo>
                    <a:pt x="297" y="0"/>
                  </a:moveTo>
                  <a:lnTo>
                    <a:pt x="1" y="576"/>
                  </a:lnTo>
                  <a:lnTo>
                    <a:pt x="576" y="1813"/>
                  </a:lnTo>
                  <a:lnTo>
                    <a:pt x="1238" y="576"/>
                  </a:lnTo>
                  <a:lnTo>
                    <a:pt x="8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2"/>
            <p:cNvSpPr/>
            <p:nvPr/>
          </p:nvSpPr>
          <p:spPr>
            <a:xfrm>
              <a:off x="7815938" y="2226425"/>
              <a:ext cx="23550" cy="230550"/>
            </a:xfrm>
            <a:custGeom>
              <a:rect b="b" l="l" r="r" t="t"/>
              <a:pathLst>
                <a:path extrusionOk="0" h="9222" w="942">
                  <a:moveTo>
                    <a:pt x="0" y="0"/>
                  </a:moveTo>
                  <a:lnTo>
                    <a:pt x="0" y="9221"/>
                  </a:lnTo>
                  <a:lnTo>
                    <a:pt x="942" y="8280"/>
                  </a:lnTo>
                  <a:lnTo>
                    <a:pt x="9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2"/>
            <p:cNvSpPr/>
            <p:nvPr/>
          </p:nvSpPr>
          <p:spPr>
            <a:xfrm>
              <a:off x="7862988" y="2226425"/>
              <a:ext cx="21825" cy="230550"/>
            </a:xfrm>
            <a:custGeom>
              <a:rect b="b" l="l" r="r" t="t"/>
              <a:pathLst>
                <a:path extrusionOk="0" h="9222" w="873">
                  <a:moveTo>
                    <a:pt x="1" y="0"/>
                  </a:moveTo>
                  <a:lnTo>
                    <a:pt x="1" y="8280"/>
                  </a:lnTo>
                  <a:lnTo>
                    <a:pt x="873" y="9221"/>
                  </a:lnTo>
                  <a:lnTo>
                    <a:pt x="8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2"/>
            <p:cNvSpPr/>
            <p:nvPr/>
          </p:nvSpPr>
          <p:spPr>
            <a:xfrm>
              <a:off x="7815938" y="2079125"/>
              <a:ext cx="68875" cy="147325"/>
            </a:xfrm>
            <a:custGeom>
              <a:rect b="b" l="l" r="r" t="t"/>
              <a:pathLst>
                <a:path extrusionOk="0" h="5893" w="2755">
                  <a:moveTo>
                    <a:pt x="0" y="1"/>
                  </a:moveTo>
                  <a:lnTo>
                    <a:pt x="0" y="5892"/>
                  </a:lnTo>
                  <a:lnTo>
                    <a:pt x="2755" y="5892"/>
                  </a:lnTo>
                  <a:lnTo>
                    <a:pt x="275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2"/>
            <p:cNvSpPr/>
            <p:nvPr/>
          </p:nvSpPr>
          <p:spPr>
            <a:xfrm>
              <a:off x="7901338" y="2395075"/>
              <a:ext cx="61475" cy="14825"/>
            </a:xfrm>
            <a:custGeom>
              <a:rect b="b" l="l" r="r" t="t"/>
              <a:pathLst>
                <a:path extrusionOk="0" h="593" w="2459">
                  <a:moveTo>
                    <a:pt x="1" y="0"/>
                  </a:moveTo>
                  <a:lnTo>
                    <a:pt x="1" y="593"/>
                  </a:lnTo>
                  <a:lnTo>
                    <a:pt x="2459" y="593"/>
                  </a:lnTo>
                  <a:lnTo>
                    <a:pt x="24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2"/>
            <p:cNvSpPr/>
            <p:nvPr/>
          </p:nvSpPr>
          <p:spPr>
            <a:xfrm>
              <a:off x="7910063" y="2310100"/>
              <a:ext cx="45775" cy="78025"/>
            </a:xfrm>
            <a:custGeom>
              <a:rect b="b" l="l" r="r" t="t"/>
              <a:pathLst>
                <a:path extrusionOk="0" h="3121" w="1831">
                  <a:moveTo>
                    <a:pt x="1" y="0"/>
                  </a:moveTo>
                  <a:lnTo>
                    <a:pt x="1" y="3120"/>
                  </a:lnTo>
                  <a:lnTo>
                    <a:pt x="593" y="3120"/>
                  </a:lnTo>
                  <a:lnTo>
                    <a:pt x="593" y="645"/>
                  </a:lnTo>
                  <a:lnTo>
                    <a:pt x="1238" y="645"/>
                  </a:lnTo>
                  <a:lnTo>
                    <a:pt x="1238" y="3120"/>
                  </a:lnTo>
                  <a:lnTo>
                    <a:pt x="1831" y="3120"/>
                  </a:lnTo>
                  <a:lnTo>
                    <a:pt x="1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2"/>
            <p:cNvSpPr/>
            <p:nvPr/>
          </p:nvSpPr>
          <p:spPr>
            <a:xfrm>
              <a:off x="7924888" y="2271750"/>
              <a:ext cx="14400" cy="30950"/>
            </a:xfrm>
            <a:custGeom>
              <a:rect b="b" l="l" r="r" t="t"/>
              <a:pathLst>
                <a:path extrusionOk="0" h="1238" w="576">
                  <a:moveTo>
                    <a:pt x="0" y="0"/>
                  </a:moveTo>
                  <a:lnTo>
                    <a:pt x="0" y="1238"/>
                  </a:lnTo>
                  <a:lnTo>
                    <a:pt x="575" y="1238"/>
                  </a:lnTo>
                  <a:lnTo>
                    <a:pt x="5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2"/>
            <p:cNvSpPr/>
            <p:nvPr/>
          </p:nvSpPr>
          <p:spPr>
            <a:xfrm>
              <a:off x="7971938" y="2388100"/>
              <a:ext cx="14400" cy="28775"/>
            </a:xfrm>
            <a:custGeom>
              <a:rect b="b" l="l" r="r" t="t"/>
              <a:pathLst>
                <a:path extrusionOk="0" h="1151" w="576">
                  <a:moveTo>
                    <a:pt x="1" y="0"/>
                  </a:moveTo>
                  <a:lnTo>
                    <a:pt x="1" y="1151"/>
                  </a:lnTo>
                  <a:lnTo>
                    <a:pt x="576" y="1151"/>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2"/>
            <p:cNvSpPr/>
            <p:nvPr/>
          </p:nvSpPr>
          <p:spPr>
            <a:xfrm>
              <a:off x="7910063" y="2416850"/>
              <a:ext cx="45775" cy="102000"/>
            </a:xfrm>
            <a:custGeom>
              <a:rect b="b" l="l" r="r" t="t"/>
              <a:pathLst>
                <a:path extrusionOk="0" h="4080" w="1831">
                  <a:moveTo>
                    <a:pt x="1238" y="1901"/>
                  </a:moveTo>
                  <a:lnTo>
                    <a:pt x="1238" y="2110"/>
                  </a:lnTo>
                  <a:lnTo>
                    <a:pt x="872" y="2772"/>
                  </a:lnTo>
                  <a:lnTo>
                    <a:pt x="593" y="2110"/>
                  </a:lnTo>
                  <a:lnTo>
                    <a:pt x="593" y="1901"/>
                  </a:lnTo>
                  <a:close/>
                  <a:moveTo>
                    <a:pt x="1" y="1"/>
                  </a:moveTo>
                  <a:lnTo>
                    <a:pt x="1" y="2267"/>
                  </a:lnTo>
                  <a:lnTo>
                    <a:pt x="872" y="4080"/>
                  </a:lnTo>
                  <a:lnTo>
                    <a:pt x="1831" y="2267"/>
                  </a:lnTo>
                  <a:lnTo>
                    <a:pt x="1831" y="1"/>
                  </a:lnTo>
                  <a:lnTo>
                    <a:pt x="1238" y="1"/>
                  </a:lnTo>
                  <a:lnTo>
                    <a:pt x="1238" y="1238"/>
                  </a:lnTo>
                  <a:lnTo>
                    <a:pt x="593" y="1238"/>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2"/>
            <p:cNvSpPr/>
            <p:nvPr/>
          </p:nvSpPr>
          <p:spPr>
            <a:xfrm>
              <a:off x="7786738" y="2402475"/>
              <a:ext cx="14400" cy="38375"/>
            </a:xfrm>
            <a:custGeom>
              <a:rect b="b" l="l" r="r" t="t"/>
              <a:pathLst>
                <a:path extrusionOk="0" h="1535" w="576">
                  <a:moveTo>
                    <a:pt x="0" y="1"/>
                  </a:moveTo>
                  <a:lnTo>
                    <a:pt x="0" y="1534"/>
                  </a:lnTo>
                  <a:lnTo>
                    <a:pt x="576" y="1534"/>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2"/>
            <p:cNvSpPr/>
            <p:nvPr/>
          </p:nvSpPr>
          <p:spPr>
            <a:xfrm>
              <a:off x="7842963" y="2026825"/>
              <a:ext cx="16575" cy="37950"/>
            </a:xfrm>
            <a:custGeom>
              <a:rect b="b" l="l" r="r" t="t"/>
              <a:pathLst>
                <a:path extrusionOk="0" h="1518" w="663">
                  <a:moveTo>
                    <a:pt x="0" y="1"/>
                  </a:moveTo>
                  <a:lnTo>
                    <a:pt x="0" y="1517"/>
                  </a:lnTo>
                  <a:lnTo>
                    <a:pt x="663" y="1517"/>
                  </a:lnTo>
                  <a:lnTo>
                    <a:pt x="6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2"/>
            <p:cNvSpPr/>
            <p:nvPr/>
          </p:nvSpPr>
          <p:spPr>
            <a:xfrm>
              <a:off x="7832063" y="2179350"/>
              <a:ext cx="14825" cy="16150"/>
            </a:xfrm>
            <a:custGeom>
              <a:rect b="b" l="l" r="r" t="t"/>
              <a:pathLst>
                <a:path extrusionOk="0" h="646" w="593">
                  <a:moveTo>
                    <a:pt x="0" y="1"/>
                  </a:moveTo>
                  <a:lnTo>
                    <a:pt x="0" y="646"/>
                  </a:lnTo>
                  <a:lnTo>
                    <a:pt x="593" y="646"/>
                  </a:lnTo>
                  <a:lnTo>
                    <a:pt x="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2"/>
            <p:cNvSpPr/>
            <p:nvPr/>
          </p:nvSpPr>
          <p:spPr>
            <a:xfrm>
              <a:off x="7855588" y="2179350"/>
              <a:ext cx="14850" cy="16150"/>
            </a:xfrm>
            <a:custGeom>
              <a:rect b="b" l="l" r="r" t="t"/>
              <a:pathLst>
                <a:path extrusionOk="0" h="646" w="594">
                  <a:moveTo>
                    <a:pt x="1" y="1"/>
                  </a:moveTo>
                  <a:lnTo>
                    <a:pt x="1" y="646"/>
                  </a:lnTo>
                  <a:lnTo>
                    <a:pt x="593" y="646"/>
                  </a:lnTo>
                  <a:lnTo>
                    <a:pt x="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2"/>
            <p:cNvSpPr/>
            <p:nvPr/>
          </p:nvSpPr>
          <p:spPr>
            <a:xfrm>
              <a:off x="7808538" y="2072150"/>
              <a:ext cx="85425" cy="444950"/>
            </a:xfrm>
            <a:custGeom>
              <a:rect b="b" l="l" r="r" t="t"/>
              <a:pathLst>
                <a:path extrusionOk="0" h="17798" w="3417">
                  <a:moveTo>
                    <a:pt x="2754" y="576"/>
                  </a:moveTo>
                  <a:lnTo>
                    <a:pt x="2754" y="5875"/>
                  </a:lnTo>
                  <a:lnTo>
                    <a:pt x="662" y="5875"/>
                  </a:lnTo>
                  <a:lnTo>
                    <a:pt x="662" y="576"/>
                  </a:lnTo>
                  <a:close/>
                  <a:moveTo>
                    <a:pt x="941" y="6468"/>
                  </a:moveTo>
                  <a:lnTo>
                    <a:pt x="941" y="14312"/>
                  </a:lnTo>
                  <a:lnTo>
                    <a:pt x="662" y="14660"/>
                  </a:lnTo>
                  <a:lnTo>
                    <a:pt x="662" y="6468"/>
                  </a:lnTo>
                  <a:close/>
                  <a:moveTo>
                    <a:pt x="2754" y="6468"/>
                  </a:moveTo>
                  <a:lnTo>
                    <a:pt x="2754" y="14660"/>
                  </a:lnTo>
                  <a:lnTo>
                    <a:pt x="2475" y="14312"/>
                  </a:lnTo>
                  <a:lnTo>
                    <a:pt x="2475" y="6468"/>
                  </a:lnTo>
                  <a:close/>
                  <a:moveTo>
                    <a:pt x="0" y="1"/>
                  </a:moveTo>
                  <a:lnTo>
                    <a:pt x="0" y="17798"/>
                  </a:lnTo>
                  <a:lnTo>
                    <a:pt x="662" y="17798"/>
                  </a:lnTo>
                  <a:lnTo>
                    <a:pt x="662" y="15462"/>
                  </a:lnTo>
                  <a:lnTo>
                    <a:pt x="1534" y="14591"/>
                  </a:lnTo>
                  <a:lnTo>
                    <a:pt x="1534" y="6468"/>
                  </a:lnTo>
                  <a:lnTo>
                    <a:pt x="1883" y="6468"/>
                  </a:lnTo>
                  <a:lnTo>
                    <a:pt x="1883" y="14591"/>
                  </a:lnTo>
                  <a:lnTo>
                    <a:pt x="3417" y="16125"/>
                  </a:lnTo>
                  <a:lnTo>
                    <a:pt x="34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2" name="Google Shape;2032;p42"/>
          <p:cNvSpPr/>
          <p:nvPr/>
        </p:nvSpPr>
        <p:spPr>
          <a:xfrm>
            <a:off x="6274138" y="2086525"/>
            <a:ext cx="278050" cy="61925"/>
          </a:xfrm>
          <a:custGeom>
            <a:rect b="b" l="l" r="r" t="t"/>
            <a:pathLst>
              <a:path extrusionOk="0" h="2477" w="11122">
                <a:moveTo>
                  <a:pt x="9745" y="1605"/>
                </a:moveTo>
                <a:cubicBezTo>
                  <a:pt x="9658" y="1674"/>
                  <a:pt x="9658" y="1744"/>
                  <a:pt x="9588" y="1884"/>
                </a:cubicBezTo>
                <a:lnTo>
                  <a:pt x="1535" y="1884"/>
                </a:lnTo>
                <a:cubicBezTo>
                  <a:pt x="1465" y="1744"/>
                  <a:pt x="1465" y="1674"/>
                  <a:pt x="1378" y="1605"/>
                </a:cubicBezTo>
                <a:close/>
                <a:moveTo>
                  <a:pt x="1" y="1"/>
                </a:moveTo>
                <a:lnTo>
                  <a:pt x="1" y="1605"/>
                </a:lnTo>
                <a:lnTo>
                  <a:pt x="297" y="1605"/>
                </a:lnTo>
                <a:cubicBezTo>
                  <a:pt x="663" y="1605"/>
                  <a:pt x="942" y="1814"/>
                  <a:pt x="942" y="2180"/>
                </a:cubicBezTo>
                <a:lnTo>
                  <a:pt x="942" y="2476"/>
                </a:lnTo>
                <a:lnTo>
                  <a:pt x="10181" y="2476"/>
                </a:lnTo>
                <a:lnTo>
                  <a:pt x="10181" y="2180"/>
                </a:lnTo>
                <a:cubicBezTo>
                  <a:pt x="10181" y="1814"/>
                  <a:pt x="10459" y="1605"/>
                  <a:pt x="10826" y="1605"/>
                </a:cubicBezTo>
                <a:lnTo>
                  <a:pt x="11122" y="1605"/>
                </a:lnTo>
                <a:lnTo>
                  <a:pt x="11122" y="1"/>
                </a:lnTo>
                <a:lnTo>
                  <a:pt x="10459" y="1"/>
                </a:lnTo>
                <a:lnTo>
                  <a:pt x="10459" y="942"/>
                </a:lnTo>
                <a:lnTo>
                  <a:pt x="593" y="942"/>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2"/>
          <p:cNvSpPr/>
          <p:nvPr/>
        </p:nvSpPr>
        <p:spPr>
          <a:xfrm>
            <a:off x="4809038" y="2048625"/>
            <a:ext cx="261500" cy="470225"/>
          </a:xfrm>
          <a:custGeom>
            <a:rect b="b" l="l" r="r" t="t"/>
            <a:pathLst>
              <a:path extrusionOk="0" h="18809" w="10460">
                <a:moveTo>
                  <a:pt x="9797" y="7409"/>
                </a:moveTo>
                <a:lnTo>
                  <a:pt x="9797" y="8350"/>
                </a:lnTo>
                <a:lnTo>
                  <a:pt x="646" y="8350"/>
                </a:lnTo>
                <a:lnTo>
                  <a:pt x="646" y="7409"/>
                </a:lnTo>
                <a:close/>
                <a:moveTo>
                  <a:pt x="3330" y="8995"/>
                </a:moveTo>
                <a:lnTo>
                  <a:pt x="3330" y="14817"/>
                </a:lnTo>
                <a:cubicBezTo>
                  <a:pt x="3330" y="15253"/>
                  <a:pt x="3051" y="15532"/>
                  <a:pt x="2616" y="15532"/>
                </a:cubicBezTo>
                <a:cubicBezTo>
                  <a:pt x="2180" y="15532"/>
                  <a:pt x="1884" y="15253"/>
                  <a:pt x="1884" y="14817"/>
                </a:cubicBezTo>
                <a:lnTo>
                  <a:pt x="1884" y="8995"/>
                </a:lnTo>
                <a:close/>
                <a:moveTo>
                  <a:pt x="8560" y="8995"/>
                </a:moveTo>
                <a:lnTo>
                  <a:pt x="8560" y="14817"/>
                </a:lnTo>
                <a:cubicBezTo>
                  <a:pt x="8560" y="15253"/>
                  <a:pt x="8281" y="15532"/>
                  <a:pt x="7845" y="15532"/>
                </a:cubicBezTo>
                <a:cubicBezTo>
                  <a:pt x="7409" y="15532"/>
                  <a:pt x="7113" y="15253"/>
                  <a:pt x="7113" y="14817"/>
                </a:cubicBezTo>
                <a:lnTo>
                  <a:pt x="7113" y="8995"/>
                </a:lnTo>
                <a:close/>
                <a:moveTo>
                  <a:pt x="7688" y="17937"/>
                </a:moveTo>
                <a:lnTo>
                  <a:pt x="7688" y="18146"/>
                </a:lnTo>
                <a:lnTo>
                  <a:pt x="2755" y="18146"/>
                </a:lnTo>
                <a:lnTo>
                  <a:pt x="2755" y="17937"/>
                </a:lnTo>
                <a:close/>
                <a:moveTo>
                  <a:pt x="1239" y="0"/>
                </a:moveTo>
                <a:lnTo>
                  <a:pt x="1239" y="6816"/>
                </a:lnTo>
                <a:lnTo>
                  <a:pt x="1" y="6816"/>
                </a:lnTo>
                <a:lnTo>
                  <a:pt x="1" y="8995"/>
                </a:lnTo>
                <a:lnTo>
                  <a:pt x="1239" y="8995"/>
                </a:lnTo>
                <a:lnTo>
                  <a:pt x="1239" y="14817"/>
                </a:lnTo>
                <a:cubicBezTo>
                  <a:pt x="1239" y="15601"/>
                  <a:pt x="1814" y="16194"/>
                  <a:pt x="2616" y="16194"/>
                </a:cubicBezTo>
                <a:cubicBezTo>
                  <a:pt x="3417" y="16194"/>
                  <a:pt x="3993" y="15601"/>
                  <a:pt x="3993" y="14817"/>
                </a:cubicBezTo>
                <a:lnTo>
                  <a:pt x="3993" y="8995"/>
                </a:lnTo>
                <a:lnTo>
                  <a:pt x="4934" y="8995"/>
                </a:lnTo>
                <a:lnTo>
                  <a:pt x="4934" y="17275"/>
                </a:lnTo>
                <a:lnTo>
                  <a:pt x="2110" y="17275"/>
                </a:lnTo>
                <a:lnTo>
                  <a:pt x="2110" y="18809"/>
                </a:lnTo>
                <a:lnTo>
                  <a:pt x="8351" y="18809"/>
                </a:lnTo>
                <a:lnTo>
                  <a:pt x="8351" y="17275"/>
                </a:lnTo>
                <a:lnTo>
                  <a:pt x="5509" y="17275"/>
                </a:lnTo>
                <a:lnTo>
                  <a:pt x="5509" y="8995"/>
                </a:lnTo>
                <a:lnTo>
                  <a:pt x="6468" y="8995"/>
                </a:lnTo>
                <a:lnTo>
                  <a:pt x="6468" y="14817"/>
                </a:lnTo>
                <a:cubicBezTo>
                  <a:pt x="6468" y="15601"/>
                  <a:pt x="7043" y="16194"/>
                  <a:pt x="7845" y="16194"/>
                </a:cubicBezTo>
                <a:cubicBezTo>
                  <a:pt x="8647" y="16194"/>
                  <a:pt x="9222" y="15601"/>
                  <a:pt x="9222" y="14817"/>
                </a:cubicBezTo>
                <a:lnTo>
                  <a:pt x="9222" y="8995"/>
                </a:lnTo>
                <a:lnTo>
                  <a:pt x="10460" y="8995"/>
                </a:lnTo>
                <a:lnTo>
                  <a:pt x="10460" y="6816"/>
                </a:lnTo>
                <a:lnTo>
                  <a:pt x="9222" y="6816"/>
                </a:lnTo>
                <a:lnTo>
                  <a:pt x="9222" y="0"/>
                </a:lnTo>
                <a:lnTo>
                  <a:pt x="8560" y="0"/>
                </a:lnTo>
                <a:lnTo>
                  <a:pt x="8560" y="6816"/>
                </a:lnTo>
                <a:lnTo>
                  <a:pt x="7113" y="6816"/>
                </a:lnTo>
                <a:lnTo>
                  <a:pt x="7113" y="0"/>
                </a:lnTo>
                <a:lnTo>
                  <a:pt x="6468" y="0"/>
                </a:lnTo>
                <a:lnTo>
                  <a:pt x="6468" y="6816"/>
                </a:lnTo>
                <a:lnTo>
                  <a:pt x="3993" y="6816"/>
                </a:lnTo>
                <a:lnTo>
                  <a:pt x="3993" y="0"/>
                </a:lnTo>
                <a:lnTo>
                  <a:pt x="3330" y="0"/>
                </a:lnTo>
                <a:lnTo>
                  <a:pt x="3330" y="6816"/>
                </a:lnTo>
                <a:lnTo>
                  <a:pt x="1884" y="6816"/>
                </a:lnTo>
                <a:lnTo>
                  <a:pt x="18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2"/>
          <p:cNvSpPr/>
          <p:nvPr/>
        </p:nvSpPr>
        <p:spPr>
          <a:xfrm>
            <a:off x="2651938" y="2397250"/>
            <a:ext cx="47075" cy="14400"/>
          </a:xfrm>
          <a:custGeom>
            <a:rect b="b" l="l" r="r" t="t"/>
            <a:pathLst>
              <a:path extrusionOk="0" h="576" w="1883">
                <a:moveTo>
                  <a:pt x="0" y="0"/>
                </a:moveTo>
                <a:lnTo>
                  <a:pt x="0" y="576"/>
                </a:lnTo>
                <a:lnTo>
                  <a:pt x="1883" y="576"/>
                </a:lnTo>
                <a:lnTo>
                  <a:pt x="18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5" name="Google Shape;2035;p42"/>
          <p:cNvGrpSpPr/>
          <p:nvPr/>
        </p:nvGrpSpPr>
        <p:grpSpPr>
          <a:xfrm>
            <a:off x="1010363" y="2794125"/>
            <a:ext cx="492000" cy="312475"/>
            <a:chOff x="1010363" y="2794125"/>
            <a:chExt cx="492000" cy="312475"/>
          </a:xfrm>
        </p:grpSpPr>
        <p:grpSp>
          <p:nvGrpSpPr>
            <p:cNvPr id="2036" name="Google Shape;2036;p42"/>
            <p:cNvGrpSpPr/>
            <p:nvPr/>
          </p:nvGrpSpPr>
          <p:grpSpPr>
            <a:xfrm>
              <a:off x="1010363" y="2794125"/>
              <a:ext cx="492000" cy="301575"/>
              <a:chOff x="1010363" y="2698875"/>
              <a:chExt cx="492000" cy="301575"/>
            </a:xfrm>
          </p:grpSpPr>
          <p:sp>
            <p:nvSpPr>
              <p:cNvPr id="2037" name="Google Shape;2037;p42"/>
              <p:cNvSpPr/>
              <p:nvPr/>
            </p:nvSpPr>
            <p:spPr>
              <a:xfrm>
                <a:off x="1172013" y="2938550"/>
                <a:ext cx="30975" cy="61900"/>
              </a:xfrm>
              <a:custGeom>
                <a:rect b="b" l="l" r="r" t="t"/>
                <a:pathLst>
                  <a:path extrusionOk="0" h="2476" w="1239">
                    <a:moveTo>
                      <a:pt x="1" y="0"/>
                    </a:moveTo>
                    <a:lnTo>
                      <a:pt x="1" y="2475"/>
                    </a:lnTo>
                    <a:lnTo>
                      <a:pt x="1239" y="2475"/>
                    </a:lnTo>
                    <a:lnTo>
                      <a:pt x="12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2"/>
              <p:cNvSpPr/>
              <p:nvPr/>
            </p:nvSpPr>
            <p:spPr>
              <a:xfrm>
                <a:off x="1162863" y="2891475"/>
                <a:ext cx="47100" cy="47100"/>
              </a:xfrm>
              <a:custGeom>
                <a:rect b="b" l="l" r="r" t="t"/>
                <a:pathLst>
                  <a:path extrusionOk="0" h="1884" w="1884">
                    <a:moveTo>
                      <a:pt x="942" y="1"/>
                    </a:moveTo>
                    <a:cubicBezTo>
                      <a:pt x="437" y="1"/>
                      <a:pt x="1" y="436"/>
                      <a:pt x="1" y="942"/>
                    </a:cubicBezTo>
                    <a:cubicBezTo>
                      <a:pt x="1" y="1447"/>
                      <a:pt x="437" y="1883"/>
                      <a:pt x="942" y="1883"/>
                    </a:cubicBezTo>
                    <a:cubicBezTo>
                      <a:pt x="1448" y="1883"/>
                      <a:pt x="1884" y="1447"/>
                      <a:pt x="1884" y="942"/>
                    </a:cubicBezTo>
                    <a:cubicBezTo>
                      <a:pt x="1884" y="436"/>
                      <a:pt x="1448" y="1"/>
                      <a:pt x="9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2"/>
              <p:cNvSpPr/>
              <p:nvPr/>
            </p:nvSpPr>
            <p:spPr>
              <a:xfrm>
                <a:off x="1402563" y="2706275"/>
                <a:ext cx="92825" cy="92850"/>
              </a:xfrm>
              <a:custGeom>
                <a:rect b="b" l="l" r="r" t="t"/>
                <a:pathLst>
                  <a:path extrusionOk="0" h="3714" w="3713">
                    <a:moveTo>
                      <a:pt x="1883" y="0"/>
                    </a:moveTo>
                    <a:cubicBezTo>
                      <a:pt x="802" y="0"/>
                      <a:pt x="0" y="872"/>
                      <a:pt x="0" y="1883"/>
                    </a:cubicBezTo>
                    <a:cubicBezTo>
                      <a:pt x="0" y="2911"/>
                      <a:pt x="802" y="3713"/>
                      <a:pt x="1883" y="3713"/>
                    </a:cubicBezTo>
                    <a:cubicBezTo>
                      <a:pt x="2911" y="3713"/>
                      <a:pt x="3713" y="2911"/>
                      <a:pt x="3713" y="1883"/>
                    </a:cubicBezTo>
                    <a:cubicBezTo>
                      <a:pt x="3713" y="872"/>
                      <a:pt x="2911" y="0"/>
                      <a:pt x="18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2"/>
              <p:cNvSpPr/>
              <p:nvPr/>
            </p:nvSpPr>
            <p:spPr>
              <a:xfrm>
                <a:off x="1402563" y="2753325"/>
                <a:ext cx="68875" cy="45800"/>
              </a:xfrm>
              <a:custGeom>
                <a:rect b="b" l="l" r="r" t="t"/>
                <a:pathLst>
                  <a:path extrusionOk="0" h="1832" w="2755">
                    <a:moveTo>
                      <a:pt x="296" y="1"/>
                    </a:moveTo>
                    <a:lnTo>
                      <a:pt x="0" y="594"/>
                    </a:lnTo>
                    <a:lnTo>
                      <a:pt x="296" y="960"/>
                    </a:lnTo>
                    <a:lnTo>
                      <a:pt x="1238" y="1831"/>
                    </a:lnTo>
                    <a:lnTo>
                      <a:pt x="2179" y="1831"/>
                    </a:lnTo>
                    <a:lnTo>
                      <a:pt x="2754" y="1535"/>
                    </a:lnTo>
                    <a:lnTo>
                      <a:pt x="2754" y="594"/>
                    </a:lnTo>
                    <a:lnTo>
                      <a:pt x="21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2"/>
              <p:cNvSpPr/>
              <p:nvPr/>
            </p:nvSpPr>
            <p:spPr>
              <a:xfrm>
                <a:off x="1017763" y="2706275"/>
                <a:ext cx="392225" cy="92850"/>
              </a:xfrm>
              <a:custGeom>
                <a:rect b="b" l="l" r="r" t="t"/>
                <a:pathLst>
                  <a:path extrusionOk="0" h="3714" w="15689">
                    <a:moveTo>
                      <a:pt x="1813" y="0"/>
                    </a:moveTo>
                    <a:cubicBezTo>
                      <a:pt x="802" y="0"/>
                      <a:pt x="0" y="872"/>
                      <a:pt x="0" y="1883"/>
                    </a:cubicBezTo>
                    <a:cubicBezTo>
                      <a:pt x="0" y="2911"/>
                      <a:pt x="802" y="3713"/>
                      <a:pt x="1813" y="3713"/>
                    </a:cubicBezTo>
                    <a:lnTo>
                      <a:pt x="15688" y="3713"/>
                    </a:lnTo>
                    <a:lnTo>
                      <a:pt x="156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2"/>
              <p:cNvSpPr/>
              <p:nvPr/>
            </p:nvSpPr>
            <p:spPr>
              <a:xfrm>
                <a:off x="1179438" y="2706275"/>
                <a:ext cx="85000" cy="92850"/>
              </a:xfrm>
              <a:custGeom>
                <a:rect b="b" l="l" r="r" t="t"/>
                <a:pathLst>
                  <a:path extrusionOk="0" h="3714" w="3400">
                    <a:moveTo>
                      <a:pt x="0" y="0"/>
                    </a:moveTo>
                    <a:lnTo>
                      <a:pt x="0" y="3713"/>
                    </a:lnTo>
                    <a:lnTo>
                      <a:pt x="3399" y="3713"/>
                    </a:lnTo>
                    <a:lnTo>
                      <a:pt x="33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2"/>
              <p:cNvSpPr/>
              <p:nvPr/>
            </p:nvSpPr>
            <p:spPr>
              <a:xfrm>
                <a:off x="1271813" y="2799100"/>
                <a:ext cx="14400" cy="16150"/>
              </a:xfrm>
              <a:custGeom>
                <a:rect b="b" l="l" r="r" t="t"/>
                <a:pathLst>
                  <a:path extrusionOk="0" h="646" w="576">
                    <a:moveTo>
                      <a:pt x="1" y="0"/>
                    </a:moveTo>
                    <a:lnTo>
                      <a:pt x="1" y="645"/>
                    </a:lnTo>
                    <a:lnTo>
                      <a:pt x="576" y="645"/>
                    </a:lnTo>
                    <a:lnTo>
                      <a:pt x="576" y="0"/>
                    </a:lnTo>
                    <a:close/>
                  </a:path>
                </a:pathLst>
              </a:custGeom>
              <a:solidFill>
                <a:srgbClr val="1D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2"/>
              <p:cNvSpPr/>
              <p:nvPr/>
            </p:nvSpPr>
            <p:spPr>
              <a:xfrm>
                <a:off x="1188138" y="2838750"/>
                <a:ext cx="98075" cy="76275"/>
              </a:xfrm>
              <a:custGeom>
                <a:rect b="b" l="l" r="r" t="t"/>
                <a:pathLst>
                  <a:path extrusionOk="0" h="3051" w="3923">
                    <a:moveTo>
                      <a:pt x="873" y="0"/>
                    </a:moveTo>
                    <a:cubicBezTo>
                      <a:pt x="524" y="0"/>
                      <a:pt x="228" y="157"/>
                      <a:pt x="1" y="367"/>
                    </a:cubicBezTo>
                    <a:lnTo>
                      <a:pt x="437" y="802"/>
                    </a:lnTo>
                    <a:cubicBezTo>
                      <a:pt x="524" y="663"/>
                      <a:pt x="733" y="593"/>
                      <a:pt x="873" y="593"/>
                    </a:cubicBezTo>
                    <a:cubicBezTo>
                      <a:pt x="1029" y="593"/>
                      <a:pt x="1169" y="663"/>
                      <a:pt x="1239" y="733"/>
                    </a:cubicBezTo>
                    <a:lnTo>
                      <a:pt x="1605" y="227"/>
                    </a:lnTo>
                    <a:cubicBezTo>
                      <a:pt x="1395" y="70"/>
                      <a:pt x="1169" y="0"/>
                      <a:pt x="873" y="0"/>
                    </a:cubicBezTo>
                    <a:close/>
                    <a:moveTo>
                      <a:pt x="3348" y="0"/>
                    </a:moveTo>
                    <a:lnTo>
                      <a:pt x="3348" y="1378"/>
                    </a:lnTo>
                    <a:lnTo>
                      <a:pt x="3923" y="1378"/>
                    </a:lnTo>
                    <a:lnTo>
                      <a:pt x="3923" y="0"/>
                    </a:lnTo>
                    <a:close/>
                    <a:moveTo>
                      <a:pt x="2110" y="1029"/>
                    </a:moveTo>
                    <a:lnTo>
                      <a:pt x="1465" y="1099"/>
                    </a:lnTo>
                    <a:lnTo>
                      <a:pt x="1465" y="1168"/>
                    </a:lnTo>
                    <a:lnTo>
                      <a:pt x="1465" y="1813"/>
                    </a:lnTo>
                    <a:cubicBezTo>
                      <a:pt x="1465" y="2110"/>
                      <a:pt x="1605" y="2336"/>
                      <a:pt x="1744" y="2545"/>
                    </a:cubicBezTo>
                    <a:lnTo>
                      <a:pt x="2267" y="2179"/>
                    </a:lnTo>
                    <a:cubicBezTo>
                      <a:pt x="2110" y="2110"/>
                      <a:pt x="2110" y="1970"/>
                      <a:pt x="2110" y="1813"/>
                    </a:cubicBezTo>
                    <a:lnTo>
                      <a:pt x="2110" y="1168"/>
                    </a:lnTo>
                    <a:lnTo>
                      <a:pt x="2110" y="1029"/>
                    </a:lnTo>
                    <a:close/>
                    <a:moveTo>
                      <a:pt x="3348" y="1970"/>
                    </a:moveTo>
                    <a:cubicBezTo>
                      <a:pt x="3278" y="2249"/>
                      <a:pt x="2982" y="2476"/>
                      <a:pt x="2703" y="2476"/>
                    </a:cubicBezTo>
                    <a:lnTo>
                      <a:pt x="2616" y="2406"/>
                    </a:lnTo>
                    <a:lnTo>
                      <a:pt x="2476" y="3051"/>
                    </a:lnTo>
                    <a:lnTo>
                      <a:pt x="2703" y="3051"/>
                    </a:lnTo>
                    <a:cubicBezTo>
                      <a:pt x="3278" y="3051"/>
                      <a:pt x="3784" y="2685"/>
                      <a:pt x="3923" y="2179"/>
                    </a:cubicBezTo>
                    <a:lnTo>
                      <a:pt x="3348" y="197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2"/>
              <p:cNvSpPr/>
              <p:nvPr/>
            </p:nvSpPr>
            <p:spPr>
              <a:xfrm>
                <a:off x="1172013" y="2746375"/>
                <a:ext cx="14425" cy="14400"/>
              </a:xfrm>
              <a:custGeom>
                <a:rect b="b" l="l" r="r" t="t"/>
                <a:pathLst>
                  <a:path extrusionOk="0" h="576" w="577">
                    <a:moveTo>
                      <a:pt x="1" y="0"/>
                    </a:moveTo>
                    <a:lnTo>
                      <a:pt x="1" y="575"/>
                    </a:lnTo>
                    <a:lnTo>
                      <a:pt x="576" y="575"/>
                    </a:lnTo>
                    <a:lnTo>
                      <a:pt x="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2"/>
              <p:cNvSpPr/>
              <p:nvPr/>
            </p:nvSpPr>
            <p:spPr>
              <a:xfrm>
                <a:off x="1193813" y="2746375"/>
                <a:ext cx="16150" cy="14400"/>
              </a:xfrm>
              <a:custGeom>
                <a:rect b="b" l="l" r="r" t="t"/>
                <a:pathLst>
                  <a:path extrusionOk="0" h="576" w="646">
                    <a:moveTo>
                      <a:pt x="1" y="0"/>
                    </a:moveTo>
                    <a:lnTo>
                      <a:pt x="1" y="575"/>
                    </a:lnTo>
                    <a:lnTo>
                      <a:pt x="646" y="575"/>
                    </a:lnTo>
                    <a:lnTo>
                      <a:pt x="6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2"/>
              <p:cNvSpPr/>
              <p:nvPr/>
            </p:nvSpPr>
            <p:spPr>
              <a:xfrm>
                <a:off x="1217338" y="2746375"/>
                <a:ext cx="16600" cy="14400"/>
              </a:xfrm>
              <a:custGeom>
                <a:rect b="b" l="l" r="r" t="t"/>
                <a:pathLst>
                  <a:path extrusionOk="0" h="576" w="664">
                    <a:moveTo>
                      <a:pt x="1" y="0"/>
                    </a:moveTo>
                    <a:lnTo>
                      <a:pt x="1" y="575"/>
                    </a:lnTo>
                    <a:lnTo>
                      <a:pt x="663" y="575"/>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2"/>
              <p:cNvSpPr/>
              <p:nvPr/>
            </p:nvSpPr>
            <p:spPr>
              <a:xfrm>
                <a:off x="1240888" y="2746375"/>
                <a:ext cx="14825" cy="14400"/>
              </a:xfrm>
              <a:custGeom>
                <a:rect b="b" l="l" r="r" t="t"/>
                <a:pathLst>
                  <a:path extrusionOk="0" h="576" w="593">
                    <a:moveTo>
                      <a:pt x="0" y="0"/>
                    </a:moveTo>
                    <a:lnTo>
                      <a:pt x="0" y="575"/>
                    </a:lnTo>
                    <a:lnTo>
                      <a:pt x="593" y="575"/>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2"/>
              <p:cNvSpPr/>
              <p:nvPr/>
            </p:nvSpPr>
            <p:spPr>
              <a:xfrm>
                <a:off x="1179438" y="2908050"/>
                <a:ext cx="14400" cy="14400"/>
              </a:xfrm>
              <a:custGeom>
                <a:rect b="b" l="l" r="r" t="t"/>
                <a:pathLst>
                  <a:path extrusionOk="0" h="576" w="576">
                    <a:moveTo>
                      <a:pt x="0" y="0"/>
                    </a:moveTo>
                    <a:lnTo>
                      <a:pt x="0" y="575"/>
                    </a:lnTo>
                    <a:lnTo>
                      <a:pt x="576" y="575"/>
                    </a:lnTo>
                    <a:lnTo>
                      <a:pt x="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2"/>
              <p:cNvSpPr/>
              <p:nvPr/>
            </p:nvSpPr>
            <p:spPr>
              <a:xfrm>
                <a:off x="1010363" y="2698875"/>
                <a:ext cx="492000" cy="107225"/>
              </a:xfrm>
              <a:custGeom>
                <a:rect b="b" l="l" r="r" t="t"/>
                <a:pathLst>
                  <a:path extrusionOk="0" h="4289" w="19680">
                    <a:moveTo>
                      <a:pt x="17571" y="593"/>
                    </a:moveTo>
                    <a:cubicBezTo>
                      <a:pt x="18373" y="593"/>
                      <a:pt x="19105" y="1307"/>
                      <a:pt x="19105" y="2179"/>
                    </a:cubicBezTo>
                    <a:cubicBezTo>
                      <a:pt x="19105" y="2545"/>
                      <a:pt x="18965" y="2841"/>
                      <a:pt x="18739" y="3138"/>
                    </a:cubicBezTo>
                    <a:cubicBezTo>
                      <a:pt x="18739" y="2406"/>
                      <a:pt x="18233" y="1900"/>
                      <a:pt x="17571" y="1900"/>
                    </a:cubicBezTo>
                    <a:lnTo>
                      <a:pt x="16054" y="1900"/>
                    </a:lnTo>
                    <a:cubicBezTo>
                      <a:pt x="16194" y="1168"/>
                      <a:pt x="16786" y="593"/>
                      <a:pt x="17571" y="593"/>
                    </a:cubicBezTo>
                    <a:close/>
                    <a:moveTo>
                      <a:pt x="6833" y="593"/>
                    </a:moveTo>
                    <a:cubicBezTo>
                      <a:pt x="6676" y="732"/>
                      <a:pt x="6537" y="959"/>
                      <a:pt x="6397" y="1098"/>
                    </a:cubicBezTo>
                    <a:cubicBezTo>
                      <a:pt x="6240" y="1395"/>
                      <a:pt x="6171" y="1830"/>
                      <a:pt x="6171" y="2179"/>
                    </a:cubicBezTo>
                    <a:cubicBezTo>
                      <a:pt x="6171" y="2772"/>
                      <a:pt x="6397" y="3347"/>
                      <a:pt x="6833" y="3713"/>
                    </a:cubicBezTo>
                    <a:lnTo>
                      <a:pt x="2109" y="3713"/>
                    </a:lnTo>
                    <a:cubicBezTo>
                      <a:pt x="1307" y="3713"/>
                      <a:pt x="575" y="3051"/>
                      <a:pt x="575" y="2179"/>
                    </a:cubicBezTo>
                    <a:cubicBezTo>
                      <a:pt x="575" y="1307"/>
                      <a:pt x="1307" y="593"/>
                      <a:pt x="2109" y="593"/>
                    </a:cubicBezTo>
                    <a:close/>
                    <a:moveTo>
                      <a:pt x="10162" y="593"/>
                    </a:moveTo>
                    <a:cubicBezTo>
                      <a:pt x="9814" y="1029"/>
                      <a:pt x="9517" y="1534"/>
                      <a:pt x="9517" y="2179"/>
                    </a:cubicBezTo>
                    <a:cubicBezTo>
                      <a:pt x="9517" y="2772"/>
                      <a:pt x="9814" y="3347"/>
                      <a:pt x="10162" y="3713"/>
                    </a:cubicBezTo>
                    <a:lnTo>
                      <a:pt x="8280" y="3713"/>
                    </a:lnTo>
                    <a:cubicBezTo>
                      <a:pt x="7408" y="3713"/>
                      <a:pt x="6763" y="3051"/>
                      <a:pt x="6763" y="2179"/>
                    </a:cubicBezTo>
                    <a:cubicBezTo>
                      <a:pt x="6763" y="1900"/>
                      <a:pt x="6833" y="1604"/>
                      <a:pt x="6972" y="1395"/>
                    </a:cubicBezTo>
                    <a:cubicBezTo>
                      <a:pt x="7269" y="959"/>
                      <a:pt x="7774" y="593"/>
                      <a:pt x="8280" y="593"/>
                    </a:cubicBezTo>
                    <a:close/>
                    <a:moveTo>
                      <a:pt x="16054" y="593"/>
                    </a:moveTo>
                    <a:cubicBezTo>
                      <a:pt x="15618" y="1029"/>
                      <a:pt x="15392" y="1534"/>
                      <a:pt x="15392" y="2179"/>
                    </a:cubicBezTo>
                    <a:cubicBezTo>
                      <a:pt x="15392" y="2772"/>
                      <a:pt x="15618" y="3347"/>
                      <a:pt x="16054" y="3713"/>
                    </a:cubicBezTo>
                    <a:lnTo>
                      <a:pt x="11696" y="3713"/>
                    </a:lnTo>
                    <a:cubicBezTo>
                      <a:pt x="10825" y="3713"/>
                      <a:pt x="10162" y="3051"/>
                      <a:pt x="10162" y="2179"/>
                    </a:cubicBezTo>
                    <a:cubicBezTo>
                      <a:pt x="10162" y="1307"/>
                      <a:pt x="10825" y="593"/>
                      <a:pt x="11696" y="593"/>
                    </a:cubicBezTo>
                    <a:close/>
                    <a:moveTo>
                      <a:pt x="17571" y="2475"/>
                    </a:moveTo>
                    <a:cubicBezTo>
                      <a:pt x="17867" y="2475"/>
                      <a:pt x="18163" y="2772"/>
                      <a:pt x="18163" y="3138"/>
                    </a:cubicBezTo>
                    <a:cubicBezTo>
                      <a:pt x="18163" y="3417"/>
                      <a:pt x="17867" y="3713"/>
                      <a:pt x="17571" y="3713"/>
                    </a:cubicBezTo>
                    <a:cubicBezTo>
                      <a:pt x="16786" y="3713"/>
                      <a:pt x="16194" y="3207"/>
                      <a:pt x="16054" y="2475"/>
                    </a:cubicBezTo>
                    <a:close/>
                    <a:moveTo>
                      <a:pt x="2109" y="0"/>
                    </a:moveTo>
                    <a:cubicBezTo>
                      <a:pt x="941" y="0"/>
                      <a:pt x="0" y="959"/>
                      <a:pt x="0" y="2179"/>
                    </a:cubicBezTo>
                    <a:cubicBezTo>
                      <a:pt x="0" y="3347"/>
                      <a:pt x="941" y="4288"/>
                      <a:pt x="2109" y="4288"/>
                    </a:cubicBezTo>
                    <a:lnTo>
                      <a:pt x="17571" y="4288"/>
                    </a:lnTo>
                    <a:cubicBezTo>
                      <a:pt x="18739" y="4288"/>
                      <a:pt x="19680" y="3347"/>
                      <a:pt x="19680" y="2179"/>
                    </a:cubicBezTo>
                    <a:cubicBezTo>
                      <a:pt x="19680" y="959"/>
                      <a:pt x="18739" y="0"/>
                      <a:pt x="175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2"/>
              <p:cNvSpPr/>
              <p:nvPr/>
            </p:nvSpPr>
            <p:spPr>
              <a:xfrm>
                <a:off x="1271813" y="2807800"/>
                <a:ext cx="14400" cy="14850"/>
              </a:xfrm>
              <a:custGeom>
                <a:rect b="b" l="l" r="r" t="t"/>
                <a:pathLst>
                  <a:path extrusionOk="0" h="594" w="576">
                    <a:moveTo>
                      <a:pt x="1" y="1"/>
                    </a:moveTo>
                    <a:lnTo>
                      <a:pt x="1" y="594"/>
                    </a:lnTo>
                    <a:lnTo>
                      <a:pt x="576" y="594"/>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2" name="Google Shape;2052;p42"/>
            <p:cNvSpPr/>
            <p:nvPr/>
          </p:nvSpPr>
          <p:spPr>
            <a:xfrm>
              <a:off x="1155463" y="2963200"/>
              <a:ext cx="61900" cy="143400"/>
            </a:xfrm>
            <a:custGeom>
              <a:rect b="b" l="l" r="r" t="t"/>
              <a:pathLst>
                <a:path extrusionOk="0" h="5736" w="2476">
                  <a:moveTo>
                    <a:pt x="1238" y="1238"/>
                  </a:moveTo>
                  <a:cubicBezTo>
                    <a:pt x="1604" y="1238"/>
                    <a:pt x="1901" y="1517"/>
                    <a:pt x="1901" y="1883"/>
                  </a:cubicBezTo>
                  <a:cubicBezTo>
                    <a:pt x="1901" y="2249"/>
                    <a:pt x="1604" y="2545"/>
                    <a:pt x="1238" y="2545"/>
                  </a:cubicBezTo>
                  <a:cubicBezTo>
                    <a:pt x="872" y="2545"/>
                    <a:pt x="663" y="2249"/>
                    <a:pt x="663" y="1883"/>
                  </a:cubicBezTo>
                  <a:cubicBezTo>
                    <a:pt x="663" y="1517"/>
                    <a:pt x="872" y="1238"/>
                    <a:pt x="1238" y="1238"/>
                  </a:cubicBezTo>
                  <a:close/>
                  <a:moveTo>
                    <a:pt x="1604" y="3051"/>
                  </a:moveTo>
                  <a:lnTo>
                    <a:pt x="1604" y="4794"/>
                  </a:lnTo>
                  <a:lnTo>
                    <a:pt x="1238" y="4654"/>
                  </a:lnTo>
                  <a:lnTo>
                    <a:pt x="959" y="4794"/>
                  </a:lnTo>
                  <a:lnTo>
                    <a:pt x="959" y="3051"/>
                  </a:lnTo>
                  <a:cubicBezTo>
                    <a:pt x="1029" y="3121"/>
                    <a:pt x="1168" y="3121"/>
                    <a:pt x="1238" y="3121"/>
                  </a:cubicBezTo>
                  <a:cubicBezTo>
                    <a:pt x="1395" y="3121"/>
                    <a:pt x="1465" y="3121"/>
                    <a:pt x="1604" y="3051"/>
                  </a:cubicBezTo>
                  <a:close/>
                  <a:moveTo>
                    <a:pt x="959" y="0"/>
                  </a:moveTo>
                  <a:lnTo>
                    <a:pt x="959" y="732"/>
                  </a:lnTo>
                  <a:cubicBezTo>
                    <a:pt x="436" y="802"/>
                    <a:pt x="1" y="1308"/>
                    <a:pt x="1" y="1883"/>
                  </a:cubicBezTo>
                  <a:cubicBezTo>
                    <a:pt x="1" y="2179"/>
                    <a:pt x="157" y="2476"/>
                    <a:pt x="367" y="2685"/>
                  </a:cubicBezTo>
                  <a:lnTo>
                    <a:pt x="367" y="5735"/>
                  </a:lnTo>
                  <a:lnTo>
                    <a:pt x="1238" y="5299"/>
                  </a:lnTo>
                  <a:lnTo>
                    <a:pt x="2180" y="5735"/>
                  </a:lnTo>
                  <a:lnTo>
                    <a:pt x="2180" y="2685"/>
                  </a:lnTo>
                  <a:cubicBezTo>
                    <a:pt x="2406" y="2476"/>
                    <a:pt x="2476" y="2179"/>
                    <a:pt x="2476" y="1883"/>
                  </a:cubicBezTo>
                  <a:cubicBezTo>
                    <a:pt x="2476" y="1308"/>
                    <a:pt x="2110" y="802"/>
                    <a:pt x="1535" y="732"/>
                  </a:cubicBezTo>
                  <a:lnTo>
                    <a:pt x="15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3" name="Google Shape;2053;p42"/>
          <p:cNvSpPr/>
          <p:nvPr/>
        </p:nvSpPr>
        <p:spPr>
          <a:xfrm>
            <a:off x="7739663" y="2919625"/>
            <a:ext cx="294175" cy="16150"/>
          </a:xfrm>
          <a:custGeom>
            <a:rect b="b" l="l" r="r" t="t"/>
            <a:pathLst>
              <a:path extrusionOk="0" h="646" w="11767">
                <a:moveTo>
                  <a:pt x="1" y="0"/>
                </a:moveTo>
                <a:lnTo>
                  <a:pt x="1" y="645"/>
                </a:lnTo>
                <a:lnTo>
                  <a:pt x="11767" y="645"/>
                </a:lnTo>
                <a:lnTo>
                  <a:pt x="117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4" name="Google Shape;2054;p42"/>
          <p:cNvGrpSpPr/>
          <p:nvPr/>
        </p:nvGrpSpPr>
        <p:grpSpPr>
          <a:xfrm>
            <a:off x="7095163" y="3382300"/>
            <a:ext cx="108950" cy="493750"/>
            <a:chOff x="7095163" y="3382300"/>
            <a:chExt cx="108950" cy="493750"/>
          </a:xfrm>
        </p:grpSpPr>
        <p:grpSp>
          <p:nvGrpSpPr>
            <p:cNvPr id="2055" name="Google Shape;2055;p42"/>
            <p:cNvGrpSpPr/>
            <p:nvPr/>
          </p:nvGrpSpPr>
          <p:grpSpPr>
            <a:xfrm>
              <a:off x="7095163" y="3389250"/>
              <a:ext cx="108950" cy="486800"/>
              <a:chOff x="7095163" y="3341625"/>
              <a:chExt cx="108950" cy="486800"/>
            </a:xfrm>
          </p:grpSpPr>
          <p:sp>
            <p:nvSpPr>
              <p:cNvPr id="2056" name="Google Shape;2056;p42"/>
              <p:cNvSpPr/>
              <p:nvPr/>
            </p:nvSpPr>
            <p:spPr>
              <a:xfrm>
                <a:off x="7125663" y="3728600"/>
                <a:ext cx="47525" cy="76300"/>
              </a:xfrm>
              <a:custGeom>
                <a:rect b="b" l="l" r="r" t="t"/>
                <a:pathLst>
                  <a:path extrusionOk="0" h="3052" w="1901">
                    <a:moveTo>
                      <a:pt x="0" y="1"/>
                    </a:moveTo>
                    <a:lnTo>
                      <a:pt x="366" y="2476"/>
                    </a:lnTo>
                    <a:lnTo>
                      <a:pt x="959" y="3051"/>
                    </a:lnTo>
                    <a:lnTo>
                      <a:pt x="1604" y="2476"/>
                    </a:lnTo>
                    <a:lnTo>
                      <a:pt x="1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2"/>
              <p:cNvSpPr/>
              <p:nvPr/>
            </p:nvSpPr>
            <p:spPr>
              <a:xfrm>
                <a:off x="7134813" y="3341625"/>
                <a:ext cx="30950" cy="61925"/>
              </a:xfrm>
              <a:custGeom>
                <a:rect b="b" l="l" r="r" t="t"/>
                <a:pathLst>
                  <a:path extrusionOk="0" h="2477" w="1238">
                    <a:moveTo>
                      <a:pt x="0" y="1"/>
                    </a:moveTo>
                    <a:lnTo>
                      <a:pt x="0" y="2476"/>
                    </a:lnTo>
                    <a:lnTo>
                      <a:pt x="1238" y="2476"/>
                    </a:lnTo>
                    <a:lnTo>
                      <a:pt x="12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2"/>
              <p:cNvSpPr/>
              <p:nvPr/>
            </p:nvSpPr>
            <p:spPr>
              <a:xfrm>
                <a:off x="7111288" y="3403525"/>
                <a:ext cx="76275" cy="47075"/>
              </a:xfrm>
              <a:custGeom>
                <a:rect b="b" l="l" r="r" t="t"/>
                <a:pathLst>
                  <a:path extrusionOk="0" h="1883" w="3051">
                    <a:moveTo>
                      <a:pt x="0" y="0"/>
                    </a:moveTo>
                    <a:lnTo>
                      <a:pt x="0" y="1883"/>
                    </a:lnTo>
                    <a:lnTo>
                      <a:pt x="3051" y="1883"/>
                    </a:lnTo>
                    <a:lnTo>
                      <a:pt x="30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2"/>
              <p:cNvSpPr/>
              <p:nvPr/>
            </p:nvSpPr>
            <p:spPr>
              <a:xfrm>
                <a:off x="7118688" y="3427050"/>
                <a:ext cx="61475" cy="30975"/>
              </a:xfrm>
              <a:custGeom>
                <a:rect b="b" l="l" r="r" t="t"/>
                <a:pathLst>
                  <a:path extrusionOk="0" h="1239" w="2459">
                    <a:moveTo>
                      <a:pt x="0" y="0"/>
                    </a:moveTo>
                    <a:lnTo>
                      <a:pt x="0" y="1238"/>
                    </a:lnTo>
                    <a:lnTo>
                      <a:pt x="2458" y="1238"/>
                    </a:lnTo>
                    <a:lnTo>
                      <a:pt x="24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2"/>
              <p:cNvSpPr/>
              <p:nvPr/>
            </p:nvSpPr>
            <p:spPr>
              <a:xfrm>
                <a:off x="7118688" y="3458000"/>
                <a:ext cx="61475" cy="270625"/>
              </a:xfrm>
              <a:custGeom>
                <a:rect b="b" l="l" r="r" t="t"/>
                <a:pathLst>
                  <a:path extrusionOk="0" h="10825" w="2459">
                    <a:moveTo>
                      <a:pt x="0" y="0"/>
                    </a:moveTo>
                    <a:lnTo>
                      <a:pt x="0" y="10825"/>
                    </a:lnTo>
                    <a:lnTo>
                      <a:pt x="2458" y="10825"/>
                    </a:lnTo>
                    <a:lnTo>
                      <a:pt x="2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2"/>
              <p:cNvSpPr/>
              <p:nvPr/>
            </p:nvSpPr>
            <p:spPr>
              <a:xfrm>
                <a:off x="7095163" y="3420075"/>
                <a:ext cx="108950" cy="408350"/>
              </a:xfrm>
              <a:custGeom>
                <a:rect b="b" l="l" r="r" t="t"/>
                <a:pathLst>
                  <a:path extrusionOk="0" h="16334" w="4358">
                    <a:moveTo>
                      <a:pt x="3120" y="576"/>
                    </a:moveTo>
                    <a:lnTo>
                      <a:pt x="3120" y="1221"/>
                    </a:lnTo>
                    <a:lnTo>
                      <a:pt x="1220" y="1221"/>
                    </a:lnTo>
                    <a:lnTo>
                      <a:pt x="1220" y="576"/>
                    </a:lnTo>
                    <a:close/>
                    <a:moveTo>
                      <a:pt x="3120" y="1813"/>
                    </a:moveTo>
                    <a:lnTo>
                      <a:pt x="3120" y="12045"/>
                    </a:lnTo>
                    <a:lnTo>
                      <a:pt x="1220" y="12045"/>
                    </a:lnTo>
                    <a:lnTo>
                      <a:pt x="1220" y="1813"/>
                    </a:lnTo>
                    <a:lnTo>
                      <a:pt x="1883" y="1813"/>
                    </a:lnTo>
                    <a:lnTo>
                      <a:pt x="1883" y="6171"/>
                    </a:lnTo>
                    <a:lnTo>
                      <a:pt x="2458" y="6171"/>
                    </a:lnTo>
                    <a:lnTo>
                      <a:pt x="2458" y="1813"/>
                    </a:lnTo>
                    <a:close/>
                    <a:moveTo>
                      <a:pt x="2824" y="12638"/>
                    </a:moveTo>
                    <a:lnTo>
                      <a:pt x="2824" y="14085"/>
                    </a:lnTo>
                    <a:lnTo>
                      <a:pt x="2318" y="14817"/>
                    </a:lnTo>
                    <a:lnTo>
                      <a:pt x="2022" y="14817"/>
                    </a:lnTo>
                    <a:lnTo>
                      <a:pt x="1586" y="14085"/>
                    </a:lnTo>
                    <a:lnTo>
                      <a:pt x="1586" y="12638"/>
                    </a:lnTo>
                    <a:close/>
                    <a:moveTo>
                      <a:pt x="645" y="1"/>
                    </a:moveTo>
                    <a:lnTo>
                      <a:pt x="645" y="1221"/>
                    </a:lnTo>
                    <a:lnTo>
                      <a:pt x="0" y="1221"/>
                    </a:lnTo>
                    <a:lnTo>
                      <a:pt x="0" y="1813"/>
                    </a:lnTo>
                    <a:lnTo>
                      <a:pt x="645" y="1813"/>
                    </a:lnTo>
                    <a:lnTo>
                      <a:pt x="645" y="12638"/>
                    </a:lnTo>
                    <a:lnTo>
                      <a:pt x="941" y="12638"/>
                    </a:lnTo>
                    <a:lnTo>
                      <a:pt x="941" y="14224"/>
                    </a:lnTo>
                    <a:lnTo>
                      <a:pt x="1743" y="15392"/>
                    </a:lnTo>
                    <a:lnTo>
                      <a:pt x="1883" y="15392"/>
                    </a:lnTo>
                    <a:lnTo>
                      <a:pt x="1883" y="16334"/>
                    </a:lnTo>
                    <a:lnTo>
                      <a:pt x="2458" y="16334"/>
                    </a:lnTo>
                    <a:lnTo>
                      <a:pt x="2458" y="15392"/>
                    </a:lnTo>
                    <a:lnTo>
                      <a:pt x="2685" y="15392"/>
                    </a:lnTo>
                    <a:lnTo>
                      <a:pt x="3399" y="14224"/>
                    </a:lnTo>
                    <a:lnTo>
                      <a:pt x="3399" y="12638"/>
                    </a:lnTo>
                    <a:lnTo>
                      <a:pt x="3696" y="12638"/>
                    </a:lnTo>
                    <a:lnTo>
                      <a:pt x="3696" y="1813"/>
                    </a:lnTo>
                    <a:lnTo>
                      <a:pt x="4358" y="1813"/>
                    </a:lnTo>
                    <a:lnTo>
                      <a:pt x="4358" y="1221"/>
                    </a:lnTo>
                    <a:lnTo>
                      <a:pt x="3696" y="1221"/>
                    </a:lnTo>
                    <a:lnTo>
                      <a:pt x="36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2"/>
              <p:cNvSpPr/>
              <p:nvPr/>
            </p:nvSpPr>
            <p:spPr>
              <a:xfrm>
                <a:off x="7134813" y="3628825"/>
                <a:ext cx="30950" cy="14400"/>
              </a:xfrm>
              <a:custGeom>
                <a:rect b="b" l="l" r="r" t="t"/>
                <a:pathLst>
                  <a:path extrusionOk="0" h="576" w="1238">
                    <a:moveTo>
                      <a:pt x="0" y="0"/>
                    </a:moveTo>
                    <a:lnTo>
                      <a:pt x="0" y="575"/>
                    </a:lnTo>
                    <a:lnTo>
                      <a:pt x="1238" y="575"/>
                    </a:lnTo>
                    <a:lnTo>
                      <a:pt x="12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3" name="Google Shape;2063;p42"/>
            <p:cNvSpPr/>
            <p:nvPr/>
          </p:nvSpPr>
          <p:spPr>
            <a:xfrm>
              <a:off x="7111288" y="3382300"/>
              <a:ext cx="76275" cy="78025"/>
            </a:xfrm>
            <a:custGeom>
              <a:rect b="b" l="l" r="r" t="t"/>
              <a:pathLst>
                <a:path extrusionOk="0" h="3121" w="3051">
                  <a:moveTo>
                    <a:pt x="1813" y="645"/>
                  </a:moveTo>
                  <a:lnTo>
                    <a:pt x="1813" y="2458"/>
                  </a:lnTo>
                  <a:lnTo>
                    <a:pt x="1238" y="2458"/>
                  </a:lnTo>
                  <a:lnTo>
                    <a:pt x="1238" y="645"/>
                  </a:lnTo>
                  <a:close/>
                  <a:moveTo>
                    <a:pt x="575" y="0"/>
                  </a:moveTo>
                  <a:lnTo>
                    <a:pt x="662" y="2458"/>
                  </a:lnTo>
                  <a:lnTo>
                    <a:pt x="0" y="2458"/>
                  </a:lnTo>
                  <a:lnTo>
                    <a:pt x="0" y="3120"/>
                  </a:lnTo>
                  <a:lnTo>
                    <a:pt x="3051" y="3120"/>
                  </a:lnTo>
                  <a:lnTo>
                    <a:pt x="3051" y="2458"/>
                  </a:lnTo>
                  <a:lnTo>
                    <a:pt x="2475" y="2458"/>
                  </a:lnTo>
                  <a:lnTo>
                    <a:pt x="24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4" name="Google Shape;2064;p42"/>
          <p:cNvGrpSpPr/>
          <p:nvPr/>
        </p:nvGrpSpPr>
        <p:grpSpPr>
          <a:xfrm>
            <a:off x="5522413" y="3382300"/>
            <a:ext cx="309000" cy="493750"/>
            <a:chOff x="5522413" y="3334675"/>
            <a:chExt cx="309000" cy="493750"/>
          </a:xfrm>
        </p:grpSpPr>
        <p:sp>
          <p:nvSpPr>
            <p:cNvPr id="2065" name="Google Shape;2065;p42"/>
            <p:cNvSpPr/>
            <p:nvPr/>
          </p:nvSpPr>
          <p:spPr>
            <a:xfrm>
              <a:off x="5529838" y="3341625"/>
              <a:ext cx="292425" cy="479400"/>
            </a:xfrm>
            <a:custGeom>
              <a:rect b="b" l="l" r="r" t="t"/>
              <a:pathLst>
                <a:path extrusionOk="0" h="19176" w="11697">
                  <a:moveTo>
                    <a:pt x="7984" y="15480"/>
                  </a:moveTo>
                  <a:cubicBezTo>
                    <a:pt x="8489" y="15480"/>
                    <a:pt x="8925" y="15916"/>
                    <a:pt x="8925" y="16421"/>
                  </a:cubicBezTo>
                  <a:cubicBezTo>
                    <a:pt x="8925" y="16927"/>
                    <a:pt x="8489" y="17293"/>
                    <a:pt x="7984" y="17293"/>
                  </a:cubicBezTo>
                  <a:cubicBezTo>
                    <a:pt x="7478" y="17293"/>
                    <a:pt x="7112" y="16927"/>
                    <a:pt x="7112" y="16421"/>
                  </a:cubicBezTo>
                  <a:cubicBezTo>
                    <a:pt x="7112" y="15916"/>
                    <a:pt x="7478" y="15480"/>
                    <a:pt x="7984" y="15480"/>
                  </a:cubicBezTo>
                  <a:close/>
                  <a:moveTo>
                    <a:pt x="0" y="1"/>
                  </a:moveTo>
                  <a:lnTo>
                    <a:pt x="0" y="8647"/>
                  </a:lnTo>
                  <a:lnTo>
                    <a:pt x="0" y="9884"/>
                  </a:lnTo>
                  <a:lnTo>
                    <a:pt x="0" y="19175"/>
                  </a:lnTo>
                  <a:lnTo>
                    <a:pt x="11697" y="19175"/>
                  </a:lnTo>
                  <a:lnTo>
                    <a:pt x="11400" y="16717"/>
                  </a:lnTo>
                  <a:lnTo>
                    <a:pt x="10459" y="15183"/>
                  </a:lnTo>
                  <a:lnTo>
                    <a:pt x="9221" y="13946"/>
                  </a:lnTo>
                  <a:lnTo>
                    <a:pt x="8925" y="11767"/>
                  </a:lnTo>
                  <a:lnTo>
                    <a:pt x="9884" y="10547"/>
                  </a:lnTo>
                  <a:lnTo>
                    <a:pt x="11697" y="9884"/>
                  </a:lnTo>
                  <a:lnTo>
                    <a:pt x="116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2"/>
            <p:cNvSpPr/>
            <p:nvPr/>
          </p:nvSpPr>
          <p:spPr>
            <a:xfrm>
              <a:off x="5584313" y="3389125"/>
              <a:ext cx="61900" cy="61475"/>
            </a:xfrm>
            <a:custGeom>
              <a:rect b="b" l="l" r="r" t="t"/>
              <a:pathLst>
                <a:path extrusionOk="0" h="2459" w="2476">
                  <a:moveTo>
                    <a:pt x="1238" y="1"/>
                  </a:moveTo>
                  <a:cubicBezTo>
                    <a:pt x="506" y="1"/>
                    <a:pt x="0" y="576"/>
                    <a:pt x="0" y="1239"/>
                  </a:cubicBezTo>
                  <a:cubicBezTo>
                    <a:pt x="0" y="1884"/>
                    <a:pt x="506" y="2459"/>
                    <a:pt x="1238" y="2459"/>
                  </a:cubicBezTo>
                  <a:cubicBezTo>
                    <a:pt x="1883" y="2459"/>
                    <a:pt x="2475" y="1884"/>
                    <a:pt x="2475" y="1239"/>
                  </a:cubicBezTo>
                  <a:cubicBezTo>
                    <a:pt x="2475" y="576"/>
                    <a:pt x="1883" y="1"/>
                    <a:pt x="12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2"/>
            <p:cNvSpPr/>
            <p:nvPr/>
          </p:nvSpPr>
          <p:spPr>
            <a:xfrm>
              <a:off x="5707638" y="3389125"/>
              <a:ext cx="61900" cy="61475"/>
            </a:xfrm>
            <a:custGeom>
              <a:rect b="b" l="l" r="r" t="t"/>
              <a:pathLst>
                <a:path extrusionOk="0" h="2459" w="2476">
                  <a:moveTo>
                    <a:pt x="1238" y="1"/>
                  </a:moveTo>
                  <a:cubicBezTo>
                    <a:pt x="506" y="1"/>
                    <a:pt x="0" y="576"/>
                    <a:pt x="0" y="1239"/>
                  </a:cubicBezTo>
                  <a:cubicBezTo>
                    <a:pt x="0" y="1884"/>
                    <a:pt x="506" y="2459"/>
                    <a:pt x="1238" y="2459"/>
                  </a:cubicBezTo>
                  <a:cubicBezTo>
                    <a:pt x="1900" y="2459"/>
                    <a:pt x="2475" y="1884"/>
                    <a:pt x="2475" y="1239"/>
                  </a:cubicBezTo>
                  <a:cubicBezTo>
                    <a:pt x="2475" y="576"/>
                    <a:pt x="1900" y="1"/>
                    <a:pt x="12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2"/>
            <p:cNvSpPr/>
            <p:nvPr/>
          </p:nvSpPr>
          <p:spPr>
            <a:xfrm>
              <a:off x="5584313" y="3496350"/>
              <a:ext cx="61900" cy="61450"/>
            </a:xfrm>
            <a:custGeom>
              <a:rect b="b" l="l" r="r" t="t"/>
              <a:pathLst>
                <a:path extrusionOk="0" h="2458" w="2476">
                  <a:moveTo>
                    <a:pt x="1238" y="0"/>
                  </a:moveTo>
                  <a:cubicBezTo>
                    <a:pt x="506" y="0"/>
                    <a:pt x="0" y="575"/>
                    <a:pt x="0" y="1220"/>
                  </a:cubicBezTo>
                  <a:cubicBezTo>
                    <a:pt x="0" y="1952"/>
                    <a:pt x="506" y="2458"/>
                    <a:pt x="1238" y="2458"/>
                  </a:cubicBezTo>
                  <a:cubicBezTo>
                    <a:pt x="1883" y="2458"/>
                    <a:pt x="2475" y="1952"/>
                    <a:pt x="2475" y="1220"/>
                  </a:cubicBezTo>
                  <a:cubicBezTo>
                    <a:pt x="2475" y="575"/>
                    <a:pt x="1883" y="0"/>
                    <a:pt x="12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2"/>
            <p:cNvSpPr/>
            <p:nvPr/>
          </p:nvSpPr>
          <p:spPr>
            <a:xfrm>
              <a:off x="5584313" y="3605275"/>
              <a:ext cx="61900" cy="61475"/>
            </a:xfrm>
            <a:custGeom>
              <a:rect b="b" l="l" r="r" t="t"/>
              <a:pathLst>
                <a:path extrusionOk="0" h="2459" w="2476">
                  <a:moveTo>
                    <a:pt x="1238" y="1"/>
                  </a:moveTo>
                  <a:cubicBezTo>
                    <a:pt x="506" y="1"/>
                    <a:pt x="0" y="506"/>
                    <a:pt x="0" y="1221"/>
                  </a:cubicBezTo>
                  <a:cubicBezTo>
                    <a:pt x="0" y="1883"/>
                    <a:pt x="506" y="2459"/>
                    <a:pt x="1238" y="2459"/>
                  </a:cubicBezTo>
                  <a:cubicBezTo>
                    <a:pt x="1883" y="2459"/>
                    <a:pt x="2475" y="1883"/>
                    <a:pt x="2475" y="1221"/>
                  </a:cubicBezTo>
                  <a:cubicBezTo>
                    <a:pt x="2475" y="506"/>
                    <a:pt x="1883" y="1"/>
                    <a:pt x="12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2"/>
            <p:cNvSpPr/>
            <p:nvPr/>
          </p:nvSpPr>
          <p:spPr>
            <a:xfrm>
              <a:off x="5584313" y="3712050"/>
              <a:ext cx="61900" cy="61900"/>
            </a:xfrm>
            <a:custGeom>
              <a:rect b="b" l="l" r="r" t="t"/>
              <a:pathLst>
                <a:path extrusionOk="0" h="2476" w="2476">
                  <a:moveTo>
                    <a:pt x="1238" y="0"/>
                  </a:moveTo>
                  <a:cubicBezTo>
                    <a:pt x="506" y="0"/>
                    <a:pt x="0" y="593"/>
                    <a:pt x="0" y="1238"/>
                  </a:cubicBezTo>
                  <a:cubicBezTo>
                    <a:pt x="0" y="1970"/>
                    <a:pt x="506" y="2476"/>
                    <a:pt x="1238" y="2476"/>
                  </a:cubicBezTo>
                  <a:cubicBezTo>
                    <a:pt x="1883" y="2476"/>
                    <a:pt x="2475" y="1970"/>
                    <a:pt x="2475" y="1238"/>
                  </a:cubicBezTo>
                  <a:cubicBezTo>
                    <a:pt x="2475" y="593"/>
                    <a:pt x="1883" y="0"/>
                    <a:pt x="12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2"/>
            <p:cNvSpPr/>
            <p:nvPr/>
          </p:nvSpPr>
          <p:spPr>
            <a:xfrm>
              <a:off x="5707638" y="3496350"/>
              <a:ext cx="61900" cy="61450"/>
            </a:xfrm>
            <a:custGeom>
              <a:rect b="b" l="l" r="r" t="t"/>
              <a:pathLst>
                <a:path extrusionOk="0" h="2458" w="2476">
                  <a:moveTo>
                    <a:pt x="1238" y="0"/>
                  </a:moveTo>
                  <a:cubicBezTo>
                    <a:pt x="506" y="0"/>
                    <a:pt x="0" y="575"/>
                    <a:pt x="0" y="1220"/>
                  </a:cubicBezTo>
                  <a:cubicBezTo>
                    <a:pt x="0" y="1952"/>
                    <a:pt x="506" y="2458"/>
                    <a:pt x="1238" y="2458"/>
                  </a:cubicBezTo>
                  <a:cubicBezTo>
                    <a:pt x="1900" y="2458"/>
                    <a:pt x="2475" y="1952"/>
                    <a:pt x="2475" y="1220"/>
                  </a:cubicBezTo>
                  <a:cubicBezTo>
                    <a:pt x="2475" y="575"/>
                    <a:pt x="1900" y="0"/>
                    <a:pt x="1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2"/>
            <p:cNvSpPr/>
            <p:nvPr/>
          </p:nvSpPr>
          <p:spPr>
            <a:xfrm>
              <a:off x="5522413" y="3334675"/>
              <a:ext cx="309000" cy="493750"/>
            </a:xfrm>
            <a:custGeom>
              <a:rect b="b" l="l" r="r" t="t"/>
              <a:pathLst>
                <a:path extrusionOk="0" h="19750" w="12360">
                  <a:moveTo>
                    <a:pt x="11697" y="645"/>
                  </a:moveTo>
                  <a:lnTo>
                    <a:pt x="11697" y="9866"/>
                  </a:lnTo>
                  <a:cubicBezTo>
                    <a:pt x="10181" y="10023"/>
                    <a:pt x="8943" y="11400"/>
                    <a:pt x="8943" y="13004"/>
                  </a:cubicBezTo>
                  <a:cubicBezTo>
                    <a:pt x="8943" y="14015"/>
                    <a:pt x="9449" y="15026"/>
                    <a:pt x="10390" y="15618"/>
                  </a:cubicBezTo>
                  <a:cubicBezTo>
                    <a:pt x="11192" y="16124"/>
                    <a:pt x="11697" y="17065"/>
                    <a:pt x="11697" y="18076"/>
                  </a:cubicBezTo>
                  <a:lnTo>
                    <a:pt x="11697" y="19174"/>
                  </a:lnTo>
                  <a:lnTo>
                    <a:pt x="594" y="19174"/>
                  </a:lnTo>
                  <a:lnTo>
                    <a:pt x="594" y="645"/>
                  </a:lnTo>
                  <a:close/>
                  <a:moveTo>
                    <a:pt x="1" y="0"/>
                  </a:moveTo>
                  <a:lnTo>
                    <a:pt x="1" y="19750"/>
                  </a:lnTo>
                  <a:lnTo>
                    <a:pt x="12360" y="19750"/>
                  </a:lnTo>
                  <a:lnTo>
                    <a:pt x="12360" y="18076"/>
                  </a:lnTo>
                  <a:cubicBezTo>
                    <a:pt x="12360" y="16839"/>
                    <a:pt x="11697" y="15688"/>
                    <a:pt x="10686" y="15026"/>
                  </a:cubicBezTo>
                  <a:cubicBezTo>
                    <a:pt x="9954" y="14590"/>
                    <a:pt x="9518" y="13788"/>
                    <a:pt x="9518" y="13004"/>
                  </a:cubicBezTo>
                  <a:cubicBezTo>
                    <a:pt x="9518" y="11609"/>
                    <a:pt x="10686" y="10528"/>
                    <a:pt x="11994" y="10528"/>
                  </a:cubicBezTo>
                  <a:lnTo>
                    <a:pt x="12360" y="10528"/>
                  </a:lnTo>
                  <a:lnTo>
                    <a:pt x="123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2"/>
            <p:cNvSpPr/>
            <p:nvPr/>
          </p:nvSpPr>
          <p:spPr>
            <a:xfrm>
              <a:off x="5576888" y="3381725"/>
              <a:ext cx="76300" cy="76300"/>
            </a:xfrm>
            <a:custGeom>
              <a:rect b="b" l="l" r="r" t="t"/>
              <a:pathLst>
                <a:path extrusionOk="0" h="3052" w="3052">
                  <a:moveTo>
                    <a:pt x="1535" y="576"/>
                  </a:moveTo>
                  <a:cubicBezTo>
                    <a:pt x="2040" y="576"/>
                    <a:pt x="2476" y="1012"/>
                    <a:pt x="2476" y="1535"/>
                  </a:cubicBezTo>
                  <a:cubicBezTo>
                    <a:pt x="2476" y="2040"/>
                    <a:pt x="2040" y="2476"/>
                    <a:pt x="1535" y="2476"/>
                  </a:cubicBezTo>
                  <a:cubicBezTo>
                    <a:pt x="1029" y="2476"/>
                    <a:pt x="593" y="2040"/>
                    <a:pt x="593" y="1535"/>
                  </a:cubicBezTo>
                  <a:cubicBezTo>
                    <a:pt x="593" y="1012"/>
                    <a:pt x="1029" y="576"/>
                    <a:pt x="1535" y="576"/>
                  </a:cubicBezTo>
                  <a:close/>
                  <a:moveTo>
                    <a:pt x="1535" y="1"/>
                  </a:moveTo>
                  <a:cubicBezTo>
                    <a:pt x="663" y="1"/>
                    <a:pt x="1" y="663"/>
                    <a:pt x="1" y="1535"/>
                  </a:cubicBezTo>
                  <a:cubicBezTo>
                    <a:pt x="1" y="2406"/>
                    <a:pt x="663" y="3051"/>
                    <a:pt x="1535" y="3051"/>
                  </a:cubicBezTo>
                  <a:cubicBezTo>
                    <a:pt x="2337" y="3051"/>
                    <a:pt x="3051" y="2406"/>
                    <a:pt x="3051" y="1535"/>
                  </a:cubicBezTo>
                  <a:cubicBezTo>
                    <a:pt x="3051" y="663"/>
                    <a:pt x="2337" y="1"/>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2"/>
            <p:cNvSpPr/>
            <p:nvPr/>
          </p:nvSpPr>
          <p:spPr>
            <a:xfrm>
              <a:off x="5576888" y="3488925"/>
              <a:ext cx="76300" cy="78025"/>
            </a:xfrm>
            <a:custGeom>
              <a:rect b="b" l="l" r="r" t="t"/>
              <a:pathLst>
                <a:path extrusionOk="0" h="3121" w="3052">
                  <a:moveTo>
                    <a:pt x="1535" y="646"/>
                  </a:moveTo>
                  <a:cubicBezTo>
                    <a:pt x="2040" y="646"/>
                    <a:pt x="2476" y="1012"/>
                    <a:pt x="2476" y="1517"/>
                  </a:cubicBezTo>
                  <a:cubicBezTo>
                    <a:pt x="2476" y="2040"/>
                    <a:pt x="2040" y="2476"/>
                    <a:pt x="1535" y="2476"/>
                  </a:cubicBezTo>
                  <a:cubicBezTo>
                    <a:pt x="1029" y="2476"/>
                    <a:pt x="593" y="2040"/>
                    <a:pt x="593" y="1517"/>
                  </a:cubicBezTo>
                  <a:cubicBezTo>
                    <a:pt x="593" y="1012"/>
                    <a:pt x="1029" y="646"/>
                    <a:pt x="1535" y="646"/>
                  </a:cubicBezTo>
                  <a:close/>
                  <a:moveTo>
                    <a:pt x="1535" y="1"/>
                  </a:moveTo>
                  <a:cubicBezTo>
                    <a:pt x="663" y="1"/>
                    <a:pt x="1" y="733"/>
                    <a:pt x="1" y="1517"/>
                  </a:cubicBezTo>
                  <a:cubicBezTo>
                    <a:pt x="1" y="2389"/>
                    <a:pt x="663" y="3121"/>
                    <a:pt x="1535" y="3121"/>
                  </a:cubicBezTo>
                  <a:cubicBezTo>
                    <a:pt x="2337" y="3121"/>
                    <a:pt x="3051" y="2389"/>
                    <a:pt x="3051" y="1517"/>
                  </a:cubicBezTo>
                  <a:cubicBezTo>
                    <a:pt x="3051" y="733"/>
                    <a:pt x="2337" y="1"/>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2"/>
            <p:cNvSpPr/>
            <p:nvPr/>
          </p:nvSpPr>
          <p:spPr>
            <a:xfrm>
              <a:off x="5700663" y="3381725"/>
              <a:ext cx="76275" cy="76300"/>
            </a:xfrm>
            <a:custGeom>
              <a:rect b="b" l="l" r="r" t="t"/>
              <a:pathLst>
                <a:path extrusionOk="0" h="3052" w="3051">
                  <a:moveTo>
                    <a:pt x="1517" y="576"/>
                  </a:moveTo>
                  <a:cubicBezTo>
                    <a:pt x="2022" y="576"/>
                    <a:pt x="2458" y="1012"/>
                    <a:pt x="2458" y="1535"/>
                  </a:cubicBezTo>
                  <a:cubicBezTo>
                    <a:pt x="2458" y="2040"/>
                    <a:pt x="2022" y="2476"/>
                    <a:pt x="1517" y="2476"/>
                  </a:cubicBezTo>
                  <a:cubicBezTo>
                    <a:pt x="1011" y="2476"/>
                    <a:pt x="575" y="2040"/>
                    <a:pt x="575" y="1535"/>
                  </a:cubicBezTo>
                  <a:cubicBezTo>
                    <a:pt x="575" y="1012"/>
                    <a:pt x="1011" y="576"/>
                    <a:pt x="1517" y="576"/>
                  </a:cubicBezTo>
                  <a:close/>
                  <a:moveTo>
                    <a:pt x="1517" y="1"/>
                  </a:moveTo>
                  <a:cubicBezTo>
                    <a:pt x="645" y="1"/>
                    <a:pt x="0" y="663"/>
                    <a:pt x="0" y="1535"/>
                  </a:cubicBezTo>
                  <a:cubicBezTo>
                    <a:pt x="0" y="2406"/>
                    <a:pt x="645" y="3051"/>
                    <a:pt x="1517" y="3051"/>
                  </a:cubicBezTo>
                  <a:cubicBezTo>
                    <a:pt x="2319" y="3051"/>
                    <a:pt x="3051" y="2406"/>
                    <a:pt x="3051" y="1535"/>
                  </a:cubicBezTo>
                  <a:cubicBezTo>
                    <a:pt x="3051" y="663"/>
                    <a:pt x="2319" y="1"/>
                    <a:pt x="15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2"/>
            <p:cNvSpPr/>
            <p:nvPr/>
          </p:nvSpPr>
          <p:spPr>
            <a:xfrm>
              <a:off x="5700663" y="3488925"/>
              <a:ext cx="76275" cy="78025"/>
            </a:xfrm>
            <a:custGeom>
              <a:rect b="b" l="l" r="r" t="t"/>
              <a:pathLst>
                <a:path extrusionOk="0" h="3121" w="3051">
                  <a:moveTo>
                    <a:pt x="1517" y="646"/>
                  </a:moveTo>
                  <a:cubicBezTo>
                    <a:pt x="2022" y="646"/>
                    <a:pt x="2458" y="1012"/>
                    <a:pt x="2458" y="1517"/>
                  </a:cubicBezTo>
                  <a:cubicBezTo>
                    <a:pt x="2458" y="2040"/>
                    <a:pt x="2022" y="2476"/>
                    <a:pt x="1517" y="2476"/>
                  </a:cubicBezTo>
                  <a:cubicBezTo>
                    <a:pt x="1011" y="2476"/>
                    <a:pt x="575" y="2040"/>
                    <a:pt x="575" y="1517"/>
                  </a:cubicBezTo>
                  <a:cubicBezTo>
                    <a:pt x="575" y="1012"/>
                    <a:pt x="1011" y="646"/>
                    <a:pt x="1517" y="646"/>
                  </a:cubicBezTo>
                  <a:close/>
                  <a:moveTo>
                    <a:pt x="1517" y="1"/>
                  </a:moveTo>
                  <a:cubicBezTo>
                    <a:pt x="645" y="1"/>
                    <a:pt x="0" y="733"/>
                    <a:pt x="0" y="1517"/>
                  </a:cubicBezTo>
                  <a:cubicBezTo>
                    <a:pt x="0" y="2389"/>
                    <a:pt x="645" y="3121"/>
                    <a:pt x="1517" y="3121"/>
                  </a:cubicBezTo>
                  <a:cubicBezTo>
                    <a:pt x="2319" y="3121"/>
                    <a:pt x="3051" y="2389"/>
                    <a:pt x="3051" y="1517"/>
                  </a:cubicBezTo>
                  <a:cubicBezTo>
                    <a:pt x="3051" y="733"/>
                    <a:pt x="2319" y="1"/>
                    <a:pt x="15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2"/>
            <p:cNvSpPr/>
            <p:nvPr/>
          </p:nvSpPr>
          <p:spPr>
            <a:xfrm>
              <a:off x="5576888" y="3597875"/>
              <a:ext cx="76300" cy="76275"/>
            </a:xfrm>
            <a:custGeom>
              <a:rect b="b" l="l" r="r" t="t"/>
              <a:pathLst>
                <a:path extrusionOk="0" h="3051" w="3052">
                  <a:moveTo>
                    <a:pt x="1535" y="576"/>
                  </a:moveTo>
                  <a:cubicBezTo>
                    <a:pt x="2040" y="576"/>
                    <a:pt x="2476" y="1011"/>
                    <a:pt x="2476" y="1517"/>
                  </a:cubicBezTo>
                  <a:cubicBezTo>
                    <a:pt x="2476" y="2040"/>
                    <a:pt x="2040" y="2476"/>
                    <a:pt x="1535" y="2476"/>
                  </a:cubicBezTo>
                  <a:cubicBezTo>
                    <a:pt x="1029" y="2476"/>
                    <a:pt x="593" y="2040"/>
                    <a:pt x="593" y="1517"/>
                  </a:cubicBezTo>
                  <a:cubicBezTo>
                    <a:pt x="593" y="1011"/>
                    <a:pt x="1029" y="576"/>
                    <a:pt x="1535" y="576"/>
                  </a:cubicBezTo>
                  <a:close/>
                  <a:moveTo>
                    <a:pt x="1535" y="0"/>
                  </a:moveTo>
                  <a:cubicBezTo>
                    <a:pt x="663" y="0"/>
                    <a:pt x="1" y="645"/>
                    <a:pt x="1" y="1517"/>
                  </a:cubicBezTo>
                  <a:cubicBezTo>
                    <a:pt x="1" y="2389"/>
                    <a:pt x="663" y="3051"/>
                    <a:pt x="1535" y="3051"/>
                  </a:cubicBezTo>
                  <a:cubicBezTo>
                    <a:pt x="2337" y="3051"/>
                    <a:pt x="3051" y="2389"/>
                    <a:pt x="3051" y="1517"/>
                  </a:cubicBezTo>
                  <a:cubicBezTo>
                    <a:pt x="3051" y="645"/>
                    <a:pt x="2337" y="0"/>
                    <a:pt x="15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2"/>
            <p:cNvSpPr/>
            <p:nvPr/>
          </p:nvSpPr>
          <p:spPr>
            <a:xfrm>
              <a:off x="5576888" y="3705075"/>
              <a:ext cx="76300" cy="76275"/>
            </a:xfrm>
            <a:custGeom>
              <a:rect b="b" l="l" r="r" t="t"/>
              <a:pathLst>
                <a:path extrusionOk="0" h="3051" w="3052">
                  <a:moveTo>
                    <a:pt x="1535" y="576"/>
                  </a:moveTo>
                  <a:cubicBezTo>
                    <a:pt x="2040" y="576"/>
                    <a:pt x="2476" y="1012"/>
                    <a:pt x="2476" y="1517"/>
                  </a:cubicBezTo>
                  <a:cubicBezTo>
                    <a:pt x="2476" y="2023"/>
                    <a:pt x="2040" y="2458"/>
                    <a:pt x="1535" y="2458"/>
                  </a:cubicBezTo>
                  <a:cubicBezTo>
                    <a:pt x="1029" y="2458"/>
                    <a:pt x="593" y="2023"/>
                    <a:pt x="593" y="1517"/>
                  </a:cubicBezTo>
                  <a:cubicBezTo>
                    <a:pt x="593" y="1012"/>
                    <a:pt x="1029" y="576"/>
                    <a:pt x="1535" y="576"/>
                  </a:cubicBezTo>
                  <a:close/>
                  <a:moveTo>
                    <a:pt x="1535" y="0"/>
                  </a:moveTo>
                  <a:cubicBezTo>
                    <a:pt x="663" y="0"/>
                    <a:pt x="1" y="715"/>
                    <a:pt x="1" y="1517"/>
                  </a:cubicBezTo>
                  <a:cubicBezTo>
                    <a:pt x="1" y="2389"/>
                    <a:pt x="663" y="3051"/>
                    <a:pt x="1535" y="3051"/>
                  </a:cubicBezTo>
                  <a:cubicBezTo>
                    <a:pt x="2337" y="3051"/>
                    <a:pt x="3051" y="2389"/>
                    <a:pt x="3051" y="1517"/>
                  </a:cubicBezTo>
                  <a:cubicBezTo>
                    <a:pt x="3051" y="715"/>
                    <a:pt x="2337" y="0"/>
                    <a:pt x="15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2"/>
            <p:cNvSpPr/>
            <p:nvPr/>
          </p:nvSpPr>
          <p:spPr>
            <a:xfrm>
              <a:off x="5700663" y="3721200"/>
              <a:ext cx="59725" cy="60150"/>
            </a:xfrm>
            <a:custGeom>
              <a:rect b="b" l="l" r="r" t="t"/>
              <a:pathLst>
                <a:path extrusionOk="0" h="2406" w="2389">
                  <a:moveTo>
                    <a:pt x="1151" y="593"/>
                  </a:moveTo>
                  <a:cubicBezTo>
                    <a:pt x="1517" y="593"/>
                    <a:pt x="1813" y="872"/>
                    <a:pt x="1813" y="1238"/>
                  </a:cubicBezTo>
                  <a:cubicBezTo>
                    <a:pt x="1813" y="1534"/>
                    <a:pt x="1517" y="1813"/>
                    <a:pt x="1151" y="1813"/>
                  </a:cubicBezTo>
                  <a:cubicBezTo>
                    <a:pt x="872" y="1813"/>
                    <a:pt x="575" y="1534"/>
                    <a:pt x="575" y="1238"/>
                  </a:cubicBezTo>
                  <a:cubicBezTo>
                    <a:pt x="575" y="872"/>
                    <a:pt x="872" y="593"/>
                    <a:pt x="1151" y="593"/>
                  </a:cubicBezTo>
                  <a:close/>
                  <a:moveTo>
                    <a:pt x="1151" y="0"/>
                  </a:moveTo>
                  <a:cubicBezTo>
                    <a:pt x="506" y="0"/>
                    <a:pt x="0" y="506"/>
                    <a:pt x="0" y="1238"/>
                  </a:cubicBezTo>
                  <a:cubicBezTo>
                    <a:pt x="0" y="1900"/>
                    <a:pt x="506" y="2406"/>
                    <a:pt x="1151" y="2406"/>
                  </a:cubicBezTo>
                  <a:cubicBezTo>
                    <a:pt x="1883" y="2406"/>
                    <a:pt x="2388" y="1900"/>
                    <a:pt x="2388" y="1238"/>
                  </a:cubicBezTo>
                  <a:cubicBezTo>
                    <a:pt x="2388" y="506"/>
                    <a:pt x="1883" y="0"/>
                    <a:pt x="1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0" name="Google Shape;2080;p42"/>
          <p:cNvGrpSpPr/>
          <p:nvPr/>
        </p:nvGrpSpPr>
        <p:grpSpPr>
          <a:xfrm>
            <a:off x="1202963" y="4060675"/>
            <a:ext cx="107225" cy="494200"/>
            <a:chOff x="1202963" y="4060675"/>
            <a:chExt cx="107225" cy="494200"/>
          </a:xfrm>
        </p:grpSpPr>
        <p:grpSp>
          <p:nvGrpSpPr>
            <p:cNvPr id="2081" name="Google Shape;2081;p42"/>
            <p:cNvGrpSpPr/>
            <p:nvPr/>
          </p:nvGrpSpPr>
          <p:grpSpPr>
            <a:xfrm>
              <a:off x="1202963" y="4060675"/>
              <a:ext cx="107225" cy="475900"/>
              <a:chOff x="1202963" y="4060675"/>
              <a:chExt cx="107225" cy="475900"/>
            </a:xfrm>
          </p:grpSpPr>
          <p:sp>
            <p:nvSpPr>
              <p:cNvPr id="2082" name="Google Shape;2082;p42"/>
              <p:cNvSpPr/>
              <p:nvPr/>
            </p:nvSpPr>
            <p:spPr>
              <a:xfrm>
                <a:off x="1240888" y="4491225"/>
                <a:ext cx="30950" cy="45350"/>
              </a:xfrm>
              <a:custGeom>
                <a:rect b="b" l="l" r="r" t="t"/>
                <a:pathLst>
                  <a:path extrusionOk="0" h="1814" w="1238">
                    <a:moveTo>
                      <a:pt x="296" y="0"/>
                    </a:moveTo>
                    <a:lnTo>
                      <a:pt x="0" y="297"/>
                    </a:lnTo>
                    <a:lnTo>
                      <a:pt x="593" y="1813"/>
                    </a:lnTo>
                    <a:lnTo>
                      <a:pt x="1238" y="297"/>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2"/>
              <p:cNvSpPr/>
              <p:nvPr/>
            </p:nvSpPr>
            <p:spPr>
              <a:xfrm>
                <a:off x="1209938" y="4429325"/>
                <a:ext cx="92850" cy="61925"/>
              </a:xfrm>
              <a:custGeom>
                <a:rect b="b" l="l" r="r" t="t"/>
                <a:pathLst>
                  <a:path extrusionOk="0" h="2477" w="3714">
                    <a:moveTo>
                      <a:pt x="297" y="1"/>
                    </a:moveTo>
                    <a:lnTo>
                      <a:pt x="1" y="594"/>
                    </a:lnTo>
                    <a:lnTo>
                      <a:pt x="1238" y="2476"/>
                    </a:lnTo>
                    <a:lnTo>
                      <a:pt x="2476" y="2476"/>
                    </a:lnTo>
                    <a:lnTo>
                      <a:pt x="2772" y="2110"/>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2"/>
              <p:cNvSpPr/>
              <p:nvPr/>
            </p:nvSpPr>
            <p:spPr>
              <a:xfrm>
                <a:off x="1209938" y="4068075"/>
                <a:ext cx="92850" cy="47100"/>
              </a:xfrm>
              <a:custGeom>
                <a:rect b="b" l="l" r="r" t="t"/>
                <a:pathLst>
                  <a:path extrusionOk="0" h="1884" w="3714">
                    <a:moveTo>
                      <a:pt x="1" y="1"/>
                    </a:moveTo>
                    <a:lnTo>
                      <a:pt x="1" y="1883"/>
                    </a:lnTo>
                    <a:lnTo>
                      <a:pt x="3713" y="1883"/>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1279238" y="4115150"/>
                <a:ext cx="23550" cy="307250"/>
              </a:xfrm>
              <a:custGeom>
                <a:rect b="b" l="l" r="r" t="t"/>
                <a:pathLst>
                  <a:path extrusionOk="0" h="12290" w="942">
                    <a:moveTo>
                      <a:pt x="0" y="0"/>
                    </a:moveTo>
                    <a:lnTo>
                      <a:pt x="0" y="12289"/>
                    </a:lnTo>
                    <a:lnTo>
                      <a:pt x="941" y="12289"/>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1209938" y="4115150"/>
                <a:ext cx="24000" cy="307250"/>
              </a:xfrm>
              <a:custGeom>
                <a:rect b="b" l="l" r="r" t="t"/>
                <a:pathLst>
                  <a:path extrusionOk="0" h="12290" w="960">
                    <a:moveTo>
                      <a:pt x="1" y="0"/>
                    </a:moveTo>
                    <a:lnTo>
                      <a:pt x="1" y="12289"/>
                    </a:lnTo>
                    <a:lnTo>
                      <a:pt x="959" y="12289"/>
                    </a:lnTo>
                    <a:lnTo>
                      <a:pt x="9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1233913" y="4115150"/>
                <a:ext cx="45350" cy="314200"/>
              </a:xfrm>
              <a:custGeom>
                <a:rect b="b" l="l" r="r" t="t"/>
                <a:pathLst>
                  <a:path extrusionOk="0" h="12568" w="1814">
                    <a:moveTo>
                      <a:pt x="0" y="0"/>
                    </a:moveTo>
                    <a:lnTo>
                      <a:pt x="0" y="12568"/>
                    </a:lnTo>
                    <a:lnTo>
                      <a:pt x="1813" y="12568"/>
                    </a:lnTo>
                    <a:lnTo>
                      <a:pt x="18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2"/>
              <p:cNvSpPr/>
              <p:nvPr/>
            </p:nvSpPr>
            <p:spPr>
              <a:xfrm>
                <a:off x="1202963" y="4106425"/>
                <a:ext cx="107225" cy="16150"/>
              </a:xfrm>
              <a:custGeom>
                <a:rect b="b" l="l" r="r" t="t"/>
                <a:pathLst>
                  <a:path extrusionOk="0" h="646" w="4289">
                    <a:moveTo>
                      <a:pt x="1" y="1"/>
                    </a:moveTo>
                    <a:lnTo>
                      <a:pt x="1" y="645"/>
                    </a:lnTo>
                    <a:lnTo>
                      <a:pt x="4289" y="645"/>
                    </a:lnTo>
                    <a:lnTo>
                      <a:pt x="42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2"/>
              <p:cNvSpPr/>
              <p:nvPr/>
            </p:nvSpPr>
            <p:spPr>
              <a:xfrm>
                <a:off x="1202963" y="4060675"/>
                <a:ext cx="107225" cy="38375"/>
              </a:xfrm>
              <a:custGeom>
                <a:rect b="b" l="l" r="r" t="t"/>
                <a:pathLst>
                  <a:path extrusionOk="0" h="1535" w="4289">
                    <a:moveTo>
                      <a:pt x="1" y="0"/>
                    </a:moveTo>
                    <a:lnTo>
                      <a:pt x="1" y="1534"/>
                    </a:lnTo>
                    <a:lnTo>
                      <a:pt x="576" y="1534"/>
                    </a:lnTo>
                    <a:lnTo>
                      <a:pt x="576" y="593"/>
                    </a:lnTo>
                    <a:lnTo>
                      <a:pt x="3696" y="593"/>
                    </a:lnTo>
                    <a:lnTo>
                      <a:pt x="3696" y="1534"/>
                    </a:lnTo>
                    <a:lnTo>
                      <a:pt x="4289" y="1534"/>
                    </a:lnTo>
                    <a:lnTo>
                      <a:pt x="4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0" name="Google Shape;2090;p42"/>
            <p:cNvSpPr/>
            <p:nvPr/>
          </p:nvSpPr>
          <p:spPr>
            <a:xfrm>
              <a:off x="1202963" y="4129950"/>
              <a:ext cx="107225" cy="424925"/>
            </a:xfrm>
            <a:custGeom>
              <a:rect b="b" l="l" r="r" t="t"/>
              <a:pathLst>
                <a:path extrusionOk="0" h="16997" w="4289">
                  <a:moveTo>
                    <a:pt x="3051" y="12046"/>
                  </a:moveTo>
                  <a:lnTo>
                    <a:pt x="3626" y="12412"/>
                  </a:lnTo>
                  <a:lnTo>
                    <a:pt x="2755" y="14085"/>
                  </a:lnTo>
                  <a:lnTo>
                    <a:pt x="1447" y="14085"/>
                  </a:lnTo>
                  <a:lnTo>
                    <a:pt x="646" y="12412"/>
                  </a:lnTo>
                  <a:lnTo>
                    <a:pt x="1238" y="12046"/>
                  </a:lnTo>
                  <a:lnTo>
                    <a:pt x="2110" y="12638"/>
                  </a:lnTo>
                  <a:lnTo>
                    <a:pt x="3051" y="12046"/>
                  </a:lnTo>
                  <a:close/>
                  <a:moveTo>
                    <a:pt x="2546" y="14748"/>
                  </a:moveTo>
                  <a:lnTo>
                    <a:pt x="2110" y="15532"/>
                  </a:lnTo>
                  <a:lnTo>
                    <a:pt x="1744" y="14748"/>
                  </a:lnTo>
                  <a:close/>
                  <a:moveTo>
                    <a:pt x="1" y="1"/>
                  </a:moveTo>
                  <a:lnTo>
                    <a:pt x="1" y="12342"/>
                  </a:lnTo>
                  <a:lnTo>
                    <a:pt x="2110" y="16996"/>
                  </a:lnTo>
                  <a:lnTo>
                    <a:pt x="4289" y="12342"/>
                  </a:lnTo>
                  <a:lnTo>
                    <a:pt x="4289" y="1"/>
                  </a:lnTo>
                  <a:lnTo>
                    <a:pt x="3696" y="1"/>
                  </a:lnTo>
                  <a:lnTo>
                    <a:pt x="3696" y="11697"/>
                  </a:lnTo>
                  <a:lnTo>
                    <a:pt x="3330" y="11470"/>
                  </a:lnTo>
                  <a:lnTo>
                    <a:pt x="3330" y="1"/>
                  </a:lnTo>
                  <a:lnTo>
                    <a:pt x="2755" y="1"/>
                  </a:lnTo>
                  <a:lnTo>
                    <a:pt x="2755" y="11470"/>
                  </a:lnTo>
                  <a:lnTo>
                    <a:pt x="2110" y="11906"/>
                  </a:lnTo>
                  <a:lnTo>
                    <a:pt x="1517" y="11470"/>
                  </a:lnTo>
                  <a:lnTo>
                    <a:pt x="1517" y="1"/>
                  </a:lnTo>
                  <a:lnTo>
                    <a:pt x="942" y="1"/>
                  </a:lnTo>
                  <a:lnTo>
                    <a:pt x="942" y="11470"/>
                  </a:lnTo>
                  <a:lnTo>
                    <a:pt x="576" y="11697"/>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1" name="Google Shape;2091;p42"/>
          <p:cNvSpPr/>
          <p:nvPr/>
        </p:nvSpPr>
        <p:spPr>
          <a:xfrm>
            <a:off x="2677213" y="4514750"/>
            <a:ext cx="105475" cy="14400"/>
          </a:xfrm>
          <a:custGeom>
            <a:rect b="b" l="l" r="r" t="t"/>
            <a:pathLst>
              <a:path extrusionOk="0" h="576" w="4219">
                <a:moveTo>
                  <a:pt x="0" y="0"/>
                </a:moveTo>
                <a:lnTo>
                  <a:pt x="0" y="576"/>
                </a:lnTo>
                <a:lnTo>
                  <a:pt x="4219" y="576"/>
                </a:lnTo>
                <a:lnTo>
                  <a:pt x="42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2" name="Google Shape;2092;p42"/>
          <p:cNvGrpSpPr/>
          <p:nvPr/>
        </p:nvGrpSpPr>
        <p:grpSpPr>
          <a:xfrm>
            <a:off x="3227613" y="4060675"/>
            <a:ext cx="477200" cy="494200"/>
            <a:chOff x="3227613" y="4060675"/>
            <a:chExt cx="477200" cy="494200"/>
          </a:xfrm>
        </p:grpSpPr>
        <p:sp>
          <p:nvSpPr>
            <p:cNvPr id="2093" name="Google Shape;2093;p42"/>
            <p:cNvSpPr/>
            <p:nvPr/>
          </p:nvSpPr>
          <p:spPr>
            <a:xfrm>
              <a:off x="3282063" y="4469425"/>
              <a:ext cx="54500" cy="78025"/>
            </a:xfrm>
            <a:custGeom>
              <a:rect b="b" l="l" r="r" t="t"/>
              <a:pathLst>
                <a:path extrusionOk="0" h="3121" w="2180">
                  <a:moveTo>
                    <a:pt x="1" y="1"/>
                  </a:moveTo>
                  <a:lnTo>
                    <a:pt x="1" y="3121"/>
                  </a:lnTo>
                  <a:lnTo>
                    <a:pt x="2180" y="3121"/>
                  </a:lnTo>
                  <a:lnTo>
                    <a:pt x="21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274663" y="4485550"/>
              <a:ext cx="68875" cy="69325"/>
            </a:xfrm>
            <a:custGeom>
              <a:rect b="b" l="l" r="r" t="t"/>
              <a:pathLst>
                <a:path extrusionOk="0" h="2773" w="2755">
                  <a:moveTo>
                    <a:pt x="1" y="1"/>
                  </a:moveTo>
                  <a:lnTo>
                    <a:pt x="1" y="2772"/>
                  </a:lnTo>
                  <a:lnTo>
                    <a:pt x="2755" y="2772"/>
                  </a:lnTo>
                  <a:lnTo>
                    <a:pt x="2755" y="1"/>
                  </a:lnTo>
                  <a:lnTo>
                    <a:pt x="2180" y="1"/>
                  </a:lnTo>
                  <a:lnTo>
                    <a:pt x="2180" y="2110"/>
                  </a:lnTo>
                  <a:lnTo>
                    <a:pt x="576" y="2110"/>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296463" y="4129950"/>
              <a:ext cx="339500" cy="23575"/>
            </a:xfrm>
            <a:custGeom>
              <a:rect b="b" l="l" r="r" t="t"/>
              <a:pathLst>
                <a:path extrusionOk="0" h="943" w="13580">
                  <a:moveTo>
                    <a:pt x="0" y="1"/>
                  </a:moveTo>
                  <a:lnTo>
                    <a:pt x="0" y="942"/>
                  </a:lnTo>
                  <a:lnTo>
                    <a:pt x="13579" y="942"/>
                  </a:lnTo>
                  <a:lnTo>
                    <a:pt x="135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258113" y="4445900"/>
              <a:ext cx="408775" cy="23550"/>
            </a:xfrm>
            <a:custGeom>
              <a:rect b="b" l="l" r="r" t="t"/>
              <a:pathLst>
                <a:path extrusionOk="0" h="942" w="16351">
                  <a:moveTo>
                    <a:pt x="0" y="0"/>
                  </a:moveTo>
                  <a:lnTo>
                    <a:pt x="0" y="942"/>
                  </a:lnTo>
                  <a:lnTo>
                    <a:pt x="16351" y="942"/>
                  </a:lnTo>
                  <a:lnTo>
                    <a:pt x="163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590613" y="4469425"/>
              <a:ext cx="52750" cy="78025"/>
            </a:xfrm>
            <a:custGeom>
              <a:rect b="b" l="l" r="r" t="t"/>
              <a:pathLst>
                <a:path extrusionOk="0" h="3121" w="2110">
                  <a:moveTo>
                    <a:pt x="0" y="1"/>
                  </a:moveTo>
                  <a:lnTo>
                    <a:pt x="0" y="3121"/>
                  </a:lnTo>
                  <a:lnTo>
                    <a:pt x="2109" y="3121"/>
                  </a:lnTo>
                  <a:lnTo>
                    <a:pt x="21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659463" y="4191400"/>
              <a:ext cx="38375" cy="78475"/>
            </a:xfrm>
            <a:custGeom>
              <a:rect b="b" l="l" r="r" t="t"/>
              <a:pathLst>
                <a:path extrusionOk="0" h="3139" w="1535">
                  <a:moveTo>
                    <a:pt x="0" y="1"/>
                  </a:moveTo>
                  <a:lnTo>
                    <a:pt x="0" y="3138"/>
                  </a:lnTo>
                  <a:lnTo>
                    <a:pt x="1534" y="3138"/>
                  </a:lnTo>
                  <a:lnTo>
                    <a:pt x="1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234563" y="4191400"/>
              <a:ext cx="38375" cy="78475"/>
            </a:xfrm>
            <a:custGeom>
              <a:rect b="b" l="l" r="r" t="t"/>
              <a:pathLst>
                <a:path extrusionOk="0" h="3139" w="1535">
                  <a:moveTo>
                    <a:pt x="1" y="1"/>
                  </a:moveTo>
                  <a:lnTo>
                    <a:pt x="1" y="3138"/>
                  </a:lnTo>
                  <a:lnTo>
                    <a:pt x="1535" y="3138"/>
                  </a:lnTo>
                  <a:lnTo>
                    <a:pt x="15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303863" y="4153500"/>
              <a:ext cx="324675" cy="168650"/>
            </a:xfrm>
            <a:custGeom>
              <a:rect b="b" l="l" r="r" t="t"/>
              <a:pathLst>
                <a:path extrusionOk="0" h="6746" w="12987">
                  <a:moveTo>
                    <a:pt x="1" y="0"/>
                  </a:moveTo>
                  <a:lnTo>
                    <a:pt x="1" y="6746"/>
                  </a:lnTo>
                  <a:lnTo>
                    <a:pt x="12987" y="6746"/>
                  </a:lnTo>
                  <a:lnTo>
                    <a:pt x="129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443313" y="4200550"/>
              <a:ext cx="45775" cy="21825"/>
            </a:xfrm>
            <a:custGeom>
              <a:rect b="b" l="l" r="r" t="t"/>
              <a:pathLst>
                <a:path extrusionOk="0" h="873" w="1831">
                  <a:moveTo>
                    <a:pt x="1" y="1"/>
                  </a:moveTo>
                  <a:lnTo>
                    <a:pt x="1" y="872"/>
                  </a:lnTo>
                  <a:lnTo>
                    <a:pt x="1831" y="872"/>
                  </a:lnTo>
                  <a:lnTo>
                    <a:pt x="1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3303863" y="4068075"/>
              <a:ext cx="324675" cy="61900"/>
            </a:xfrm>
            <a:custGeom>
              <a:rect b="b" l="l" r="r" t="t"/>
              <a:pathLst>
                <a:path extrusionOk="0" h="2476" w="12987">
                  <a:moveTo>
                    <a:pt x="1813" y="1"/>
                  </a:moveTo>
                  <a:cubicBezTo>
                    <a:pt x="785" y="1"/>
                    <a:pt x="1" y="802"/>
                    <a:pt x="1" y="1813"/>
                  </a:cubicBezTo>
                  <a:lnTo>
                    <a:pt x="1" y="2476"/>
                  </a:lnTo>
                  <a:lnTo>
                    <a:pt x="12987" y="2476"/>
                  </a:lnTo>
                  <a:lnTo>
                    <a:pt x="12987" y="1813"/>
                  </a:lnTo>
                  <a:cubicBezTo>
                    <a:pt x="12987" y="802"/>
                    <a:pt x="12202" y="1"/>
                    <a:pt x="11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3282063" y="4322125"/>
              <a:ext cx="361300" cy="123800"/>
            </a:xfrm>
            <a:custGeom>
              <a:rect b="b" l="l" r="r" t="t"/>
              <a:pathLst>
                <a:path extrusionOk="0" h="4952" w="14452">
                  <a:moveTo>
                    <a:pt x="1" y="1"/>
                  </a:moveTo>
                  <a:lnTo>
                    <a:pt x="1" y="4951"/>
                  </a:lnTo>
                  <a:lnTo>
                    <a:pt x="14451" y="4951"/>
                  </a:lnTo>
                  <a:lnTo>
                    <a:pt x="144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3312588" y="4353075"/>
              <a:ext cx="30950" cy="61900"/>
            </a:xfrm>
            <a:custGeom>
              <a:rect b="b" l="l" r="r" t="t"/>
              <a:pathLst>
                <a:path extrusionOk="0" h="2476" w="1238">
                  <a:moveTo>
                    <a:pt x="0" y="1"/>
                  </a:moveTo>
                  <a:lnTo>
                    <a:pt x="0" y="2476"/>
                  </a:lnTo>
                  <a:lnTo>
                    <a:pt x="1238" y="2476"/>
                  </a:lnTo>
                  <a:lnTo>
                    <a:pt x="1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2"/>
            <p:cNvSpPr/>
            <p:nvPr/>
          </p:nvSpPr>
          <p:spPr>
            <a:xfrm>
              <a:off x="3581463" y="4353075"/>
              <a:ext cx="30950" cy="61900"/>
            </a:xfrm>
            <a:custGeom>
              <a:rect b="b" l="l" r="r" t="t"/>
              <a:pathLst>
                <a:path extrusionOk="0" h="2476" w="1238">
                  <a:moveTo>
                    <a:pt x="0" y="1"/>
                  </a:moveTo>
                  <a:lnTo>
                    <a:pt x="0" y="2476"/>
                  </a:lnTo>
                  <a:lnTo>
                    <a:pt x="1238" y="2476"/>
                  </a:lnTo>
                  <a:lnTo>
                    <a:pt x="1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2"/>
            <p:cNvSpPr/>
            <p:nvPr/>
          </p:nvSpPr>
          <p:spPr>
            <a:xfrm>
              <a:off x="3272913" y="4315175"/>
              <a:ext cx="377425" cy="139900"/>
            </a:xfrm>
            <a:custGeom>
              <a:rect b="b" l="l" r="r" t="t"/>
              <a:pathLst>
                <a:path extrusionOk="0" h="5596" w="15097">
                  <a:moveTo>
                    <a:pt x="14521" y="645"/>
                  </a:moveTo>
                  <a:lnTo>
                    <a:pt x="14521" y="4933"/>
                  </a:lnTo>
                  <a:lnTo>
                    <a:pt x="646" y="4933"/>
                  </a:lnTo>
                  <a:lnTo>
                    <a:pt x="646" y="645"/>
                  </a:lnTo>
                  <a:close/>
                  <a:moveTo>
                    <a:pt x="1" y="0"/>
                  </a:moveTo>
                  <a:lnTo>
                    <a:pt x="1" y="5595"/>
                  </a:lnTo>
                  <a:lnTo>
                    <a:pt x="15096" y="5595"/>
                  </a:lnTo>
                  <a:lnTo>
                    <a:pt x="150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2"/>
            <p:cNvSpPr/>
            <p:nvPr/>
          </p:nvSpPr>
          <p:spPr>
            <a:xfrm>
              <a:off x="3258113" y="4462025"/>
              <a:ext cx="408775" cy="14825"/>
            </a:xfrm>
            <a:custGeom>
              <a:rect b="b" l="l" r="r" t="t"/>
              <a:pathLst>
                <a:path extrusionOk="0" h="593" w="16351">
                  <a:moveTo>
                    <a:pt x="0" y="0"/>
                  </a:moveTo>
                  <a:lnTo>
                    <a:pt x="0" y="593"/>
                  </a:lnTo>
                  <a:lnTo>
                    <a:pt x="16351" y="593"/>
                  </a:lnTo>
                  <a:lnTo>
                    <a:pt x="163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2"/>
            <p:cNvSpPr/>
            <p:nvPr/>
          </p:nvSpPr>
          <p:spPr>
            <a:xfrm>
              <a:off x="3303863" y="4346100"/>
              <a:ext cx="47100" cy="78025"/>
            </a:xfrm>
            <a:custGeom>
              <a:rect b="b" l="l" r="r" t="t"/>
              <a:pathLst>
                <a:path extrusionOk="0" h="3121" w="1884">
                  <a:moveTo>
                    <a:pt x="1221" y="646"/>
                  </a:moveTo>
                  <a:lnTo>
                    <a:pt x="1221" y="2458"/>
                  </a:lnTo>
                  <a:lnTo>
                    <a:pt x="645" y="2458"/>
                  </a:lnTo>
                  <a:lnTo>
                    <a:pt x="645" y="646"/>
                  </a:lnTo>
                  <a:close/>
                  <a:moveTo>
                    <a:pt x="1" y="1"/>
                  </a:moveTo>
                  <a:lnTo>
                    <a:pt x="1" y="3121"/>
                  </a:lnTo>
                  <a:lnTo>
                    <a:pt x="1883" y="3121"/>
                  </a:lnTo>
                  <a:lnTo>
                    <a:pt x="18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2"/>
            <p:cNvSpPr/>
            <p:nvPr/>
          </p:nvSpPr>
          <p:spPr>
            <a:xfrm>
              <a:off x="3574038" y="4346100"/>
              <a:ext cx="45800" cy="78025"/>
            </a:xfrm>
            <a:custGeom>
              <a:rect b="b" l="l" r="r" t="t"/>
              <a:pathLst>
                <a:path extrusionOk="0" h="3121" w="1832">
                  <a:moveTo>
                    <a:pt x="1238" y="646"/>
                  </a:moveTo>
                  <a:lnTo>
                    <a:pt x="1238" y="2458"/>
                  </a:lnTo>
                  <a:lnTo>
                    <a:pt x="594" y="2458"/>
                  </a:lnTo>
                  <a:lnTo>
                    <a:pt x="594" y="646"/>
                  </a:lnTo>
                  <a:close/>
                  <a:moveTo>
                    <a:pt x="1" y="1"/>
                  </a:moveTo>
                  <a:lnTo>
                    <a:pt x="1" y="3121"/>
                  </a:lnTo>
                  <a:lnTo>
                    <a:pt x="1831" y="3121"/>
                  </a:lnTo>
                  <a:lnTo>
                    <a:pt x="18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2"/>
            <p:cNvSpPr/>
            <p:nvPr/>
          </p:nvSpPr>
          <p:spPr>
            <a:xfrm>
              <a:off x="3519563" y="4269850"/>
              <a:ext cx="78475" cy="37925"/>
            </a:xfrm>
            <a:custGeom>
              <a:rect b="b" l="l" r="r" t="t"/>
              <a:pathLst>
                <a:path extrusionOk="0" h="1517" w="3139">
                  <a:moveTo>
                    <a:pt x="1605" y="0"/>
                  </a:moveTo>
                  <a:cubicBezTo>
                    <a:pt x="733" y="0"/>
                    <a:pt x="1" y="645"/>
                    <a:pt x="1" y="1517"/>
                  </a:cubicBezTo>
                  <a:lnTo>
                    <a:pt x="663" y="1517"/>
                  </a:lnTo>
                  <a:cubicBezTo>
                    <a:pt x="663" y="1011"/>
                    <a:pt x="1029" y="575"/>
                    <a:pt x="1605" y="575"/>
                  </a:cubicBezTo>
                  <a:cubicBezTo>
                    <a:pt x="2110" y="575"/>
                    <a:pt x="2476" y="1011"/>
                    <a:pt x="2476" y="1517"/>
                  </a:cubicBezTo>
                  <a:lnTo>
                    <a:pt x="3139" y="1517"/>
                  </a:lnTo>
                  <a:cubicBezTo>
                    <a:pt x="3139" y="645"/>
                    <a:pt x="2406" y="0"/>
                    <a:pt x="16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2"/>
            <p:cNvSpPr/>
            <p:nvPr/>
          </p:nvSpPr>
          <p:spPr>
            <a:xfrm>
              <a:off x="3581463" y="4485550"/>
              <a:ext cx="68875" cy="69325"/>
            </a:xfrm>
            <a:custGeom>
              <a:rect b="b" l="l" r="r" t="t"/>
              <a:pathLst>
                <a:path extrusionOk="0" h="2773" w="2755">
                  <a:moveTo>
                    <a:pt x="0" y="1"/>
                  </a:moveTo>
                  <a:lnTo>
                    <a:pt x="0" y="2772"/>
                  </a:lnTo>
                  <a:lnTo>
                    <a:pt x="2754" y="2772"/>
                  </a:lnTo>
                  <a:lnTo>
                    <a:pt x="2754" y="1"/>
                  </a:lnTo>
                  <a:lnTo>
                    <a:pt x="2179" y="1"/>
                  </a:lnTo>
                  <a:lnTo>
                    <a:pt x="2179" y="2110"/>
                  </a:lnTo>
                  <a:lnTo>
                    <a:pt x="663" y="2110"/>
                  </a:lnTo>
                  <a:lnTo>
                    <a:pt x="6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2"/>
            <p:cNvSpPr/>
            <p:nvPr/>
          </p:nvSpPr>
          <p:spPr>
            <a:xfrm>
              <a:off x="3296463" y="4060675"/>
              <a:ext cx="339500" cy="54500"/>
            </a:xfrm>
            <a:custGeom>
              <a:rect b="b" l="l" r="r" t="t"/>
              <a:pathLst>
                <a:path extrusionOk="0" h="2180" w="13580">
                  <a:moveTo>
                    <a:pt x="2179" y="0"/>
                  </a:moveTo>
                  <a:cubicBezTo>
                    <a:pt x="1011" y="0"/>
                    <a:pt x="0" y="959"/>
                    <a:pt x="0" y="2179"/>
                  </a:cubicBezTo>
                  <a:lnTo>
                    <a:pt x="645" y="2179"/>
                  </a:lnTo>
                  <a:cubicBezTo>
                    <a:pt x="645" y="1308"/>
                    <a:pt x="1308" y="663"/>
                    <a:pt x="2179" y="663"/>
                  </a:cubicBezTo>
                  <a:lnTo>
                    <a:pt x="11400" y="663"/>
                  </a:lnTo>
                  <a:cubicBezTo>
                    <a:pt x="12272" y="663"/>
                    <a:pt x="13004" y="1308"/>
                    <a:pt x="13004" y="2179"/>
                  </a:cubicBezTo>
                  <a:lnTo>
                    <a:pt x="13579" y="2179"/>
                  </a:lnTo>
                  <a:cubicBezTo>
                    <a:pt x="13579" y="959"/>
                    <a:pt x="12638" y="0"/>
                    <a:pt x="11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2"/>
            <p:cNvSpPr/>
            <p:nvPr/>
          </p:nvSpPr>
          <p:spPr>
            <a:xfrm>
              <a:off x="3227613" y="4146075"/>
              <a:ext cx="477200" cy="161700"/>
            </a:xfrm>
            <a:custGeom>
              <a:rect b="b" l="l" r="r" t="t"/>
              <a:pathLst>
                <a:path extrusionOk="0" h="6468" w="19088">
                  <a:moveTo>
                    <a:pt x="10162" y="2476"/>
                  </a:moveTo>
                  <a:lnTo>
                    <a:pt x="10162" y="2772"/>
                  </a:lnTo>
                  <a:lnTo>
                    <a:pt x="8925" y="2772"/>
                  </a:lnTo>
                  <a:lnTo>
                    <a:pt x="8925" y="2476"/>
                  </a:lnTo>
                  <a:close/>
                  <a:moveTo>
                    <a:pt x="1517" y="2110"/>
                  </a:moveTo>
                  <a:lnTo>
                    <a:pt x="1517" y="4655"/>
                  </a:lnTo>
                  <a:lnTo>
                    <a:pt x="575" y="4655"/>
                  </a:lnTo>
                  <a:lnTo>
                    <a:pt x="575" y="2110"/>
                  </a:lnTo>
                  <a:close/>
                  <a:moveTo>
                    <a:pt x="18512" y="2110"/>
                  </a:moveTo>
                  <a:lnTo>
                    <a:pt x="18512" y="4655"/>
                  </a:lnTo>
                  <a:lnTo>
                    <a:pt x="17571" y="4655"/>
                  </a:lnTo>
                  <a:lnTo>
                    <a:pt x="17571" y="2110"/>
                  </a:lnTo>
                  <a:close/>
                  <a:moveTo>
                    <a:pt x="2754" y="1"/>
                  </a:moveTo>
                  <a:lnTo>
                    <a:pt x="2754" y="2476"/>
                  </a:lnTo>
                  <a:lnTo>
                    <a:pt x="2179" y="2476"/>
                  </a:lnTo>
                  <a:lnTo>
                    <a:pt x="2179" y="1535"/>
                  </a:lnTo>
                  <a:lnTo>
                    <a:pt x="0" y="1535"/>
                  </a:lnTo>
                  <a:lnTo>
                    <a:pt x="0" y="5230"/>
                  </a:lnTo>
                  <a:lnTo>
                    <a:pt x="2179" y="5230"/>
                  </a:lnTo>
                  <a:lnTo>
                    <a:pt x="2179" y="3051"/>
                  </a:lnTo>
                  <a:lnTo>
                    <a:pt x="2754" y="3051"/>
                  </a:lnTo>
                  <a:lnTo>
                    <a:pt x="2754" y="6468"/>
                  </a:lnTo>
                  <a:lnTo>
                    <a:pt x="3399" y="6468"/>
                  </a:lnTo>
                  <a:lnTo>
                    <a:pt x="3399" y="593"/>
                  </a:lnTo>
                  <a:lnTo>
                    <a:pt x="9221" y="593"/>
                  </a:lnTo>
                  <a:lnTo>
                    <a:pt x="9221" y="1814"/>
                  </a:lnTo>
                  <a:lnTo>
                    <a:pt x="8350" y="1814"/>
                  </a:lnTo>
                  <a:lnTo>
                    <a:pt x="8350" y="3348"/>
                  </a:lnTo>
                  <a:lnTo>
                    <a:pt x="10738" y="3348"/>
                  </a:lnTo>
                  <a:lnTo>
                    <a:pt x="10738" y="1814"/>
                  </a:lnTo>
                  <a:lnTo>
                    <a:pt x="9866" y="1814"/>
                  </a:lnTo>
                  <a:lnTo>
                    <a:pt x="9866" y="593"/>
                  </a:lnTo>
                  <a:lnTo>
                    <a:pt x="15758" y="593"/>
                  </a:lnTo>
                  <a:lnTo>
                    <a:pt x="15758" y="6468"/>
                  </a:lnTo>
                  <a:lnTo>
                    <a:pt x="16333" y="6468"/>
                  </a:lnTo>
                  <a:lnTo>
                    <a:pt x="16333" y="3051"/>
                  </a:lnTo>
                  <a:lnTo>
                    <a:pt x="16995" y="3051"/>
                  </a:lnTo>
                  <a:lnTo>
                    <a:pt x="16995" y="5230"/>
                  </a:lnTo>
                  <a:lnTo>
                    <a:pt x="19087" y="5230"/>
                  </a:lnTo>
                  <a:lnTo>
                    <a:pt x="19087" y="1535"/>
                  </a:lnTo>
                  <a:lnTo>
                    <a:pt x="16995" y="1535"/>
                  </a:lnTo>
                  <a:lnTo>
                    <a:pt x="16995" y="2476"/>
                  </a:lnTo>
                  <a:lnTo>
                    <a:pt x="16333" y="2476"/>
                  </a:lnTo>
                  <a:lnTo>
                    <a:pt x="163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2"/>
            <p:cNvSpPr/>
            <p:nvPr/>
          </p:nvSpPr>
          <p:spPr>
            <a:xfrm>
              <a:off x="3374463" y="4346100"/>
              <a:ext cx="176075" cy="16150"/>
            </a:xfrm>
            <a:custGeom>
              <a:rect b="b" l="l" r="r" t="t"/>
              <a:pathLst>
                <a:path extrusionOk="0" h="646" w="7043">
                  <a:moveTo>
                    <a:pt x="0" y="1"/>
                  </a:moveTo>
                  <a:lnTo>
                    <a:pt x="0" y="646"/>
                  </a:lnTo>
                  <a:lnTo>
                    <a:pt x="7043" y="646"/>
                  </a:lnTo>
                  <a:lnTo>
                    <a:pt x="70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2"/>
            <p:cNvSpPr/>
            <p:nvPr/>
          </p:nvSpPr>
          <p:spPr>
            <a:xfrm>
              <a:off x="3374463" y="4376600"/>
              <a:ext cx="176075" cy="16600"/>
            </a:xfrm>
            <a:custGeom>
              <a:rect b="b" l="l" r="r" t="t"/>
              <a:pathLst>
                <a:path extrusionOk="0" h="664" w="7043">
                  <a:moveTo>
                    <a:pt x="0" y="1"/>
                  </a:moveTo>
                  <a:lnTo>
                    <a:pt x="0" y="663"/>
                  </a:lnTo>
                  <a:lnTo>
                    <a:pt x="7043" y="663"/>
                  </a:lnTo>
                  <a:lnTo>
                    <a:pt x="70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2"/>
            <p:cNvSpPr/>
            <p:nvPr/>
          </p:nvSpPr>
          <p:spPr>
            <a:xfrm>
              <a:off x="3374463" y="4407550"/>
              <a:ext cx="176075" cy="16575"/>
            </a:xfrm>
            <a:custGeom>
              <a:rect b="b" l="l" r="r" t="t"/>
              <a:pathLst>
                <a:path extrusionOk="0" h="663" w="7043">
                  <a:moveTo>
                    <a:pt x="0" y="0"/>
                  </a:moveTo>
                  <a:lnTo>
                    <a:pt x="0" y="663"/>
                  </a:lnTo>
                  <a:lnTo>
                    <a:pt x="7043" y="663"/>
                  </a:lnTo>
                  <a:lnTo>
                    <a:pt x="70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2"/>
            <p:cNvSpPr/>
            <p:nvPr/>
          </p:nvSpPr>
          <p:spPr>
            <a:xfrm>
              <a:off x="3338288" y="4178775"/>
              <a:ext cx="63650" cy="65375"/>
            </a:xfrm>
            <a:custGeom>
              <a:rect b="b" l="l" r="r" t="t"/>
              <a:pathLst>
                <a:path extrusionOk="0" h="2615" w="2546">
                  <a:moveTo>
                    <a:pt x="2110" y="0"/>
                  </a:moveTo>
                  <a:lnTo>
                    <a:pt x="1" y="2179"/>
                  </a:lnTo>
                  <a:lnTo>
                    <a:pt x="436" y="2615"/>
                  </a:lnTo>
                  <a:lnTo>
                    <a:pt x="2546" y="436"/>
                  </a:lnTo>
                  <a:lnTo>
                    <a:pt x="2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2"/>
            <p:cNvSpPr/>
            <p:nvPr/>
          </p:nvSpPr>
          <p:spPr>
            <a:xfrm>
              <a:off x="3345263" y="4237150"/>
              <a:ext cx="38375" cy="37950"/>
            </a:xfrm>
            <a:custGeom>
              <a:rect b="b" l="l" r="r" t="t"/>
              <a:pathLst>
                <a:path extrusionOk="0" h="1518" w="1535">
                  <a:moveTo>
                    <a:pt x="1099" y="1"/>
                  </a:moveTo>
                  <a:lnTo>
                    <a:pt x="0" y="1082"/>
                  </a:lnTo>
                  <a:lnTo>
                    <a:pt x="436" y="1517"/>
                  </a:lnTo>
                  <a:lnTo>
                    <a:pt x="1534" y="437"/>
                  </a:lnTo>
                  <a:lnTo>
                    <a:pt x="10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2"/>
            <p:cNvSpPr/>
            <p:nvPr/>
          </p:nvSpPr>
          <p:spPr>
            <a:xfrm>
              <a:off x="3296463" y="4122550"/>
              <a:ext cx="339500" cy="14400"/>
            </a:xfrm>
            <a:custGeom>
              <a:rect b="b" l="l" r="r" t="t"/>
              <a:pathLst>
                <a:path extrusionOk="0" h="576" w="13580">
                  <a:moveTo>
                    <a:pt x="0" y="0"/>
                  </a:moveTo>
                  <a:lnTo>
                    <a:pt x="0" y="576"/>
                  </a:lnTo>
                  <a:lnTo>
                    <a:pt x="13579" y="576"/>
                  </a:lnTo>
                  <a:lnTo>
                    <a:pt x="135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0" name="Google Shape;2120;p42"/>
          <p:cNvSpPr/>
          <p:nvPr/>
        </p:nvSpPr>
        <p:spPr>
          <a:xfrm>
            <a:off x="6295938" y="4108175"/>
            <a:ext cx="234475" cy="61475"/>
          </a:xfrm>
          <a:custGeom>
            <a:rect b="b" l="l" r="r" t="t"/>
            <a:pathLst>
              <a:path extrusionOk="0" h="2459" w="9379">
                <a:moveTo>
                  <a:pt x="0" y="0"/>
                </a:moveTo>
                <a:lnTo>
                  <a:pt x="0" y="2458"/>
                </a:lnTo>
                <a:lnTo>
                  <a:pt x="9378" y="2458"/>
                </a:lnTo>
                <a:lnTo>
                  <a:pt x="9378" y="0"/>
                </a:lnTo>
                <a:lnTo>
                  <a:pt x="8786" y="0"/>
                </a:lnTo>
                <a:lnTo>
                  <a:pt x="8786" y="1883"/>
                </a:lnTo>
                <a:lnTo>
                  <a:pt x="593" y="1883"/>
                </a:lnTo>
                <a:lnTo>
                  <a:pt x="5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24" name="Shape 2124"/>
        <p:cNvGrpSpPr/>
        <p:nvPr/>
      </p:nvGrpSpPr>
      <p:grpSpPr>
        <a:xfrm>
          <a:off x="0" y="0"/>
          <a:ext cx="0" cy="0"/>
          <a:chOff x="0" y="0"/>
          <a:chExt cx="0" cy="0"/>
        </a:xfrm>
      </p:grpSpPr>
      <p:sp>
        <p:nvSpPr>
          <p:cNvPr id="2125" name="Google Shape;2125;p43"/>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ALTERNATIVE RESOURCES</a:t>
            </a:r>
            <a:endParaRPr/>
          </a:p>
        </p:txBody>
      </p:sp>
      <p:sp>
        <p:nvSpPr>
          <p:cNvPr id="2126" name="Google Shape;2126;p43"/>
          <p:cNvSpPr/>
          <p:nvPr/>
        </p:nvSpPr>
        <p:spPr>
          <a:xfrm>
            <a:off x="959421" y="3336315"/>
            <a:ext cx="1084205" cy="184608"/>
          </a:xfrm>
          <a:custGeom>
            <a:rect b="b" l="l" r="r" t="t"/>
            <a:pathLst>
              <a:path extrusionOk="0" h="9299" w="54613">
                <a:moveTo>
                  <a:pt x="1454" y="0"/>
                </a:moveTo>
                <a:cubicBezTo>
                  <a:pt x="728" y="0"/>
                  <a:pt x="1" y="627"/>
                  <a:pt x="1" y="1454"/>
                </a:cubicBezTo>
                <a:lnTo>
                  <a:pt x="1" y="7845"/>
                </a:lnTo>
                <a:cubicBezTo>
                  <a:pt x="1" y="8672"/>
                  <a:pt x="728" y="9299"/>
                  <a:pt x="1454" y="9299"/>
                </a:cubicBezTo>
                <a:lnTo>
                  <a:pt x="53159" y="9299"/>
                </a:lnTo>
                <a:cubicBezTo>
                  <a:pt x="53986" y="9299"/>
                  <a:pt x="54613" y="8672"/>
                  <a:pt x="54613" y="7845"/>
                </a:cubicBezTo>
                <a:lnTo>
                  <a:pt x="54613" y="1454"/>
                </a:lnTo>
                <a:cubicBezTo>
                  <a:pt x="54613" y="627"/>
                  <a:pt x="53986" y="0"/>
                  <a:pt x="531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957436" y="3332324"/>
            <a:ext cx="1088175" cy="190584"/>
          </a:xfrm>
          <a:custGeom>
            <a:rect b="b" l="l" r="r" t="t"/>
            <a:pathLst>
              <a:path extrusionOk="0" h="9600" w="54813">
                <a:moveTo>
                  <a:pt x="53259" y="302"/>
                </a:moveTo>
                <a:cubicBezTo>
                  <a:pt x="53560" y="302"/>
                  <a:pt x="53885" y="527"/>
                  <a:pt x="54186" y="728"/>
                </a:cubicBezTo>
                <a:cubicBezTo>
                  <a:pt x="54387" y="928"/>
                  <a:pt x="54512" y="1254"/>
                  <a:pt x="54512" y="1655"/>
                </a:cubicBezTo>
                <a:lnTo>
                  <a:pt x="54512" y="8046"/>
                </a:lnTo>
                <a:cubicBezTo>
                  <a:pt x="54512" y="8347"/>
                  <a:pt x="54387" y="8673"/>
                  <a:pt x="54186" y="8973"/>
                </a:cubicBezTo>
                <a:cubicBezTo>
                  <a:pt x="53885" y="9174"/>
                  <a:pt x="53560" y="9299"/>
                  <a:pt x="53259" y="9299"/>
                </a:cubicBezTo>
                <a:lnTo>
                  <a:pt x="1554" y="9299"/>
                </a:lnTo>
                <a:cubicBezTo>
                  <a:pt x="1254" y="9299"/>
                  <a:pt x="928" y="9174"/>
                  <a:pt x="727" y="8973"/>
                </a:cubicBezTo>
                <a:cubicBezTo>
                  <a:pt x="401" y="8673"/>
                  <a:pt x="301" y="8347"/>
                  <a:pt x="301" y="8046"/>
                </a:cubicBezTo>
                <a:lnTo>
                  <a:pt x="301" y="1655"/>
                </a:lnTo>
                <a:cubicBezTo>
                  <a:pt x="301" y="1254"/>
                  <a:pt x="401" y="928"/>
                  <a:pt x="727" y="728"/>
                </a:cubicBezTo>
                <a:cubicBezTo>
                  <a:pt x="928" y="527"/>
                  <a:pt x="1254" y="302"/>
                  <a:pt x="1554" y="302"/>
                </a:cubicBezTo>
                <a:close/>
                <a:moveTo>
                  <a:pt x="1554" y="1"/>
                </a:moveTo>
                <a:cubicBezTo>
                  <a:pt x="727" y="1"/>
                  <a:pt x="0" y="728"/>
                  <a:pt x="0" y="1655"/>
                </a:cubicBezTo>
                <a:lnTo>
                  <a:pt x="0" y="8046"/>
                </a:lnTo>
                <a:cubicBezTo>
                  <a:pt x="0" y="8873"/>
                  <a:pt x="727" y="9600"/>
                  <a:pt x="1554" y="9600"/>
                </a:cubicBezTo>
                <a:lnTo>
                  <a:pt x="53259" y="9600"/>
                </a:lnTo>
                <a:cubicBezTo>
                  <a:pt x="54086" y="9600"/>
                  <a:pt x="54813" y="8873"/>
                  <a:pt x="54813" y="8046"/>
                </a:cubicBezTo>
                <a:lnTo>
                  <a:pt x="54813" y="1655"/>
                </a:lnTo>
                <a:cubicBezTo>
                  <a:pt x="54813" y="728"/>
                  <a:pt x="54086" y="1"/>
                  <a:pt x="53259" y="1"/>
                </a:cubicBez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1193780" y="3361190"/>
            <a:ext cx="611517" cy="134858"/>
          </a:xfrm>
          <a:custGeom>
            <a:rect b="b" l="l" r="r" t="t"/>
            <a:pathLst>
              <a:path extrusionOk="0" h="6793" w="30803">
                <a:moveTo>
                  <a:pt x="201" y="1"/>
                </a:moveTo>
                <a:cubicBezTo>
                  <a:pt x="101" y="1"/>
                  <a:pt x="0" y="101"/>
                  <a:pt x="0" y="201"/>
                </a:cubicBezTo>
                <a:lnTo>
                  <a:pt x="0" y="6692"/>
                </a:lnTo>
                <a:cubicBezTo>
                  <a:pt x="0" y="6793"/>
                  <a:pt x="101" y="6793"/>
                  <a:pt x="201" y="6793"/>
                </a:cubicBezTo>
                <a:lnTo>
                  <a:pt x="30702" y="6793"/>
                </a:lnTo>
                <a:cubicBezTo>
                  <a:pt x="30802" y="6793"/>
                  <a:pt x="30802" y="6793"/>
                  <a:pt x="30802" y="6692"/>
                </a:cubicBezTo>
                <a:lnTo>
                  <a:pt x="30802" y="201"/>
                </a:lnTo>
                <a:cubicBezTo>
                  <a:pt x="30802" y="101"/>
                  <a:pt x="30802" y="1"/>
                  <a:pt x="30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1191279" y="3359205"/>
            <a:ext cx="617988" cy="140834"/>
          </a:xfrm>
          <a:custGeom>
            <a:rect b="b" l="l" r="r" t="t"/>
            <a:pathLst>
              <a:path extrusionOk="0" h="7094" w="31129">
                <a:moveTo>
                  <a:pt x="30828" y="301"/>
                </a:moveTo>
                <a:lnTo>
                  <a:pt x="30828" y="6792"/>
                </a:lnTo>
                <a:lnTo>
                  <a:pt x="327" y="6792"/>
                </a:lnTo>
                <a:lnTo>
                  <a:pt x="327" y="301"/>
                </a:lnTo>
                <a:close/>
                <a:moveTo>
                  <a:pt x="327" y="0"/>
                </a:moveTo>
                <a:cubicBezTo>
                  <a:pt x="126" y="0"/>
                  <a:pt x="1" y="101"/>
                  <a:pt x="1" y="301"/>
                </a:cubicBezTo>
                <a:lnTo>
                  <a:pt x="1" y="6792"/>
                </a:lnTo>
                <a:cubicBezTo>
                  <a:pt x="1" y="6993"/>
                  <a:pt x="126" y="7093"/>
                  <a:pt x="327" y="7093"/>
                </a:cubicBezTo>
                <a:lnTo>
                  <a:pt x="30828" y="7093"/>
                </a:lnTo>
                <a:cubicBezTo>
                  <a:pt x="31029" y="7093"/>
                  <a:pt x="31129" y="6993"/>
                  <a:pt x="31129" y="6792"/>
                </a:cubicBezTo>
                <a:lnTo>
                  <a:pt x="31129" y="301"/>
                </a:lnTo>
                <a:cubicBezTo>
                  <a:pt x="31129" y="101"/>
                  <a:pt x="31029" y="0"/>
                  <a:pt x="30828" y="0"/>
                </a:cubicBez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1857032" y="3361190"/>
            <a:ext cx="28866" cy="134858"/>
          </a:xfrm>
          <a:custGeom>
            <a:rect b="b" l="l" r="r" t="t"/>
            <a:pathLst>
              <a:path extrusionOk="0" h="6793" w="1454">
                <a:moveTo>
                  <a:pt x="0" y="1"/>
                </a:moveTo>
                <a:lnTo>
                  <a:pt x="0" y="6793"/>
                </a:lnTo>
                <a:lnTo>
                  <a:pt x="1454" y="6793"/>
                </a:lnTo>
                <a:lnTo>
                  <a:pt x="14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1855027" y="3359205"/>
            <a:ext cx="32856" cy="140834"/>
          </a:xfrm>
          <a:custGeom>
            <a:rect b="b" l="l" r="r" t="t"/>
            <a:pathLst>
              <a:path extrusionOk="0" h="7094" w="1655">
                <a:moveTo>
                  <a:pt x="1354" y="301"/>
                </a:moveTo>
                <a:lnTo>
                  <a:pt x="1354" y="6792"/>
                </a:lnTo>
                <a:lnTo>
                  <a:pt x="302" y="6792"/>
                </a:lnTo>
                <a:lnTo>
                  <a:pt x="302" y="301"/>
                </a:lnTo>
                <a:close/>
                <a:moveTo>
                  <a:pt x="1" y="0"/>
                </a:moveTo>
                <a:lnTo>
                  <a:pt x="1" y="7093"/>
                </a:lnTo>
                <a:lnTo>
                  <a:pt x="1655" y="7093"/>
                </a:lnTo>
                <a:lnTo>
                  <a:pt x="1655" y="6893"/>
                </a:lnTo>
                <a:lnTo>
                  <a:pt x="1655" y="0"/>
                </a:lnTo>
                <a:close/>
              </a:path>
            </a:pathLst>
          </a:custGeom>
          <a:solidFill>
            <a:srgbClr val="282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1915240" y="3380089"/>
            <a:ext cx="28866" cy="97059"/>
          </a:xfrm>
          <a:custGeom>
            <a:rect b="b" l="l" r="r" t="t"/>
            <a:pathLst>
              <a:path extrusionOk="0" h="4889" w="1454">
                <a:moveTo>
                  <a:pt x="0" y="1"/>
                </a:moveTo>
                <a:lnTo>
                  <a:pt x="0" y="4888"/>
                </a:lnTo>
                <a:lnTo>
                  <a:pt x="1454" y="4888"/>
                </a:lnTo>
                <a:lnTo>
                  <a:pt x="14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3"/>
          <p:cNvSpPr/>
          <p:nvPr/>
        </p:nvSpPr>
        <p:spPr>
          <a:xfrm>
            <a:off x="1912758" y="3377608"/>
            <a:ext cx="35337" cy="104007"/>
          </a:xfrm>
          <a:custGeom>
            <a:rect b="b" l="l" r="r" t="t"/>
            <a:pathLst>
              <a:path extrusionOk="0" h="5239" w="1780">
                <a:moveTo>
                  <a:pt x="1479" y="326"/>
                </a:moveTo>
                <a:lnTo>
                  <a:pt x="1479" y="4913"/>
                </a:lnTo>
                <a:lnTo>
                  <a:pt x="326" y="4913"/>
                </a:lnTo>
                <a:lnTo>
                  <a:pt x="326" y="326"/>
                </a:lnTo>
                <a:close/>
                <a:moveTo>
                  <a:pt x="0" y="1"/>
                </a:moveTo>
                <a:lnTo>
                  <a:pt x="0" y="5239"/>
                </a:lnTo>
                <a:lnTo>
                  <a:pt x="1780" y="5239"/>
                </a:lnTo>
                <a:lnTo>
                  <a:pt x="1780" y="5013"/>
                </a:lnTo>
                <a:lnTo>
                  <a:pt x="1780" y="1"/>
                </a:lnTo>
                <a:close/>
              </a:path>
            </a:pathLst>
          </a:custGeom>
          <a:solidFill>
            <a:srgbClr val="282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3"/>
          <p:cNvSpPr/>
          <p:nvPr/>
        </p:nvSpPr>
        <p:spPr>
          <a:xfrm>
            <a:off x="1007186" y="3400498"/>
            <a:ext cx="57751" cy="58227"/>
          </a:xfrm>
          <a:custGeom>
            <a:rect b="b" l="l" r="r" t="t"/>
            <a:pathLst>
              <a:path extrusionOk="0" h="2933" w="2909">
                <a:moveTo>
                  <a:pt x="1" y="0"/>
                </a:moveTo>
                <a:lnTo>
                  <a:pt x="1" y="2933"/>
                </a:lnTo>
                <a:lnTo>
                  <a:pt x="2908" y="2933"/>
                </a:lnTo>
                <a:lnTo>
                  <a:pt x="29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3"/>
          <p:cNvSpPr/>
          <p:nvPr/>
        </p:nvSpPr>
        <p:spPr>
          <a:xfrm>
            <a:off x="1004705" y="3398513"/>
            <a:ext cx="62218" cy="62218"/>
          </a:xfrm>
          <a:custGeom>
            <a:rect b="b" l="l" r="r" t="t"/>
            <a:pathLst>
              <a:path extrusionOk="0" h="3134" w="3134">
                <a:moveTo>
                  <a:pt x="2833" y="326"/>
                </a:moveTo>
                <a:lnTo>
                  <a:pt x="2833" y="2832"/>
                </a:lnTo>
                <a:lnTo>
                  <a:pt x="326" y="2832"/>
                </a:lnTo>
                <a:lnTo>
                  <a:pt x="326" y="326"/>
                </a:lnTo>
                <a:close/>
                <a:moveTo>
                  <a:pt x="0" y="0"/>
                </a:moveTo>
                <a:lnTo>
                  <a:pt x="0" y="100"/>
                </a:lnTo>
                <a:lnTo>
                  <a:pt x="0" y="3033"/>
                </a:lnTo>
                <a:lnTo>
                  <a:pt x="0" y="3133"/>
                </a:lnTo>
                <a:lnTo>
                  <a:pt x="3133" y="3133"/>
                </a:lnTo>
                <a:lnTo>
                  <a:pt x="3133" y="3033"/>
                </a:lnTo>
                <a:lnTo>
                  <a:pt x="3133" y="100"/>
                </a:lnTo>
                <a:lnTo>
                  <a:pt x="3133" y="0"/>
                </a:ln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3"/>
          <p:cNvSpPr/>
          <p:nvPr/>
        </p:nvSpPr>
        <p:spPr>
          <a:xfrm>
            <a:off x="959421" y="3533351"/>
            <a:ext cx="1113070" cy="227887"/>
          </a:xfrm>
          <a:custGeom>
            <a:rect b="b" l="l" r="r" t="t"/>
            <a:pathLst>
              <a:path extrusionOk="0" h="11479" w="56067">
                <a:moveTo>
                  <a:pt x="1" y="0"/>
                </a:moveTo>
                <a:cubicBezTo>
                  <a:pt x="1" y="0"/>
                  <a:pt x="2808" y="6065"/>
                  <a:pt x="1" y="11479"/>
                </a:cubicBezTo>
                <a:lnTo>
                  <a:pt x="53259" y="11479"/>
                </a:lnTo>
                <a:cubicBezTo>
                  <a:pt x="54813" y="11479"/>
                  <a:pt x="56066" y="9825"/>
                  <a:pt x="56066" y="7720"/>
                </a:cubicBezTo>
                <a:lnTo>
                  <a:pt x="56066" y="3760"/>
                </a:lnTo>
                <a:cubicBezTo>
                  <a:pt x="56066" y="1679"/>
                  <a:pt x="54813" y="0"/>
                  <a:pt x="532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3"/>
          <p:cNvSpPr/>
          <p:nvPr/>
        </p:nvSpPr>
        <p:spPr>
          <a:xfrm>
            <a:off x="952949" y="3529360"/>
            <a:ext cx="1124009" cy="236364"/>
          </a:xfrm>
          <a:custGeom>
            <a:rect b="b" l="l" r="r" t="t"/>
            <a:pathLst>
              <a:path extrusionOk="0" h="11906" w="56618">
                <a:moveTo>
                  <a:pt x="53585" y="402"/>
                </a:moveTo>
                <a:cubicBezTo>
                  <a:pt x="54312" y="402"/>
                  <a:pt x="54939" y="828"/>
                  <a:pt x="55465" y="1454"/>
                </a:cubicBezTo>
                <a:cubicBezTo>
                  <a:pt x="55866" y="2081"/>
                  <a:pt x="56192" y="2908"/>
                  <a:pt x="56192" y="3961"/>
                </a:cubicBezTo>
                <a:lnTo>
                  <a:pt x="56192" y="7921"/>
                </a:lnTo>
                <a:cubicBezTo>
                  <a:pt x="56192" y="8973"/>
                  <a:pt x="55866" y="9800"/>
                  <a:pt x="55465" y="10427"/>
                </a:cubicBezTo>
                <a:cubicBezTo>
                  <a:pt x="54939" y="11053"/>
                  <a:pt x="54312" y="11480"/>
                  <a:pt x="53585" y="11480"/>
                </a:cubicBezTo>
                <a:lnTo>
                  <a:pt x="674" y="11480"/>
                </a:lnTo>
                <a:cubicBezTo>
                  <a:pt x="1511" y="9700"/>
                  <a:pt x="1780" y="7927"/>
                  <a:pt x="1780" y="6266"/>
                </a:cubicBezTo>
                <a:cubicBezTo>
                  <a:pt x="1780" y="3490"/>
                  <a:pt x="973" y="1198"/>
                  <a:pt x="654" y="402"/>
                </a:cubicBezTo>
                <a:close/>
                <a:moveTo>
                  <a:pt x="1" y="1"/>
                </a:moveTo>
                <a:lnTo>
                  <a:pt x="226" y="302"/>
                </a:lnTo>
                <a:cubicBezTo>
                  <a:pt x="327" y="627"/>
                  <a:pt x="1354" y="3134"/>
                  <a:pt x="1354" y="6266"/>
                </a:cubicBezTo>
                <a:cubicBezTo>
                  <a:pt x="1354" y="7921"/>
                  <a:pt x="1054" y="9800"/>
                  <a:pt x="226" y="11580"/>
                </a:cubicBezTo>
                <a:lnTo>
                  <a:pt x="1" y="11906"/>
                </a:lnTo>
                <a:lnTo>
                  <a:pt x="53585" y="11906"/>
                </a:lnTo>
                <a:cubicBezTo>
                  <a:pt x="54512" y="11906"/>
                  <a:pt x="55239" y="11379"/>
                  <a:pt x="55766" y="10652"/>
                </a:cubicBezTo>
                <a:cubicBezTo>
                  <a:pt x="56292" y="10026"/>
                  <a:pt x="56618" y="8973"/>
                  <a:pt x="56618" y="7921"/>
                </a:cubicBezTo>
                <a:lnTo>
                  <a:pt x="56618" y="3961"/>
                </a:lnTo>
                <a:cubicBezTo>
                  <a:pt x="56618" y="2808"/>
                  <a:pt x="56292" y="1880"/>
                  <a:pt x="55766" y="1129"/>
                </a:cubicBezTo>
                <a:cubicBezTo>
                  <a:pt x="55239" y="502"/>
                  <a:pt x="54512" y="1"/>
                  <a:pt x="53585" y="1"/>
                </a:cubicBez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3"/>
          <p:cNvSpPr/>
          <p:nvPr/>
        </p:nvSpPr>
        <p:spPr>
          <a:xfrm>
            <a:off x="984296" y="3595549"/>
            <a:ext cx="1084205" cy="5976"/>
          </a:xfrm>
          <a:custGeom>
            <a:rect b="b" l="l" r="r" t="t"/>
            <a:pathLst>
              <a:path extrusionOk="0" h="301" w="54613">
                <a:moveTo>
                  <a:pt x="1" y="0"/>
                </a:moveTo>
                <a:lnTo>
                  <a:pt x="1" y="301"/>
                </a:lnTo>
                <a:lnTo>
                  <a:pt x="54613" y="301"/>
                </a:lnTo>
                <a:lnTo>
                  <a:pt x="546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3"/>
          <p:cNvSpPr/>
          <p:nvPr/>
        </p:nvSpPr>
        <p:spPr>
          <a:xfrm>
            <a:off x="979830" y="3709482"/>
            <a:ext cx="1084701" cy="6492"/>
          </a:xfrm>
          <a:custGeom>
            <a:rect b="b" l="l" r="r" t="t"/>
            <a:pathLst>
              <a:path extrusionOk="0" h="327" w="54638">
                <a:moveTo>
                  <a:pt x="0" y="0"/>
                </a:moveTo>
                <a:lnTo>
                  <a:pt x="0" y="326"/>
                </a:lnTo>
                <a:lnTo>
                  <a:pt x="54637" y="326"/>
                </a:lnTo>
                <a:lnTo>
                  <a:pt x="546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3"/>
          <p:cNvSpPr/>
          <p:nvPr/>
        </p:nvSpPr>
        <p:spPr>
          <a:xfrm>
            <a:off x="988287" y="3632852"/>
            <a:ext cx="1080214" cy="5995"/>
          </a:xfrm>
          <a:custGeom>
            <a:rect b="b" l="l" r="r" t="t"/>
            <a:pathLst>
              <a:path extrusionOk="0" h="302" w="54412">
                <a:moveTo>
                  <a:pt x="0" y="1"/>
                </a:moveTo>
                <a:lnTo>
                  <a:pt x="0" y="302"/>
                </a:lnTo>
                <a:lnTo>
                  <a:pt x="54412" y="302"/>
                </a:lnTo>
                <a:lnTo>
                  <a:pt x="544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3"/>
          <p:cNvSpPr/>
          <p:nvPr/>
        </p:nvSpPr>
        <p:spPr>
          <a:xfrm>
            <a:off x="977844" y="3576629"/>
            <a:ext cx="1088671" cy="6492"/>
          </a:xfrm>
          <a:custGeom>
            <a:rect b="b" l="l" r="r" t="t"/>
            <a:pathLst>
              <a:path extrusionOk="0" h="327" w="54838">
                <a:moveTo>
                  <a:pt x="0" y="1"/>
                </a:moveTo>
                <a:lnTo>
                  <a:pt x="0" y="327"/>
                </a:lnTo>
                <a:lnTo>
                  <a:pt x="54837" y="327"/>
                </a:lnTo>
                <a:lnTo>
                  <a:pt x="548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3"/>
          <p:cNvSpPr/>
          <p:nvPr/>
        </p:nvSpPr>
        <p:spPr>
          <a:xfrm>
            <a:off x="988287" y="3668189"/>
            <a:ext cx="1080214" cy="5995"/>
          </a:xfrm>
          <a:custGeom>
            <a:rect b="b" l="l" r="r" t="t"/>
            <a:pathLst>
              <a:path extrusionOk="0" h="302" w="54412">
                <a:moveTo>
                  <a:pt x="0" y="0"/>
                </a:moveTo>
                <a:lnTo>
                  <a:pt x="0" y="301"/>
                </a:lnTo>
                <a:lnTo>
                  <a:pt x="54412" y="301"/>
                </a:lnTo>
                <a:lnTo>
                  <a:pt x="544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3"/>
          <p:cNvSpPr/>
          <p:nvPr/>
        </p:nvSpPr>
        <p:spPr>
          <a:xfrm>
            <a:off x="948979" y="3522889"/>
            <a:ext cx="1135940" cy="248811"/>
          </a:xfrm>
          <a:custGeom>
            <a:rect b="b" l="l" r="r" t="t"/>
            <a:pathLst>
              <a:path extrusionOk="0" h="12533" w="57219">
                <a:moveTo>
                  <a:pt x="527" y="1"/>
                </a:moveTo>
                <a:cubicBezTo>
                  <a:pt x="201" y="1"/>
                  <a:pt x="0" y="201"/>
                  <a:pt x="0" y="527"/>
                </a:cubicBezTo>
                <a:cubicBezTo>
                  <a:pt x="0" y="828"/>
                  <a:pt x="201" y="1154"/>
                  <a:pt x="527" y="1154"/>
                </a:cubicBezTo>
                <a:lnTo>
                  <a:pt x="53785" y="1154"/>
                </a:lnTo>
                <a:cubicBezTo>
                  <a:pt x="55038" y="1154"/>
                  <a:pt x="56066" y="2507"/>
                  <a:pt x="56066" y="4287"/>
                </a:cubicBezTo>
                <a:lnTo>
                  <a:pt x="56066" y="8247"/>
                </a:lnTo>
                <a:cubicBezTo>
                  <a:pt x="56066" y="9926"/>
                  <a:pt x="55038" y="11379"/>
                  <a:pt x="53785" y="11379"/>
                </a:cubicBezTo>
                <a:lnTo>
                  <a:pt x="527" y="11379"/>
                </a:lnTo>
                <a:cubicBezTo>
                  <a:pt x="201" y="11379"/>
                  <a:pt x="0" y="11705"/>
                  <a:pt x="0" y="12006"/>
                </a:cubicBezTo>
                <a:cubicBezTo>
                  <a:pt x="0" y="12332"/>
                  <a:pt x="201" y="12532"/>
                  <a:pt x="527" y="12532"/>
                </a:cubicBezTo>
                <a:lnTo>
                  <a:pt x="53785" y="12532"/>
                </a:lnTo>
                <a:cubicBezTo>
                  <a:pt x="55665" y="12532"/>
                  <a:pt x="57219" y="10653"/>
                  <a:pt x="57219" y="8247"/>
                </a:cubicBezTo>
                <a:lnTo>
                  <a:pt x="57219" y="4287"/>
                </a:lnTo>
                <a:cubicBezTo>
                  <a:pt x="57219" y="1881"/>
                  <a:pt x="55665" y="1"/>
                  <a:pt x="53785" y="1"/>
                </a:cubicBezTo>
                <a:close/>
              </a:path>
            </a:pathLst>
          </a:custGeom>
          <a:solidFill>
            <a:srgbClr val="416C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3"/>
          <p:cNvSpPr/>
          <p:nvPr/>
        </p:nvSpPr>
        <p:spPr>
          <a:xfrm>
            <a:off x="944988" y="3518918"/>
            <a:ext cx="1141936" cy="256752"/>
          </a:xfrm>
          <a:custGeom>
            <a:rect b="b" l="l" r="r" t="t"/>
            <a:pathLst>
              <a:path extrusionOk="0" h="12933" w="57521">
                <a:moveTo>
                  <a:pt x="53986" y="301"/>
                </a:moveTo>
                <a:cubicBezTo>
                  <a:pt x="54913" y="301"/>
                  <a:pt x="55766" y="727"/>
                  <a:pt x="56267" y="1554"/>
                </a:cubicBezTo>
                <a:cubicBezTo>
                  <a:pt x="56893" y="2281"/>
                  <a:pt x="57219" y="3334"/>
                  <a:pt x="57219" y="4487"/>
                </a:cubicBezTo>
                <a:lnTo>
                  <a:pt x="57219" y="8447"/>
                </a:lnTo>
                <a:cubicBezTo>
                  <a:pt x="57219" y="9599"/>
                  <a:pt x="56893" y="10652"/>
                  <a:pt x="56267" y="11379"/>
                </a:cubicBezTo>
                <a:cubicBezTo>
                  <a:pt x="55766" y="12106"/>
                  <a:pt x="54913" y="12632"/>
                  <a:pt x="53986" y="12632"/>
                </a:cubicBezTo>
                <a:lnTo>
                  <a:pt x="728" y="12632"/>
                </a:lnTo>
                <a:cubicBezTo>
                  <a:pt x="502" y="12632"/>
                  <a:pt x="302" y="12432"/>
                  <a:pt x="302" y="12206"/>
                </a:cubicBezTo>
                <a:cubicBezTo>
                  <a:pt x="302" y="11905"/>
                  <a:pt x="502" y="11805"/>
                  <a:pt x="728" y="11805"/>
                </a:cubicBezTo>
                <a:lnTo>
                  <a:pt x="53986" y="11805"/>
                </a:lnTo>
                <a:cubicBezTo>
                  <a:pt x="54713" y="11805"/>
                  <a:pt x="55340" y="11379"/>
                  <a:pt x="55766" y="10752"/>
                </a:cubicBezTo>
                <a:cubicBezTo>
                  <a:pt x="56167" y="10126"/>
                  <a:pt x="56392" y="9399"/>
                  <a:pt x="56392" y="8447"/>
                </a:cubicBezTo>
                <a:lnTo>
                  <a:pt x="56392" y="4487"/>
                </a:lnTo>
                <a:cubicBezTo>
                  <a:pt x="56392" y="3534"/>
                  <a:pt x="56167" y="2707"/>
                  <a:pt x="55766" y="2181"/>
                </a:cubicBezTo>
                <a:cubicBezTo>
                  <a:pt x="55340" y="1554"/>
                  <a:pt x="54713" y="1153"/>
                  <a:pt x="53986" y="1153"/>
                </a:cubicBezTo>
                <a:lnTo>
                  <a:pt x="728" y="1153"/>
                </a:lnTo>
                <a:cubicBezTo>
                  <a:pt x="502" y="1153"/>
                  <a:pt x="302" y="928"/>
                  <a:pt x="302" y="727"/>
                </a:cubicBezTo>
                <a:cubicBezTo>
                  <a:pt x="302" y="527"/>
                  <a:pt x="502" y="301"/>
                  <a:pt x="728" y="301"/>
                </a:cubicBezTo>
                <a:close/>
                <a:moveTo>
                  <a:pt x="728" y="0"/>
                </a:moveTo>
                <a:cubicBezTo>
                  <a:pt x="302" y="0"/>
                  <a:pt x="1" y="301"/>
                  <a:pt x="1" y="727"/>
                </a:cubicBezTo>
                <a:cubicBezTo>
                  <a:pt x="1" y="1153"/>
                  <a:pt x="302" y="1454"/>
                  <a:pt x="728" y="1454"/>
                </a:cubicBezTo>
                <a:lnTo>
                  <a:pt x="53986" y="1454"/>
                </a:lnTo>
                <a:cubicBezTo>
                  <a:pt x="54613" y="1454"/>
                  <a:pt x="55139" y="1780"/>
                  <a:pt x="55440" y="2281"/>
                </a:cubicBezTo>
                <a:cubicBezTo>
                  <a:pt x="55866" y="2908"/>
                  <a:pt x="56066" y="3660"/>
                  <a:pt x="56066" y="4487"/>
                </a:cubicBezTo>
                <a:lnTo>
                  <a:pt x="56066" y="8447"/>
                </a:lnTo>
                <a:cubicBezTo>
                  <a:pt x="56066" y="9299"/>
                  <a:pt x="55866" y="10026"/>
                  <a:pt x="55440" y="10552"/>
                </a:cubicBezTo>
                <a:cubicBezTo>
                  <a:pt x="55139" y="11178"/>
                  <a:pt x="54613" y="11479"/>
                  <a:pt x="53986" y="11479"/>
                </a:cubicBezTo>
                <a:lnTo>
                  <a:pt x="728" y="11479"/>
                </a:lnTo>
                <a:cubicBezTo>
                  <a:pt x="302" y="11479"/>
                  <a:pt x="1" y="11805"/>
                  <a:pt x="1" y="12206"/>
                </a:cubicBezTo>
                <a:cubicBezTo>
                  <a:pt x="1" y="12632"/>
                  <a:pt x="302" y="12933"/>
                  <a:pt x="728" y="12933"/>
                </a:cubicBezTo>
                <a:lnTo>
                  <a:pt x="53986" y="12933"/>
                </a:lnTo>
                <a:cubicBezTo>
                  <a:pt x="55014" y="12933"/>
                  <a:pt x="55966" y="12432"/>
                  <a:pt x="56593" y="11579"/>
                </a:cubicBezTo>
                <a:cubicBezTo>
                  <a:pt x="57219" y="10752"/>
                  <a:pt x="57520" y="9700"/>
                  <a:pt x="57520" y="8447"/>
                </a:cubicBezTo>
                <a:lnTo>
                  <a:pt x="57520" y="4487"/>
                </a:lnTo>
                <a:cubicBezTo>
                  <a:pt x="57520" y="3234"/>
                  <a:pt x="57219" y="2081"/>
                  <a:pt x="56593" y="1354"/>
                </a:cubicBezTo>
                <a:cubicBezTo>
                  <a:pt x="55966" y="527"/>
                  <a:pt x="55014" y="0"/>
                  <a:pt x="53986" y="0"/>
                </a:cubicBezTo>
                <a:close/>
              </a:path>
            </a:pathLst>
          </a:custGeom>
          <a:solidFill>
            <a:schemeClr val="accen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3"/>
          <p:cNvSpPr/>
          <p:nvPr/>
        </p:nvSpPr>
        <p:spPr>
          <a:xfrm>
            <a:off x="917632" y="3158178"/>
            <a:ext cx="1053354" cy="167714"/>
          </a:xfrm>
          <a:custGeom>
            <a:rect b="b" l="l" r="r" t="t"/>
            <a:pathLst>
              <a:path extrusionOk="0" h="8448" w="53059">
                <a:moveTo>
                  <a:pt x="2106" y="1"/>
                </a:moveTo>
                <a:cubicBezTo>
                  <a:pt x="953" y="1"/>
                  <a:pt x="0" y="1154"/>
                  <a:pt x="0" y="2708"/>
                </a:cubicBezTo>
                <a:lnTo>
                  <a:pt x="0" y="5740"/>
                </a:lnTo>
                <a:cubicBezTo>
                  <a:pt x="0" y="7194"/>
                  <a:pt x="953" y="8447"/>
                  <a:pt x="2106" y="8447"/>
                </a:cubicBezTo>
                <a:lnTo>
                  <a:pt x="53058" y="8447"/>
                </a:lnTo>
                <a:cubicBezTo>
                  <a:pt x="53058" y="8447"/>
                  <a:pt x="50978" y="3961"/>
                  <a:pt x="530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3"/>
          <p:cNvSpPr/>
          <p:nvPr/>
        </p:nvSpPr>
        <p:spPr>
          <a:xfrm>
            <a:off x="913641" y="3153711"/>
            <a:ext cx="1061315" cy="176648"/>
          </a:xfrm>
          <a:custGeom>
            <a:rect b="b" l="l" r="r" t="t"/>
            <a:pathLst>
              <a:path extrusionOk="0" h="8898" w="53460">
                <a:moveTo>
                  <a:pt x="52906" y="426"/>
                </a:moveTo>
                <a:cubicBezTo>
                  <a:pt x="52300" y="1692"/>
                  <a:pt x="52107" y="3025"/>
                  <a:pt x="52107" y="4186"/>
                </a:cubicBezTo>
                <a:cubicBezTo>
                  <a:pt x="52107" y="6125"/>
                  <a:pt x="52676" y="7808"/>
                  <a:pt x="52935" y="8472"/>
                </a:cubicBezTo>
                <a:lnTo>
                  <a:pt x="2307" y="8472"/>
                </a:lnTo>
                <a:cubicBezTo>
                  <a:pt x="1780" y="8472"/>
                  <a:pt x="1254" y="8146"/>
                  <a:pt x="953" y="7745"/>
                </a:cubicBezTo>
                <a:cubicBezTo>
                  <a:pt x="628" y="7319"/>
                  <a:pt x="427" y="6692"/>
                  <a:pt x="427" y="5965"/>
                </a:cubicBezTo>
                <a:lnTo>
                  <a:pt x="427" y="2933"/>
                </a:lnTo>
                <a:cubicBezTo>
                  <a:pt x="427" y="2206"/>
                  <a:pt x="628" y="1579"/>
                  <a:pt x="953" y="1153"/>
                </a:cubicBezTo>
                <a:cubicBezTo>
                  <a:pt x="1254" y="627"/>
                  <a:pt x="1780" y="426"/>
                  <a:pt x="2307" y="426"/>
                </a:cubicBezTo>
                <a:close/>
                <a:moveTo>
                  <a:pt x="2307" y="0"/>
                </a:moveTo>
                <a:cubicBezTo>
                  <a:pt x="1580" y="0"/>
                  <a:pt x="1054" y="326"/>
                  <a:pt x="628" y="852"/>
                </a:cubicBezTo>
                <a:cubicBezTo>
                  <a:pt x="201" y="1379"/>
                  <a:pt x="1" y="2106"/>
                  <a:pt x="1" y="2933"/>
                </a:cubicBezTo>
                <a:lnTo>
                  <a:pt x="1" y="5965"/>
                </a:lnTo>
                <a:cubicBezTo>
                  <a:pt x="1" y="6692"/>
                  <a:pt x="201" y="7419"/>
                  <a:pt x="628" y="8045"/>
                </a:cubicBezTo>
                <a:cubicBezTo>
                  <a:pt x="1054" y="8572"/>
                  <a:pt x="1580" y="8898"/>
                  <a:pt x="2307" y="8898"/>
                </a:cubicBezTo>
                <a:lnTo>
                  <a:pt x="53259" y="8898"/>
                </a:lnTo>
                <a:cubicBezTo>
                  <a:pt x="53259" y="8898"/>
                  <a:pt x="53360" y="8898"/>
                  <a:pt x="53360" y="8772"/>
                </a:cubicBezTo>
                <a:cubicBezTo>
                  <a:pt x="53460" y="8772"/>
                  <a:pt x="53460" y="8672"/>
                  <a:pt x="53360" y="8572"/>
                </a:cubicBezTo>
                <a:cubicBezTo>
                  <a:pt x="53259" y="8371"/>
                  <a:pt x="52533" y="6492"/>
                  <a:pt x="52533" y="4186"/>
                </a:cubicBezTo>
                <a:cubicBezTo>
                  <a:pt x="52533" y="2933"/>
                  <a:pt x="52733" y="1579"/>
                  <a:pt x="53360" y="226"/>
                </a:cubicBezTo>
                <a:cubicBezTo>
                  <a:pt x="53460" y="226"/>
                  <a:pt x="53460" y="126"/>
                  <a:pt x="53360" y="126"/>
                </a:cubicBezTo>
                <a:cubicBezTo>
                  <a:pt x="53360" y="0"/>
                  <a:pt x="53259" y="0"/>
                  <a:pt x="53259" y="0"/>
                </a:cubicBezTo>
                <a:close/>
              </a:path>
            </a:pathLst>
          </a:custGeom>
          <a:solidFill>
            <a:srgbClr val="282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3"/>
          <p:cNvSpPr/>
          <p:nvPr/>
        </p:nvSpPr>
        <p:spPr>
          <a:xfrm>
            <a:off x="920113" y="3276102"/>
            <a:ext cx="1032469" cy="6492"/>
          </a:xfrm>
          <a:custGeom>
            <a:rect b="b" l="l" r="r" t="t"/>
            <a:pathLst>
              <a:path extrusionOk="0" h="327" w="52007">
                <a:moveTo>
                  <a:pt x="1" y="1"/>
                </a:moveTo>
                <a:lnTo>
                  <a:pt x="1" y="327"/>
                </a:lnTo>
                <a:lnTo>
                  <a:pt x="52006" y="327"/>
                </a:lnTo>
                <a:lnTo>
                  <a:pt x="520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3"/>
          <p:cNvSpPr/>
          <p:nvPr/>
        </p:nvSpPr>
        <p:spPr>
          <a:xfrm>
            <a:off x="920113" y="3199491"/>
            <a:ext cx="1036439" cy="3990"/>
          </a:xfrm>
          <a:custGeom>
            <a:rect b="b" l="l" r="r" t="t"/>
            <a:pathLst>
              <a:path extrusionOk="0" h="201" w="52207">
                <a:moveTo>
                  <a:pt x="1" y="0"/>
                </a:moveTo>
                <a:lnTo>
                  <a:pt x="1" y="201"/>
                </a:lnTo>
                <a:lnTo>
                  <a:pt x="52207" y="201"/>
                </a:lnTo>
                <a:lnTo>
                  <a:pt x="522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3"/>
          <p:cNvSpPr/>
          <p:nvPr/>
        </p:nvSpPr>
        <p:spPr>
          <a:xfrm>
            <a:off x="920113" y="3251227"/>
            <a:ext cx="1027982" cy="6492"/>
          </a:xfrm>
          <a:custGeom>
            <a:rect b="b" l="l" r="r" t="t"/>
            <a:pathLst>
              <a:path extrusionOk="0" h="327" w="51781">
                <a:moveTo>
                  <a:pt x="1" y="1"/>
                </a:moveTo>
                <a:lnTo>
                  <a:pt x="1" y="326"/>
                </a:lnTo>
                <a:lnTo>
                  <a:pt x="51781" y="326"/>
                </a:lnTo>
                <a:lnTo>
                  <a:pt x="517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3"/>
          <p:cNvSpPr/>
          <p:nvPr/>
        </p:nvSpPr>
        <p:spPr>
          <a:xfrm>
            <a:off x="920113" y="3288550"/>
            <a:ext cx="1036439" cy="6492"/>
          </a:xfrm>
          <a:custGeom>
            <a:rect b="b" l="l" r="r" t="t"/>
            <a:pathLst>
              <a:path extrusionOk="0" h="327" w="52207">
                <a:moveTo>
                  <a:pt x="1" y="0"/>
                </a:moveTo>
                <a:lnTo>
                  <a:pt x="1" y="326"/>
                </a:lnTo>
                <a:lnTo>
                  <a:pt x="52207" y="326"/>
                </a:lnTo>
                <a:lnTo>
                  <a:pt x="522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3"/>
          <p:cNvSpPr/>
          <p:nvPr/>
        </p:nvSpPr>
        <p:spPr>
          <a:xfrm>
            <a:off x="920113" y="3226352"/>
            <a:ext cx="1027982" cy="6492"/>
          </a:xfrm>
          <a:custGeom>
            <a:rect b="b" l="l" r="r" t="t"/>
            <a:pathLst>
              <a:path extrusionOk="0" h="327" w="51781">
                <a:moveTo>
                  <a:pt x="1" y="1"/>
                </a:moveTo>
                <a:lnTo>
                  <a:pt x="1" y="326"/>
                </a:lnTo>
                <a:lnTo>
                  <a:pt x="51781" y="326"/>
                </a:lnTo>
                <a:lnTo>
                  <a:pt x="517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3"/>
          <p:cNvSpPr/>
          <p:nvPr/>
        </p:nvSpPr>
        <p:spPr>
          <a:xfrm>
            <a:off x="907686" y="3147736"/>
            <a:ext cx="1071757" cy="188599"/>
          </a:xfrm>
          <a:custGeom>
            <a:rect b="b" l="l" r="r" t="t"/>
            <a:pathLst>
              <a:path extrusionOk="0" h="9500" w="53986">
                <a:moveTo>
                  <a:pt x="2607" y="1"/>
                </a:moveTo>
                <a:cubicBezTo>
                  <a:pt x="1128" y="1"/>
                  <a:pt x="0" y="1454"/>
                  <a:pt x="0" y="3234"/>
                </a:cubicBezTo>
                <a:lnTo>
                  <a:pt x="0" y="6266"/>
                </a:lnTo>
                <a:cubicBezTo>
                  <a:pt x="0" y="8046"/>
                  <a:pt x="1128" y="9499"/>
                  <a:pt x="2607" y="9499"/>
                </a:cubicBezTo>
                <a:lnTo>
                  <a:pt x="53559" y="9499"/>
                </a:lnTo>
                <a:cubicBezTo>
                  <a:pt x="53760" y="9499"/>
                  <a:pt x="53985" y="9299"/>
                  <a:pt x="53985" y="8973"/>
                </a:cubicBezTo>
                <a:cubicBezTo>
                  <a:pt x="53985" y="8672"/>
                  <a:pt x="53760" y="8447"/>
                  <a:pt x="53559" y="8447"/>
                </a:cubicBezTo>
                <a:lnTo>
                  <a:pt x="2607" y="8447"/>
                </a:lnTo>
                <a:cubicBezTo>
                  <a:pt x="1654" y="8447"/>
                  <a:pt x="928" y="7419"/>
                  <a:pt x="928" y="6266"/>
                </a:cubicBezTo>
                <a:lnTo>
                  <a:pt x="928" y="3234"/>
                </a:lnTo>
                <a:cubicBezTo>
                  <a:pt x="928" y="1981"/>
                  <a:pt x="1654" y="928"/>
                  <a:pt x="2607" y="928"/>
                </a:cubicBezTo>
                <a:lnTo>
                  <a:pt x="53559" y="928"/>
                </a:lnTo>
                <a:cubicBezTo>
                  <a:pt x="53760" y="928"/>
                  <a:pt x="53985" y="727"/>
                  <a:pt x="53985" y="527"/>
                </a:cubicBezTo>
                <a:cubicBezTo>
                  <a:pt x="53985" y="201"/>
                  <a:pt x="53760" y="1"/>
                  <a:pt x="53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3"/>
          <p:cNvSpPr/>
          <p:nvPr/>
        </p:nvSpPr>
        <p:spPr>
          <a:xfrm>
            <a:off x="903199" y="3143765"/>
            <a:ext cx="1080214" cy="194555"/>
          </a:xfrm>
          <a:custGeom>
            <a:rect b="b" l="l" r="r" t="t"/>
            <a:pathLst>
              <a:path extrusionOk="0" h="9800" w="54412">
                <a:moveTo>
                  <a:pt x="53785" y="301"/>
                </a:moveTo>
                <a:cubicBezTo>
                  <a:pt x="53886" y="301"/>
                  <a:pt x="54111" y="501"/>
                  <a:pt x="54111" y="727"/>
                </a:cubicBezTo>
                <a:cubicBezTo>
                  <a:pt x="54111" y="827"/>
                  <a:pt x="53886" y="1028"/>
                  <a:pt x="53785" y="1028"/>
                </a:cubicBezTo>
                <a:lnTo>
                  <a:pt x="2833" y="1028"/>
                </a:lnTo>
                <a:cubicBezTo>
                  <a:pt x="2306" y="1028"/>
                  <a:pt x="1880" y="1353"/>
                  <a:pt x="1580" y="1754"/>
                </a:cubicBezTo>
                <a:cubicBezTo>
                  <a:pt x="1254" y="2181"/>
                  <a:pt x="1053" y="2807"/>
                  <a:pt x="1053" y="3434"/>
                </a:cubicBezTo>
                <a:lnTo>
                  <a:pt x="1053" y="6466"/>
                </a:lnTo>
                <a:cubicBezTo>
                  <a:pt x="1053" y="7093"/>
                  <a:pt x="1254" y="7719"/>
                  <a:pt x="1580" y="8145"/>
                </a:cubicBezTo>
                <a:cubicBezTo>
                  <a:pt x="1880" y="8546"/>
                  <a:pt x="2306" y="8872"/>
                  <a:pt x="2833" y="8872"/>
                </a:cubicBezTo>
                <a:lnTo>
                  <a:pt x="53785" y="8872"/>
                </a:lnTo>
                <a:cubicBezTo>
                  <a:pt x="53886" y="8872"/>
                  <a:pt x="54111" y="8973"/>
                  <a:pt x="54111" y="9173"/>
                </a:cubicBezTo>
                <a:cubicBezTo>
                  <a:pt x="54111" y="9399"/>
                  <a:pt x="53886" y="9499"/>
                  <a:pt x="53785" y="9499"/>
                </a:cubicBezTo>
                <a:lnTo>
                  <a:pt x="2833" y="9499"/>
                </a:lnTo>
                <a:cubicBezTo>
                  <a:pt x="2106" y="9499"/>
                  <a:pt x="1580" y="9173"/>
                  <a:pt x="1053" y="8647"/>
                </a:cubicBezTo>
                <a:cubicBezTo>
                  <a:pt x="627" y="8020"/>
                  <a:pt x="326" y="7293"/>
                  <a:pt x="326" y="6466"/>
                </a:cubicBezTo>
                <a:lnTo>
                  <a:pt x="326" y="3434"/>
                </a:lnTo>
                <a:cubicBezTo>
                  <a:pt x="326" y="2607"/>
                  <a:pt x="627" y="1754"/>
                  <a:pt x="1053" y="1253"/>
                </a:cubicBezTo>
                <a:cubicBezTo>
                  <a:pt x="1580" y="727"/>
                  <a:pt x="2106" y="301"/>
                  <a:pt x="2833" y="301"/>
                </a:cubicBezTo>
                <a:close/>
                <a:moveTo>
                  <a:pt x="2833" y="0"/>
                </a:moveTo>
                <a:cubicBezTo>
                  <a:pt x="1981" y="0"/>
                  <a:pt x="1354" y="401"/>
                  <a:pt x="853" y="1028"/>
                </a:cubicBezTo>
                <a:cubicBezTo>
                  <a:pt x="326" y="1654"/>
                  <a:pt x="1" y="2506"/>
                  <a:pt x="1" y="3434"/>
                </a:cubicBezTo>
                <a:lnTo>
                  <a:pt x="1" y="6466"/>
                </a:lnTo>
                <a:cubicBezTo>
                  <a:pt x="1" y="7394"/>
                  <a:pt x="326" y="8246"/>
                  <a:pt x="853" y="8872"/>
                </a:cubicBezTo>
                <a:cubicBezTo>
                  <a:pt x="1354" y="9499"/>
                  <a:pt x="1981" y="9800"/>
                  <a:pt x="2833" y="9800"/>
                </a:cubicBezTo>
                <a:lnTo>
                  <a:pt x="53785" y="9800"/>
                </a:lnTo>
                <a:cubicBezTo>
                  <a:pt x="54111" y="9800"/>
                  <a:pt x="54412" y="9499"/>
                  <a:pt x="54412" y="9173"/>
                </a:cubicBezTo>
                <a:cubicBezTo>
                  <a:pt x="54412" y="8872"/>
                  <a:pt x="54111" y="8546"/>
                  <a:pt x="53785" y="8546"/>
                </a:cubicBezTo>
                <a:lnTo>
                  <a:pt x="2833" y="8546"/>
                </a:lnTo>
                <a:cubicBezTo>
                  <a:pt x="2407" y="8546"/>
                  <a:pt x="2106" y="8346"/>
                  <a:pt x="1780" y="7920"/>
                </a:cubicBezTo>
                <a:cubicBezTo>
                  <a:pt x="1479" y="7519"/>
                  <a:pt x="1354" y="6993"/>
                  <a:pt x="1354" y="6466"/>
                </a:cubicBezTo>
                <a:lnTo>
                  <a:pt x="1354" y="3434"/>
                </a:lnTo>
                <a:cubicBezTo>
                  <a:pt x="1354" y="2807"/>
                  <a:pt x="1479" y="2281"/>
                  <a:pt x="1780" y="1980"/>
                </a:cubicBezTo>
                <a:cubicBezTo>
                  <a:pt x="2106" y="1554"/>
                  <a:pt x="2407" y="1353"/>
                  <a:pt x="2833" y="1353"/>
                </a:cubicBezTo>
                <a:lnTo>
                  <a:pt x="53785" y="1353"/>
                </a:lnTo>
                <a:cubicBezTo>
                  <a:pt x="54111" y="1353"/>
                  <a:pt x="54412" y="1028"/>
                  <a:pt x="54412" y="727"/>
                </a:cubicBezTo>
                <a:cubicBezTo>
                  <a:pt x="54412" y="301"/>
                  <a:pt x="54111" y="0"/>
                  <a:pt x="537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3"/>
          <p:cNvSpPr/>
          <p:nvPr/>
        </p:nvSpPr>
        <p:spPr>
          <a:xfrm>
            <a:off x="907686" y="3771680"/>
            <a:ext cx="1144397" cy="186594"/>
          </a:xfrm>
          <a:custGeom>
            <a:rect b="b" l="l" r="r" t="t"/>
            <a:pathLst>
              <a:path extrusionOk="0" h="9399" w="57645">
                <a:moveTo>
                  <a:pt x="1454" y="0"/>
                </a:moveTo>
                <a:cubicBezTo>
                  <a:pt x="627" y="0"/>
                  <a:pt x="0" y="727"/>
                  <a:pt x="0" y="1579"/>
                </a:cubicBezTo>
                <a:lnTo>
                  <a:pt x="0" y="7845"/>
                </a:lnTo>
                <a:cubicBezTo>
                  <a:pt x="0" y="8672"/>
                  <a:pt x="627" y="9399"/>
                  <a:pt x="1454" y="9399"/>
                </a:cubicBezTo>
                <a:lnTo>
                  <a:pt x="56066" y="9399"/>
                </a:lnTo>
                <a:cubicBezTo>
                  <a:pt x="56893" y="9399"/>
                  <a:pt x="57645" y="8672"/>
                  <a:pt x="57645" y="7845"/>
                </a:cubicBezTo>
                <a:lnTo>
                  <a:pt x="57645" y="1579"/>
                </a:lnTo>
                <a:cubicBezTo>
                  <a:pt x="57645" y="727"/>
                  <a:pt x="56893" y="0"/>
                  <a:pt x="560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3"/>
          <p:cNvSpPr/>
          <p:nvPr/>
        </p:nvSpPr>
        <p:spPr>
          <a:xfrm>
            <a:off x="903199" y="3769695"/>
            <a:ext cx="1150869" cy="190584"/>
          </a:xfrm>
          <a:custGeom>
            <a:rect b="b" l="l" r="r" t="t"/>
            <a:pathLst>
              <a:path extrusionOk="0" h="9600" w="57971">
                <a:moveTo>
                  <a:pt x="56292" y="301"/>
                </a:moveTo>
                <a:cubicBezTo>
                  <a:pt x="56718" y="301"/>
                  <a:pt x="57018" y="426"/>
                  <a:pt x="57244" y="727"/>
                </a:cubicBezTo>
                <a:cubicBezTo>
                  <a:pt x="57545" y="927"/>
                  <a:pt x="57645" y="1253"/>
                  <a:pt x="57645" y="1679"/>
                </a:cubicBezTo>
                <a:lnTo>
                  <a:pt x="57645" y="7945"/>
                </a:lnTo>
                <a:cubicBezTo>
                  <a:pt x="57645" y="8346"/>
                  <a:pt x="57545" y="8672"/>
                  <a:pt x="57244" y="8872"/>
                </a:cubicBezTo>
                <a:cubicBezTo>
                  <a:pt x="57018" y="9198"/>
                  <a:pt x="56718" y="9298"/>
                  <a:pt x="56292" y="9298"/>
                </a:cubicBezTo>
                <a:lnTo>
                  <a:pt x="1680" y="9298"/>
                </a:lnTo>
                <a:cubicBezTo>
                  <a:pt x="1354" y="9298"/>
                  <a:pt x="953" y="9198"/>
                  <a:pt x="727" y="8872"/>
                </a:cubicBezTo>
                <a:cubicBezTo>
                  <a:pt x="527" y="8672"/>
                  <a:pt x="326" y="8346"/>
                  <a:pt x="326" y="7945"/>
                </a:cubicBezTo>
                <a:lnTo>
                  <a:pt x="326" y="1679"/>
                </a:lnTo>
                <a:cubicBezTo>
                  <a:pt x="326" y="1253"/>
                  <a:pt x="527" y="927"/>
                  <a:pt x="727" y="727"/>
                </a:cubicBezTo>
                <a:cubicBezTo>
                  <a:pt x="953" y="426"/>
                  <a:pt x="1354" y="301"/>
                  <a:pt x="1680" y="301"/>
                </a:cubicBezTo>
                <a:close/>
                <a:moveTo>
                  <a:pt x="1680" y="0"/>
                </a:moveTo>
                <a:cubicBezTo>
                  <a:pt x="727" y="0"/>
                  <a:pt x="1" y="727"/>
                  <a:pt x="1" y="1679"/>
                </a:cubicBezTo>
                <a:lnTo>
                  <a:pt x="1" y="7945"/>
                </a:lnTo>
                <a:cubicBezTo>
                  <a:pt x="1" y="8872"/>
                  <a:pt x="727" y="9599"/>
                  <a:pt x="1680" y="9599"/>
                </a:cubicBezTo>
                <a:lnTo>
                  <a:pt x="56292" y="9599"/>
                </a:lnTo>
                <a:cubicBezTo>
                  <a:pt x="57244" y="9599"/>
                  <a:pt x="57971" y="8872"/>
                  <a:pt x="57971" y="7945"/>
                </a:cubicBezTo>
                <a:lnTo>
                  <a:pt x="57971" y="1679"/>
                </a:lnTo>
                <a:cubicBezTo>
                  <a:pt x="57971" y="727"/>
                  <a:pt x="57244" y="0"/>
                  <a:pt x="56292" y="0"/>
                </a:cubicBez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3"/>
          <p:cNvSpPr/>
          <p:nvPr/>
        </p:nvSpPr>
        <p:spPr>
          <a:xfrm>
            <a:off x="1369911" y="3771680"/>
            <a:ext cx="217444" cy="186594"/>
          </a:xfrm>
          <a:custGeom>
            <a:rect b="b" l="l" r="r" t="t"/>
            <a:pathLst>
              <a:path extrusionOk="0" h="9399" w="10953">
                <a:moveTo>
                  <a:pt x="1" y="0"/>
                </a:moveTo>
                <a:lnTo>
                  <a:pt x="1" y="9399"/>
                </a:lnTo>
                <a:lnTo>
                  <a:pt x="10953" y="9399"/>
                </a:lnTo>
                <a:lnTo>
                  <a:pt x="10953" y="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3"/>
          <p:cNvSpPr/>
          <p:nvPr/>
        </p:nvSpPr>
        <p:spPr>
          <a:xfrm>
            <a:off x="1367926" y="3769695"/>
            <a:ext cx="223916" cy="190584"/>
          </a:xfrm>
          <a:custGeom>
            <a:rect b="b" l="l" r="r" t="t"/>
            <a:pathLst>
              <a:path extrusionOk="0" h="9600" w="11279">
                <a:moveTo>
                  <a:pt x="10953" y="301"/>
                </a:moveTo>
                <a:lnTo>
                  <a:pt x="10953" y="9298"/>
                </a:lnTo>
                <a:lnTo>
                  <a:pt x="301" y="9298"/>
                </a:lnTo>
                <a:lnTo>
                  <a:pt x="301" y="301"/>
                </a:lnTo>
                <a:close/>
                <a:moveTo>
                  <a:pt x="0" y="0"/>
                </a:moveTo>
                <a:lnTo>
                  <a:pt x="0" y="9599"/>
                </a:lnTo>
                <a:lnTo>
                  <a:pt x="11279" y="9599"/>
                </a:lnTo>
                <a:lnTo>
                  <a:pt x="11279" y="9499"/>
                </a:lnTo>
                <a:lnTo>
                  <a:pt x="112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3"/>
          <p:cNvSpPr/>
          <p:nvPr/>
        </p:nvSpPr>
        <p:spPr>
          <a:xfrm>
            <a:off x="1015147" y="3771680"/>
            <a:ext cx="35357" cy="186594"/>
          </a:xfrm>
          <a:custGeom>
            <a:rect b="b" l="l" r="r" t="t"/>
            <a:pathLst>
              <a:path extrusionOk="0" h="9399" w="1781">
                <a:moveTo>
                  <a:pt x="1" y="0"/>
                </a:moveTo>
                <a:lnTo>
                  <a:pt x="1" y="9399"/>
                </a:lnTo>
                <a:lnTo>
                  <a:pt x="1780" y="9399"/>
                </a:lnTo>
                <a:lnTo>
                  <a:pt x="17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3"/>
          <p:cNvSpPr/>
          <p:nvPr/>
        </p:nvSpPr>
        <p:spPr>
          <a:xfrm>
            <a:off x="1011177" y="3769695"/>
            <a:ext cx="43298" cy="190584"/>
          </a:xfrm>
          <a:custGeom>
            <a:rect b="b" l="l" r="r" t="t"/>
            <a:pathLst>
              <a:path extrusionOk="0" h="9600" w="2181">
                <a:moveTo>
                  <a:pt x="1880" y="301"/>
                </a:moveTo>
                <a:lnTo>
                  <a:pt x="1880" y="9298"/>
                </a:lnTo>
                <a:lnTo>
                  <a:pt x="301" y="9298"/>
                </a:lnTo>
                <a:lnTo>
                  <a:pt x="301" y="301"/>
                </a:lnTo>
                <a:close/>
                <a:moveTo>
                  <a:pt x="0" y="0"/>
                </a:moveTo>
                <a:lnTo>
                  <a:pt x="0" y="9599"/>
                </a:lnTo>
                <a:lnTo>
                  <a:pt x="2181" y="9599"/>
                </a:lnTo>
                <a:lnTo>
                  <a:pt x="2181" y="9499"/>
                </a:lnTo>
                <a:lnTo>
                  <a:pt x="21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3"/>
          <p:cNvSpPr/>
          <p:nvPr/>
        </p:nvSpPr>
        <p:spPr>
          <a:xfrm>
            <a:off x="1075360" y="3771680"/>
            <a:ext cx="37343" cy="186594"/>
          </a:xfrm>
          <a:custGeom>
            <a:rect b="b" l="l" r="r" t="t"/>
            <a:pathLst>
              <a:path extrusionOk="0" h="9399" w="1881">
                <a:moveTo>
                  <a:pt x="0" y="0"/>
                </a:moveTo>
                <a:lnTo>
                  <a:pt x="0" y="9399"/>
                </a:lnTo>
                <a:lnTo>
                  <a:pt x="1880" y="9399"/>
                </a:lnTo>
                <a:lnTo>
                  <a:pt x="18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3"/>
          <p:cNvSpPr/>
          <p:nvPr/>
        </p:nvSpPr>
        <p:spPr>
          <a:xfrm>
            <a:off x="1073375" y="3769695"/>
            <a:ext cx="41313" cy="190584"/>
          </a:xfrm>
          <a:custGeom>
            <a:rect b="b" l="l" r="r" t="t"/>
            <a:pathLst>
              <a:path extrusionOk="0" h="9600" w="2081">
                <a:moveTo>
                  <a:pt x="1780" y="301"/>
                </a:moveTo>
                <a:lnTo>
                  <a:pt x="1780" y="9298"/>
                </a:lnTo>
                <a:lnTo>
                  <a:pt x="301" y="9298"/>
                </a:lnTo>
                <a:lnTo>
                  <a:pt x="301" y="301"/>
                </a:lnTo>
                <a:close/>
                <a:moveTo>
                  <a:pt x="0" y="0"/>
                </a:moveTo>
                <a:lnTo>
                  <a:pt x="0" y="9599"/>
                </a:lnTo>
                <a:lnTo>
                  <a:pt x="2080" y="9599"/>
                </a:lnTo>
                <a:lnTo>
                  <a:pt x="2080" y="9499"/>
                </a:lnTo>
                <a:lnTo>
                  <a:pt x="20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3"/>
          <p:cNvSpPr/>
          <p:nvPr/>
        </p:nvSpPr>
        <p:spPr>
          <a:xfrm>
            <a:off x="1906782" y="3771680"/>
            <a:ext cx="35337" cy="186594"/>
          </a:xfrm>
          <a:custGeom>
            <a:rect b="b" l="l" r="r" t="t"/>
            <a:pathLst>
              <a:path extrusionOk="0" h="9399" w="1780">
                <a:moveTo>
                  <a:pt x="0" y="0"/>
                </a:moveTo>
                <a:lnTo>
                  <a:pt x="0" y="9399"/>
                </a:lnTo>
                <a:lnTo>
                  <a:pt x="1780" y="9399"/>
                </a:lnTo>
                <a:lnTo>
                  <a:pt x="1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3"/>
          <p:cNvSpPr/>
          <p:nvPr/>
        </p:nvSpPr>
        <p:spPr>
          <a:xfrm>
            <a:off x="1902792" y="3769695"/>
            <a:ext cx="43318" cy="190584"/>
          </a:xfrm>
          <a:custGeom>
            <a:rect b="b" l="l" r="r" t="t"/>
            <a:pathLst>
              <a:path extrusionOk="0" h="9600" w="2182">
                <a:moveTo>
                  <a:pt x="1880" y="301"/>
                </a:moveTo>
                <a:lnTo>
                  <a:pt x="1880" y="9298"/>
                </a:lnTo>
                <a:lnTo>
                  <a:pt x="302" y="9298"/>
                </a:lnTo>
                <a:lnTo>
                  <a:pt x="302" y="301"/>
                </a:lnTo>
                <a:close/>
                <a:moveTo>
                  <a:pt x="1" y="0"/>
                </a:moveTo>
                <a:lnTo>
                  <a:pt x="1" y="9599"/>
                </a:lnTo>
                <a:lnTo>
                  <a:pt x="2181" y="9599"/>
                </a:lnTo>
                <a:lnTo>
                  <a:pt x="2181" y="9499"/>
                </a:lnTo>
                <a:lnTo>
                  <a:pt x="2181" y="0"/>
                </a:ln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3"/>
          <p:cNvSpPr/>
          <p:nvPr/>
        </p:nvSpPr>
        <p:spPr>
          <a:xfrm>
            <a:off x="1340549" y="1980468"/>
            <a:ext cx="155763" cy="95550"/>
          </a:xfrm>
          <a:custGeom>
            <a:rect b="b" l="l" r="r" t="t"/>
            <a:pathLst>
              <a:path extrusionOk="0" h="4813" w="7846">
                <a:moveTo>
                  <a:pt x="6066" y="0"/>
                </a:moveTo>
                <a:cubicBezTo>
                  <a:pt x="5013" y="0"/>
                  <a:pt x="3986" y="201"/>
                  <a:pt x="3033" y="727"/>
                </a:cubicBezTo>
                <a:cubicBezTo>
                  <a:pt x="1480" y="1679"/>
                  <a:pt x="427" y="3033"/>
                  <a:pt x="1" y="4587"/>
                </a:cubicBezTo>
                <a:lnTo>
                  <a:pt x="853" y="4812"/>
                </a:lnTo>
                <a:cubicBezTo>
                  <a:pt x="1154" y="3459"/>
                  <a:pt x="2106" y="2206"/>
                  <a:pt x="3459" y="1454"/>
                </a:cubicBezTo>
                <a:cubicBezTo>
                  <a:pt x="4287" y="1053"/>
                  <a:pt x="5239" y="827"/>
                  <a:pt x="6066" y="827"/>
                </a:cubicBezTo>
                <a:cubicBezTo>
                  <a:pt x="6592" y="827"/>
                  <a:pt x="7119" y="953"/>
                  <a:pt x="7645" y="1053"/>
                </a:cubicBezTo>
                <a:lnTo>
                  <a:pt x="7845" y="201"/>
                </a:lnTo>
                <a:cubicBezTo>
                  <a:pt x="7319" y="101"/>
                  <a:pt x="6693" y="0"/>
                  <a:pt x="6066" y="0"/>
                </a:cubicBezTo>
                <a:close/>
              </a:path>
            </a:pathLst>
          </a:custGeom>
          <a:solidFill>
            <a:srgbClr val="416C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3"/>
          <p:cNvSpPr/>
          <p:nvPr/>
        </p:nvSpPr>
        <p:spPr>
          <a:xfrm>
            <a:off x="1278352" y="1916285"/>
            <a:ext cx="236364" cy="140814"/>
          </a:xfrm>
          <a:custGeom>
            <a:rect b="b" l="l" r="r" t="t"/>
            <a:pathLst>
              <a:path extrusionOk="0" h="7093" w="11906">
                <a:moveTo>
                  <a:pt x="9199" y="0"/>
                </a:moveTo>
                <a:cubicBezTo>
                  <a:pt x="7645" y="0"/>
                  <a:pt x="6066" y="426"/>
                  <a:pt x="4613" y="1153"/>
                </a:cubicBezTo>
                <a:cubicBezTo>
                  <a:pt x="2307" y="2506"/>
                  <a:pt x="753" y="4587"/>
                  <a:pt x="1" y="6892"/>
                </a:cubicBezTo>
                <a:lnTo>
                  <a:pt x="853" y="7093"/>
                </a:lnTo>
                <a:cubicBezTo>
                  <a:pt x="1480" y="5013"/>
                  <a:pt x="2933" y="3133"/>
                  <a:pt x="5014" y="1880"/>
                </a:cubicBezTo>
                <a:cubicBezTo>
                  <a:pt x="6392" y="1153"/>
                  <a:pt x="7745" y="827"/>
                  <a:pt x="9199" y="827"/>
                </a:cubicBezTo>
                <a:cubicBezTo>
                  <a:pt x="10026" y="827"/>
                  <a:pt x="10878" y="927"/>
                  <a:pt x="11705" y="1153"/>
                </a:cubicBezTo>
                <a:lnTo>
                  <a:pt x="11906" y="426"/>
                </a:lnTo>
                <a:cubicBezTo>
                  <a:pt x="10978" y="100"/>
                  <a:pt x="10151" y="0"/>
                  <a:pt x="9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3"/>
          <p:cNvSpPr/>
          <p:nvPr/>
        </p:nvSpPr>
        <p:spPr>
          <a:xfrm>
            <a:off x="1218655" y="1852102"/>
            <a:ext cx="310989" cy="184608"/>
          </a:xfrm>
          <a:custGeom>
            <a:rect b="b" l="l" r="r" t="t"/>
            <a:pathLst>
              <a:path extrusionOk="0" h="9299" w="15665">
                <a:moveTo>
                  <a:pt x="12106" y="0"/>
                </a:moveTo>
                <a:cubicBezTo>
                  <a:pt x="10026" y="0"/>
                  <a:pt x="7920" y="526"/>
                  <a:pt x="6041" y="1554"/>
                </a:cubicBezTo>
                <a:cubicBezTo>
                  <a:pt x="3008" y="3233"/>
                  <a:pt x="928" y="5940"/>
                  <a:pt x="0" y="9073"/>
                </a:cubicBezTo>
                <a:lnTo>
                  <a:pt x="828" y="9298"/>
                </a:lnTo>
                <a:cubicBezTo>
                  <a:pt x="1655" y="6366"/>
                  <a:pt x="3534" y="3860"/>
                  <a:pt x="6467" y="2281"/>
                </a:cubicBezTo>
                <a:cubicBezTo>
                  <a:pt x="8246" y="1253"/>
                  <a:pt x="10226" y="827"/>
                  <a:pt x="12106" y="827"/>
                </a:cubicBezTo>
                <a:cubicBezTo>
                  <a:pt x="13259" y="827"/>
                  <a:pt x="14286" y="927"/>
                  <a:pt x="15439" y="1253"/>
                </a:cubicBezTo>
                <a:lnTo>
                  <a:pt x="15665" y="526"/>
                </a:lnTo>
                <a:cubicBezTo>
                  <a:pt x="14512" y="100"/>
                  <a:pt x="13259" y="0"/>
                  <a:pt x="12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3"/>
          <p:cNvSpPr/>
          <p:nvPr/>
        </p:nvSpPr>
        <p:spPr>
          <a:xfrm>
            <a:off x="1402747" y="2044652"/>
            <a:ext cx="77147" cy="49770"/>
          </a:xfrm>
          <a:custGeom>
            <a:rect b="b" l="l" r="r" t="t"/>
            <a:pathLst>
              <a:path extrusionOk="0" h="2507" w="3886">
                <a:moveTo>
                  <a:pt x="2933" y="0"/>
                </a:moveTo>
                <a:cubicBezTo>
                  <a:pt x="2407" y="0"/>
                  <a:pt x="1880" y="101"/>
                  <a:pt x="1479" y="326"/>
                </a:cubicBezTo>
                <a:cubicBezTo>
                  <a:pt x="753" y="727"/>
                  <a:pt x="226" y="1479"/>
                  <a:pt x="1" y="2206"/>
                </a:cubicBezTo>
                <a:lnTo>
                  <a:pt x="753" y="2507"/>
                </a:lnTo>
                <a:cubicBezTo>
                  <a:pt x="953" y="1880"/>
                  <a:pt x="1254" y="1354"/>
                  <a:pt x="1880" y="1053"/>
                </a:cubicBezTo>
                <a:cubicBezTo>
                  <a:pt x="2206" y="953"/>
                  <a:pt x="2632" y="853"/>
                  <a:pt x="2933" y="853"/>
                </a:cubicBezTo>
                <a:cubicBezTo>
                  <a:pt x="3134" y="853"/>
                  <a:pt x="3359" y="853"/>
                  <a:pt x="3560" y="953"/>
                </a:cubicBezTo>
                <a:lnTo>
                  <a:pt x="3885" y="101"/>
                </a:lnTo>
                <a:cubicBezTo>
                  <a:pt x="3560" y="0"/>
                  <a:pt x="3259" y="0"/>
                  <a:pt x="2933" y="0"/>
                </a:cubicBezTo>
                <a:close/>
              </a:path>
            </a:pathLst>
          </a:custGeom>
          <a:solidFill>
            <a:srgbClr val="416C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3"/>
          <p:cNvSpPr/>
          <p:nvPr/>
        </p:nvSpPr>
        <p:spPr>
          <a:xfrm>
            <a:off x="1340549" y="1980468"/>
            <a:ext cx="155763" cy="95550"/>
          </a:xfrm>
          <a:custGeom>
            <a:rect b="b" l="l" r="r" t="t"/>
            <a:pathLst>
              <a:path extrusionOk="0" h="4813" w="7846">
                <a:moveTo>
                  <a:pt x="6066" y="0"/>
                </a:moveTo>
                <a:cubicBezTo>
                  <a:pt x="5013" y="0"/>
                  <a:pt x="3986" y="201"/>
                  <a:pt x="3033" y="727"/>
                </a:cubicBezTo>
                <a:cubicBezTo>
                  <a:pt x="1480" y="1679"/>
                  <a:pt x="427" y="3033"/>
                  <a:pt x="1" y="4587"/>
                </a:cubicBezTo>
                <a:lnTo>
                  <a:pt x="853" y="4812"/>
                </a:lnTo>
                <a:cubicBezTo>
                  <a:pt x="1154" y="3459"/>
                  <a:pt x="2106" y="2206"/>
                  <a:pt x="3459" y="1454"/>
                </a:cubicBezTo>
                <a:cubicBezTo>
                  <a:pt x="4287" y="1053"/>
                  <a:pt x="5239" y="827"/>
                  <a:pt x="6066" y="827"/>
                </a:cubicBezTo>
                <a:cubicBezTo>
                  <a:pt x="6592" y="827"/>
                  <a:pt x="7119" y="953"/>
                  <a:pt x="7645" y="1053"/>
                </a:cubicBezTo>
                <a:lnTo>
                  <a:pt x="7845" y="201"/>
                </a:lnTo>
                <a:cubicBezTo>
                  <a:pt x="7319" y="101"/>
                  <a:pt x="6693" y="0"/>
                  <a:pt x="60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3"/>
          <p:cNvSpPr/>
          <p:nvPr/>
        </p:nvSpPr>
        <p:spPr>
          <a:xfrm>
            <a:off x="1402747" y="2044652"/>
            <a:ext cx="77147" cy="49770"/>
          </a:xfrm>
          <a:custGeom>
            <a:rect b="b" l="l" r="r" t="t"/>
            <a:pathLst>
              <a:path extrusionOk="0" h="2507" w="3886">
                <a:moveTo>
                  <a:pt x="2933" y="0"/>
                </a:moveTo>
                <a:cubicBezTo>
                  <a:pt x="2407" y="0"/>
                  <a:pt x="1880" y="101"/>
                  <a:pt x="1479" y="326"/>
                </a:cubicBezTo>
                <a:cubicBezTo>
                  <a:pt x="753" y="727"/>
                  <a:pt x="226" y="1479"/>
                  <a:pt x="1" y="2206"/>
                </a:cubicBezTo>
                <a:lnTo>
                  <a:pt x="753" y="2507"/>
                </a:lnTo>
                <a:cubicBezTo>
                  <a:pt x="953" y="1880"/>
                  <a:pt x="1254" y="1354"/>
                  <a:pt x="1880" y="1053"/>
                </a:cubicBezTo>
                <a:cubicBezTo>
                  <a:pt x="2206" y="953"/>
                  <a:pt x="2632" y="853"/>
                  <a:pt x="2933" y="853"/>
                </a:cubicBezTo>
                <a:cubicBezTo>
                  <a:pt x="3134" y="853"/>
                  <a:pt x="3359" y="853"/>
                  <a:pt x="3560" y="953"/>
                </a:cubicBezTo>
                <a:lnTo>
                  <a:pt x="3885" y="101"/>
                </a:lnTo>
                <a:cubicBezTo>
                  <a:pt x="3560" y="0"/>
                  <a:pt x="3259"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3"/>
          <p:cNvSpPr/>
          <p:nvPr/>
        </p:nvSpPr>
        <p:spPr>
          <a:xfrm>
            <a:off x="1206208" y="1978483"/>
            <a:ext cx="1262341" cy="522438"/>
          </a:xfrm>
          <a:custGeom>
            <a:rect b="b" l="l" r="r" t="t"/>
            <a:pathLst>
              <a:path extrusionOk="0" h="26316" w="63586">
                <a:moveTo>
                  <a:pt x="29124" y="0"/>
                </a:moveTo>
                <a:lnTo>
                  <a:pt x="1" y="19724"/>
                </a:lnTo>
                <a:lnTo>
                  <a:pt x="34562" y="26316"/>
                </a:lnTo>
                <a:lnTo>
                  <a:pt x="63585" y="6566"/>
                </a:lnTo>
                <a:lnTo>
                  <a:pt x="291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3"/>
          <p:cNvSpPr/>
          <p:nvPr/>
        </p:nvSpPr>
        <p:spPr>
          <a:xfrm>
            <a:off x="1201741" y="1974493"/>
            <a:ext cx="1270778" cy="530419"/>
          </a:xfrm>
          <a:custGeom>
            <a:rect b="b" l="l" r="r" t="t"/>
            <a:pathLst>
              <a:path extrusionOk="0" h="26718" w="64011">
                <a:moveTo>
                  <a:pt x="29290" y="409"/>
                </a:moveTo>
                <a:lnTo>
                  <a:pt x="63284" y="6893"/>
                </a:lnTo>
                <a:lnTo>
                  <a:pt x="34687" y="26316"/>
                </a:lnTo>
                <a:lnTo>
                  <a:pt x="727" y="19825"/>
                </a:lnTo>
                <a:lnTo>
                  <a:pt x="29290" y="409"/>
                </a:lnTo>
                <a:close/>
                <a:moveTo>
                  <a:pt x="29148" y="1"/>
                </a:moveTo>
                <a:lnTo>
                  <a:pt x="101" y="19725"/>
                </a:lnTo>
                <a:cubicBezTo>
                  <a:pt x="0" y="19825"/>
                  <a:pt x="0" y="19825"/>
                  <a:pt x="0" y="19925"/>
                </a:cubicBezTo>
                <a:cubicBezTo>
                  <a:pt x="0" y="20051"/>
                  <a:pt x="101" y="20151"/>
                  <a:pt x="226" y="20151"/>
                </a:cubicBezTo>
                <a:lnTo>
                  <a:pt x="34687" y="26717"/>
                </a:lnTo>
                <a:cubicBezTo>
                  <a:pt x="34787" y="26717"/>
                  <a:pt x="34787" y="26717"/>
                  <a:pt x="34888" y="26617"/>
                </a:cubicBezTo>
                <a:lnTo>
                  <a:pt x="63910" y="6893"/>
                </a:lnTo>
                <a:cubicBezTo>
                  <a:pt x="64011" y="6893"/>
                  <a:pt x="64011" y="6767"/>
                  <a:pt x="64011" y="6667"/>
                </a:cubicBezTo>
                <a:lnTo>
                  <a:pt x="63910" y="6567"/>
                </a:lnTo>
                <a:lnTo>
                  <a:pt x="2934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3"/>
          <p:cNvSpPr/>
          <p:nvPr/>
        </p:nvSpPr>
        <p:spPr>
          <a:xfrm>
            <a:off x="1201741" y="1955593"/>
            <a:ext cx="1266808" cy="414480"/>
          </a:xfrm>
          <a:custGeom>
            <a:rect b="b" l="l" r="r" t="t"/>
            <a:pathLst>
              <a:path extrusionOk="0" h="20878" w="63811">
                <a:moveTo>
                  <a:pt x="29048" y="0"/>
                </a:moveTo>
                <a:lnTo>
                  <a:pt x="0" y="19750"/>
                </a:lnTo>
                <a:lnTo>
                  <a:pt x="226" y="20877"/>
                </a:lnTo>
                <a:lnTo>
                  <a:pt x="29349" y="1153"/>
                </a:lnTo>
                <a:lnTo>
                  <a:pt x="63810" y="7719"/>
                </a:lnTo>
                <a:lnTo>
                  <a:pt x="63610" y="6592"/>
                </a:lnTo>
                <a:lnTo>
                  <a:pt x="290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3"/>
          <p:cNvSpPr/>
          <p:nvPr/>
        </p:nvSpPr>
        <p:spPr>
          <a:xfrm>
            <a:off x="1197750" y="1951603"/>
            <a:ext cx="1274769" cy="422938"/>
          </a:xfrm>
          <a:custGeom>
            <a:rect b="b" l="l" r="r" t="t"/>
            <a:pathLst>
              <a:path extrusionOk="0" h="21304" w="64212">
                <a:moveTo>
                  <a:pt x="29349" y="402"/>
                </a:moveTo>
                <a:lnTo>
                  <a:pt x="63585" y="6993"/>
                </a:lnTo>
                <a:lnTo>
                  <a:pt x="63811" y="7620"/>
                </a:lnTo>
                <a:lnTo>
                  <a:pt x="29550" y="1154"/>
                </a:lnTo>
                <a:lnTo>
                  <a:pt x="29349" y="1154"/>
                </a:lnTo>
                <a:lnTo>
                  <a:pt x="527" y="20677"/>
                </a:lnTo>
                <a:lnTo>
                  <a:pt x="441" y="20056"/>
                </a:lnTo>
                <a:lnTo>
                  <a:pt x="29349" y="402"/>
                </a:lnTo>
                <a:close/>
                <a:moveTo>
                  <a:pt x="29124" y="1"/>
                </a:moveTo>
                <a:lnTo>
                  <a:pt x="101" y="19825"/>
                </a:lnTo>
                <a:cubicBezTo>
                  <a:pt x="1" y="19825"/>
                  <a:pt x="1" y="19951"/>
                  <a:pt x="1" y="20051"/>
                </a:cubicBezTo>
                <a:lnTo>
                  <a:pt x="201" y="21078"/>
                </a:lnTo>
                <a:cubicBezTo>
                  <a:pt x="201" y="21204"/>
                  <a:pt x="302" y="21204"/>
                  <a:pt x="302" y="21304"/>
                </a:cubicBezTo>
                <a:cubicBezTo>
                  <a:pt x="427" y="21304"/>
                  <a:pt x="527" y="21304"/>
                  <a:pt x="527" y="21204"/>
                </a:cubicBezTo>
                <a:lnTo>
                  <a:pt x="29550" y="1555"/>
                </a:lnTo>
                <a:lnTo>
                  <a:pt x="64011" y="8146"/>
                </a:lnTo>
                <a:cubicBezTo>
                  <a:pt x="64011" y="8146"/>
                  <a:pt x="64111" y="8146"/>
                  <a:pt x="64212" y="8046"/>
                </a:cubicBezTo>
                <a:lnTo>
                  <a:pt x="64212" y="7820"/>
                </a:lnTo>
                <a:lnTo>
                  <a:pt x="64011" y="6793"/>
                </a:lnTo>
                <a:cubicBezTo>
                  <a:pt x="64011" y="6667"/>
                  <a:pt x="63911" y="6667"/>
                  <a:pt x="63811" y="6567"/>
                </a:cubicBezTo>
                <a:lnTo>
                  <a:pt x="2934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3"/>
          <p:cNvSpPr/>
          <p:nvPr/>
        </p:nvSpPr>
        <p:spPr>
          <a:xfrm>
            <a:off x="1554500" y="2431259"/>
            <a:ext cx="679690" cy="157907"/>
          </a:xfrm>
          <a:custGeom>
            <a:rect b="b" l="l" r="r" t="t"/>
            <a:pathLst>
              <a:path extrusionOk="0" h="7954" w="34237">
                <a:moveTo>
                  <a:pt x="31893" y="0"/>
                </a:moveTo>
                <a:cubicBezTo>
                  <a:pt x="28930" y="0"/>
                  <a:pt x="23209" y="783"/>
                  <a:pt x="16693" y="2156"/>
                </a:cubicBezTo>
                <a:cubicBezTo>
                  <a:pt x="7294" y="4035"/>
                  <a:pt x="1" y="6542"/>
                  <a:pt x="201" y="7469"/>
                </a:cubicBezTo>
                <a:cubicBezTo>
                  <a:pt x="264" y="7798"/>
                  <a:pt x="1066" y="7954"/>
                  <a:pt x="2423" y="7954"/>
                </a:cubicBezTo>
                <a:cubicBezTo>
                  <a:pt x="5400" y="7954"/>
                  <a:pt x="11049" y="7206"/>
                  <a:pt x="17419" y="5915"/>
                </a:cubicBezTo>
                <a:cubicBezTo>
                  <a:pt x="26818" y="3935"/>
                  <a:pt x="34237" y="1529"/>
                  <a:pt x="34036" y="476"/>
                </a:cubicBezTo>
                <a:cubicBezTo>
                  <a:pt x="33975" y="154"/>
                  <a:pt x="33204" y="0"/>
                  <a:pt x="318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3"/>
          <p:cNvSpPr/>
          <p:nvPr/>
        </p:nvSpPr>
        <p:spPr>
          <a:xfrm>
            <a:off x="1554500" y="2428261"/>
            <a:ext cx="679690" cy="165709"/>
          </a:xfrm>
          <a:custGeom>
            <a:rect b="b" l="l" r="r" t="t"/>
            <a:pathLst>
              <a:path extrusionOk="0" h="8347" w="34237">
                <a:moveTo>
                  <a:pt x="31831" y="427"/>
                </a:moveTo>
                <a:cubicBezTo>
                  <a:pt x="32457" y="427"/>
                  <a:pt x="32983" y="427"/>
                  <a:pt x="33309" y="527"/>
                </a:cubicBezTo>
                <a:cubicBezTo>
                  <a:pt x="33510" y="527"/>
                  <a:pt x="33610" y="627"/>
                  <a:pt x="33710" y="627"/>
                </a:cubicBezTo>
                <a:lnTo>
                  <a:pt x="33836" y="728"/>
                </a:lnTo>
                <a:lnTo>
                  <a:pt x="33710" y="828"/>
                </a:lnTo>
                <a:cubicBezTo>
                  <a:pt x="33710" y="953"/>
                  <a:pt x="33510" y="1053"/>
                  <a:pt x="33209" y="1254"/>
                </a:cubicBezTo>
                <a:cubicBezTo>
                  <a:pt x="32257" y="1780"/>
                  <a:pt x="30176" y="2607"/>
                  <a:pt x="27445" y="3459"/>
                </a:cubicBezTo>
                <a:cubicBezTo>
                  <a:pt x="24638" y="4186"/>
                  <a:pt x="21179" y="5114"/>
                  <a:pt x="17419" y="5840"/>
                </a:cubicBezTo>
                <a:cubicBezTo>
                  <a:pt x="10953" y="7219"/>
                  <a:pt x="5314" y="7946"/>
                  <a:pt x="2382" y="7946"/>
                </a:cubicBezTo>
                <a:cubicBezTo>
                  <a:pt x="1655" y="7946"/>
                  <a:pt x="1129" y="7946"/>
                  <a:pt x="828" y="7845"/>
                </a:cubicBezTo>
                <a:cubicBezTo>
                  <a:pt x="627" y="7845"/>
                  <a:pt x="502" y="7720"/>
                  <a:pt x="402" y="7720"/>
                </a:cubicBezTo>
                <a:lnTo>
                  <a:pt x="402" y="7620"/>
                </a:lnTo>
                <a:lnTo>
                  <a:pt x="402" y="7520"/>
                </a:lnTo>
                <a:cubicBezTo>
                  <a:pt x="502" y="7419"/>
                  <a:pt x="627" y="7319"/>
                  <a:pt x="928" y="7094"/>
                </a:cubicBezTo>
                <a:cubicBezTo>
                  <a:pt x="1881" y="6592"/>
                  <a:pt x="3961" y="5740"/>
                  <a:pt x="6768" y="4913"/>
                </a:cubicBezTo>
                <a:cubicBezTo>
                  <a:pt x="9500" y="4186"/>
                  <a:pt x="12933" y="3234"/>
                  <a:pt x="16693" y="2507"/>
                </a:cubicBezTo>
                <a:cubicBezTo>
                  <a:pt x="23184" y="1154"/>
                  <a:pt x="28923" y="427"/>
                  <a:pt x="31831" y="427"/>
                </a:cubicBezTo>
                <a:close/>
                <a:moveTo>
                  <a:pt x="31831" y="1"/>
                </a:moveTo>
                <a:cubicBezTo>
                  <a:pt x="28823" y="1"/>
                  <a:pt x="23059" y="728"/>
                  <a:pt x="16693" y="2081"/>
                </a:cubicBezTo>
                <a:cubicBezTo>
                  <a:pt x="12006" y="3033"/>
                  <a:pt x="7921" y="4086"/>
                  <a:pt x="4888" y="5114"/>
                </a:cubicBezTo>
                <a:cubicBezTo>
                  <a:pt x="3434" y="5540"/>
                  <a:pt x="2181" y="6066"/>
                  <a:pt x="1354" y="6467"/>
                </a:cubicBezTo>
                <a:cubicBezTo>
                  <a:pt x="928" y="6592"/>
                  <a:pt x="627" y="6793"/>
                  <a:pt x="402" y="6993"/>
                </a:cubicBezTo>
                <a:cubicBezTo>
                  <a:pt x="201" y="7094"/>
                  <a:pt x="101" y="7219"/>
                  <a:pt x="101" y="7319"/>
                </a:cubicBezTo>
                <a:cubicBezTo>
                  <a:pt x="1" y="7419"/>
                  <a:pt x="1" y="7520"/>
                  <a:pt x="1" y="7620"/>
                </a:cubicBezTo>
                <a:lnTo>
                  <a:pt x="1" y="7720"/>
                </a:lnTo>
                <a:cubicBezTo>
                  <a:pt x="1" y="7845"/>
                  <a:pt x="101" y="8046"/>
                  <a:pt x="201" y="8046"/>
                </a:cubicBezTo>
                <a:cubicBezTo>
                  <a:pt x="402" y="8146"/>
                  <a:pt x="728" y="8246"/>
                  <a:pt x="1028" y="8246"/>
                </a:cubicBezTo>
                <a:cubicBezTo>
                  <a:pt x="1454" y="8347"/>
                  <a:pt x="1881" y="8347"/>
                  <a:pt x="2382" y="8347"/>
                </a:cubicBezTo>
                <a:cubicBezTo>
                  <a:pt x="5314" y="8347"/>
                  <a:pt x="11054" y="7620"/>
                  <a:pt x="17545" y="6266"/>
                </a:cubicBezTo>
                <a:cubicBezTo>
                  <a:pt x="22131" y="5339"/>
                  <a:pt x="26317" y="4287"/>
                  <a:pt x="29224" y="3234"/>
                </a:cubicBezTo>
                <a:cubicBezTo>
                  <a:pt x="30803" y="2833"/>
                  <a:pt x="31956" y="2307"/>
                  <a:pt x="32783" y="1880"/>
                </a:cubicBezTo>
                <a:cubicBezTo>
                  <a:pt x="33209" y="1680"/>
                  <a:pt x="33610" y="1580"/>
                  <a:pt x="33836" y="1354"/>
                </a:cubicBezTo>
                <a:cubicBezTo>
                  <a:pt x="33936" y="1254"/>
                  <a:pt x="34036" y="1154"/>
                  <a:pt x="34136" y="1053"/>
                </a:cubicBezTo>
                <a:cubicBezTo>
                  <a:pt x="34136" y="953"/>
                  <a:pt x="34237" y="828"/>
                  <a:pt x="34237" y="728"/>
                </a:cubicBezTo>
                <a:lnTo>
                  <a:pt x="34237" y="627"/>
                </a:lnTo>
                <a:cubicBezTo>
                  <a:pt x="34136" y="427"/>
                  <a:pt x="34036" y="327"/>
                  <a:pt x="33936" y="327"/>
                </a:cubicBezTo>
                <a:cubicBezTo>
                  <a:pt x="33710" y="201"/>
                  <a:pt x="33510" y="101"/>
                  <a:pt x="33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3"/>
          <p:cNvSpPr/>
          <p:nvPr/>
        </p:nvSpPr>
        <p:spPr>
          <a:xfrm>
            <a:off x="1612231" y="2455142"/>
            <a:ext cx="2052451" cy="1291683"/>
          </a:xfrm>
          <a:custGeom>
            <a:rect b="b" l="l" r="r" t="t"/>
            <a:pathLst>
              <a:path extrusionOk="0" h="65064" w="103385">
                <a:moveTo>
                  <a:pt x="4712" y="0"/>
                </a:moveTo>
                <a:cubicBezTo>
                  <a:pt x="2105" y="0"/>
                  <a:pt x="0" y="2206"/>
                  <a:pt x="0" y="4712"/>
                </a:cubicBezTo>
                <a:lnTo>
                  <a:pt x="0" y="65063"/>
                </a:lnTo>
                <a:lnTo>
                  <a:pt x="103384" y="65063"/>
                </a:lnTo>
                <a:lnTo>
                  <a:pt x="103384" y="4712"/>
                </a:lnTo>
                <a:cubicBezTo>
                  <a:pt x="103384" y="2206"/>
                  <a:pt x="101304" y="0"/>
                  <a:pt x="98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3"/>
          <p:cNvSpPr/>
          <p:nvPr/>
        </p:nvSpPr>
        <p:spPr>
          <a:xfrm>
            <a:off x="1610226" y="2453137"/>
            <a:ext cx="2056441" cy="1295673"/>
          </a:xfrm>
          <a:custGeom>
            <a:rect b="b" l="l" r="r" t="t"/>
            <a:pathLst>
              <a:path extrusionOk="0" h="65265" w="103586">
                <a:moveTo>
                  <a:pt x="98798" y="327"/>
                </a:moveTo>
                <a:cubicBezTo>
                  <a:pt x="100052" y="327"/>
                  <a:pt x="101204" y="828"/>
                  <a:pt x="102031" y="1680"/>
                </a:cubicBezTo>
                <a:cubicBezTo>
                  <a:pt x="102758" y="2407"/>
                  <a:pt x="103285" y="3560"/>
                  <a:pt x="103285" y="4813"/>
                </a:cubicBezTo>
                <a:lnTo>
                  <a:pt x="103285" y="64964"/>
                </a:lnTo>
                <a:lnTo>
                  <a:pt x="327" y="64964"/>
                </a:lnTo>
                <a:lnTo>
                  <a:pt x="327" y="4813"/>
                </a:lnTo>
                <a:cubicBezTo>
                  <a:pt x="327" y="3560"/>
                  <a:pt x="828" y="2407"/>
                  <a:pt x="1580" y="1680"/>
                </a:cubicBezTo>
                <a:cubicBezTo>
                  <a:pt x="2407" y="828"/>
                  <a:pt x="3560" y="327"/>
                  <a:pt x="4813" y="327"/>
                </a:cubicBezTo>
                <a:close/>
                <a:moveTo>
                  <a:pt x="4813" y="1"/>
                </a:moveTo>
                <a:cubicBezTo>
                  <a:pt x="2081" y="1"/>
                  <a:pt x="1" y="2206"/>
                  <a:pt x="1" y="4813"/>
                </a:cubicBezTo>
                <a:lnTo>
                  <a:pt x="1" y="65264"/>
                </a:lnTo>
                <a:lnTo>
                  <a:pt x="103585" y="65264"/>
                </a:lnTo>
                <a:lnTo>
                  <a:pt x="103585" y="65164"/>
                </a:lnTo>
                <a:lnTo>
                  <a:pt x="103585" y="4813"/>
                </a:lnTo>
                <a:cubicBezTo>
                  <a:pt x="103585" y="2206"/>
                  <a:pt x="101505" y="1"/>
                  <a:pt x="9879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3"/>
          <p:cNvSpPr/>
          <p:nvPr/>
        </p:nvSpPr>
        <p:spPr>
          <a:xfrm>
            <a:off x="1682886" y="2565105"/>
            <a:ext cx="1911637" cy="1103104"/>
          </a:xfrm>
          <a:custGeom>
            <a:rect b="b" l="l" r="r" t="t"/>
            <a:pathLst>
              <a:path extrusionOk="0" h="55565" w="96292">
                <a:moveTo>
                  <a:pt x="0" y="0"/>
                </a:moveTo>
                <a:lnTo>
                  <a:pt x="0" y="55564"/>
                </a:lnTo>
                <a:lnTo>
                  <a:pt x="96291" y="55564"/>
                </a:lnTo>
                <a:lnTo>
                  <a:pt x="962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3"/>
          <p:cNvSpPr/>
          <p:nvPr/>
        </p:nvSpPr>
        <p:spPr>
          <a:xfrm>
            <a:off x="1680881" y="2561114"/>
            <a:ext cx="1915627" cy="1111065"/>
          </a:xfrm>
          <a:custGeom>
            <a:rect b="b" l="l" r="r" t="t"/>
            <a:pathLst>
              <a:path extrusionOk="0" h="55966" w="96493">
                <a:moveTo>
                  <a:pt x="96167" y="301"/>
                </a:moveTo>
                <a:lnTo>
                  <a:pt x="96167" y="55665"/>
                </a:lnTo>
                <a:lnTo>
                  <a:pt x="302" y="55665"/>
                </a:lnTo>
                <a:lnTo>
                  <a:pt x="302" y="301"/>
                </a:lnTo>
                <a:close/>
                <a:moveTo>
                  <a:pt x="1" y="1"/>
                </a:moveTo>
                <a:lnTo>
                  <a:pt x="1" y="55966"/>
                </a:lnTo>
                <a:lnTo>
                  <a:pt x="96493" y="55966"/>
                </a:lnTo>
                <a:lnTo>
                  <a:pt x="96493" y="55765"/>
                </a:lnTo>
                <a:lnTo>
                  <a:pt x="96493"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3"/>
          <p:cNvSpPr/>
          <p:nvPr/>
        </p:nvSpPr>
        <p:spPr>
          <a:xfrm>
            <a:off x="2621770" y="2500902"/>
            <a:ext cx="33352" cy="33372"/>
          </a:xfrm>
          <a:custGeom>
            <a:rect b="b" l="l" r="r" t="t"/>
            <a:pathLst>
              <a:path extrusionOk="0" h="1681" w="1680">
                <a:moveTo>
                  <a:pt x="853" y="1"/>
                </a:moveTo>
                <a:cubicBezTo>
                  <a:pt x="427" y="1"/>
                  <a:pt x="1" y="302"/>
                  <a:pt x="1" y="828"/>
                </a:cubicBezTo>
                <a:cubicBezTo>
                  <a:pt x="1" y="1254"/>
                  <a:pt x="427" y="1680"/>
                  <a:pt x="853" y="1680"/>
                </a:cubicBezTo>
                <a:cubicBezTo>
                  <a:pt x="1254" y="1680"/>
                  <a:pt x="1680" y="1254"/>
                  <a:pt x="1680" y="828"/>
                </a:cubicBezTo>
                <a:cubicBezTo>
                  <a:pt x="1680" y="302"/>
                  <a:pt x="1254" y="1"/>
                  <a:pt x="8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3"/>
          <p:cNvSpPr/>
          <p:nvPr/>
        </p:nvSpPr>
        <p:spPr>
          <a:xfrm>
            <a:off x="1343051" y="3746805"/>
            <a:ext cx="2591307" cy="49770"/>
          </a:xfrm>
          <a:custGeom>
            <a:rect b="b" l="l" r="r" t="t"/>
            <a:pathLst>
              <a:path extrusionOk="0" h="2507" w="130528">
                <a:moveTo>
                  <a:pt x="0" y="0"/>
                </a:moveTo>
                <a:lnTo>
                  <a:pt x="0" y="2506"/>
                </a:lnTo>
                <a:lnTo>
                  <a:pt x="130527" y="2506"/>
                </a:lnTo>
                <a:lnTo>
                  <a:pt x="1305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3"/>
          <p:cNvSpPr/>
          <p:nvPr/>
        </p:nvSpPr>
        <p:spPr>
          <a:xfrm>
            <a:off x="1338564" y="3742814"/>
            <a:ext cx="2599764" cy="57731"/>
          </a:xfrm>
          <a:custGeom>
            <a:rect b="b" l="l" r="r" t="t"/>
            <a:pathLst>
              <a:path extrusionOk="0" h="2908" w="130954">
                <a:moveTo>
                  <a:pt x="130653" y="301"/>
                </a:moveTo>
                <a:lnTo>
                  <a:pt x="130653" y="2607"/>
                </a:lnTo>
                <a:lnTo>
                  <a:pt x="326" y="2607"/>
                </a:lnTo>
                <a:lnTo>
                  <a:pt x="326" y="301"/>
                </a:lnTo>
                <a:close/>
                <a:moveTo>
                  <a:pt x="1" y="1"/>
                </a:moveTo>
                <a:lnTo>
                  <a:pt x="1" y="2908"/>
                </a:lnTo>
                <a:lnTo>
                  <a:pt x="130954" y="2908"/>
                </a:lnTo>
                <a:lnTo>
                  <a:pt x="130954" y="2707"/>
                </a:lnTo>
                <a:lnTo>
                  <a:pt x="130954" y="1"/>
                </a:ln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3"/>
          <p:cNvSpPr/>
          <p:nvPr/>
        </p:nvSpPr>
        <p:spPr>
          <a:xfrm>
            <a:off x="1338564" y="3796555"/>
            <a:ext cx="2599764" cy="43795"/>
          </a:xfrm>
          <a:custGeom>
            <a:rect b="b" l="l" r="r" t="t"/>
            <a:pathLst>
              <a:path extrusionOk="0" h="2206" w="130954">
                <a:moveTo>
                  <a:pt x="226" y="0"/>
                </a:moveTo>
                <a:cubicBezTo>
                  <a:pt x="226" y="0"/>
                  <a:pt x="1" y="2206"/>
                  <a:pt x="4813" y="2206"/>
                </a:cubicBezTo>
                <a:lnTo>
                  <a:pt x="126167" y="2206"/>
                </a:lnTo>
                <a:cubicBezTo>
                  <a:pt x="130954" y="2206"/>
                  <a:pt x="130753" y="0"/>
                  <a:pt x="130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3"/>
          <p:cNvSpPr/>
          <p:nvPr/>
        </p:nvSpPr>
        <p:spPr>
          <a:xfrm>
            <a:off x="1338564" y="3794570"/>
            <a:ext cx="2599764" cy="49770"/>
          </a:xfrm>
          <a:custGeom>
            <a:rect b="b" l="l" r="r" t="t"/>
            <a:pathLst>
              <a:path extrusionOk="0" h="2507" w="130954">
                <a:moveTo>
                  <a:pt x="130635" y="301"/>
                </a:moveTo>
                <a:lnTo>
                  <a:pt x="130635" y="301"/>
                </a:lnTo>
                <a:cubicBezTo>
                  <a:pt x="130594" y="524"/>
                  <a:pt x="130461" y="889"/>
                  <a:pt x="130026" y="1253"/>
                </a:cubicBezTo>
                <a:cubicBezTo>
                  <a:pt x="129500" y="1679"/>
                  <a:pt x="128347" y="2181"/>
                  <a:pt x="126167" y="2181"/>
                </a:cubicBezTo>
                <a:lnTo>
                  <a:pt x="4813" y="2181"/>
                </a:lnTo>
                <a:cubicBezTo>
                  <a:pt x="2607" y="2181"/>
                  <a:pt x="1479" y="1679"/>
                  <a:pt x="953" y="1253"/>
                </a:cubicBezTo>
                <a:cubicBezTo>
                  <a:pt x="519" y="889"/>
                  <a:pt x="385" y="524"/>
                  <a:pt x="345" y="301"/>
                </a:cubicBezTo>
                <a:close/>
                <a:moveTo>
                  <a:pt x="1" y="0"/>
                </a:moveTo>
                <a:lnTo>
                  <a:pt x="1" y="100"/>
                </a:lnTo>
                <a:cubicBezTo>
                  <a:pt x="1" y="301"/>
                  <a:pt x="1" y="827"/>
                  <a:pt x="727" y="1454"/>
                </a:cubicBezTo>
                <a:cubicBezTo>
                  <a:pt x="1354" y="1980"/>
                  <a:pt x="2507" y="2506"/>
                  <a:pt x="4813" y="2506"/>
                </a:cubicBezTo>
                <a:lnTo>
                  <a:pt x="126167" y="2506"/>
                </a:lnTo>
                <a:cubicBezTo>
                  <a:pt x="128447" y="2506"/>
                  <a:pt x="129600" y="1980"/>
                  <a:pt x="130227" y="1454"/>
                </a:cubicBezTo>
                <a:cubicBezTo>
                  <a:pt x="130954" y="827"/>
                  <a:pt x="130954" y="301"/>
                  <a:pt x="130954" y="100"/>
                </a:cubicBezTo>
                <a:lnTo>
                  <a:pt x="130954" y="0"/>
                </a:ln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3"/>
          <p:cNvSpPr/>
          <p:nvPr/>
        </p:nvSpPr>
        <p:spPr>
          <a:xfrm>
            <a:off x="2350605" y="3746805"/>
            <a:ext cx="576199" cy="33352"/>
          </a:xfrm>
          <a:custGeom>
            <a:rect b="b" l="l" r="r" t="t"/>
            <a:pathLst>
              <a:path extrusionOk="0" h="1680" w="29024">
                <a:moveTo>
                  <a:pt x="0" y="0"/>
                </a:moveTo>
                <a:lnTo>
                  <a:pt x="0" y="527"/>
                </a:lnTo>
                <a:cubicBezTo>
                  <a:pt x="0" y="1153"/>
                  <a:pt x="502" y="1679"/>
                  <a:pt x="1128" y="1679"/>
                </a:cubicBezTo>
                <a:lnTo>
                  <a:pt x="27870" y="1679"/>
                </a:lnTo>
                <a:cubicBezTo>
                  <a:pt x="28497" y="1679"/>
                  <a:pt x="29023" y="1153"/>
                  <a:pt x="29023" y="527"/>
                </a:cubicBezTo>
                <a:lnTo>
                  <a:pt x="290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3"/>
          <p:cNvSpPr/>
          <p:nvPr/>
        </p:nvSpPr>
        <p:spPr>
          <a:xfrm>
            <a:off x="2346118" y="3742814"/>
            <a:ext cx="584656" cy="41313"/>
          </a:xfrm>
          <a:custGeom>
            <a:rect b="b" l="l" r="r" t="t"/>
            <a:pathLst>
              <a:path extrusionOk="0" h="2081" w="29450">
                <a:moveTo>
                  <a:pt x="29149" y="301"/>
                </a:moveTo>
                <a:lnTo>
                  <a:pt x="29149" y="728"/>
                </a:lnTo>
                <a:cubicBezTo>
                  <a:pt x="29149" y="1028"/>
                  <a:pt x="29049" y="1254"/>
                  <a:pt x="28823" y="1454"/>
                </a:cubicBezTo>
                <a:cubicBezTo>
                  <a:pt x="28622" y="1655"/>
                  <a:pt x="28422" y="1780"/>
                  <a:pt x="28096" y="1780"/>
                </a:cubicBezTo>
                <a:lnTo>
                  <a:pt x="1354" y="1780"/>
                </a:lnTo>
                <a:cubicBezTo>
                  <a:pt x="1053" y="1780"/>
                  <a:pt x="853" y="1655"/>
                  <a:pt x="627" y="1454"/>
                </a:cubicBezTo>
                <a:cubicBezTo>
                  <a:pt x="427" y="1254"/>
                  <a:pt x="327" y="1028"/>
                  <a:pt x="327" y="728"/>
                </a:cubicBezTo>
                <a:lnTo>
                  <a:pt x="327" y="301"/>
                </a:lnTo>
                <a:close/>
                <a:moveTo>
                  <a:pt x="1" y="1"/>
                </a:moveTo>
                <a:lnTo>
                  <a:pt x="1" y="201"/>
                </a:lnTo>
                <a:lnTo>
                  <a:pt x="1" y="728"/>
                </a:lnTo>
                <a:cubicBezTo>
                  <a:pt x="1" y="1454"/>
                  <a:pt x="627" y="2081"/>
                  <a:pt x="1354" y="2081"/>
                </a:cubicBezTo>
                <a:lnTo>
                  <a:pt x="28096" y="2081"/>
                </a:lnTo>
                <a:cubicBezTo>
                  <a:pt x="28823" y="2081"/>
                  <a:pt x="29450" y="1454"/>
                  <a:pt x="29450" y="728"/>
                </a:cubicBezTo>
                <a:lnTo>
                  <a:pt x="29450" y="1"/>
                </a:ln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3"/>
          <p:cNvSpPr/>
          <p:nvPr/>
        </p:nvSpPr>
        <p:spPr>
          <a:xfrm>
            <a:off x="2412803" y="2959157"/>
            <a:ext cx="451803" cy="314980"/>
          </a:xfrm>
          <a:custGeom>
            <a:rect b="b" l="l" r="r" t="t"/>
            <a:pathLst>
              <a:path extrusionOk="0" h="15866" w="22758">
                <a:moveTo>
                  <a:pt x="1554" y="1"/>
                </a:moveTo>
                <a:cubicBezTo>
                  <a:pt x="727" y="1"/>
                  <a:pt x="0" y="728"/>
                  <a:pt x="0" y="1655"/>
                </a:cubicBezTo>
                <a:lnTo>
                  <a:pt x="0" y="14186"/>
                </a:lnTo>
                <a:cubicBezTo>
                  <a:pt x="0" y="15139"/>
                  <a:pt x="727" y="15866"/>
                  <a:pt x="1554" y="15866"/>
                </a:cubicBezTo>
                <a:lnTo>
                  <a:pt x="21178" y="15866"/>
                </a:lnTo>
                <a:cubicBezTo>
                  <a:pt x="22030" y="15866"/>
                  <a:pt x="22757" y="15139"/>
                  <a:pt x="22757" y="14186"/>
                </a:cubicBezTo>
                <a:lnTo>
                  <a:pt x="22757" y="1655"/>
                </a:lnTo>
                <a:cubicBezTo>
                  <a:pt x="22757" y="728"/>
                  <a:pt x="22030" y="1"/>
                  <a:pt x="211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3"/>
          <p:cNvSpPr/>
          <p:nvPr/>
        </p:nvSpPr>
        <p:spPr>
          <a:xfrm>
            <a:off x="2408316" y="2957172"/>
            <a:ext cx="460260" cy="318950"/>
          </a:xfrm>
          <a:custGeom>
            <a:rect b="b" l="l" r="r" t="t"/>
            <a:pathLst>
              <a:path extrusionOk="0" h="16066" w="23184">
                <a:moveTo>
                  <a:pt x="21404" y="301"/>
                </a:moveTo>
                <a:cubicBezTo>
                  <a:pt x="22156" y="301"/>
                  <a:pt x="22883" y="928"/>
                  <a:pt x="22883" y="1755"/>
                </a:cubicBezTo>
                <a:lnTo>
                  <a:pt x="22883" y="14286"/>
                </a:lnTo>
                <a:cubicBezTo>
                  <a:pt x="22883" y="15138"/>
                  <a:pt x="22156" y="15765"/>
                  <a:pt x="21404" y="15765"/>
                </a:cubicBezTo>
                <a:lnTo>
                  <a:pt x="1780" y="15765"/>
                </a:lnTo>
                <a:cubicBezTo>
                  <a:pt x="1053" y="15765"/>
                  <a:pt x="326" y="15138"/>
                  <a:pt x="326" y="14286"/>
                </a:cubicBezTo>
                <a:lnTo>
                  <a:pt x="326" y="1755"/>
                </a:lnTo>
                <a:cubicBezTo>
                  <a:pt x="326" y="928"/>
                  <a:pt x="1053" y="301"/>
                  <a:pt x="1780" y="301"/>
                </a:cubicBezTo>
                <a:close/>
                <a:moveTo>
                  <a:pt x="1780" y="1"/>
                </a:moveTo>
                <a:cubicBezTo>
                  <a:pt x="853" y="1"/>
                  <a:pt x="1" y="727"/>
                  <a:pt x="1" y="1755"/>
                </a:cubicBezTo>
                <a:lnTo>
                  <a:pt x="1" y="14286"/>
                </a:lnTo>
                <a:cubicBezTo>
                  <a:pt x="1" y="15339"/>
                  <a:pt x="853" y="16066"/>
                  <a:pt x="1780" y="16066"/>
                </a:cubicBezTo>
                <a:lnTo>
                  <a:pt x="21404" y="16066"/>
                </a:lnTo>
                <a:cubicBezTo>
                  <a:pt x="22357" y="16066"/>
                  <a:pt x="23184" y="15339"/>
                  <a:pt x="23184" y="14286"/>
                </a:cubicBezTo>
                <a:lnTo>
                  <a:pt x="23184" y="1755"/>
                </a:lnTo>
                <a:cubicBezTo>
                  <a:pt x="23184" y="727"/>
                  <a:pt x="22357" y="1"/>
                  <a:pt x="21404" y="1"/>
                </a:cubicBez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3"/>
          <p:cNvSpPr/>
          <p:nvPr/>
        </p:nvSpPr>
        <p:spPr>
          <a:xfrm>
            <a:off x="2586949" y="3042478"/>
            <a:ext cx="132357" cy="148060"/>
          </a:xfrm>
          <a:custGeom>
            <a:rect b="b" l="l" r="r" t="t"/>
            <a:pathLst>
              <a:path extrusionOk="0" h="7458" w="6667">
                <a:moveTo>
                  <a:pt x="492" y="0"/>
                </a:moveTo>
                <a:cubicBezTo>
                  <a:pt x="212" y="0"/>
                  <a:pt x="0" y="199"/>
                  <a:pt x="0" y="491"/>
                </a:cubicBezTo>
                <a:lnTo>
                  <a:pt x="0" y="6982"/>
                </a:lnTo>
                <a:cubicBezTo>
                  <a:pt x="0" y="7212"/>
                  <a:pt x="236" y="7458"/>
                  <a:pt x="538" y="7458"/>
                </a:cubicBezTo>
                <a:cubicBezTo>
                  <a:pt x="630" y="7458"/>
                  <a:pt x="728" y="7435"/>
                  <a:pt x="827" y="7383"/>
                </a:cubicBezTo>
                <a:lnTo>
                  <a:pt x="6366" y="4150"/>
                </a:lnTo>
                <a:cubicBezTo>
                  <a:pt x="6667" y="3949"/>
                  <a:pt x="6667" y="3523"/>
                  <a:pt x="6366" y="3323"/>
                </a:cubicBezTo>
                <a:lnTo>
                  <a:pt x="827" y="90"/>
                </a:lnTo>
                <a:cubicBezTo>
                  <a:pt x="711" y="28"/>
                  <a:pt x="597" y="0"/>
                  <a:pt x="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3"/>
          <p:cNvSpPr/>
          <p:nvPr/>
        </p:nvSpPr>
        <p:spPr>
          <a:xfrm>
            <a:off x="2584448" y="3039758"/>
            <a:ext cx="136863" cy="153777"/>
          </a:xfrm>
          <a:custGeom>
            <a:rect b="b" l="l" r="r" t="t"/>
            <a:pathLst>
              <a:path extrusionOk="0" h="7746" w="6894">
                <a:moveTo>
                  <a:pt x="853" y="327"/>
                </a:moveTo>
                <a:lnTo>
                  <a:pt x="6392" y="3560"/>
                </a:lnTo>
                <a:cubicBezTo>
                  <a:pt x="6492" y="3660"/>
                  <a:pt x="6592" y="3760"/>
                  <a:pt x="6592" y="3861"/>
                </a:cubicBezTo>
                <a:cubicBezTo>
                  <a:pt x="6592" y="3986"/>
                  <a:pt x="6492" y="4086"/>
                  <a:pt x="6392" y="4186"/>
                </a:cubicBezTo>
                <a:lnTo>
                  <a:pt x="853" y="7420"/>
                </a:lnTo>
                <a:lnTo>
                  <a:pt x="627" y="7420"/>
                </a:lnTo>
                <a:cubicBezTo>
                  <a:pt x="527" y="7420"/>
                  <a:pt x="427" y="7420"/>
                  <a:pt x="427" y="7319"/>
                </a:cubicBezTo>
                <a:cubicBezTo>
                  <a:pt x="327" y="7319"/>
                  <a:pt x="327" y="7219"/>
                  <a:pt x="327" y="7119"/>
                </a:cubicBezTo>
                <a:lnTo>
                  <a:pt x="327" y="628"/>
                </a:lnTo>
                <a:cubicBezTo>
                  <a:pt x="327" y="527"/>
                  <a:pt x="327" y="427"/>
                  <a:pt x="427" y="427"/>
                </a:cubicBezTo>
                <a:cubicBezTo>
                  <a:pt x="427" y="327"/>
                  <a:pt x="527" y="327"/>
                  <a:pt x="627" y="327"/>
                </a:cubicBezTo>
                <a:close/>
                <a:moveTo>
                  <a:pt x="627" y="1"/>
                </a:moveTo>
                <a:cubicBezTo>
                  <a:pt x="327" y="1"/>
                  <a:pt x="1" y="327"/>
                  <a:pt x="1" y="628"/>
                </a:cubicBezTo>
                <a:lnTo>
                  <a:pt x="1" y="7119"/>
                </a:lnTo>
                <a:cubicBezTo>
                  <a:pt x="1" y="7420"/>
                  <a:pt x="327" y="7745"/>
                  <a:pt x="627" y="7745"/>
                </a:cubicBezTo>
                <a:cubicBezTo>
                  <a:pt x="753" y="7745"/>
                  <a:pt x="853" y="7745"/>
                  <a:pt x="953" y="7620"/>
                </a:cubicBezTo>
                <a:lnTo>
                  <a:pt x="6592" y="4387"/>
                </a:lnTo>
                <a:cubicBezTo>
                  <a:pt x="6793" y="4287"/>
                  <a:pt x="6893" y="4086"/>
                  <a:pt x="6893" y="3861"/>
                </a:cubicBezTo>
                <a:cubicBezTo>
                  <a:pt x="6893" y="3660"/>
                  <a:pt x="6793" y="3460"/>
                  <a:pt x="6592" y="3359"/>
                </a:cubicBezTo>
                <a:lnTo>
                  <a:pt x="953" y="101"/>
                </a:lnTo>
                <a:cubicBezTo>
                  <a:pt x="853" y="1"/>
                  <a:pt x="753" y="1"/>
                  <a:pt x="627" y="1"/>
                </a:cubicBez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3"/>
          <p:cNvSpPr/>
          <p:nvPr/>
        </p:nvSpPr>
        <p:spPr>
          <a:xfrm>
            <a:off x="1821695" y="3101956"/>
            <a:ext cx="344322" cy="344342"/>
          </a:xfrm>
          <a:custGeom>
            <a:rect b="b" l="l" r="r" t="t"/>
            <a:pathLst>
              <a:path extrusionOk="0" h="17345" w="17344">
                <a:moveTo>
                  <a:pt x="8672" y="6893"/>
                </a:moveTo>
                <a:cubicBezTo>
                  <a:pt x="7720" y="6893"/>
                  <a:pt x="6893" y="7620"/>
                  <a:pt x="6893" y="8673"/>
                </a:cubicBezTo>
                <a:cubicBezTo>
                  <a:pt x="6893" y="9725"/>
                  <a:pt x="7720" y="10452"/>
                  <a:pt x="8672" y="10452"/>
                </a:cubicBezTo>
                <a:cubicBezTo>
                  <a:pt x="9725" y="10452"/>
                  <a:pt x="10552" y="9725"/>
                  <a:pt x="10552" y="8673"/>
                </a:cubicBezTo>
                <a:cubicBezTo>
                  <a:pt x="10552" y="7620"/>
                  <a:pt x="9725" y="6893"/>
                  <a:pt x="8672" y="6893"/>
                </a:cubicBezTo>
                <a:close/>
                <a:moveTo>
                  <a:pt x="8672" y="4387"/>
                </a:moveTo>
                <a:cubicBezTo>
                  <a:pt x="11078" y="4387"/>
                  <a:pt x="13058" y="6267"/>
                  <a:pt x="13058" y="8673"/>
                </a:cubicBezTo>
                <a:cubicBezTo>
                  <a:pt x="13058" y="11079"/>
                  <a:pt x="11078" y="12958"/>
                  <a:pt x="8672" y="12958"/>
                </a:cubicBezTo>
                <a:cubicBezTo>
                  <a:pt x="6367" y="12958"/>
                  <a:pt x="4387" y="11079"/>
                  <a:pt x="4387" y="8673"/>
                </a:cubicBezTo>
                <a:cubicBezTo>
                  <a:pt x="4387" y="6267"/>
                  <a:pt x="6367" y="4387"/>
                  <a:pt x="8672" y="4387"/>
                </a:cubicBezTo>
                <a:close/>
                <a:moveTo>
                  <a:pt x="7620" y="1"/>
                </a:moveTo>
                <a:lnTo>
                  <a:pt x="6266" y="327"/>
                </a:lnTo>
                <a:lnTo>
                  <a:pt x="6066" y="1053"/>
                </a:lnTo>
                <a:cubicBezTo>
                  <a:pt x="5339" y="1254"/>
                  <a:pt x="4712" y="1580"/>
                  <a:pt x="4086" y="1981"/>
                </a:cubicBezTo>
                <a:lnTo>
                  <a:pt x="3459" y="1680"/>
                </a:lnTo>
                <a:lnTo>
                  <a:pt x="2407" y="2607"/>
                </a:lnTo>
                <a:lnTo>
                  <a:pt x="2607" y="3359"/>
                </a:lnTo>
                <a:cubicBezTo>
                  <a:pt x="2081" y="3986"/>
                  <a:pt x="1680" y="4612"/>
                  <a:pt x="1354" y="5239"/>
                </a:cubicBezTo>
                <a:lnTo>
                  <a:pt x="627" y="5339"/>
                </a:lnTo>
                <a:lnTo>
                  <a:pt x="201" y="6592"/>
                </a:lnTo>
                <a:lnTo>
                  <a:pt x="727" y="7219"/>
                </a:lnTo>
                <a:cubicBezTo>
                  <a:pt x="627" y="7845"/>
                  <a:pt x="627" y="8572"/>
                  <a:pt x="627" y="9299"/>
                </a:cubicBezTo>
                <a:lnTo>
                  <a:pt x="1" y="9825"/>
                </a:lnTo>
                <a:lnTo>
                  <a:pt x="326" y="11079"/>
                </a:lnTo>
                <a:lnTo>
                  <a:pt x="1053" y="11279"/>
                </a:lnTo>
                <a:cubicBezTo>
                  <a:pt x="1354" y="12006"/>
                  <a:pt x="1680" y="12632"/>
                  <a:pt x="2081" y="13259"/>
                </a:cubicBezTo>
                <a:lnTo>
                  <a:pt x="1780" y="14011"/>
                </a:lnTo>
                <a:lnTo>
                  <a:pt x="2607" y="14938"/>
                </a:lnTo>
                <a:lnTo>
                  <a:pt x="3459" y="14838"/>
                </a:lnTo>
                <a:cubicBezTo>
                  <a:pt x="3960" y="15264"/>
                  <a:pt x="4587" y="15665"/>
                  <a:pt x="5214" y="15991"/>
                </a:cubicBezTo>
                <a:lnTo>
                  <a:pt x="5339" y="16718"/>
                </a:lnTo>
                <a:lnTo>
                  <a:pt x="6592" y="17144"/>
                </a:lnTo>
                <a:lnTo>
                  <a:pt x="7219" y="16617"/>
                </a:lnTo>
                <a:cubicBezTo>
                  <a:pt x="7733" y="16688"/>
                  <a:pt x="8247" y="16759"/>
                  <a:pt x="8760" y="16759"/>
                </a:cubicBezTo>
                <a:cubicBezTo>
                  <a:pt x="8973" y="16759"/>
                  <a:pt x="9186" y="16747"/>
                  <a:pt x="9399" y="16718"/>
                </a:cubicBezTo>
                <a:lnTo>
                  <a:pt x="9825" y="17344"/>
                </a:lnTo>
                <a:lnTo>
                  <a:pt x="11179" y="17018"/>
                </a:lnTo>
                <a:lnTo>
                  <a:pt x="11379" y="16292"/>
                </a:lnTo>
                <a:cubicBezTo>
                  <a:pt x="12106" y="16091"/>
                  <a:pt x="12732" y="15765"/>
                  <a:pt x="13259" y="15364"/>
                </a:cubicBezTo>
                <a:lnTo>
                  <a:pt x="13986" y="15565"/>
                </a:lnTo>
                <a:lnTo>
                  <a:pt x="15038" y="14738"/>
                </a:lnTo>
                <a:lnTo>
                  <a:pt x="14838" y="13886"/>
                </a:lnTo>
                <a:cubicBezTo>
                  <a:pt x="15364" y="13384"/>
                  <a:pt x="15665" y="12758"/>
                  <a:pt x="15991" y="12131"/>
                </a:cubicBezTo>
                <a:lnTo>
                  <a:pt x="16818" y="12006"/>
                </a:lnTo>
                <a:lnTo>
                  <a:pt x="17244" y="10753"/>
                </a:lnTo>
                <a:lnTo>
                  <a:pt x="16617" y="10126"/>
                </a:lnTo>
                <a:cubicBezTo>
                  <a:pt x="16818" y="9500"/>
                  <a:pt x="16818" y="8773"/>
                  <a:pt x="16818" y="8046"/>
                </a:cubicBezTo>
                <a:lnTo>
                  <a:pt x="17344" y="7520"/>
                </a:lnTo>
                <a:lnTo>
                  <a:pt x="17118" y="6267"/>
                </a:lnTo>
                <a:lnTo>
                  <a:pt x="16291" y="5966"/>
                </a:lnTo>
                <a:cubicBezTo>
                  <a:pt x="16091" y="5339"/>
                  <a:pt x="15765" y="4713"/>
                  <a:pt x="15364" y="4086"/>
                </a:cubicBezTo>
                <a:lnTo>
                  <a:pt x="15665" y="3359"/>
                </a:lnTo>
                <a:lnTo>
                  <a:pt x="14737" y="2407"/>
                </a:lnTo>
                <a:lnTo>
                  <a:pt x="13986" y="2507"/>
                </a:lnTo>
                <a:cubicBezTo>
                  <a:pt x="13484" y="2106"/>
                  <a:pt x="12858" y="1680"/>
                  <a:pt x="12231" y="1354"/>
                </a:cubicBezTo>
                <a:lnTo>
                  <a:pt x="12106" y="627"/>
                </a:lnTo>
                <a:lnTo>
                  <a:pt x="10752" y="226"/>
                </a:lnTo>
                <a:lnTo>
                  <a:pt x="10226" y="728"/>
                </a:lnTo>
                <a:cubicBezTo>
                  <a:pt x="9712" y="657"/>
                  <a:pt x="9198" y="586"/>
                  <a:pt x="8684" y="586"/>
                </a:cubicBezTo>
                <a:cubicBezTo>
                  <a:pt x="8471" y="586"/>
                  <a:pt x="8259" y="598"/>
                  <a:pt x="8046" y="627"/>
                </a:cubicBezTo>
                <a:lnTo>
                  <a:pt x="76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3"/>
          <p:cNvSpPr/>
          <p:nvPr/>
        </p:nvSpPr>
        <p:spPr>
          <a:xfrm>
            <a:off x="1819709" y="3097985"/>
            <a:ext cx="350297" cy="352283"/>
          </a:xfrm>
          <a:custGeom>
            <a:rect b="b" l="l" r="r" t="t"/>
            <a:pathLst>
              <a:path extrusionOk="0" h="17745" w="17645">
                <a:moveTo>
                  <a:pt x="8772" y="7193"/>
                </a:moveTo>
                <a:cubicBezTo>
                  <a:pt x="9299" y="7193"/>
                  <a:pt x="9700" y="7419"/>
                  <a:pt x="10025" y="7720"/>
                </a:cubicBezTo>
                <a:cubicBezTo>
                  <a:pt x="10326" y="8045"/>
                  <a:pt x="10451" y="8446"/>
                  <a:pt x="10451" y="8873"/>
                </a:cubicBezTo>
                <a:cubicBezTo>
                  <a:pt x="10451" y="9299"/>
                  <a:pt x="10326" y="9700"/>
                  <a:pt x="10025" y="10025"/>
                </a:cubicBezTo>
                <a:cubicBezTo>
                  <a:pt x="9700" y="10326"/>
                  <a:pt x="9299" y="10552"/>
                  <a:pt x="8772" y="10552"/>
                </a:cubicBezTo>
                <a:cubicBezTo>
                  <a:pt x="8346" y="10552"/>
                  <a:pt x="7945" y="10326"/>
                  <a:pt x="7619" y="10025"/>
                </a:cubicBezTo>
                <a:cubicBezTo>
                  <a:pt x="7319" y="9700"/>
                  <a:pt x="7093" y="9299"/>
                  <a:pt x="7093" y="8873"/>
                </a:cubicBezTo>
                <a:cubicBezTo>
                  <a:pt x="7093" y="8446"/>
                  <a:pt x="7319" y="8045"/>
                  <a:pt x="7619" y="7720"/>
                </a:cubicBezTo>
                <a:cubicBezTo>
                  <a:pt x="7945" y="7419"/>
                  <a:pt x="8346" y="7193"/>
                  <a:pt x="8772" y="7193"/>
                </a:cubicBezTo>
                <a:close/>
                <a:moveTo>
                  <a:pt x="8772" y="6893"/>
                </a:moveTo>
                <a:cubicBezTo>
                  <a:pt x="7720" y="6893"/>
                  <a:pt x="6792" y="7720"/>
                  <a:pt x="6792" y="8873"/>
                </a:cubicBezTo>
                <a:cubicBezTo>
                  <a:pt x="6792" y="9925"/>
                  <a:pt x="7720" y="10852"/>
                  <a:pt x="8772" y="10852"/>
                </a:cubicBezTo>
                <a:cubicBezTo>
                  <a:pt x="9925" y="10852"/>
                  <a:pt x="10752" y="9925"/>
                  <a:pt x="10752" y="8873"/>
                </a:cubicBezTo>
                <a:cubicBezTo>
                  <a:pt x="10752" y="7720"/>
                  <a:pt x="9925" y="6893"/>
                  <a:pt x="8772" y="6893"/>
                </a:cubicBezTo>
                <a:close/>
                <a:moveTo>
                  <a:pt x="8772" y="4687"/>
                </a:moveTo>
                <a:cubicBezTo>
                  <a:pt x="9925" y="4687"/>
                  <a:pt x="10953" y="5213"/>
                  <a:pt x="11705" y="5940"/>
                </a:cubicBezTo>
                <a:cubicBezTo>
                  <a:pt x="12532" y="6692"/>
                  <a:pt x="12958" y="7720"/>
                  <a:pt x="12958" y="8873"/>
                </a:cubicBezTo>
                <a:cubicBezTo>
                  <a:pt x="12958" y="10025"/>
                  <a:pt x="12532" y="11078"/>
                  <a:pt x="11705" y="11805"/>
                </a:cubicBezTo>
                <a:cubicBezTo>
                  <a:pt x="10953" y="12532"/>
                  <a:pt x="9925" y="13058"/>
                  <a:pt x="8772" y="13058"/>
                </a:cubicBezTo>
                <a:cubicBezTo>
                  <a:pt x="7619" y="13058"/>
                  <a:pt x="6692" y="12532"/>
                  <a:pt x="5840" y="11805"/>
                </a:cubicBezTo>
                <a:cubicBezTo>
                  <a:pt x="5113" y="11078"/>
                  <a:pt x="4687" y="10025"/>
                  <a:pt x="4687" y="8873"/>
                </a:cubicBezTo>
                <a:cubicBezTo>
                  <a:pt x="4687" y="7720"/>
                  <a:pt x="5113" y="6692"/>
                  <a:pt x="5840" y="5940"/>
                </a:cubicBezTo>
                <a:cubicBezTo>
                  <a:pt x="6692" y="5213"/>
                  <a:pt x="7619" y="4687"/>
                  <a:pt x="8772" y="4687"/>
                </a:cubicBezTo>
                <a:close/>
                <a:moveTo>
                  <a:pt x="8772" y="4386"/>
                </a:moveTo>
                <a:cubicBezTo>
                  <a:pt x="6366" y="4386"/>
                  <a:pt x="4386" y="6366"/>
                  <a:pt x="4386" y="8873"/>
                </a:cubicBezTo>
                <a:cubicBezTo>
                  <a:pt x="4386" y="11379"/>
                  <a:pt x="6366" y="13359"/>
                  <a:pt x="8772" y="13359"/>
                </a:cubicBezTo>
                <a:cubicBezTo>
                  <a:pt x="11279" y="13359"/>
                  <a:pt x="13259" y="11379"/>
                  <a:pt x="13259" y="8873"/>
                </a:cubicBezTo>
                <a:cubicBezTo>
                  <a:pt x="13259" y="6366"/>
                  <a:pt x="11279" y="4386"/>
                  <a:pt x="8772" y="4386"/>
                </a:cubicBezTo>
                <a:close/>
                <a:moveTo>
                  <a:pt x="7619" y="426"/>
                </a:moveTo>
                <a:lnTo>
                  <a:pt x="8045" y="928"/>
                </a:lnTo>
                <a:lnTo>
                  <a:pt x="8873" y="928"/>
                </a:lnTo>
                <a:cubicBezTo>
                  <a:pt x="9299" y="928"/>
                  <a:pt x="9825" y="928"/>
                  <a:pt x="10326" y="1053"/>
                </a:cubicBezTo>
                <a:lnTo>
                  <a:pt x="10953" y="527"/>
                </a:lnTo>
                <a:lnTo>
                  <a:pt x="12005" y="928"/>
                </a:lnTo>
                <a:lnTo>
                  <a:pt x="12106" y="1680"/>
                </a:lnTo>
                <a:lnTo>
                  <a:pt x="12206" y="1680"/>
                </a:lnTo>
                <a:cubicBezTo>
                  <a:pt x="12832" y="1980"/>
                  <a:pt x="13459" y="2406"/>
                  <a:pt x="13985" y="2807"/>
                </a:cubicBezTo>
                <a:lnTo>
                  <a:pt x="13985" y="2933"/>
                </a:lnTo>
                <a:lnTo>
                  <a:pt x="14837" y="2707"/>
                </a:lnTo>
                <a:lnTo>
                  <a:pt x="15564" y="3559"/>
                </a:lnTo>
                <a:lnTo>
                  <a:pt x="15238" y="4286"/>
                </a:lnTo>
                <a:lnTo>
                  <a:pt x="15339" y="4386"/>
                </a:lnTo>
                <a:cubicBezTo>
                  <a:pt x="15765" y="4913"/>
                  <a:pt x="16091" y="5539"/>
                  <a:pt x="16291" y="6266"/>
                </a:cubicBezTo>
                <a:lnTo>
                  <a:pt x="16291" y="6366"/>
                </a:lnTo>
                <a:lnTo>
                  <a:pt x="17018" y="6567"/>
                </a:lnTo>
                <a:lnTo>
                  <a:pt x="17344" y="7720"/>
                </a:lnTo>
                <a:lnTo>
                  <a:pt x="16717" y="8146"/>
                </a:lnTo>
                <a:lnTo>
                  <a:pt x="16717" y="8246"/>
                </a:lnTo>
                <a:lnTo>
                  <a:pt x="16717" y="8873"/>
                </a:lnTo>
                <a:cubicBezTo>
                  <a:pt x="16717" y="9399"/>
                  <a:pt x="16717" y="9925"/>
                  <a:pt x="16592" y="10326"/>
                </a:cubicBezTo>
                <a:lnTo>
                  <a:pt x="16592" y="10451"/>
                </a:lnTo>
                <a:lnTo>
                  <a:pt x="17118" y="10953"/>
                </a:lnTo>
                <a:lnTo>
                  <a:pt x="16717" y="12106"/>
                </a:lnTo>
                <a:lnTo>
                  <a:pt x="15965" y="12206"/>
                </a:lnTo>
                <a:cubicBezTo>
                  <a:pt x="15665" y="12958"/>
                  <a:pt x="15238" y="13459"/>
                  <a:pt x="14837" y="13985"/>
                </a:cubicBezTo>
                <a:lnTo>
                  <a:pt x="14712" y="14086"/>
                </a:lnTo>
                <a:lnTo>
                  <a:pt x="14938" y="14837"/>
                </a:lnTo>
                <a:lnTo>
                  <a:pt x="14086" y="15665"/>
                </a:lnTo>
                <a:lnTo>
                  <a:pt x="13359" y="15339"/>
                </a:lnTo>
                <a:cubicBezTo>
                  <a:pt x="12732" y="15765"/>
                  <a:pt x="12106" y="16091"/>
                  <a:pt x="11379" y="16391"/>
                </a:cubicBezTo>
                <a:lnTo>
                  <a:pt x="11178" y="17118"/>
                </a:lnTo>
                <a:lnTo>
                  <a:pt x="10025" y="17344"/>
                </a:lnTo>
                <a:lnTo>
                  <a:pt x="9499" y="16817"/>
                </a:lnTo>
                <a:lnTo>
                  <a:pt x="8772" y="16817"/>
                </a:lnTo>
                <a:cubicBezTo>
                  <a:pt x="8246" y="16817"/>
                  <a:pt x="7820" y="16717"/>
                  <a:pt x="7319" y="16717"/>
                </a:cubicBezTo>
                <a:lnTo>
                  <a:pt x="7319" y="16592"/>
                </a:lnTo>
                <a:lnTo>
                  <a:pt x="6692" y="17118"/>
                </a:lnTo>
                <a:lnTo>
                  <a:pt x="5639" y="16817"/>
                </a:lnTo>
                <a:lnTo>
                  <a:pt x="5539" y="16091"/>
                </a:lnTo>
                <a:lnTo>
                  <a:pt x="5439" y="16091"/>
                </a:lnTo>
                <a:cubicBezTo>
                  <a:pt x="4812" y="15765"/>
                  <a:pt x="4186" y="15339"/>
                  <a:pt x="3659" y="14837"/>
                </a:cubicBezTo>
                <a:lnTo>
                  <a:pt x="3559" y="14837"/>
                </a:lnTo>
                <a:lnTo>
                  <a:pt x="2807" y="15038"/>
                </a:lnTo>
                <a:lnTo>
                  <a:pt x="2081" y="14086"/>
                </a:lnTo>
                <a:lnTo>
                  <a:pt x="2306" y="13459"/>
                </a:lnTo>
                <a:lnTo>
                  <a:pt x="2306" y="13359"/>
                </a:lnTo>
                <a:cubicBezTo>
                  <a:pt x="1880" y="12832"/>
                  <a:pt x="1554" y="12206"/>
                  <a:pt x="1354" y="11479"/>
                </a:cubicBezTo>
                <a:lnTo>
                  <a:pt x="1354" y="11379"/>
                </a:lnTo>
                <a:lnTo>
                  <a:pt x="527" y="11178"/>
                </a:lnTo>
                <a:lnTo>
                  <a:pt x="301" y="10025"/>
                </a:lnTo>
                <a:lnTo>
                  <a:pt x="928" y="9599"/>
                </a:lnTo>
                <a:lnTo>
                  <a:pt x="928" y="9499"/>
                </a:lnTo>
                <a:cubicBezTo>
                  <a:pt x="928" y="9299"/>
                  <a:pt x="827" y="9073"/>
                  <a:pt x="827" y="8873"/>
                </a:cubicBezTo>
                <a:cubicBezTo>
                  <a:pt x="827" y="8346"/>
                  <a:pt x="928" y="7820"/>
                  <a:pt x="1053" y="7419"/>
                </a:cubicBezTo>
                <a:lnTo>
                  <a:pt x="1053" y="7319"/>
                </a:lnTo>
                <a:lnTo>
                  <a:pt x="527" y="6792"/>
                </a:lnTo>
                <a:lnTo>
                  <a:pt x="827" y="5639"/>
                </a:lnTo>
                <a:lnTo>
                  <a:pt x="1554" y="5539"/>
                </a:lnTo>
                <a:lnTo>
                  <a:pt x="1680" y="5439"/>
                </a:lnTo>
                <a:cubicBezTo>
                  <a:pt x="1980" y="4812"/>
                  <a:pt x="2306" y="4286"/>
                  <a:pt x="2807" y="3659"/>
                </a:cubicBezTo>
                <a:lnTo>
                  <a:pt x="2707" y="2933"/>
                </a:lnTo>
                <a:lnTo>
                  <a:pt x="3559" y="2081"/>
                </a:lnTo>
                <a:lnTo>
                  <a:pt x="4286" y="2406"/>
                </a:lnTo>
                <a:lnTo>
                  <a:pt x="4286" y="2306"/>
                </a:lnTo>
                <a:lnTo>
                  <a:pt x="6166" y="1354"/>
                </a:lnTo>
                <a:lnTo>
                  <a:pt x="6266" y="1354"/>
                </a:lnTo>
                <a:lnTo>
                  <a:pt x="6467" y="627"/>
                </a:lnTo>
                <a:lnTo>
                  <a:pt x="7619" y="426"/>
                </a:lnTo>
                <a:close/>
                <a:moveTo>
                  <a:pt x="7720" y="0"/>
                </a:moveTo>
                <a:lnTo>
                  <a:pt x="6266" y="301"/>
                </a:lnTo>
                <a:lnTo>
                  <a:pt x="5959" y="1104"/>
                </a:lnTo>
                <a:lnTo>
                  <a:pt x="5959" y="1104"/>
                </a:lnTo>
                <a:cubicBezTo>
                  <a:pt x="5369" y="1384"/>
                  <a:pt x="4689" y="1689"/>
                  <a:pt x="4217" y="2056"/>
                </a:cubicBezTo>
                <a:lnTo>
                  <a:pt x="4217" y="2056"/>
                </a:lnTo>
                <a:lnTo>
                  <a:pt x="3434" y="1780"/>
                </a:lnTo>
                <a:lnTo>
                  <a:pt x="2306" y="2707"/>
                </a:lnTo>
                <a:lnTo>
                  <a:pt x="2489" y="3577"/>
                </a:lnTo>
                <a:lnTo>
                  <a:pt x="2489" y="3577"/>
                </a:lnTo>
                <a:cubicBezTo>
                  <a:pt x="2045" y="4124"/>
                  <a:pt x="1695" y="4672"/>
                  <a:pt x="1403" y="5220"/>
                </a:cubicBezTo>
                <a:lnTo>
                  <a:pt x="1403" y="5220"/>
                </a:lnTo>
                <a:lnTo>
                  <a:pt x="627" y="5314"/>
                </a:lnTo>
                <a:lnTo>
                  <a:pt x="101" y="6792"/>
                </a:lnTo>
                <a:lnTo>
                  <a:pt x="695" y="7482"/>
                </a:lnTo>
                <a:lnTo>
                  <a:pt x="695" y="7482"/>
                </a:lnTo>
                <a:cubicBezTo>
                  <a:pt x="606" y="7933"/>
                  <a:pt x="527" y="8403"/>
                  <a:pt x="527" y="8873"/>
                </a:cubicBezTo>
                <a:cubicBezTo>
                  <a:pt x="527" y="9042"/>
                  <a:pt x="598" y="9229"/>
                  <a:pt x="620" y="9404"/>
                </a:cubicBezTo>
                <a:lnTo>
                  <a:pt x="620" y="9404"/>
                </a:lnTo>
                <a:lnTo>
                  <a:pt x="0" y="9925"/>
                </a:lnTo>
                <a:lnTo>
                  <a:pt x="301" y="11379"/>
                </a:lnTo>
                <a:lnTo>
                  <a:pt x="1080" y="11677"/>
                </a:lnTo>
                <a:lnTo>
                  <a:pt x="1080" y="11677"/>
                </a:lnTo>
                <a:cubicBezTo>
                  <a:pt x="1279" y="12348"/>
                  <a:pt x="1651" y="12922"/>
                  <a:pt x="1934" y="13490"/>
                </a:cubicBezTo>
                <a:lnTo>
                  <a:pt x="1934" y="13490"/>
                </a:lnTo>
                <a:lnTo>
                  <a:pt x="1680" y="14211"/>
                </a:lnTo>
                <a:lnTo>
                  <a:pt x="2707" y="15339"/>
                </a:lnTo>
                <a:lnTo>
                  <a:pt x="3462" y="15161"/>
                </a:lnTo>
                <a:lnTo>
                  <a:pt x="3462" y="15161"/>
                </a:lnTo>
                <a:cubicBezTo>
                  <a:pt x="3960" y="15560"/>
                  <a:pt x="4546" y="15937"/>
                  <a:pt x="5220" y="16249"/>
                </a:cubicBezTo>
                <a:lnTo>
                  <a:pt x="5220" y="16249"/>
                </a:lnTo>
                <a:lnTo>
                  <a:pt x="5314" y="17018"/>
                </a:lnTo>
                <a:lnTo>
                  <a:pt x="6792" y="17544"/>
                </a:lnTo>
                <a:lnTo>
                  <a:pt x="7399" y="16937"/>
                </a:lnTo>
                <a:lnTo>
                  <a:pt x="7399" y="16937"/>
                </a:lnTo>
                <a:cubicBezTo>
                  <a:pt x="7789" y="17031"/>
                  <a:pt x="8281" y="17118"/>
                  <a:pt x="8772" y="17118"/>
                </a:cubicBezTo>
                <a:lnTo>
                  <a:pt x="9371" y="17118"/>
                </a:lnTo>
                <a:lnTo>
                  <a:pt x="9825" y="17745"/>
                </a:lnTo>
                <a:lnTo>
                  <a:pt x="11379" y="17444"/>
                </a:lnTo>
                <a:lnTo>
                  <a:pt x="11563" y="16568"/>
                </a:lnTo>
                <a:lnTo>
                  <a:pt x="11563" y="16568"/>
                </a:lnTo>
                <a:cubicBezTo>
                  <a:pt x="12248" y="16373"/>
                  <a:pt x="12945" y="16088"/>
                  <a:pt x="13426" y="15692"/>
                </a:cubicBezTo>
                <a:lnTo>
                  <a:pt x="13426" y="15692"/>
                </a:lnTo>
                <a:lnTo>
                  <a:pt x="14086" y="15965"/>
                </a:lnTo>
                <a:lnTo>
                  <a:pt x="15238" y="14938"/>
                </a:lnTo>
                <a:lnTo>
                  <a:pt x="15141" y="14105"/>
                </a:lnTo>
                <a:lnTo>
                  <a:pt x="15141" y="14105"/>
                </a:lnTo>
                <a:cubicBezTo>
                  <a:pt x="15591" y="13629"/>
                  <a:pt x="15947" y="13079"/>
                  <a:pt x="16242" y="12526"/>
                </a:cubicBezTo>
                <a:lnTo>
                  <a:pt x="16242" y="12526"/>
                </a:lnTo>
                <a:lnTo>
                  <a:pt x="17018" y="12431"/>
                </a:lnTo>
                <a:lnTo>
                  <a:pt x="17444" y="10953"/>
                </a:lnTo>
                <a:lnTo>
                  <a:pt x="16949" y="10269"/>
                </a:lnTo>
                <a:lnTo>
                  <a:pt x="16949" y="10269"/>
                </a:lnTo>
                <a:cubicBezTo>
                  <a:pt x="17018" y="9803"/>
                  <a:pt x="17018" y="9338"/>
                  <a:pt x="17018" y="8873"/>
                </a:cubicBezTo>
                <a:lnTo>
                  <a:pt x="17018" y="8274"/>
                </a:lnTo>
                <a:lnTo>
                  <a:pt x="17018" y="8274"/>
                </a:lnTo>
                <a:lnTo>
                  <a:pt x="17645" y="7820"/>
                </a:lnTo>
                <a:lnTo>
                  <a:pt x="17344" y="6266"/>
                </a:lnTo>
                <a:lnTo>
                  <a:pt x="16568" y="6083"/>
                </a:lnTo>
                <a:lnTo>
                  <a:pt x="16568" y="6083"/>
                </a:lnTo>
                <a:cubicBezTo>
                  <a:pt x="16369" y="5424"/>
                  <a:pt x="15989" y="4846"/>
                  <a:pt x="15620" y="4272"/>
                </a:cubicBezTo>
                <a:lnTo>
                  <a:pt x="15620" y="4272"/>
                </a:lnTo>
                <a:lnTo>
                  <a:pt x="15965" y="3559"/>
                </a:lnTo>
                <a:lnTo>
                  <a:pt x="14938" y="2406"/>
                </a:lnTo>
                <a:lnTo>
                  <a:pt x="14183" y="2584"/>
                </a:lnTo>
                <a:lnTo>
                  <a:pt x="14183" y="2584"/>
                </a:lnTo>
                <a:cubicBezTo>
                  <a:pt x="13685" y="2185"/>
                  <a:pt x="13099" y="1808"/>
                  <a:pt x="12424" y="1496"/>
                </a:cubicBezTo>
                <a:lnTo>
                  <a:pt x="12424" y="1496"/>
                </a:lnTo>
                <a:lnTo>
                  <a:pt x="12331" y="727"/>
                </a:lnTo>
                <a:lnTo>
                  <a:pt x="10852" y="201"/>
                </a:lnTo>
                <a:lnTo>
                  <a:pt x="10326" y="727"/>
                </a:lnTo>
                <a:cubicBezTo>
                  <a:pt x="9825" y="627"/>
                  <a:pt x="9299" y="627"/>
                  <a:pt x="8873" y="627"/>
                </a:cubicBezTo>
                <a:lnTo>
                  <a:pt x="8173" y="627"/>
                </a:lnTo>
                <a:lnTo>
                  <a:pt x="7720" y="0"/>
                </a:ln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3"/>
          <p:cNvSpPr/>
          <p:nvPr/>
        </p:nvSpPr>
        <p:spPr>
          <a:xfrm>
            <a:off x="2058039" y="2801429"/>
            <a:ext cx="246806" cy="246826"/>
          </a:xfrm>
          <a:custGeom>
            <a:rect b="b" l="l" r="r" t="t"/>
            <a:pathLst>
              <a:path extrusionOk="0" h="12433" w="12432">
                <a:moveTo>
                  <a:pt x="6166" y="3134"/>
                </a:moveTo>
                <a:cubicBezTo>
                  <a:pt x="7945" y="3134"/>
                  <a:pt x="9299" y="4487"/>
                  <a:pt x="9299" y="6166"/>
                </a:cubicBezTo>
                <a:cubicBezTo>
                  <a:pt x="9299" y="7846"/>
                  <a:pt x="7945" y="9299"/>
                  <a:pt x="6166" y="9299"/>
                </a:cubicBezTo>
                <a:cubicBezTo>
                  <a:pt x="4487" y="9299"/>
                  <a:pt x="3133" y="7846"/>
                  <a:pt x="3133" y="6166"/>
                </a:cubicBezTo>
                <a:cubicBezTo>
                  <a:pt x="3133" y="4487"/>
                  <a:pt x="4487" y="3134"/>
                  <a:pt x="6166" y="3134"/>
                </a:cubicBezTo>
                <a:close/>
                <a:moveTo>
                  <a:pt x="5439" y="1"/>
                </a:moveTo>
                <a:lnTo>
                  <a:pt x="4487" y="201"/>
                </a:lnTo>
                <a:lnTo>
                  <a:pt x="4286" y="728"/>
                </a:lnTo>
                <a:cubicBezTo>
                  <a:pt x="3760" y="828"/>
                  <a:pt x="3334" y="1154"/>
                  <a:pt x="2933" y="1455"/>
                </a:cubicBezTo>
                <a:lnTo>
                  <a:pt x="2406" y="1154"/>
                </a:lnTo>
                <a:lnTo>
                  <a:pt x="1680" y="1881"/>
                </a:lnTo>
                <a:lnTo>
                  <a:pt x="1780" y="2407"/>
                </a:lnTo>
                <a:cubicBezTo>
                  <a:pt x="1454" y="2833"/>
                  <a:pt x="1153" y="3234"/>
                  <a:pt x="953" y="3660"/>
                </a:cubicBezTo>
                <a:lnTo>
                  <a:pt x="426" y="3760"/>
                </a:lnTo>
                <a:lnTo>
                  <a:pt x="101" y="4713"/>
                </a:lnTo>
                <a:lnTo>
                  <a:pt x="527" y="5114"/>
                </a:lnTo>
                <a:cubicBezTo>
                  <a:pt x="426" y="5640"/>
                  <a:pt x="426" y="6166"/>
                  <a:pt x="426" y="6693"/>
                </a:cubicBezTo>
                <a:lnTo>
                  <a:pt x="0" y="6993"/>
                </a:lnTo>
                <a:lnTo>
                  <a:pt x="201" y="7946"/>
                </a:lnTo>
                <a:lnTo>
                  <a:pt x="727" y="8046"/>
                </a:lnTo>
                <a:cubicBezTo>
                  <a:pt x="953" y="8572"/>
                  <a:pt x="1153" y="9099"/>
                  <a:pt x="1454" y="9500"/>
                </a:cubicBezTo>
                <a:lnTo>
                  <a:pt x="1254" y="9926"/>
                </a:lnTo>
                <a:lnTo>
                  <a:pt x="1880" y="10653"/>
                </a:lnTo>
                <a:lnTo>
                  <a:pt x="2406" y="10552"/>
                </a:lnTo>
                <a:cubicBezTo>
                  <a:pt x="2832" y="10853"/>
                  <a:pt x="3233" y="11179"/>
                  <a:pt x="3760" y="11379"/>
                </a:cubicBezTo>
                <a:lnTo>
                  <a:pt x="3760" y="11906"/>
                </a:lnTo>
                <a:lnTo>
                  <a:pt x="4712" y="12232"/>
                </a:lnTo>
                <a:lnTo>
                  <a:pt x="5113" y="11906"/>
                </a:lnTo>
                <a:cubicBezTo>
                  <a:pt x="5376" y="11956"/>
                  <a:pt x="5640" y="11981"/>
                  <a:pt x="5903" y="11981"/>
                </a:cubicBezTo>
                <a:cubicBezTo>
                  <a:pt x="6166" y="11981"/>
                  <a:pt x="6429" y="11956"/>
                  <a:pt x="6692" y="11906"/>
                </a:cubicBezTo>
                <a:lnTo>
                  <a:pt x="6993" y="12432"/>
                </a:lnTo>
                <a:lnTo>
                  <a:pt x="7945" y="12232"/>
                </a:lnTo>
                <a:lnTo>
                  <a:pt x="8146" y="11605"/>
                </a:lnTo>
                <a:cubicBezTo>
                  <a:pt x="8572" y="11480"/>
                  <a:pt x="9098" y="11279"/>
                  <a:pt x="9499" y="10978"/>
                </a:cubicBezTo>
                <a:lnTo>
                  <a:pt x="10025" y="11179"/>
                </a:lnTo>
                <a:lnTo>
                  <a:pt x="10752" y="10552"/>
                </a:lnTo>
                <a:lnTo>
                  <a:pt x="10552" y="9926"/>
                </a:lnTo>
                <a:cubicBezTo>
                  <a:pt x="10978" y="9600"/>
                  <a:pt x="11178" y="9099"/>
                  <a:pt x="11379" y="8673"/>
                </a:cubicBezTo>
                <a:lnTo>
                  <a:pt x="12005" y="8572"/>
                </a:lnTo>
                <a:lnTo>
                  <a:pt x="12331" y="7620"/>
                </a:lnTo>
                <a:lnTo>
                  <a:pt x="11905" y="7219"/>
                </a:lnTo>
                <a:cubicBezTo>
                  <a:pt x="12005" y="6793"/>
                  <a:pt x="12005" y="6267"/>
                  <a:pt x="12005" y="5740"/>
                </a:cubicBezTo>
                <a:lnTo>
                  <a:pt x="12432" y="5339"/>
                </a:lnTo>
                <a:lnTo>
                  <a:pt x="12231" y="4387"/>
                </a:lnTo>
                <a:lnTo>
                  <a:pt x="11705" y="4287"/>
                </a:lnTo>
                <a:cubicBezTo>
                  <a:pt x="11479" y="3760"/>
                  <a:pt x="11279" y="3334"/>
                  <a:pt x="10978" y="2933"/>
                </a:cubicBezTo>
                <a:lnTo>
                  <a:pt x="11178" y="2407"/>
                </a:lnTo>
                <a:lnTo>
                  <a:pt x="10552" y="1680"/>
                </a:lnTo>
                <a:lnTo>
                  <a:pt x="10025" y="1780"/>
                </a:lnTo>
                <a:cubicBezTo>
                  <a:pt x="9599" y="1455"/>
                  <a:pt x="9198" y="1154"/>
                  <a:pt x="8672" y="953"/>
                </a:cubicBezTo>
                <a:lnTo>
                  <a:pt x="8572" y="427"/>
                </a:lnTo>
                <a:lnTo>
                  <a:pt x="7720" y="101"/>
                </a:lnTo>
                <a:lnTo>
                  <a:pt x="7319" y="527"/>
                </a:lnTo>
                <a:cubicBezTo>
                  <a:pt x="6947" y="456"/>
                  <a:pt x="6574" y="385"/>
                  <a:pt x="6202" y="385"/>
                </a:cubicBezTo>
                <a:cubicBezTo>
                  <a:pt x="6048" y="385"/>
                  <a:pt x="5894" y="398"/>
                  <a:pt x="5740" y="427"/>
                </a:cubicBezTo>
                <a:lnTo>
                  <a:pt x="54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3"/>
          <p:cNvSpPr/>
          <p:nvPr/>
        </p:nvSpPr>
        <p:spPr>
          <a:xfrm>
            <a:off x="2054048" y="2797458"/>
            <a:ext cx="252782" cy="252782"/>
          </a:xfrm>
          <a:custGeom>
            <a:rect b="b" l="l" r="r" t="t"/>
            <a:pathLst>
              <a:path extrusionOk="0" h="12733" w="12733">
                <a:moveTo>
                  <a:pt x="6367" y="3434"/>
                </a:moveTo>
                <a:cubicBezTo>
                  <a:pt x="7194" y="3434"/>
                  <a:pt x="7921" y="3760"/>
                  <a:pt x="8447" y="4286"/>
                </a:cubicBezTo>
                <a:cubicBezTo>
                  <a:pt x="8973" y="4787"/>
                  <a:pt x="9299" y="5539"/>
                  <a:pt x="9299" y="6366"/>
                </a:cubicBezTo>
                <a:cubicBezTo>
                  <a:pt x="9299" y="7193"/>
                  <a:pt x="8973" y="7920"/>
                  <a:pt x="8447" y="8447"/>
                </a:cubicBezTo>
                <a:cubicBezTo>
                  <a:pt x="7921" y="8973"/>
                  <a:pt x="7194" y="9299"/>
                  <a:pt x="6367" y="9299"/>
                </a:cubicBezTo>
                <a:cubicBezTo>
                  <a:pt x="5640" y="9299"/>
                  <a:pt x="4913" y="8973"/>
                  <a:pt x="4387" y="8447"/>
                </a:cubicBezTo>
                <a:cubicBezTo>
                  <a:pt x="3861" y="7920"/>
                  <a:pt x="3434" y="7193"/>
                  <a:pt x="3434" y="6366"/>
                </a:cubicBezTo>
                <a:cubicBezTo>
                  <a:pt x="3434" y="5539"/>
                  <a:pt x="3861" y="4787"/>
                  <a:pt x="4387" y="4286"/>
                </a:cubicBezTo>
                <a:cubicBezTo>
                  <a:pt x="4913" y="3760"/>
                  <a:pt x="5640" y="3434"/>
                  <a:pt x="6367" y="3434"/>
                </a:cubicBezTo>
                <a:close/>
                <a:moveTo>
                  <a:pt x="6367" y="3133"/>
                </a:moveTo>
                <a:cubicBezTo>
                  <a:pt x="4587" y="3133"/>
                  <a:pt x="3134" y="4587"/>
                  <a:pt x="3134" y="6366"/>
                </a:cubicBezTo>
                <a:cubicBezTo>
                  <a:pt x="3134" y="8146"/>
                  <a:pt x="4587" y="9599"/>
                  <a:pt x="6367" y="9599"/>
                </a:cubicBezTo>
                <a:cubicBezTo>
                  <a:pt x="8247" y="9599"/>
                  <a:pt x="9600" y="8146"/>
                  <a:pt x="9600" y="6366"/>
                </a:cubicBezTo>
                <a:cubicBezTo>
                  <a:pt x="9600" y="4587"/>
                  <a:pt x="8247" y="3133"/>
                  <a:pt x="6367" y="3133"/>
                </a:cubicBezTo>
                <a:close/>
                <a:moveTo>
                  <a:pt x="5540" y="301"/>
                </a:moveTo>
                <a:lnTo>
                  <a:pt x="5841" y="727"/>
                </a:lnTo>
                <a:lnTo>
                  <a:pt x="6467" y="727"/>
                </a:lnTo>
                <a:cubicBezTo>
                  <a:pt x="6793" y="727"/>
                  <a:pt x="7094" y="827"/>
                  <a:pt x="7419" y="827"/>
                </a:cubicBezTo>
                <a:lnTo>
                  <a:pt x="7520" y="827"/>
                </a:lnTo>
                <a:lnTo>
                  <a:pt x="7921" y="527"/>
                </a:lnTo>
                <a:lnTo>
                  <a:pt x="8673" y="727"/>
                </a:lnTo>
                <a:lnTo>
                  <a:pt x="8773" y="1153"/>
                </a:lnTo>
                <a:lnTo>
                  <a:pt x="8773" y="1254"/>
                </a:lnTo>
                <a:lnTo>
                  <a:pt x="8873" y="1254"/>
                </a:lnTo>
                <a:cubicBezTo>
                  <a:pt x="9299" y="1454"/>
                  <a:pt x="9700" y="1780"/>
                  <a:pt x="10126" y="2081"/>
                </a:cubicBezTo>
                <a:lnTo>
                  <a:pt x="10126" y="2181"/>
                </a:lnTo>
                <a:lnTo>
                  <a:pt x="10653" y="2081"/>
                </a:lnTo>
                <a:lnTo>
                  <a:pt x="11179" y="2607"/>
                </a:lnTo>
                <a:lnTo>
                  <a:pt x="10953" y="3133"/>
                </a:lnTo>
                <a:lnTo>
                  <a:pt x="11054" y="3133"/>
                </a:lnTo>
                <a:cubicBezTo>
                  <a:pt x="11279" y="3534"/>
                  <a:pt x="11580" y="4061"/>
                  <a:pt x="11680" y="4487"/>
                </a:cubicBezTo>
                <a:lnTo>
                  <a:pt x="11805" y="4587"/>
                </a:lnTo>
                <a:lnTo>
                  <a:pt x="12307" y="4787"/>
                </a:lnTo>
                <a:lnTo>
                  <a:pt x="12432" y="5539"/>
                </a:lnTo>
                <a:lnTo>
                  <a:pt x="12006" y="5840"/>
                </a:lnTo>
                <a:lnTo>
                  <a:pt x="12006" y="5940"/>
                </a:lnTo>
                <a:lnTo>
                  <a:pt x="12006" y="6366"/>
                </a:lnTo>
                <a:cubicBezTo>
                  <a:pt x="12006" y="6792"/>
                  <a:pt x="12006" y="7093"/>
                  <a:pt x="11906" y="7419"/>
                </a:cubicBezTo>
                <a:lnTo>
                  <a:pt x="11906" y="7519"/>
                </a:lnTo>
                <a:lnTo>
                  <a:pt x="12307" y="7920"/>
                </a:lnTo>
                <a:lnTo>
                  <a:pt x="12106" y="8672"/>
                </a:lnTo>
                <a:lnTo>
                  <a:pt x="11580" y="8672"/>
                </a:lnTo>
                <a:lnTo>
                  <a:pt x="11480" y="8772"/>
                </a:lnTo>
                <a:cubicBezTo>
                  <a:pt x="11279" y="9299"/>
                  <a:pt x="10953" y="9700"/>
                  <a:pt x="10653" y="10025"/>
                </a:cubicBezTo>
                <a:lnTo>
                  <a:pt x="10653" y="10126"/>
                </a:lnTo>
                <a:lnTo>
                  <a:pt x="10753" y="10652"/>
                </a:lnTo>
                <a:lnTo>
                  <a:pt x="10126" y="11178"/>
                </a:lnTo>
                <a:lnTo>
                  <a:pt x="9700" y="10953"/>
                </a:lnTo>
                <a:lnTo>
                  <a:pt x="9600" y="11053"/>
                </a:lnTo>
                <a:cubicBezTo>
                  <a:pt x="9174" y="11279"/>
                  <a:pt x="8773" y="11479"/>
                  <a:pt x="8247" y="11680"/>
                </a:cubicBezTo>
                <a:lnTo>
                  <a:pt x="8046" y="12206"/>
                </a:lnTo>
                <a:lnTo>
                  <a:pt x="7294" y="12432"/>
                </a:lnTo>
                <a:lnTo>
                  <a:pt x="6993" y="12005"/>
                </a:lnTo>
                <a:lnTo>
                  <a:pt x="6367" y="12005"/>
                </a:lnTo>
                <a:cubicBezTo>
                  <a:pt x="6041" y="12005"/>
                  <a:pt x="5740" y="12005"/>
                  <a:pt x="5314" y="11905"/>
                </a:cubicBezTo>
                <a:lnTo>
                  <a:pt x="4913" y="12306"/>
                </a:lnTo>
                <a:lnTo>
                  <a:pt x="4161" y="12005"/>
                </a:lnTo>
                <a:lnTo>
                  <a:pt x="4061" y="11579"/>
                </a:lnTo>
                <a:lnTo>
                  <a:pt x="4061" y="11479"/>
                </a:lnTo>
                <a:lnTo>
                  <a:pt x="3961" y="11479"/>
                </a:lnTo>
                <a:cubicBezTo>
                  <a:pt x="3535" y="11279"/>
                  <a:pt x="3134" y="10953"/>
                  <a:pt x="2708" y="10652"/>
                </a:cubicBezTo>
                <a:lnTo>
                  <a:pt x="2081" y="10752"/>
                </a:lnTo>
                <a:lnTo>
                  <a:pt x="1655" y="10126"/>
                </a:lnTo>
                <a:lnTo>
                  <a:pt x="1780" y="9599"/>
                </a:lnTo>
                <a:cubicBezTo>
                  <a:pt x="1455" y="9173"/>
                  <a:pt x="1254" y="8772"/>
                  <a:pt x="1028" y="8246"/>
                </a:cubicBezTo>
                <a:lnTo>
                  <a:pt x="1028" y="8146"/>
                </a:lnTo>
                <a:lnTo>
                  <a:pt x="527" y="8046"/>
                </a:lnTo>
                <a:lnTo>
                  <a:pt x="402" y="7193"/>
                </a:lnTo>
                <a:lnTo>
                  <a:pt x="828" y="6893"/>
                </a:lnTo>
                <a:lnTo>
                  <a:pt x="828" y="6792"/>
                </a:lnTo>
                <a:cubicBezTo>
                  <a:pt x="828" y="6667"/>
                  <a:pt x="728" y="6467"/>
                  <a:pt x="728" y="6366"/>
                </a:cubicBezTo>
                <a:cubicBezTo>
                  <a:pt x="728" y="6041"/>
                  <a:pt x="828" y="5640"/>
                  <a:pt x="828" y="5314"/>
                </a:cubicBezTo>
                <a:lnTo>
                  <a:pt x="928" y="5213"/>
                </a:lnTo>
                <a:lnTo>
                  <a:pt x="527" y="4787"/>
                </a:lnTo>
                <a:lnTo>
                  <a:pt x="728" y="4061"/>
                </a:lnTo>
                <a:lnTo>
                  <a:pt x="1254" y="4061"/>
                </a:lnTo>
                <a:lnTo>
                  <a:pt x="1354" y="3960"/>
                </a:lnTo>
                <a:cubicBezTo>
                  <a:pt x="1555" y="3534"/>
                  <a:pt x="1780" y="3133"/>
                  <a:pt x="2181" y="2707"/>
                </a:cubicBezTo>
                <a:lnTo>
                  <a:pt x="2181" y="2607"/>
                </a:lnTo>
                <a:lnTo>
                  <a:pt x="2081" y="2081"/>
                </a:lnTo>
                <a:lnTo>
                  <a:pt x="2607" y="1554"/>
                </a:lnTo>
                <a:lnTo>
                  <a:pt x="3134" y="1780"/>
                </a:lnTo>
                <a:lnTo>
                  <a:pt x="3234" y="1780"/>
                </a:lnTo>
                <a:cubicBezTo>
                  <a:pt x="3660" y="1454"/>
                  <a:pt x="4061" y="1254"/>
                  <a:pt x="4587" y="1028"/>
                </a:cubicBezTo>
                <a:lnTo>
                  <a:pt x="4788" y="527"/>
                </a:lnTo>
                <a:lnTo>
                  <a:pt x="5540" y="301"/>
                </a:lnTo>
                <a:close/>
                <a:moveTo>
                  <a:pt x="5640" y="0"/>
                </a:moveTo>
                <a:lnTo>
                  <a:pt x="4587" y="201"/>
                </a:lnTo>
                <a:lnTo>
                  <a:pt x="4409" y="757"/>
                </a:lnTo>
                <a:lnTo>
                  <a:pt x="4409" y="757"/>
                </a:lnTo>
                <a:cubicBezTo>
                  <a:pt x="3924" y="944"/>
                  <a:pt x="3444" y="1155"/>
                  <a:pt x="3068" y="1429"/>
                </a:cubicBezTo>
                <a:lnTo>
                  <a:pt x="3068" y="1429"/>
                </a:lnTo>
                <a:lnTo>
                  <a:pt x="2607" y="1254"/>
                </a:lnTo>
                <a:lnTo>
                  <a:pt x="1780" y="1980"/>
                </a:lnTo>
                <a:lnTo>
                  <a:pt x="1867" y="2523"/>
                </a:lnTo>
                <a:lnTo>
                  <a:pt x="1867" y="2523"/>
                </a:lnTo>
                <a:cubicBezTo>
                  <a:pt x="1564" y="2897"/>
                  <a:pt x="1284" y="3294"/>
                  <a:pt x="1066" y="3774"/>
                </a:cubicBezTo>
                <a:lnTo>
                  <a:pt x="1066" y="3774"/>
                </a:lnTo>
                <a:lnTo>
                  <a:pt x="527" y="3860"/>
                </a:lnTo>
                <a:lnTo>
                  <a:pt x="201" y="4913"/>
                </a:lnTo>
                <a:lnTo>
                  <a:pt x="542" y="5314"/>
                </a:lnTo>
                <a:lnTo>
                  <a:pt x="527" y="5314"/>
                </a:lnTo>
                <a:cubicBezTo>
                  <a:pt x="527" y="5640"/>
                  <a:pt x="402" y="5940"/>
                  <a:pt x="402" y="6366"/>
                </a:cubicBezTo>
                <a:cubicBezTo>
                  <a:pt x="402" y="6498"/>
                  <a:pt x="456" y="6586"/>
                  <a:pt x="493" y="6695"/>
                </a:cubicBezTo>
                <a:lnTo>
                  <a:pt x="493" y="6695"/>
                </a:lnTo>
                <a:lnTo>
                  <a:pt x="1" y="7093"/>
                </a:lnTo>
                <a:lnTo>
                  <a:pt x="302" y="8246"/>
                </a:lnTo>
                <a:lnTo>
                  <a:pt x="843" y="8419"/>
                </a:lnTo>
                <a:lnTo>
                  <a:pt x="843" y="8419"/>
                </a:lnTo>
                <a:cubicBezTo>
                  <a:pt x="951" y="8878"/>
                  <a:pt x="1226" y="9261"/>
                  <a:pt x="1495" y="9619"/>
                </a:cubicBezTo>
                <a:lnTo>
                  <a:pt x="1495" y="9619"/>
                </a:lnTo>
                <a:lnTo>
                  <a:pt x="1455" y="9599"/>
                </a:lnTo>
                <a:lnTo>
                  <a:pt x="1254" y="10226"/>
                </a:lnTo>
                <a:lnTo>
                  <a:pt x="1981" y="11053"/>
                </a:lnTo>
                <a:lnTo>
                  <a:pt x="2619" y="10965"/>
                </a:lnTo>
                <a:lnTo>
                  <a:pt x="2619" y="10965"/>
                </a:lnTo>
                <a:cubicBezTo>
                  <a:pt x="2968" y="11298"/>
                  <a:pt x="3341" y="11488"/>
                  <a:pt x="3785" y="11759"/>
                </a:cubicBezTo>
                <a:lnTo>
                  <a:pt x="3785" y="11759"/>
                </a:lnTo>
                <a:lnTo>
                  <a:pt x="3861" y="12306"/>
                </a:lnTo>
                <a:lnTo>
                  <a:pt x="4913" y="12632"/>
                </a:lnTo>
                <a:lnTo>
                  <a:pt x="5390" y="12227"/>
                </a:lnTo>
                <a:lnTo>
                  <a:pt x="5390" y="12227"/>
                </a:lnTo>
                <a:cubicBezTo>
                  <a:pt x="5700" y="12306"/>
                  <a:pt x="6066" y="12306"/>
                  <a:pt x="6367" y="12306"/>
                </a:cubicBezTo>
                <a:lnTo>
                  <a:pt x="6850" y="12306"/>
                </a:lnTo>
                <a:lnTo>
                  <a:pt x="7094" y="12732"/>
                </a:lnTo>
                <a:lnTo>
                  <a:pt x="8247" y="12532"/>
                </a:lnTo>
                <a:lnTo>
                  <a:pt x="8424" y="11976"/>
                </a:lnTo>
                <a:lnTo>
                  <a:pt x="8424" y="11976"/>
                </a:lnTo>
                <a:cubicBezTo>
                  <a:pt x="8890" y="11796"/>
                  <a:pt x="9351" y="11594"/>
                  <a:pt x="9720" y="11336"/>
                </a:cubicBezTo>
                <a:lnTo>
                  <a:pt x="9720" y="11336"/>
                </a:lnTo>
                <a:lnTo>
                  <a:pt x="10226" y="11579"/>
                </a:lnTo>
                <a:lnTo>
                  <a:pt x="11054" y="10752"/>
                </a:lnTo>
                <a:lnTo>
                  <a:pt x="10967" y="10209"/>
                </a:lnTo>
                <a:lnTo>
                  <a:pt x="10967" y="10209"/>
                </a:lnTo>
                <a:cubicBezTo>
                  <a:pt x="11287" y="9789"/>
                  <a:pt x="11583" y="9393"/>
                  <a:pt x="11805" y="8973"/>
                </a:cubicBezTo>
                <a:lnTo>
                  <a:pt x="12307" y="8973"/>
                </a:lnTo>
                <a:lnTo>
                  <a:pt x="12633" y="7820"/>
                </a:lnTo>
                <a:lnTo>
                  <a:pt x="12244" y="7340"/>
                </a:lnTo>
                <a:lnTo>
                  <a:pt x="12244" y="7340"/>
                </a:lnTo>
                <a:cubicBezTo>
                  <a:pt x="12307" y="7003"/>
                  <a:pt x="12307" y="6730"/>
                  <a:pt x="12307" y="6366"/>
                </a:cubicBezTo>
                <a:lnTo>
                  <a:pt x="12307" y="6041"/>
                </a:lnTo>
                <a:lnTo>
                  <a:pt x="12733" y="5640"/>
                </a:lnTo>
                <a:lnTo>
                  <a:pt x="12532" y="4487"/>
                </a:lnTo>
                <a:lnTo>
                  <a:pt x="11976" y="4309"/>
                </a:lnTo>
                <a:lnTo>
                  <a:pt x="11976" y="4309"/>
                </a:lnTo>
                <a:cubicBezTo>
                  <a:pt x="11789" y="3835"/>
                  <a:pt x="11580" y="3442"/>
                  <a:pt x="11308" y="3072"/>
                </a:cubicBezTo>
                <a:lnTo>
                  <a:pt x="11308" y="3072"/>
                </a:lnTo>
                <a:lnTo>
                  <a:pt x="11580" y="2507"/>
                </a:lnTo>
                <a:lnTo>
                  <a:pt x="10753" y="1655"/>
                </a:lnTo>
                <a:lnTo>
                  <a:pt x="10264" y="1830"/>
                </a:lnTo>
                <a:lnTo>
                  <a:pt x="10264" y="1830"/>
                </a:lnTo>
                <a:cubicBezTo>
                  <a:pt x="9900" y="1546"/>
                  <a:pt x="9448" y="1282"/>
                  <a:pt x="9061" y="1075"/>
                </a:cubicBezTo>
                <a:lnTo>
                  <a:pt x="9061" y="1075"/>
                </a:lnTo>
                <a:lnTo>
                  <a:pt x="8973" y="527"/>
                </a:lnTo>
                <a:lnTo>
                  <a:pt x="7820" y="101"/>
                </a:lnTo>
                <a:lnTo>
                  <a:pt x="7496" y="526"/>
                </a:lnTo>
                <a:lnTo>
                  <a:pt x="7496" y="526"/>
                </a:lnTo>
                <a:cubicBezTo>
                  <a:pt x="7175" y="521"/>
                  <a:pt x="6785" y="401"/>
                  <a:pt x="6467" y="401"/>
                </a:cubicBezTo>
                <a:lnTo>
                  <a:pt x="5946" y="401"/>
                </a:lnTo>
                <a:lnTo>
                  <a:pt x="5640" y="0"/>
                </a:ln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3"/>
          <p:cNvSpPr/>
          <p:nvPr/>
        </p:nvSpPr>
        <p:spPr>
          <a:xfrm>
            <a:off x="1682886" y="3589077"/>
            <a:ext cx="1913622" cy="79132"/>
          </a:xfrm>
          <a:custGeom>
            <a:rect b="b" l="l" r="r" t="t"/>
            <a:pathLst>
              <a:path extrusionOk="0" h="3986" w="96392">
                <a:moveTo>
                  <a:pt x="0" y="0"/>
                </a:moveTo>
                <a:lnTo>
                  <a:pt x="0" y="3985"/>
                </a:lnTo>
                <a:lnTo>
                  <a:pt x="96392" y="3985"/>
                </a:lnTo>
                <a:lnTo>
                  <a:pt x="963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3"/>
          <p:cNvSpPr/>
          <p:nvPr/>
        </p:nvSpPr>
        <p:spPr>
          <a:xfrm>
            <a:off x="1680881" y="3587091"/>
            <a:ext cx="1917613" cy="85088"/>
          </a:xfrm>
          <a:custGeom>
            <a:rect b="b" l="l" r="r" t="t"/>
            <a:pathLst>
              <a:path extrusionOk="0" h="4286" w="96593">
                <a:moveTo>
                  <a:pt x="96267" y="326"/>
                </a:moveTo>
                <a:lnTo>
                  <a:pt x="96267" y="3985"/>
                </a:lnTo>
                <a:lnTo>
                  <a:pt x="302" y="3985"/>
                </a:lnTo>
                <a:lnTo>
                  <a:pt x="302" y="326"/>
                </a:lnTo>
                <a:close/>
                <a:moveTo>
                  <a:pt x="1" y="0"/>
                </a:moveTo>
                <a:lnTo>
                  <a:pt x="1" y="4286"/>
                </a:lnTo>
                <a:lnTo>
                  <a:pt x="96593" y="4286"/>
                </a:lnTo>
                <a:lnTo>
                  <a:pt x="96593" y="4085"/>
                </a:lnTo>
                <a:lnTo>
                  <a:pt x="96593" y="0"/>
                </a:ln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3"/>
          <p:cNvSpPr/>
          <p:nvPr/>
        </p:nvSpPr>
        <p:spPr>
          <a:xfrm>
            <a:off x="1682886" y="2565105"/>
            <a:ext cx="1913622" cy="76631"/>
          </a:xfrm>
          <a:custGeom>
            <a:rect b="b" l="l" r="r" t="t"/>
            <a:pathLst>
              <a:path extrusionOk="0" h="3860" w="96392">
                <a:moveTo>
                  <a:pt x="0" y="0"/>
                </a:moveTo>
                <a:lnTo>
                  <a:pt x="0" y="3860"/>
                </a:lnTo>
                <a:lnTo>
                  <a:pt x="96392" y="3860"/>
                </a:lnTo>
                <a:lnTo>
                  <a:pt x="963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3"/>
          <p:cNvSpPr/>
          <p:nvPr/>
        </p:nvSpPr>
        <p:spPr>
          <a:xfrm>
            <a:off x="1680881" y="2561114"/>
            <a:ext cx="1917613" cy="85108"/>
          </a:xfrm>
          <a:custGeom>
            <a:rect b="b" l="l" r="r" t="t"/>
            <a:pathLst>
              <a:path extrusionOk="0" h="4287" w="96593">
                <a:moveTo>
                  <a:pt x="96267" y="301"/>
                </a:moveTo>
                <a:lnTo>
                  <a:pt x="96267" y="3960"/>
                </a:lnTo>
                <a:lnTo>
                  <a:pt x="302" y="3960"/>
                </a:lnTo>
                <a:lnTo>
                  <a:pt x="302" y="301"/>
                </a:lnTo>
                <a:close/>
                <a:moveTo>
                  <a:pt x="1" y="1"/>
                </a:moveTo>
                <a:lnTo>
                  <a:pt x="1" y="4286"/>
                </a:lnTo>
                <a:lnTo>
                  <a:pt x="96593" y="4286"/>
                </a:lnTo>
                <a:lnTo>
                  <a:pt x="96593" y="4061"/>
                </a:lnTo>
                <a:lnTo>
                  <a:pt x="96593"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3"/>
          <p:cNvSpPr/>
          <p:nvPr/>
        </p:nvSpPr>
        <p:spPr>
          <a:xfrm>
            <a:off x="1713717" y="2587975"/>
            <a:ext cx="31367" cy="30871"/>
          </a:xfrm>
          <a:custGeom>
            <a:rect b="b" l="l" r="r" t="t"/>
            <a:pathLst>
              <a:path extrusionOk="0" h="1555" w="1580">
                <a:moveTo>
                  <a:pt x="853" y="1"/>
                </a:moveTo>
                <a:cubicBezTo>
                  <a:pt x="427" y="1"/>
                  <a:pt x="1" y="302"/>
                  <a:pt x="1" y="828"/>
                </a:cubicBezTo>
                <a:cubicBezTo>
                  <a:pt x="1" y="1254"/>
                  <a:pt x="427" y="1555"/>
                  <a:pt x="853" y="1555"/>
                </a:cubicBezTo>
                <a:cubicBezTo>
                  <a:pt x="1254" y="1555"/>
                  <a:pt x="1580" y="1254"/>
                  <a:pt x="1580" y="828"/>
                </a:cubicBezTo>
                <a:cubicBezTo>
                  <a:pt x="1580" y="302"/>
                  <a:pt x="1254" y="1"/>
                  <a:pt x="8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3"/>
          <p:cNvSpPr/>
          <p:nvPr/>
        </p:nvSpPr>
        <p:spPr>
          <a:xfrm>
            <a:off x="1711732" y="2585989"/>
            <a:ext cx="37343" cy="37343"/>
          </a:xfrm>
          <a:custGeom>
            <a:rect b="b" l="l" r="r" t="t"/>
            <a:pathLst>
              <a:path extrusionOk="0" h="1881" w="1881">
                <a:moveTo>
                  <a:pt x="953" y="301"/>
                </a:moveTo>
                <a:cubicBezTo>
                  <a:pt x="1254" y="301"/>
                  <a:pt x="1580" y="527"/>
                  <a:pt x="1580" y="928"/>
                </a:cubicBezTo>
                <a:cubicBezTo>
                  <a:pt x="1580" y="1254"/>
                  <a:pt x="1254" y="1555"/>
                  <a:pt x="953" y="1555"/>
                </a:cubicBezTo>
                <a:cubicBezTo>
                  <a:pt x="627" y="1555"/>
                  <a:pt x="326" y="1254"/>
                  <a:pt x="326" y="928"/>
                </a:cubicBezTo>
                <a:cubicBezTo>
                  <a:pt x="326" y="527"/>
                  <a:pt x="627" y="301"/>
                  <a:pt x="953" y="301"/>
                </a:cubicBezTo>
                <a:close/>
                <a:moveTo>
                  <a:pt x="953" y="1"/>
                </a:moveTo>
                <a:cubicBezTo>
                  <a:pt x="427" y="1"/>
                  <a:pt x="1" y="402"/>
                  <a:pt x="1" y="928"/>
                </a:cubicBezTo>
                <a:cubicBezTo>
                  <a:pt x="1" y="1454"/>
                  <a:pt x="427" y="1880"/>
                  <a:pt x="953" y="1880"/>
                </a:cubicBezTo>
                <a:cubicBezTo>
                  <a:pt x="1479" y="1880"/>
                  <a:pt x="1880" y="1454"/>
                  <a:pt x="1880" y="928"/>
                </a:cubicBezTo>
                <a:cubicBezTo>
                  <a:pt x="1880" y="402"/>
                  <a:pt x="1479" y="1"/>
                  <a:pt x="9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3"/>
          <p:cNvSpPr/>
          <p:nvPr/>
        </p:nvSpPr>
        <p:spPr>
          <a:xfrm>
            <a:off x="1771944" y="2587975"/>
            <a:ext cx="31367" cy="30871"/>
          </a:xfrm>
          <a:custGeom>
            <a:rect b="b" l="l" r="r" t="t"/>
            <a:pathLst>
              <a:path extrusionOk="0" h="1555" w="1580">
                <a:moveTo>
                  <a:pt x="827" y="1"/>
                </a:moveTo>
                <a:cubicBezTo>
                  <a:pt x="426" y="1"/>
                  <a:pt x="0" y="302"/>
                  <a:pt x="0" y="828"/>
                </a:cubicBezTo>
                <a:cubicBezTo>
                  <a:pt x="0" y="1254"/>
                  <a:pt x="426" y="1555"/>
                  <a:pt x="827" y="1555"/>
                </a:cubicBezTo>
                <a:cubicBezTo>
                  <a:pt x="1253" y="1555"/>
                  <a:pt x="1579" y="1254"/>
                  <a:pt x="1579" y="828"/>
                </a:cubicBezTo>
                <a:cubicBezTo>
                  <a:pt x="1579" y="302"/>
                  <a:pt x="1253" y="1"/>
                  <a:pt x="8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3"/>
          <p:cNvSpPr/>
          <p:nvPr/>
        </p:nvSpPr>
        <p:spPr>
          <a:xfrm>
            <a:off x="1769959" y="2585989"/>
            <a:ext cx="37323" cy="37343"/>
          </a:xfrm>
          <a:custGeom>
            <a:rect b="b" l="l" r="r" t="t"/>
            <a:pathLst>
              <a:path extrusionOk="0" h="1881" w="1880">
                <a:moveTo>
                  <a:pt x="927" y="301"/>
                </a:moveTo>
                <a:cubicBezTo>
                  <a:pt x="1253" y="301"/>
                  <a:pt x="1554" y="527"/>
                  <a:pt x="1554" y="928"/>
                </a:cubicBezTo>
                <a:cubicBezTo>
                  <a:pt x="1554" y="1254"/>
                  <a:pt x="1253" y="1555"/>
                  <a:pt x="927" y="1555"/>
                </a:cubicBezTo>
                <a:cubicBezTo>
                  <a:pt x="627" y="1555"/>
                  <a:pt x="301" y="1254"/>
                  <a:pt x="301" y="928"/>
                </a:cubicBezTo>
                <a:cubicBezTo>
                  <a:pt x="301" y="527"/>
                  <a:pt x="627" y="301"/>
                  <a:pt x="927" y="301"/>
                </a:cubicBezTo>
                <a:close/>
                <a:moveTo>
                  <a:pt x="927" y="1"/>
                </a:moveTo>
                <a:cubicBezTo>
                  <a:pt x="426" y="1"/>
                  <a:pt x="0" y="402"/>
                  <a:pt x="0" y="928"/>
                </a:cubicBezTo>
                <a:cubicBezTo>
                  <a:pt x="0" y="1454"/>
                  <a:pt x="426" y="1880"/>
                  <a:pt x="927" y="1880"/>
                </a:cubicBezTo>
                <a:cubicBezTo>
                  <a:pt x="1454" y="1880"/>
                  <a:pt x="1880" y="1454"/>
                  <a:pt x="1880" y="928"/>
                </a:cubicBezTo>
                <a:cubicBezTo>
                  <a:pt x="1880" y="402"/>
                  <a:pt x="1454" y="1"/>
                  <a:pt x="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3"/>
          <p:cNvSpPr/>
          <p:nvPr/>
        </p:nvSpPr>
        <p:spPr>
          <a:xfrm>
            <a:off x="1830152" y="2587975"/>
            <a:ext cx="32856" cy="30871"/>
          </a:xfrm>
          <a:custGeom>
            <a:rect b="b" l="l" r="r" t="t"/>
            <a:pathLst>
              <a:path extrusionOk="0" h="1555" w="1655">
                <a:moveTo>
                  <a:pt x="828" y="1"/>
                </a:moveTo>
                <a:cubicBezTo>
                  <a:pt x="402" y="1"/>
                  <a:pt x="1" y="302"/>
                  <a:pt x="1" y="828"/>
                </a:cubicBezTo>
                <a:cubicBezTo>
                  <a:pt x="1" y="1254"/>
                  <a:pt x="402" y="1555"/>
                  <a:pt x="828" y="1555"/>
                </a:cubicBezTo>
                <a:cubicBezTo>
                  <a:pt x="1254" y="1555"/>
                  <a:pt x="1655" y="1254"/>
                  <a:pt x="1655" y="828"/>
                </a:cubicBezTo>
                <a:cubicBezTo>
                  <a:pt x="1655" y="302"/>
                  <a:pt x="1254" y="1"/>
                  <a:pt x="8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3"/>
          <p:cNvSpPr/>
          <p:nvPr/>
        </p:nvSpPr>
        <p:spPr>
          <a:xfrm>
            <a:off x="1828167" y="2585989"/>
            <a:ext cx="37343" cy="37343"/>
          </a:xfrm>
          <a:custGeom>
            <a:rect b="b" l="l" r="r" t="t"/>
            <a:pathLst>
              <a:path extrusionOk="0" h="1881" w="1881">
                <a:moveTo>
                  <a:pt x="928" y="301"/>
                </a:moveTo>
                <a:cubicBezTo>
                  <a:pt x="1254" y="301"/>
                  <a:pt x="1554" y="527"/>
                  <a:pt x="1554" y="928"/>
                </a:cubicBezTo>
                <a:cubicBezTo>
                  <a:pt x="1554" y="1254"/>
                  <a:pt x="1254" y="1555"/>
                  <a:pt x="928" y="1555"/>
                </a:cubicBezTo>
                <a:cubicBezTo>
                  <a:pt x="627" y="1555"/>
                  <a:pt x="301" y="1254"/>
                  <a:pt x="301" y="928"/>
                </a:cubicBezTo>
                <a:cubicBezTo>
                  <a:pt x="301" y="527"/>
                  <a:pt x="627" y="301"/>
                  <a:pt x="928" y="301"/>
                </a:cubicBezTo>
                <a:close/>
                <a:moveTo>
                  <a:pt x="928" y="1"/>
                </a:moveTo>
                <a:cubicBezTo>
                  <a:pt x="401" y="1"/>
                  <a:pt x="0" y="402"/>
                  <a:pt x="0" y="928"/>
                </a:cubicBezTo>
                <a:cubicBezTo>
                  <a:pt x="0" y="1454"/>
                  <a:pt x="401" y="1880"/>
                  <a:pt x="928" y="1880"/>
                </a:cubicBezTo>
                <a:cubicBezTo>
                  <a:pt x="1454" y="1880"/>
                  <a:pt x="1880" y="1454"/>
                  <a:pt x="1880" y="928"/>
                </a:cubicBezTo>
                <a:cubicBezTo>
                  <a:pt x="1880" y="402"/>
                  <a:pt x="1454" y="1"/>
                  <a:pt x="9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3"/>
          <p:cNvSpPr/>
          <p:nvPr/>
        </p:nvSpPr>
        <p:spPr>
          <a:xfrm>
            <a:off x="1502268" y="2161146"/>
            <a:ext cx="727951" cy="418391"/>
          </a:xfrm>
          <a:custGeom>
            <a:rect b="b" l="l" r="r" t="t"/>
            <a:pathLst>
              <a:path extrusionOk="0" h="21075" w="36668">
                <a:moveTo>
                  <a:pt x="30473" y="0"/>
                </a:moveTo>
                <a:cubicBezTo>
                  <a:pt x="27920" y="0"/>
                  <a:pt x="23583" y="379"/>
                  <a:pt x="16416" y="1877"/>
                </a:cubicBezTo>
                <a:cubicBezTo>
                  <a:pt x="2005" y="4784"/>
                  <a:pt x="0" y="7391"/>
                  <a:pt x="0" y="7391"/>
                </a:cubicBezTo>
                <a:lnTo>
                  <a:pt x="2832" y="21075"/>
                </a:lnTo>
                <a:cubicBezTo>
                  <a:pt x="2832" y="21075"/>
                  <a:pt x="4812" y="18468"/>
                  <a:pt x="19324" y="15436"/>
                </a:cubicBezTo>
                <a:cubicBezTo>
                  <a:pt x="26162" y="13997"/>
                  <a:pt x="30416" y="13619"/>
                  <a:pt x="32998" y="13619"/>
                </a:cubicBezTo>
                <a:cubicBezTo>
                  <a:pt x="35857" y="13619"/>
                  <a:pt x="36667" y="14082"/>
                  <a:pt x="36667" y="14082"/>
                </a:cubicBezTo>
                <a:lnTo>
                  <a:pt x="33835" y="398"/>
                </a:lnTo>
                <a:cubicBezTo>
                  <a:pt x="33835" y="398"/>
                  <a:pt x="33090" y="0"/>
                  <a:pt x="304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3"/>
          <p:cNvSpPr/>
          <p:nvPr/>
        </p:nvSpPr>
        <p:spPr>
          <a:xfrm>
            <a:off x="1496292" y="2156600"/>
            <a:ext cx="737898" cy="428238"/>
          </a:xfrm>
          <a:custGeom>
            <a:rect b="b" l="l" r="r" t="t"/>
            <a:pathLst>
              <a:path extrusionOk="0" h="21571" w="37169">
                <a:moveTo>
                  <a:pt x="30602" y="427"/>
                </a:moveTo>
                <a:cubicBezTo>
                  <a:pt x="31956" y="427"/>
                  <a:pt x="32783" y="527"/>
                  <a:pt x="33309" y="627"/>
                </a:cubicBezTo>
                <a:cubicBezTo>
                  <a:pt x="33635" y="727"/>
                  <a:pt x="33735" y="727"/>
                  <a:pt x="33835" y="727"/>
                </a:cubicBezTo>
                <a:lnTo>
                  <a:pt x="33936" y="853"/>
                </a:lnTo>
                <a:lnTo>
                  <a:pt x="33961" y="853"/>
                </a:lnTo>
                <a:lnTo>
                  <a:pt x="36675" y="13964"/>
                </a:lnTo>
                <a:lnTo>
                  <a:pt x="36675" y="13964"/>
                </a:lnTo>
                <a:cubicBezTo>
                  <a:pt x="36209" y="13809"/>
                  <a:pt x="35257" y="13585"/>
                  <a:pt x="33409" y="13585"/>
                </a:cubicBezTo>
                <a:cubicBezTo>
                  <a:pt x="30803" y="13585"/>
                  <a:pt x="26517" y="14011"/>
                  <a:pt x="19524" y="15464"/>
                </a:cubicBezTo>
                <a:cubicBezTo>
                  <a:pt x="12331" y="16918"/>
                  <a:pt x="8146" y="18397"/>
                  <a:pt x="5840" y="19424"/>
                </a:cubicBezTo>
                <a:cubicBezTo>
                  <a:pt x="4399" y="20089"/>
                  <a:pt x="3619" y="20584"/>
                  <a:pt x="3239" y="20858"/>
                </a:cubicBezTo>
                <a:lnTo>
                  <a:pt x="3239" y="20858"/>
                </a:lnTo>
                <a:lnTo>
                  <a:pt x="466" y="7805"/>
                </a:lnTo>
                <a:lnTo>
                  <a:pt x="466" y="7805"/>
                </a:lnTo>
                <a:cubicBezTo>
                  <a:pt x="820" y="7448"/>
                  <a:pt x="3596" y="4955"/>
                  <a:pt x="16818" y="2306"/>
                </a:cubicBezTo>
                <a:cubicBezTo>
                  <a:pt x="23810" y="853"/>
                  <a:pt x="28096" y="427"/>
                  <a:pt x="30602" y="427"/>
                </a:cubicBezTo>
                <a:close/>
                <a:moveTo>
                  <a:pt x="30602" y="1"/>
                </a:moveTo>
                <a:cubicBezTo>
                  <a:pt x="27996" y="1"/>
                  <a:pt x="23710" y="427"/>
                  <a:pt x="16717" y="1880"/>
                </a:cubicBezTo>
                <a:cubicBezTo>
                  <a:pt x="9499" y="3359"/>
                  <a:pt x="5314" y="4712"/>
                  <a:pt x="3033" y="5740"/>
                </a:cubicBezTo>
                <a:cubicBezTo>
                  <a:pt x="627" y="6793"/>
                  <a:pt x="101" y="7519"/>
                  <a:pt x="101" y="7519"/>
                </a:cubicBezTo>
                <a:cubicBezTo>
                  <a:pt x="101" y="7620"/>
                  <a:pt x="0" y="7620"/>
                  <a:pt x="101" y="7745"/>
                </a:cubicBezTo>
                <a:lnTo>
                  <a:pt x="2933" y="21404"/>
                </a:lnTo>
                <a:cubicBezTo>
                  <a:pt x="2933" y="21494"/>
                  <a:pt x="2984" y="21570"/>
                  <a:pt x="3050" y="21570"/>
                </a:cubicBezTo>
                <a:cubicBezTo>
                  <a:pt x="3076" y="21570"/>
                  <a:pt x="3105" y="21558"/>
                  <a:pt x="3133" y="21529"/>
                </a:cubicBezTo>
                <a:cubicBezTo>
                  <a:pt x="3232" y="21529"/>
                  <a:pt x="3331" y="21408"/>
                  <a:pt x="3334" y="21309"/>
                </a:cubicBezTo>
                <a:lnTo>
                  <a:pt x="3334" y="21309"/>
                </a:lnTo>
                <a:cubicBezTo>
                  <a:pt x="3891" y="20814"/>
                  <a:pt x="6997" y="18515"/>
                  <a:pt x="19625" y="15890"/>
                </a:cubicBezTo>
                <a:cubicBezTo>
                  <a:pt x="26617" y="14412"/>
                  <a:pt x="30903" y="14011"/>
                  <a:pt x="33409" y="14011"/>
                </a:cubicBezTo>
                <a:cubicBezTo>
                  <a:pt x="34763" y="14011"/>
                  <a:pt x="35615" y="14111"/>
                  <a:pt x="36141" y="14211"/>
                </a:cubicBezTo>
                <a:cubicBezTo>
                  <a:pt x="36442" y="14311"/>
                  <a:pt x="36642" y="14311"/>
                  <a:pt x="36768" y="14412"/>
                </a:cubicBezTo>
                <a:cubicBezTo>
                  <a:pt x="36768" y="14482"/>
                  <a:pt x="36817" y="14564"/>
                  <a:pt x="36881" y="14564"/>
                </a:cubicBezTo>
                <a:cubicBezTo>
                  <a:pt x="36908" y="14564"/>
                  <a:pt x="36938" y="14549"/>
                  <a:pt x="36968" y="14512"/>
                </a:cubicBezTo>
                <a:cubicBezTo>
                  <a:pt x="37068" y="14512"/>
                  <a:pt x="37169" y="14412"/>
                  <a:pt x="37169" y="14311"/>
                </a:cubicBezTo>
                <a:cubicBezTo>
                  <a:pt x="37169" y="14311"/>
                  <a:pt x="37169" y="14220"/>
                  <a:pt x="37138" y="14160"/>
                </a:cubicBezTo>
                <a:lnTo>
                  <a:pt x="37138" y="14160"/>
                </a:lnTo>
                <a:lnTo>
                  <a:pt x="34362" y="627"/>
                </a:lnTo>
                <a:cubicBezTo>
                  <a:pt x="34362" y="527"/>
                  <a:pt x="34261" y="527"/>
                  <a:pt x="34261" y="427"/>
                </a:cubicBezTo>
                <a:cubicBezTo>
                  <a:pt x="34136" y="427"/>
                  <a:pt x="33309" y="1"/>
                  <a:pt x="3060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3"/>
          <p:cNvSpPr/>
          <p:nvPr/>
        </p:nvSpPr>
        <p:spPr>
          <a:xfrm>
            <a:off x="2354575" y="2059084"/>
            <a:ext cx="8477" cy="269696"/>
          </a:xfrm>
          <a:custGeom>
            <a:rect b="b" l="l" r="r" t="t"/>
            <a:pathLst>
              <a:path extrusionOk="0" h="13585" w="427">
                <a:moveTo>
                  <a:pt x="201" y="0"/>
                </a:moveTo>
                <a:cubicBezTo>
                  <a:pt x="101" y="0"/>
                  <a:pt x="1" y="126"/>
                  <a:pt x="1" y="226"/>
                </a:cubicBezTo>
                <a:lnTo>
                  <a:pt x="1" y="13384"/>
                </a:lnTo>
                <a:cubicBezTo>
                  <a:pt x="1" y="13484"/>
                  <a:pt x="101" y="13584"/>
                  <a:pt x="201" y="13584"/>
                </a:cubicBezTo>
                <a:cubicBezTo>
                  <a:pt x="302" y="13584"/>
                  <a:pt x="427" y="13484"/>
                  <a:pt x="427" y="13384"/>
                </a:cubicBezTo>
                <a:lnTo>
                  <a:pt x="427" y="226"/>
                </a:lnTo>
                <a:cubicBezTo>
                  <a:pt x="427" y="126"/>
                  <a:pt x="302" y="0"/>
                  <a:pt x="2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3"/>
          <p:cNvSpPr/>
          <p:nvPr/>
        </p:nvSpPr>
        <p:spPr>
          <a:xfrm>
            <a:off x="2344133" y="2250145"/>
            <a:ext cx="28885" cy="28866"/>
          </a:xfrm>
          <a:custGeom>
            <a:rect b="b" l="l" r="r" t="t"/>
            <a:pathLst>
              <a:path extrusionOk="0" h="1454" w="1455">
                <a:moveTo>
                  <a:pt x="727" y="0"/>
                </a:moveTo>
                <a:cubicBezTo>
                  <a:pt x="326" y="0"/>
                  <a:pt x="0" y="301"/>
                  <a:pt x="0" y="727"/>
                </a:cubicBezTo>
                <a:cubicBezTo>
                  <a:pt x="0" y="1153"/>
                  <a:pt x="326" y="1454"/>
                  <a:pt x="727" y="1454"/>
                </a:cubicBezTo>
                <a:cubicBezTo>
                  <a:pt x="1153" y="1454"/>
                  <a:pt x="1454" y="1153"/>
                  <a:pt x="1454" y="727"/>
                </a:cubicBezTo>
                <a:cubicBezTo>
                  <a:pt x="1454" y="301"/>
                  <a:pt x="1153" y="0"/>
                  <a:pt x="7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3"/>
          <p:cNvSpPr/>
          <p:nvPr/>
        </p:nvSpPr>
        <p:spPr>
          <a:xfrm>
            <a:off x="2323228" y="2324770"/>
            <a:ext cx="72680" cy="151276"/>
          </a:xfrm>
          <a:custGeom>
            <a:rect b="b" l="l" r="r" t="t"/>
            <a:pathLst>
              <a:path extrusionOk="0" h="7620" w="3661">
                <a:moveTo>
                  <a:pt x="1053" y="1"/>
                </a:moveTo>
                <a:cubicBezTo>
                  <a:pt x="753" y="1"/>
                  <a:pt x="427" y="301"/>
                  <a:pt x="427" y="627"/>
                </a:cubicBezTo>
                <a:lnTo>
                  <a:pt x="1" y="7620"/>
                </a:lnTo>
                <a:lnTo>
                  <a:pt x="3660" y="7620"/>
                </a:lnTo>
                <a:lnTo>
                  <a:pt x="3259" y="627"/>
                </a:lnTo>
                <a:cubicBezTo>
                  <a:pt x="3259" y="301"/>
                  <a:pt x="2933" y="1"/>
                  <a:pt x="2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3"/>
          <p:cNvSpPr/>
          <p:nvPr/>
        </p:nvSpPr>
        <p:spPr>
          <a:xfrm>
            <a:off x="2767051" y="2332731"/>
            <a:ext cx="1509127" cy="1051369"/>
          </a:xfrm>
          <a:custGeom>
            <a:rect b="b" l="l" r="r" t="t"/>
            <a:pathLst>
              <a:path extrusionOk="0" h="52959" w="76017">
                <a:moveTo>
                  <a:pt x="1" y="1"/>
                </a:moveTo>
                <a:lnTo>
                  <a:pt x="1" y="52958"/>
                </a:lnTo>
                <a:lnTo>
                  <a:pt x="76016" y="52958"/>
                </a:lnTo>
                <a:lnTo>
                  <a:pt x="760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3"/>
          <p:cNvSpPr/>
          <p:nvPr/>
        </p:nvSpPr>
        <p:spPr>
          <a:xfrm>
            <a:off x="2765066" y="2330746"/>
            <a:ext cx="1513594" cy="1057324"/>
          </a:xfrm>
          <a:custGeom>
            <a:rect b="b" l="l" r="r" t="t"/>
            <a:pathLst>
              <a:path extrusionOk="0" h="53259" w="76242">
                <a:moveTo>
                  <a:pt x="75916" y="326"/>
                </a:moveTo>
                <a:lnTo>
                  <a:pt x="75916" y="52958"/>
                </a:lnTo>
                <a:lnTo>
                  <a:pt x="301" y="52958"/>
                </a:lnTo>
                <a:lnTo>
                  <a:pt x="301" y="326"/>
                </a:lnTo>
                <a:close/>
                <a:moveTo>
                  <a:pt x="1" y="0"/>
                </a:moveTo>
                <a:lnTo>
                  <a:pt x="1" y="101"/>
                </a:lnTo>
                <a:lnTo>
                  <a:pt x="1" y="53058"/>
                </a:lnTo>
                <a:lnTo>
                  <a:pt x="1" y="53259"/>
                </a:lnTo>
                <a:lnTo>
                  <a:pt x="76242" y="53259"/>
                </a:lnTo>
                <a:lnTo>
                  <a:pt x="76242" y="53058"/>
                </a:lnTo>
                <a:lnTo>
                  <a:pt x="76242" y="101"/>
                </a:lnTo>
                <a:lnTo>
                  <a:pt x="76242" y="0"/>
                </a:ln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3"/>
          <p:cNvSpPr/>
          <p:nvPr/>
        </p:nvSpPr>
        <p:spPr>
          <a:xfrm>
            <a:off x="2810845" y="2378511"/>
            <a:ext cx="1422035" cy="961794"/>
          </a:xfrm>
          <a:custGeom>
            <a:rect b="b" l="l" r="r" t="t"/>
            <a:pathLst>
              <a:path extrusionOk="0" h="48447" w="71630">
                <a:moveTo>
                  <a:pt x="5213" y="1"/>
                </a:moveTo>
                <a:cubicBezTo>
                  <a:pt x="5213" y="2833"/>
                  <a:pt x="2908" y="5214"/>
                  <a:pt x="0" y="5214"/>
                </a:cubicBezTo>
                <a:lnTo>
                  <a:pt x="0" y="43234"/>
                </a:lnTo>
                <a:cubicBezTo>
                  <a:pt x="2908" y="43234"/>
                  <a:pt x="5213" y="45640"/>
                  <a:pt x="5213" y="48447"/>
                </a:cubicBezTo>
                <a:lnTo>
                  <a:pt x="66417" y="48447"/>
                </a:lnTo>
                <a:cubicBezTo>
                  <a:pt x="66417" y="45640"/>
                  <a:pt x="68697" y="43234"/>
                  <a:pt x="71630" y="43234"/>
                </a:cubicBezTo>
                <a:lnTo>
                  <a:pt x="71630" y="5214"/>
                </a:lnTo>
                <a:cubicBezTo>
                  <a:pt x="68697" y="5214"/>
                  <a:pt x="66417" y="2833"/>
                  <a:pt x="664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3"/>
          <p:cNvSpPr/>
          <p:nvPr/>
        </p:nvSpPr>
        <p:spPr>
          <a:xfrm>
            <a:off x="2808364" y="2374540"/>
            <a:ext cx="1426521" cy="970251"/>
          </a:xfrm>
          <a:custGeom>
            <a:rect b="b" l="l" r="r" t="t"/>
            <a:pathLst>
              <a:path extrusionOk="0" h="48873" w="71856">
                <a:moveTo>
                  <a:pt x="66317" y="301"/>
                </a:moveTo>
                <a:cubicBezTo>
                  <a:pt x="66370" y="3123"/>
                  <a:pt x="68651" y="5433"/>
                  <a:pt x="71554" y="5535"/>
                </a:cubicBezTo>
                <a:lnTo>
                  <a:pt x="71554" y="5535"/>
                </a:lnTo>
                <a:lnTo>
                  <a:pt x="71554" y="43337"/>
                </a:lnTo>
                <a:lnTo>
                  <a:pt x="71554" y="43337"/>
                </a:lnTo>
                <a:cubicBezTo>
                  <a:pt x="68651" y="43439"/>
                  <a:pt x="66371" y="45749"/>
                  <a:pt x="66317" y="48547"/>
                </a:cubicBezTo>
                <a:lnTo>
                  <a:pt x="5538" y="48547"/>
                </a:lnTo>
                <a:cubicBezTo>
                  <a:pt x="5485" y="45749"/>
                  <a:pt x="3205" y="43440"/>
                  <a:pt x="326" y="43337"/>
                </a:cubicBezTo>
                <a:lnTo>
                  <a:pt x="326" y="43337"/>
                </a:lnTo>
                <a:lnTo>
                  <a:pt x="326" y="5535"/>
                </a:lnTo>
                <a:lnTo>
                  <a:pt x="326" y="5535"/>
                </a:lnTo>
                <a:cubicBezTo>
                  <a:pt x="3205" y="5432"/>
                  <a:pt x="5485" y="3122"/>
                  <a:pt x="5538" y="301"/>
                </a:cubicBezTo>
                <a:close/>
                <a:moveTo>
                  <a:pt x="5338" y="0"/>
                </a:moveTo>
                <a:lnTo>
                  <a:pt x="5238" y="100"/>
                </a:lnTo>
                <a:lnTo>
                  <a:pt x="5238" y="201"/>
                </a:lnTo>
                <a:cubicBezTo>
                  <a:pt x="5238" y="1554"/>
                  <a:pt x="4612" y="2807"/>
                  <a:pt x="3759" y="3759"/>
                </a:cubicBezTo>
                <a:cubicBezTo>
                  <a:pt x="2832" y="4687"/>
                  <a:pt x="1579" y="5213"/>
                  <a:pt x="125" y="5213"/>
                </a:cubicBezTo>
                <a:lnTo>
                  <a:pt x="0" y="5313"/>
                </a:lnTo>
                <a:lnTo>
                  <a:pt x="0" y="5414"/>
                </a:lnTo>
                <a:lnTo>
                  <a:pt x="0" y="43434"/>
                </a:lnTo>
                <a:lnTo>
                  <a:pt x="0" y="43534"/>
                </a:lnTo>
                <a:lnTo>
                  <a:pt x="125" y="43634"/>
                </a:lnTo>
                <a:cubicBezTo>
                  <a:pt x="1579" y="43634"/>
                  <a:pt x="2832" y="44161"/>
                  <a:pt x="3759" y="45113"/>
                </a:cubicBezTo>
                <a:cubicBezTo>
                  <a:pt x="4612" y="46040"/>
                  <a:pt x="5238" y="47293"/>
                  <a:pt x="5238" y="48647"/>
                </a:cubicBezTo>
                <a:lnTo>
                  <a:pt x="5238" y="48772"/>
                </a:lnTo>
                <a:lnTo>
                  <a:pt x="5338" y="48872"/>
                </a:lnTo>
                <a:lnTo>
                  <a:pt x="66542" y="48872"/>
                </a:lnTo>
                <a:cubicBezTo>
                  <a:pt x="66542" y="48872"/>
                  <a:pt x="66642" y="48872"/>
                  <a:pt x="66642" y="48772"/>
                </a:cubicBezTo>
                <a:lnTo>
                  <a:pt x="66642" y="48647"/>
                </a:lnTo>
                <a:cubicBezTo>
                  <a:pt x="66642" y="47293"/>
                  <a:pt x="67269" y="46040"/>
                  <a:pt x="68096" y="45113"/>
                </a:cubicBezTo>
                <a:cubicBezTo>
                  <a:pt x="69048" y="44161"/>
                  <a:pt x="70301" y="43634"/>
                  <a:pt x="71755" y="43634"/>
                </a:cubicBezTo>
                <a:cubicBezTo>
                  <a:pt x="71755" y="43634"/>
                  <a:pt x="71855" y="43634"/>
                  <a:pt x="71855" y="43534"/>
                </a:cubicBezTo>
                <a:lnTo>
                  <a:pt x="71855" y="43434"/>
                </a:lnTo>
                <a:lnTo>
                  <a:pt x="71855" y="5414"/>
                </a:lnTo>
                <a:lnTo>
                  <a:pt x="71855" y="5313"/>
                </a:lnTo>
                <a:cubicBezTo>
                  <a:pt x="71855" y="5213"/>
                  <a:pt x="71755" y="5213"/>
                  <a:pt x="71755" y="5213"/>
                </a:cubicBezTo>
                <a:cubicBezTo>
                  <a:pt x="70301" y="5213"/>
                  <a:pt x="69048" y="4687"/>
                  <a:pt x="68096" y="3759"/>
                </a:cubicBezTo>
                <a:cubicBezTo>
                  <a:pt x="67269" y="2807"/>
                  <a:pt x="66642" y="1554"/>
                  <a:pt x="66642" y="201"/>
                </a:cubicBezTo>
                <a:lnTo>
                  <a:pt x="66642" y="100"/>
                </a:lnTo>
                <a:cubicBezTo>
                  <a:pt x="66642" y="0"/>
                  <a:pt x="66542" y="0"/>
                  <a:pt x="66542" y="0"/>
                </a:cubicBez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3"/>
          <p:cNvSpPr/>
          <p:nvPr/>
        </p:nvSpPr>
        <p:spPr>
          <a:xfrm>
            <a:off x="2953645" y="2755669"/>
            <a:ext cx="1135940" cy="33352"/>
          </a:xfrm>
          <a:custGeom>
            <a:rect b="b" l="l" r="r" t="t"/>
            <a:pathLst>
              <a:path extrusionOk="0" h="1680" w="57219">
                <a:moveTo>
                  <a:pt x="0" y="0"/>
                </a:moveTo>
                <a:lnTo>
                  <a:pt x="0" y="1679"/>
                </a:lnTo>
                <a:lnTo>
                  <a:pt x="57219" y="1679"/>
                </a:lnTo>
                <a:lnTo>
                  <a:pt x="572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3"/>
          <p:cNvSpPr/>
          <p:nvPr/>
        </p:nvSpPr>
        <p:spPr>
          <a:xfrm>
            <a:off x="2953645" y="2836766"/>
            <a:ext cx="1135940" cy="35337"/>
          </a:xfrm>
          <a:custGeom>
            <a:rect b="b" l="l" r="r" t="t"/>
            <a:pathLst>
              <a:path extrusionOk="0" h="1780" w="57219">
                <a:moveTo>
                  <a:pt x="0" y="0"/>
                </a:moveTo>
                <a:lnTo>
                  <a:pt x="0" y="1780"/>
                </a:lnTo>
                <a:lnTo>
                  <a:pt x="57219" y="1780"/>
                </a:lnTo>
                <a:lnTo>
                  <a:pt x="572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3"/>
          <p:cNvSpPr/>
          <p:nvPr/>
        </p:nvSpPr>
        <p:spPr>
          <a:xfrm>
            <a:off x="2953645" y="2919849"/>
            <a:ext cx="1135940" cy="32856"/>
          </a:xfrm>
          <a:custGeom>
            <a:rect b="b" l="l" r="r" t="t"/>
            <a:pathLst>
              <a:path extrusionOk="0" h="1655" w="57219">
                <a:moveTo>
                  <a:pt x="0" y="1"/>
                </a:moveTo>
                <a:lnTo>
                  <a:pt x="0" y="1655"/>
                </a:lnTo>
                <a:lnTo>
                  <a:pt x="57219" y="1655"/>
                </a:lnTo>
                <a:lnTo>
                  <a:pt x="572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3"/>
          <p:cNvSpPr/>
          <p:nvPr/>
        </p:nvSpPr>
        <p:spPr>
          <a:xfrm>
            <a:off x="3428318" y="3160183"/>
            <a:ext cx="107978" cy="130371"/>
          </a:xfrm>
          <a:custGeom>
            <a:rect b="b" l="l" r="r" t="t"/>
            <a:pathLst>
              <a:path extrusionOk="0" h="6567" w="5439">
                <a:moveTo>
                  <a:pt x="2106" y="0"/>
                </a:moveTo>
                <a:lnTo>
                  <a:pt x="0" y="5213"/>
                </a:lnTo>
                <a:lnTo>
                  <a:pt x="1980" y="5113"/>
                </a:lnTo>
                <a:lnTo>
                  <a:pt x="3359" y="6567"/>
                </a:lnTo>
                <a:lnTo>
                  <a:pt x="5439" y="1253"/>
                </a:lnTo>
                <a:lnTo>
                  <a:pt x="21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3"/>
          <p:cNvSpPr/>
          <p:nvPr/>
        </p:nvSpPr>
        <p:spPr>
          <a:xfrm>
            <a:off x="3424327" y="3156193"/>
            <a:ext cx="115958" cy="140834"/>
          </a:xfrm>
          <a:custGeom>
            <a:rect b="b" l="l" r="r" t="t"/>
            <a:pathLst>
              <a:path extrusionOk="0" h="7094" w="5841">
                <a:moveTo>
                  <a:pt x="2407" y="402"/>
                </a:moveTo>
                <a:lnTo>
                  <a:pt x="5439" y="1555"/>
                </a:lnTo>
                <a:lnTo>
                  <a:pt x="3428" y="6439"/>
                </a:lnTo>
                <a:lnTo>
                  <a:pt x="3428" y="6439"/>
                </a:lnTo>
                <a:lnTo>
                  <a:pt x="2181" y="5214"/>
                </a:lnTo>
                <a:lnTo>
                  <a:pt x="427" y="5314"/>
                </a:lnTo>
                <a:lnTo>
                  <a:pt x="2407" y="402"/>
                </a:lnTo>
                <a:close/>
                <a:moveTo>
                  <a:pt x="2181" y="1"/>
                </a:moveTo>
                <a:lnTo>
                  <a:pt x="1" y="5640"/>
                </a:lnTo>
                <a:lnTo>
                  <a:pt x="2081" y="5514"/>
                </a:lnTo>
                <a:lnTo>
                  <a:pt x="3560" y="7093"/>
                </a:lnTo>
                <a:lnTo>
                  <a:pt x="3660" y="6893"/>
                </a:lnTo>
                <a:lnTo>
                  <a:pt x="5840" y="1454"/>
                </a:lnTo>
                <a:lnTo>
                  <a:pt x="21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3"/>
          <p:cNvSpPr/>
          <p:nvPr/>
        </p:nvSpPr>
        <p:spPr>
          <a:xfrm>
            <a:off x="3507430" y="3160183"/>
            <a:ext cx="107481" cy="130371"/>
          </a:xfrm>
          <a:custGeom>
            <a:rect b="b" l="l" r="r" t="t"/>
            <a:pathLst>
              <a:path extrusionOk="0" h="6567" w="5414">
                <a:moveTo>
                  <a:pt x="3334" y="0"/>
                </a:moveTo>
                <a:lnTo>
                  <a:pt x="0" y="1253"/>
                </a:lnTo>
                <a:lnTo>
                  <a:pt x="2081" y="6567"/>
                </a:lnTo>
                <a:lnTo>
                  <a:pt x="3434" y="5113"/>
                </a:lnTo>
                <a:lnTo>
                  <a:pt x="5414" y="5213"/>
                </a:lnTo>
                <a:lnTo>
                  <a:pt x="33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3"/>
          <p:cNvSpPr/>
          <p:nvPr/>
        </p:nvSpPr>
        <p:spPr>
          <a:xfrm>
            <a:off x="3502943" y="3156193"/>
            <a:ext cx="116455" cy="140834"/>
          </a:xfrm>
          <a:custGeom>
            <a:rect b="b" l="l" r="r" t="t"/>
            <a:pathLst>
              <a:path extrusionOk="0" h="7094" w="5866">
                <a:moveTo>
                  <a:pt x="3459" y="402"/>
                </a:moveTo>
                <a:lnTo>
                  <a:pt x="5439" y="5314"/>
                </a:lnTo>
                <a:lnTo>
                  <a:pt x="3660" y="5214"/>
                </a:lnTo>
                <a:lnTo>
                  <a:pt x="2420" y="6454"/>
                </a:lnTo>
                <a:lnTo>
                  <a:pt x="427" y="1555"/>
                </a:lnTo>
                <a:lnTo>
                  <a:pt x="3459" y="402"/>
                </a:lnTo>
                <a:close/>
                <a:moveTo>
                  <a:pt x="3660" y="1"/>
                </a:moveTo>
                <a:lnTo>
                  <a:pt x="1" y="1454"/>
                </a:lnTo>
                <a:lnTo>
                  <a:pt x="2307" y="7093"/>
                </a:lnTo>
                <a:lnTo>
                  <a:pt x="2407" y="6893"/>
                </a:lnTo>
                <a:lnTo>
                  <a:pt x="3760" y="5514"/>
                </a:lnTo>
                <a:lnTo>
                  <a:pt x="5865" y="5640"/>
                </a:lnTo>
                <a:lnTo>
                  <a:pt x="36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3"/>
          <p:cNvSpPr/>
          <p:nvPr/>
        </p:nvSpPr>
        <p:spPr>
          <a:xfrm>
            <a:off x="3411900" y="3002455"/>
            <a:ext cx="219926" cy="221931"/>
          </a:xfrm>
          <a:custGeom>
            <a:rect b="b" l="l" r="r" t="t"/>
            <a:pathLst>
              <a:path extrusionOk="0" h="11179" w="11078">
                <a:moveTo>
                  <a:pt x="5539" y="0"/>
                </a:moveTo>
                <a:lnTo>
                  <a:pt x="4587" y="527"/>
                </a:lnTo>
                <a:lnTo>
                  <a:pt x="3659" y="426"/>
                </a:lnTo>
                <a:lnTo>
                  <a:pt x="2933" y="1153"/>
                </a:lnTo>
                <a:lnTo>
                  <a:pt x="1980" y="1354"/>
                </a:lnTo>
                <a:lnTo>
                  <a:pt x="1554" y="2306"/>
                </a:lnTo>
                <a:lnTo>
                  <a:pt x="727" y="2832"/>
                </a:lnTo>
                <a:lnTo>
                  <a:pt x="727" y="3860"/>
                </a:lnTo>
                <a:lnTo>
                  <a:pt x="0" y="4612"/>
                </a:lnTo>
                <a:lnTo>
                  <a:pt x="426" y="5639"/>
                </a:lnTo>
                <a:lnTo>
                  <a:pt x="0" y="6592"/>
                </a:lnTo>
                <a:lnTo>
                  <a:pt x="727" y="7419"/>
                </a:lnTo>
                <a:lnTo>
                  <a:pt x="727" y="8371"/>
                </a:lnTo>
                <a:lnTo>
                  <a:pt x="1554" y="8998"/>
                </a:lnTo>
                <a:lnTo>
                  <a:pt x="1980" y="9925"/>
                </a:lnTo>
                <a:lnTo>
                  <a:pt x="2933" y="10126"/>
                </a:lnTo>
                <a:lnTo>
                  <a:pt x="3659" y="10878"/>
                </a:lnTo>
                <a:lnTo>
                  <a:pt x="4587" y="10752"/>
                </a:lnTo>
                <a:lnTo>
                  <a:pt x="5539" y="11178"/>
                </a:lnTo>
                <a:lnTo>
                  <a:pt x="6466" y="10752"/>
                </a:lnTo>
                <a:lnTo>
                  <a:pt x="7419" y="10878"/>
                </a:lnTo>
                <a:lnTo>
                  <a:pt x="8146" y="10126"/>
                </a:lnTo>
                <a:lnTo>
                  <a:pt x="9073" y="9925"/>
                </a:lnTo>
                <a:lnTo>
                  <a:pt x="9499" y="8998"/>
                </a:lnTo>
                <a:lnTo>
                  <a:pt x="10326" y="8371"/>
                </a:lnTo>
                <a:lnTo>
                  <a:pt x="10451" y="7419"/>
                </a:lnTo>
                <a:lnTo>
                  <a:pt x="11078" y="6592"/>
                </a:lnTo>
                <a:lnTo>
                  <a:pt x="10752" y="5639"/>
                </a:lnTo>
                <a:lnTo>
                  <a:pt x="11078" y="4612"/>
                </a:lnTo>
                <a:lnTo>
                  <a:pt x="10451" y="3860"/>
                </a:lnTo>
                <a:lnTo>
                  <a:pt x="10326" y="2832"/>
                </a:lnTo>
                <a:lnTo>
                  <a:pt x="9499" y="2306"/>
                </a:lnTo>
                <a:lnTo>
                  <a:pt x="9073" y="1354"/>
                </a:lnTo>
                <a:lnTo>
                  <a:pt x="8146" y="1153"/>
                </a:lnTo>
                <a:lnTo>
                  <a:pt x="7419" y="426"/>
                </a:lnTo>
                <a:lnTo>
                  <a:pt x="6466" y="527"/>
                </a:lnTo>
                <a:lnTo>
                  <a:pt x="5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3"/>
          <p:cNvSpPr/>
          <p:nvPr/>
        </p:nvSpPr>
        <p:spPr>
          <a:xfrm>
            <a:off x="3409895" y="3000450"/>
            <a:ext cx="223936" cy="227907"/>
          </a:xfrm>
          <a:custGeom>
            <a:rect b="b" l="l" r="r" t="t"/>
            <a:pathLst>
              <a:path extrusionOk="0" h="11480" w="11280">
                <a:moveTo>
                  <a:pt x="5640" y="327"/>
                </a:moveTo>
                <a:lnTo>
                  <a:pt x="6467" y="828"/>
                </a:lnTo>
                <a:lnTo>
                  <a:pt x="7520" y="628"/>
                </a:lnTo>
                <a:lnTo>
                  <a:pt x="8146" y="1354"/>
                </a:lnTo>
                <a:lnTo>
                  <a:pt x="9074" y="1580"/>
                </a:lnTo>
                <a:lnTo>
                  <a:pt x="9500" y="2507"/>
                </a:lnTo>
                <a:lnTo>
                  <a:pt x="10327" y="3034"/>
                </a:lnTo>
                <a:lnTo>
                  <a:pt x="10327" y="3961"/>
                </a:lnTo>
                <a:lnTo>
                  <a:pt x="10953" y="4813"/>
                </a:lnTo>
                <a:lnTo>
                  <a:pt x="10653" y="5740"/>
                </a:lnTo>
                <a:lnTo>
                  <a:pt x="10953" y="6693"/>
                </a:lnTo>
                <a:lnTo>
                  <a:pt x="10327" y="7420"/>
                </a:lnTo>
                <a:lnTo>
                  <a:pt x="10327" y="8472"/>
                </a:lnTo>
                <a:lnTo>
                  <a:pt x="9500" y="8973"/>
                </a:lnTo>
                <a:lnTo>
                  <a:pt x="9074" y="9826"/>
                </a:lnTo>
                <a:lnTo>
                  <a:pt x="8146" y="10026"/>
                </a:lnTo>
                <a:lnTo>
                  <a:pt x="7520" y="10753"/>
                </a:lnTo>
                <a:lnTo>
                  <a:pt x="6467" y="10653"/>
                </a:lnTo>
                <a:lnTo>
                  <a:pt x="5640" y="11079"/>
                </a:lnTo>
                <a:lnTo>
                  <a:pt x="4788" y="10653"/>
                </a:lnTo>
                <a:lnTo>
                  <a:pt x="3760" y="10753"/>
                </a:lnTo>
                <a:lnTo>
                  <a:pt x="3134" y="10026"/>
                </a:lnTo>
                <a:lnTo>
                  <a:pt x="2181" y="9826"/>
                </a:lnTo>
                <a:lnTo>
                  <a:pt x="1780" y="8973"/>
                </a:lnTo>
                <a:lnTo>
                  <a:pt x="928" y="8472"/>
                </a:lnTo>
                <a:lnTo>
                  <a:pt x="928" y="7420"/>
                </a:lnTo>
                <a:lnTo>
                  <a:pt x="302" y="6693"/>
                </a:lnTo>
                <a:lnTo>
                  <a:pt x="628" y="5740"/>
                </a:lnTo>
                <a:lnTo>
                  <a:pt x="302" y="4813"/>
                </a:lnTo>
                <a:lnTo>
                  <a:pt x="928" y="3961"/>
                </a:lnTo>
                <a:lnTo>
                  <a:pt x="928" y="3034"/>
                </a:lnTo>
                <a:lnTo>
                  <a:pt x="1780" y="2507"/>
                </a:lnTo>
                <a:lnTo>
                  <a:pt x="2181" y="1580"/>
                </a:lnTo>
                <a:lnTo>
                  <a:pt x="3134" y="1354"/>
                </a:lnTo>
                <a:lnTo>
                  <a:pt x="3760" y="628"/>
                </a:lnTo>
                <a:lnTo>
                  <a:pt x="4788" y="828"/>
                </a:lnTo>
                <a:lnTo>
                  <a:pt x="5640" y="327"/>
                </a:lnTo>
                <a:close/>
                <a:moveTo>
                  <a:pt x="5640" y="1"/>
                </a:moveTo>
                <a:lnTo>
                  <a:pt x="4688" y="427"/>
                </a:lnTo>
                <a:lnTo>
                  <a:pt x="3660" y="327"/>
                </a:lnTo>
                <a:lnTo>
                  <a:pt x="3034" y="1054"/>
                </a:lnTo>
                <a:lnTo>
                  <a:pt x="1981" y="1354"/>
                </a:lnTo>
                <a:lnTo>
                  <a:pt x="1555" y="2307"/>
                </a:lnTo>
                <a:lnTo>
                  <a:pt x="628" y="2833"/>
                </a:lnTo>
                <a:lnTo>
                  <a:pt x="628" y="3861"/>
                </a:lnTo>
                <a:lnTo>
                  <a:pt x="1" y="4713"/>
                </a:lnTo>
                <a:lnTo>
                  <a:pt x="302" y="5740"/>
                </a:lnTo>
                <a:lnTo>
                  <a:pt x="1" y="6693"/>
                </a:lnTo>
                <a:lnTo>
                  <a:pt x="628" y="7520"/>
                </a:lnTo>
                <a:lnTo>
                  <a:pt x="628" y="8572"/>
                </a:lnTo>
                <a:lnTo>
                  <a:pt x="1555" y="9199"/>
                </a:lnTo>
                <a:lnTo>
                  <a:pt x="1981" y="10126"/>
                </a:lnTo>
                <a:lnTo>
                  <a:pt x="3034" y="10352"/>
                </a:lnTo>
                <a:lnTo>
                  <a:pt x="3660" y="11179"/>
                </a:lnTo>
                <a:lnTo>
                  <a:pt x="4688" y="10979"/>
                </a:lnTo>
                <a:lnTo>
                  <a:pt x="5640" y="11480"/>
                </a:lnTo>
                <a:lnTo>
                  <a:pt x="6567" y="10979"/>
                </a:lnTo>
                <a:lnTo>
                  <a:pt x="7620" y="11179"/>
                </a:lnTo>
                <a:lnTo>
                  <a:pt x="8347" y="10352"/>
                </a:lnTo>
                <a:lnTo>
                  <a:pt x="9299" y="10126"/>
                </a:lnTo>
                <a:lnTo>
                  <a:pt x="9700" y="9199"/>
                </a:lnTo>
                <a:lnTo>
                  <a:pt x="10653" y="8572"/>
                </a:lnTo>
                <a:lnTo>
                  <a:pt x="10653" y="7520"/>
                </a:lnTo>
                <a:lnTo>
                  <a:pt x="11279" y="6693"/>
                </a:lnTo>
                <a:lnTo>
                  <a:pt x="10969" y="5691"/>
                </a:lnTo>
                <a:lnTo>
                  <a:pt x="10969" y="5691"/>
                </a:lnTo>
                <a:lnTo>
                  <a:pt x="11279" y="4713"/>
                </a:lnTo>
                <a:lnTo>
                  <a:pt x="10653" y="3861"/>
                </a:lnTo>
                <a:lnTo>
                  <a:pt x="10653" y="2833"/>
                </a:lnTo>
                <a:lnTo>
                  <a:pt x="9700" y="2307"/>
                </a:lnTo>
                <a:lnTo>
                  <a:pt x="9299" y="1354"/>
                </a:lnTo>
                <a:lnTo>
                  <a:pt x="8347" y="1054"/>
                </a:lnTo>
                <a:lnTo>
                  <a:pt x="7620" y="327"/>
                </a:lnTo>
                <a:lnTo>
                  <a:pt x="6567" y="427"/>
                </a:lnTo>
                <a:lnTo>
                  <a:pt x="56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3"/>
          <p:cNvSpPr/>
          <p:nvPr/>
        </p:nvSpPr>
        <p:spPr>
          <a:xfrm>
            <a:off x="3445232" y="3037773"/>
            <a:ext cx="153261" cy="153281"/>
          </a:xfrm>
          <a:custGeom>
            <a:rect b="b" l="l" r="r" t="t"/>
            <a:pathLst>
              <a:path extrusionOk="0" h="7721" w="7720">
                <a:moveTo>
                  <a:pt x="3860" y="327"/>
                </a:moveTo>
                <a:cubicBezTo>
                  <a:pt x="4787" y="327"/>
                  <a:pt x="5740" y="728"/>
                  <a:pt x="6366" y="1354"/>
                </a:cubicBezTo>
                <a:cubicBezTo>
                  <a:pt x="6993" y="1981"/>
                  <a:pt x="7394" y="2833"/>
                  <a:pt x="7394" y="3860"/>
                </a:cubicBezTo>
                <a:cubicBezTo>
                  <a:pt x="7394" y="4813"/>
                  <a:pt x="6993" y="5740"/>
                  <a:pt x="6366" y="6367"/>
                </a:cubicBezTo>
                <a:cubicBezTo>
                  <a:pt x="5740" y="6993"/>
                  <a:pt x="4787" y="7419"/>
                  <a:pt x="3860" y="7419"/>
                </a:cubicBezTo>
                <a:cubicBezTo>
                  <a:pt x="2908" y="7419"/>
                  <a:pt x="1980" y="6993"/>
                  <a:pt x="1354" y="6367"/>
                </a:cubicBezTo>
                <a:cubicBezTo>
                  <a:pt x="727" y="5740"/>
                  <a:pt x="301" y="4813"/>
                  <a:pt x="301" y="3860"/>
                </a:cubicBezTo>
                <a:cubicBezTo>
                  <a:pt x="301" y="2833"/>
                  <a:pt x="727" y="1981"/>
                  <a:pt x="1354" y="1354"/>
                </a:cubicBezTo>
                <a:cubicBezTo>
                  <a:pt x="1980" y="728"/>
                  <a:pt x="2908" y="327"/>
                  <a:pt x="3860" y="327"/>
                </a:cubicBezTo>
                <a:close/>
                <a:moveTo>
                  <a:pt x="3860" y="1"/>
                </a:moveTo>
                <a:cubicBezTo>
                  <a:pt x="1755" y="1"/>
                  <a:pt x="0" y="1680"/>
                  <a:pt x="0" y="3860"/>
                </a:cubicBezTo>
                <a:cubicBezTo>
                  <a:pt x="0" y="5966"/>
                  <a:pt x="1755" y="7720"/>
                  <a:pt x="3860" y="7720"/>
                </a:cubicBezTo>
                <a:cubicBezTo>
                  <a:pt x="5940" y="7720"/>
                  <a:pt x="7720" y="5966"/>
                  <a:pt x="7720" y="3860"/>
                </a:cubicBezTo>
                <a:cubicBezTo>
                  <a:pt x="7720" y="1680"/>
                  <a:pt x="5940" y="1"/>
                  <a:pt x="38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3"/>
          <p:cNvSpPr/>
          <p:nvPr/>
        </p:nvSpPr>
        <p:spPr>
          <a:xfrm>
            <a:off x="3716397" y="3195501"/>
            <a:ext cx="288616" cy="14453"/>
          </a:xfrm>
          <a:custGeom>
            <a:rect b="b" l="l" r="r" t="t"/>
            <a:pathLst>
              <a:path extrusionOk="0" h="728" w="14538">
                <a:moveTo>
                  <a:pt x="1" y="1"/>
                </a:moveTo>
                <a:lnTo>
                  <a:pt x="1" y="727"/>
                </a:lnTo>
                <a:lnTo>
                  <a:pt x="14537" y="727"/>
                </a:lnTo>
                <a:lnTo>
                  <a:pt x="145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3"/>
          <p:cNvSpPr/>
          <p:nvPr/>
        </p:nvSpPr>
        <p:spPr>
          <a:xfrm>
            <a:off x="3038732" y="3195501"/>
            <a:ext cx="288099" cy="14453"/>
          </a:xfrm>
          <a:custGeom>
            <a:rect b="b" l="l" r="r" t="t"/>
            <a:pathLst>
              <a:path extrusionOk="0" h="728" w="14512">
                <a:moveTo>
                  <a:pt x="0" y="1"/>
                </a:moveTo>
                <a:lnTo>
                  <a:pt x="0" y="727"/>
                </a:lnTo>
                <a:lnTo>
                  <a:pt x="14512" y="727"/>
                </a:lnTo>
                <a:lnTo>
                  <a:pt x="145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3"/>
          <p:cNvSpPr/>
          <p:nvPr/>
        </p:nvSpPr>
        <p:spPr>
          <a:xfrm>
            <a:off x="2767051" y="1918270"/>
            <a:ext cx="244821" cy="244821"/>
          </a:xfrm>
          <a:custGeom>
            <a:rect b="b" l="l" r="r" t="t"/>
            <a:pathLst>
              <a:path extrusionOk="0" h="12332" w="12332">
                <a:moveTo>
                  <a:pt x="6166" y="0"/>
                </a:moveTo>
                <a:cubicBezTo>
                  <a:pt x="2833" y="0"/>
                  <a:pt x="1" y="2707"/>
                  <a:pt x="1" y="6166"/>
                </a:cubicBezTo>
                <a:cubicBezTo>
                  <a:pt x="1" y="9599"/>
                  <a:pt x="2833" y="12331"/>
                  <a:pt x="6166" y="12331"/>
                </a:cubicBezTo>
                <a:cubicBezTo>
                  <a:pt x="9600" y="12331"/>
                  <a:pt x="12332" y="9599"/>
                  <a:pt x="12332" y="6166"/>
                </a:cubicBezTo>
                <a:cubicBezTo>
                  <a:pt x="12332" y="2707"/>
                  <a:pt x="9600" y="0"/>
                  <a:pt x="61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3"/>
          <p:cNvSpPr/>
          <p:nvPr/>
        </p:nvSpPr>
        <p:spPr>
          <a:xfrm>
            <a:off x="2765066" y="1916285"/>
            <a:ext cx="250797" cy="250777"/>
          </a:xfrm>
          <a:custGeom>
            <a:rect b="b" l="l" r="r" t="t"/>
            <a:pathLst>
              <a:path extrusionOk="0" h="12632" w="12633">
                <a:moveTo>
                  <a:pt x="6266" y="301"/>
                </a:moveTo>
                <a:cubicBezTo>
                  <a:pt x="7946" y="301"/>
                  <a:pt x="9399" y="927"/>
                  <a:pt x="10552" y="1980"/>
                </a:cubicBezTo>
                <a:cubicBezTo>
                  <a:pt x="11580" y="3133"/>
                  <a:pt x="12332" y="4587"/>
                  <a:pt x="12332" y="6266"/>
                </a:cubicBezTo>
                <a:cubicBezTo>
                  <a:pt x="12332" y="7945"/>
                  <a:pt x="11580" y="9399"/>
                  <a:pt x="10552" y="10552"/>
                </a:cubicBezTo>
                <a:cubicBezTo>
                  <a:pt x="9399" y="11579"/>
                  <a:pt x="7946" y="12331"/>
                  <a:pt x="6266" y="12331"/>
                </a:cubicBezTo>
                <a:cubicBezTo>
                  <a:pt x="4587" y="12331"/>
                  <a:pt x="3133" y="11579"/>
                  <a:pt x="1981" y="10552"/>
                </a:cubicBezTo>
                <a:cubicBezTo>
                  <a:pt x="928" y="9399"/>
                  <a:pt x="301" y="7945"/>
                  <a:pt x="301" y="6266"/>
                </a:cubicBezTo>
                <a:cubicBezTo>
                  <a:pt x="301" y="4587"/>
                  <a:pt x="928" y="3133"/>
                  <a:pt x="1981" y="1980"/>
                </a:cubicBezTo>
                <a:cubicBezTo>
                  <a:pt x="3133" y="927"/>
                  <a:pt x="4587" y="301"/>
                  <a:pt x="6266" y="301"/>
                </a:cubicBezTo>
                <a:close/>
                <a:moveTo>
                  <a:pt x="6266" y="0"/>
                </a:moveTo>
                <a:cubicBezTo>
                  <a:pt x="2808" y="0"/>
                  <a:pt x="1" y="2807"/>
                  <a:pt x="1" y="6266"/>
                </a:cubicBezTo>
                <a:cubicBezTo>
                  <a:pt x="1" y="9825"/>
                  <a:pt x="2808" y="12632"/>
                  <a:pt x="6266" y="12632"/>
                </a:cubicBezTo>
                <a:cubicBezTo>
                  <a:pt x="9825" y="12632"/>
                  <a:pt x="12632" y="9825"/>
                  <a:pt x="12632" y="6266"/>
                </a:cubicBezTo>
                <a:cubicBezTo>
                  <a:pt x="12632" y="2807"/>
                  <a:pt x="9825" y="0"/>
                  <a:pt x="6266" y="0"/>
                </a:cubicBez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3"/>
          <p:cNvSpPr/>
          <p:nvPr/>
        </p:nvSpPr>
        <p:spPr>
          <a:xfrm>
            <a:off x="2806359" y="1976299"/>
            <a:ext cx="157748" cy="128565"/>
          </a:xfrm>
          <a:custGeom>
            <a:rect b="b" l="l" r="r" t="t"/>
            <a:pathLst>
              <a:path extrusionOk="0" h="6476" w="7946">
                <a:moveTo>
                  <a:pt x="7317" y="1"/>
                </a:moveTo>
                <a:cubicBezTo>
                  <a:pt x="7127" y="1"/>
                  <a:pt x="6917" y="86"/>
                  <a:pt x="6793" y="210"/>
                </a:cubicBezTo>
                <a:lnTo>
                  <a:pt x="3134" y="5022"/>
                </a:lnTo>
                <a:lnTo>
                  <a:pt x="1154" y="2290"/>
                </a:lnTo>
                <a:cubicBezTo>
                  <a:pt x="1043" y="2125"/>
                  <a:pt x="895" y="2050"/>
                  <a:pt x="734" y="2050"/>
                </a:cubicBezTo>
                <a:cubicBezTo>
                  <a:pt x="602" y="2050"/>
                  <a:pt x="462" y="2100"/>
                  <a:pt x="327" y="2190"/>
                </a:cubicBezTo>
                <a:cubicBezTo>
                  <a:pt x="101" y="2416"/>
                  <a:pt x="1" y="2717"/>
                  <a:pt x="226" y="2917"/>
                </a:cubicBezTo>
                <a:lnTo>
                  <a:pt x="2733" y="6275"/>
                </a:lnTo>
                <a:cubicBezTo>
                  <a:pt x="2833" y="6376"/>
                  <a:pt x="2933" y="6476"/>
                  <a:pt x="3134" y="6476"/>
                </a:cubicBezTo>
                <a:cubicBezTo>
                  <a:pt x="3359" y="6476"/>
                  <a:pt x="3459" y="6376"/>
                  <a:pt x="3660" y="6275"/>
                </a:cubicBezTo>
                <a:lnTo>
                  <a:pt x="7745" y="937"/>
                </a:lnTo>
                <a:cubicBezTo>
                  <a:pt x="7946" y="636"/>
                  <a:pt x="7845" y="311"/>
                  <a:pt x="7620" y="110"/>
                </a:cubicBezTo>
                <a:cubicBezTo>
                  <a:pt x="7543" y="33"/>
                  <a:pt x="7434" y="1"/>
                  <a:pt x="7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3"/>
          <p:cNvSpPr/>
          <p:nvPr/>
        </p:nvSpPr>
        <p:spPr>
          <a:xfrm>
            <a:off x="2804374" y="1972011"/>
            <a:ext cx="161718" cy="136843"/>
          </a:xfrm>
          <a:custGeom>
            <a:rect b="b" l="l" r="r" t="t"/>
            <a:pathLst>
              <a:path extrusionOk="0" h="6893" w="8146">
                <a:moveTo>
                  <a:pt x="7419" y="326"/>
                </a:moveTo>
                <a:cubicBezTo>
                  <a:pt x="7519" y="326"/>
                  <a:pt x="7519" y="426"/>
                  <a:pt x="7620" y="426"/>
                </a:cubicBezTo>
                <a:cubicBezTo>
                  <a:pt x="7720" y="527"/>
                  <a:pt x="7845" y="627"/>
                  <a:pt x="7845" y="752"/>
                </a:cubicBezTo>
                <a:cubicBezTo>
                  <a:pt x="7845" y="852"/>
                  <a:pt x="7720" y="953"/>
                  <a:pt x="7720" y="1053"/>
                </a:cubicBezTo>
                <a:lnTo>
                  <a:pt x="3559" y="6391"/>
                </a:lnTo>
                <a:cubicBezTo>
                  <a:pt x="3559" y="6491"/>
                  <a:pt x="3334" y="6592"/>
                  <a:pt x="3234" y="6592"/>
                </a:cubicBezTo>
                <a:cubicBezTo>
                  <a:pt x="3133" y="6592"/>
                  <a:pt x="3033" y="6491"/>
                  <a:pt x="2933" y="6391"/>
                </a:cubicBezTo>
                <a:lnTo>
                  <a:pt x="427" y="3133"/>
                </a:lnTo>
                <a:cubicBezTo>
                  <a:pt x="427" y="3033"/>
                  <a:pt x="326" y="2933"/>
                  <a:pt x="326" y="2832"/>
                </a:cubicBezTo>
                <a:cubicBezTo>
                  <a:pt x="326" y="2732"/>
                  <a:pt x="427" y="2632"/>
                  <a:pt x="527" y="2506"/>
                </a:cubicBezTo>
                <a:cubicBezTo>
                  <a:pt x="627" y="2406"/>
                  <a:pt x="727" y="2406"/>
                  <a:pt x="727" y="2406"/>
                </a:cubicBezTo>
                <a:cubicBezTo>
                  <a:pt x="953" y="2406"/>
                  <a:pt x="1053" y="2506"/>
                  <a:pt x="1153" y="2632"/>
                </a:cubicBezTo>
                <a:lnTo>
                  <a:pt x="3133" y="5339"/>
                </a:lnTo>
                <a:lnTo>
                  <a:pt x="3334" y="5339"/>
                </a:lnTo>
                <a:lnTo>
                  <a:pt x="7093" y="527"/>
                </a:lnTo>
                <a:cubicBezTo>
                  <a:pt x="7093" y="426"/>
                  <a:pt x="7319" y="326"/>
                  <a:pt x="7419" y="326"/>
                </a:cubicBezTo>
                <a:close/>
                <a:moveTo>
                  <a:pt x="7419" y="0"/>
                </a:moveTo>
                <a:cubicBezTo>
                  <a:pt x="7219" y="0"/>
                  <a:pt x="6993" y="126"/>
                  <a:pt x="6793" y="326"/>
                </a:cubicBezTo>
                <a:lnTo>
                  <a:pt x="3234" y="4913"/>
                </a:lnTo>
                <a:lnTo>
                  <a:pt x="1354" y="2406"/>
                </a:lnTo>
                <a:cubicBezTo>
                  <a:pt x="1254" y="2206"/>
                  <a:pt x="1053" y="2105"/>
                  <a:pt x="727" y="2105"/>
                </a:cubicBezTo>
                <a:cubicBezTo>
                  <a:pt x="627" y="2105"/>
                  <a:pt x="527" y="2206"/>
                  <a:pt x="326" y="2306"/>
                </a:cubicBezTo>
                <a:cubicBezTo>
                  <a:pt x="101" y="2406"/>
                  <a:pt x="1" y="2632"/>
                  <a:pt x="1" y="2832"/>
                </a:cubicBezTo>
                <a:cubicBezTo>
                  <a:pt x="1" y="3033"/>
                  <a:pt x="101" y="3133"/>
                  <a:pt x="201" y="3258"/>
                </a:cubicBezTo>
                <a:lnTo>
                  <a:pt x="2707" y="6592"/>
                </a:lnTo>
                <a:cubicBezTo>
                  <a:pt x="2833" y="6792"/>
                  <a:pt x="3033" y="6892"/>
                  <a:pt x="3234" y="6892"/>
                </a:cubicBezTo>
                <a:cubicBezTo>
                  <a:pt x="3459" y="6892"/>
                  <a:pt x="3660" y="6792"/>
                  <a:pt x="3860" y="6592"/>
                </a:cubicBezTo>
                <a:lnTo>
                  <a:pt x="7945" y="1253"/>
                </a:lnTo>
                <a:cubicBezTo>
                  <a:pt x="8046" y="1053"/>
                  <a:pt x="8146" y="953"/>
                  <a:pt x="8146" y="752"/>
                </a:cubicBezTo>
                <a:cubicBezTo>
                  <a:pt x="8146" y="527"/>
                  <a:pt x="8046" y="326"/>
                  <a:pt x="7845" y="226"/>
                </a:cubicBezTo>
                <a:cubicBezTo>
                  <a:pt x="7720" y="126"/>
                  <a:pt x="7519" y="0"/>
                  <a:pt x="741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3"/>
          <p:cNvSpPr/>
          <p:nvPr/>
        </p:nvSpPr>
        <p:spPr>
          <a:xfrm>
            <a:off x="3138233" y="2013801"/>
            <a:ext cx="408525" cy="348312"/>
          </a:xfrm>
          <a:custGeom>
            <a:rect b="b" l="l" r="r" t="t"/>
            <a:pathLst>
              <a:path extrusionOk="0" h="17545" w="20578">
                <a:moveTo>
                  <a:pt x="4587" y="0"/>
                </a:moveTo>
                <a:cubicBezTo>
                  <a:pt x="2081" y="0"/>
                  <a:pt x="1" y="2081"/>
                  <a:pt x="1" y="4587"/>
                </a:cubicBezTo>
                <a:lnTo>
                  <a:pt x="1" y="9173"/>
                </a:lnTo>
                <a:cubicBezTo>
                  <a:pt x="1" y="11680"/>
                  <a:pt x="2081" y="13685"/>
                  <a:pt x="4587" y="13685"/>
                </a:cubicBezTo>
                <a:lnTo>
                  <a:pt x="6993" y="13685"/>
                </a:lnTo>
                <a:cubicBezTo>
                  <a:pt x="6993" y="13685"/>
                  <a:pt x="7620" y="15765"/>
                  <a:pt x="5941" y="17018"/>
                </a:cubicBezTo>
                <a:cubicBezTo>
                  <a:pt x="5740" y="17219"/>
                  <a:pt x="5840" y="17544"/>
                  <a:pt x="6166" y="17544"/>
                </a:cubicBezTo>
                <a:cubicBezTo>
                  <a:pt x="7620" y="17444"/>
                  <a:pt x="10126" y="16918"/>
                  <a:pt x="10853" y="13685"/>
                </a:cubicBezTo>
                <a:lnTo>
                  <a:pt x="15966" y="13685"/>
                </a:lnTo>
                <a:cubicBezTo>
                  <a:pt x="18472" y="13685"/>
                  <a:pt x="20577" y="11680"/>
                  <a:pt x="20577" y="9173"/>
                </a:cubicBezTo>
                <a:lnTo>
                  <a:pt x="20577" y="4587"/>
                </a:lnTo>
                <a:cubicBezTo>
                  <a:pt x="20577" y="2081"/>
                  <a:pt x="18472" y="0"/>
                  <a:pt x="159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3"/>
          <p:cNvSpPr/>
          <p:nvPr/>
        </p:nvSpPr>
        <p:spPr>
          <a:xfrm>
            <a:off x="3136248" y="2011815"/>
            <a:ext cx="412495" cy="352283"/>
          </a:xfrm>
          <a:custGeom>
            <a:rect b="b" l="l" r="r" t="t"/>
            <a:pathLst>
              <a:path extrusionOk="0" h="17745" w="20778">
                <a:moveTo>
                  <a:pt x="16066" y="301"/>
                </a:moveTo>
                <a:cubicBezTo>
                  <a:pt x="17319" y="301"/>
                  <a:pt x="18371" y="827"/>
                  <a:pt x="19199" y="1554"/>
                </a:cubicBezTo>
                <a:cubicBezTo>
                  <a:pt x="19950" y="2381"/>
                  <a:pt x="20452" y="3434"/>
                  <a:pt x="20452" y="4687"/>
                </a:cubicBezTo>
                <a:lnTo>
                  <a:pt x="20452" y="9273"/>
                </a:lnTo>
                <a:cubicBezTo>
                  <a:pt x="20452" y="10426"/>
                  <a:pt x="19950" y="11579"/>
                  <a:pt x="19199" y="12306"/>
                </a:cubicBezTo>
                <a:cubicBezTo>
                  <a:pt x="18371" y="13158"/>
                  <a:pt x="17319" y="13659"/>
                  <a:pt x="16066" y="13659"/>
                </a:cubicBezTo>
                <a:lnTo>
                  <a:pt x="10953" y="13659"/>
                </a:lnTo>
                <a:cubicBezTo>
                  <a:pt x="10853" y="13659"/>
                  <a:pt x="10853" y="13659"/>
                  <a:pt x="10752" y="13785"/>
                </a:cubicBezTo>
                <a:cubicBezTo>
                  <a:pt x="10427" y="15339"/>
                  <a:pt x="9600" y="16291"/>
                  <a:pt x="8772" y="16792"/>
                </a:cubicBezTo>
                <a:cubicBezTo>
                  <a:pt x="7920" y="17319"/>
                  <a:pt x="6993" y="17419"/>
                  <a:pt x="6266" y="17419"/>
                </a:cubicBezTo>
                <a:lnTo>
                  <a:pt x="6166" y="17419"/>
                </a:lnTo>
                <a:lnTo>
                  <a:pt x="6166" y="17319"/>
                </a:lnTo>
                <a:lnTo>
                  <a:pt x="6166" y="17218"/>
                </a:lnTo>
                <a:cubicBezTo>
                  <a:pt x="7093" y="16492"/>
                  <a:pt x="7294" y="15439"/>
                  <a:pt x="7294" y="14712"/>
                </a:cubicBezTo>
                <a:cubicBezTo>
                  <a:pt x="7294" y="14186"/>
                  <a:pt x="7193" y="13785"/>
                  <a:pt x="7193" y="13785"/>
                </a:cubicBezTo>
                <a:cubicBezTo>
                  <a:pt x="7193" y="13659"/>
                  <a:pt x="7093" y="13659"/>
                  <a:pt x="7093" y="13659"/>
                </a:cubicBezTo>
                <a:lnTo>
                  <a:pt x="4687" y="13659"/>
                </a:lnTo>
                <a:cubicBezTo>
                  <a:pt x="3434" y="13659"/>
                  <a:pt x="2406" y="13158"/>
                  <a:pt x="1554" y="12306"/>
                </a:cubicBezTo>
                <a:cubicBezTo>
                  <a:pt x="828" y="11579"/>
                  <a:pt x="301" y="10426"/>
                  <a:pt x="301" y="9273"/>
                </a:cubicBezTo>
                <a:lnTo>
                  <a:pt x="301" y="4687"/>
                </a:lnTo>
                <a:cubicBezTo>
                  <a:pt x="301" y="3434"/>
                  <a:pt x="828" y="2381"/>
                  <a:pt x="1554" y="1554"/>
                </a:cubicBezTo>
                <a:cubicBezTo>
                  <a:pt x="2406" y="827"/>
                  <a:pt x="3434" y="301"/>
                  <a:pt x="4687" y="301"/>
                </a:cubicBezTo>
                <a:close/>
                <a:moveTo>
                  <a:pt x="4687" y="0"/>
                </a:moveTo>
                <a:cubicBezTo>
                  <a:pt x="2081" y="0"/>
                  <a:pt x="0" y="2080"/>
                  <a:pt x="0" y="4687"/>
                </a:cubicBezTo>
                <a:lnTo>
                  <a:pt x="0" y="9273"/>
                </a:lnTo>
                <a:cubicBezTo>
                  <a:pt x="0" y="11780"/>
                  <a:pt x="2081" y="13985"/>
                  <a:pt x="4687" y="13985"/>
                </a:cubicBezTo>
                <a:lnTo>
                  <a:pt x="6947" y="13985"/>
                </a:lnTo>
                <a:cubicBezTo>
                  <a:pt x="6993" y="14130"/>
                  <a:pt x="6993" y="14384"/>
                  <a:pt x="6993" y="14712"/>
                </a:cubicBezTo>
                <a:cubicBezTo>
                  <a:pt x="6993" y="15439"/>
                  <a:pt x="6893" y="16291"/>
                  <a:pt x="5940" y="17018"/>
                </a:cubicBezTo>
                <a:cubicBezTo>
                  <a:pt x="5840" y="17118"/>
                  <a:pt x="5840" y="17218"/>
                  <a:pt x="5840" y="17319"/>
                </a:cubicBezTo>
                <a:cubicBezTo>
                  <a:pt x="5840" y="17419"/>
                  <a:pt x="5840" y="17544"/>
                  <a:pt x="5940" y="17644"/>
                </a:cubicBezTo>
                <a:cubicBezTo>
                  <a:pt x="6041" y="17745"/>
                  <a:pt x="6166" y="17745"/>
                  <a:pt x="6266" y="17745"/>
                </a:cubicBezTo>
                <a:cubicBezTo>
                  <a:pt x="6993" y="17745"/>
                  <a:pt x="8046" y="17644"/>
                  <a:pt x="8973" y="17018"/>
                </a:cubicBezTo>
                <a:cubicBezTo>
                  <a:pt x="9905" y="16503"/>
                  <a:pt x="10717" y="15484"/>
                  <a:pt x="11033" y="13985"/>
                </a:cubicBezTo>
                <a:lnTo>
                  <a:pt x="16066" y="13985"/>
                </a:lnTo>
                <a:cubicBezTo>
                  <a:pt x="18697" y="13985"/>
                  <a:pt x="20778" y="11780"/>
                  <a:pt x="20778" y="9273"/>
                </a:cubicBezTo>
                <a:lnTo>
                  <a:pt x="20778" y="4687"/>
                </a:lnTo>
                <a:cubicBezTo>
                  <a:pt x="20778" y="2080"/>
                  <a:pt x="18697" y="0"/>
                  <a:pt x="16066" y="0"/>
                </a:cubicBezTo>
                <a:close/>
              </a:path>
            </a:pathLst>
          </a:custGeom>
          <a:solidFill>
            <a:srgbClr val="28257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3"/>
          <p:cNvSpPr/>
          <p:nvPr/>
        </p:nvSpPr>
        <p:spPr>
          <a:xfrm>
            <a:off x="3210873" y="2117292"/>
            <a:ext cx="60232" cy="60232"/>
          </a:xfrm>
          <a:custGeom>
            <a:rect b="b" l="l" r="r" t="t"/>
            <a:pathLst>
              <a:path extrusionOk="0" h="3034" w="3034">
                <a:moveTo>
                  <a:pt x="1455" y="1"/>
                </a:moveTo>
                <a:cubicBezTo>
                  <a:pt x="627" y="1"/>
                  <a:pt x="1" y="627"/>
                  <a:pt x="1" y="1454"/>
                </a:cubicBezTo>
                <a:cubicBezTo>
                  <a:pt x="1" y="2306"/>
                  <a:pt x="627" y="3033"/>
                  <a:pt x="1455" y="3033"/>
                </a:cubicBezTo>
                <a:cubicBezTo>
                  <a:pt x="2282" y="3033"/>
                  <a:pt x="3033" y="2306"/>
                  <a:pt x="3033" y="1454"/>
                </a:cubicBezTo>
                <a:cubicBezTo>
                  <a:pt x="3033" y="627"/>
                  <a:pt x="2282" y="1"/>
                  <a:pt x="14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3"/>
          <p:cNvSpPr/>
          <p:nvPr/>
        </p:nvSpPr>
        <p:spPr>
          <a:xfrm>
            <a:off x="3206407" y="2115307"/>
            <a:ext cx="66685" cy="64203"/>
          </a:xfrm>
          <a:custGeom>
            <a:rect b="b" l="l" r="r" t="t"/>
            <a:pathLst>
              <a:path extrusionOk="0" h="3234" w="3359">
                <a:moveTo>
                  <a:pt x="1680" y="301"/>
                </a:moveTo>
                <a:cubicBezTo>
                  <a:pt x="2406" y="301"/>
                  <a:pt x="3033" y="827"/>
                  <a:pt x="3033" y="1554"/>
                </a:cubicBezTo>
                <a:cubicBezTo>
                  <a:pt x="3033" y="2406"/>
                  <a:pt x="2406" y="2933"/>
                  <a:pt x="1680" y="2933"/>
                </a:cubicBezTo>
                <a:cubicBezTo>
                  <a:pt x="953" y="2933"/>
                  <a:pt x="326" y="2406"/>
                  <a:pt x="326" y="1554"/>
                </a:cubicBezTo>
                <a:cubicBezTo>
                  <a:pt x="326" y="827"/>
                  <a:pt x="953" y="301"/>
                  <a:pt x="1680" y="301"/>
                </a:cubicBezTo>
                <a:close/>
                <a:moveTo>
                  <a:pt x="1680" y="0"/>
                </a:moveTo>
                <a:cubicBezTo>
                  <a:pt x="852" y="0"/>
                  <a:pt x="0" y="727"/>
                  <a:pt x="0" y="1554"/>
                </a:cubicBezTo>
                <a:cubicBezTo>
                  <a:pt x="0" y="2507"/>
                  <a:pt x="852" y="3233"/>
                  <a:pt x="1680" y="3233"/>
                </a:cubicBezTo>
                <a:cubicBezTo>
                  <a:pt x="2632" y="3233"/>
                  <a:pt x="3359" y="2507"/>
                  <a:pt x="3359" y="1554"/>
                </a:cubicBezTo>
                <a:cubicBezTo>
                  <a:pt x="3359" y="727"/>
                  <a:pt x="2632" y="0"/>
                  <a:pt x="16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3"/>
          <p:cNvSpPr/>
          <p:nvPr/>
        </p:nvSpPr>
        <p:spPr>
          <a:xfrm>
            <a:off x="3312379" y="2117292"/>
            <a:ext cx="60232" cy="60232"/>
          </a:xfrm>
          <a:custGeom>
            <a:rect b="b" l="l" r="r" t="t"/>
            <a:pathLst>
              <a:path extrusionOk="0" h="3034" w="3034">
                <a:moveTo>
                  <a:pt x="1454" y="1"/>
                </a:moveTo>
                <a:cubicBezTo>
                  <a:pt x="728" y="1"/>
                  <a:pt x="1" y="627"/>
                  <a:pt x="1" y="1454"/>
                </a:cubicBezTo>
                <a:cubicBezTo>
                  <a:pt x="1" y="2306"/>
                  <a:pt x="728" y="3033"/>
                  <a:pt x="1454" y="3033"/>
                </a:cubicBezTo>
                <a:cubicBezTo>
                  <a:pt x="2306" y="3033"/>
                  <a:pt x="3033" y="2306"/>
                  <a:pt x="3033" y="1454"/>
                </a:cubicBezTo>
                <a:cubicBezTo>
                  <a:pt x="3033" y="627"/>
                  <a:pt x="2306" y="1"/>
                  <a:pt x="14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3"/>
          <p:cNvSpPr/>
          <p:nvPr/>
        </p:nvSpPr>
        <p:spPr>
          <a:xfrm>
            <a:off x="3310394" y="2115307"/>
            <a:ext cx="64203" cy="64203"/>
          </a:xfrm>
          <a:custGeom>
            <a:rect b="b" l="l" r="r" t="t"/>
            <a:pathLst>
              <a:path extrusionOk="0" h="3234" w="3234">
                <a:moveTo>
                  <a:pt x="1554" y="301"/>
                </a:moveTo>
                <a:cubicBezTo>
                  <a:pt x="2406" y="301"/>
                  <a:pt x="2908" y="827"/>
                  <a:pt x="2908" y="1554"/>
                </a:cubicBezTo>
                <a:cubicBezTo>
                  <a:pt x="2908" y="2406"/>
                  <a:pt x="2406" y="2933"/>
                  <a:pt x="1554" y="2933"/>
                </a:cubicBezTo>
                <a:cubicBezTo>
                  <a:pt x="828" y="2933"/>
                  <a:pt x="301" y="2406"/>
                  <a:pt x="301" y="1554"/>
                </a:cubicBezTo>
                <a:cubicBezTo>
                  <a:pt x="301" y="827"/>
                  <a:pt x="828" y="301"/>
                  <a:pt x="1554" y="301"/>
                </a:cubicBezTo>
                <a:close/>
                <a:moveTo>
                  <a:pt x="1554" y="0"/>
                </a:moveTo>
                <a:cubicBezTo>
                  <a:pt x="727" y="0"/>
                  <a:pt x="0" y="727"/>
                  <a:pt x="0" y="1554"/>
                </a:cubicBezTo>
                <a:cubicBezTo>
                  <a:pt x="0" y="2507"/>
                  <a:pt x="727" y="3233"/>
                  <a:pt x="1554" y="3233"/>
                </a:cubicBezTo>
                <a:cubicBezTo>
                  <a:pt x="2507" y="3233"/>
                  <a:pt x="3234" y="2507"/>
                  <a:pt x="3234" y="1554"/>
                </a:cubicBezTo>
                <a:cubicBezTo>
                  <a:pt x="3234" y="727"/>
                  <a:pt x="2507" y="0"/>
                  <a:pt x="15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3"/>
          <p:cNvSpPr/>
          <p:nvPr/>
        </p:nvSpPr>
        <p:spPr>
          <a:xfrm>
            <a:off x="3413885" y="2117292"/>
            <a:ext cx="60232" cy="60232"/>
          </a:xfrm>
          <a:custGeom>
            <a:rect b="b" l="l" r="r" t="t"/>
            <a:pathLst>
              <a:path extrusionOk="0" h="3034" w="3034">
                <a:moveTo>
                  <a:pt x="1579" y="1"/>
                </a:moveTo>
                <a:cubicBezTo>
                  <a:pt x="727" y="1"/>
                  <a:pt x="0" y="627"/>
                  <a:pt x="0" y="1454"/>
                </a:cubicBezTo>
                <a:cubicBezTo>
                  <a:pt x="0" y="2306"/>
                  <a:pt x="727" y="3033"/>
                  <a:pt x="1579" y="3033"/>
                </a:cubicBezTo>
                <a:cubicBezTo>
                  <a:pt x="2407" y="3033"/>
                  <a:pt x="3033" y="2306"/>
                  <a:pt x="3033" y="1454"/>
                </a:cubicBezTo>
                <a:cubicBezTo>
                  <a:pt x="3033" y="627"/>
                  <a:pt x="2407" y="1"/>
                  <a:pt x="15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3"/>
          <p:cNvSpPr/>
          <p:nvPr/>
        </p:nvSpPr>
        <p:spPr>
          <a:xfrm>
            <a:off x="3411900" y="2115307"/>
            <a:ext cx="66188" cy="64203"/>
          </a:xfrm>
          <a:custGeom>
            <a:rect b="b" l="l" r="r" t="t"/>
            <a:pathLst>
              <a:path extrusionOk="0" h="3234" w="3334">
                <a:moveTo>
                  <a:pt x="1679" y="301"/>
                </a:moveTo>
                <a:cubicBezTo>
                  <a:pt x="2406" y="301"/>
                  <a:pt x="3033" y="827"/>
                  <a:pt x="3033" y="1554"/>
                </a:cubicBezTo>
                <a:cubicBezTo>
                  <a:pt x="3033" y="2406"/>
                  <a:pt x="2406" y="2933"/>
                  <a:pt x="1679" y="2933"/>
                </a:cubicBezTo>
                <a:cubicBezTo>
                  <a:pt x="928" y="2933"/>
                  <a:pt x="301" y="2406"/>
                  <a:pt x="301" y="1554"/>
                </a:cubicBezTo>
                <a:cubicBezTo>
                  <a:pt x="301" y="827"/>
                  <a:pt x="928" y="301"/>
                  <a:pt x="1679" y="301"/>
                </a:cubicBezTo>
                <a:close/>
                <a:moveTo>
                  <a:pt x="1679" y="0"/>
                </a:moveTo>
                <a:cubicBezTo>
                  <a:pt x="727" y="0"/>
                  <a:pt x="0" y="727"/>
                  <a:pt x="0" y="1554"/>
                </a:cubicBezTo>
                <a:cubicBezTo>
                  <a:pt x="0" y="2507"/>
                  <a:pt x="727" y="3233"/>
                  <a:pt x="1679" y="3233"/>
                </a:cubicBezTo>
                <a:cubicBezTo>
                  <a:pt x="2507" y="3233"/>
                  <a:pt x="3334" y="2507"/>
                  <a:pt x="3334" y="1554"/>
                </a:cubicBezTo>
                <a:cubicBezTo>
                  <a:pt x="3334" y="727"/>
                  <a:pt x="2507" y="0"/>
                  <a:pt x="16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3"/>
          <p:cNvSpPr/>
          <p:nvPr/>
        </p:nvSpPr>
        <p:spPr>
          <a:xfrm>
            <a:off x="3745759" y="1742139"/>
            <a:ext cx="335865" cy="333879"/>
          </a:xfrm>
          <a:custGeom>
            <a:rect b="b" l="l" r="r" t="t"/>
            <a:pathLst>
              <a:path extrusionOk="0" h="16818" w="16918">
                <a:moveTo>
                  <a:pt x="8447" y="6692"/>
                </a:moveTo>
                <a:cubicBezTo>
                  <a:pt x="7519" y="6692"/>
                  <a:pt x="6667" y="7419"/>
                  <a:pt x="6667" y="8446"/>
                </a:cubicBezTo>
                <a:cubicBezTo>
                  <a:pt x="6667" y="9399"/>
                  <a:pt x="7519" y="10226"/>
                  <a:pt x="8447" y="10226"/>
                </a:cubicBezTo>
                <a:cubicBezTo>
                  <a:pt x="9399" y="10226"/>
                  <a:pt x="10226" y="9399"/>
                  <a:pt x="10226" y="8446"/>
                </a:cubicBezTo>
                <a:cubicBezTo>
                  <a:pt x="10226" y="7419"/>
                  <a:pt x="9399" y="6692"/>
                  <a:pt x="8447" y="6692"/>
                </a:cubicBezTo>
                <a:close/>
                <a:moveTo>
                  <a:pt x="8447" y="4286"/>
                </a:moveTo>
                <a:cubicBezTo>
                  <a:pt x="10752" y="4286"/>
                  <a:pt x="12632" y="6166"/>
                  <a:pt x="12632" y="8446"/>
                </a:cubicBezTo>
                <a:cubicBezTo>
                  <a:pt x="12632" y="10752"/>
                  <a:pt x="10752" y="12632"/>
                  <a:pt x="8447" y="12632"/>
                </a:cubicBezTo>
                <a:cubicBezTo>
                  <a:pt x="6166" y="12632"/>
                  <a:pt x="4286" y="10752"/>
                  <a:pt x="4286" y="8446"/>
                </a:cubicBezTo>
                <a:cubicBezTo>
                  <a:pt x="4286" y="6166"/>
                  <a:pt x="6166" y="4286"/>
                  <a:pt x="8447" y="4286"/>
                </a:cubicBezTo>
                <a:close/>
                <a:moveTo>
                  <a:pt x="7419" y="0"/>
                </a:moveTo>
                <a:lnTo>
                  <a:pt x="6166" y="301"/>
                </a:lnTo>
                <a:lnTo>
                  <a:pt x="5840" y="1053"/>
                </a:lnTo>
                <a:cubicBezTo>
                  <a:pt x="5213" y="1253"/>
                  <a:pt x="4587" y="1554"/>
                  <a:pt x="3960" y="1980"/>
                </a:cubicBezTo>
                <a:lnTo>
                  <a:pt x="3334" y="1679"/>
                </a:lnTo>
                <a:lnTo>
                  <a:pt x="2281" y="2506"/>
                </a:lnTo>
                <a:lnTo>
                  <a:pt x="2507" y="3334"/>
                </a:lnTo>
                <a:cubicBezTo>
                  <a:pt x="2081" y="3860"/>
                  <a:pt x="1655" y="4386"/>
                  <a:pt x="1354" y="5113"/>
                </a:cubicBezTo>
                <a:lnTo>
                  <a:pt x="627" y="5113"/>
                </a:lnTo>
                <a:lnTo>
                  <a:pt x="201" y="6366"/>
                </a:lnTo>
                <a:lnTo>
                  <a:pt x="727" y="6993"/>
                </a:lnTo>
                <a:cubicBezTo>
                  <a:pt x="627" y="7619"/>
                  <a:pt x="627" y="8346"/>
                  <a:pt x="627" y="9073"/>
                </a:cubicBezTo>
                <a:lnTo>
                  <a:pt x="0" y="9499"/>
                </a:lnTo>
                <a:lnTo>
                  <a:pt x="301" y="10752"/>
                </a:lnTo>
                <a:lnTo>
                  <a:pt x="1028" y="11078"/>
                </a:lnTo>
                <a:cubicBezTo>
                  <a:pt x="1254" y="11705"/>
                  <a:pt x="1554" y="12331"/>
                  <a:pt x="1980" y="12958"/>
                </a:cubicBezTo>
                <a:lnTo>
                  <a:pt x="1655" y="13584"/>
                </a:lnTo>
                <a:lnTo>
                  <a:pt x="2607" y="14512"/>
                </a:lnTo>
                <a:lnTo>
                  <a:pt x="3334" y="14411"/>
                </a:lnTo>
                <a:cubicBezTo>
                  <a:pt x="3860" y="14837"/>
                  <a:pt x="4487" y="15238"/>
                  <a:pt x="5113" y="15564"/>
                </a:cubicBezTo>
                <a:lnTo>
                  <a:pt x="5213" y="16291"/>
                </a:lnTo>
                <a:lnTo>
                  <a:pt x="6467" y="16717"/>
                </a:lnTo>
                <a:lnTo>
                  <a:pt x="6993" y="16191"/>
                </a:lnTo>
                <a:cubicBezTo>
                  <a:pt x="7720" y="16291"/>
                  <a:pt x="8346" y="16291"/>
                  <a:pt x="9073" y="16291"/>
                </a:cubicBezTo>
                <a:lnTo>
                  <a:pt x="9599" y="16817"/>
                </a:lnTo>
                <a:lnTo>
                  <a:pt x="10853" y="16592"/>
                </a:lnTo>
                <a:lnTo>
                  <a:pt x="11053" y="15865"/>
                </a:lnTo>
                <a:cubicBezTo>
                  <a:pt x="11680" y="15664"/>
                  <a:pt x="12306" y="15339"/>
                  <a:pt x="12933" y="14938"/>
                </a:cubicBezTo>
                <a:lnTo>
                  <a:pt x="13559" y="15138"/>
                </a:lnTo>
                <a:lnTo>
                  <a:pt x="14612" y="14311"/>
                </a:lnTo>
                <a:lnTo>
                  <a:pt x="14411" y="13584"/>
                </a:lnTo>
                <a:cubicBezTo>
                  <a:pt x="14938" y="13058"/>
                  <a:pt x="15239" y="12431"/>
                  <a:pt x="15564" y="11805"/>
                </a:cubicBezTo>
                <a:lnTo>
                  <a:pt x="16291" y="11705"/>
                </a:lnTo>
                <a:lnTo>
                  <a:pt x="16692" y="10451"/>
                </a:lnTo>
                <a:lnTo>
                  <a:pt x="16191" y="9925"/>
                </a:lnTo>
                <a:cubicBezTo>
                  <a:pt x="16291" y="9198"/>
                  <a:pt x="16391" y="8572"/>
                  <a:pt x="16291" y="7820"/>
                </a:cubicBezTo>
                <a:lnTo>
                  <a:pt x="16918" y="7319"/>
                </a:lnTo>
                <a:lnTo>
                  <a:pt x="16592" y="6065"/>
                </a:lnTo>
                <a:lnTo>
                  <a:pt x="15865" y="5840"/>
                </a:lnTo>
                <a:cubicBezTo>
                  <a:pt x="15665" y="5113"/>
                  <a:pt x="15339" y="4486"/>
                  <a:pt x="14938" y="3960"/>
                </a:cubicBezTo>
                <a:lnTo>
                  <a:pt x="15239" y="3233"/>
                </a:lnTo>
                <a:lnTo>
                  <a:pt x="14311" y="2306"/>
                </a:lnTo>
                <a:lnTo>
                  <a:pt x="13559" y="2506"/>
                </a:lnTo>
                <a:cubicBezTo>
                  <a:pt x="13058" y="1980"/>
                  <a:pt x="12432" y="1679"/>
                  <a:pt x="11805" y="1354"/>
                </a:cubicBezTo>
                <a:lnTo>
                  <a:pt x="11680" y="627"/>
                </a:lnTo>
                <a:lnTo>
                  <a:pt x="10552" y="201"/>
                </a:lnTo>
                <a:lnTo>
                  <a:pt x="9925" y="727"/>
                </a:lnTo>
                <a:cubicBezTo>
                  <a:pt x="9482" y="656"/>
                  <a:pt x="8976" y="585"/>
                  <a:pt x="8461" y="585"/>
                </a:cubicBezTo>
                <a:cubicBezTo>
                  <a:pt x="8248" y="585"/>
                  <a:pt x="8033" y="597"/>
                  <a:pt x="7820" y="627"/>
                </a:cubicBezTo>
                <a:lnTo>
                  <a:pt x="7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3"/>
          <p:cNvSpPr/>
          <p:nvPr/>
        </p:nvSpPr>
        <p:spPr>
          <a:xfrm>
            <a:off x="3743774" y="1738149"/>
            <a:ext cx="339835" cy="341840"/>
          </a:xfrm>
          <a:custGeom>
            <a:rect b="b" l="l" r="r" t="t"/>
            <a:pathLst>
              <a:path extrusionOk="0" h="17219" w="17118">
                <a:moveTo>
                  <a:pt x="8547" y="6993"/>
                </a:moveTo>
                <a:cubicBezTo>
                  <a:pt x="8973" y="6993"/>
                  <a:pt x="9399" y="7194"/>
                  <a:pt x="9699" y="7520"/>
                </a:cubicBezTo>
                <a:cubicBezTo>
                  <a:pt x="10025" y="7820"/>
                  <a:pt x="10226" y="8246"/>
                  <a:pt x="10226" y="8647"/>
                </a:cubicBezTo>
                <a:cubicBezTo>
                  <a:pt x="10226" y="9073"/>
                  <a:pt x="10025" y="9499"/>
                  <a:pt x="9699" y="9800"/>
                </a:cubicBezTo>
                <a:cubicBezTo>
                  <a:pt x="9399" y="10126"/>
                  <a:pt x="8973" y="10226"/>
                  <a:pt x="8547" y="10226"/>
                </a:cubicBezTo>
                <a:cubicBezTo>
                  <a:pt x="8146" y="10226"/>
                  <a:pt x="7719" y="10126"/>
                  <a:pt x="7394" y="9800"/>
                </a:cubicBezTo>
                <a:cubicBezTo>
                  <a:pt x="7093" y="9499"/>
                  <a:pt x="6993" y="9073"/>
                  <a:pt x="6993" y="8647"/>
                </a:cubicBezTo>
                <a:cubicBezTo>
                  <a:pt x="6993" y="8246"/>
                  <a:pt x="7093" y="7820"/>
                  <a:pt x="7394" y="7520"/>
                </a:cubicBezTo>
                <a:cubicBezTo>
                  <a:pt x="7719" y="7194"/>
                  <a:pt x="8146" y="6993"/>
                  <a:pt x="8547" y="6993"/>
                </a:cubicBezTo>
                <a:close/>
                <a:moveTo>
                  <a:pt x="8547" y="6667"/>
                </a:moveTo>
                <a:cubicBezTo>
                  <a:pt x="7519" y="6667"/>
                  <a:pt x="6667" y="7620"/>
                  <a:pt x="6667" y="8647"/>
                </a:cubicBezTo>
                <a:cubicBezTo>
                  <a:pt x="6667" y="9700"/>
                  <a:pt x="7519" y="10527"/>
                  <a:pt x="8547" y="10527"/>
                </a:cubicBezTo>
                <a:cubicBezTo>
                  <a:pt x="9599" y="10527"/>
                  <a:pt x="10526" y="9700"/>
                  <a:pt x="10526" y="8647"/>
                </a:cubicBezTo>
                <a:cubicBezTo>
                  <a:pt x="10526" y="7620"/>
                  <a:pt x="9599" y="6667"/>
                  <a:pt x="8547" y="6667"/>
                </a:cubicBezTo>
                <a:close/>
                <a:moveTo>
                  <a:pt x="8547" y="4587"/>
                </a:moveTo>
                <a:cubicBezTo>
                  <a:pt x="9699" y="4587"/>
                  <a:pt x="10652" y="5114"/>
                  <a:pt x="11379" y="5840"/>
                </a:cubicBezTo>
                <a:cubicBezTo>
                  <a:pt x="12105" y="6567"/>
                  <a:pt x="12632" y="7520"/>
                  <a:pt x="12632" y="8647"/>
                </a:cubicBezTo>
                <a:cubicBezTo>
                  <a:pt x="12632" y="9700"/>
                  <a:pt x="12105" y="10753"/>
                  <a:pt x="11379" y="11479"/>
                </a:cubicBezTo>
                <a:cubicBezTo>
                  <a:pt x="10652" y="12206"/>
                  <a:pt x="9699" y="12632"/>
                  <a:pt x="8547" y="12632"/>
                </a:cubicBezTo>
                <a:cubicBezTo>
                  <a:pt x="7394" y="12632"/>
                  <a:pt x="6466" y="12206"/>
                  <a:pt x="5739" y="11479"/>
                </a:cubicBezTo>
                <a:cubicBezTo>
                  <a:pt x="5013" y="10753"/>
                  <a:pt x="4587" y="9700"/>
                  <a:pt x="4587" y="8647"/>
                </a:cubicBezTo>
                <a:cubicBezTo>
                  <a:pt x="4587" y="7520"/>
                  <a:pt x="5013" y="6567"/>
                  <a:pt x="5739" y="5840"/>
                </a:cubicBezTo>
                <a:cubicBezTo>
                  <a:pt x="6466" y="5114"/>
                  <a:pt x="7394" y="4587"/>
                  <a:pt x="8547" y="4587"/>
                </a:cubicBezTo>
                <a:close/>
                <a:moveTo>
                  <a:pt x="8547" y="4261"/>
                </a:moveTo>
                <a:cubicBezTo>
                  <a:pt x="6141" y="4261"/>
                  <a:pt x="4261" y="6266"/>
                  <a:pt x="4261" y="8647"/>
                </a:cubicBezTo>
                <a:cubicBezTo>
                  <a:pt x="4261" y="11053"/>
                  <a:pt x="6141" y="12933"/>
                  <a:pt x="8547" y="12933"/>
                </a:cubicBezTo>
                <a:cubicBezTo>
                  <a:pt x="10953" y="12933"/>
                  <a:pt x="12933" y="11053"/>
                  <a:pt x="12933" y="8647"/>
                </a:cubicBezTo>
                <a:cubicBezTo>
                  <a:pt x="12933" y="6266"/>
                  <a:pt x="10953" y="4261"/>
                  <a:pt x="8547" y="4261"/>
                </a:cubicBezTo>
                <a:close/>
                <a:moveTo>
                  <a:pt x="7394" y="402"/>
                </a:moveTo>
                <a:lnTo>
                  <a:pt x="7820" y="928"/>
                </a:lnTo>
                <a:lnTo>
                  <a:pt x="8547" y="928"/>
                </a:lnTo>
                <a:cubicBezTo>
                  <a:pt x="9073" y="928"/>
                  <a:pt x="9499" y="928"/>
                  <a:pt x="10025" y="1028"/>
                </a:cubicBezTo>
                <a:lnTo>
                  <a:pt x="10125" y="1028"/>
                </a:lnTo>
                <a:lnTo>
                  <a:pt x="10652" y="627"/>
                </a:lnTo>
                <a:lnTo>
                  <a:pt x="11679" y="928"/>
                </a:lnTo>
                <a:lnTo>
                  <a:pt x="11780" y="1655"/>
                </a:lnTo>
                <a:lnTo>
                  <a:pt x="11905" y="1655"/>
                </a:lnTo>
                <a:cubicBezTo>
                  <a:pt x="12532" y="1981"/>
                  <a:pt x="13033" y="2382"/>
                  <a:pt x="13559" y="2808"/>
                </a:cubicBezTo>
                <a:lnTo>
                  <a:pt x="13659" y="2808"/>
                </a:lnTo>
                <a:lnTo>
                  <a:pt x="14411" y="2707"/>
                </a:lnTo>
                <a:lnTo>
                  <a:pt x="15138" y="3535"/>
                </a:lnTo>
                <a:lnTo>
                  <a:pt x="14812" y="4161"/>
                </a:lnTo>
                <a:lnTo>
                  <a:pt x="14912" y="4261"/>
                </a:lnTo>
                <a:cubicBezTo>
                  <a:pt x="15339" y="4788"/>
                  <a:pt x="15664" y="5414"/>
                  <a:pt x="15865" y="6041"/>
                </a:cubicBezTo>
                <a:lnTo>
                  <a:pt x="15865" y="6141"/>
                </a:lnTo>
                <a:lnTo>
                  <a:pt x="16592" y="6367"/>
                </a:lnTo>
                <a:lnTo>
                  <a:pt x="16792" y="7520"/>
                </a:lnTo>
                <a:lnTo>
                  <a:pt x="16291" y="7921"/>
                </a:lnTo>
                <a:lnTo>
                  <a:pt x="16291" y="8021"/>
                </a:lnTo>
                <a:lnTo>
                  <a:pt x="16291" y="8647"/>
                </a:lnTo>
                <a:cubicBezTo>
                  <a:pt x="16291" y="9174"/>
                  <a:pt x="16166" y="9600"/>
                  <a:pt x="16166" y="10126"/>
                </a:cubicBezTo>
                <a:lnTo>
                  <a:pt x="16065" y="10126"/>
                </a:lnTo>
                <a:lnTo>
                  <a:pt x="16592" y="10753"/>
                </a:lnTo>
                <a:lnTo>
                  <a:pt x="16291" y="11780"/>
                </a:lnTo>
                <a:lnTo>
                  <a:pt x="15539" y="11906"/>
                </a:lnTo>
                <a:cubicBezTo>
                  <a:pt x="15238" y="12532"/>
                  <a:pt x="14812" y="13159"/>
                  <a:pt x="14411" y="13660"/>
                </a:cubicBezTo>
                <a:lnTo>
                  <a:pt x="14511" y="14512"/>
                </a:lnTo>
                <a:lnTo>
                  <a:pt x="13659" y="15239"/>
                </a:lnTo>
                <a:lnTo>
                  <a:pt x="13033" y="14913"/>
                </a:lnTo>
                <a:lnTo>
                  <a:pt x="12933" y="15038"/>
                </a:lnTo>
                <a:cubicBezTo>
                  <a:pt x="12406" y="15339"/>
                  <a:pt x="11780" y="15665"/>
                  <a:pt x="11153" y="15865"/>
                </a:cubicBezTo>
                <a:lnTo>
                  <a:pt x="11053" y="15966"/>
                </a:lnTo>
                <a:lnTo>
                  <a:pt x="10852" y="16693"/>
                </a:lnTo>
                <a:lnTo>
                  <a:pt x="9699" y="16918"/>
                </a:lnTo>
                <a:lnTo>
                  <a:pt x="9273" y="16292"/>
                </a:lnTo>
                <a:lnTo>
                  <a:pt x="9173" y="16292"/>
                </a:lnTo>
                <a:cubicBezTo>
                  <a:pt x="8973" y="16292"/>
                  <a:pt x="8772" y="16392"/>
                  <a:pt x="8547" y="16392"/>
                </a:cubicBezTo>
                <a:cubicBezTo>
                  <a:pt x="8020" y="16392"/>
                  <a:pt x="7619" y="16292"/>
                  <a:pt x="7093" y="16166"/>
                </a:cubicBezTo>
                <a:lnTo>
                  <a:pt x="6466" y="16693"/>
                </a:lnTo>
                <a:lnTo>
                  <a:pt x="5414" y="16392"/>
                </a:lnTo>
                <a:lnTo>
                  <a:pt x="5313" y="15665"/>
                </a:lnTo>
                <a:lnTo>
                  <a:pt x="5313" y="15540"/>
                </a:lnTo>
                <a:cubicBezTo>
                  <a:pt x="4687" y="15339"/>
                  <a:pt x="4060" y="14913"/>
                  <a:pt x="3534" y="14512"/>
                </a:cubicBezTo>
                <a:lnTo>
                  <a:pt x="3434" y="14412"/>
                </a:lnTo>
                <a:lnTo>
                  <a:pt x="2707" y="14612"/>
                </a:lnTo>
                <a:lnTo>
                  <a:pt x="1980" y="13785"/>
                </a:lnTo>
                <a:lnTo>
                  <a:pt x="2281" y="13033"/>
                </a:lnTo>
                <a:lnTo>
                  <a:pt x="2181" y="13033"/>
                </a:lnTo>
                <a:cubicBezTo>
                  <a:pt x="1880" y="12407"/>
                  <a:pt x="1554" y="11906"/>
                  <a:pt x="1354" y="11154"/>
                </a:cubicBezTo>
                <a:lnTo>
                  <a:pt x="1253" y="11053"/>
                </a:lnTo>
                <a:lnTo>
                  <a:pt x="501" y="10853"/>
                </a:lnTo>
                <a:lnTo>
                  <a:pt x="301" y="9800"/>
                </a:lnTo>
                <a:lnTo>
                  <a:pt x="927" y="9399"/>
                </a:lnTo>
                <a:lnTo>
                  <a:pt x="927" y="9274"/>
                </a:lnTo>
                <a:cubicBezTo>
                  <a:pt x="827" y="9073"/>
                  <a:pt x="827" y="8873"/>
                  <a:pt x="827" y="8647"/>
                </a:cubicBezTo>
                <a:cubicBezTo>
                  <a:pt x="827" y="8146"/>
                  <a:pt x="927" y="7620"/>
                  <a:pt x="1028" y="7194"/>
                </a:cubicBezTo>
                <a:lnTo>
                  <a:pt x="1028" y="7093"/>
                </a:lnTo>
                <a:lnTo>
                  <a:pt x="501" y="6567"/>
                </a:lnTo>
                <a:lnTo>
                  <a:pt x="827" y="5515"/>
                </a:lnTo>
                <a:lnTo>
                  <a:pt x="1554" y="5414"/>
                </a:lnTo>
                <a:lnTo>
                  <a:pt x="1654" y="5314"/>
                </a:lnTo>
                <a:cubicBezTo>
                  <a:pt x="1880" y="4687"/>
                  <a:pt x="2281" y="4161"/>
                  <a:pt x="2707" y="3635"/>
                </a:cubicBezTo>
                <a:lnTo>
                  <a:pt x="2807" y="3535"/>
                </a:lnTo>
                <a:lnTo>
                  <a:pt x="2607" y="2808"/>
                </a:lnTo>
                <a:lnTo>
                  <a:pt x="3434" y="2081"/>
                </a:lnTo>
                <a:lnTo>
                  <a:pt x="4161" y="2382"/>
                </a:lnTo>
                <a:lnTo>
                  <a:pt x="4161" y="2281"/>
                </a:lnTo>
                <a:cubicBezTo>
                  <a:pt x="4787" y="1880"/>
                  <a:pt x="5313" y="1555"/>
                  <a:pt x="6040" y="1354"/>
                </a:cubicBezTo>
                <a:lnTo>
                  <a:pt x="6141" y="1354"/>
                </a:lnTo>
                <a:lnTo>
                  <a:pt x="6366" y="627"/>
                </a:lnTo>
                <a:lnTo>
                  <a:pt x="7394" y="402"/>
                </a:lnTo>
                <a:close/>
                <a:moveTo>
                  <a:pt x="7519" y="1"/>
                </a:moveTo>
                <a:lnTo>
                  <a:pt x="6040" y="301"/>
                </a:lnTo>
                <a:lnTo>
                  <a:pt x="5855" y="1067"/>
                </a:lnTo>
                <a:lnTo>
                  <a:pt x="5855" y="1067"/>
                </a:lnTo>
                <a:cubicBezTo>
                  <a:pt x="5201" y="1361"/>
                  <a:pt x="4631" y="1640"/>
                  <a:pt x="4143" y="2016"/>
                </a:cubicBezTo>
                <a:lnTo>
                  <a:pt x="4143" y="2016"/>
                </a:lnTo>
                <a:lnTo>
                  <a:pt x="4161" y="1981"/>
                </a:lnTo>
                <a:lnTo>
                  <a:pt x="3434" y="1655"/>
                </a:lnTo>
                <a:lnTo>
                  <a:pt x="2281" y="2707"/>
                </a:lnTo>
                <a:lnTo>
                  <a:pt x="2486" y="3460"/>
                </a:lnTo>
                <a:lnTo>
                  <a:pt x="2486" y="3460"/>
                </a:lnTo>
                <a:cubicBezTo>
                  <a:pt x="2088" y="3954"/>
                  <a:pt x="1692" y="4535"/>
                  <a:pt x="1399" y="5120"/>
                </a:cubicBezTo>
                <a:lnTo>
                  <a:pt x="1399" y="5120"/>
                </a:lnTo>
                <a:lnTo>
                  <a:pt x="627" y="5214"/>
                </a:lnTo>
                <a:lnTo>
                  <a:pt x="100" y="6667"/>
                </a:lnTo>
                <a:lnTo>
                  <a:pt x="708" y="7275"/>
                </a:lnTo>
                <a:lnTo>
                  <a:pt x="708" y="7275"/>
                </a:lnTo>
                <a:cubicBezTo>
                  <a:pt x="611" y="7686"/>
                  <a:pt x="501" y="8177"/>
                  <a:pt x="501" y="8647"/>
                </a:cubicBezTo>
                <a:cubicBezTo>
                  <a:pt x="501" y="8847"/>
                  <a:pt x="501" y="9028"/>
                  <a:pt x="589" y="9206"/>
                </a:cubicBezTo>
                <a:lnTo>
                  <a:pt x="589" y="9206"/>
                </a:lnTo>
                <a:lnTo>
                  <a:pt x="0" y="9700"/>
                </a:lnTo>
                <a:lnTo>
                  <a:pt x="301" y="11154"/>
                </a:lnTo>
                <a:lnTo>
                  <a:pt x="1053" y="11359"/>
                </a:lnTo>
                <a:lnTo>
                  <a:pt x="1053" y="11359"/>
                </a:lnTo>
                <a:cubicBezTo>
                  <a:pt x="1269" y="12032"/>
                  <a:pt x="1553" y="12617"/>
                  <a:pt x="1945" y="13115"/>
                </a:cubicBezTo>
                <a:lnTo>
                  <a:pt x="1945" y="13115"/>
                </a:lnTo>
                <a:lnTo>
                  <a:pt x="1654" y="13785"/>
                </a:lnTo>
                <a:lnTo>
                  <a:pt x="2607" y="14913"/>
                </a:lnTo>
                <a:lnTo>
                  <a:pt x="3357" y="14731"/>
                </a:lnTo>
                <a:lnTo>
                  <a:pt x="3357" y="14731"/>
                </a:lnTo>
                <a:cubicBezTo>
                  <a:pt x="3852" y="15129"/>
                  <a:pt x="4433" y="15504"/>
                  <a:pt x="5019" y="15816"/>
                </a:cubicBezTo>
                <a:lnTo>
                  <a:pt x="5019" y="15816"/>
                </a:lnTo>
                <a:lnTo>
                  <a:pt x="5113" y="16592"/>
                </a:lnTo>
                <a:lnTo>
                  <a:pt x="6567" y="17018"/>
                </a:lnTo>
                <a:lnTo>
                  <a:pt x="7171" y="16510"/>
                </a:lnTo>
                <a:lnTo>
                  <a:pt x="7171" y="16510"/>
                </a:lnTo>
                <a:cubicBezTo>
                  <a:pt x="7580" y="16604"/>
                  <a:pt x="8052" y="16693"/>
                  <a:pt x="8547" y="16693"/>
                </a:cubicBezTo>
                <a:cubicBezTo>
                  <a:pt x="8737" y="16693"/>
                  <a:pt x="8909" y="16621"/>
                  <a:pt x="9078" y="16599"/>
                </a:cubicBezTo>
                <a:lnTo>
                  <a:pt x="9078" y="16599"/>
                </a:lnTo>
                <a:lnTo>
                  <a:pt x="9599" y="17219"/>
                </a:lnTo>
                <a:lnTo>
                  <a:pt x="11053" y="16918"/>
                </a:lnTo>
                <a:lnTo>
                  <a:pt x="11260" y="16137"/>
                </a:lnTo>
                <a:lnTo>
                  <a:pt x="11260" y="16137"/>
                </a:lnTo>
                <a:cubicBezTo>
                  <a:pt x="11934" y="15945"/>
                  <a:pt x="12509" y="15670"/>
                  <a:pt x="13080" y="15291"/>
                </a:cubicBezTo>
                <a:lnTo>
                  <a:pt x="13080" y="15291"/>
                </a:lnTo>
                <a:lnTo>
                  <a:pt x="13785" y="15540"/>
                </a:lnTo>
                <a:lnTo>
                  <a:pt x="14812" y="14612"/>
                </a:lnTo>
                <a:lnTo>
                  <a:pt x="14712" y="13785"/>
                </a:lnTo>
                <a:lnTo>
                  <a:pt x="14709" y="13785"/>
                </a:lnTo>
                <a:cubicBezTo>
                  <a:pt x="15163" y="13307"/>
                  <a:pt x="15515" y="12755"/>
                  <a:pt x="15730" y="12198"/>
                </a:cubicBezTo>
                <a:lnTo>
                  <a:pt x="15730" y="12198"/>
                </a:lnTo>
                <a:lnTo>
                  <a:pt x="16491" y="12106"/>
                </a:lnTo>
                <a:lnTo>
                  <a:pt x="17018" y="10652"/>
                </a:lnTo>
                <a:lnTo>
                  <a:pt x="16491" y="10126"/>
                </a:lnTo>
                <a:cubicBezTo>
                  <a:pt x="16491" y="9600"/>
                  <a:pt x="16592" y="9174"/>
                  <a:pt x="16592" y="8647"/>
                </a:cubicBezTo>
                <a:lnTo>
                  <a:pt x="16592" y="8062"/>
                </a:lnTo>
                <a:lnTo>
                  <a:pt x="17118" y="7620"/>
                </a:lnTo>
                <a:lnTo>
                  <a:pt x="16918" y="6141"/>
                </a:lnTo>
                <a:lnTo>
                  <a:pt x="16134" y="5957"/>
                </a:lnTo>
                <a:lnTo>
                  <a:pt x="16166" y="5941"/>
                </a:lnTo>
                <a:cubicBezTo>
                  <a:pt x="15879" y="5343"/>
                  <a:pt x="15569" y="4745"/>
                  <a:pt x="15193" y="4148"/>
                </a:cubicBezTo>
                <a:lnTo>
                  <a:pt x="15193" y="4148"/>
                </a:lnTo>
                <a:lnTo>
                  <a:pt x="15539" y="3434"/>
                </a:lnTo>
                <a:lnTo>
                  <a:pt x="14511" y="2281"/>
                </a:lnTo>
                <a:lnTo>
                  <a:pt x="13677" y="2502"/>
                </a:lnTo>
                <a:lnTo>
                  <a:pt x="13677" y="2502"/>
                </a:lnTo>
                <a:cubicBezTo>
                  <a:pt x="13197" y="2046"/>
                  <a:pt x="12643" y="1671"/>
                  <a:pt x="12086" y="1394"/>
                </a:cubicBezTo>
                <a:lnTo>
                  <a:pt x="12086" y="1394"/>
                </a:lnTo>
                <a:lnTo>
                  <a:pt x="12005" y="728"/>
                </a:lnTo>
                <a:lnTo>
                  <a:pt x="10526" y="201"/>
                </a:lnTo>
                <a:lnTo>
                  <a:pt x="10000" y="727"/>
                </a:lnTo>
                <a:lnTo>
                  <a:pt x="10000" y="727"/>
                </a:lnTo>
                <a:cubicBezTo>
                  <a:pt x="9579" y="724"/>
                  <a:pt x="9063" y="627"/>
                  <a:pt x="8547" y="627"/>
                </a:cubicBezTo>
                <a:lnTo>
                  <a:pt x="7951" y="627"/>
                </a:lnTo>
                <a:lnTo>
                  <a:pt x="751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3"/>
          <p:cNvSpPr/>
          <p:nvPr/>
        </p:nvSpPr>
        <p:spPr>
          <a:xfrm>
            <a:off x="3051160" y="3933379"/>
            <a:ext cx="1137945" cy="12467"/>
          </a:xfrm>
          <a:custGeom>
            <a:rect b="b" l="l" r="r" t="t"/>
            <a:pathLst>
              <a:path extrusionOk="0" h="628" w="57320">
                <a:moveTo>
                  <a:pt x="301" y="1"/>
                </a:moveTo>
                <a:cubicBezTo>
                  <a:pt x="101" y="1"/>
                  <a:pt x="1" y="101"/>
                  <a:pt x="1" y="327"/>
                </a:cubicBezTo>
                <a:cubicBezTo>
                  <a:pt x="1" y="527"/>
                  <a:pt x="101" y="627"/>
                  <a:pt x="301" y="627"/>
                </a:cubicBezTo>
                <a:lnTo>
                  <a:pt x="57019" y="627"/>
                </a:lnTo>
                <a:cubicBezTo>
                  <a:pt x="57219" y="627"/>
                  <a:pt x="57319" y="527"/>
                  <a:pt x="57319" y="327"/>
                </a:cubicBezTo>
                <a:cubicBezTo>
                  <a:pt x="57319" y="101"/>
                  <a:pt x="57219" y="1"/>
                  <a:pt x="570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3"/>
          <p:cNvSpPr/>
          <p:nvPr/>
        </p:nvSpPr>
        <p:spPr>
          <a:xfrm>
            <a:off x="2856129" y="3933379"/>
            <a:ext cx="147286" cy="12467"/>
          </a:xfrm>
          <a:custGeom>
            <a:rect b="b" l="l" r="r" t="t"/>
            <a:pathLst>
              <a:path extrusionOk="0" h="628" w="7419">
                <a:moveTo>
                  <a:pt x="326" y="1"/>
                </a:moveTo>
                <a:cubicBezTo>
                  <a:pt x="100" y="1"/>
                  <a:pt x="0" y="101"/>
                  <a:pt x="0" y="327"/>
                </a:cubicBezTo>
                <a:cubicBezTo>
                  <a:pt x="0" y="527"/>
                  <a:pt x="100" y="627"/>
                  <a:pt x="326" y="627"/>
                </a:cubicBezTo>
                <a:lnTo>
                  <a:pt x="7118" y="627"/>
                </a:lnTo>
                <a:cubicBezTo>
                  <a:pt x="7318" y="627"/>
                  <a:pt x="7419" y="527"/>
                  <a:pt x="7419" y="327"/>
                </a:cubicBezTo>
                <a:cubicBezTo>
                  <a:pt x="7419" y="101"/>
                  <a:pt x="7318" y="1"/>
                  <a:pt x="71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3"/>
          <p:cNvSpPr/>
          <p:nvPr/>
        </p:nvSpPr>
        <p:spPr>
          <a:xfrm>
            <a:off x="2244612" y="1810293"/>
            <a:ext cx="273687" cy="12467"/>
          </a:xfrm>
          <a:custGeom>
            <a:rect b="b" l="l" r="r" t="t"/>
            <a:pathLst>
              <a:path extrusionOk="0" h="628" w="13786">
                <a:moveTo>
                  <a:pt x="327" y="1"/>
                </a:moveTo>
                <a:cubicBezTo>
                  <a:pt x="101" y="1"/>
                  <a:pt x="1" y="226"/>
                  <a:pt x="1" y="327"/>
                </a:cubicBezTo>
                <a:cubicBezTo>
                  <a:pt x="1" y="527"/>
                  <a:pt x="101" y="627"/>
                  <a:pt x="327" y="627"/>
                </a:cubicBezTo>
                <a:lnTo>
                  <a:pt x="13485" y="627"/>
                </a:lnTo>
                <a:cubicBezTo>
                  <a:pt x="13585" y="627"/>
                  <a:pt x="13785" y="527"/>
                  <a:pt x="13785" y="327"/>
                </a:cubicBezTo>
                <a:cubicBezTo>
                  <a:pt x="13785" y="226"/>
                  <a:pt x="13585" y="1"/>
                  <a:pt x="134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3"/>
          <p:cNvSpPr/>
          <p:nvPr/>
        </p:nvSpPr>
        <p:spPr>
          <a:xfrm>
            <a:off x="2049582" y="1810293"/>
            <a:ext cx="147286" cy="12467"/>
          </a:xfrm>
          <a:custGeom>
            <a:rect b="b" l="l" r="r" t="t"/>
            <a:pathLst>
              <a:path extrusionOk="0" h="628" w="7419">
                <a:moveTo>
                  <a:pt x="326" y="1"/>
                </a:moveTo>
                <a:cubicBezTo>
                  <a:pt x="126" y="1"/>
                  <a:pt x="0" y="226"/>
                  <a:pt x="0" y="327"/>
                </a:cubicBezTo>
                <a:cubicBezTo>
                  <a:pt x="0" y="527"/>
                  <a:pt x="126" y="627"/>
                  <a:pt x="326" y="627"/>
                </a:cubicBezTo>
                <a:lnTo>
                  <a:pt x="7118" y="627"/>
                </a:lnTo>
                <a:cubicBezTo>
                  <a:pt x="7319" y="627"/>
                  <a:pt x="7419" y="527"/>
                  <a:pt x="7419" y="327"/>
                </a:cubicBezTo>
                <a:cubicBezTo>
                  <a:pt x="7419" y="226"/>
                  <a:pt x="7319" y="1"/>
                  <a:pt x="71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3"/>
          <p:cNvSpPr/>
          <p:nvPr/>
        </p:nvSpPr>
        <p:spPr>
          <a:xfrm>
            <a:off x="1023604" y="2865612"/>
            <a:ext cx="402053" cy="12467"/>
          </a:xfrm>
          <a:custGeom>
            <a:rect b="b" l="l" r="r" t="t"/>
            <a:pathLst>
              <a:path extrusionOk="0" h="628" w="20252">
                <a:moveTo>
                  <a:pt x="302" y="1"/>
                </a:moveTo>
                <a:cubicBezTo>
                  <a:pt x="101" y="1"/>
                  <a:pt x="1" y="227"/>
                  <a:pt x="1" y="327"/>
                </a:cubicBezTo>
                <a:cubicBezTo>
                  <a:pt x="1" y="527"/>
                  <a:pt x="101" y="628"/>
                  <a:pt x="302" y="628"/>
                </a:cubicBezTo>
                <a:lnTo>
                  <a:pt x="19951" y="628"/>
                </a:lnTo>
                <a:cubicBezTo>
                  <a:pt x="20051" y="628"/>
                  <a:pt x="20252" y="527"/>
                  <a:pt x="20252" y="327"/>
                </a:cubicBezTo>
                <a:cubicBezTo>
                  <a:pt x="20252" y="227"/>
                  <a:pt x="20051" y="1"/>
                  <a:pt x="199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3"/>
          <p:cNvSpPr/>
          <p:nvPr/>
        </p:nvSpPr>
        <p:spPr>
          <a:xfrm>
            <a:off x="828573" y="2865612"/>
            <a:ext cx="147286" cy="12467"/>
          </a:xfrm>
          <a:custGeom>
            <a:rect b="b" l="l" r="r" t="t"/>
            <a:pathLst>
              <a:path extrusionOk="0" h="628" w="7419">
                <a:moveTo>
                  <a:pt x="326" y="1"/>
                </a:moveTo>
                <a:cubicBezTo>
                  <a:pt x="100" y="1"/>
                  <a:pt x="0" y="227"/>
                  <a:pt x="0" y="327"/>
                </a:cubicBezTo>
                <a:cubicBezTo>
                  <a:pt x="0" y="527"/>
                  <a:pt x="100" y="628"/>
                  <a:pt x="326" y="628"/>
                </a:cubicBezTo>
                <a:lnTo>
                  <a:pt x="7118" y="628"/>
                </a:lnTo>
                <a:cubicBezTo>
                  <a:pt x="7218" y="628"/>
                  <a:pt x="7419" y="527"/>
                  <a:pt x="7419" y="327"/>
                </a:cubicBezTo>
                <a:cubicBezTo>
                  <a:pt x="7419" y="227"/>
                  <a:pt x="7218" y="1"/>
                  <a:pt x="71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6" name="Google Shape;2246;p43"/>
          <p:cNvGrpSpPr/>
          <p:nvPr/>
        </p:nvGrpSpPr>
        <p:grpSpPr>
          <a:xfrm>
            <a:off x="4718985" y="1905049"/>
            <a:ext cx="3596442" cy="2028124"/>
            <a:chOff x="250225" y="836050"/>
            <a:chExt cx="7125900" cy="4018475"/>
          </a:xfrm>
        </p:grpSpPr>
        <p:sp>
          <p:nvSpPr>
            <p:cNvPr id="2247" name="Google Shape;2247;p43"/>
            <p:cNvSpPr/>
            <p:nvPr/>
          </p:nvSpPr>
          <p:spPr>
            <a:xfrm>
              <a:off x="5723625" y="1052650"/>
              <a:ext cx="36400" cy="1031425"/>
            </a:xfrm>
            <a:custGeom>
              <a:rect b="b" l="l" r="r" t="t"/>
              <a:pathLst>
                <a:path extrusionOk="0" fill="none" h="41257" w="1456">
                  <a:moveTo>
                    <a:pt x="1455" y="0"/>
                  </a:moveTo>
                  <a:cubicBezTo>
                    <a:pt x="1455" y="0"/>
                    <a:pt x="670" y="26158"/>
                    <a:pt x="1" y="41257"/>
                  </a:cubicBez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3"/>
            <p:cNvSpPr/>
            <p:nvPr/>
          </p:nvSpPr>
          <p:spPr>
            <a:xfrm>
              <a:off x="5620300" y="1134025"/>
              <a:ext cx="132200" cy="144325"/>
            </a:xfrm>
            <a:custGeom>
              <a:rect b="b" l="l" r="r" t="t"/>
              <a:pathLst>
                <a:path extrusionOk="0" fill="none" h="5773" w="5288">
                  <a:moveTo>
                    <a:pt x="1" y="0"/>
                  </a:moveTo>
                  <a:lnTo>
                    <a:pt x="5288" y="5772"/>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3"/>
            <p:cNvSpPr/>
            <p:nvPr/>
          </p:nvSpPr>
          <p:spPr>
            <a:xfrm>
              <a:off x="5671100" y="898525"/>
              <a:ext cx="88925" cy="154150"/>
            </a:xfrm>
            <a:custGeom>
              <a:rect b="b" l="l" r="r" t="t"/>
              <a:pathLst>
                <a:path extrusionOk="0" fill="none" h="6166" w="3557">
                  <a:moveTo>
                    <a:pt x="3556" y="6165"/>
                  </a:moveTo>
                  <a:lnTo>
                    <a:pt x="1"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3"/>
            <p:cNvSpPr/>
            <p:nvPr/>
          </p:nvSpPr>
          <p:spPr>
            <a:xfrm>
              <a:off x="5760000" y="910650"/>
              <a:ext cx="120075" cy="142025"/>
            </a:xfrm>
            <a:custGeom>
              <a:rect b="b" l="l" r="r" t="t"/>
              <a:pathLst>
                <a:path extrusionOk="0" fill="none" h="5681" w="4803">
                  <a:moveTo>
                    <a:pt x="0" y="5680"/>
                  </a:moveTo>
                  <a:lnTo>
                    <a:pt x="4802"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3"/>
            <p:cNvSpPr/>
            <p:nvPr/>
          </p:nvSpPr>
          <p:spPr>
            <a:xfrm>
              <a:off x="5853500" y="886125"/>
              <a:ext cx="53125" cy="51100"/>
            </a:xfrm>
            <a:custGeom>
              <a:rect b="b" l="l" r="r" t="t"/>
              <a:pathLst>
                <a:path extrusionOk="0" h="2044" w="2125">
                  <a:moveTo>
                    <a:pt x="1111" y="1"/>
                  </a:moveTo>
                  <a:cubicBezTo>
                    <a:pt x="1065" y="1"/>
                    <a:pt x="1018" y="4"/>
                    <a:pt x="970" y="12"/>
                  </a:cubicBezTo>
                  <a:cubicBezTo>
                    <a:pt x="393" y="12"/>
                    <a:pt x="0" y="497"/>
                    <a:pt x="0" y="1074"/>
                  </a:cubicBezTo>
                  <a:cubicBezTo>
                    <a:pt x="93" y="1651"/>
                    <a:pt x="577" y="2044"/>
                    <a:pt x="1155" y="2044"/>
                  </a:cubicBezTo>
                  <a:cubicBezTo>
                    <a:pt x="1732" y="2044"/>
                    <a:pt x="2124" y="1559"/>
                    <a:pt x="2124" y="982"/>
                  </a:cubicBezTo>
                  <a:cubicBezTo>
                    <a:pt x="2039" y="452"/>
                    <a:pt x="1625" y="1"/>
                    <a:pt x="1111" y="1"/>
                  </a:cubicBezTo>
                  <a:close/>
                </a:path>
              </a:pathLst>
            </a:custGeom>
            <a:solidFill>
              <a:schemeClr val="accent2"/>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3"/>
            <p:cNvSpPr/>
            <p:nvPr/>
          </p:nvSpPr>
          <p:spPr>
            <a:xfrm>
              <a:off x="5605875" y="836050"/>
              <a:ext cx="129900" cy="124850"/>
            </a:xfrm>
            <a:custGeom>
              <a:rect b="b" l="l" r="r" t="t"/>
              <a:pathLst>
                <a:path extrusionOk="0" h="4994" w="5196">
                  <a:moveTo>
                    <a:pt x="2662" y="1"/>
                  </a:moveTo>
                  <a:cubicBezTo>
                    <a:pt x="2607" y="1"/>
                    <a:pt x="2551" y="3"/>
                    <a:pt x="2494" y="6"/>
                  </a:cubicBezTo>
                  <a:cubicBezTo>
                    <a:pt x="1063" y="99"/>
                    <a:pt x="1" y="1253"/>
                    <a:pt x="93" y="2592"/>
                  </a:cubicBezTo>
                  <a:cubicBezTo>
                    <a:pt x="185" y="3954"/>
                    <a:pt x="1340" y="4993"/>
                    <a:pt x="2702" y="4993"/>
                  </a:cubicBezTo>
                  <a:cubicBezTo>
                    <a:pt x="4133" y="4901"/>
                    <a:pt x="5195" y="3747"/>
                    <a:pt x="5103" y="2315"/>
                  </a:cubicBezTo>
                  <a:cubicBezTo>
                    <a:pt x="5015" y="1009"/>
                    <a:pt x="3950" y="1"/>
                    <a:pt x="2662" y="1"/>
                  </a:cubicBez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3"/>
            <p:cNvSpPr/>
            <p:nvPr/>
          </p:nvSpPr>
          <p:spPr>
            <a:xfrm>
              <a:off x="5572400" y="1085950"/>
              <a:ext cx="98725" cy="96750"/>
            </a:xfrm>
            <a:custGeom>
              <a:rect b="b" l="l" r="r" t="t"/>
              <a:pathLst>
                <a:path extrusionOk="0" h="3870" w="3949">
                  <a:moveTo>
                    <a:pt x="1982" y="0"/>
                  </a:moveTo>
                  <a:cubicBezTo>
                    <a:pt x="1930" y="0"/>
                    <a:pt x="1877" y="3"/>
                    <a:pt x="1825" y="7"/>
                  </a:cubicBezTo>
                  <a:cubicBezTo>
                    <a:pt x="763" y="100"/>
                    <a:pt x="1" y="977"/>
                    <a:pt x="1" y="2039"/>
                  </a:cubicBezTo>
                  <a:cubicBezTo>
                    <a:pt x="89" y="3027"/>
                    <a:pt x="866" y="3869"/>
                    <a:pt x="1856" y="3869"/>
                  </a:cubicBezTo>
                  <a:cubicBezTo>
                    <a:pt x="1907" y="3869"/>
                    <a:pt x="1958" y="3867"/>
                    <a:pt x="2009" y="3863"/>
                  </a:cubicBezTo>
                  <a:cubicBezTo>
                    <a:pt x="3071" y="3770"/>
                    <a:pt x="3949" y="2893"/>
                    <a:pt x="3833" y="1831"/>
                  </a:cubicBezTo>
                  <a:cubicBezTo>
                    <a:pt x="3833" y="822"/>
                    <a:pt x="2978" y="0"/>
                    <a:pt x="1982" y="0"/>
                  </a:cubicBezTo>
                  <a:close/>
                </a:path>
              </a:pathLst>
            </a:custGeom>
            <a:solidFill>
              <a:schemeClr val="accent2"/>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3"/>
            <p:cNvSpPr/>
            <p:nvPr/>
          </p:nvSpPr>
          <p:spPr>
            <a:xfrm>
              <a:off x="5317300" y="966075"/>
              <a:ext cx="303025" cy="1130125"/>
            </a:xfrm>
            <a:custGeom>
              <a:rect b="b" l="l" r="r" t="t"/>
              <a:pathLst>
                <a:path extrusionOk="0" fill="none" h="45205" w="12121">
                  <a:moveTo>
                    <a:pt x="0" y="0"/>
                  </a:moveTo>
                  <a:cubicBezTo>
                    <a:pt x="0" y="0"/>
                    <a:pt x="9535" y="24819"/>
                    <a:pt x="12121" y="45205"/>
                  </a:cubicBez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3"/>
            <p:cNvSpPr/>
            <p:nvPr/>
          </p:nvSpPr>
          <p:spPr>
            <a:xfrm>
              <a:off x="5220900" y="1088425"/>
              <a:ext cx="166250" cy="72175"/>
            </a:xfrm>
            <a:custGeom>
              <a:rect b="b" l="l" r="r" t="t"/>
              <a:pathLst>
                <a:path extrusionOk="0" fill="none" h="2887" w="6650">
                  <a:moveTo>
                    <a:pt x="1" y="1"/>
                  </a:moveTo>
                  <a:lnTo>
                    <a:pt x="6650" y="2886"/>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3"/>
            <p:cNvSpPr/>
            <p:nvPr/>
          </p:nvSpPr>
          <p:spPr>
            <a:xfrm>
              <a:off x="5430425" y="994925"/>
              <a:ext cx="88900" cy="300725"/>
            </a:xfrm>
            <a:custGeom>
              <a:rect b="b" l="l" r="r" t="t"/>
              <a:pathLst>
                <a:path extrusionOk="0" fill="none" h="12029" w="3556">
                  <a:moveTo>
                    <a:pt x="0" y="12029"/>
                  </a:moveTo>
                  <a:lnTo>
                    <a:pt x="3556"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3"/>
            <p:cNvSpPr/>
            <p:nvPr/>
          </p:nvSpPr>
          <p:spPr>
            <a:xfrm>
              <a:off x="5259575" y="908350"/>
              <a:ext cx="115450" cy="115450"/>
            </a:xfrm>
            <a:custGeom>
              <a:rect b="b" l="l" r="r" t="t"/>
              <a:pathLst>
                <a:path extrusionOk="0" h="4618" w="4618">
                  <a:moveTo>
                    <a:pt x="2309" y="0"/>
                  </a:moveTo>
                  <a:cubicBezTo>
                    <a:pt x="1062" y="0"/>
                    <a:pt x="0" y="1062"/>
                    <a:pt x="0" y="2309"/>
                  </a:cubicBezTo>
                  <a:cubicBezTo>
                    <a:pt x="0" y="3648"/>
                    <a:pt x="1062" y="4618"/>
                    <a:pt x="2309" y="4618"/>
                  </a:cubicBezTo>
                  <a:cubicBezTo>
                    <a:pt x="3556" y="4618"/>
                    <a:pt x="4618" y="3648"/>
                    <a:pt x="4618" y="2309"/>
                  </a:cubicBezTo>
                  <a:cubicBezTo>
                    <a:pt x="4618" y="1062"/>
                    <a:pt x="3556" y="0"/>
                    <a:pt x="2309" y="0"/>
                  </a:cubicBez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3"/>
            <p:cNvSpPr/>
            <p:nvPr/>
          </p:nvSpPr>
          <p:spPr>
            <a:xfrm>
              <a:off x="5485825" y="960875"/>
              <a:ext cx="69875" cy="67550"/>
            </a:xfrm>
            <a:custGeom>
              <a:rect b="b" l="l" r="r" t="t"/>
              <a:pathLst>
                <a:path extrusionOk="0" h="2702" w="2795">
                  <a:moveTo>
                    <a:pt x="1340" y="0"/>
                  </a:moveTo>
                  <a:cubicBezTo>
                    <a:pt x="670" y="0"/>
                    <a:pt x="1" y="577"/>
                    <a:pt x="1" y="1362"/>
                  </a:cubicBezTo>
                  <a:cubicBezTo>
                    <a:pt x="1" y="2124"/>
                    <a:pt x="670" y="2701"/>
                    <a:pt x="1340" y="2701"/>
                  </a:cubicBezTo>
                  <a:cubicBezTo>
                    <a:pt x="2102" y="2701"/>
                    <a:pt x="2794" y="2124"/>
                    <a:pt x="2794" y="1362"/>
                  </a:cubicBezTo>
                  <a:cubicBezTo>
                    <a:pt x="2794" y="577"/>
                    <a:pt x="2102" y="0"/>
                    <a:pt x="1340" y="0"/>
                  </a:cubicBez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3"/>
            <p:cNvSpPr/>
            <p:nvPr/>
          </p:nvSpPr>
          <p:spPr>
            <a:xfrm>
              <a:off x="5192050" y="1057250"/>
              <a:ext cx="57725" cy="60050"/>
            </a:xfrm>
            <a:custGeom>
              <a:rect b="b" l="l" r="r" t="t"/>
              <a:pathLst>
                <a:path extrusionOk="0" h="2402" w="2309">
                  <a:moveTo>
                    <a:pt x="1155" y="1"/>
                  </a:moveTo>
                  <a:cubicBezTo>
                    <a:pt x="485" y="1"/>
                    <a:pt x="0" y="578"/>
                    <a:pt x="0" y="1248"/>
                  </a:cubicBezTo>
                  <a:cubicBezTo>
                    <a:pt x="0" y="1917"/>
                    <a:pt x="485" y="2402"/>
                    <a:pt x="1155" y="2402"/>
                  </a:cubicBezTo>
                  <a:cubicBezTo>
                    <a:pt x="1847" y="2402"/>
                    <a:pt x="2309" y="1917"/>
                    <a:pt x="2309" y="1248"/>
                  </a:cubicBezTo>
                  <a:cubicBezTo>
                    <a:pt x="2309" y="578"/>
                    <a:pt x="1847" y="1"/>
                    <a:pt x="1155" y="1"/>
                  </a:cubicBezTo>
                  <a:close/>
                </a:path>
              </a:pathLst>
            </a:custGeom>
            <a:solidFill>
              <a:schemeClr val="accent2"/>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3"/>
            <p:cNvSpPr/>
            <p:nvPr/>
          </p:nvSpPr>
          <p:spPr>
            <a:xfrm>
              <a:off x="5839050" y="934900"/>
              <a:ext cx="303050" cy="1130125"/>
            </a:xfrm>
            <a:custGeom>
              <a:rect b="b" l="l" r="r" t="t"/>
              <a:pathLst>
                <a:path extrusionOk="0" fill="none" h="45205" w="12122">
                  <a:moveTo>
                    <a:pt x="12122" y="0"/>
                  </a:moveTo>
                  <a:cubicBezTo>
                    <a:pt x="12122" y="0"/>
                    <a:pt x="2610" y="24819"/>
                    <a:pt x="1" y="45205"/>
                  </a:cubicBez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3"/>
            <p:cNvSpPr/>
            <p:nvPr/>
          </p:nvSpPr>
          <p:spPr>
            <a:xfrm>
              <a:off x="6072250" y="1057250"/>
              <a:ext cx="166250" cy="72175"/>
            </a:xfrm>
            <a:custGeom>
              <a:rect b="b" l="l" r="r" t="t"/>
              <a:pathLst>
                <a:path extrusionOk="0" fill="none" h="2887" w="6650">
                  <a:moveTo>
                    <a:pt x="6649" y="1"/>
                  </a:moveTo>
                  <a:lnTo>
                    <a:pt x="0" y="2887"/>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3"/>
            <p:cNvSpPr/>
            <p:nvPr/>
          </p:nvSpPr>
          <p:spPr>
            <a:xfrm>
              <a:off x="5974125" y="1061875"/>
              <a:ext cx="54850" cy="202050"/>
            </a:xfrm>
            <a:custGeom>
              <a:rect b="b" l="l" r="r" t="t"/>
              <a:pathLst>
                <a:path extrusionOk="0" fill="none" h="8082" w="2194">
                  <a:moveTo>
                    <a:pt x="2194" y="8081"/>
                  </a:moveTo>
                  <a:lnTo>
                    <a:pt x="0"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3"/>
            <p:cNvSpPr/>
            <p:nvPr/>
          </p:nvSpPr>
          <p:spPr>
            <a:xfrm>
              <a:off x="6084375" y="877175"/>
              <a:ext cx="115450" cy="115475"/>
            </a:xfrm>
            <a:custGeom>
              <a:rect b="b" l="l" r="r" t="t"/>
              <a:pathLst>
                <a:path extrusionOk="0" h="4619" w="4618">
                  <a:moveTo>
                    <a:pt x="2309" y="1"/>
                  </a:moveTo>
                  <a:cubicBezTo>
                    <a:pt x="1062" y="1"/>
                    <a:pt x="0" y="1040"/>
                    <a:pt x="0" y="2309"/>
                  </a:cubicBezTo>
                  <a:cubicBezTo>
                    <a:pt x="0" y="3648"/>
                    <a:pt x="1062" y="4618"/>
                    <a:pt x="2309" y="4618"/>
                  </a:cubicBezTo>
                  <a:cubicBezTo>
                    <a:pt x="3671" y="4618"/>
                    <a:pt x="4617" y="3648"/>
                    <a:pt x="4617" y="2309"/>
                  </a:cubicBezTo>
                  <a:cubicBezTo>
                    <a:pt x="4617" y="1040"/>
                    <a:pt x="3671" y="1"/>
                    <a:pt x="2309" y="1"/>
                  </a:cubicBezTo>
                  <a:close/>
                </a:path>
              </a:pathLst>
            </a:custGeom>
            <a:solidFill>
              <a:schemeClr val="accent2"/>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3"/>
            <p:cNvSpPr/>
            <p:nvPr/>
          </p:nvSpPr>
          <p:spPr>
            <a:xfrm>
              <a:off x="5940075" y="1028400"/>
              <a:ext cx="67550" cy="67550"/>
            </a:xfrm>
            <a:custGeom>
              <a:rect b="b" l="l" r="r" t="t"/>
              <a:pathLst>
                <a:path extrusionOk="0" h="2702" w="2702">
                  <a:moveTo>
                    <a:pt x="1362" y="0"/>
                  </a:moveTo>
                  <a:cubicBezTo>
                    <a:pt x="577" y="0"/>
                    <a:pt x="0" y="578"/>
                    <a:pt x="0" y="1340"/>
                  </a:cubicBezTo>
                  <a:cubicBezTo>
                    <a:pt x="0" y="2124"/>
                    <a:pt x="577" y="2702"/>
                    <a:pt x="1362" y="2702"/>
                  </a:cubicBezTo>
                  <a:cubicBezTo>
                    <a:pt x="2124" y="2702"/>
                    <a:pt x="2701" y="2124"/>
                    <a:pt x="2701" y="1340"/>
                  </a:cubicBezTo>
                  <a:cubicBezTo>
                    <a:pt x="2701" y="578"/>
                    <a:pt x="2124" y="0"/>
                    <a:pt x="1362" y="0"/>
                  </a:cubicBez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3"/>
            <p:cNvSpPr/>
            <p:nvPr/>
          </p:nvSpPr>
          <p:spPr>
            <a:xfrm>
              <a:off x="6190575" y="1009350"/>
              <a:ext cx="95825" cy="95850"/>
            </a:xfrm>
            <a:custGeom>
              <a:rect b="b" l="l" r="r" t="t"/>
              <a:pathLst>
                <a:path extrusionOk="0" h="3834" w="3833">
                  <a:moveTo>
                    <a:pt x="1916" y="1"/>
                  </a:moveTo>
                  <a:cubicBezTo>
                    <a:pt x="854" y="1"/>
                    <a:pt x="0" y="855"/>
                    <a:pt x="0" y="1917"/>
                  </a:cubicBezTo>
                  <a:cubicBezTo>
                    <a:pt x="0" y="2979"/>
                    <a:pt x="854" y="3833"/>
                    <a:pt x="1916" y="3833"/>
                  </a:cubicBezTo>
                  <a:cubicBezTo>
                    <a:pt x="2978" y="3833"/>
                    <a:pt x="3833" y="2979"/>
                    <a:pt x="3833" y="1917"/>
                  </a:cubicBezTo>
                  <a:cubicBezTo>
                    <a:pt x="3833" y="855"/>
                    <a:pt x="2978" y="1"/>
                    <a:pt x="1916" y="1"/>
                  </a:cubicBez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3"/>
            <p:cNvSpPr/>
            <p:nvPr/>
          </p:nvSpPr>
          <p:spPr>
            <a:xfrm>
              <a:off x="5997775" y="1292750"/>
              <a:ext cx="168575" cy="77375"/>
            </a:xfrm>
            <a:custGeom>
              <a:rect b="b" l="l" r="r" t="t"/>
              <a:pathLst>
                <a:path extrusionOk="0" fill="none" h="3095" w="6743">
                  <a:moveTo>
                    <a:pt x="6742" y="0"/>
                  </a:moveTo>
                  <a:lnTo>
                    <a:pt x="1" y="3094"/>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3"/>
            <p:cNvSpPr/>
            <p:nvPr/>
          </p:nvSpPr>
          <p:spPr>
            <a:xfrm>
              <a:off x="6123025" y="1249450"/>
              <a:ext cx="86600" cy="86600"/>
            </a:xfrm>
            <a:custGeom>
              <a:rect b="b" l="l" r="r" t="t"/>
              <a:pathLst>
                <a:path extrusionOk="0" h="3464" w="3464">
                  <a:moveTo>
                    <a:pt x="1732" y="1"/>
                  </a:moveTo>
                  <a:cubicBezTo>
                    <a:pt x="763" y="1"/>
                    <a:pt x="1" y="878"/>
                    <a:pt x="1" y="1732"/>
                  </a:cubicBezTo>
                  <a:cubicBezTo>
                    <a:pt x="1" y="2702"/>
                    <a:pt x="763" y="3464"/>
                    <a:pt x="1732" y="3464"/>
                  </a:cubicBezTo>
                  <a:cubicBezTo>
                    <a:pt x="2702" y="3464"/>
                    <a:pt x="3464" y="2702"/>
                    <a:pt x="3464" y="1732"/>
                  </a:cubicBezTo>
                  <a:cubicBezTo>
                    <a:pt x="3464" y="878"/>
                    <a:pt x="2702" y="1"/>
                    <a:pt x="1732" y="1"/>
                  </a:cubicBezTo>
                  <a:close/>
                </a:path>
              </a:pathLst>
            </a:custGeom>
            <a:solidFill>
              <a:schemeClr val="accent2"/>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3"/>
            <p:cNvSpPr/>
            <p:nvPr/>
          </p:nvSpPr>
          <p:spPr>
            <a:xfrm>
              <a:off x="5234450" y="1731075"/>
              <a:ext cx="328175" cy="432650"/>
            </a:xfrm>
            <a:custGeom>
              <a:rect b="b" l="l" r="r" t="t"/>
              <a:pathLst>
                <a:path extrusionOk="0" h="17306" w="13127">
                  <a:moveTo>
                    <a:pt x="689" y="0"/>
                  </a:moveTo>
                  <a:cubicBezTo>
                    <a:pt x="272" y="0"/>
                    <a:pt x="1" y="453"/>
                    <a:pt x="244" y="845"/>
                  </a:cubicBezTo>
                  <a:cubicBezTo>
                    <a:pt x="4376" y="7009"/>
                    <a:pt x="8601" y="17306"/>
                    <a:pt x="8601" y="17306"/>
                  </a:cubicBezTo>
                  <a:lnTo>
                    <a:pt x="13126" y="17306"/>
                  </a:lnTo>
                  <a:cubicBezTo>
                    <a:pt x="10148" y="5947"/>
                    <a:pt x="4076" y="1630"/>
                    <a:pt x="1005" y="83"/>
                  </a:cubicBezTo>
                  <a:cubicBezTo>
                    <a:pt x="895" y="25"/>
                    <a:pt x="788" y="0"/>
                    <a:pt x="689" y="0"/>
                  </a:cubicBezTo>
                  <a:close/>
                </a:path>
              </a:pathLst>
            </a:custGeom>
            <a:solidFill>
              <a:schemeClr val="accent6"/>
            </a:solid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3"/>
            <p:cNvSpPr/>
            <p:nvPr/>
          </p:nvSpPr>
          <p:spPr>
            <a:xfrm>
              <a:off x="5312125" y="1444725"/>
              <a:ext cx="349200" cy="719000"/>
            </a:xfrm>
            <a:custGeom>
              <a:rect b="b" l="l" r="r" t="t"/>
              <a:pathLst>
                <a:path extrusionOk="0" h="28760" w="13968">
                  <a:moveTo>
                    <a:pt x="891" y="0"/>
                  </a:moveTo>
                  <a:cubicBezTo>
                    <a:pt x="423" y="0"/>
                    <a:pt x="1" y="470"/>
                    <a:pt x="207" y="1055"/>
                  </a:cubicBezTo>
                  <a:cubicBezTo>
                    <a:pt x="5402" y="12022"/>
                    <a:pt x="8957" y="28760"/>
                    <a:pt x="8957" y="28760"/>
                  </a:cubicBezTo>
                  <a:lnTo>
                    <a:pt x="13967" y="28760"/>
                  </a:lnTo>
                  <a:cubicBezTo>
                    <a:pt x="10596" y="10567"/>
                    <a:pt x="4640" y="3064"/>
                    <a:pt x="1362" y="178"/>
                  </a:cubicBezTo>
                  <a:cubicBezTo>
                    <a:pt x="1215" y="55"/>
                    <a:pt x="1050" y="0"/>
                    <a:pt x="891" y="0"/>
                  </a:cubicBezTo>
                  <a:close/>
                </a:path>
              </a:pathLst>
            </a:cu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3"/>
            <p:cNvSpPr/>
            <p:nvPr/>
          </p:nvSpPr>
          <p:spPr>
            <a:xfrm>
              <a:off x="5532075" y="1278125"/>
              <a:ext cx="218125" cy="885600"/>
            </a:xfrm>
            <a:custGeom>
              <a:rect b="b" l="l" r="r" t="t"/>
              <a:pathLst>
                <a:path extrusionOk="0" h="35424" w="8725">
                  <a:moveTo>
                    <a:pt x="466" y="1"/>
                  </a:moveTo>
                  <a:cubicBezTo>
                    <a:pt x="229" y="1"/>
                    <a:pt x="1" y="229"/>
                    <a:pt x="67" y="493"/>
                  </a:cubicBezTo>
                  <a:cubicBezTo>
                    <a:pt x="2283" y="13860"/>
                    <a:pt x="2768" y="35424"/>
                    <a:pt x="2768" y="35424"/>
                  </a:cubicBezTo>
                  <a:lnTo>
                    <a:pt x="7755" y="35424"/>
                  </a:lnTo>
                  <a:cubicBezTo>
                    <a:pt x="8725" y="10513"/>
                    <a:pt x="3045" y="2317"/>
                    <a:pt x="736" y="124"/>
                  </a:cubicBezTo>
                  <a:cubicBezTo>
                    <a:pt x="657" y="38"/>
                    <a:pt x="561" y="1"/>
                    <a:pt x="466" y="1"/>
                  </a:cubicBezTo>
                  <a:close/>
                </a:path>
              </a:pathLst>
            </a:custGeom>
            <a:solidFill>
              <a:schemeClr val="accent4"/>
            </a:solid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3"/>
            <p:cNvSpPr/>
            <p:nvPr/>
          </p:nvSpPr>
          <p:spPr>
            <a:xfrm>
              <a:off x="5896775" y="1725300"/>
              <a:ext cx="333750" cy="438425"/>
            </a:xfrm>
            <a:custGeom>
              <a:rect b="b" l="l" r="r" t="t"/>
              <a:pathLst>
                <a:path extrusionOk="0" h="17537" w="13350">
                  <a:moveTo>
                    <a:pt x="12723" y="0"/>
                  </a:moveTo>
                  <a:cubicBezTo>
                    <a:pt x="12685" y="0"/>
                    <a:pt x="12646" y="4"/>
                    <a:pt x="12606" y="14"/>
                  </a:cubicBezTo>
                  <a:cubicBezTo>
                    <a:pt x="9813" y="1376"/>
                    <a:pt x="3187" y="5508"/>
                    <a:pt x="1" y="17537"/>
                  </a:cubicBezTo>
                  <a:lnTo>
                    <a:pt x="4526" y="17537"/>
                  </a:lnTo>
                  <a:cubicBezTo>
                    <a:pt x="4526" y="17537"/>
                    <a:pt x="8959" y="6663"/>
                    <a:pt x="13183" y="706"/>
                  </a:cubicBezTo>
                  <a:cubicBezTo>
                    <a:pt x="13350" y="353"/>
                    <a:pt x="13067" y="0"/>
                    <a:pt x="12723" y="0"/>
                  </a:cubicBez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3"/>
            <p:cNvSpPr/>
            <p:nvPr/>
          </p:nvSpPr>
          <p:spPr>
            <a:xfrm>
              <a:off x="5798075" y="1419700"/>
              <a:ext cx="365050" cy="744025"/>
            </a:xfrm>
            <a:custGeom>
              <a:rect b="b" l="l" r="r" t="t"/>
              <a:pathLst>
                <a:path extrusionOk="0" h="29761" w="14602">
                  <a:moveTo>
                    <a:pt x="14173" y="1"/>
                  </a:moveTo>
                  <a:cubicBezTo>
                    <a:pt x="14132" y="1"/>
                    <a:pt x="14093" y="8"/>
                    <a:pt x="14061" y="25"/>
                  </a:cubicBezTo>
                  <a:cubicBezTo>
                    <a:pt x="11452" y="1756"/>
                    <a:pt x="3949" y="8498"/>
                    <a:pt x="1" y="29761"/>
                  </a:cubicBezTo>
                  <a:lnTo>
                    <a:pt x="5011" y="29761"/>
                  </a:lnTo>
                  <a:cubicBezTo>
                    <a:pt x="5011" y="29761"/>
                    <a:pt x="8959" y="11291"/>
                    <a:pt x="14430" y="417"/>
                  </a:cubicBezTo>
                  <a:cubicBezTo>
                    <a:pt x="14602" y="170"/>
                    <a:pt x="14365" y="1"/>
                    <a:pt x="14173" y="1"/>
                  </a:cubicBezTo>
                  <a:close/>
                </a:path>
              </a:pathLst>
            </a:custGeom>
            <a:solidFill>
              <a:schemeClr val="accent4"/>
            </a:solid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3"/>
            <p:cNvSpPr/>
            <p:nvPr/>
          </p:nvSpPr>
          <p:spPr>
            <a:xfrm>
              <a:off x="5709200" y="1281825"/>
              <a:ext cx="218100" cy="881900"/>
            </a:xfrm>
            <a:custGeom>
              <a:rect b="b" l="l" r="r" t="t"/>
              <a:pathLst>
                <a:path extrusionOk="0" h="35276" w="8724">
                  <a:moveTo>
                    <a:pt x="8077" y="0"/>
                  </a:moveTo>
                  <a:cubicBezTo>
                    <a:pt x="7947" y="0"/>
                    <a:pt x="7817" y="48"/>
                    <a:pt x="7711" y="160"/>
                  </a:cubicBezTo>
                  <a:cubicBezTo>
                    <a:pt x="5287" y="2746"/>
                    <a:pt x="0" y="11127"/>
                    <a:pt x="878" y="35276"/>
                  </a:cubicBezTo>
                  <a:lnTo>
                    <a:pt x="5980" y="35276"/>
                  </a:lnTo>
                  <a:cubicBezTo>
                    <a:pt x="5980" y="35276"/>
                    <a:pt x="6442" y="14013"/>
                    <a:pt x="8658" y="645"/>
                  </a:cubicBezTo>
                  <a:cubicBezTo>
                    <a:pt x="8724" y="299"/>
                    <a:pt x="8402" y="0"/>
                    <a:pt x="8077" y="0"/>
                  </a:cubicBez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3"/>
            <p:cNvSpPr/>
            <p:nvPr/>
          </p:nvSpPr>
          <p:spPr>
            <a:xfrm>
              <a:off x="5122775" y="2288375"/>
              <a:ext cx="1293500" cy="2566150"/>
            </a:xfrm>
            <a:custGeom>
              <a:rect b="b" l="l" r="r" t="t"/>
              <a:pathLst>
                <a:path extrusionOk="0" h="102646" w="51740">
                  <a:moveTo>
                    <a:pt x="11729" y="1"/>
                  </a:moveTo>
                  <a:cubicBezTo>
                    <a:pt x="11729" y="1"/>
                    <a:pt x="7389" y="4618"/>
                    <a:pt x="4318" y="13968"/>
                  </a:cubicBezTo>
                  <a:cubicBezTo>
                    <a:pt x="1617" y="21841"/>
                    <a:pt x="1" y="33200"/>
                    <a:pt x="2587" y="47814"/>
                  </a:cubicBezTo>
                  <a:cubicBezTo>
                    <a:pt x="7781" y="76303"/>
                    <a:pt x="8658" y="102646"/>
                    <a:pt x="8658" y="102646"/>
                  </a:cubicBezTo>
                  <a:lnTo>
                    <a:pt x="39919" y="102646"/>
                  </a:lnTo>
                  <a:cubicBezTo>
                    <a:pt x="39919" y="102646"/>
                    <a:pt x="40403" y="88424"/>
                    <a:pt x="42712" y="69562"/>
                  </a:cubicBezTo>
                  <a:cubicBezTo>
                    <a:pt x="43474" y="62728"/>
                    <a:pt x="44536" y="55317"/>
                    <a:pt x="45967" y="47814"/>
                  </a:cubicBezTo>
                  <a:cubicBezTo>
                    <a:pt x="51739" y="15977"/>
                    <a:pt x="36825" y="1"/>
                    <a:pt x="36825" y="1"/>
                  </a:cubicBez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3"/>
            <p:cNvSpPr/>
            <p:nvPr/>
          </p:nvSpPr>
          <p:spPr>
            <a:xfrm>
              <a:off x="5350775" y="2091550"/>
              <a:ext cx="757850" cy="206675"/>
            </a:xfrm>
            <a:custGeom>
              <a:rect b="b" l="l" r="r" t="t"/>
              <a:pathLst>
                <a:path extrusionOk="0" h="8267" w="30314">
                  <a:moveTo>
                    <a:pt x="0" y="1"/>
                  </a:moveTo>
                  <a:lnTo>
                    <a:pt x="1362" y="6927"/>
                  </a:lnTo>
                  <a:cubicBezTo>
                    <a:pt x="1455" y="7689"/>
                    <a:pt x="2124" y="8266"/>
                    <a:pt x="2886" y="8266"/>
                  </a:cubicBezTo>
                  <a:lnTo>
                    <a:pt x="27428" y="8266"/>
                  </a:lnTo>
                  <a:cubicBezTo>
                    <a:pt x="28190" y="8266"/>
                    <a:pt x="28859" y="7689"/>
                    <a:pt x="28975" y="6927"/>
                  </a:cubicBezTo>
                  <a:lnTo>
                    <a:pt x="30314" y="1"/>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3"/>
            <p:cNvSpPr/>
            <p:nvPr/>
          </p:nvSpPr>
          <p:spPr>
            <a:xfrm>
              <a:off x="673300" y="1297950"/>
              <a:ext cx="264950" cy="2772775"/>
            </a:xfrm>
            <a:custGeom>
              <a:rect b="b" l="l" r="r" t="t"/>
              <a:pathLst>
                <a:path extrusionOk="0" h="110911" w="10598">
                  <a:moveTo>
                    <a:pt x="3187" y="0"/>
                  </a:moveTo>
                  <a:cubicBezTo>
                    <a:pt x="1455" y="0"/>
                    <a:pt x="1" y="1339"/>
                    <a:pt x="1" y="3071"/>
                  </a:cubicBezTo>
                  <a:lnTo>
                    <a:pt x="1" y="107840"/>
                  </a:lnTo>
                  <a:cubicBezTo>
                    <a:pt x="1" y="109572"/>
                    <a:pt x="1455" y="110911"/>
                    <a:pt x="3187" y="110911"/>
                  </a:cubicBezTo>
                  <a:lnTo>
                    <a:pt x="10598" y="110911"/>
                  </a:lnTo>
                  <a:cubicBezTo>
                    <a:pt x="8174" y="110911"/>
                    <a:pt x="6257" y="108994"/>
                    <a:pt x="6257" y="106570"/>
                  </a:cubicBezTo>
                  <a:lnTo>
                    <a:pt x="6257" y="4040"/>
                  </a:lnTo>
                  <a:cubicBezTo>
                    <a:pt x="6257" y="1732"/>
                    <a:pt x="8081" y="0"/>
                    <a:pt x="10298" y="0"/>
                  </a:cubicBezTo>
                  <a:close/>
                </a:path>
              </a:pathLst>
            </a:custGeom>
            <a:solidFill>
              <a:schemeClr val="accent5"/>
            </a:solid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3"/>
            <p:cNvSpPr/>
            <p:nvPr/>
          </p:nvSpPr>
          <p:spPr>
            <a:xfrm>
              <a:off x="829725" y="1297950"/>
              <a:ext cx="4314450" cy="2772775"/>
            </a:xfrm>
            <a:custGeom>
              <a:rect b="b" l="l" r="r" t="t"/>
              <a:pathLst>
                <a:path extrusionOk="0" h="110911" w="172578">
                  <a:moveTo>
                    <a:pt x="3071" y="0"/>
                  </a:moveTo>
                  <a:cubicBezTo>
                    <a:pt x="1339" y="0"/>
                    <a:pt x="0" y="1339"/>
                    <a:pt x="0" y="3071"/>
                  </a:cubicBezTo>
                  <a:lnTo>
                    <a:pt x="0" y="107840"/>
                  </a:lnTo>
                  <a:cubicBezTo>
                    <a:pt x="0" y="109572"/>
                    <a:pt x="1339" y="110911"/>
                    <a:pt x="3071" y="110911"/>
                  </a:cubicBezTo>
                  <a:lnTo>
                    <a:pt x="169506" y="110911"/>
                  </a:lnTo>
                  <a:cubicBezTo>
                    <a:pt x="171238" y="110911"/>
                    <a:pt x="172577" y="109572"/>
                    <a:pt x="172577" y="107840"/>
                  </a:cubicBezTo>
                  <a:lnTo>
                    <a:pt x="172577" y="3071"/>
                  </a:lnTo>
                  <a:cubicBezTo>
                    <a:pt x="172577" y="1339"/>
                    <a:pt x="171238" y="0"/>
                    <a:pt x="169506" y="0"/>
                  </a:cubicBezTo>
                  <a:close/>
                </a:path>
              </a:pathLst>
            </a:custGeom>
            <a:solidFill>
              <a:schemeClr val="accent1"/>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3"/>
            <p:cNvSpPr/>
            <p:nvPr/>
          </p:nvSpPr>
          <p:spPr>
            <a:xfrm>
              <a:off x="2113950" y="4746575"/>
              <a:ext cx="404050" cy="107950"/>
            </a:xfrm>
            <a:custGeom>
              <a:rect b="b" l="l" r="r" t="t"/>
              <a:pathLst>
                <a:path extrusionOk="0" h="4318" w="16162">
                  <a:moveTo>
                    <a:pt x="9905" y="1"/>
                  </a:moveTo>
                  <a:lnTo>
                    <a:pt x="0" y="4318"/>
                  </a:lnTo>
                  <a:lnTo>
                    <a:pt x="6257" y="4318"/>
                  </a:lnTo>
                  <a:lnTo>
                    <a:pt x="16161"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3"/>
            <p:cNvSpPr/>
            <p:nvPr/>
          </p:nvSpPr>
          <p:spPr>
            <a:xfrm>
              <a:off x="2517975" y="4746575"/>
              <a:ext cx="1164200" cy="107950"/>
            </a:xfrm>
            <a:custGeom>
              <a:rect b="b" l="l" r="r" t="t"/>
              <a:pathLst>
                <a:path extrusionOk="0" h="4318" w="46568">
                  <a:moveTo>
                    <a:pt x="0" y="1"/>
                  </a:moveTo>
                  <a:lnTo>
                    <a:pt x="9812" y="4318"/>
                  </a:lnTo>
                  <a:lnTo>
                    <a:pt x="46567" y="4318"/>
                  </a:lnTo>
                  <a:lnTo>
                    <a:pt x="36663" y="1"/>
                  </a:lnTo>
                  <a:close/>
                </a:path>
              </a:pathLst>
            </a:custGeom>
            <a:solidFill>
              <a:schemeClr val="accent6"/>
            </a:solidFill>
            <a:ln cap="rnd" cmpd="sng" w="19050">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3"/>
            <p:cNvSpPr/>
            <p:nvPr/>
          </p:nvSpPr>
          <p:spPr>
            <a:xfrm>
              <a:off x="2270350" y="4746575"/>
              <a:ext cx="492950" cy="107950"/>
            </a:xfrm>
            <a:custGeom>
              <a:rect b="b" l="l" r="r" t="t"/>
              <a:pathLst>
                <a:path extrusionOk="0" h="4318" w="19718">
                  <a:moveTo>
                    <a:pt x="9905" y="1"/>
                  </a:moveTo>
                  <a:lnTo>
                    <a:pt x="1" y="4318"/>
                  </a:lnTo>
                  <a:lnTo>
                    <a:pt x="19717" y="4318"/>
                  </a:lnTo>
                  <a:lnTo>
                    <a:pt x="9905" y="1"/>
                  </a:lnTo>
                  <a:close/>
                </a:path>
              </a:pathLst>
            </a:custGeom>
            <a:solidFill>
              <a:srgbClr val="FFFFFF"/>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3"/>
            <p:cNvSpPr/>
            <p:nvPr/>
          </p:nvSpPr>
          <p:spPr>
            <a:xfrm>
              <a:off x="2361550" y="4070700"/>
              <a:ext cx="156450" cy="675900"/>
            </a:xfrm>
            <a:custGeom>
              <a:rect b="b" l="l" r="r" t="t"/>
              <a:pathLst>
                <a:path extrusionOk="0" h="27036" w="6258">
                  <a:moveTo>
                    <a:pt x="1" y="1"/>
                  </a:moveTo>
                  <a:lnTo>
                    <a:pt x="1" y="27036"/>
                  </a:lnTo>
                  <a:lnTo>
                    <a:pt x="6257" y="27036"/>
                  </a:lnTo>
                  <a:lnTo>
                    <a:pt x="6257" y="1"/>
                  </a:lnTo>
                  <a:close/>
                </a:path>
              </a:pathLst>
            </a:custGeom>
            <a:solidFill>
              <a:schemeClr val="accent5"/>
            </a:solid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3"/>
            <p:cNvSpPr/>
            <p:nvPr/>
          </p:nvSpPr>
          <p:spPr>
            <a:xfrm>
              <a:off x="2517975" y="4070700"/>
              <a:ext cx="916575" cy="675900"/>
            </a:xfrm>
            <a:custGeom>
              <a:rect b="b" l="l" r="r" t="t"/>
              <a:pathLst>
                <a:path extrusionOk="0" h="27036" w="36663">
                  <a:moveTo>
                    <a:pt x="0" y="1"/>
                  </a:moveTo>
                  <a:lnTo>
                    <a:pt x="0" y="27036"/>
                  </a:lnTo>
                  <a:lnTo>
                    <a:pt x="36663" y="27036"/>
                  </a:lnTo>
                  <a:lnTo>
                    <a:pt x="36663" y="1"/>
                  </a:lnTo>
                  <a:close/>
                </a:path>
              </a:pathLst>
            </a:custGeom>
            <a:solidFill>
              <a:schemeClr val="accent6"/>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3"/>
            <p:cNvSpPr/>
            <p:nvPr/>
          </p:nvSpPr>
          <p:spPr>
            <a:xfrm>
              <a:off x="2517975" y="4070700"/>
              <a:ext cx="1164200" cy="783825"/>
            </a:xfrm>
            <a:custGeom>
              <a:rect b="b" l="l" r="r" t="t"/>
              <a:pathLst>
                <a:path extrusionOk="0" h="31353" w="46568">
                  <a:moveTo>
                    <a:pt x="0" y="1"/>
                  </a:moveTo>
                  <a:lnTo>
                    <a:pt x="0" y="578"/>
                  </a:lnTo>
                  <a:lnTo>
                    <a:pt x="8843" y="3164"/>
                  </a:lnTo>
                  <a:cubicBezTo>
                    <a:pt x="13460" y="4526"/>
                    <a:pt x="17223" y="7989"/>
                    <a:pt x="18863" y="12514"/>
                  </a:cubicBezTo>
                  <a:cubicBezTo>
                    <a:pt x="20594" y="17131"/>
                    <a:pt x="23088" y="22903"/>
                    <a:pt x="26066" y="26828"/>
                  </a:cubicBezTo>
                  <a:cubicBezTo>
                    <a:pt x="27312" y="28467"/>
                    <a:pt x="31076" y="31353"/>
                    <a:pt x="34539" y="31353"/>
                  </a:cubicBezTo>
                  <a:lnTo>
                    <a:pt x="46567" y="31353"/>
                  </a:lnTo>
                  <a:cubicBezTo>
                    <a:pt x="40495" y="28767"/>
                    <a:pt x="36663" y="22788"/>
                    <a:pt x="36663" y="16254"/>
                  </a:cubicBezTo>
                  <a:lnTo>
                    <a:pt x="366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3"/>
            <p:cNvSpPr/>
            <p:nvPr/>
          </p:nvSpPr>
          <p:spPr>
            <a:xfrm>
              <a:off x="981525" y="1451475"/>
              <a:ext cx="4011425" cy="2465150"/>
            </a:xfrm>
            <a:custGeom>
              <a:rect b="b" l="l" r="r" t="t"/>
              <a:pathLst>
                <a:path extrusionOk="0" h="98606" w="160457">
                  <a:moveTo>
                    <a:pt x="1432" y="0"/>
                  </a:moveTo>
                  <a:cubicBezTo>
                    <a:pt x="577" y="0"/>
                    <a:pt x="0" y="578"/>
                    <a:pt x="0" y="1455"/>
                  </a:cubicBezTo>
                  <a:lnTo>
                    <a:pt x="0" y="97174"/>
                  </a:lnTo>
                  <a:cubicBezTo>
                    <a:pt x="0" y="98028"/>
                    <a:pt x="577" y="98605"/>
                    <a:pt x="1432" y="98605"/>
                  </a:cubicBezTo>
                  <a:lnTo>
                    <a:pt x="159002" y="98605"/>
                  </a:lnTo>
                  <a:cubicBezTo>
                    <a:pt x="159879" y="98605"/>
                    <a:pt x="160456" y="98028"/>
                    <a:pt x="160456" y="97174"/>
                  </a:cubicBezTo>
                  <a:lnTo>
                    <a:pt x="160456" y="1455"/>
                  </a:lnTo>
                  <a:cubicBezTo>
                    <a:pt x="160456" y="578"/>
                    <a:pt x="159879" y="0"/>
                    <a:pt x="159002" y="0"/>
                  </a:cubicBezTo>
                  <a:close/>
                </a:path>
              </a:pathLst>
            </a:custGeom>
            <a:solidFill>
              <a:schemeClr val="accent4"/>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3"/>
            <p:cNvSpPr/>
            <p:nvPr/>
          </p:nvSpPr>
          <p:spPr>
            <a:xfrm>
              <a:off x="1122925" y="2314925"/>
              <a:ext cx="1587275" cy="187600"/>
            </a:xfrm>
            <a:custGeom>
              <a:rect b="b" l="l" r="r" t="t"/>
              <a:pathLst>
                <a:path extrusionOk="0" h="7504" w="63491">
                  <a:moveTo>
                    <a:pt x="3764" y="1"/>
                  </a:moveTo>
                  <a:cubicBezTo>
                    <a:pt x="1732" y="1"/>
                    <a:pt x="1" y="1732"/>
                    <a:pt x="1" y="3764"/>
                  </a:cubicBezTo>
                  <a:cubicBezTo>
                    <a:pt x="1" y="5865"/>
                    <a:pt x="1732" y="7504"/>
                    <a:pt x="3764" y="7504"/>
                  </a:cubicBezTo>
                  <a:lnTo>
                    <a:pt x="59750" y="7504"/>
                  </a:lnTo>
                  <a:cubicBezTo>
                    <a:pt x="61759" y="7504"/>
                    <a:pt x="63490" y="5865"/>
                    <a:pt x="63490" y="3764"/>
                  </a:cubicBezTo>
                  <a:cubicBezTo>
                    <a:pt x="63490" y="1732"/>
                    <a:pt x="61759" y="1"/>
                    <a:pt x="59750" y="1"/>
                  </a:cubicBezTo>
                  <a:close/>
                </a:path>
              </a:pathLst>
            </a:cu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3"/>
            <p:cNvSpPr/>
            <p:nvPr/>
          </p:nvSpPr>
          <p:spPr>
            <a:xfrm>
              <a:off x="1192775" y="2351300"/>
              <a:ext cx="120650" cy="119500"/>
            </a:xfrm>
            <a:custGeom>
              <a:rect b="b" l="l" r="r" t="t"/>
              <a:pathLst>
                <a:path extrusionOk="0" h="4780" w="4826">
                  <a:moveTo>
                    <a:pt x="1732" y="577"/>
                  </a:moveTo>
                  <a:cubicBezTo>
                    <a:pt x="2032" y="577"/>
                    <a:pt x="2309" y="670"/>
                    <a:pt x="2609" y="854"/>
                  </a:cubicBezTo>
                  <a:cubicBezTo>
                    <a:pt x="2794" y="1154"/>
                    <a:pt x="2978" y="1432"/>
                    <a:pt x="2978" y="1732"/>
                  </a:cubicBezTo>
                  <a:cubicBezTo>
                    <a:pt x="2978" y="2009"/>
                    <a:pt x="2794" y="2401"/>
                    <a:pt x="2609" y="2586"/>
                  </a:cubicBezTo>
                  <a:cubicBezTo>
                    <a:pt x="2309" y="2794"/>
                    <a:pt x="2032" y="2978"/>
                    <a:pt x="1732" y="2978"/>
                  </a:cubicBezTo>
                  <a:cubicBezTo>
                    <a:pt x="1455" y="2978"/>
                    <a:pt x="1155" y="2794"/>
                    <a:pt x="878" y="2586"/>
                  </a:cubicBezTo>
                  <a:cubicBezTo>
                    <a:pt x="670" y="2401"/>
                    <a:pt x="577" y="2009"/>
                    <a:pt x="485" y="1732"/>
                  </a:cubicBezTo>
                  <a:cubicBezTo>
                    <a:pt x="577" y="1432"/>
                    <a:pt x="670" y="1154"/>
                    <a:pt x="878" y="854"/>
                  </a:cubicBezTo>
                  <a:cubicBezTo>
                    <a:pt x="1155" y="670"/>
                    <a:pt x="1455" y="577"/>
                    <a:pt x="1732" y="577"/>
                  </a:cubicBezTo>
                  <a:close/>
                  <a:moveTo>
                    <a:pt x="1732" y="0"/>
                  </a:moveTo>
                  <a:cubicBezTo>
                    <a:pt x="1247" y="0"/>
                    <a:pt x="878" y="185"/>
                    <a:pt x="485" y="485"/>
                  </a:cubicBezTo>
                  <a:cubicBezTo>
                    <a:pt x="208" y="854"/>
                    <a:pt x="0" y="1339"/>
                    <a:pt x="0" y="1732"/>
                  </a:cubicBezTo>
                  <a:cubicBezTo>
                    <a:pt x="0" y="2216"/>
                    <a:pt x="208" y="2586"/>
                    <a:pt x="485" y="2978"/>
                  </a:cubicBezTo>
                  <a:cubicBezTo>
                    <a:pt x="878" y="3371"/>
                    <a:pt x="1247" y="3463"/>
                    <a:pt x="1732" y="3463"/>
                  </a:cubicBezTo>
                  <a:cubicBezTo>
                    <a:pt x="1940" y="3463"/>
                    <a:pt x="2124" y="3463"/>
                    <a:pt x="2401" y="3371"/>
                  </a:cubicBezTo>
                  <a:cubicBezTo>
                    <a:pt x="2490" y="3322"/>
                    <a:pt x="2591" y="3293"/>
                    <a:pt x="2695" y="3293"/>
                  </a:cubicBezTo>
                  <a:cubicBezTo>
                    <a:pt x="2833" y="3293"/>
                    <a:pt x="2975" y="3344"/>
                    <a:pt x="3094" y="3463"/>
                  </a:cubicBezTo>
                  <a:lnTo>
                    <a:pt x="4248" y="4710"/>
                  </a:lnTo>
                  <a:cubicBezTo>
                    <a:pt x="4294" y="4756"/>
                    <a:pt x="4364" y="4779"/>
                    <a:pt x="4433" y="4779"/>
                  </a:cubicBezTo>
                  <a:cubicBezTo>
                    <a:pt x="4502" y="4779"/>
                    <a:pt x="4571" y="4756"/>
                    <a:pt x="4618" y="4710"/>
                  </a:cubicBezTo>
                  <a:cubicBezTo>
                    <a:pt x="4825" y="4525"/>
                    <a:pt x="4825" y="4410"/>
                    <a:pt x="4618" y="4225"/>
                  </a:cubicBezTo>
                  <a:lnTo>
                    <a:pt x="3463" y="3071"/>
                  </a:lnTo>
                  <a:cubicBezTo>
                    <a:pt x="3279" y="2886"/>
                    <a:pt x="3279" y="2586"/>
                    <a:pt x="3371" y="2401"/>
                  </a:cubicBezTo>
                  <a:cubicBezTo>
                    <a:pt x="3463" y="2216"/>
                    <a:pt x="3463" y="1916"/>
                    <a:pt x="3463" y="1732"/>
                  </a:cubicBezTo>
                  <a:cubicBezTo>
                    <a:pt x="3463" y="1339"/>
                    <a:pt x="3279" y="854"/>
                    <a:pt x="2978" y="485"/>
                  </a:cubicBezTo>
                  <a:cubicBezTo>
                    <a:pt x="2609" y="185"/>
                    <a:pt x="2217" y="0"/>
                    <a:pt x="17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3"/>
            <p:cNvSpPr/>
            <p:nvPr/>
          </p:nvSpPr>
          <p:spPr>
            <a:xfrm>
              <a:off x="1122925" y="2598900"/>
              <a:ext cx="1587275" cy="1171125"/>
            </a:xfrm>
            <a:custGeom>
              <a:rect b="b" l="l" r="r" t="t"/>
              <a:pathLst>
                <a:path extrusionOk="0" h="46845" w="63491">
                  <a:moveTo>
                    <a:pt x="4341" y="0"/>
                  </a:moveTo>
                  <a:cubicBezTo>
                    <a:pt x="1940" y="0"/>
                    <a:pt x="1" y="1917"/>
                    <a:pt x="1" y="4225"/>
                  </a:cubicBezTo>
                  <a:lnTo>
                    <a:pt x="1" y="46844"/>
                  </a:lnTo>
                  <a:lnTo>
                    <a:pt x="63490" y="46844"/>
                  </a:lnTo>
                  <a:lnTo>
                    <a:pt x="63490" y="4225"/>
                  </a:lnTo>
                  <a:cubicBezTo>
                    <a:pt x="63490" y="1917"/>
                    <a:pt x="61574" y="0"/>
                    <a:pt x="59173" y="0"/>
                  </a:cubicBezTo>
                  <a:close/>
                </a:path>
              </a:pathLst>
            </a:custGeom>
            <a:solidFill>
              <a:schemeClr val="accent6"/>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3"/>
            <p:cNvSpPr/>
            <p:nvPr/>
          </p:nvSpPr>
          <p:spPr>
            <a:xfrm>
              <a:off x="1122925" y="2598900"/>
              <a:ext cx="1587275" cy="132200"/>
            </a:xfrm>
            <a:custGeom>
              <a:rect b="b" l="l" r="r" t="t"/>
              <a:pathLst>
                <a:path extrusionOk="0" h="5288" w="63491">
                  <a:moveTo>
                    <a:pt x="4341" y="0"/>
                  </a:moveTo>
                  <a:cubicBezTo>
                    <a:pt x="1940" y="0"/>
                    <a:pt x="1" y="1917"/>
                    <a:pt x="1" y="4225"/>
                  </a:cubicBezTo>
                  <a:lnTo>
                    <a:pt x="1" y="5287"/>
                  </a:lnTo>
                  <a:lnTo>
                    <a:pt x="63490" y="5287"/>
                  </a:lnTo>
                  <a:lnTo>
                    <a:pt x="63490" y="4225"/>
                  </a:lnTo>
                  <a:cubicBezTo>
                    <a:pt x="63490" y="1917"/>
                    <a:pt x="61574" y="0"/>
                    <a:pt x="59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3"/>
            <p:cNvSpPr/>
            <p:nvPr/>
          </p:nvSpPr>
          <p:spPr>
            <a:xfrm>
              <a:off x="1122925" y="2598900"/>
              <a:ext cx="1587275" cy="132200"/>
            </a:xfrm>
            <a:custGeom>
              <a:rect b="b" l="l" r="r" t="t"/>
              <a:pathLst>
                <a:path extrusionOk="0" fill="none" h="5288" w="63491">
                  <a:moveTo>
                    <a:pt x="63490" y="5287"/>
                  </a:moveTo>
                  <a:lnTo>
                    <a:pt x="1" y="5287"/>
                  </a:lnTo>
                  <a:lnTo>
                    <a:pt x="1" y="4225"/>
                  </a:lnTo>
                  <a:cubicBezTo>
                    <a:pt x="1" y="1917"/>
                    <a:pt x="1940" y="0"/>
                    <a:pt x="4341" y="0"/>
                  </a:cubicBezTo>
                  <a:lnTo>
                    <a:pt x="59173" y="0"/>
                  </a:lnTo>
                  <a:cubicBezTo>
                    <a:pt x="61574" y="0"/>
                    <a:pt x="63490" y="1917"/>
                    <a:pt x="63490" y="4225"/>
                  </a:cubicBez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3"/>
            <p:cNvSpPr/>
            <p:nvPr/>
          </p:nvSpPr>
          <p:spPr>
            <a:xfrm>
              <a:off x="1243550" y="2642200"/>
              <a:ext cx="43325" cy="43300"/>
            </a:xfrm>
            <a:custGeom>
              <a:rect b="b" l="l" r="r" t="t"/>
              <a:pathLst>
                <a:path extrusionOk="0" h="1732" w="1733">
                  <a:moveTo>
                    <a:pt x="855" y="0"/>
                  </a:moveTo>
                  <a:cubicBezTo>
                    <a:pt x="370" y="0"/>
                    <a:pt x="1" y="392"/>
                    <a:pt x="1" y="854"/>
                  </a:cubicBezTo>
                  <a:cubicBezTo>
                    <a:pt x="1" y="1339"/>
                    <a:pt x="370" y="1732"/>
                    <a:pt x="855" y="1732"/>
                  </a:cubicBezTo>
                  <a:cubicBezTo>
                    <a:pt x="1340" y="1732"/>
                    <a:pt x="1732" y="1339"/>
                    <a:pt x="1732" y="854"/>
                  </a:cubicBezTo>
                  <a:cubicBezTo>
                    <a:pt x="1732" y="392"/>
                    <a:pt x="1340" y="0"/>
                    <a:pt x="8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3"/>
            <p:cNvSpPr/>
            <p:nvPr/>
          </p:nvSpPr>
          <p:spPr>
            <a:xfrm>
              <a:off x="1344575" y="2642200"/>
              <a:ext cx="43300" cy="43300"/>
            </a:xfrm>
            <a:custGeom>
              <a:rect b="b" l="l" r="r" t="t"/>
              <a:pathLst>
                <a:path extrusionOk="0" h="1732" w="1732">
                  <a:moveTo>
                    <a:pt x="854" y="0"/>
                  </a:moveTo>
                  <a:cubicBezTo>
                    <a:pt x="370" y="0"/>
                    <a:pt x="0" y="392"/>
                    <a:pt x="0" y="854"/>
                  </a:cubicBezTo>
                  <a:cubicBezTo>
                    <a:pt x="0" y="1339"/>
                    <a:pt x="370" y="1732"/>
                    <a:pt x="854" y="1732"/>
                  </a:cubicBezTo>
                  <a:cubicBezTo>
                    <a:pt x="1339" y="1732"/>
                    <a:pt x="1732" y="1339"/>
                    <a:pt x="1732" y="854"/>
                  </a:cubicBezTo>
                  <a:cubicBezTo>
                    <a:pt x="1732" y="392"/>
                    <a:pt x="1339" y="0"/>
                    <a:pt x="8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3"/>
            <p:cNvSpPr/>
            <p:nvPr/>
          </p:nvSpPr>
          <p:spPr>
            <a:xfrm>
              <a:off x="1445575" y="2642200"/>
              <a:ext cx="43300" cy="43300"/>
            </a:xfrm>
            <a:custGeom>
              <a:rect b="b" l="l" r="r" t="t"/>
              <a:pathLst>
                <a:path extrusionOk="0" h="1732" w="1732">
                  <a:moveTo>
                    <a:pt x="855" y="0"/>
                  </a:moveTo>
                  <a:cubicBezTo>
                    <a:pt x="370" y="0"/>
                    <a:pt x="0" y="392"/>
                    <a:pt x="0" y="854"/>
                  </a:cubicBezTo>
                  <a:cubicBezTo>
                    <a:pt x="0" y="1339"/>
                    <a:pt x="370" y="1732"/>
                    <a:pt x="855" y="1732"/>
                  </a:cubicBezTo>
                  <a:cubicBezTo>
                    <a:pt x="1339" y="1732"/>
                    <a:pt x="1732" y="1339"/>
                    <a:pt x="1732" y="854"/>
                  </a:cubicBezTo>
                  <a:cubicBezTo>
                    <a:pt x="1732" y="392"/>
                    <a:pt x="1339" y="0"/>
                    <a:pt x="8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3"/>
            <p:cNvSpPr/>
            <p:nvPr/>
          </p:nvSpPr>
          <p:spPr>
            <a:xfrm>
              <a:off x="1916550" y="2762250"/>
              <a:ext cx="25" cy="959850"/>
            </a:xfrm>
            <a:custGeom>
              <a:rect b="b" l="l" r="r" t="t"/>
              <a:pathLst>
                <a:path extrusionOk="0" fill="none" h="38394" w="1">
                  <a:moveTo>
                    <a:pt x="1" y="0"/>
                  </a:moveTo>
                  <a:lnTo>
                    <a:pt x="1" y="38394"/>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3"/>
            <p:cNvSpPr/>
            <p:nvPr/>
          </p:nvSpPr>
          <p:spPr>
            <a:xfrm>
              <a:off x="1241250" y="2899600"/>
              <a:ext cx="543150" cy="132200"/>
            </a:xfrm>
            <a:custGeom>
              <a:rect b="b" l="l" r="r" t="t"/>
              <a:pathLst>
                <a:path extrusionOk="0" h="5288" w="21726">
                  <a:moveTo>
                    <a:pt x="1" y="1"/>
                  </a:moveTo>
                  <a:lnTo>
                    <a:pt x="1" y="5288"/>
                  </a:lnTo>
                  <a:lnTo>
                    <a:pt x="21726" y="5288"/>
                  </a:lnTo>
                  <a:lnTo>
                    <a:pt x="217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3"/>
            <p:cNvSpPr/>
            <p:nvPr/>
          </p:nvSpPr>
          <p:spPr>
            <a:xfrm>
              <a:off x="1241250" y="2856325"/>
              <a:ext cx="180100" cy="25"/>
            </a:xfrm>
            <a:custGeom>
              <a:rect b="b" l="l" r="r" t="t"/>
              <a:pathLst>
                <a:path extrusionOk="0" fill="none" h="1" w="7204">
                  <a:moveTo>
                    <a:pt x="1" y="0"/>
                  </a:moveTo>
                  <a:lnTo>
                    <a:pt x="7204"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3"/>
            <p:cNvSpPr/>
            <p:nvPr/>
          </p:nvSpPr>
          <p:spPr>
            <a:xfrm>
              <a:off x="1241250" y="3200325"/>
              <a:ext cx="543150" cy="129875"/>
            </a:xfrm>
            <a:custGeom>
              <a:rect b="b" l="l" r="r" t="t"/>
              <a:pathLst>
                <a:path extrusionOk="0" h="5195" w="21726">
                  <a:moveTo>
                    <a:pt x="1" y="0"/>
                  </a:moveTo>
                  <a:lnTo>
                    <a:pt x="1" y="5195"/>
                  </a:lnTo>
                  <a:lnTo>
                    <a:pt x="19140" y="5195"/>
                  </a:lnTo>
                  <a:cubicBezTo>
                    <a:pt x="20571" y="5195"/>
                    <a:pt x="21726" y="4040"/>
                    <a:pt x="21726" y="2586"/>
                  </a:cubicBezTo>
                  <a:cubicBezTo>
                    <a:pt x="21726" y="1155"/>
                    <a:pt x="20571" y="0"/>
                    <a:pt x="191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3"/>
            <p:cNvSpPr/>
            <p:nvPr/>
          </p:nvSpPr>
          <p:spPr>
            <a:xfrm>
              <a:off x="1241250" y="3154150"/>
              <a:ext cx="180100" cy="25"/>
            </a:xfrm>
            <a:custGeom>
              <a:rect b="b" l="l" r="r" t="t"/>
              <a:pathLst>
                <a:path extrusionOk="0" fill="none" h="1" w="7204">
                  <a:moveTo>
                    <a:pt x="1" y="0"/>
                  </a:moveTo>
                  <a:lnTo>
                    <a:pt x="7204"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3"/>
            <p:cNvSpPr/>
            <p:nvPr/>
          </p:nvSpPr>
          <p:spPr>
            <a:xfrm>
              <a:off x="1241250" y="3498150"/>
              <a:ext cx="543150" cy="132200"/>
            </a:xfrm>
            <a:custGeom>
              <a:rect b="b" l="l" r="r" t="t"/>
              <a:pathLst>
                <a:path extrusionOk="0" h="5288" w="21726">
                  <a:moveTo>
                    <a:pt x="2586" y="0"/>
                  </a:moveTo>
                  <a:cubicBezTo>
                    <a:pt x="1155" y="0"/>
                    <a:pt x="1" y="1247"/>
                    <a:pt x="1" y="2701"/>
                  </a:cubicBezTo>
                  <a:cubicBezTo>
                    <a:pt x="1" y="4133"/>
                    <a:pt x="1155" y="5287"/>
                    <a:pt x="2586" y="5287"/>
                  </a:cubicBezTo>
                  <a:lnTo>
                    <a:pt x="19140" y="5287"/>
                  </a:lnTo>
                  <a:cubicBezTo>
                    <a:pt x="20571" y="5287"/>
                    <a:pt x="21726" y="4133"/>
                    <a:pt x="21726" y="2701"/>
                  </a:cubicBezTo>
                  <a:cubicBezTo>
                    <a:pt x="21726" y="1247"/>
                    <a:pt x="20571" y="0"/>
                    <a:pt x="19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3"/>
            <p:cNvSpPr/>
            <p:nvPr/>
          </p:nvSpPr>
          <p:spPr>
            <a:xfrm>
              <a:off x="1241250" y="3454850"/>
              <a:ext cx="180100" cy="25"/>
            </a:xfrm>
            <a:custGeom>
              <a:rect b="b" l="l" r="r" t="t"/>
              <a:pathLst>
                <a:path extrusionOk="0" fill="none" h="1" w="7204">
                  <a:moveTo>
                    <a:pt x="1" y="1"/>
                  </a:moveTo>
                  <a:lnTo>
                    <a:pt x="7204"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3"/>
            <p:cNvSpPr/>
            <p:nvPr/>
          </p:nvSpPr>
          <p:spPr>
            <a:xfrm>
              <a:off x="2049300" y="2899600"/>
              <a:ext cx="543150" cy="132200"/>
            </a:xfrm>
            <a:custGeom>
              <a:rect b="b" l="l" r="r" t="t"/>
              <a:pathLst>
                <a:path extrusionOk="0" h="5288" w="21726">
                  <a:moveTo>
                    <a:pt x="1" y="1"/>
                  </a:moveTo>
                  <a:lnTo>
                    <a:pt x="1" y="5288"/>
                  </a:lnTo>
                  <a:lnTo>
                    <a:pt x="21726" y="5288"/>
                  </a:lnTo>
                  <a:lnTo>
                    <a:pt x="217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3"/>
            <p:cNvSpPr/>
            <p:nvPr/>
          </p:nvSpPr>
          <p:spPr>
            <a:xfrm>
              <a:off x="2049300" y="2856325"/>
              <a:ext cx="180100" cy="25"/>
            </a:xfrm>
            <a:custGeom>
              <a:rect b="b" l="l" r="r" t="t"/>
              <a:pathLst>
                <a:path extrusionOk="0" fill="none" h="1" w="7204">
                  <a:moveTo>
                    <a:pt x="1" y="0"/>
                  </a:moveTo>
                  <a:lnTo>
                    <a:pt x="7204" y="0"/>
                  </a:lnTo>
                </a:path>
              </a:pathLst>
            </a:custGeom>
            <a:noFill/>
            <a:ln cap="rnd" cmpd="sng" w="19050">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3"/>
            <p:cNvSpPr/>
            <p:nvPr/>
          </p:nvSpPr>
          <p:spPr>
            <a:xfrm>
              <a:off x="2049300" y="3200325"/>
              <a:ext cx="271300" cy="129875"/>
            </a:xfrm>
            <a:custGeom>
              <a:rect b="b" l="l" r="r" t="t"/>
              <a:pathLst>
                <a:path extrusionOk="0" h="5195" w="10852">
                  <a:moveTo>
                    <a:pt x="1" y="0"/>
                  </a:moveTo>
                  <a:lnTo>
                    <a:pt x="1" y="5195"/>
                  </a:lnTo>
                  <a:lnTo>
                    <a:pt x="8266" y="5195"/>
                  </a:lnTo>
                  <a:cubicBezTo>
                    <a:pt x="9697" y="5195"/>
                    <a:pt x="10852" y="4040"/>
                    <a:pt x="10852" y="2586"/>
                  </a:cubicBezTo>
                  <a:cubicBezTo>
                    <a:pt x="10852" y="1155"/>
                    <a:pt x="9697" y="0"/>
                    <a:pt x="8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3"/>
            <p:cNvSpPr/>
            <p:nvPr/>
          </p:nvSpPr>
          <p:spPr>
            <a:xfrm>
              <a:off x="2049300" y="3154150"/>
              <a:ext cx="180100" cy="25"/>
            </a:xfrm>
            <a:custGeom>
              <a:rect b="b" l="l" r="r" t="t"/>
              <a:pathLst>
                <a:path extrusionOk="0" fill="none" h="1" w="7204">
                  <a:moveTo>
                    <a:pt x="1" y="0"/>
                  </a:moveTo>
                  <a:lnTo>
                    <a:pt x="7204"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3"/>
            <p:cNvSpPr/>
            <p:nvPr/>
          </p:nvSpPr>
          <p:spPr>
            <a:xfrm>
              <a:off x="2049300" y="3498150"/>
              <a:ext cx="543150" cy="132200"/>
            </a:xfrm>
            <a:custGeom>
              <a:rect b="b" l="l" r="r" t="t"/>
              <a:pathLst>
                <a:path extrusionOk="0" h="5288" w="21726">
                  <a:moveTo>
                    <a:pt x="2586" y="0"/>
                  </a:moveTo>
                  <a:cubicBezTo>
                    <a:pt x="1155" y="0"/>
                    <a:pt x="1" y="1247"/>
                    <a:pt x="1" y="2701"/>
                  </a:cubicBezTo>
                  <a:cubicBezTo>
                    <a:pt x="1" y="4133"/>
                    <a:pt x="1155" y="5287"/>
                    <a:pt x="2586" y="5287"/>
                  </a:cubicBezTo>
                  <a:lnTo>
                    <a:pt x="19140" y="5287"/>
                  </a:lnTo>
                  <a:cubicBezTo>
                    <a:pt x="20571" y="5287"/>
                    <a:pt x="21726" y="4133"/>
                    <a:pt x="21726" y="2701"/>
                  </a:cubicBezTo>
                  <a:cubicBezTo>
                    <a:pt x="21726" y="1247"/>
                    <a:pt x="20571" y="0"/>
                    <a:pt x="19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3"/>
            <p:cNvSpPr/>
            <p:nvPr/>
          </p:nvSpPr>
          <p:spPr>
            <a:xfrm>
              <a:off x="2049300" y="3454850"/>
              <a:ext cx="180100" cy="25"/>
            </a:xfrm>
            <a:custGeom>
              <a:rect b="b" l="l" r="r" t="t"/>
              <a:pathLst>
                <a:path extrusionOk="0" fill="none" h="1" w="7204">
                  <a:moveTo>
                    <a:pt x="1" y="1"/>
                  </a:moveTo>
                  <a:lnTo>
                    <a:pt x="7204"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3"/>
            <p:cNvSpPr/>
            <p:nvPr/>
          </p:nvSpPr>
          <p:spPr>
            <a:xfrm>
              <a:off x="1034050" y="3770000"/>
              <a:ext cx="1765600" cy="25"/>
            </a:xfrm>
            <a:custGeom>
              <a:rect b="b" l="l" r="r" t="t"/>
              <a:pathLst>
                <a:path extrusionOk="0" fill="none" h="1" w="70624">
                  <a:moveTo>
                    <a:pt x="0" y="0"/>
                  </a:moveTo>
                  <a:lnTo>
                    <a:pt x="70624"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3"/>
            <p:cNvSpPr/>
            <p:nvPr/>
          </p:nvSpPr>
          <p:spPr>
            <a:xfrm>
              <a:off x="6762550" y="4854500"/>
              <a:ext cx="9825" cy="25"/>
            </a:xfrm>
            <a:custGeom>
              <a:rect b="b" l="l" r="r" t="t"/>
              <a:pathLst>
                <a:path extrusionOk="0" h="1" w="393">
                  <a:moveTo>
                    <a:pt x="393" y="1"/>
                  </a:moveTo>
                  <a:lnTo>
                    <a:pt x="393" y="1"/>
                  </a:lnTo>
                  <a:lnTo>
                    <a:pt x="0" y="1"/>
                  </a:lnTo>
                  <a:close/>
                </a:path>
              </a:pathLst>
            </a:custGeom>
            <a:solidFill>
              <a:srgbClr val="FFFFFF"/>
            </a:solidFill>
            <a:ln cap="flat" cmpd="sng" w="19050">
              <a:solidFill>
                <a:srgbClr val="231F20"/>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3"/>
            <p:cNvSpPr/>
            <p:nvPr/>
          </p:nvSpPr>
          <p:spPr>
            <a:xfrm>
              <a:off x="6539175" y="1685225"/>
              <a:ext cx="579525" cy="3169300"/>
            </a:xfrm>
            <a:custGeom>
              <a:rect b="b" l="l" r="r" t="t"/>
              <a:pathLst>
                <a:path extrusionOk="0" h="126772" w="23181">
                  <a:moveTo>
                    <a:pt x="11637" y="1"/>
                  </a:moveTo>
                  <a:cubicBezTo>
                    <a:pt x="2979" y="1"/>
                    <a:pt x="1" y="3256"/>
                    <a:pt x="1" y="3256"/>
                  </a:cubicBezTo>
                  <a:lnTo>
                    <a:pt x="1" y="126772"/>
                  </a:lnTo>
                  <a:lnTo>
                    <a:pt x="23180" y="126772"/>
                  </a:lnTo>
                  <a:lnTo>
                    <a:pt x="23180" y="3256"/>
                  </a:lnTo>
                  <a:cubicBezTo>
                    <a:pt x="23180" y="3256"/>
                    <a:pt x="20387" y="1"/>
                    <a:pt x="11637" y="1"/>
                  </a:cubicBezTo>
                  <a:close/>
                </a:path>
              </a:pathLst>
            </a:custGeom>
            <a:solidFill>
              <a:srgbClr val="FFFFFF"/>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3"/>
            <p:cNvSpPr/>
            <p:nvPr/>
          </p:nvSpPr>
          <p:spPr>
            <a:xfrm>
              <a:off x="6632675" y="1729225"/>
              <a:ext cx="445050" cy="3125300"/>
            </a:xfrm>
            <a:custGeom>
              <a:rect b="b" l="l" r="r" t="t"/>
              <a:pathLst>
                <a:path extrusionOk="0" h="125012" w="17802">
                  <a:moveTo>
                    <a:pt x="8613" y="0"/>
                  </a:moveTo>
                  <a:cubicBezTo>
                    <a:pt x="6067" y="0"/>
                    <a:pt x="3135" y="405"/>
                    <a:pt x="1" y="1588"/>
                  </a:cubicBezTo>
                  <a:lnTo>
                    <a:pt x="1" y="125012"/>
                  </a:lnTo>
                  <a:lnTo>
                    <a:pt x="17801" y="125012"/>
                  </a:lnTo>
                  <a:lnTo>
                    <a:pt x="17801" y="1888"/>
                  </a:lnTo>
                  <a:cubicBezTo>
                    <a:pt x="17801" y="1888"/>
                    <a:pt x="14111" y="0"/>
                    <a:pt x="8613" y="0"/>
                  </a:cubicBezTo>
                  <a:close/>
                </a:path>
              </a:pathLst>
            </a:custGeom>
            <a:solidFill>
              <a:schemeClr val="accent1"/>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3"/>
            <p:cNvSpPr/>
            <p:nvPr/>
          </p:nvSpPr>
          <p:spPr>
            <a:xfrm>
              <a:off x="6632675" y="1768925"/>
              <a:ext cx="344025" cy="3085600"/>
            </a:xfrm>
            <a:custGeom>
              <a:rect b="b" l="l" r="r" t="t"/>
              <a:pathLst>
                <a:path extrusionOk="0" h="123424" w="13761">
                  <a:moveTo>
                    <a:pt x="1" y="0"/>
                  </a:moveTo>
                  <a:lnTo>
                    <a:pt x="1" y="123424"/>
                  </a:lnTo>
                  <a:lnTo>
                    <a:pt x="13761" y="123424"/>
                  </a:lnTo>
                  <a:lnTo>
                    <a:pt x="13761" y="300"/>
                  </a:lnTo>
                  <a:cubicBezTo>
                    <a:pt x="11687" y="1039"/>
                    <a:pt x="9586" y="1295"/>
                    <a:pt x="7672" y="1295"/>
                  </a:cubicBezTo>
                  <a:cubicBezTo>
                    <a:pt x="3365" y="1295"/>
                    <a:pt x="1" y="0"/>
                    <a:pt x="1" y="0"/>
                  </a:cubicBezTo>
                  <a:close/>
                </a:path>
              </a:pathLst>
            </a:custGeom>
            <a:solidFill>
              <a:srgbClr val="FFFFFF"/>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3"/>
            <p:cNvSpPr/>
            <p:nvPr/>
          </p:nvSpPr>
          <p:spPr>
            <a:xfrm>
              <a:off x="6539175" y="1766600"/>
              <a:ext cx="538550" cy="3087925"/>
            </a:xfrm>
            <a:custGeom>
              <a:rect b="b" l="l" r="r" t="t"/>
              <a:pathLst>
                <a:path extrusionOk="0" h="123517" w="21542">
                  <a:moveTo>
                    <a:pt x="1" y="1"/>
                  </a:moveTo>
                  <a:lnTo>
                    <a:pt x="1" y="123517"/>
                  </a:lnTo>
                  <a:lnTo>
                    <a:pt x="21541" y="123517"/>
                  </a:lnTo>
                  <a:lnTo>
                    <a:pt x="21541" y="393"/>
                  </a:lnTo>
                  <a:cubicBezTo>
                    <a:pt x="21541" y="393"/>
                    <a:pt x="18263" y="2794"/>
                    <a:pt x="11637" y="2794"/>
                  </a:cubicBezTo>
                  <a:cubicBezTo>
                    <a:pt x="3949" y="2794"/>
                    <a:pt x="1" y="1"/>
                    <a:pt x="1" y="1"/>
                  </a:cubicBezTo>
                  <a:close/>
                </a:path>
              </a:pathLst>
            </a:custGeom>
            <a:solidFill>
              <a:schemeClr val="accent2"/>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3"/>
            <p:cNvSpPr/>
            <p:nvPr/>
          </p:nvSpPr>
          <p:spPr>
            <a:xfrm>
              <a:off x="6533975" y="3179675"/>
              <a:ext cx="589325" cy="753675"/>
            </a:xfrm>
            <a:custGeom>
              <a:rect b="b" l="l" r="r" t="t"/>
              <a:pathLst>
                <a:path extrusionOk="0" h="30147" w="23573">
                  <a:moveTo>
                    <a:pt x="12721" y="0"/>
                  </a:moveTo>
                  <a:cubicBezTo>
                    <a:pt x="5737" y="0"/>
                    <a:pt x="1" y="2350"/>
                    <a:pt x="1" y="2350"/>
                  </a:cubicBezTo>
                  <a:lnTo>
                    <a:pt x="1" y="30147"/>
                  </a:lnTo>
                  <a:cubicBezTo>
                    <a:pt x="1" y="30147"/>
                    <a:pt x="4618" y="29634"/>
                    <a:pt x="11603" y="29634"/>
                  </a:cubicBezTo>
                  <a:cubicBezTo>
                    <a:pt x="15095" y="29634"/>
                    <a:pt x="19179" y="29762"/>
                    <a:pt x="23573" y="30147"/>
                  </a:cubicBezTo>
                  <a:lnTo>
                    <a:pt x="23573" y="2350"/>
                  </a:lnTo>
                  <a:cubicBezTo>
                    <a:pt x="20018" y="588"/>
                    <a:pt x="16213" y="0"/>
                    <a:pt x="12721" y="0"/>
                  </a:cubicBezTo>
                  <a:close/>
                </a:path>
              </a:pathLst>
            </a:custGeom>
            <a:solidFill>
              <a:schemeClr val="accen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3"/>
            <p:cNvSpPr/>
            <p:nvPr/>
          </p:nvSpPr>
          <p:spPr>
            <a:xfrm>
              <a:off x="6286375" y="2637575"/>
              <a:ext cx="161050" cy="228000"/>
            </a:xfrm>
            <a:custGeom>
              <a:rect b="b" l="l" r="r" t="t"/>
              <a:pathLst>
                <a:path extrusionOk="0" h="9120" w="6442">
                  <a:moveTo>
                    <a:pt x="1" y="0"/>
                  </a:moveTo>
                  <a:lnTo>
                    <a:pt x="1" y="9120"/>
                  </a:lnTo>
                  <a:lnTo>
                    <a:pt x="6442" y="9120"/>
                  </a:lnTo>
                  <a:lnTo>
                    <a:pt x="6442" y="0"/>
                  </a:lnTo>
                  <a:close/>
                </a:path>
              </a:pathLst>
            </a:custGeom>
            <a:solidFill>
              <a:schemeClr val="accent4"/>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3"/>
            <p:cNvSpPr/>
            <p:nvPr/>
          </p:nvSpPr>
          <p:spPr>
            <a:xfrm>
              <a:off x="6069925" y="2887500"/>
              <a:ext cx="601450" cy="216450"/>
            </a:xfrm>
            <a:custGeom>
              <a:rect b="b" l="l" r="r" t="t"/>
              <a:pathLst>
                <a:path extrusionOk="0" h="8658" w="24058">
                  <a:moveTo>
                    <a:pt x="5103" y="0"/>
                  </a:moveTo>
                  <a:cubicBezTo>
                    <a:pt x="2979" y="0"/>
                    <a:pt x="1155" y="1247"/>
                    <a:pt x="393" y="3071"/>
                  </a:cubicBezTo>
                  <a:cubicBezTo>
                    <a:pt x="1" y="3948"/>
                    <a:pt x="393" y="5010"/>
                    <a:pt x="1363" y="5379"/>
                  </a:cubicBezTo>
                  <a:cubicBezTo>
                    <a:pt x="2794" y="5957"/>
                    <a:pt x="3949" y="7203"/>
                    <a:pt x="4526" y="8658"/>
                  </a:cubicBezTo>
                  <a:lnTo>
                    <a:pt x="19533" y="8658"/>
                  </a:lnTo>
                  <a:cubicBezTo>
                    <a:pt x="20110" y="7203"/>
                    <a:pt x="21264" y="5957"/>
                    <a:pt x="22811" y="5379"/>
                  </a:cubicBezTo>
                  <a:cubicBezTo>
                    <a:pt x="23665" y="5010"/>
                    <a:pt x="24058" y="3948"/>
                    <a:pt x="23665" y="3071"/>
                  </a:cubicBezTo>
                  <a:cubicBezTo>
                    <a:pt x="22903" y="1247"/>
                    <a:pt x="21079" y="0"/>
                    <a:pt x="18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3"/>
            <p:cNvSpPr/>
            <p:nvPr/>
          </p:nvSpPr>
          <p:spPr>
            <a:xfrm>
              <a:off x="6120725" y="2832075"/>
              <a:ext cx="499850" cy="192225"/>
            </a:xfrm>
            <a:custGeom>
              <a:rect b="b" l="l" r="r" t="t"/>
              <a:pathLst>
                <a:path extrusionOk="0" h="7689" w="19994">
                  <a:moveTo>
                    <a:pt x="6349" y="1"/>
                  </a:moveTo>
                  <a:lnTo>
                    <a:pt x="2679" y="1548"/>
                  </a:lnTo>
                  <a:lnTo>
                    <a:pt x="185" y="2702"/>
                  </a:lnTo>
                  <a:cubicBezTo>
                    <a:pt x="93" y="2702"/>
                    <a:pt x="1" y="2979"/>
                    <a:pt x="185" y="3071"/>
                  </a:cubicBezTo>
                  <a:lnTo>
                    <a:pt x="9997" y="7689"/>
                  </a:lnTo>
                  <a:lnTo>
                    <a:pt x="19809" y="3071"/>
                  </a:lnTo>
                  <a:cubicBezTo>
                    <a:pt x="19994" y="2979"/>
                    <a:pt x="19994" y="2702"/>
                    <a:pt x="19809" y="2702"/>
                  </a:cubicBezTo>
                  <a:lnTo>
                    <a:pt x="17316" y="1548"/>
                  </a:lnTo>
                  <a:lnTo>
                    <a:pt x="13645" y="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3"/>
            <p:cNvSpPr/>
            <p:nvPr/>
          </p:nvSpPr>
          <p:spPr>
            <a:xfrm>
              <a:off x="6187675" y="2832075"/>
              <a:ext cx="365950" cy="127575"/>
            </a:xfrm>
            <a:custGeom>
              <a:rect b="b" l="l" r="r" t="t"/>
              <a:pathLst>
                <a:path extrusionOk="0" h="5103" w="14638">
                  <a:moveTo>
                    <a:pt x="3671" y="1"/>
                  </a:moveTo>
                  <a:lnTo>
                    <a:pt x="1" y="1548"/>
                  </a:lnTo>
                  <a:lnTo>
                    <a:pt x="7319" y="5103"/>
                  </a:lnTo>
                  <a:lnTo>
                    <a:pt x="14638" y="1548"/>
                  </a:lnTo>
                  <a:lnTo>
                    <a:pt x="10967" y="1"/>
                  </a:lnTo>
                  <a:close/>
                </a:path>
              </a:pathLst>
            </a:custGeom>
            <a:solidFill>
              <a:schemeClr val="accen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3"/>
            <p:cNvSpPr/>
            <p:nvPr/>
          </p:nvSpPr>
          <p:spPr>
            <a:xfrm>
              <a:off x="6101100" y="2253750"/>
              <a:ext cx="558150" cy="353700"/>
            </a:xfrm>
            <a:custGeom>
              <a:rect b="b" l="l" r="r" t="t"/>
              <a:pathLst>
                <a:path extrusionOk="0" h="14148" w="22326">
                  <a:moveTo>
                    <a:pt x="11166" y="0"/>
                  </a:moveTo>
                  <a:cubicBezTo>
                    <a:pt x="10996" y="0"/>
                    <a:pt x="10828" y="47"/>
                    <a:pt x="10690" y="139"/>
                  </a:cubicBezTo>
                  <a:lnTo>
                    <a:pt x="578" y="6303"/>
                  </a:lnTo>
                  <a:cubicBezTo>
                    <a:pt x="1" y="6696"/>
                    <a:pt x="1" y="7550"/>
                    <a:pt x="578" y="7850"/>
                  </a:cubicBezTo>
                  <a:lnTo>
                    <a:pt x="10690" y="13991"/>
                  </a:lnTo>
                  <a:cubicBezTo>
                    <a:pt x="10828" y="14095"/>
                    <a:pt x="10996" y="14147"/>
                    <a:pt x="11166" y="14147"/>
                  </a:cubicBezTo>
                  <a:cubicBezTo>
                    <a:pt x="11336" y="14147"/>
                    <a:pt x="11510" y="14095"/>
                    <a:pt x="11660" y="13991"/>
                  </a:cubicBezTo>
                  <a:lnTo>
                    <a:pt x="21749" y="7850"/>
                  </a:lnTo>
                  <a:cubicBezTo>
                    <a:pt x="22326" y="7550"/>
                    <a:pt x="22326" y="6696"/>
                    <a:pt x="21749" y="6303"/>
                  </a:cubicBezTo>
                  <a:lnTo>
                    <a:pt x="11660" y="139"/>
                  </a:lnTo>
                  <a:cubicBezTo>
                    <a:pt x="11510" y="47"/>
                    <a:pt x="11336" y="0"/>
                    <a:pt x="111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3"/>
            <p:cNvSpPr/>
            <p:nvPr/>
          </p:nvSpPr>
          <p:spPr>
            <a:xfrm>
              <a:off x="6286375" y="2481150"/>
              <a:ext cx="228600" cy="305350"/>
            </a:xfrm>
            <a:custGeom>
              <a:rect b="b" l="l" r="r" t="t"/>
              <a:pathLst>
                <a:path extrusionOk="0" h="12214" w="9144">
                  <a:moveTo>
                    <a:pt x="1" y="1"/>
                  </a:moveTo>
                  <a:lnTo>
                    <a:pt x="1" y="7112"/>
                  </a:lnTo>
                  <a:cubicBezTo>
                    <a:pt x="1" y="8566"/>
                    <a:pt x="786" y="9813"/>
                    <a:pt x="2032" y="10575"/>
                  </a:cubicBezTo>
                  <a:lnTo>
                    <a:pt x="3948" y="11729"/>
                  </a:lnTo>
                  <a:cubicBezTo>
                    <a:pt x="4526" y="12029"/>
                    <a:pt x="5103" y="12214"/>
                    <a:pt x="5680" y="12214"/>
                  </a:cubicBezTo>
                  <a:cubicBezTo>
                    <a:pt x="7596" y="12214"/>
                    <a:pt x="9143" y="10667"/>
                    <a:pt x="9143" y="8843"/>
                  </a:cubicBezTo>
                  <a:lnTo>
                    <a:pt x="9143" y="1"/>
                  </a:lnTo>
                  <a:close/>
                </a:path>
              </a:pathLst>
            </a:custGeom>
            <a:solidFill>
              <a:schemeClr val="accent4"/>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3"/>
            <p:cNvSpPr/>
            <p:nvPr/>
          </p:nvSpPr>
          <p:spPr>
            <a:xfrm>
              <a:off x="6243100" y="2500200"/>
              <a:ext cx="88900" cy="125275"/>
            </a:xfrm>
            <a:custGeom>
              <a:rect b="b" l="l" r="r" t="t"/>
              <a:pathLst>
                <a:path extrusionOk="0" h="5011" w="3556">
                  <a:moveTo>
                    <a:pt x="0" y="1"/>
                  </a:moveTo>
                  <a:lnTo>
                    <a:pt x="0" y="3279"/>
                  </a:lnTo>
                  <a:lnTo>
                    <a:pt x="1247" y="4526"/>
                  </a:lnTo>
                  <a:lnTo>
                    <a:pt x="1247" y="5010"/>
                  </a:lnTo>
                  <a:lnTo>
                    <a:pt x="1939" y="5010"/>
                  </a:lnTo>
                  <a:cubicBezTo>
                    <a:pt x="2309" y="5010"/>
                    <a:pt x="2609" y="4710"/>
                    <a:pt x="2609" y="4341"/>
                  </a:cubicBezTo>
                  <a:lnTo>
                    <a:pt x="2609" y="3764"/>
                  </a:lnTo>
                  <a:cubicBezTo>
                    <a:pt x="2609" y="3371"/>
                    <a:pt x="2794" y="2886"/>
                    <a:pt x="3094" y="2702"/>
                  </a:cubicBezTo>
                  <a:cubicBezTo>
                    <a:pt x="3371" y="2402"/>
                    <a:pt x="3555" y="2032"/>
                    <a:pt x="3555" y="1547"/>
                  </a:cubicBezTo>
                  <a:lnTo>
                    <a:pt x="35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3"/>
            <p:cNvSpPr/>
            <p:nvPr/>
          </p:nvSpPr>
          <p:spPr>
            <a:xfrm>
              <a:off x="6230975" y="2440175"/>
              <a:ext cx="308225" cy="98725"/>
            </a:xfrm>
            <a:custGeom>
              <a:rect b="b" l="l" r="r" t="t"/>
              <a:pathLst>
                <a:path extrusionOk="0" h="3949" w="12329">
                  <a:moveTo>
                    <a:pt x="0" y="1"/>
                  </a:moveTo>
                  <a:lnTo>
                    <a:pt x="0" y="3163"/>
                  </a:lnTo>
                  <a:cubicBezTo>
                    <a:pt x="0" y="3556"/>
                    <a:pt x="393" y="3948"/>
                    <a:pt x="785" y="3948"/>
                  </a:cubicBezTo>
                  <a:lnTo>
                    <a:pt x="11544" y="3948"/>
                  </a:lnTo>
                  <a:cubicBezTo>
                    <a:pt x="11936" y="3948"/>
                    <a:pt x="12329" y="3556"/>
                    <a:pt x="12329" y="3163"/>
                  </a:cubicBezTo>
                  <a:lnTo>
                    <a:pt x="123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3"/>
            <p:cNvSpPr/>
            <p:nvPr/>
          </p:nvSpPr>
          <p:spPr>
            <a:xfrm>
              <a:off x="6230975" y="2572350"/>
              <a:ext cx="55425" cy="86600"/>
            </a:xfrm>
            <a:custGeom>
              <a:rect b="b" l="l" r="r" t="t"/>
              <a:pathLst>
                <a:path extrusionOk="0" h="3464" w="2217">
                  <a:moveTo>
                    <a:pt x="785" y="0"/>
                  </a:moveTo>
                  <a:cubicBezTo>
                    <a:pt x="393" y="0"/>
                    <a:pt x="0" y="301"/>
                    <a:pt x="0" y="670"/>
                  </a:cubicBezTo>
                  <a:lnTo>
                    <a:pt x="0" y="1824"/>
                  </a:lnTo>
                  <a:cubicBezTo>
                    <a:pt x="0" y="2794"/>
                    <a:pt x="785" y="3464"/>
                    <a:pt x="1639" y="3464"/>
                  </a:cubicBezTo>
                  <a:lnTo>
                    <a:pt x="2217" y="3464"/>
                  </a:lnTo>
                  <a:lnTo>
                    <a:pt x="2217" y="878"/>
                  </a:lnTo>
                  <a:cubicBezTo>
                    <a:pt x="2217" y="393"/>
                    <a:pt x="1847" y="0"/>
                    <a:pt x="1362" y="0"/>
                  </a:cubicBezTo>
                  <a:close/>
                </a:path>
              </a:pathLst>
            </a:custGeom>
            <a:solidFill>
              <a:srgbClr val="FFFFFF"/>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3"/>
            <p:cNvSpPr/>
            <p:nvPr/>
          </p:nvSpPr>
          <p:spPr>
            <a:xfrm>
              <a:off x="6142075" y="2430375"/>
              <a:ext cx="25" cy="170850"/>
            </a:xfrm>
            <a:custGeom>
              <a:rect b="b" l="l" r="r" t="t"/>
              <a:pathLst>
                <a:path extrusionOk="0" fill="none" h="6834" w="1">
                  <a:moveTo>
                    <a:pt x="1" y="0"/>
                  </a:moveTo>
                  <a:lnTo>
                    <a:pt x="1" y="6834"/>
                  </a:lnTo>
                </a:path>
              </a:pathLst>
            </a:custGeom>
            <a:solidFill>
              <a:schemeClr val="accent5"/>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3"/>
            <p:cNvSpPr/>
            <p:nvPr/>
          </p:nvSpPr>
          <p:spPr>
            <a:xfrm>
              <a:off x="6094175" y="2631225"/>
              <a:ext cx="96425" cy="102175"/>
            </a:xfrm>
            <a:custGeom>
              <a:rect b="b" l="l" r="r" t="t"/>
              <a:pathLst>
                <a:path extrusionOk="0" h="4087" w="3857">
                  <a:moveTo>
                    <a:pt x="1963" y="0"/>
                  </a:moveTo>
                  <a:cubicBezTo>
                    <a:pt x="1853" y="0"/>
                    <a:pt x="1732" y="47"/>
                    <a:pt x="1640" y="139"/>
                  </a:cubicBezTo>
                  <a:lnTo>
                    <a:pt x="670" y="1778"/>
                  </a:lnTo>
                  <a:cubicBezTo>
                    <a:pt x="1" y="2748"/>
                    <a:pt x="762" y="4087"/>
                    <a:pt x="1917" y="4087"/>
                  </a:cubicBezTo>
                  <a:cubicBezTo>
                    <a:pt x="3163" y="4087"/>
                    <a:pt x="3856" y="2748"/>
                    <a:pt x="3279" y="1778"/>
                  </a:cubicBezTo>
                  <a:lnTo>
                    <a:pt x="2217" y="139"/>
                  </a:lnTo>
                  <a:cubicBezTo>
                    <a:pt x="2171" y="47"/>
                    <a:pt x="2073" y="0"/>
                    <a:pt x="19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3"/>
            <p:cNvSpPr/>
            <p:nvPr/>
          </p:nvSpPr>
          <p:spPr>
            <a:xfrm>
              <a:off x="6110925" y="2594275"/>
              <a:ext cx="62350" cy="60050"/>
            </a:xfrm>
            <a:custGeom>
              <a:rect b="b" l="l" r="r" t="t"/>
              <a:pathLst>
                <a:path extrusionOk="0" h="2402" w="2494">
                  <a:moveTo>
                    <a:pt x="1247" y="1"/>
                  </a:moveTo>
                  <a:cubicBezTo>
                    <a:pt x="577" y="1"/>
                    <a:pt x="0" y="463"/>
                    <a:pt x="0" y="1247"/>
                  </a:cubicBezTo>
                  <a:cubicBezTo>
                    <a:pt x="0" y="1917"/>
                    <a:pt x="577" y="2402"/>
                    <a:pt x="1247" y="2402"/>
                  </a:cubicBezTo>
                  <a:cubicBezTo>
                    <a:pt x="1916" y="2402"/>
                    <a:pt x="2493" y="1917"/>
                    <a:pt x="2493" y="1247"/>
                  </a:cubicBezTo>
                  <a:cubicBezTo>
                    <a:pt x="2493" y="463"/>
                    <a:pt x="1916" y="1"/>
                    <a:pt x="1247"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3"/>
            <p:cNvSpPr/>
            <p:nvPr/>
          </p:nvSpPr>
          <p:spPr>
            <a:xfrm>
              <a:off x="6228650" y="3103925"/>
              <a:ext cx="404050" cy="271875"/>
            </a:xfrm>
            <a:custGeom>
              <a:rect b="b" l="l" r="r" t="t"/>
              <a:pathLst>
                <a:path extrusionOk="0" h="10875" w="16162">
                  <a:moveTo>
                    <a:pt x="1" y="1"/>
                  </a:moveTo>
                  <a:lnTo>
                    <a:pt x="1" y="10875"/>
                  </a:lnTo>
                  <a:lnTo>
                    <a:pt x="16162" y="10875"/>
                  </a:lnTo>
                  <a:lnTo>
                    <a:pt x="16162" y="1"/>
                  </a:lnTo>
                  <a:close/>
                </a:path>
              </a:pathLst>
            </a:custGeom>
            <a:solidFill>
              <a:schemeClr val="accent4"/>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3"/>
            <p:cNvSpPr/>
            <p:nvPr/>
          </p:nvSpPr>
          <p:spPr>
            <a:xfrm>
              <a:off x="6123025" y="3103925"/>
              <a:ext cx="105650" cy="271875"/>
            </a:xfrm>
            <a:custGeom>
              <a:rect b="b" l="l" r="r" t="t"/>
              <a:pathLst>
                <a:path extrusionOk="0" h="10875" w="4226">
                  <a:moveTo>
                    <a:pt x="1" y="1"/>
                  </a:moveTo>
                  <a:lnTo>
                    <a:pt x="1" y="10875"/>
                  </a:lnTo>
                  <a:lnTo>
                    <a:pt x="4226" y="10875"/>
                  </a:lnTo>
                  <a:lnTo>
                    <a:pt x="42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3"/>
            <p:cNvSpPr/>
            <p:nvPr/>
          </p:nvSpPr>
          <p:spPr>
            <a:xfrm>
              <a:off x="6277150" y="3149525"/>
              <a:ext cx="307650" cy="180675"/>
            </a:xfrm>
            <a:custGeom>
              <a:rect b="b" l="l" r="r" t="t"/>
              <a:pathLst>
                <a:path extrusionOk="0" h="7227" w="12306">
                  <a:moveTo>
                    <a:pt x="1616" y="1"/>
                  </a:moveTo>
                  <a:cubicBezTo>
                    <a:pt x="762" y="1"/>
                    <a:pt x="0" y="762"/>
                    <a:pt x="0" y="1640"/>
                  </a:cubicBezTo>
                  <a:lnTo>
                    <a:pt x="0" y="5588"/>
                  </a:lnTo>
                  <a:cubicBezTo>
                    <a:pt x="0" y="6442"/>
                    <a:pt x="762" y="7227"/>
                    <a:pt x="1616" y="7227"/>
                  </a:cubicBezTo>
                  <a:lnTo>
                    <a:pt x="10759" y="7227"/>
                  </a:lnTo>
                  <a:cubicBezTo>
                    <a:pt x="11636" y="7227"/>
                    <a:pt x="12306" y="6442"/>
                    <a:pt x="12306" y="5588"/>
                  </a:cubicBezTo>
                  <a:lnTo>
                    <a:pt x="12306" y="1640"/>
                  </a:lnTo>
                  <a:cubicBezTo>
                    <a:pt x="12306" y="762"/>
                    <a:pt x="11636" y="1"/>
                    <a:pt x="107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3"/>
            <p:cNvSpPr/>
            <p:nvPr/>
          </p:nvSpPr>
          <p:spPr>
            <a:xfrm>
              <a:off x="6154200" y="3375775"/>
              <a:ext cx="356150" cy="1014700"/>
            </a:xfrm>
            <a:custGeom>
              <a:rect b="b" l="l" r="r" t="t"/>
              <a:pathLst>
                <a:path extrusionOk="0" h="40588" w="14246">
                  <a:moveTo>
                    <a:pt x="1" y="1"/>
                  </a:moveTo>
                  <a:lnTo>
                    <a:pt x="1" y="9813"/>
                  </a:lnTo>
                  <a:cubicBezTo>
                    <a:pt x="1" y="10390"/>
                    <a:pt x="185" y="11059"/>
                    <a:pt x="670" y="11544"/>
                  </a:cubicBezTo>
                  <a:cubicBezTo>
                    <a:pt x="1063" y="12029"/>
                    <a:pt x="1340" y="12606"/>
                    <a:pt x="1340" y="13183"/>
                  </a:cubicBezTo>
                  <a:lnTo>
                    <a:pt x="1340" y="40588"/>
                  </a:lnTo>
                  <a:lnTo>
                    <a:pt x="12883" y="40588"/>
                  </a:lnTo>
                  <a:lnTo>
                    <a:pt x="12883" y="13183"/>
                  </a:lnTo>
                  <a:cubicBezTo>
                    <a:pt x="12883" y="12606"/>
                    <a:pt x="13183" y="12029"/>
                    <a:pt x="13576" y="11544"/>
                  </a:cubicBezTo>
                  <a:cubicBezTo>
                    <a:pt x="14038" y="11059"/>
                    <a:pt x="14245" y="10390"/>
                    <a:pt x="14245" y="9813"/>
                  </a:cubicBezTo>
                  <a:lnTo>
                    <a:pt x="1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3"/>
            <p:cNvSpPr/>
            <p:nvPr/>
          </p:nvSpPr>
          <p:spPr>
            <a:xfrm>
              <a:off x="6245400" y="3375775"/>
              <a:ext cx="358450" cy="1014700"/>
            </a:xfrm>
            <a:custGeom>
              <a:rect b="b" l="l" r="r" t="t"/>
              <a:pathLst>
                <a:path extrusionOk="0" h="40588" w="14338">
                  <a:moveTo>
                    <a:pt x="0" y="1"/>
                  </a:moveTo>
                  <a:lnTo>
                    <a:pt x="0" y="9813"/>
                  </a:lnTo>
                  <a:cubicBezTo>
                    <a:pt x="0" y="10390"/>
                    <a:pt x="300" y="11059"/>
                    <a:pt x="693" y="11544"/>
                  </a:cubicBezTo>
                  <a:cubicBezTo>
                    <a:pt x="1155" y="12029"/>
                    <a:pt x="1362" y="12606"/>
                    <a:pt x="1362" y="13183"/>
                  </a:cubicBezTo>
                  <a:lnTo>
                    <a:pt x="1362" y="40588"/>
                  </a:lnTo>
                  <a:lnTo>
                    <a:pt x="12998" y="40588"/>
                  </a:lnTo>
                  <a:lnTo>
                    <a:pt x="12998" y="13183"/>
                  </a:lnTo>
                  <a:cubicBezTo>
                    <a:pt x="12998" y="12606"/>
                    <a:pt x="13183" y="12029"/>
                    <a:pt x="13668" y="11544"/>
                  </a:cubicBezTo>
                  <a:cubicBezTo>
                    <a:pt x="14060" y="11059"/>
                    <a:pt x="14337" y="10390"/>
                    <a:pt x="14337" y="9813"/>
                  </a:cubicBezTo>
                  <a:lnTo>
                    <a:pt x="14337" y="1"/>
                  </a:lnTo>
                  <a:close/>
                </a:path>
              </a:pathLst>
            </a:custGeom>
            <a:solidFill>
              <a:schemeClr val="accent6"/>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3"/>
            <p:cNvSpPr/>
            <p:nvPr/>
          </p:nvSpPr>
          <p:spPr>
            <a:xfrm>
              <a:off x="6245400" y="3402325"/>
              <a:ext cx="34075" cy="959300"/>
            </a:xfrm>
            <a:custGeom>
              <a:rect b="b" l="l" r="r" t="t"/>
              <a:pathLst>
                <a:path extrusionOk="0" fill="none" h="38372" w="1363">
                  <a:moveTo>
                    <a:pt x="1362" y="38371"/>
                  </a:moveTo>
                  <a:lnTo>
                    <a:pt x="1362" y="12121"/>
                  </a:lnTo>
                  <a:cubicBezTo>
                    <a:pt x="1362" y="11544"/>
                    <a:pt x="1155" y="10967"/>
                    <a:pt x="693" y="10482"/>
                  </a:cubicBezTo>
                  <a:lnTo>
                    <a:pt x="693" y="10482"/>
                  </a:lnTo>
                  <a:cubicBezTo>
                    <a:pt x="300" y="9997"/>
                    <a:pt x="0" y="9328"/>
                    <a:pt x="0" y="8751"/>
                  </a:cubicBezTo>
                  <a:lnTo>
                    <a:pt x="0"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3"/>
            <p:cNvSpPr/>
            <p:nvPr/>
          </p:nvSpPr>
          <p:spPr>
            <a:xfrm>
              <a:off x="6170950" y="4066075"/>
              <a:ext cx="560450" cy="788450"/>
            </a:xfrm>
            <a:custGeom>
              <a:rect b="b" l="l" r="r" t="t"/>
              <a:pathLst>
                <a:path extrusionOk="0" h="31538" w="22418">
                  <a:moveTo>
                    <a:pt x="0" y="1"/>
                  </a:moveTo>
                  <a:lnTo>
                    <a:pt x="0" y="31538"/>
                  </a:lnTo>
                  <a:lnTo>
                    <a:pt x="16554" y="31538"/>
                  </a:lnTo>
                  <a:cubicBezTo>
                    <a:pt x="19832" y="31538"/>
                    <a:pt x="22418" y="28860"/>
                    <a:pt x="22418" y="25674"/>
                  </a:cubicBezTo>
                  <a:lnTo>
                    <a:pt x="22418" y="1"/>
                  </a:ln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3"/>
            <p:cNvSpPr/>
            <p:nvPr/>
          </p:nvSpPr>
          <p:spPr>
            <a:xfrm>
              <a:off x="6024325" y="4066075"/>
              <a:ext cx="146650" cy="788450"/>
            </a:xfrm>
            <a:custGeom>
              <a:rect b="b" l="l" r="r" t="t"/>
              <a:pathLst>
                <a:path extrusionOk="0" h="31538" w="5866">
                  <a:moveTo>
                    <a:pt x="1" y="1"/>
                  </a:moveTo>
                  <a:lnTo>
                    <a:pt x="1" y="31538"/>
                  </a:lnTo>
                  <a:lnTo>
                    <a:pt x="5865" y="31538"/>
                  </a:lnTo>
                  <a:lnTo>
                    <a:pt x="5865" y="1"/>
                  </a:ln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3"/>
            <p:cNvSpPr/>
            <p:nvPr/>
          </p:nvSpPr>
          <p:spPr>
            <a:xfrm>
              <a:off x="6277150" y="4200575"/>
              <a:ext cx="355550" cy="519475"/>
            </a:xfrm>
            <a:custGeom>
              <a:rect b="b" l="l" r="r" t="t"/>
              <a:pathLst>
                <a:path extrusionOk="0" h="20779" w="14222">
                  <a:moveTo>
                    <a:pt x="1616" y="0"/>
                  </a:moveTo>
                  <a:cubicBezTo>
                    <a:pt x="762" y="0"/>
                    <a:pt x="0" y="670"/>
                    <a:pt x="0" y="1547"/>
                  </a:cubicBezTo>
                  <a:lnTo>
                    <a:pt x="0" y="19232"/>
                  </a:lnTo>
                  <a:cubicBezTo>
                    <a:pt x="0" y="20109"/>
                    <a:pt x="762" y="20779"/>
                    <a:pt x="1616" y="20779"/>
                  </a:cubicBezTo>
                  <a:lnTo>
                    <a:pt x="12698" y="20779"/>
                  </a:lnTo>
                  <a:cubicBezTo>
                    <a:pt x="13552" y="20779"/>
                    <a:pt x="14222" y="20109"/>
                    <a:pt x="14222" y="19232"/>
                  </a:cubicBezTo>
                  <a:lnTo>
                    <a:pt x="14222" y="1547"/>
                  </a:lnTo>
                  <a:cubicBezTo>
                    <a:pt x="14222" y="670"/>
                    <a:pt x="13552" y="0"/>
                    <a:pt x="12698" y="0"/>
                  </a:cubicBezTo>
                  <a:close/>
                </a:path>
              </a:pathLst>
            </a:custGeom>
            <a:solidFill>
              <a:schemeClr val="accent2"/>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3"/>
            <p:cNvSpPr/>
            <p:nvPr/>
          </p:nvSpPr>
          <p:spPr>
            <a:xfrm>
              <a:off x="983825" y="4400275"/>
              <a:ext cx="1587275" cy="454250"/>
            </a:xfrm>
            <a:custGeom>
              <a:rect b="b" l="l" r="r" t="t"/>
              <a:pathLst>
                <a:path extrusionOk="0" h="18170" w="63491">
                  <a:moveTo>
                    <a:pt x="1" y="0"/>
                  </a:moveTo>
                  <a:lnTo>
                    <a:pt x="1" y="18170"/>
                  </a:lnTo>
                  <a:lnTo>
                    <a:pt x="54440" y="18170"/>
                  </a:lnTo>
                  <a:cubicBezTo>
                    <a:pt x="59450" y="18170"/>
                    <a:pt x="63490" y="14130"/>
                    <a:pt x="63490" y="9027"/>
                  </a:cubicBezTo>
                  <a:cubicBezTo>
                    <a:pt x="63490" y="4041"/>
                    <a:pt x="59450" y="0"/>
                    <a:pt x="54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3"/>
            <p:cNvSpPr/>
            <p:nvPr/>
          </p:nvSpPr>
          <p:spPr>
            <a:xfrm>
              <a:off x="983825" y="4400275"/>
              <a:ext cx="1587275" cy="454250"/>
            </a:xfrm>
            <a:custGeom>
              <a:rect b="b" l="l" r="r" t="t"/>
              <a:pathLst>
                <a:path extrusionOk="0" fill="none" h="18170" w="63491">
                  <a:moveTo>
                    <a:pt x="54440" y="18170"/>
                  </a:moveTo>
                  <a:lnTo>
                    <a:pt x="1" y="18170"/>
                  </a:lnTo>
                  <a:lnTo>
                    <a:pt x="1" y="0"/>
                  </a:lnTo>
                  <a:lnTo>
                    <a:pt x="54440" y="0"/>
                  </a:lnTo>
                  <a:cubicBezTo>
                    <a:pt x="59450" y="0"/>
                    <a:pt x="63490" y="4041"/>
                    <a:pt x="63490" y="9027"/>
                  </a:cubicBezTo>
                  <a:lnTo>
                    <a:pt x="63490" y="9027"/>
                  </a:lnTo>
                  <a:cubicBezTo>
                    <a:pt x="63490" y="14130"/>
                    <a:pt x="59450" y="18170"/>
                    <a:pt x="54440" y="18170"/>
                  </a:cubicBez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3"/>
            <p:cNvSpPr/>
            <p:nvPr/>
          </p:nvSpPr>
          <p:spPr>
            <a:xfrm>
              <a:off x="1488850" y="4400275"/>
              <a:ext cx="468700" cy="454250"/>
            </a:xfrm>
            <a:custGeom>
              <a:rect b="b" l="l" r="r" t="t"/>
              <a:pathLst>
                <a:path extrusionOk="0" h="18170" w="18748">
                  <a:moveTo>
                    <a:pt x="1" y="0"/>
                  </a:moveTo>
                  <a:cubicBezTo>
                    <a:pt x="4988" y="0"/>
                    <a:pt x="9028" y="4041"/>
                    <a:pt x="9028" y="9027"/>
                  </a:cubicBezTo>
                  <a:cubicBezTo>
                    <a:pt x="9028" y="11544"/>
                    <a:pt x="8081" y="13853"/>
                    <a:pt x="6442" y="15492"/>
                  </a:cubicBezTo>
                  <a:cubicBezTo>
                    <a:pt x="4803" y="17108"/>
                    <a:pt x="2494" y="18170"/>
                    <a:pt x="1" y="18170"/>
                  </a:cubicBezTo>
                  <a:lnTo>
                    <a:pt x="9605" y="18170"/>
                  </a:lnTo>
                  <a:cubicBezTo>
                    <a:pt x="12122" y="18170"/>
                    <a:pt x="14430" y="17108"/>
                    <a:pt x="16070" y="15492"/>
                  </a:cubicBezTo>
                  <a:cubicBezTo>
                    <a:pt x="17686" y="13853"/>
                    <a:pt x="18748" y="11544"/>
                    <a:pt x="18748" y="9027"/>
                  </a:cubicBezTo>
                  <a:cubicBezTo>
                    <a:pt x="18748" y="4041"/>
                    <a:pt x="14615" y="0"/>
                    <a:pt x="9605" y="0"/>
                  </a:cubicBez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3"/>
            <p:cNvSpPr/>
            <p:nvPr/>
          </p:nvSpPr>
          <p:spPr>
            <a:xfrm>
              <a:off x="1854225" y="4400275"/>
              <a:ext cx="469250" cy="454250"/>
            </a:xfrm>
            <a:custGeom>
              <a:rect b="b" l="l" r="r" t="t"/>
              <a:pathLst>
                <a:path extrusionOk="0" h="18170" w="18770">
                  <a:moveTo>
                    <a:pt x="0" y="0"/>
                  </a:moveTo>
                  <a:cubicBezTo>
                    <a:pt x="5010" y="0"/>
                    <a:pt x="9050" y="4041"/>
                    <a:pt x="9050" y="9027"/>
                  </a:cubicBezTo>
                  <a:cubicBezTo>
                    <a:pt x="9050" y="11544"/>
                    <a:pt x="8081" y="13853"/>
                    <a:pt x="6441" y="15492"/>
                  </a:cubicBezTo>
                  <a:cubicBezTo>
                    <a:pt x="4802" y="17108"/>
                    <a:pt x="2494" y="18170"/>
                    <a:pt x="0" y="18170"/>
                  </a:cubicBezTo>
                  <a:lnTo>
                    <a:pt x="9627" y="18170"/>
                  </a:lnTo>
                  <a:cubicBezTo>
                    <a:pt x="12121" y="18170"/>
                    <a:pt x="14430" y="17108"/>
                    <a:pt x="16069" y="15492"/>
                  </a:cubicBezTo>
                  <a:cubicBezTo>
                    <a:pt x="17708" y="13853"/>
                    <a:pt x="18770" y="11544"/>
                    <a:pt x="18770" y="9027"/>
                  </a:cubicBezTo>
                  <a:cubicBezTo>
                    <a:pt x="18770" y="4041"/>
                    <a:pt x="14614" y="0"/>
                    <a:pt x="9627" y="0"/>
                  </a:cubicBez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3"/>
            <p:cNvSpPr/>
            <p:nvPr/>
          </p:nvSpPr>
          <p:spPr>
            <a:xfrm>
              <a:off x="250225" y="4400275"/>
              <a:ext cx="1238650" cy="454250"/>
            </a:xfrm>
            <a:custGeom>
              <a:rect b="b" l="l" r="r" t="t"/>
              <a:pathLst>
                <a:path extrusionOk="0" h="18170" w="49546">
                  <a:moveTo>
                    <a:pt x="1" y="0"/>
                  </a:moveTo>
                  <a:lnTo>
                    <a:pt x="1" y="18170"/>
                  </a:lnTo>
                  <a:lnTo>
                    <a:pt x="40403" y="18170"/>
                  </a:lnTo>
                  <a:cubicBezTo>
                    <a:pt x="45506" y="18170"/>
                    <a:pt x="49546" y="14130"/>
                    <a:pt x="49546" y="9027"/>
                  </a:cubicBezTo>
                  <a:cubicBezTo>
                    <a:pt x="49546" y="4041"/>
                    <a:pt x="45506" y="0"/>
                    <a:pt x="40403" y="0"/>
                  </a:cubicBezTo>
                  <a:close/>
                </a:path>
              </a:pathLst>
            </a:custGeom>
            <a:solidFill>
              <a:schemeClr val="accent5"/>
            </a:solid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3"/>
            <p:cNvSpPr/>
            <p:nvPr/>
          </p:nvSpPr>
          <p:spPr>
            <a:xfrm>
              <a:off x="250225" y="4441250"/>
              <a:ext cx="1193075" cy="370000"/>
            </a:xfrm>
            <a:custGeom>
              <a:rect b="b" l="l" r="r" t="t"/>
              <a:pathLst>
                <a:path extrusionOk="0" h="14800" w="47723">
                  <a:moveTo>
                    <a:pt x="1" y="1"/>
                  </a:moveTo>
                  <a:lnTo>
                    <a:pt x="1" y="14799"/>
                  </a:lnTo>
                  <a:lnTo>
                    <a:pt x="40311" y="14799"/>
                  </a:lnTo>
                  <a:cubicBezTo>
                    <a:pt x="44351" y="14799"/>
                    <a:pt x="47722" y="11544"/>
                    <a:pt x="47722" y="7388"/>
                  </a:cubicBezTo>
                  <a:cubicBezTo>
                    <a:pt x="47722" y="3348"/>
                    <a:pt x="44351" y="1"/>
                    <a:pt x="40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3"/>
            <p:cNvSpPr/>
            <p:nvPr/>
          </p:nvSpPr>
          <p:spPr>
            <a:xfrm>
              <a:off x="264675" y="4513400"/>
              <a:ext cx="1031425" cy="25"/>
            </a:xfrm>
            <a:custGeom>
              <a:rect b="b" l="l" r="r" t="t"/>
              <a:pathLst>
                <a:path extrusionOk="0" fill="none" h="1" w="41257">
                  <a:moveTo>
                    <a:pt x="0" y="0"/>
                  </a:moveTo>
                  <a:lnTo>
                    <a:pt x="41257"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3"/>
            <p:cNvSpPr/>
            <p:nvPr/>
          </p:nvSpPr>
          <p:spPr>
            <a:xfrm>
              <a:off x="264675" y="4568225"/>
              <a:ext cx="1086850" cy="25"/>
            </a:xfrm>
            <a:custGeom>
              <a:rect b="b" l="l" r="r" t="t"/>
              <a:pathLst>
                <a:path extrusionOk="0" fill="none" h="1" w="43474">
                  <a:moveTo>
                    <a:pt x="0" y="1"/>
                  </a:moveTo>
                  <a:lnTo>
                    <a:pt x="43473"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3"/>
            <p:cNvSpPr/>
            <p:nvPr/>
          </p:nvSpPr>
          <p:spPr>
            <a:xfrm>
              <a:off x="264675" y="4625950"/>
              <a:ext cx="1108775" cy="25"/>
            </a:xfrm>
            <a:custGeom>
              <a:rect b="b" l="l" r="r" t="t"/>
              <a:pathLst>
                <a:path extrusionOk="0" fill="none" h="1" w="44351">
                  <a:moveTo>
                    <a:pt x="0" y="0"/>
                  </a:moveTo>
                  <a:lnTo>
                    <a:pt x="44350"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3"/>
            <p:cNvSpPr/>
            <p:nvPr/>
          </p:nvSpPr>
          <p:spPr>
            <a:xfrm>
              <a:off x="264675" y="4683675"/>
              <a:ext cx="1086850" cy="25"/>
            </a:xfrm>
            <a:custGeom>
              <a:rect b="b" l="l" r="r" t="t"/>
              <a:pathLst>
                <a:path extrusionOk="0" fill="none" h="1" w="43474">
                  <a:moveTo>
                    <a:pt x="0" y="0"/>
                  </a:moveTo>
                  <a:lnTo>
                    <a:pt x="43473"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3"/>
            <p:cNvSpPr/>
            <p:nvPr/>
          </p:nvSpPr>
          <p:spPr>
            <a:xfrm>
              <a:off x="264675" y="4741375"/>
              <a:ext cx="1031425" cy="25"/>
            </a:xfrm>
            <a:custGeom>
              <a:rect b="b" l="l" r="r" t="t"/>
              <a:pathLst>
                <a:path extrusionOk="0" fill="none" h="1" w="41257">
                  <a:moveTo>
                    <a:pt x="0" y="1"/>
                  </a:moveTo>
                  <a:lnTo>
                    <a:pt x="41257"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3"/>
            <p:cNvSpPr/>
            <p:nvPr/>
          </p:nvSpPr>
          <p:spPr>
            <a:xfrm>
              <a:off x="406650" y="3166275"/>
              <a:ext cx="187600" cy="440400"/>
            </a:xfrm>
            <a:custGeom>
              <a:rect b="b" l="l" r="r" t="t"/>
              <a:pathLst>
                <a:path extrusionOk="0" h="17616" w="7504">
                  <a:moveTo>
                    <a:pt x="3741" y="0"/>
                  </a:moveTo>
                  <a:cubicBezTo>
                    <a:pt x="1640" y="0"/>
                    <a:pt x="0" y="1732"/>
                    <a:pt x="0" y="3856"/>
                  </a:cubicBezTo>
                  <a:lnTo>
                    <a:pt x="0" y="17616"/>
                  </a:lnTo>
                  <a:lnTo>
                    <a:pt x="7504" y="17616"/>
                  </a:lnTo>
                  <a:lnTo>
                    <a:pt x="7504" y="3856"/>
                  </a:lnTo>
                  <a:cubicBezTo>
                    <a:pt x="7504" y="1732"/>
                    <a:pt x="5865" y="0"/>
                    <a:pt x="3741" y="0"/>
                  </a:cubicBez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3"/>
            <p:cNvSpPr/>
            <p:nvPr/>
          </p:nvSpPr>
          <p:spPr>
            <a:xfrm>
              <a:off x="406650" y="3510275"/>
              <a:ext cx="187600" cy="189900"/>
            </a:xfrm>
            <a:custGeom>
              <a:rect b="b" l="l" r="r" t="t"/>
              <a:pathLst>
                <a:path extrusionOk="0" h="7596" w="7504">
                  <a:moveTo>
                    <a:pt x="3741" y="0"/>
                  </a:moveTo>
                  <a:cubicBezTo>
                    <a:pt x="1640" y="0"/>
                    <a:pt x="0" y="1732"/>
                    <a:pt x="0" y="3856"/>
                  </a:cubicBezTo>
                  <a:cubicBezTo>
                    <a:pt x="0" y="5864"/>
                    <a:pt x="1640" y="7596"/>
                    <a:pt x="3741" y="7596"/>
                  </a:cubicBezTo>
                  <a:cubicBezTo>
                    <a:pt x="5865" y="7596"/>
                    <a:pt x="7504" y="5864"/>
                    <a:pt x="7504" y="3856"/>
                  </a:cubicBezTo>
                  <a:cubicBezTo>
                    <a:pt x="7504" y="1732"/>
                    <a:pt x="5865" y="0"/>
                    <a:pt x="3741" y="0"/>
                  </a:cubicBezTo>
                  <a:close/>
                </a:path>
              </a:pathLst>
            </a:custGeom>
            <a:solidFill>
              <a:schemeClr val="accent5"/>
            </a:solid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3"/>
            <p:cNvSpPr/>
            <p:nvPr/>
          </p:nvSpPr>
          <p:spPr>
            <a:xfrm>
              <a:off x="421075" y="3527000"/>
              <a:ext cx="158750" cy="618175"/>
            </a:xfrm>
            <a:custGeom>
              <a:rect b="b" l="l" r="r" t="t"/>
              <a:pathLst>
                <a:path extrusionOk="0" h="24727" w="6350">
                  <a:moveTo>
                    <a:pt x="3164" y="1"/>
                  </a:moveTo>
                  <a:cubicBezTo>
                    <a:pt x="1432" y="1"/>
                    <a:pt x="1" y="1363"/>
                    <a:pt x="1" y="3187"/>
                  </a:cubicBezTo>
                  <a:lnTo>
                    <a:pt x="1" y="24727"/>
                  </a:lnTo>
                  <a:lnTo>
                    <a:pt x="6350" y="24727"/>
                  </a:lnTo>
                  <a:lnTo>
                    <a:pt x="6350" y="3187"/>
                  </a:lnTo>
                  <a:cubicBezTo>
                    <a:pt x="6350" y="1363"/>
                    <a:pt x="4895" y="1"/>
                    <a:pt x="3164" y="1"/>
                  </a:cubicBezTo>
                  <a:close/>
                </a:path>
              </a:pathLst>
            </a:custGeom>
            <a:solidFill>
              <a:schemeClr val="accent6"/>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3"/>
            <p:cNvSpPr/>
            <p:nvPr/>
          </p:nvSpPr>
          <p:spPr>
            <a:xfrm>
              <a:off x="421075" y="4060900"/>
              <a:ext cx="158750" cy="238400"/>
            </a:xfrm>
            <a:custGeom>
              <a:rect b="b" l="l" r="r" t="t"/>
              <a:pathLst>
                <a:path extrusionOk="0" h="9536" w="6350">
                  <a:moveTo>
                    <a:pt x="3164" y="0"/>
                  </a:moveTo>
                  <a:cubicBezTo>
                    <a:pt x="1432" y="0"/>
                    <a:pt x="1" y="1455"/>
                    <a:pt x="1" y="3186"/>
                  </a:cubicBezTo>
                  <a:lnTo>
                    <a:pt x="1" y="3463"/>
                  </a:lnTo>
                  <a:cubicBezTo>
                    <a:pt x="93" y="4525"/>
                    <a:pt x="578" y="7319"/>
                    <a:pt x="3164" y="9535"/>
                  </a:cubicBezTo>
                  <a:cubicBezTo>
                    <a:pt x="5772" y="7319"/>
                    <a:pt x="6257" y="4525"/>
                    <a:pt x="6350" y="3463"/>
                  </a:cubicBezTo>
                  <a:lnTo>
                    <a:pt x="6350" y="3186"/>
                  </a:lnTo>
                  <a:cubicBezTo>
                    <a:pt x="6350" y="1455"/>
                    <a:pt x="4895" y="0"/>
                    <a:pt x="3164" y="0"/>
                  </a:cubicBezTo>
                  <a:close/>
                </a:path>
              </a:pathLst>
            </a:custGeom>
            <a:solidFill>
              <a:schemeClr val="accent5"/>
            </a:solid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3"/>
            <p:cNvSpPr/>
            <p:nvPr/>
          </p:nvSpPr>
          <p:spPr>
            <a:xfrm>
              <a:off x="485725" y="4275025"/>
              <a:ext cx="28875" cy="69850"/>
            </a:xfrm>
            <a:custGeom>
              <a:rect b="b" l="l" r="r" t="t"/>
              <a:pathLst>
                <a:path extrusionOk="0" h="2794" w="1155">
                  <a:moveTo>
                    <a:pt x="578" y="0"/>
                  </a:moveTo>
                  <a:cubicBezTo>
                    <a:pt x="301" y="0"/>
                    <a:pt x="0" y="185"/>
                    <a:pt x="0" y="578"/>
                  </a:cubicBezTo>
                  <a:lnTo>
                    <a:pt x="0" y="2217"/>
                  </a:lnTo>
                  <a:cubicBezTo>
                    <a:pt x="0" y="2494"/>
                    <a:pt x="301" y="2794"/>
                    <a:pt x="578" y="2794"/>
                  </a:cubicBezTo>
                  <a:cubicBezTo>
                    <a:pt x="878" y="2794"/>
                    <a:pt x="1155" y="2494"/>
                    <a:pt x="1155" y="2217"/>
                  </a:cubicBezTo>
                  <a:lnTo>
                    <a:pt x="1155" y="578"/>
                  </a:lnTo>
                  <a:cubicBezTo>
                    <a:pt x="1155" y="185"/>
                    <a:pt x="878" y="0"/>
                    <a:pt x="5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3"/>
            <p:cNvSpPr/>
            <p:nvPr/>
          </p:nvSpPr>
          <p:spPr>
            <a:xfrm>
              <a:off x="336800" y="3353850"/>
              <a:ext cx="69875" cy="337100"/>
            </a:xfrm>
            <a:custGeom>
              <a:rect b="b" l="l" r="r" t="t"/>
              <a:pathLst>
                <a:path extrusionOk="0" h="13484" w="2795">
                  <a:moveTo>
                    <a:pt x="1640" y="0"/>
                  </a:moveTo>
                  <a:cubicBezTo>
                    <a:pt x="670" y="0"/>
                    <a:pt x="1" y="670"/>
                    <a:pt x="1" y="1547"/>
                  </a:cubicBezTo>
                  <a:lnTo>
                    <a:pt x="1" y="13091"/>
                  </a:lnTo>
                  <a:cubicBezTo>
                    <a:pt x="1" y="13275"/>
                    <a:pt x="186" y="13483"/>
                    <a:pt x="393" y="13483"/>
                  </a:cubicBezTo>
                  <a:cubicBezTo>
                    <a:pt x="971" y="13483"/>
                    <a:pt x="1432" y="12998"/>
                    <a:pt x="1432" y="12421"/>
                  </a:cubicBezTo>
                  <a:lnTo>
                    <a:pt x="1432" y="3371"/>
                  </a:lnTo>
                  <a:lnTo>
                    <a:pt x="2794" y="3371"/>
                  </a:lnTo>
                  <a:lnTo>
                    <a:pt x="2794" y="0"/>
                  </a:lnTo>
                  <a:close/>
                </a:path>
              </a:pathLst>
            </a:custGeom>
            <a:solidFill>
              <a:srgbClr val="231F20"/>
            </a:solid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3"/>
            <p:cNvSpPr/>
            <p:nvPr/>
          </p:nvSpPr>
          <p:spPr>
            <a:xfrm>
              <a:off x="336800" y="3310550"/>
              <a:ext cx="69875" cy="337100"/>
            </a:xfrm>
            <a:custGeom>
              <a:rect b="b" l="l" r="r" t="t"/>
              <a:pathLst>
                <a:path extrusionOk="0" h="13484" w="2795">
                  <a:moveTo>
                    <a:pt x="1640" y="1"/>
                  </a:moveTo>
                  <a:cubicBezTo>
                    <a:pt x="670" y="1"/>
                    <a:pt x="1" y="670"/>
                    <a:pt x="1" y="1640"/>
                  </a:cubicBezTo>
                  <a:lnTo>
                    <a:pt x="1" y="13091"/>
                  </a:lnTo>
                  <a:cubicBezTo>
                    <a:pt x="1" y="13276"/>
                    <a:pt x="186" y="13484"/>
                    <a:pt x="393" y="13484"/>
                  </a:cubicBezTo>
                  <a:cubicBezTo>
                    <a:pt x="971" y="13484"/>
                    <a:pt x="1432" y="12999"/>
                    <a:pt x="1432" y="12422"/>
                  </a:cubicBezTo>
                  <a:lnTo>
                    <a:pt x="1432" y="3464"/>
                  </a:lnTo>
                  <a:lnTo>
                    <a:pt x="2794" y="3464"/>
                  </a:lnTo>
                  <a:lnTo>
                    <a:pt x="2794" y="1"/>
                  </a:lnTo>
                  <a:close/>
                </a:path>
              </a:pathLst>
            </a:custGeom>
            <a:solidFill>
              <a:schemeClr val="accent3"/>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3"/>
            <p:cNvSpPr/>
            <p:nvPr/>
          </p:nvSpPr>
          <p:spPr>
            <a:xfrm>
              <a:off x="1171400" y="1730825"/>
              <a:ext cx="4828725" cy="3123700"/>
            </a:xfrm>
            <a:custGeom>
              <a:rect b="b" l="l" r="r" t="t"/>
              <a:pathLst>
                <a:path extrusionOk="0" h="124948" w="193149">
                  <a:moveTo>
                    <a:pt x="14130" y="0"/>
                  </a:moveTo>
                  <a:cubicBezTo>
                    <a:pt x="13761" y="0"/>
                    <a:pt x="13368" y="93"/>
                    <a:pt x="12976" y="185"/>
                  </a:cubicBezTo>
                  <a:cubicBezTo>
                    <a:pt x="8174" y="1524"/>
                    <a:pt x="1" y="20294"/>
                    <a:pt x="26251" y="34331"/>
                  </a:cubicBezTo>
                  <a:cubicBezTo>
                    <a:pt x="52617" y="48483"/>
                    <a:pt x="66561" y="69354"/>
                    <a:pt x="76281" y="97913"/>
                  </a:cubicBezTo>
                  <a:cubicBezTo>
                    <a:pt x="84269" y="121208"/>
                    <a:pt x="95028" y="124463"/>
                    <a:pt x="100915" y="124856"/>
                  </a:cubicBezTo>
                  <a:cubicBezTo>
                    <a:pt x="101192" y="124856"/>
                    <a:pt x="101492" y="124948"/>
                    <a:pt x="101769" y="124948"/>
                  </a:cubicBezTo>
                  <a:lnTo>
                    <a:pt x="104078" y="124948"/>
                  </a:lnTo>
                  <a:cubicBezTo>
                    <a:pt x="107633" y="124948"/>
                    <a:pt x="112251" y="120723"/>
                    <a:pt x="113405" y="115436"/>
                  </a:cubicBezTo>
                  <a:cubicBezTo>
                    <a:pt x="113613" y="114651"/>
                    <a:pt x="113705" y="113889"/>
                    <a:pt x="113705" y="113035"/>
                  </a:cubicBezTo>
                  <a:lnTo>
                    <a:pt x="108996" y="113035"/>
                  </a:lnTo>
                  <a:cubicBezTo>
                    <a:pt x="108996" y="114466"/>
                    <a:pt x="107726" y="115436"/>
                    <a:pt x="106479" y="115436"/>
                  </a:cubicBezTo>
                  <a:lnTo>
                    <a:pt x="106387" y="115436"/>
                  </a:lnTo>
                  <a:cubicBezTo>
                    <a:pt x="105994" y="115436"/>
                    <a:pt x="105625" y="115228"/>
                    <a:pt x="105232" y="115044"/>
                  </a:cubicBezTo>
                  <a:cubicBezTo>
                    <a:pt x="104470" y="114559"/>
                    <a:pt x="103986" y="113612"/>
                    <a:pt x="103986" y="111973"/>
                  </a:cubicBezTo>
                  <a:cubicBezTo>
                    <a:pt x="103986" y="108995"/>
                    <a:pt x="106110" y="107448"/>
                    <a:pt x="108211" y="107355"/>
                  </a:cubicBezTo>
                  <a:lnTo>
                    <a:pt x="193148" y="107355"/>
                  </a:lnTo>
                  <a:cubicBezTo>
                    <a:pt x="191902" y="104654"/>
                    <a:pt x="190563" y="101491"/>
                    <a:pt x="189316" y="97913"/>
                  </a:cubicBezTo>
                  <a:cubicBezTo>
                    <a:pt x="179596" y="69354"/>
                    <a:pt x="165651" y="48483"/>
                    <a:pt x="139286" y="34331"/>
                  </a:cubicBezTo>
                  <a:cubicBezTo>
                    <a:pt x="130444" y="29621"/>
                    <a:pt x="125526" y="24427"/>
                    <a:pt x="123033" y="19417"/>
                  </a:cubicBezTo>
                  <a:cubicBezTo>
                    <a:pt x="121878" y="17016"/>
                    <a:pt x="121209" y="14707"/>
                    <a:pt x="121001" y="12491"/>
                  </a:cubicBezTo>
                  <a:cubicBezTo>
                    <a:pt x="120724" y="10182"/>
                    <a:pt x="121001" y="8081"/>
                    <a:pt x="121486" y="6257"/>
                  </a:cubicBezTo>
                  <a:lnTo>
                    <a:pt x="19417" y="6257"/>
                  </a:lnTo>
                  <a:cubicBezTo>
                    <a:pt x="18956" y="3071"/>
                    <a:pt x="16739" y="185"/>
                    <a:pt x="14130" y="0"/>
                  </a:cubicBezTo>
                  <a:close/>
                </a:path>
              </a:pathLst>
            </a:custGeom>
            <a:solidFill>
              <a:schemeClr val="accent2"/>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3"/>
            <p:cNvSpPr/>
            <p:nvPr/>
          </p:nvSpPr>
          <p:spPr>
            <a:xfrm>
              <a:off x="1613525" y="1887250"/>
              <a:ext cx="2633700" cy="365700"/>
            </a:xfrm>
            <a:custGeom>
              <a:rect b="b" l="l" r="r" t="t"/>
              <a:pathLst>
                <a:path extrusionOk="0" h="14628" w="105348">
                  <a:moveTo>
                    <a:pt x="69470" y="0"/>
                  </a:moveTo>
                  <a:lnTo>
                    <a:pt x="1" y="5772"/>
                  </a:lnTo>
                  <a:cubicBezTo>
                    <a:pt x="38657" y="6149"/>
                    <a:pt x="76296" y="14627"/>
                    <a:pt x="95447" y="14627"/>
                  </a:cubicBezTo>
                  <a:cubicBezTo>
                    <a:pt x="99744" y="14627"/>
                    <a:pt x="103110" y="14200"/>
                    <a:pt x="105348" y="13160"/>
                  </a:cubicBezTo>
                  <a:cubicBezTo>
                    <a:pt x="104193" y="10759"/>
                    <a:pt x="103524" y="8450"/>
                    <a:pt x="103316" y="6234"/>
                  </a:cubicBezTo>
                  <a:cubicBezTo>
                    <a:pt x="103039" y="3925"/>
                    <a:pt x="103316" y="1824"/>
                    <a:pt x="1038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3"/>
            <p:cNvSpPr/>
            <p:nvPr/>
          </p:nvSpPr>
          <p:spPr>
            <a:xfrm>
              <a:off x="1479050" y="1887250"/>
              <a:ext cx="2917100" cy="155850"/>
            </a:xfrm>
            <a:custGeom>
              <a:rect b="b" l="l" r="r" t="t"/>
              <a:pathLst>
                <a:path extrusionOk="0" h="6234" w="116684">
                  <a:moveTo>
                    <a:pt x="1732" y="0"/>
                  </a:moveTo>
                  <a:cubicBezTo>
                    <a:pt x="1732" y="0"/>
                    <a:pt x="0" y="2193"/>
                    <a:pt x="1339" y="4618"/>
                  </a:cubicBezTo>
                  <a:cubicBezTo>
                    <a:pt x="1824" y="5656"/>
                    <a:pt x="2702" y="6234"/>
                    <a:pt x="3648" y="6234"/>
                  </a:cubicBezTo>
                  <a:lnTo>
                    <a:pt x="116683" y="6234"/>
                  </a:lnTo>
                  <a:lnTo>
                    <a:pt x="114767" y="0"/>
                  </a:lnTo>
                  <a:close/>
                </a:path>
              </a:pathLst>
            </a:custGeom>
            <a:solidFill>
              <a:schemeClr val="accent5"/>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3"/>
            <p:cNvSpPr/>
            <p:nvPr/>
          </p:nvSpPr>
          <p:spPr>
            <a:xfrm>
              <a:off x="1524650" y="1730825"/>
              <a:ext cx="2974800" cy="312275"/>
            </a:xfrm>
            <a:custGeom>
              <a:rect b="b" l="l" r="r" t="t"/>
              <a:pathLst>
                <a:path extrusionOk="0" h="12491" w="118992">
                  <a:moveTo>
                    <a:pt x="0" y="0"/>
                  </a:moveTo>
                  <a:cubicBezTo>
                    <a:pt x="2609" y="185"/>
                    <a:pt x="4826" y="3071"/>
                    <a:pt x="5287" y="6257"/>
                  </a:cubicBezTo>
                  <a:cubicBezTo>
                    <a:pt x="5403" y="7111"/>
                    <a:pt x="5403" y="7989"/>
                    <a:pt x="5195" y="8843"/>
                  </a:cubicBezTo>
                  <a:cubicBezTo>
                    <a:pt x="4826" y="11336"/>
                    <a:pt x="3463" y="12491"/>
                    <a:pt x="2124" y="12491"/>
                  </a:cubicBezTo>
                  <a:lnTo>
                    <a:pt x="115159" y="12491"/>
                  </a:lnTo>
                  <a:cubicBezTo>
                    <a:pt x="116406" y="12491"/>
                    <a:pt x="117745" y="11336"/>
                    <a:pt x="118230" y="8843"/>
                  </a:cubicBezTo>
                  <a:cubicBezTo>
                    <a:pt x="118992" y="4895"/>
                    <a:pt x="116314" y="185"/>
                    <a:pt x="113035" y="0"/>
                  </a:cubicBezTo>
                  <a:close/>
                </a:path>
              </a:pathLst>
            </a:custGeom>
            <a:solidFill>
              <a:schemeClr val="accent6"/>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3"/>
            <p:cNvSpPr/>
            <p:nvPr/>
          </p:nvSpPr>
          <p:spPr>
            <a:xfrm>
              <a:off x="3771025" y="4414700"/>
              <a:ext cx="3068900" cy="202025"/>
            </a:xfrm>
            <a:custGeom>
              <a:rect b="b" l="l" r="r" t="t"/>
              <a:pathLst>
                <a:path extrusionOk="0" h="8081" w="122756">
                  <a:moveTo>
                    <a:pt x="4226" y="0"/>
                  </a:moveTo>
                  <a:cubicBezTo>
                    <a:pt x="2009" y="93"/>
                    <a:pt x="1" y="1640"/>
                    <a:pt x="1" y="4618"/>
                  </a:cubicBezTo>
                  <a:cubicBezTo>
                    <a:pt x="1" y="7111"/>
                    <a:pt x="1247" y="8081"/>
                    <a:pt x="2494" y="8081"/>
                  </a:cubicBezTo>
                  <a:lnTo>
                    <a:pt x="122455" y="8081"/>
                  </a:lnTo>
                  <a:cubicBezTo>
                    <a:pt x="122640" y="7111"/>
                    <a:pt x="122755" y="6142"/>
                    <a:pt x="122755" y="5195"/>
                  </a:cubicBezTo>
                  <a:cubicBezTo>
                    <a:pt x="122547" y="1824"/>
                    <a:pt x="120054" y="0"/>
                    <a:pt x="1176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3"/>
            <p:cNvSpPr/>
            <p:nvPr/>
          </p:nvSpPr>
          <p:spPr>
            <a:xfrm>
              <a:off x="3833375" y="4556675"/>
              <a:ext cx="2888225" cy="60050"/>
            </a:xfrm>
            <a:custGeom>
              <a:rect b="b" l="l" r="r" t="t"/>
              <a:pathLst>
                <a:path extrusionOk="0" h="2402" w="115529">
                  <a:moveTo>
                    <a:pt x="2517" y="1"/>
                  </a:moveTo>
                  <a:cubicBezTo>
                    <a:pt x="2517" y="1432"/>
                    <a:pt x="1247" y="2402"/>
                    <a:pt x="0" y="2402"/>
                  </a:cubicBezTo>
                  <a:lnTo>
                    <a:pt x="113035" y="2402"/>
                  </a:lnTo>
                  <a:cubicBezTo>
                    <a:pt x="114282" y="2402"/>
                    <a:pt x="115528" y="1432"/>
                    <a:pt x="115528" y="93"/>
                  </a:cubicBezTo>
                  <a:lnTo>
                    <a:pt x="90040" y="93"/>
                  </a:lnTo>
                  <a:lnTo>
                    <a:pt x="7226" y="1"/>
                  </a:lnTo>
                  <a:close/>
                </a:path>
              </a:pathLst>
            </a:custGeom>
            <a:solidFill>
              <a:srgbClr val="FFFFFF"/>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3"/>
            <p:cNvSpPr/>
            <p:nvPr/>
          </p:nvSpPr>
          <p:spPr>
            <a:xfrm>
              <a:off x="3773325" y="4414700"/>
              <a:ext cx="3066600" cy="439825"/>
            </a:xfrm>
            <a:custGeom>
              <a:rect b="b" l="l" r="r" t="t"/>
              <a:pathLst>
                <a:path extrusionOk="0" h="17593" w="122664">
                  <a:moveTo>
                    <a:pt x="4526" y="0"/>
                  </a:moveTo>
                  <a:cubicBezTo>
                    <a:pt x="6927" y="0"/>
                    <a:pt x="9536" y="1824"/>
                    <a:pt x="9628" y="5195"/>
                  </a:cubicBezTo>
                  <a:lnTo>
                    <a:pt x="9628" y="5680"/>
                  </a:lnTo>
                  <a:cubicBezTo>
                    <a:pt x="9628" y="6534"/>
                    <a:pt x="9536" y="7296"/>
                    <a:pt x="9328" y="8081"/>
                  </a:cubicBezTo>
                  <a:cubicBezTo>
                    <a:pt x="8266" y="12975"/>
                    <a:pt x="4134" y="17016"/>
                    <a:pt x="763" y="17501"/>
                  </a:cubicBezTo>
                  <a:cubicBezTo>
                    <a:pt x="578" y="17501"/>
                    <a:pt x="301" y="17593"/>
                    <a:pt x="1" y="17593"/>
                  </a:cubicBezTo>
                  <a:lnTo>
                    <a:pt x="113036" y="17593"/>
                  </a:lnTo>
                  <a:cubicBezTo>
                    <a:pt x="116591" y="17593"/>
                    <a:pt x="121209" y="13368"/>
                    <a:pt x="122363" y="8081"/>
                  </a:cubicBezTo>
                  <a:cubicBezTo>
                    <a:pt x="122455" y="7781"/>
                    <a:pt x="122455" y="7504"/>
                    <a:pt x="122548" y="7204"/>
                  </a:cubicBezTo>
                  <a:cubicBezTo>
                    <a:pt x="122663" y="6534"/>
                    <a:pt x="122663" y="5865"/>
                    <a:pt x="122663" y="5195"/>
                  </a:cubicBezTo>
                  <a:cubicBezTo>
                    <a:pt x="122455" y="2009"/>
                    <a:pt x="120239" y="278"/>
                    <a:pt x="117930" y="0"/>
                  </a:cubicBezTo>
                  <a:close/>
                </a:path>
              </a:pathLst>
            </a:custGeom>
            <a:solidFill>
              <a:schemeClr val="accent6"/>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3"/>
            <p:cNvSpPr/>
            <p:nvPr/>
          </p:nvSpPr>
          <p:spPr>
            <a:xfrm>
              <a:off x="3773325" y="4594775"/>
              <a:ext cx="3063700" cy="259750"/>
            </a:xfrm>
            <a:custGeom>
              <a:rect b="b" l="l" r="r" t="t"/>
              <a:pathLst>
                <a:path extrusionOk="0" h="10390" w="122548">
                  <a:moveTo>
                    <a:pt x="122548" y="1"/>
                  </a:moveTo>
                  <a:lnTo>
                    <a:pt x="122548" y="1"/>
                  </a:lnTo>
                  <a:cubicBezTo>
                    <a:pt x="99644" y="8013"/>
                    <a:pt x="51114" y="10300"/>
                    <a:pt x="3624" y="10300"/>
                  </a:cubicBezTo>
                  <a:cubicBezTo>
                    <a:pt x="2669" y="10300"/>
                    <a:pt x="1716" y="10299"/>
                    <a:pt x="763" y="10298"/>
                  </a:cubicBezTo>
                  <a:lnTo>
                    <a:pt x="1" y="10390"/>
                  </a:lnTo>
                  <a:lnTo>
                    <a:pt x="113036" y="10390"/>
                  </a:lnTo>
                  <a:cubicBezTo>
                    <a:pt x="116591" y="10390"/>
                    <a:pt x="121209" y="6165"/>
                    <a:pt x="122363" y="878"/>
                  </a:cubicBezTo>
                  <a:cubicBezTo>
                    <a:pt x="122455" y="578"/>
                    <a:pt x="122455" y="301"/>
                    <a:pt x="122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3"/>
            <p:cNvSpPr/>
            <p:nvPr/>
          </p:nvSpPr>
          <p:spPr>
            <a:xfrm>
              <a:off x="2008325" y="2409000"/>
              <a:ext cx="2082475" cy="25"/>
            </a:xfrm>
            <a:custGeom>
              <a:rect b="b" l="l" r="r" t="t"/>
              <a:pathLst>
                <a:path extrusionOk="0" fill="none" h="1" w="83299">
                  <a:moveTo>
                    <a:pt x="0" y="1"/>
                  </a:moveTo>
                  <a:lnTo>
                    <a:pt x="83299"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3"/>
            <p:cNvSpPr/>
            <p:nvPr/>
          </p:nvSpPr>
          <p:spPr>
            <a:xfrm>
              <a:off x="2311350" y="2613325"/>
              <a:ext cx="2082475" cy="25"/>
            </a:xfrm>
            <a:custGeom>
              <a:rect b="b" l="l" r="r" t="t"/>
              <a:pathLst>
                <a:path extrusionOk="0" fill="none" h="1" w="83299">
                  <a:moveTo>
                    <a:pt x="0" y="1"/>
                  </a:moveTo>
                  <a:lnTo>
                    <a:pt x="83299"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3"/>
            <p:cNvSpPr/>
            <p:nvPr/>
          </p:nvSpPr>
          <p:spPr>
            <a:xfrm>
              <a:off x="2643225" y="2815350"/>
              <a:ext cx="2082475" cy="25"/>
            </a:xfrm>
            <a:custGeom>
              <a:rect b="b" l="l" r="r" t="t"/>
              <a:pathLst>
                <a:path extrusionOk="0" fill="none" h="1" w="83299">
                  <a:moveTo>
                    <a:pt x="0" y="0"/>
                  </a:moveTo>
                  <a:lnTo>
                    <a:pt x="83299"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3"/>
            <p:cNvSpPr/>
            <p:nvPr/>
          </p:nvSpPr>
          <p:spPr>
            <a:xfrm>
              <a:off x="2852150" y="3017350"/>
              <a:ext cx="2080200" cy="25"/>
            </a:xfrm>
            <a:custGeom>
              <a:rect b="b" l="l" r="r" t="t"/>
              <a:pathLst>
                <a:path extrusionOk="0" fill="none" h="1" w="83208">
                  <a:moveTo>
                    <a:pt x="1" y="1"/>
                  </a:moveTo>
                  <a:lnTo>
                    <a:pt x="83207"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3"/>
            <p:cNvSpPr/>
            <p:nvPr/>
          </p:nvSpPr>
          <p:spPr>
            <a:xfrm>
              <a:off x="3013200" y="3221675"/>
              <a:ext cx="2080750" cy="25"/>
            </a:xfrm>
            <a:custGeom>
              <a:rect b="b" l="l" r="r" t="t"/>
              <a:pathLst>
                <a:path extrusionOk="0" fill="none" h="1" w="83230">
                  <a:moveTo>
                    <a:pt x="0" y="0"/>
                  </a:moveTo>
                  <a:lnTo>
                    <a:pt x="83229" y="0"/>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3"/>
            <p:cNvSpPr/>
            <p:nvPr/>
          </p:nvSpPr>
          <p:spPr>
            <a:xfrm>
              <a:off x="4612550" y="3423675"/>
              <a:ext cx="615875" cy="25"/>
            </a:xfrm>
            <a:custGeom>
              <a:rect b="b" l="l" r="r" t="t"/>
              <a:pathLst>
                <a:path extrusionOk="0" fill="none" h="1" w="24635">
                  <a:moveTo>
                    <a:pt x="1" y="1"/>
                  </a:moveTo>
                  <a:lnTo>
                    <a:pt x="24635" y="1"/>
                  </a:lnTo>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3"/>
            <p:cNvSpPr/>
            <p:nvPr/>
          </p:nvSpPr>
          <p:spPr>
            <a:xfrm>
              <a:off x="6541500" y="4854500"/>
              <a:ext cx="57725" cy="25"/>
            </a:xfrm>
            <a:custGeom>
              <a:rect b="b" l="l" r="r" t="t"/>
              <a:pathLst>
                <a:path extrusionOk="0" h="1" w="2309">
                  <a:moveTo>
                    <a:pt x="2309" y="1"/>
                  </a:moveTo>
                  <a:lnTo>
                    <a:pt x="0" y="1"/>
                  </a:lnTo>
                  <a:close/>
                </a:path>
              </a:pathLst>
            </a:custGeom>
            <a:solidFill>
              <a:srgbClr val="FFFFFF"/>
            </a:solidFill>
            <a:ln cap="flat" cmpd="sng" w="19050">
              <a:solidFill>
                <a:srgbClr val="231F20"/>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3"/>
            <p:cNvSpPr/>
            <p:nvPr/>
          </p:nvSpPr>
          <p:spPr>
            <a:xfrm>
              <a:off x="250225" y="4854500"/>
              <a:ext cx="7125900" cy="25"/>
            </a:xfrm>
            <a:custGeom>
              <a:rect b="b" l="l" r="r" t="t"/>
              <a:pathLst>
                <a:path extrusionOk="0" fill="none" h="1" w="285036">
                  <a:moveTo>
                    <a:pt x="285035" y="1"/>
                  </a:moveTo>
                  <a:lnTo>
                    <a:pt x="1" y="1"/>
                  </a:lnTo>
                </a:path>
              </a:pathLst>
            </a:custGeom>
            <a:noFill/>
            <a:ln cap="flat" cmpd="sng" w="19050">
              <a:solidFill>
                <a:schemeClr val="accent5"/>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40" name="Shape 540"/>
        <p:cNvGrpSpPr/>
        <p:nvPr/>
      </p:nvGrpSpPr>
      <p:grpSpPr>
        <a:xfrm>
          <a:off x="0" y="0"/>
          <a:ext cx="0" cy="0"/>
          <a:chOff x="0" y="0"/>
          <a:chExt cx="0" cy="0"/>
        </a:xfrm>
      </p:grpSpPr>
      <p:sp>
        <p:nvSpPr>
          <p:cNvPr id="541" name="Google Shape;541;p26"/>
          <p:cNvSpPr txBox="1"/>
          <p:nvPr>
            <p:ph type="ctrTitle"/>
          </p:nvPr>
        </p:nvSpPr>
        <p:spPr>
          <a:xfrm>
            <a:off x="4930920" y="1509050"/>
            <a:ext cx="3441000" cy="42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App Idea</a:t>
            </a:r>
            <a:endParaRPr/>
          </a:p>
        </p:txBody>
      </p:sp>
      <p:grpSp>
        <p:nvGrpSpPr>
          <p:cNvPr id="542" name="Google Shape;542;p26"/>
          <p:cNvGrpSpPr/>
          <p:nvPr/>
        </p:nvGrpSpPr>
        <p:grpSpPr>
          <a:xfrm>
            <a:off x="871286" y="1178546"/>
            <a:ext cx="3487507" cy="2665645"/>
            <a:chOff x="871286" y="1178546"/>
            <a:chExt cx="3487507" cy="2665645"/>
          </a:xfrm>
        </p:grpSpPr>
        <p:sp>
          <p:nvSpPr>
            <p:cNvPr id="543" name="Google Shape;543;p26"/>
            <p:cNvSpPr/>
            <p:nvPr/>
          </p:nvSpPr>
          <p:spPr>
            <a:xfrm>
              <a:off x="3724729" y="1676469"/>
              <a:ext cx="250882" cy="217694"/>
            </a:xfrm>
            <a:custGeom>
              <a:rect b="b" l="l" r="r" t="t"/>
              <a:pathLst>
                <a:path extrusionOk="0" h="11505" w="13259">
                  <a:moveTo>
                    <a:pt x="6567" y="1"/>
                  </a:moveTo>
                  <a:lnTo>
                    <a:pt x="1" y="11505"/>
                  </a:lnTo>
                  <a:lnTo>
                    <a:pt x="13259" y="11505"/>
                  </a:lnTo>
                  <a:lnTo>
                    <a:pt x="6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1017834" y="2858259"/>
              <a:ext cx="100550" cy="102934"/>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871286" y="2075773"/>
              <a:ext cx="215328" cy="853632"/>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3817672" y="1437470"/>
              <a:ext cx="541122" cy="112820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3789706" y="1403789"/>
              <a:ext cx="81098" cy="79225"/>
            </a:xfrm>
            <a:custGeom>
              <a:rect b="b" l="l" r="r" t="t"/>
              <a:pathLst>
                <a:path extrusionOk="0" h="4187" w="4286">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1051023" y="2188640"/>
              <a:ext cx="67361" cy="51240"/>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1713054" y="3158451"/>
              <a:ext cx="65450" cy="51694"/>
            </a:xfrm>
            <a:custGeom>
              <a:rect b="b" l="l" r="r" t="t"/>
              <a:pathLst>
                <a:path extrusionOk="0" h="2732" w="3459">
                  <a:moveTo>
                    <a:pt x="1679" y="0"/>
                  </a:moveTo>
                  <a:cubicBezTo>
                    <a:pt x="0" y="0"/>
                    <a:pt x="0" y="2732"/>
                    <a:pt x="1679" y="2732"/>
                  </a:cubicBezTo>
                  <a:cubicBezTo>
                    <a:pt x="3459" y="2732"/>
                    <a:pt x="3459" y="0"/>
                    <a:pt x="1679" y="0"/>
                  </a:cubicBezTo>
                  <a:close/>
                </a:path>
              </a:pathLst>
            </a:custGeom>
            <a:solidFill>
              <a:srgbClr val="C42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3985564" y="1615295"/>
              <a:ext cx="39376" cy="29896"/>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3303608" y="2710292"/>
              <a:ext cx="67361" cy="51240"/>
            </a:xfrm>
            <a:custGeom>
              <a:rect b="b" l="l" r="r" t="t"/>
              <a:pathLst>
                <a:path extrusionOk="0" h="2708" w="3560">
                  <a:moveTo>
                    <a:pt x="1780" y="1"/>
                  </a:moveTo>
                  <a:cubicBezTo>
                    <a:pt x="1" y="1"/>
                    <a:pt x="1" y="2708"/>
                    <a:pt x="1780" y="2708"/>
                  </a:cubicBezTo>
                  <a:cubicBezTo>
                    <a:pt x="3560" y="2708"/>
                    <a:pt x="3560" y="1"/>
                    <a:pt x="1780" y="1"/>
                  </a:cubicBezTo>
                  <a:close/>
                </a:path>
              </a:pathLst>
            </a:custGeom>
            <a:solidFill>
              <a:srgbClr val="C42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2205301" y="3646895"/>
              <a:ext cx="750717" cy="156047"/>
            </a:xfrm>
            <a:custGeom>
              <a:rect b="b" l="l" r="r" t="t"/>
              <a:pathLst>
                <a:path extrusionOk="0" h="8247" w="39675">
                  <a:moveTo>
                    <a:pt x="3960" y="1"/>
                  </a:moveTo>
                  <a:cubicBezTo>
                    <a:pt x="4913" y="5515"/>
                    <a:pt x="0" y="8246"/>
                    <a:pt x="0" y="8246"/>
                  </a:cubicBezTo>
                  <a:lnTo>
                    <a:pt x="39675" y="8246"/>
                  </a:lnTo>
                  <a:cubicBezTo>
                    <a:pt x="35189" y="5114"/>
                    <a:pt x="36016" y="1"/>
                    <a:pt x="36016" y="1"/>
                  </a:cubicBezTo>
                  <a:close/>
                </a:path>
              </a:pathLst>
            </a:custGeom>
            <a:solidFill>
              <a:schemeClr val="accen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2189179" y="3642637"/>
              <a:ext cx="778702" cy="164089"/>
            </a:xfrm>
            <a:custGeom>
              <a:rect b="b" l="l" r="r" t="t"/>
              <a:pathLst>
                <a:path extrusionOk="0" h="8672" w="41154">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2147911" y="3798646"/>
              <a:ext cx="873556" cy="41760"/>
            </a:xfrm>
            <a:custGeom>
              <a:rect b="b" l="l" r="r" t="t"/>
              <a:pathLst>
                <a:path extrusionOk="0" h="2207" w="46167">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2144127" y="3794862"/>
              <a:ext cx="881125" cy="49329"/>
            </a:xfrm>
            <a:custGeom>
              <a:rect b="b" l="l" r="r" t="t"/>
              <a:pathLst>
                <a:path extrusionOk="0" h="2607" w="46567">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1302359" y="1826802"/>
              <a:ext cx="2564660" cy="1849516"/>
            </a:xfrm>
            <a:custGeom>
              <a:rect b="b" l="l" r="r" t="t"/>
              <a:pathLst>
                <a:path extrusionOk="0" h="97746" w="135541">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1298102" y="1823017"/>
              <a:ext cx="2572702" cy="1857104"/>
            </a:xfrm>
            <a:custGeom>
              <a:rect b="b" l="l" r="r" t="t"/>
              <a:pathLst>
                <a:path extrusionOk="0" h="98147" w="135966">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1302359" y="1826802"/>
              <a:ext cx="2564660" cy="1574944"/>
            </a:xfrm>
            <a:custGeom>
              <a:rect b="b" l="l" r="r" t="t"/>
              <a:pathLst>
                <a:path extrusionOk="0" h="83235" w="135541">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1298102" y="1823017"/>
              <a:ext cx="2572702" cy="1582513"/>
            </a:xfrm>
            <a:custGeom>
              <a:rect b="b" l="l" r="r" t="t"/>
              <a:pathLst>
                <a:path extrusionOk="0" h="83635" w="135966">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1402909" y="1925440"/>
              <a:ext cx="2363107" cy="1365803"/>
            </a:xfrm>
            <a:custGeom>
              <a:rect b="b" l="l" r="r" t="t"/>
              <a:pathLst>
                <a:path extrusionOk="0" h="72182" w="124889">
                  <a:moveTo>
                    <a:pt x="0" y="1"/>
                  </a:moveTo>
                  <a:lnTo>
                    <a:pt x="0" y="72182"/>
                  </a:lnTo>
                  <a:lnTo>
                    <a:pt x="124888" y="72182"/>
                  </a:lnTo>
                  <a:lnTo>
                    <a:pt x="124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1399106" y="1921656"/>
              <a:ext cx="2371167" cy="1373391"/>
            </a:xfrm>
            <a:custGeom>
              <a:rect b="b" l="l" r="r" t="t"/>
              <a:pathLst>
                <a:path extrusionOk="0" h="72583" w="125315">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2529202" y="3482825"/>
              <a:ext cx="110502" cy="108610"/>
            </a:xfrm>
            <a:custGeom>
              <a:rect b="b" l="l" r="r" t="t"/>
              <a:pathLst>
                <a:path extrusionOk="0" h="5740" w="584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chemeClr val="accent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3092575" y="2260259"/>
              <a:ext cx="1057077" cy="141212"/>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1472143" y="2129359"/>
              <a:ext cx="420666" cy="359493"/>
            </a:xfrm>
            <a:custGeom>
              <a:rect b="b" l="l" r="r" t="t"/>
              <a:pathLst>
                <a:path extrusionOk="0" h="18999" w="22232">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1754776" y="2239861"/>
              <a:ext cx="53132" cy="53132"/>
            </a:xfrm>
            <a:custGeom>
              <a:rect b="b" l="l" r="r" t="t"/>
              <a:pathLst>
                <a:path extrusionOk="0" h="2808" w="2808">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1655664" y="2239861"/>
              <a:ext cx="53605" cy="53132"/>
            </a:xfrm>
            <a:custGeom>
              <a:rect b="b" l="l" r="r" t="t"/>
              <a:pathLst>
                <a:path extrusionOk="0" h="2808" w="2833">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1557026" y="2239861"/>
              <a:ext cx="53605" cy="53132"/>
            </a:xfrm>
            <a:custGeom>
              <a:rect b="b" l="l" r="r" t="t"/>
              <a:pathLst>
                <a:path extrusionOk="0" h="2808" w="2833">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1995687" y="1569770"/>
              <a:ext cx="1177533" cy="1549324"/>
            </a:xfrm>
            <a:custGeom>
              <a:rect b="b" l="l" r="r" t="t"/>
              <a:pathLst>
                <a:path extrusionOk="0" h="81881" w="62232">
                  <a:moveTo>
                    <a:pt x="1" y="1"/>
                  </a:moveTo>
                  <a:lnTo>
                    <a:pt x="1" y="81881"/>
                  </a:lnTo>
                  <a:lnTo>
                    <a:pt x="53585" y="81881"/>
                  </a:lnTo>
                  <a:lnTo>
                    <a:pt x="62232" y="73209"/>
                  </a:lnTo>
                  <a:lnTo>
                    <a:pt x="622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1991902" y="1565986"/>
              <a:ext cx="1185593" cy="1556912"/>
            </a:xfrm>
            <a:custGeom>
              <a:rect b="b" l="l" r="r" t="t"/>
              <a:pathLst>
                <a:path extrusionOk="0" h="82282" w="62658">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2043104" y="1615295"/>
              <a:ext cx="1082697" cy="1456381"/>
            </a:xfrm>
            <a:custGeom>
              <a:rect b="b" l="l" r="r" t="t"/>
              <a:pathLst>
                <a:path extrusionOk="0" h="76969" w="5722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3009585" y="2955005"/>
              <a:ext cx="163634" cy="164089"/>
            </a:xfrm>
            <a:custGeom>
              <a:rect b="b" l="l" r="r" t="t"/>
              <a:pathLst>
                <a:path extrusionOk="0" h="8672" w="8648">
                  <a:moveTo>
                    <a:pt x="1" y="0"/>
                  </a:moveTo>
                  <a:lnTo>
                    <a:pt x="1" y="8672"/>
                  </a:lnTo>
                  <a:lnTo>
                    <a:pt x="8648" y="0"/>
                  </a:lnTo>
                  <a:close/>
                </a:path>
              </a:pathLst>
            </a:custGeom>
            <a:solidFill>
              <a:srgbClr val="2A4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3005327" y="2951202"/>
              <a:ext cx="172168" cy="171222"/>
            </a:xfrm>
            <a:custGeom>
              <a:rect b="b" l="l" r="r" t="t"/>
              <a:pathLst>
                <a:path extrusionOk="0" h="9049" w="9099">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3009585" y="2955005"/>
              <a:ext cx="163634" cy="164089"/>
            </a:xfrm>
            <a:custGeom>
              <a:rect b="b" l="l" r="r" t="t"/>
              <a:pathLst>
                <a:path extrusionOk="0" h="8672" w="8648">
                  <a:moveTo>
                    <a:pt x="1" y="0"/>
                  </a:moveTo>
                  <a:lnTo>
                    <a:pt x="1" y="8672"/>
                  </a:lnTo>
                  <a:lnTo>
                    <a:pt x="86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3005327" y="2951202"/>
              <a:ext cx="172168" cy="171222"/>
            </a:xfrm>
            <a:custGeom>
              <a:rect b="b" l="l" r="r" t="t"/>
              <a:pathLst>
                <a:path extrusionOk="0" h="9049" w="9099">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2163560" y="2208092"/>
              <a:ext cx="841787" cy="8080"/>
            </a:xfrm>
            <a:custGeom>
              <a:rect b="b" l="l" r="r" t="t"/>
              <a:pathLst>
                <a:path extrusionOk="0" h="427" w="44488">
                  <a:moveTo>
                    <a:pt x="1" y="0"/>
                  </a:moveTo>
                  <a:lnTo>
                    <a:pt x="1" y="426"/>
                  </a:lnTo>
                  <a:lnTo>
                    <a:pt x="44487" y="426"/>
                  </a:lnTo>
                  <a:lnTo>
                    <a:pt x="444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2163560" y="2281111"/>
              <a:ext cx="841787" cy="8098"/>
            </a:xfrm>
            <a:custGeom>
              <a:rect b="b" l="l" r="r" t="t"/>
              <a:pathLst>
                <a:path extrusionOk="0" h="428" w="44488">
                  <a:moveTo>
                    <a:pt x="1" y="1"/>
                  </a:moveTo>
                  <a:lnTo>
                    <a:pt x="1" y="427"/>
                  </a:lnTo>
                  <a:lnTo>
                    <a:pt x="44487" y="427"/>
                  </a:lnTo>
                  <a:lnTo>
                    <a:pt x="444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2163560" y="2133162"/>
              <a:ext cx="841787" cy="8080"/>
            </a:xfrm>
            <a:custGeom>
              <a:rect b="b" l="l" r="r" t="t"/>
              <a:pathLst>
                <a:path extrusionOk="0" h="427" w="44488">
                  <a:moveTo>
                    <a:pt x="1" y="0"/>
                  </a:moveTo>
                  <a:lnTo>
                    <a:pt x="1" y="426"/>
                  </a:lnTo>
                  <a:lnTo>
                    <a:pt x="44487" y="426"/>
                  </a:lnTo>
                  <a:lnTo>
                    <a:pt x="444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2163560" y="2354621"/>
              <a:ext cx="841787" cy="7607"/>
            </a:xfrm>
            <a:custGeom>
              <a:rect b="b" l="l" r="r" t="t"/>
              <a:pathLst>
                <a:path extrusionOk="0" h="402" w="44488">
                  <a:moveTo>
                    <a:pt x="1" y="1"/>
                  </a:moveTo>
                  <a:lnTo>
                    <a:pt x="1" y="402"/>
                  </a:lnTo>
                  <a:lnTo>
                    <a:pt x="44487" y="402"/>
                  </a:lnTo>
                  <a:lnTo>
                    <a:pt x="444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2163560" y="2429551"/>
              <a:ext cx="841787" cy="8080"/>
            </a:xfrm>
            <a:custGeom>
              <a:rect b="b" l="l" r="r" t="t"/>
              <a:pathLst>
                <a:path extrusionOk="0" h="427" w="44488">
                  <a:moveTo>
                    <a:pt x="1" y="1"/>
                  </a:moveTo>
                  <a:lnTo>
                    <a:pt x="1" y="427"/>
                  </a:lnTo>
                  <a:lnTo>
                    <a:pt x="44487" y="427"/>
                  </a:lnTo>
                  <a:lnTo>
                    <a:pt x="444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2288291" y="2502589"/>
              <a:ext cx="592797" cy="8080"/>
            </a:xfrm>
            <a:custGeom>
              <a:rect b="b" l="l" r="r" t="t"/>
              <a:pathLst>
                <a:path extrusionOk="0" h="427" w="31329">
                  <a:moveTo>
                    <a:pt x="0" y="0"/>
                  </a:moveTo>
                  <a:lnTo>
                    <a:pt x="0" y="426"/>
                  </a:lnTo>
                  <a:lnTo>
                    <a:pt x="31329" y="426"/>
                  </a:lnTo>
                  <a:lnTo>
                    <a:pt x="313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2163560" y="1735751"/>
              <a:ext cx="399323" cy="8080"/>
            </a:xfrm>
            <a:custGeom>
              <a:rect b="b" l="l" r="r" t="t"/>
              <a:pathLst>
                <a:path extrusionOk="0" h="427" w="21104">
                  <a:moveTo>
                    <a:pt x="1" y="1"/>
                  </a:moveTo>
                  <a:lnTo>
                    <a:pt x="1" y="427"/>
                  </a:lnTo>
                  <a:lnTo>
                    <a:pt x="21104" y="427"/>
                  </a:lnTo>
                  <a:lnTo>
                    <a:pt x="211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2163560" y="1787445"/>
              <a:ext cx="316332" cy="7607"/>
            </a:xfrm>
            <a:custGeom>
              <a:rect b="b" l="l" r="r" t="t"/>
              <a:pathLst>
                <a:path extrusionOk="0" h="402" w="16718">
                  <a:moveTo>
                    <a:pt x="1" y="1"/>
                  </a:moveTo>
                  <a:lnTo>
                    <a:pt x="1" y="402"/>
                  </a:lnTo>
                  <a:lnTo>
                    <a:pt x="16718" y="402"/>
                  </a:lnTo>
                  <a:lnTo>
                    <a:pt x="16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2456164" y="2808930"/>
              <a:ext cx="147986" cy="179756"/>
            </a:xfrm>
            <a:custGeom>
              <a:rect b="b" l="l" r="r" t="t"/>
              <a:pathLst>
                <a:path extrusionOk="0" h="9500" w="7821">
                  <a:moveTo>
                    <a:pt x="3033" y="1"/>
                  </a:moveTo>
                  <a:lnTo>
                    <a:pt x="1" y="7620"/>
                  </a:lnTo>
                  <a:lnTo>
                    <a:pt x="2808" y="7520"/>
                  </a:lnTo>
                  <a:lnTo>
                    <a:pt x="4687" y="9500"/>
                  </a:lnTo>
                  <a:lnTo>
                    <a:pt x="7820" y="1881"/>
                  </a:lnTo>
                  <a:lnTo>
                    <a:pt x="30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2449996" y="2802781"/>
              <a:ext cx="160323" cy="193966"/>
            </a:xfrm>
            <a:custGeom>
              <a:rect b="b" l="l" r="r" t="t"/>
              <a:pathLst>
                <a:path extrusionOk="0" h="10251" w="8473">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2564774" y="2808930"/>
              <a:ext cx="148440" cy="179756"/>
            </a:xfrm>
            <a:custGeom>
              <a:rect b="b" l="l" r="r" t="t"/>
              <a:pathLst>
                <a:path extrusionOk="0" h="9500" w="7845">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2559079" y="2802781"/>
              <a:ext cx="159831" cy="193966"/>
            </a:xfrm>
            <a:custGeom>
              <a:rect b="b" l="l" r="r" t="t"/>
              <a:pathLst>
                <a:path extrusionOk="0" h="10251" w="8447">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2436258" y="2595532"/>
              <a:ext cx="296408" cy="300211"/>
            </a:xfrm>
            <a:custGeom>
              <a:rect b="b" l="l" r="r" t="t"/>
              <a:pathLst>
                <a:path extrusionOk="0" h="15866" w="15665">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2432455" y="2591747"/>
              <a:ext cx="304468" cy="310164"/>
            </a:xfrm>
            <a:custGeom>
              <a:rect b="b" l="l" r="r" t="t"/>
              <a:pathLst>
                <a:path extrusionOk="0" h="16392" w="16091">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2479873" y="2642949"/>
              <a:ext cx="209633" cy="207268"/>
            </a:xfrm>
            <a:custGeom>
              <a:rect b="b" l="l" r="r" t="t"/>
              <a:pathLst>
                <a:path extrusionOk="0" h="10954" w="11079">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2163560" y="2870104"/>
              <a:ext cx="182121" cy="8098"/>
            </a:xfrm>
            <a:custGeom>
              <a:rect b="b" l="l" r="r" t="t"/>
              <a:pathLst>
                <a:path extrusionOk="0" h="428" w="9625">
                  <a:moveTo>
                    <a:pt x="1" y="1"/>
                  </a:moveTo>
                  <a:lnTo>
                    <a:pt x="1" y="427"/>
                  </a:lnTo>
                  <a:lnTo>
                    <a:pt x="9625" y="427"/>
                  </a:lnTo>
                  <a:lnTo>
                    <a:pt x="96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2827483" y="2870104"/>
              <a:ext cx="182121" cy="8098"/>
            </a:xfrm>
            <a:custGeom>
              <a:rect b="b" l="l" r="r" t="t"/>
              <a:pathLst>
                <a:path extrusionOk="0" h="428" w="9625">
                  <a:moveTo>
                    <a:pt x="1" y="1"/>
                  </a:moveTo>
                  <a:lnTo>
                    <a:pt x="1" y="427"/>
                  </a:lnTo>
                  <a:lnTo>
                    <a:pt x="9625" y="427"/>
                  </a:lnTo>
                  <a:lnTo>
                    <a:pt x="96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3250495" y="1182803"/>
              <a:ext cx="454328" cy="454328"/>
            </a:xfrm>
            <a:custGeom>
              <a:rect b="b" l="l" r="r" t="t"/>
              <a:pathLst>
                <a:path extrusionOk="0" h="24011" w="24011">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3246711" y="1178546"/>
              <a:ext cx="462389" cy="462389"/>
            </a:xfrm>
            <a:custGeom>
              <a:rect b="b" l="l" r="r" t="t"/>
              <a:pathLst>
                <a:path extrusionOk="0" h="24437" w="24437">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3379011" y="1240192"/>
              <a:ext cx="106718" cy="242159"/>
            </a:xfrm>
            <a:custGeom>
              <a:rect b="b" l="l" r="r" t="t"/>
              <a:pathLst>
                <a:path extrusionOk="0" h="12798" w="564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2432455" y="1340723"/>
              <a:ext cx="53132" cy="138488"/>
            </a:xfrm>
            <a:custGeom>
              <a:rect b="b" l="l" r="r" t="t"/>
              <a:pathLst>
                <a:path extrusionOk="0" h="7319" w="2808">
                  <a:moveTo>
                    <a:pt x="301" y="0"/>
                  </a:moveTo>
                  <a:lnTo>
                    <a:pt x="1" y="101"/>
                  </a:lnTo>
                  <a:cubicBezTo>
                    <a:pt x="727" y="2507"/>
                    <a:pt x="1554" y="4913"/>
                    <a:pt x="2407" y="7319"/>
                  </a:cubicBezTo>
                  <a:lnTo>
                    <a:pt x="2808" y="7219"/>
                  </a:lnTo>
                  <a:cubicBezTo>
                    <a:pt x="1980" y="4813"/>
                    <a:pt x="1153" y="2407"/>
                    <a:pt x="3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2683319" y="1340723"/>
              <a:ext cx="53605" cy="138488"/>
            </a:xfrm>
            <a:custGeom>
              <a:rect b="b" l="l" r="r" t="t"/>
              <a:pathLst>
                <a:path extrusionOk="0" h="7319" w="2833">
                  <a:moveTo>
                    <a:pt x="2507" y="0"/>
                  </a:moveTo>
                  <a:cubicBezTo>
                    <a:pt x="1680" y="2407"/>
                    <a:pt x="828" y="4813"/>
                    <a:pt x="1" y="7219"/>
                  </a:cubicBezTo>
                  <a:lnTo>
                    <a:pt x="427" y="7319"/>
                  </a:lnTo>
                  <a:cubicBezTo>
                    <a:pt x="1254" y="4913"/>
                    <a:pt x="2081" y="2507"/>
                    <a:pt x="2833" y="101"/>
                  </a:cubicBezTo>
                  <a:lnTo>
                    <a:pt x="250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2580423" y="1350676"/>
              <a:ext cx="8080" cy="118582"/>
            </a:xfrm>
            <a:custGeom>
              <a:rect b="b" l="l" r="r" t="t"/>
              <a:pathLst>
                <a:path extrusionOk="0" h="6267" w="427">
                  <a:moveTo>
                    <a:pt x="0" y="1"/>
                  </a:moveTo>
                  <a:lnTo>
                    <a:pt x="0" y="6266"/>
                  </a:lnTo>
                  <a:lnTo>
                    <a:pt x="426" y="6266"/>
                  </a:lnTo>
                  <a:lnTo>
                    <a:pt x="426"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1193295" y="2773376"/>
              <a:ext cx="551547" cy="8080"/>
            </a:xfrm>
            <a:custGeom>
              <a:rect b="b" l="l" r="r" t="t"/>
              <a:pathLst>
                <a:path extrusionOk="0" h="427" w="29149">
                  <a:moveTo>
                    <a:pt x="0" y="0"/>
                  </a:moveTo>
                  <a:lnTo>
                    <a:pt x="0" y="426"/>
                  </a:lnTo>
                  <a:lnTo>
                    <a:pt x="29148" y="426"/>
                  </a:lnTo>
                  <a:lnTo>
                    <a:pt x="29148"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1612504" y="2717879"/>
              <a:ext cx="270807" cy="8080"/>
            </a:xfrm>
            <a:custGeom>
              <a:rect b="b" l="l" r="r" t="t"/>
              <a:pathLst>
                <a:path extrusionOk="0" h="427" w="14312">
                  <a:moveTo>
                    <a:pt x="1" y="1"/>
                  </a:moveTo>
                  <a:lnTo>
                    <a:pt x="1" y="427"/>
                  </a:lnTo>
                  <a:lnTo>
                    <a:pt x="14312" y="427"/>
                  </a:lnTo>
                  <a:lnTo>
                    <a:pt x="14312"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3462001" y="2101393"/>
              <a:ext cx="618416" cy="8080"/>
            </a:xfrm>
            <a:custGeom>
              <a:rect b="b" l="l" r="r" t="t"/>
              <a:pathLst>
                <a:path extrusionOk="0" h="427" w="32683">
                  <a:moveTo>
                    <a:pt x="1" y="0"/>
                  </a:moveTo>
                  <a:lnTo>
                    <a:pt x="1" y="426"/>
                  </a:lnTo>
                  <a:lnTo>
                    <a:pt x="32683" y="426"/>
                  </a:lnTo>
                  <a:lnTo>
                    <a:pt x="32683" y="0"/>
                  </a:lnTo>
                  <a:close/>
                </a:path>
              </a:pathLst>
            </a:custGeom>
            <a:solidFill>
              <a:srgbClr val="BEBAC6"/>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3333486" y="2046369"/>
              <a:ext cx="357600" cy="7607"/>
            </a:xfrm>
            <a:custGeom>
              <a:rect b="b" l="l" r="r" t="t"/>
              <a:pathLst>
                <a:path extrusionOk="0" h="402" w="18899">
                  <a:moveTo>
                    <a:pt x="1" y="1"/>
                  </a:moveTo>
                  <a:lnTo>
                    <a:pt x="1" y="402"/>
                  </a:lnTo>
                  <a:lnTo>
                    <a:pt x="18898" y="402"/>
                  </a:lnTo>
                  <a:lnTo>
                    <a:pt x="18898" y="1"/>
                  </a:lnTo>
                  <a:close/>
                </a:path>
              </a:pathLst>
            </a:custGeom>
            <a:solidFill>
              <a:srgbClr val="BEBAC6"/>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26"/>
            <p:cNvGrpSpPr/>
            <p:nvPr/>
          </p:nvGrpSpPr>
          <p:grpSpPr>
            <a:xfrm flipH="1">
              <a:off x="936623" y="1445473"/>
              <a:ext cx="734772" cy="588731"/>
              <a:chOff x="10049025" y="922900"/>
              <a:chExt cx="537625" cy="430800"/>
            </a:xfrm>
          </p:grpSpPr>
          <p:sp>
            <p:nvSpPr>
              <p:cNvPr id="603" name="Google Shape;603;p26"/>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5" name="Google Shape;635;p26"/>
          <p:cNvSpPr txBox="1"/>
          <p:nvPr>
            <p:ph idx="1" type="subTitle"/>
          </p:nvPr>
        </p:nvSpPr>
        <p:spPr>
          <a:xfrm>
            <a:off x="4854725" y="2433425"/>
            <a:ext cx="3654900" cy="122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latin typeface="Arial"/>
                <a:ea typeface="Arial"/>
                <a:cs typeface="Arial"/>
                <a:sym typeface="Arial"/>
              </a:rPr>
              <a:t>Create a course-reviewing platform that fulfills student needs.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2"/>
        </a:solidFill>
      </p:bgPr>
    </p:bg>
    <p:spTree>
      <p:nvGrpSpPr>
        <p:cNvPr id="2371" name="Shape 2371"/>
        <p:cNvGrpSpPr/>
        <p:nvPr/>
      </p:nvGrpSpPr>
      <p:grpSpPr>
        <a:xfrm>
          <a:off x="0" y="0"/>
          <a:ext cx="0" cy="0"/>
          <a:chOff x="0" y="0"/>
          <a:chExt cx="0" cy="0"/>
        </a:xfrm>
      </p:grpSpPr>
      <p:sp>
        <p:nvSpPr>
          <p:cNvPr id="2372" name="Google Shape;2372;p4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2373" name="Google Shape;2373;p44"/>
          <p:cNvSpPr txBox="1"/>
          <p:nvPr>
            <p:ph idx="1" type="body"/>
          </p:nvPr>
        </p:nvSpPr>
        <p:spPr>
          <a:xfrm>
            <a:off x="722375" y="1104850"/>
            <a:ext cx="7699200" cy="3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Did you like the resources on this template? Get them for free at our other websites.</a:t>
            </a:r>
            <a:endParaRPr sz="1400"/>
          </a:p>
          <a:p>
            <a:pPr indent="0" lvl="0" marL="0" rtl="0" algn="l">
              <a:spcBef>
                <a:spcPts val="1600"/>
              </a:spcBef>
              <a:spcAft>
                <a:spcPts val="0"/>
              </a:spcAft>
              <a:buClr>
                <a:schemeClr val="dk1"/>
              </a:buClr>
              <a:buSzPts val="1100"/>
              <a:buFont typeface="Arial"/>
              <a:buNone/>
            </a:pPr>
            <a:r>
              <a:rPr lang="en" sz="2000">
                <a:latin typeface="Aldrich"/>
                <a:ea typeface="Aldrich"/>
                <a:cs typeface="Aldrich"/>
                <a:sym typeface="Aldrich"/>
              </a:rPr>
              <a:t>Photos</a:t>
            </a:r>
            <a:endParaRPr sz="2000">
              <a:latin typeface="Aldrich"/>
              <a:ea typeface="Aldrich"/>
              <a:cs typeface="Aldrich"/>
              <a:sym typeface="Aldrich"/>
            </a:endParaRPr>
          </a:p>
          <a:p>
            <a:pPr indent="-317500" lvl="0" marL="457200" rtl="0" algn="l">
              <a:spcBef>
                <a:spcPts val="0"/>
              </a:spcBef>
              <a:spcAft>
                <a:spcPts val="0"/>
              </a:spcAft>
              <a:buSzPts val="1400"/>
              <a:buChar char="●"/>
            </a:pPr>
            <a:r>
              <a:rPr lang="en" sz="1400">
                <a:solidFill>
                  <a:schemeClr val="hlink"/>
                </a:solidFill>
                <a:uFill>
                  <a:noFill/>
                </a:uFill>
                <a:hlinkClick r:id="rId3"/>
              </a:rPr>
              <a:t>Globe and books near laptop</a:t>
            </a:r>
            <a:endParaRPr sz="1400"/>
          </a:p>
          <a:p>
            <a:pPr indent="-317500" lvl="0" marL="457200" rtl="0" algn="l">
              <a:spcBef>
                <a:spcPts val="0"/>
              </a:spcBef>
              <a:spcAft>
                <a:spcPts val="0"/>
              </a:spcAft>
              <a:buSzPts val="1400"/>
              <a:buChar char="●"/>
            </a:pPr>
            <a:r>
              <a:rPr lang="en" sz="1400">
                <a:solidFill>
                  <a:schemeClr val="hlink"/>
                </a:solidFill>
                <a:uFill>
                  <a:noFill/>
                </a:uFill>
                <a:hlinkClick r:id="rId4"/>
              </a:rPr>
              <a:t>Kids and teacher posing while wearing a medical mask </a:t>
            </a:r>
            <a:endParaRPr sz="1400"/>
          </a:p>
          <a:p>
            <a:pPr indent="-317500" lvl="0" marL="457200" rtl="0" algn="l">
              <a:spcBef>
                <a:spcPts val="0"/>
              </a:spcBef>
              <a:spcAft>
                <a:spcPts val="0"/>
              </a:spcAft>
              <a:buSzPts val="1400"/>
              <a:buChar char="●"/>
            </a:pPr>
            <a:r>
              <a:rPr lang="en" sz="1400">
                <a:solidFill>
                  <a:schemeClr val="hlink"/>
                </a:solidFill>
                <a:uFill>
                  <a:noFill/>
                </a:uFill>
                <a:hlinkClick r:id="rId5"/>
              </a:rPr>
              <a:t>Happy teenager making notes near laptop</a:t>
            </a:r>
            <a:endParaRPr sz="1400"/>
          </a:p>
          <a:p>
            <a:pPr indent="0" lvl="0" marL="0" rtl="0" algn="l">
              <a:spcBef>
                <a:spcPts val="1600"/>
              </a:spcBef>
              <a:spcAft>
                <a:spcPts val="0"/>
              </a:spcAft>
              <a:buNone/>
            </a:pPr>
            <a:r>
              <a:rPr lang="en" sz="2000">
                <a:latin typeface="Aldrich"/>
                <a:ea typeface="Aldrich"/>
                <a:cs typeface="Aldrich"/>
                <a:sym typeface="Aldrich"/>
              </a:rPr>
              <a:t>Vectors</a:t>
            </a:r>
            <a:endParaRPr sz="2000">
              <a:latin typeface="Aldrich"/>
              <a:ea typeface="Aldrich"/>
              <a:cs typeface="Aldrich"/>
              <a:sym typeface="Aldrich"/>
            </a:endParaRPr>
          </a:p>
          <a:p>
            <a:pPr indent="-317500" lvl="0" marL="457200" rtl="0" algn="l">
              <a:spcBef>
                <a:spcPts val="0"/>
              </a:spcBef>
              <a:spcAft>
                <a:spcPts val="0"/>
              </a:spcAft>
              <a:buSzPts val="1400"/>
              <a:buChar char="●"/>
            </a:pPr>
            <a:r>
              <a:rPr lang="en" sz="1400">
                <a:solidFill>
                  <a:schemeClr val="hlink"/>
                </a:solidFill>
                <a:uFill>
                  <a:noFill/>
                </a:uFill>
                <a:hlinkClick r:id="rId6"/>
              </a:rPr>
              <a:t>Online certification with laptop</a:t>
            </a:r>
            <a:endParaRPr sz="1400"/>
          </a:p>
          <a:p>
            <a:pPr indent="-317500" lvl="0" marL="457200" rtl="0" algn="l">
              <a:spcBef>
                <a:spcPts val="0"/>
              </a:spcBef>
              <a:spcAft>
                <a:spcPts val="0"/>
              </a:spcAft>
              <a:buSzPts val="1400"/>
              <a:buChar char="●"/>
            </a:pPr>
            <a:r>
              <a:rPr lang="en" sz="1400">
                <a:solidFill>
                  <a:schemeClr val="hlink"/>
                </a:solidFill>
                <a:uFill>
                  <a:noFill/>
                </a:uFill>
                <a:hlinkClick r:id="rId7"/>
              </a:rPr>
              <a:t>Online certification concept</a:t>
            </a:r>
            <a:endParaRPr sz="1400"/>
          </a:p>
          <a:p>
            <a:pPr indent="-317500" lvl="0" marL="457200" rtl="0" algn="l">
              <a:spcBef>
                <a:spcPts val="0"/>
              </a:spcBef>
              <a:spcAft>
                <a:spcPts val="0"/>
              </a:spcAft>
              <a:buSzPts val="1400"/>
              <a:buChar char="●"/>
            </a:pPr>
            <a:r>
              <a:rPr lang="en" sz="1400">
                <a:solidFill>
                  <a:schemeClr val="hlink"/>
                </a:solidFill>
                <a:uFill>
                  <a:noFill/>
                </a:uFill>
                <a:hlinkClick r:id="rId8"/>
              </a:rPr>
              <a:t>Online certification concept</a:t>
            </a:r>
            <a:endParaRPr/>
          </a:p>
          <a:p>
            <a:pPr indent="-317500" lvl="0" marL="457200" rtl="0" algn="l">
              <a:spcBef>
                <a:spcPts val="0"/>
              </a:spcBef>
              <a:spcAft>
                <a:spcPts val="0"/>
              </a:spcAft>
              <a:buSzPts val="1400"/>
              <a:buChar char="●"/>
            </a:pPr>
            <a:r>
              <a:rPr lang="en" sz="1400">
                <a:solidFill>
                  <a:schemeClr val="hlink"/>
                </a:solidFill>
                <a:uFill>
                  <a:noFill/>
                </a:uFill>
                <a:hlinkClick r:id="rId9"/>
              </a:rPr>
              <a:t>Online certification for college graduates</a:t>
            </a:r>
            <a:endParaRPr/>
          </a:p>
          <a:p>
            <a:pPr indent="0" lvl="0" marL="0" rtl="0" algn="l">
              <a:spcBef>
                <a:spcPts val="1600"/>
              </a:spcBef>
              <a:spcAft>
                <a:spcPts val="0"/>
              </a:spcAft>
              <a:buNone/>
            </a:pPr>
            <a:r>
              <a:rPr lang="en" sz="2000">
                <a:latin typeface="Aldrich"/>
                <a:ea typeface="Aldrich"/>
                <a:cs typeface="Aldrich"/>
                <a:sym typeface="Aldrich"/>
              </a:rPr>
              <a:t>Icons</a:t>
            </a:r>
            <a:endParaRPr sz="2000">
              <a:latin typeface="Aldrich"/>
              <a:ea typeface="Aldrich"/>
              <a:cs typeface="Aldrich"/>
              <a:sym typeface="Aldrich"/>
            </a:endParaRPr>
          </a:p>
          <a:p>
            <a:pPr indent="-317500" lvl="0" marL="457200" rtl="0" algn="l">
              <a:spcBef>
                <a:spcPts val="0"/>
              </a:spcBef>
              <a:spcAft>
                <a:spcPts val="0"/>
              </a:spcAft>
              <a:buSzPts val="1400"/>
              <a:buChar char="●"/>
            </a:pPr>
            <a:r>
              <a:rPr lang="en" sz="1400">
                <a:solidFill>
                  <a:schemeClr val="hlink"/>
                </a:solidFill>
                <a:uFill>
                  <a:noFill/>
                </a:uFill>
                <a:hlinkClick r:id="rId10"/>
              </a:rPr>
              <a:t>Education Icon Pack</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27"/>
          <p:cNvSpPr txBox="1"/>
          <p:nvPr/>
        </p:nvSpPr>
        <p:spPr>
          <a:xfrm>
            <a:off x="677025" y="526600"/>
            <a:ext cx="7823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latin typeface="Didact Gothic"/>
                <a:ea typeface="Didact Gothic"/>
                <a:cs typeface="Didact Gothic"/>
                <a:sym typeface="Didact Gothic"/>
              </a:rPr>
              <a:t>User Tasks</a:t>
            </a:r>
            <a:endParaRPr b="1" sz="2700">
              <a:latin typeface="Didact Gothic"/>
              <a:ea typeface="Didact Gothic"/>
              <a:cs typeface="Didact Gothic"/>
              <a:sym typeface="Didact Gothic"/>
            </a:endParaRPr>
          </a:p>
        </p:txBody>
      </p:sp>
      <p:sp>
        <p:nvSpPr>
          <p:cNvPr id="641" name="Google Shape;641;p27"/>
          <p:cNvSpPr txBox="1"/>
          <p:nvPr/>
        </p:nvSpPr>
        <p:spPr>
          <a:xfrm>
            <a:off x="733450" y="1156575"/>
            <a:ext cx="75132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Didact Gothic"/>
              <a:buAutoNum type="arabicPeriod"/>
            </a:pPr>
            <a:r>
              <a:rPr b="1" lang="en" sz="1700">
                <a:latin typeface="Didact Gothic"/>
                <a:ea typeface="Didact Gothic"/>
                <a:cs typeface="Didact Gothic"/>
                <a:sym typeface="Didact Gothic"/>
              </a:rPr>
              <a:t>Create a profile</a:t>
            </a:r>
            <a:r>
              <a:rPr lang="en" sz="1700">
                <a:latin typeface="Didact Gothic"/>
                <a:ea typeface="Didact Gothic"/>
                <a:cs typeface="Didact Gothic"/>
                <a:sym typeface="Didact Gothic"/>
              </a:rPr>
              <a:t> so readers know more about where you’re coming from when they read your review.</a:t>
            </a:r>
            <a:br>
              <a:rPr lang="en" sz="1700">
                <a:latin typeface="Didact Gothic"/>
                <a:ea typeface="Didact Gothic"/>
                <a:cs typeface="Didact Gothic"/>
                <a:sym typeface="Didact Gothic"/>
              </a:rPr>
            </a:br>
            <a:endParaRPr sz="1700">
              <a:latin typeface="Didact Gothic"/>
              <a:ea typeface="Didact Gothic"/>
              <a:cs typeface="Didact Gothic"/>
              <a:sym typeface="Didact Gothic"/>
            </a:endParaRPr>
          </a:p>
          <a:p>
            <a:pPr indent="-336550" lvl="0" marL="457200" rtl="0" algn="l">
              <a:spcBef>
                <a:spcPts val="0"/>
              </a:spcBef>
              <a:spcAft>
                <a:spcPts val="0"/>
              </a:spcAft>
              <a:buSzPts val="1700"/>
              <a:buFont typeface="Didact Gothic"/>
              <a:buAutoNum type="arabicPeriod"/>
            </a:pPr>
            <a:r>
              <a:rPr b="1" lang="en" sz="1700">
                <a:latin typeface="Didact Gothic"/>
                <a:ea typeface="Didact Gothic"/>
                <a:cs typeface="Didact Gothic"/>
                <a:sym typeface="Didact Gothic"/>
              </a:rPr>
              <a:t>Browse through reviewed classes</a:t>
            </a:r>
            <a:r>
              <a:rPr lang="en" sz="1700">
                <a:latin typeface="Didact Gothic"/>
                <a:ea typeface="Didact Gothic"/>
                <a:cs typeface="Didact Gothic"/>
                <a:sym typeface="Didact Gothic"/>
              </a:rPr>
              <a:t> if you’re still thinking about what classes to take.</a:t>
            </a:r>
            <a:br>
              <a:rPr lang="en" sz="1700">
                <a:latin typeface="Didact Gothic"/>
                <a:ea typeface="Didact Gothic"/>
                <a:cs typeface="Didact Gothic"/>
                <a:sym typeface="Didact Gothic"/>
              </a:rPr>
            </a:br>
            <a:endParaRPr sz="1700">
              <a:latin typeface="Didact Gothic"/>
              <a:ea typeface="Didact Gothic"/>
              <a:cs typeface="Didact Gothic"/>
              <a:sym typeface="Didact Gothic"/>
            </a:endParaRPr>
          </a:p>
          <a:p>
            <a:pPr indent="-336550" lvl="0" marL="457200" rtl="0" algn="l">
              <a:spcBef>
                <a:spcPts val="0"/>
              </a:spcBef>
              <a:spcAft>
                <a:spcPts val="0"/>
              </a:spcAft>
              <a:buSzPts val="1700"/>
              <a:buFont typeface="Didact Gothic"/>
              <a:buAutoNum type="arabicPeriod"/>
            </a:pPr>
            <a:r>
              <a:rPr b="1" lang="en" sz="1700">
                <a:latin typeface="Didact Gothic"/>
                <a:ea typeface="Didact Gothic"/>
                <a:cs typeface="Didact Gothic"/>
                <a:sym typeface="Didact Gothic"/>
              </a:rPr>
              <a:t>Provide your opinion about others’ reviews</a:t>
            </a:r>
            <a:r>
              <a:rPr lang="en" sz="1700">
                <a:latin typeface="Didact Gothic"/>
                <a:ea typeface="Didact Gothic"/>
                <a:cs typeface="Didact Gothic"/>
                <a:sym typeface="Didact Gothic"/>
              </a:rPr>
              <a:t> by commenting or liking/disliking.</a:t>
            </a:r>
            <a:br>
              <a:rPr lang="en" sz="1700">
                <a:latin typeface="Didact Gothic"/>
                <a:ea typeface="Didact Gothic"/>
                <a:cs typeface="Didact Gothic"/>
                <a:sym typeface="Didact Gothic"/>
              </a:rPr>
            </a:br>
            <a:endParaRPr sz="1700">
              <a:latin typeface="Didact Gothic"/>
              <a:ea typeface="Didact Gothic"/>
              <a:cs typeface="Didact Gothic"/>
              <a:sym typeface="Didact Gothic"/>
            </a:endParaRPr>
          </a:p>
          <a:p>
            <a:pPr indent="-336550" lvl="0" marL="457200" rtl="0" algn="l">
              <a:spcBef>
                <a:spcPts val="0"/>
              </a:spcBef>
              <a:spcAft>
                <a:spcPts val="0"/>
              </a:spcAft>
              <a:buSzPts val="1700"/>
              <a:buFont typeface="Didact Gothic"/>
              <a:buAutoNum type="arabicPeriod"/>
            </a:pPr>
            <a:r>
              <a:rPr b="1" lang="en" sz="1700">
                <a:latin typeface="Didact Gothic"/>
                <a:ea typeface="Didact Gothic"/>
                <a:cs typeface="Didact Gothic"/>
                <a:sym typeface="Didact Gothic"/>
              </a:rPr>
              <a:t>Write a review for a class</a:t>
            </a:r>
            <a:r>
              <a:rPr lang="en" sz="1700">
                <a:latin typeface="Didact Gothic"/>
                <a:ea typeface="Didact Gothic"/>
                <a:cs typeface="Didact Gothic"/>
                <a:sym typeface="Didact Gothic"/>
              </a:rPr>
              <a:t> using prompts that are designed to help you provide the information readers want to know.</a:t>
            </a:r>
            <a:endParaRPr sz="1700">
              <a:latin typeface="Didact Gothic"/>
              <a:ea typeface="Didact Gothic"/>
              <a:cs typeface="Didact Gothic"/>
              <a:sym typeface="Didact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8"/>
          <p:cNvSpPr txBox="1"/>
          <p:nvPr/>
        </p:nvSpPr>
        <p:spPr>
          <a:xfrm>
            <a:off x="677025" y="526600"/>
            <a:ext cx="7823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Didact Gothic"/>
                <a:ea typeface="Didact Gothic"/>
                <a:cs typeface="Didact Gothic"/>
                <a:sym typeface="Didact Gothic"/>
              </a:rPr>
              <a:t>Demo</a:t>
            </a:r>
            <a:endParaRPr b="1" sz="1700">
              <a:latin typeface="Didact Gothic"/>
              <a:ea typeface="Didact Gothic"/>
              <a:cs typeface="Didact Gothic"/>
              <a:sym typeface="Didact Gothic"/>
            </a:endParaRPr>
          </a:p>
        </p:txBody>
      </p:sp>
      <p:pic>
        <p:nvPicPr>
          <p:cNvPr id="647" name="Google Shape;647;p28" title="5115 Milestone 2 Demo.mp4">
            <a:hlinkClick r:id="rId3"/>
          </p:cNvPr>
          <p:cNvPicPr preferRelativeResize="0"/>
          <p:nvPr/>
        </p:nvPicPr>
        <p:blipFill>
          <a:blip r:embed="rId4">
            <a:alphaModFix/>
          </a:blip>
          <a:stretch>
            <a:fillRect/>
          </a:stretch>
        </p:blipFill>
        <p:spPr>
          <a:xfrm>
            <a:off x="1552850" y="307400"/>
            <a:ext cx="6038300" cy="452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51" name="Shape 651"/>
        <p:cNvGrpSpPr/>
        <p:nvPr/>
      </p:nvGrpSpPr>
      <p:grpSpPr>
        <a:xfrm>
          <a:off x="0" y="0"/>
          <a:ext cx="0" cy="0"/>
          <a:chOff x="0" y="0"/>
          <a:chExt cx="0" cy="0"/>
        </a:xfrm>
      </p:grpSpPr>
      <p:sp>
        <p:nvSpPr>
          <p:cNvPr id="652" name="Google Shape;652;p29"/>
          <p:cNvSpPr txBox="1"/>
          <p:nvPr>
            <p:ph type="ctrTitle"/>
          </p:nvPr>
        </p:nvSpPr>
        <p:spPr>
          <a:xfrm>
            <a:off x="339838" y="2060775"/>
            <a:ext cx="6573300" cy="100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Key Design </a:t>
            </a:r>
            <a:endParaRPr sz="5000"/>
          </a:p>
          <a:p>
            <a:pPr indent="0" lvl="0" marL="0" rtl="0" algn="l">
              <a:spcBef>
                <a:spcPts val="0"/>
              </a:spcBef>
              <a:spcAft>
                <a:spcPts val="0"/>
              </a:spcAft>
              <a:buNone/>
            </a:pPr>
            <a:r>
              <a:rPr lang="en" sz="5000"/>
              <a:t>Decisions</a:t>
            </a:r>
            <a:endParaRPr sz="5000"/>
          </a:p>
        </p:txBody>
      </p:sp>
      <p:sp>
        <p:nvSpPr>
          <p:cNvPr id="653" name="Google Shape;653;p29"/>
          <p:cNvSpPr/>
          <p:nvPr/>
        </p:nvSpPr>
        <p:spPr>
          <a:xfrm>
            <a:off x="3737471" y="3592044"/>
            <a:ext cx="8933" cy="3970"/>
          </a:xfrm>
          <a:custGeom>
            <a:rect b="b" l="l" r="r" t="t"/>
            <a:pathLst>
              <a:path extrusionOk="0" h="164" w="369">
                <a:moveTo>
                  <a:pt x="1" y="0"/>
                </a:moveTo>
                <a:cubicBezTo>
                  <a:pt x="164" y="0"/>
                  <a:pt x="164" y="0"/>
                  <a:pt x="369" y="164"/>
                </a:cubicBezTo>
                <a:lnTo>
                  <a:pt x="369" y="0"/>
                </a:lnTo>
                <a:close/>
              </a:path>
            </a:pathLst>
          </a:custGeom>
          <a:solidFill>
            <a:srgbClr val="BBD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4071957" y="3717705"/>
            <a:ext cx="3970" cy="7941"/>
          </a:xfrm>
          <a:custGeom>
            <a:rect b="b" l="l" r="r" t="t"/>
            <a:pathLst>
              <a:path extrusionOk="0" h="328" w="164">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8198426" y="2198588"/>
            <a:ext cx="16688" cy="109793"/>
          </a:xfrm>
          <a:custGeom>
            <a:rect b="b" l="l" r="r" t="t"/>
            <a:pathLst>
              <a:path extrusionOk="0" h="4579" w="696">
                <a:moveTo>
                  <a:pt x="0" y="0"/>
                </a:moveTo>
                <a:lnTo>
                  <a:pt x="0" y="4088"/>
                </a:lnTo>
                <a:lnTo>
                  <a:pt x="695" y="4578"/>
                </a:lnTo>
                <a:lnTo>
                  <a:pt x="695" y="695"/>
                </a:lnTo>
                <a:lnTo>
                  <a:pt x="0" y="0"/>
                </a:lnTo>
                <a:close/>
              </a:path>
            </a:pathLst>
          </a:custGeom>
          <a:solidFill>
            <a:srgbClr val="0652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8015136" y="2773900"/>
            <a:ext cx="3956" cy="86271"/>
          </a:xfrm>
          <a:custGeom>
            <a:rect b="b" l="l" r="r" t="t"/>
            <a:pathLst>
              <a:path extrusionOk="0" h="3598" w="165">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8117068" y="2366173"/>
            <a:ext cx="24" cy="24"/>
          </a:xfrm>
          <a:custGeom>
            <a:rect b="b" l="l" r="r" t="t"/>
            <a:pathLst>
              <a:path extrusionOk="0" h="1" w="1">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7977898" y="2362264"/>
            <a:ext cx="143122" cy="109793"/>
          </a:xfrm>
          <a:custGeom>
            <a:rect b="b" l="l" r="r" t="t"/>
            <a:pathLst>
              <a:path extrusionOk="0" h="4579" w="5969">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7708381" y="2660219"/>
            <a:ext cx="12756" cy="45102"/>
          </a:xfrm>
          <a:custGeom>
            <a:rect b="b" l="l" r="r" t="t"/>
            <a:pathLst>
              <a:path extrusionOk="0" h="1881" w="532">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7708381" y="2643554"/>
            <a:ext cx="41169" cy="61766"/>
          </a:xfrm>
          <a:custGeom>
            <a:rect b="b" l="l" r="r" t="t"/>
            <a:pathLst>
              <a:path extrusionOk="0" h="2576" w="1717">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8083738" y="2517116"/>
            <a:ext cx="24529" cy="16688"/>
          </a:xfrm>
          <a:custGeom>
            <a:rect b="b" l="l" r="r" t="t"/>
            <a:pathLst>
              <a:path extrusionOk="0" h="696" w="1023">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a:off x="7770125" y="2766060"/>
            <a:ext cx="32370" cy="12756"/>
          </a:xfrm>
          <a:custGeom>
            <a:rect b="b" l="l" r="r" t="t"/>
            <a:pathLst>
              <a:path extrusionOk="0" h="532" w="135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7802472" y="2766060"/>
            <a:ext cx="24" cy="24"/>
          </a:xfrm>
          <a:custGeom>
            <a:rect b="b" l="l" r="r" t="t"/>
            <a:pathLst>
              <a:path extrusionOk="0" h="1" w="1">
                <a:moveTo>
                  <a:pt x="0" y="0"/>
                </a:moveTo>
                <a:lnTo>
                  <a:pt x="0" y="0"/>
                </a:lnTo>
                <a:lnTo>
                  <a:pt x="0" y="0"/>
                </a:lnTo>
                <a:close/>
              </a:path>
            </a:pathLst>
          </a:custGeom>
          <a:solidFill>
            <a:srgbClr val="FFEE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7802472" y="2762127"/>
            <a:ext cx="20597" cy="3956"/>
          </a:xfrm>
          <a:custGeom>
            <a:rect b="b" l="l" r="r" t="t"/>
            <a:pathLst>
              <a:path extrusionOk="0" h="165" w="859">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7770125" y="2741554"/>
            <a:ext cx="68624" cy="37261"/>
          </a:xfrm>
          <a:custGeom>
            <a:rect b="b" l="l" r="r" t="t"/>
            <a:pathLst>
              <a:path extrusionOk="0" h="1554" w="2862">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7896563" y="2892497"/>
            <a:ext cx="7865" cy="3932"/>
          </a:xfrm>
          <a:custGeom>
            <a:rect b="b" l="l" r="r" t="t"/>
            <a:pathLst>
              <a:path extrusionOk="0" h="164" w="328">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a:off x="8019068" y="2773900"/>
            <a:ext cx="24" cy="24"/>
          </a:xfrm>
          <a:custGeom>
            <a:rect b="b" l="l" r="r" t="t"/>
            <a:pathLst>
              <a:path extrusionOk="0" h="1" w="1">
                <a:moveTo>
                  <a:pt x="0" y="0"/>
                </a:moveTo>
                <a:lnTo>
                  <a:pt x="0" y="0"/>
                </a:lnTo>
                <a:lnTo>
                  <a:pt x="0" y="0"/>
                </a:lnTo>
                <a:lnTo>
                  <a:pt x="0" y="0"/>
                </a:lnTo>
                <a:lnTo>
                  <a:pt x="0" y="0"/>
                </a:lnTo>
                <a:close/>
              </a:path>
            </a:pathLst>
          </a:custGeom>
          <a:solidFill>
            <a:srgbClr val="FA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8019068" y="2773900"/>
            <a:ext cx="24" cy="24"/>
          </a:xfrm>
          <a:custGeom>
            <a:rect b="b" l="l" r="r" t="t"/>
            <a:pathLst>
              <a:path extrusionOk="0" h="1" w="1">
                <a:moveTo>
                  <a:pt x="0" y="0"/>
                </a:moveTo>
                <a:lnTo>
                  <a:pt x="0" y="0"/>
                </a:lnTo>
                <a:lnTo>
                  <a:pt x="0" y="0"/>
                </a:lnTo>
                <a:close/>
              </a:path>
            </a:pathLst>
          </a:custGeom>
          <a:solidFill>
            <a:srgbClr val="FAE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29"/>
          <p:cNvGrpSpPr/>
          <p:nvPr/>
        </p:nvGrpSpPr>
        <p:grpSpPr>
          <a:xfrm>
            <a:off x="3348445" y="3676424"/>
            <a:ext cx="6289057" cy="539064"/>
            <a:chOff x="3457434" y="4469778"/>
            <a:chExt cx="6350017" cy="544289"/>
          </a:xfrm>
        </p:grpSpPr>
        <p:sp>
          <p:nvSpPr>
            <p:cNvPr id="670" name="Google Shape;670;p29"/>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9"/>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3494040" y="4494520"/>
              <a:ext cx="6313411" cy="12880"/>
            </a:xfrm>
            <a:custGeom>
              <a:rect b="b" l="l" r="r" t="t"/>
              <a:pathLst>
                <a:path extrusionOk="0" h="532" w="260777">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29"/>
          <p:cNvSpPr/>
          <p:nvPr/>
        </p:nvSpPr>
        <p:spPr>
          <a:xfrm>
            <a:off x="3948449" y="1309877"/>
            <a:ext cx="5113942" cy="3032359"/>
          </a:xfrm>
          <a:custGeom>
            <a:rect b="b" l="l" r="r" t="t"/>
            <a:pathLst>
              <a:path extrusionOk="0" h="134190" w="225135">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29"/>
          <p:cNvGrpSpPr/>
          <p:nvPr/>
        </p:nvGrpSpPr>
        <p:grpSpPr>
          <a:xfrm>
            <a:off x="8535191" y="1055540"/>
            <a:ext cx="1176128" cy="2845470"/>
            <a:chOff x="7907551" y="-114309"/>
            <a:chExt cx="1908059" cy="4616272"/>
          </a:xfrm>
        </p:grpSpPr>
        <p:sp>
          <p:nvSpPr>
            <p:cNvPr id="693" name="Google Shape;693;p29"/>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29"/>
          <p:cNvSpPr/>
          <p:nvPr/>
        </p:nvSpPr>
        <p:spPr>
          <a:xfrm>
            <a:off x="3933040" y="1314834"/>
            <a:ext cx="5145401" cy="3032255"/>
          </a:xfrm>
          <a:custGeom>
            <a:rect b="b" l="l" r="r" t="t"/>
            <a:pathLst>
              <a:path extrusionOk="0" h="134722" w="225626">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4019550" y="4153972"/>
            <a:ext cx="5013370" cy="10623"/>
          </a:xfrm>
          <a:custGeom>
            <a:rect b="b" l="l" r="r" t="t"/>
            <a:pathLst>
              <a:path extrusionOk="0" h="696" w="219044">
                <a:moveTo>
                  <a:pt x="0" y="1"/>
                </a:moveTo>
                <a:lnTo>
                  <a:pt x="0" y="695"/>
                </a:lnTo>
                <a:lnTo>
                  <a:pt x="219044" y="695"/>
                </a:lnTo>
                <a:lnTo>
                  <a:pt x="21904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4320827" y="3679757"/>
            <a:ext cx="4422237" cy="367551"/>
          </a:xfrm>
          <a:custGeom>
            <a:rect b="b" l="l" r="r" t="t"/>
            <a:pathLst>
              <a:path extrusionOk="0" h="15329" w="192313">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4307935" y="4219531"/>
            <a:ext cx="49034" cy="53925"/>
          </a:xfrm>
          <a:custGeom>
            <a:rect b="b" l="l" r="r" t="t"/>
            <a:pathLst>
              <a:path extrusionOk="0" h="2249" w="2045">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4434486" y="4219531"/>
            <a:ext cx="52966" cy="53925"/>
          </a:xfrm>
          <a:custGeom>
            <a:rect b="b" l="l" r="r" t="t"/>
            <a:pathLst>
              <a:path extrusionOk="0" h="2249" w="2209">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29"/>
          <p:cNvGrpSpPr/>
          <p:nvPr/>
        </p:nvGrpSpPr>
        <p:grpSpPr>
          <a:xfrm>
            <a:off x="4846963" y="1506589"/>
            <a:ext cx="3344957" cy="2009200"/>
            <a:chOff x="4894275" y="1974100"/>
            <a:chExt cx="3377379" cy="2028675"/>
          </a:xfrm>
        </p:grpSpPr>
        <p:sp>
          <p:nvSpPr>
            <p:cNvPr id="715" name="Google Shape;715;p29"/>
            <p:cNvSpPr/>
            <p:nvPr/>
          </p:nvSpPr>
          <p:spPr>
            <a:xfrm>
              <a:off x="4894275" y="1974100"/>
              <a:ext cx="3377276" cy="2028675"/>
            </a:xfrm>
            <a:custGeom>
              <a:rect b="b" l="l" r="r" t="t"/>
              <a:pathLst>
                <a:path extrusionOk="0" h="87717" w="145635">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5010071" y="2039400"/>
              <a:ext cx="3141877" cy="1887989"/>
            </a:xfrm>
            <a:custGeom>
              <a:rect b="b" l="l" r="r" t="t"/>
              <a:pathLst>
                <a:path extrusionOk="0" h="77171" w="129776">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4894275" y="2927384"/>
              <a:ext cx="593774" cy="650011"/>
            </a:xfrm>
            <a:custGeom>
              <a:rect b="b" l="l" r="r" t="t"/>
              <a:pathLst>
                <a:path extrusionOk="0" h="26569" w="24526">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4894275" y="2748398"/>
              <a:ext cx="412684" cy="466009"/>
            </a:xfrm>
            <a:custGeom>
              <a:rect b="b" l="l" r="r" t="t"/>
              <a:pathLst>
                <a:path extrusionOk="0" h="19048" w="17046">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7166298" y="1974105"/>
              <a:ext cx="481948" cy="382978"/>
            </a:xfrm>
            <a:custGeom>
              <a:rect b="b" l="l" r="r" t="t"/>
              <a:pathLst>
                <a:path extrusionOk="0" h="15819" w="19907">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5554307" y="3643378"/>
              <a:ext cx="436434" cy="350021"/>
            </a:xfrm>
            <a:custGeom>
              <a:rect b="b" l="l" r="r" t="t"/>
              <a:pathLst>
                <a:path extrusionOk="0" h="14307" w="18027">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5805654" y="3698376"/>
              <a:ext cx="375086" cy="295023"/>
            </a:xfrm>
            <a:custGeom>
              <a:rect b="b" l="l" r="r" t="t"/>
              <a:pathLst>
                <a:path extrusionOk="0" h="12059" w="15493">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6980269" y="1974105"/>
              <a:ext cx="380000" cy="291924"/>
            </a:xfrm>
            <a:custGeom>
              <a:rect b="b" l="l" r="r" t="t"/>
              <a:pathLst>
                <a:path extrusionOk="0" h="12058" w="15696">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7672965" y="2381801"/>
              <a:ext cx="598689" cy="585834"/>
            </a:xfrm>
            <a:custGeom>
              <a:rect b="b" l="l" r="r" t="t"/>
              <a:pathLst>
                <a:path extrusionOk="0" h="24198" w="24729">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7508676" y="1974105"/>
              <a:ext cx="552206" cy="445319"/>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7887684" y="2092855"/>
              <a:ext cx="383971" cy="39188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4894275" y="3443377"/>
              <a:ext cx="383995" cy="396015"/>
            </a:xfrm>
            <a:custGeom>
              <a:rect b="b" l="l" r="r" t="t"/>
              <a:pathLst>
                <a:path extrusionOk="0" h="16187" w="15861">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5105070" y="3510386"/>
              <a:ext cx="584841" cy="483012"/>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29"/>
          <p:cNvSpPr/>
          <p:nvPr/>
        </p:nvSpPr>
        <p:spPr>
          <a:xfrm>
            <a:off x="8582587" y="4203849"/>
            <a:ext cx="310724" cy="85288"/>
          </a:xfrm>
          <a:custGeom>
            <a:rect b="b" l="l" r="r" t="t"/>
            <a:pathLst>
              <a:path extrusionOk="0" h="3557" w="12959">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6260084" y="1370361"/>
            <a:ext cx="411000" cy="81300"/>
          </a:xfrm>
          <a:prstGeom prst="roundRect">
            <a:avLst>
              <a:gd fmla="val 500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6331220" y="1387008"/>
            <a:ext cx="51526" cy="51573"/>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29"/>
          <p:cNvGrpSpPr/>
          <p:nvPr/>
        </p:nvGrpSpPr>
        <p:grpSpPr>
          <a:xfrm>
            <a:off x="4830363" y="3545027"/>
            <a:ext cx="1697226" cy="604018"/>
            <a:chOff x="-5302450" y="3084350"/>
            <a:chExt cx="1519450" cy="540750"/>
          </a:xfrm>
        </p:grpSpPr>
        <p:sp>
          <p:nvSpPr>
            <p:cNvPr id="732" name="Google Shape;732;p29"/>
            <p:cNvSpPr/>
            <p:nvPr/>
          </p:nvSpPr>
          <p:spPr>
            <a:xfrm>
              <a:off x="-4388300" y="3084350"/>
              <a:ext cx="584625" cy="269450"/>
            </a:xfrm>
            <a:custGeom>
              <a:rect b="b" l="l" r="r" t="t"/>
              <a:pathLst>
                <a:path extrusionOk="0" h="10778" w="23385">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5302450" y="3142000"/>
              <a:ext cx="509425" cy="211800"/>
            </a:xfrm>
            <a:custGeom>
              <a:rect b="b" l="l" r="r" t="t"/>
              <a:pathLst>
                <a:path extrusionOk="0" h="8472" w="20377">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4832525" y="3193825"/>
              <a:ext cx="451775" cy="409275"/>
            </a:xfrm>
            <a:custGeom>
              <a:rect b="b" l="l" r="r" t="t"/>
              <a:pathLst>
                <a:path extrusionOk="0" h="16371" w="18071">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4803700" y="3447750"/>
              <a:ext cx="25" cy="2550"/>
            </a:xfrm>
            <a:custGeom>
              <a:rect b="b" l="l" r="r" t="t"/>
              <a:pathLst>
                <a:path extrusionOk="0" h="102" w="1">
                  <a:moveTo>
                    <a:pt x="0" y="1"/>
                  </a:moveTo>
                  <a:lnTo>
                    <a:pt x="0" y="101"/>
                  </a:lnTo>
                  <a:lnTo>
                    <a:pt x="0" y="1"/>
                  </a:lnTo>
                  <a:close/>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4808725" y="3197125"/>
              <a:ext cx="287000" cy="284500"/>
            </a:xfrm>
            <a:custGeom>
              <a:rect b="b" l="l" r="r" t="t"/>
              <a:pathLst>
                <a:path extrusionOk="0" h="11380" w="1148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4777400" y="3228450"/>
              <a:ext cx="352150" cy="349650"/>
            </a:xfrm>
            <a:custGeom>
              <a:rect b="b" l="l" r="r" t="t"/>
              <a:pathLst>
                <a:path extrusionOk="0" h="13986" w="14086">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4237300" y="3179650"/>
              <a:ext cx="451800" cy="409300"/>
            </a:xfrm>
            <a:custGeom>
              <a:rect b="b" l="l" r="r" t="t"/>
              <a:pathLst>
                <a:path extrusionOk="0" h="16372" w="18072">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4832525" y="3170825"/>
              <a:ext cx="454275" cy="454275"/>
            </a:xfrm>
            <a:custGeom>
              <a:rect b="b" l="l" r="r" t="t"/>
              <a:pathLst>
                <a:path extrusionOk="0" h="18171" w="18171">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4208475" y="3434600"/>
              <a:ext cx="5675" cy="18200"/>
            </a:xfrm>
            <a:custGeom>
              <a:rect b="b" l="l" r="r" t="t"/>
              <a:pathLst>
                <a:path extrusionOk="0" h="728" w="227">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4210975" y="3183975"/>
              <a:ext cx="308300" cy="307675"/>
            </a:xfrm>
            <a:custGeom>
              <a:rect b="b" l="l" r="r" t="t"/>
              <a:pathLst>
                <a:path extrusionOk="0" h="12307" w="12332">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4166500" y="3228450"/>
              <a:ext cx="331500" cy="331500"/>
            </a:xfrm>
            <a:custGeom>
              <a:rect b="b" l="l" r="r" t="t"/>
              <a:pathLst>
                <a:path extrusionOk="0" h="13260" w="1326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4239800" y="3157650"/>
              <a:ext cx="456800" cy="454300"/>
            </a:xfrm>
            <a:custGeom>
              <a:rect b="b" l="l" r="r" t="t"/>
              <a:pathLst>
                <a:path extrusionOk="0" h="18172" w="18272">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4427775" y="3254150"/>
              <a:ext cx="237500" cy="112175"/>
            </a:xfrm>
            <a:custGeom>
              <a:rect b="b" l="l" r="r" t="t"/>
              <a:pathLst>
                <a:path extrusionOk="0" h="4487" w="950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29"/>
          <p:cNvGrpSpPr/>
          <p:nvPr/>
        </p:nvGrpSpPr>
        <p:grpSpPr>
          <a:xfrm>
            <a:off x="3675081" y="3086953"/>
            <a:ext cx="929104" cy="584457"/>
            <a:chOff x="-2101325" y="2739725"/>
            <a:chExt cx="1315825" cy="827725"/>
          </a:xfrm>
        </p:grpSpPr>
        <p:sp>
          <p:nvSpPr>
            <p:cNvPr id="746" name="Google Shape;746;p29"/>
            <p:cNvSpPr/>
            <p:nvPr/>
          </p:nvSpPr>
          <p:spPr>
            <a:xfrm>
              <a:off x="-1699675" y="2857525"/>
              <a:ext cx="256275" cy="26350"/>
            </a:xfrm>
            <a:custGeom>
              <a:rect b="b" l="l" r="r" t="t"/>
              <a:pathLst>
                <a:path extrusionOk="0" h="1054" w="10251">
                  <a:moveTo>
                    <a:pt x="0" y="1"/>
                  </a:moveTo>
                  <a:lnTo>
                    <a:pt x="952" y="1053"/>
                  </a:lnTo>
                  <a:lnTo>
                    <a:pt x="10251" y="1053"/>
                  </a:lnTo>
                  <a:lnTo>
                    <a:pt x="9098" y="1"/>
                  </a:lnTo>
                  <a:close/>
                </a:path>
              </a:pathLst>
            </a:custGeom>
            <a:solidFill>
              <a:srgbClr val="14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1668350" y="2891375"/>
              <a:ext cx="269450" cy="33850"/>
            </a:xfrm>
            <a:custGeom>
              <a:rect b="b" l="l" r="r" t="t"/>
              <a:pathLst>
                <a:path extrusionOk="0" h="1354" w="10778">
                  <a:moveTo>
                    <a:pt x="0" y="0"/>
                  </a:moveTo>
                  <a:lnTo>
                    <a:pt x="1253" y="1354"/>
                  </a:lnTo>
                  <a:lnTo>
                    <a:pt x="10777" y="1354"/>
                  </a:lnTo>
                  <a:lnTo>
                    <a:pt x="9399" y="0"/>
                  </a:lnTo>
                  <a:close/>
                </a:path>
              </a:pathLst>
            </a:custGeom>
            <a:solidFill>
              <a:srgbClr val="14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1736025" y="2815550"/>
              <a:ext cx="255675" cy="31350"/>
            </a:xfrm>
            <a:custGeom>
              <a:rect b="b" l="l" r="r" t="t"/>
              <a:pathLst>
                <a:path extrusionOk="0" h="1254" w="10227">
                  <a:moveTo>
                    <a:pt x="0" y="1"/>
                  </a:moveTo>
                  <a:lnTo>
                    <a:pt x="1153" y="1254"/>
                  </a:lnTo>
                  <a:lnTo>
                    <a:pt x="10226" y="1254"/>
                  </a:lnTo>
                  <a:lnTo>
                    <a:pt x="8873" y="1"/>
                  </a:lnTo>
                  <a:close/>
                </a:path>
              </a:pathLst>
            </a:custGeom>
            <a:solidFill>
              <a:srgbClr val="14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2101325" y="2929450"/>
              <a:ext cx="477475" cy="463200"/>
            </a:xfrm>
            <a:custGeom>
              <a:rect b="b" l="l" r="r" t="t"/>
              <a:pathLst>
                <a:path extrusionOk="0" h="18528" w="19099">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1819350" y="2865050"/>
              <a:ext cx="1033850" cy="702400"/>
            </a:xfrm>
            <a:custGeom>
              <a:rect b="b" l="l" r="r" t="t"/>
              <a:pathLst>
                <a:path extrusionOk="0" h="28096" w="41354">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1819350" y="2739725"/>
              <a:ext cx="1033850" cy="250675"/>
            </a:xfrm>
            <a:custGeom>
              <a:rect b="b" l="l" r="r" t="t"/>
              <a:pathLst>
                <a:path extrusionOk="0" h="10027" w="41354">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1769850" y="2758525"/>
              <a:ext cx="934850" cy="203675"/>
            </a:xfrm>
            <a:custGeom>
              <a:rect b="b" l="l" r="r" t="t"/>
              <a:pathLst>
                <a:path extrusionOk="0" h="8147" w="37394">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1657700" y="2878200"/>
              <a:ext cx="709925" cy="84000"/>
            </a:xfrm>
            <a:custGeom>
              <a:rect b="b" l="l" r="r" t="t"/>
              <a:pathLst>
                <a:path extrusionOk="0" h="3360" w="28397">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1574375" y="2907025"/>
              <a:ext cx="52650" cy="20700"/>
            </a:xfrm>
            <a:custGeom>
              <a:rect b="b" l="l" r="r" t="t"/>
              <a:pathLst>
                <a:path extrusionOk="0" h="828" w="2106">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1579375" y="2899500"/>
              <a:ext cx="60175" cy="28225"/>
            </a:xfrm>
            <a:custGeom>
              <a:rect b="b" l="l" r="r" t="t"/>
              <a:pathLst>
                <a:path extrusionOk="0" h="1129" w="2407">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1574375" y="2907025"/>
              <a:ext cx="52650" cy="20700"/>
            </a:xfrm>
            <a:custGeom>
              <a:rect b="b" l="l" r="r" t="t"/>
              <a:pathLst>
                <a:path extrusionOk="0" h="828" w="2106">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1561225" y="2904525"/>
              <a:ext cx="13200" cy="5025"/>
            </a:xfrm>
            <a:custGeom>
              <a:rect b="b" l="l" r="r" t="t"/>
              <a:pathLst>
                <a:path extrusionOk="0" h="201" w="528">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1561225" y="2907025"/>
              <a:ext cx="13200" cy="5050"/>
            </a:xfrm>
            <a:custGeom>
              <a:rect b="b" l="l" r="r" t="t"/>
              <a:pathLst>
                <a:path extrusionOk="0" h="202" w="528">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1482900" y="2938350"/>
              <a:ext cx="33875" cy="10675"/>
            </a:xfrm>
            <a:custGeom>
              <a:rect b="b" l="l" r="r" t="t"/>
              <a:pathLst>
                <a:path extrusionOk="0" h="427" w="1355">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1485400" y="2933350"/>
              <a:ext cx="39500" cy="15675"/>
            </a:xfrm>
            <a:custGeom>
              <a:rect b="b" l="l" r="r" t="t"/>
              <a:pathLst>
                <a:path extrusionOk="0" h="627" w="158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1482900" y="2938350"/>
              <a:ext cx="33875" cy="10675"/>
            </a:xfrm>
            <a:custGeom>
              <a:rect b="b" l="l" r="r" t="t"/>
              <a:pathLst>
                <a:path extrusionOk="0" h="427" w="1355">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1474750" y="2935850"/>
              <a:ext cx="10050" cy="2525"/>
            </a:xfrm>
            <a:custGeom>
              <a:rect b="b" l="l" r="r" t="t"/>
              <a:pathLst>
                <a:path extrusionOk="0" h="101" w="402">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1474750" y="2938350"/>
              <a:ext cx="10050" cy="25"/>
            </a:xfrm>
            <a:custGeom>
              <a:rect b="b" l="l" r="r" t="t"/>
              <a:pathLst>
                <a:path extrusionOk="0" h="1" w="402">
                  <a:moveTo>
                    <a:pt x="402" y="1"/>
                  </a:moveTo>
                  <a:lnTo>
                    <a:pt x="1" y="1"/>
                  </a:lnTo>
                  <a:lnTo>
                    <a:pt x="201" y="1"/>
                  </a:lnTo>
                  <a:close/>
                </a:path>
              </a:pathLst>
            </a:custGeom>
            <a:solidFill>
              <a:srgbClr val="FFFFFF">
                <a:alpha val="4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1383275" y="2896375"/>
              <a:ext cx="23225" cy="10675"/>
            </a:xfrm>
            <a:custGeom>
              <a:rect b="b" l="l" r="r" t="t"/>
              <a:pathLst>
                <a:path extrusionOk="0" h="427" w="929">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1386400" y="2893875"/>
              <a:ext cx="26350" cy="13175"/>
            </a:xfrm>
            <a:custGeom>
              <a:rect b="b" l="l" r="r" t="t"/>
              <a:pathLst>
                <a:path extrusionOk="0" h="527" w="1054">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1383275" y="2896375"/>
              <a:ext cx="23225" cy="10675"/>
            </a:xfrm>
            <a:custGeom>
              <a:rect b="b" l="l" r="r" t="t"/>
              <a:pathLst>
                <a:path extrusionOk="0" h="427" w="929">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1378250" y="2893875"/>
              <a:ext cx="5025" cy="2525"/>
            </a:xfrm>
            <a:custGeom>
              <a:rect b="b" l="l" r="r" t="t"/>
              <a:pathLst>
                <a:path extrusionOk="0" h="101" w="201">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1378250" y="2896375"/>
              <a:ext cx="5025" cy="3150"/>
            </a:xfrm>
            <a:custGeom>
              <a:rect b="b" l="l" r="r" t="t"/>
              <a:pathLst>
                <a:path extrusionOk="0" h="126" w="201">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69" name="Google Shape;769;p29"/>
          <p:cNvCxnSpPr/>
          <p:nvPr/>
        </p:nvCxnSpPr>
        <p:spPr>
          <a:xfrm rot="5400000">
            <a:off x="4122865" y="2803331"/>
            <a:ext cx="326700" cy="99900"/>
          </a:xfrm>
          <a:prstGeom prst="curvedConnector3">
            <a:avLst>
              <a:gd fmla="val 50000" name="adj1"/>
            </a:avLst>
          </a:prstGeom>
          <a:noFill/>
          <a:ln cap="flat" cmpd="sng" w="19050">
            <a:solidFill>
              <a:schemeClr val="accent5"/>
            </a:solidFill>
            <a:prstDash val="solid"/>
            <a:round/>
            <a:headEnd len="med" w="med" type="none"/>
            <a:tailEnd len="med" w="med" type="none"/>
          </a:ln>
        </p:spPr>
      </p:cxnSp>
      <p:cxnSp>
        <p:nvCxnSpPr>
          <p:cNvPr id="770" name="Google Shape;770;p29"/>
          <p:cNvCxnSpPr/>
          <p:nvPr/>
        </p:nvCxnSpPr>
        <p:spPr>
          <a:xfrm rot="5400000">
            <a:off x="4137536" y="2595650"/>
            <a:ext cx="326700" cy="99900"/>
          </a:xfrm>
          <a:prstGeom prst="curvedConnector3">
            <a:avLst>
              <a:gd fmla="val 50000" name="adj1"/>
            </a:avLst>
          </a:prstGeom>
          <a:noFill/>
          <a:ln cap="flat" cmpd="sng" w="19050">
            <a:solidFill>
              <a:schemeClr val="accent5"/>
            </a:solidFill>
            <a:prstDash val="solid"/>
            <a:round/>
            <a:headEnd len="med" w="med" type="none"/>
            <a:tailEnd len="med" w="med" type="none"/>
          </a:ln>
        </p:spPr>
      </p:cxnSp>
      <p:cxnSp>
        <p:nvCxnSpPr>
          <p:cNvPr id="771" name="Google Shape;771;p29"/>
          <p:cNvCxnSpPr/>
          <p:nvPr/>
        </p:nvCxnSpPr>
        <p:spPr>
          <a:xfrm rot="5400000">
            <a:off x="4122865" y="2457668"/>
            <a:ext cx="326700" cy="99900"/>
          </a:xfrm>
          <a:prstGeom prst="curvedConnector3">
            <a:avLst>
              <a:gd fmla="val 50000" name="adj1"/>
            </a:avLst>
          </a:prstGeom>
          <a:noFill/>
          <a:ln cap="flat" cmpd="sng" w="19050">
            <a:solidFill>
              <a:schemeClr val="accent5"/>
            </a:solidFill>
            <a:prstDash val="solid"/>
            <a:round/>
            <a:headEnd len="med" w="med" type="none"/>
            <a:tailEnd len="med" w="med" type="none"/>
          </a:ln>
        </p:spPr>
      </p:cxnSp>
      <p:sp>
        <p:nvSpPr>
          <p:cNvPr id="772" name="Google Shape;772;p29"/>
          <p:cNvSpPr txBox="1"/>
          <p:nvPr/>
        </p:nvSpPr>
        <p:spPr>
          <a:xfrm>
            <a:off x="5513339" y="2112800"/>
            <a:ext cx="1921500" cy="737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t/>
            </a:r>
            <a:endParaRPr sz="1600">
              <a:solidFill>
                <a:schemeClr val="accent5"/>
              </a:solidFill>
              <a:latin typeface="Didact Gothic"/>
              <a:ea typeface="Didact Gothic"/>
              <a:cs typeface="Didact Gothic"/>
              <a:sym typeface="Didact Gothic"/>
            </a:endParaRPr>
          </a:p>
        </p:txBody>
      </p:sp>
      <p:sp>
        <p:nvSpPr>
          <p:cNvPr id="773" name="Google Shape;773;p29"/>
          <p:cNvSpPr/>
          <p:nvPr/>
        </p:nvSpPr>
        <p:spPr>
          <a:xfrm>
            <a:off x="757275" y="2940550"/>
            <a:ext cx="2891400" cy="904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0"/>
          <p:cNvSpPr txBox="1"/>
          <p:nvPr>
            <p:ph type="title"/>
          </p:nvPr>
        </p:nvSpPr>
        <p:spPr>
          <a:xfrm>
            <a:off x="722400" y="44290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Insight from Cognitive Walkthrough</a:t>
            </a:r>
            <a:endParaRPr/>
          </a:p>
        </p:txBody>
      </p:sp>
      <p:pic>
        <p:nvPicPr>
          <p:cNvPr id="779" name="Google Shape;779;p30"/>
          <p:cNvPicPr preferRelativeResize="0"/>
          <p:nvPr/>
        </p:nvPicPr>
        <p:blipFill>
          <a:blip r:embed="rId3">
            <a:alphaModFix amt="54000"/>
          </a:blip>
          <a:stretch>
            <a:fillRect/>
          </a:stretch>
        </p:blipFill>
        <p:spPr>
          <a:xfrm>
            <a:off x="2607225" y="1523100"/>
            <a:ext cx="1617082" cy="3176826"/>
          </a:xfrm>
          <a:prstGeom prst="rect">
            <a:avLst/>
          </a:prstGeom>
          <a:noFill/>
          <a:ln>
            <a:noFill/>
          </a:ln>
        </p:spPr>
      </p:pic>
      <p:pic>
        <p:nvPicPr>
          <p:cNvPr id="780" name="Google Shape;780;p30"/>
          <p:cNvPicPr preferRelativeResize="0"/>
          <p:nvPr/>
        </p:nvPicPr>
        <p:blipFill>
          <a:blip r:embed="rId4">
            <a:alphaModFix amt="54000"/>
          </a:blip>
          <a:stretch>
            <a:fillRect/>
          </a:stretch>
        </p:blipFill>
        <p:spPr>
          <a:xfrm>
            <a:off x="823798" y="1523100"/>
            <a:ext cx="1605531" cy="3176824"/>
          </a:xfrm>
          <a:prstGeom prst="rect">
            <a:avLst/>
          </a:prstGeom>
          <a:noFill/>
          <a:ln>
            <a:noFill/>
          </a:ln>
        </p:spPr>
      </p:pic>
      <p:pic>
        <p:nvPicPr>
          <p:cNvPr id="781" name="Google Shape;781;p30"/>
          <p:cNvPicPr preferRelativeResize="0"/>
          <p:nvPr/>
        </p:nvPicPr>
        <p:blipFill>
          <a:blip r:embed="rId5">
            <a:alphaModFix/>
          </a:blip>
          <a:stretch>
            <a:fillRect/>
          </a:stretch>
        </p:blipFill>
        <p:spPr>
          <a:xfrm>
            <a:off x="7047494" y="1523100"/>
            <a:ext cx="1607456" cy="3176825"/>
          </a:xfrm>
          <a:prstGeom prst="rect">
            <a:avLst/>
          </a:prstGeom>
          <a:noFill/>
          <a:ln>
            <a:noFill/>
          </a:ln>
        </p:spPr>
      </p:pic>
      <p:pic>
        <p:nvPicPr>
          <p:cNvPr id="782" name="Google Shape;782;p30"/>
          <p:cNvPicPr preferRelativeResize="0"/>
          <p:nvPr/>
        </p:nvPicPr>
        <p:blipFill>
          <a:blip r:embed="rId4">
            <a:alphaModFix/>
          </a:blip>
          <a:stretch>
            <a:fillRect/>
          </a:stretch>
        </p:blipFill>
        <p:spPr>
          <a:xfrm>
            <a:off x="5265098" y="1523100"/>
            <a:ext cx="1605531" cy="3176824"/>
          </a:xfrm>
          <a:prstGeom prst="rect">
            <a:avLst/>
          </a:prstGeom>
          <a:noFill/>
          <a:ln>
            <a:noFill/>
          </a:ln>
        </p:spPr>
      </p:pic>
      <p:sp>
        <p:nvSpPr>
          <p:cNvPr id="783" name="Google Shape;783;p30"/>
          <p:cNvSpPr/>
          <p:nvPr/>
        </p:nvSpPr>
        <p:spPr>
          <a:xfrm>
            <a:off x="4339100" y="2631325"/>
            <a:ext cx="875100" cy="766800"/>
          </a:xfrm>
          <a:prstGeom prst="rightArrow">
            <a:avLst>
              <a:gd fmla="val 50000" name="adj1"/>
              <a:gd fmla="val 50000" name="adj2"/>
            </a:avLst>
          </a:prstGeom>
          <a:solidFill>
            <a:srgbClr val="FF952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1749100" y="1027250"/>
            <a:ext cx="1167600" cy="465300"/>
          </a:xfrm>
          <a:prstGeom prst="curvedDownArrow">
            <a:avLst>
              <a:gd fmla="val 25000" name="adj1"/>
              <a:gd fmla="val 50000" name="adj2"/>
              <a:gd fmla="val 25000" name="adj3"/>
            </a:avLst>
          </a:prstGeom>
          <a:solidFill>
            <a:srgbClr val="FFEE7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6234000" y="1027250"/>
            <a:ext cx="1167600" cy="465300"/>
          </a:xfrm>
          <a:prstGeom prst="curvedDownArrow">
            <a:avLst>
              <a:gd fmla="val 25000" name="adj1"/>
              <a:gd fmla="val 50000" name="adj2"/>
              <a:gd fmla="val 25000" name="adj3"/>
            </a:avLst>
          </a:prstGeom>
          <a:solidFill>
            <a:srgbClr val="FFEE7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89" name="Shape 789"/>
        <p:cNvGrpSpPr/>
        <p:nvPr/>
      </p:nvGrpSpPr>
      <p:grpSpPr>
        <a:xfrm>
          <a:off x="0" y="0"/>
          <a:ext cx="0" cy="0"/>
          <a:chOff x="0" y="0"/>
          <a:chExt cx="0" cy="0"/>
        </a:xfrm>
      </p:grpSpPr>
      <p:sp>
        <p:nvSpPr>
          <p:cNvPr id="790" name="Google Shape;790;p31"/>
          <p:cNvSpPr txBox="1"/>
          <p:nvPr>
            <p:ph idx="1" type="subTitle"/>
          </p:nvPr>
        </p:nvSpPr>
        <p:spPr>
          <a:xfrm>
            <a:off x="1434625" y="3099896"/>
            <a:ext cx="2371800" cy="1280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Navigating between the main sections of the app required returning to the Home page before selecting the desired area.</a:t>
            </a:r>
            <a:endParaRPr/>
          </a:p>
        </p:txBody>
      </p:sp>
      <p:sp>
        <p:nvSpPr>
          <p:cNvPr id="791" name="Google Shape;791;p31"/>
          <p:cNvSpPr txBox="1"/>
          <p:nvPr>
            <p:ph idx="2" type="subTitle"/>
          </p:nvPr>
        </p:nvSpPr>
        <p:spPr>
          <a:xfrm>
            <a:off x="5391213" y="1876106"/>
            <a:ext cx="2371800" cy="7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Added a navigation bar consisting of the main areas of the app for users to easily toggle between.</a:t>
            </a:r>
            <a:endParaRPr/>
          </a:p>
        </p:txBody>
      </p:sp>
      <p:sp>
        <p:nvSpPr>
          <p:cNvPr id="792" name="Google Shape;792;p31"/>
          <p:cNvSpPr txBox="1"/>
          <p:nvPr/>
        </p:nvSpPr>
        <p:spPr>
          <a:xfrm>
            <a:off x="655825" y="563175"/>
            <a:ext cx="392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5"/>
                </a:solidFill>
                <a:latin typeface="Aldrich"/>
                <a:ea typeface="Aldrich"/>
                <a:cs typeface="Aldrich"/>
                <a:sym typeface="Aldrich"/>
              </a:rPr>
              <a:t>Flexibility and Efficiency of Use</a:t>
            </a:r>
            <a:endParaRPr/>
          </a:p>
        </p:txBody>
      </p:sp>
      <p:grpSp>
        <p:nvGrpSpPr>
          <p:cNvPr id="793" name="Google Shape;793;p31"/>
          <p:cNvGrpSpPr/>
          <p:nvPr/>
        </p:nvGrpSpPr>
        <p:grpSpPr>
          <a:xfrm>
            <a:off x="2309872" y="1689456"/>
            <a:ext cx="510205" cy="496346"/>
            <a:chOff x="1197125" y="238125"/>
            <a:chExt cx="5206175" cy="5219200"/>
          </a:xfrm>
        </p:grpSpPr>
        <p:sp>
          <p:nvSpPr>
            <p:cNvPr id="794" name="Google Shape;794;p31"/>
            <p:cNvSpPr/>
            <p:nvPr/>
          </p:nvSpPr>
          <p:spPr>
            <a:xfrm>
              <a:off x="2986325" y="4238125"/>
              <a:ext cx="488525" cy="243850"/>
            </a:xfrm>
            <a:custGeom>
              <a:rect b="b" l="l" r="r" t="t"/>
              <a:pathLst>
                <a:path extrusionOk="0" h="9754" w="19541">
                  <a:moveTo>
                    <a:pt x="1" y="0"/>
                  </a:moveTo>
                  <a:lnTo>
                    <a:pt x="1" y="9754"/>
                  </a:lnTo>
                  <a:lnTo>
                    <a:pt x="19540" y="9754"/>
                  </a:lnTo>
                  <a:lnTo>
                    <a:pt x="19540" y="0"/>
                  </a:lnTo>
                  <a:close/>
                </a:path>
              </a:pathLst>
            </a:custGeom>
            <a:solidFill>
              <a:srgbClr val="FFB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1277875" y="983475"/>
              <a:ext cx="5044675" cy="2522350"/>
            </a:xfrm>
            <a:custGeom>
              <a:rect b="b" l="l" r="r" t="t"/>
              <a:pathLst>
                <a:path extrusionOk="0" h="100894" w="201787">
                  <a:moveTo>
                    <a:pt x="0" y="1"/>
                  </a:moveTo>
                  <a:lnTo>
                    <a:pt x="0" y="100894"/>
                  </a:lnTo>
                  <a:lnTo>
                    <a:pt x="201787" y="100894"/>
                  </a:lnTo>
                  <a:lnTo>
                    <a:pt x="2017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2498675" y="3342700"/>
              <a:ext cx="2603900" cy="325425"/>
            </a:xfrm>
            <a:custGeom>
              <a:rect b="b" l="l" r="r" t="t"/>
              <a:pathLst>
                <a:path extrusionOk="0" h="13017" w="104156">
                  <a:moveTo>
                    <a:pt x="0" y="1"/>
                  </a:moveTo>
                  <a:lnTo>
                    <a:pt x="0" y="13016"/>
                  </a:lnTo>
                  <a:lnTo>
                    <a:pt x="104155" y="13016"/>
                  </a:lnTo>
                  <a:lnTo>
                    <a:pt x="1041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2824050" y="1716600"/>
              <a:ext cx="1952325" cy="1172725"/>
            </a:xfrm>
            <a:custGeom>
              <a:rect b="b" l="l" r="r" t="t"/>
              <a:pathLst>
                <a:path extrusionOk="0" h="46909" w="78093">
                  <a:moveTo>
                    <a:pt x="1" y="1"/>
                  </a:moveTo>
                  <a:lnTo>
                    <a:pt x="1" y="6427"/>
                  </a:lnTo>
                  <a:lnTo>
                    <a:pt x="7373" y="6427"/>
                  </a:lnTo>
                  <a:lnTo>
                    <a:pt x="19507" y="46908"/>
                  </a:lnTo>
                  <a:lnTo>
                    <a:pt x="31674" y="6427"/>
                  </a:lnTo>
                  <a:lnTo>
                    <a:pt x="78093" y="6427"/>
                  </a:lnTo>
                  <a:lnTo>
                    <a:pt x="78093" y="1"/>
                  </a:lnTo>
                  <a:lnTo>
                    <a:pt x="26912" y="1"/>
                  </a:lnTo>
                  <a:lnTo>
                    <a:pt x="19507" y="24596"/>
                  </a:lnTo>
                  <a:lnTo>
                    <a:pt x="121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3795300" y="2091725"/>
              <a:ext cx="631225" cy="631225"/>
            </a:xfrm>
            <a:custGeom>
              <a:rect b="b" l="l" r="r" t="t"/>
              <a:pathLst>
                <a:path extrusionOk="0" h="25249" w="25249">
                  <a:moveTo>
                    <a:pt x="4535" y="1"/>
                  </a:moveTo>
                  <a:lnTo>
                    <a:pt x="1" y="4535"/>
                  </a:lnTo>
                  <a:lnTo>
                    <a:pt x="8091" y="12625"/>
                  </a:lnTo>
                  <a:lnTo>
                    <a:pt x="1" y="20715"/>
                  </a:lnTo>
                  <a:lnTo>
                    <a:pt x="4535" y="25249"/>
                  </a:lnTo>
                  <a:lnTo>
                    <a:pt x="12625" y="17159"/>
                  </a:lnTo>
                  <a:lnTo>
                    <a:pt x="20714" y="25249"/>
                  </a:lnTo>
                  <a:lnTo>
                    <a:pt x="25249" y="20715"/>
                  </a:lnTo>
                  <a:lnTo>
                    <a:pt x="17159" y="12625"/>
                  </a:lnTo>
                  <a:lnTo>
                    <a:pt x="25249" y="4535"/>
                  </a:lnTo>
                  <a:lnTo>
                    <a:pt x="20714" y="1"/>
                  </a:lnTo>
                  <a:lnTo>
                    <a:pt x="12625" y="8091"/>
                  </a:lnTo>
                  <a:lnTo>
                    <a:pt x="45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2294800" y="3262800"/>
              <a:ext cx="3010825" cy="2194525"/>
            </a:xfrm>
            <a:custGeom>
              <a:rect b="b" l="l" r="r" t="t"/>
              <a:pathLst>
                <a:path extrusionOk="0" h="87781" w="120433">
                  <a:moveTo>
                    <a:pt x="109081" y="6394"/>
                  </a:moveTo>
                  <a:lnTo>
                    <a:pt x="109081" y="13015"/>
                  </a:lnTo>
                  <a:lnTo>
                    <a:pt x="11352" y="13015"/>
                  </a:lnTo>
                  <a:lnTo>
                    <a:pt x="11352" y="6394"/>
                  </a:lnTo>
                  <a:close/>
                  <a:moveTo>
                    <a:pt x="97077" y="19442"/>
                  </a:moveTo>
                  <a:lnTo>
                    <a:pt x="101220" y="45570"/>
                  </a:lnTo>
                  <a:lnTo>
                    <a:pt x="19213" y="45570"/>
                  </a:lnTo>
                  <a:lnTo>
                    <a:pt x="23356" y="19442"/>
                  </a:lnTo>
                  <a:close/>
                  <a:moveTo>
                    <a:pt x="4926" y="0"/>
                  </a:moveTo>
                  <a:lnTo>
                    <a:pt x="4926" y="19442"/>
                  </a:lnTo>
                  <a:lnTo>
                    <a:pt x="16865" y="19442"/>
                  </a:lnTo>
                  <a:lnTo>
                    <a:pt x="7014" y="81354"/>
                  </a:lnTo>
                  <a:lnTo>
                    <a:pt x="0" y="81354"/>
                  </a:lnTo>
                  <a:lnTo>
                    <a:pt x="0" y="87780"/>
                  </a:lnTo>
                  <a:lnTo>
                    <a:pt x="19540" y="87780"/>
                  </a:lnTo>
                  <a:lnTo>
                    <a:pt x="19540" y="81354"/>
                  </a:lnTo>
                  <a:lnTo>
                    <a:pt x="13538" y="81354"/>
                  </a:lnTo>
                  <a:lnTo>
                    <a:pt x="18202" y="51964"/>
                  </a:lnTo>
                  <a:lnTo>
                    <a:pt x="102231" y="51964"/>
                  </a:lnTo>
                  <a:lnTo>
                    <a:pt x="106896" y="81354"/>
                  </a:lnTo>
                  <a:lnTo>
                    <a:pt x="100894" y="81354"/>
                  </a:lnTo>
                  <a:lnTo>
                    <a:pt x="100894" y="87780"/>
                  </a:lnTo>
                  <a:lnTo>
                    <a:pt x="120433" y="87780"/>
                  </a:lnTo>
                  <a:lnTo>
                    <a:pt x="120433" y="81354"/>
                  </a:lnTo>
                  <a:lnTo>
                    <a:pt x="113420" y="81354"/>
                  </a:lnTo>
                  <a:lnTo>
                    <a:pt x="103568" y="19442"/>
                  </a:lnTo>
                  <a:lnTo>
                    <a:pt x="115507" y="19442"/>
                  </a:lnTo>
                  <a:lnTo>
                    <a:pt x="1155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2986325" y="4157400"/>
              <a:ext cx="488525" cy="160675"/>
            </a:xfrm>
            <a:custGeom>
              <a:rect b="b" l="l" r="r" t="t"/>
              <a:pathLst>
                <a:path extrusionOk="0" h="6427" w="19541">
                  <a:moveTo>
                    <a:pt x="1" y="0"/>
                  </a:moveTo>
                  <a:lnTo>
                    <a:pt x="1" y="6426"/>
                  </a:lnTo>
                  <a:lnTo>
                    <a:pt x="19540" y="6426"/>
                  </a:lnTo>
                  <a:lnTo>
                    <a:pt x="195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3150250" y="3993475"/>
              <a:ext cx="160675" cy="244675"/>
            </a:xfrm>
            <a:custGeom>
              <a:rect b="b" l="l" r="r" t="t"/>
              <a:pathLst>
                <a:path extrusionOk="0" h="9787" w="6427">
                  <a:moveTo>
                    <a:pt x="1" y="0"/>
                  </a:moveTo>
                  <a:lnTo>
                    <a:pt x="1" y="9786"/>
                  </a:lnTo>
                  <a:lnTo>
                    <a:pt x="6427" y="9786"/>
                  </a:lnTo>
                  <a:lnTo>
                    <a:pt x="64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3881750" y="4157400"/>
              <a:ext cx="406950" cy="160675"/>
            </a:xfrm>
            <a:custGeom>
              <a:rect b="b" l="l" r="r" t="t"/>
              <a:pathLst>
                <a:path extrusionOk="0" h="6427" w="16278">
                  <a:moveTo>
                    <a:pt x="1" y="0"/>
                  </a:moveTo>
                  <a:lnTo>
                    <a:pt x="1" y="6426"/>
                  </a:lnTo>
                  <a:lnTo>
                    <a:pt x="16278" y="6426"/>
                  </a:lnTo>
                  <a:lnTo>
                    <a:pt x="162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1197125" y="238125"/>
              <a:ext cx="5206175" cy="3347625"/>
            </a:xfrm>
            <a:custGeom>
              <a:rect b="b" l="l" r="r" t="t"/>
              <a:pathLst>
                <a:path extrusionOk="0" h="133905" w="208247">
                  <a:moveTo>
                    <a:pt x="121347" y="16734"/>
                  </a:moveTo>
                  <a:lnTo>
                    <a:pt x="122913" y="26585"/>
                  </a:lnTo>
                  <a:lnTo>
                    <a:pt x="85335" y="26585"/>
                  </a:lnTo>
                  <a:lnTo>
                    <a:pt x="86900" y="16734"/>
                  </a:lnTo>
                  <a:close/>
                  <a:moveTo>
                    <a:pt x="83051" y="0"/>
                  </a:moveTo>
                  <a:lnTo>
                    <a:pt x="78843" y="26585"/>
                  </a:lnTo>
                  <a:lnTo>
                    <a:pt x="1" y="26585"/>
                  </a:lnTo>
                  <a:lnTo>
                    <a:pt x="1" y="133905"/>
                  </a:lnTo>
                  <a:lnTo>
                    <a:pt x="45538" y="133905"/>
                  </a:lnTo>
                  <a:lnTo>
                    <a:pt x="45538" y="127478"/>
                  </a:lnTo>
                  <a:lnTo>
                    <a:pt x="6427" y="127478"/>
                  </a:lnTo>
                  <a:lnTo>
                    <a:pt x="6427" y="33011"/>
                  </a:lnTo>
                  <a:lnTo>
                    <a:pt x="201820" y="33011"/>
                  </a:lnTo>
                  <a:lnTo>
                    <a:pt x="201820" y="127478"/>
                  </a:lnTo>
                  <a:lnTo>
                    <a:pt x="162709" y="127478"/>
                  </a:lnTo>
                  <a:lnTo>
                    <a:pt x="162709" y="133905"/>
                  </a:lnTo>
                  <a:lnTo>
                    <a:pt x="208246" y="133905"/>
                  </a:lnTo>
                  <a:lnTo>
                    <a:pt x="208246" y="26585"/>
                  </a:lnTo>
                  <a:lnTo>
                    <a:pt x="129404" y="26585"/>
                  </a:lnTo>
                  <a:lnTo>
                    <a:pt x="125196" y="0"/>
                  </a:lnTo>
                  <a:lnTo>
                    <a:pt x="118868" y="1011"/>
                  </a:lnTo>
                  <a:lnTo>
                    <a:pt x="120336" y="10308"/>
                  </a:lnTo>
                  <a:lnTo>
                    <a:pt x="87911" y="10308"/>
                  </a:lnTo>
                  <a:lnTo>
                    <a:pt x="89379" y="1011"/>
                  </a:lnTo>
                  <a:lnTo>
                    <a:pt x="830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31"/>
          <p:cNvSpPr txBox="1"/>
          <p:nvPr>
            <p:ph type="title"/>
          </p:nvPr>
        </p:nvSpPr>
        <p:spPr>
          <a:xfrm>
            <a:off x="1274375" y="2537400"/>
            <a:ext cx="25812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Pre-Heuristic Evaluation</a:t>
            </a:r>
            <a:endParaRPr/>
          </a:p>
        </p:txBody>
      </p:sp>
      <p:grpSp>
        <p:nvGrpSpPr>
          <p:cNvPr id="805" name="Google Shape;805;p31"/>
          <p:cNvGrpSpPr/>
          <p:nvPr/>
        </p:nvGrpSpPr>
        <p:grpSpPr>
          <a:xfrm>
            <a:off x="6367026" y="838347"/>
            <a:ext cx="420146" cy="420146"/>
            <a:chOff x="1190625" y="238125"/>
            <a:chExt cx="5219200" cy="5219200"/>
          </a:xfrm>
        </p:grpSpPr>
        <p:sp>
          <p:nvSpPr>
            <p:cNvPr id="806" name="Google Shape;806;p31"/>
            <p:cNvSpPr/>
            <p:nvPr/>
          </p:nvSpPr>
          <p:spPr>
            <a:xfrm>
              <a:off x="3147000" y="2112950"/>
              <a:ext cx="2939075" cy="1632650"/>
            </a:xfrm>
            <a:custGeom>
              <a:rect b="b" l="l" r="r" t="t"/>
              <a:pathLst>
                <a:path extrusionOk="0" h="65306" w="117563">
                  <a:moveTo>
                    <a:pt x="32653" y="0"/>
                  </a:moveTo>
                  <a:cubicBezTo>
                    <a:pt x="14614" y="0"/>
                    <a:pt x="0" y="14614"/>
                    <a:pt x="0" y="32653"/>
                  </a:cubicBezTo>
                  <a:cubicBezTo>
                    <a:pt x="0" y="50691"/>
                    <a:pt x="14614" y="65305"/>
                    <a:pt x="32653" y="65305"/>
                  </a:cubicBezTo>
                  <a:lnTo>
                    <a:pt x="117562" y="65305"/>
                  </a:lnTo>
                  <a:lnTo>
                    <a:pt x="117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1269725" y="317225"/>
              <a:ext cx="1714200" cy="5061000"/>
            </a:xfrm>
            <a:custGeom>
              <a:rect b="b" l="l" r="r" t="t"/>
              <a:pathLst>
                <a:path extrusionOk="0" h="202440" w="68568">
                  <a:moveTo>
                    <a:pt x="0" y="0"/>
                  </a:moveTo>
                  <a:lnTo>
                    <a:pt x="0" y="202439"/>
                  </a:lnTo>
                  <a:lnTo>
                    <a:pt x="68567" y="202439"/>
                  </a:lnTo>
                  <a:lnTo>
                    <a:pt x="685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3147000" y="2194500"/>
              <a:ext cx="408575" cy="1469550"/>
            </a:xfrm>
            <a:custGeom>
              <a:rect b="b" l="l" r="r" t="t"/>
              <a:pathLst>
                <a:path extrusionOk="0" h="58782" w="16343">
                  <a:moveTo>
                    <a:pt x="16343" y="0"/>
                  </a:moveTo>
                  <a:lnTo>
                    <a:pt x="9786" y="6524"/>
                  </a:lnTo>
                  <a:lnTo>
                    <a:pt x="0" y="26129"/>
                  </a:lnTo>
                  <a:lnTo>
                    <a:pt x="3262" y="42471"/>
                  </a:lnTo>
                  <a:lnTo>
                    <a:pt x="16343" y="58781"/>
                  </a:lnTo>
                  <a:lnTo>
                    <a:pt x="16343" y="9786"/>
                  </a:lnTo>
                  <a:lnTo>
                    <a:pt x="163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3391650" y="3745575"/>
              <a:ext cx="2939050" cy="1632625"/>
            </a:xfrm>
            <a:custGeom>
              <a:rect b="b" l="l" r="r" t="t"/>
              <a:pathLst>
                <a:path extrusionOk="0" h="65305" w="117562">
                  <a:moveTo>
                    <a:pt x="0" y="0"/>
                  </a:moveTo>
                  <a:lnTo>
                    <a:pt x="0" y="65305"/>
                  </a:lnTo>
                  <a:lnTo>
                    <a:pt x="84910" y="65305"/>
                  </a:lnTo>
                  <a:cubicBezTo>
                    <a:pt x="102948" y="65305"/>
                    <a:pt x="117562" y="50691"/>
                    <a:pt x="117562" y="32653"/>
                  </a:cubicBezTo>
                  <a:cubicBezTo>
                    <a:pt x="117562" y="14614"/>
                    <a:pt x="102948" y="0"/>
                    <a:pt x="849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5922950" y="3827125"/>
              <a:ext cx="407750" cy="1469550"/>
            </a:xfrm>
            <a:custGeom>
              <a:rect b="b" l="l" r="r" t="t"/>
              <a:pathLst>
                <a:path extrusionOk="0" h="58782" w="16310">
                  <a:moveTo>
                    <a:pt x="0" y="0"/>
                  </a:moveTo>
                  <a:lnTo>
                    <a:pt x="0" y="9819"/>
                  </a:lnTo>
                  <a:lnTo>
                    <a:pt x="0" y="58781"/>
                  </a:lnTo>
                  <a:lnTo>
                    <a:pt x="13048" y="42471"/>
                  </a:lnTo>
                  <a:lnTo>
                    <a:pt x="16310" y="26129"/>
                  </a:lnTo>
                  <a:lnTo>
                    <a:pt x="6524" y="655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5595925" y="3745575"/>
              <a:ext cx="327050" cy="1632625"/>
            </a:xfrm>
            <a:custGeom>
              <a:rect b="b" l="l" r="r" t="t"/>
              <a:pathLst>
                <a:path extrusionOk="0" h="65305" w="13082">
                  <a:moveTo>
                    <a:pt x="1" y="0"/>
                  </a:moveTo>
                  <a:lnTo>
                    <a:pt x="1" y="65305"/>
                  </a:lnTo>
                  <a:lnTo>
                    <a:pt x="13081" y="62043"/>
                  </a:lnTo>
                  <a:lnTo>
                    <a:pt x="13081" y="3262"/>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1269725" y="317225"/>
              <a:ext cx="1142525" cy="5061000"/>
            </a:xfrm>
            <a:custGeom>
              <a:rect b="b" l="l" r="r" t="t"/>
              <a:pathLst>
                <a:path extrusionOk="0" h="202440" w="45701">
                  <a:moveTo>
                    <a:pt x="0" y="0"/>
                  </a:moveTo>
                  <a:lnTo>
                    <a:pt x="0" y="202439"/>
                  </a:lnTo>
                  <a:lnTo>
                    <a:pt x="45701" y="202439"/>
                  </a:lnTo>
                  <a:lnTo>
                    <a:pt x="457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3555550" y="2112950"/>
              <a:ext cx="407775" cy="1632650"/>
            </a:xfrm>
            <a:custGeom>
              <a:rect b="b" l="l" r="r" t="t"/>
              <a:pathLst>
                <a:path extrusionOk="0" h="65306" w="16311">
                  <a:moveTo>
                    <a:pt x="16311" y="0"/>
                  </a:moveTo>
                  <a:lnTo>
                    <a:pt x="1" y="3262"/>
                  </a:lnTo>
                  <a:lnTo>
                    <a:pt x="1" y="65305"/>
                  </a:lnTo>
                  <a:lnTo>
                    <a:pt x="16311" y="65305"/>
                  </a:lnTo>
                  <a:lnTo>
                    <a:pt x="163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2167575" y="317225"/>
              <a:ext cx="244675" cy="5061000"/>
            </a:xfrm>
            <a:custGeom>
              <a:rect b="b" l="l" r="r" t="t"/>
              <a:pathLst>
                <a:path extrusionOk="0" h="202440" w="9787">
                  <a:moveTo>
                    <a:pt x="1" y="0"/>
                  </a:moveTo>
                  <a:lnTo>
                    <a:pt x="1" y="202439"/>
                  </a:lnTo>
                  <a:lnTo>
                    <a:pt x="9787" y="202439"/>
                  </a:lnTo>
                  <a:lnTo>
                    <a:pt x="97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1840575" y="3991025"/>
              <a:ext cx="571675" cy="570875"/>
            </a:xfrm>
            <a:custGeom>
              <a:rect b="b" l="l" r="r" t="t"/>
              <a:pathLst>
                <a:path extrusionOk="0" h="22835" w="22867">
                  <a:moveTo>
                    <a:pt x="11450" y="1"/>
                  </a:moveTo>
                  <a:cubicBezTo>
                    <a:pt x="5121" y="1"/>
                    <a:pt x="0" y="5089"/>
                    <a:pt x="0" y="11418"/>
                  </a:cubicBezTo>
                  <a:cubicBezTo>
                    <a:pt x="0" y="17713"/>
                    <a:pt x="5121" y="22835"/>
                    <a:pt x="11450" y="22835"/>
                  </a:cubicBezTo>
                  <a:cubicBezTo>
                    <a:pt x="17745" y="22835"/>
                    <a:pt x="22867" y="17713"/>
                    <a:pt x="22867" y="11418"/>
                  </a:cubicBezTo>
                  <a:cubicBezTo>
                    <a:pt x="22867" y="5089"/>
                    <a:pt x="17745" y="1"/>
                    <a:pt x="114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1190625" y="238125"/>
              <a:ext cx="1870750" cy="5219200"/>
            </a:xfrm>
            <a:custGeom>
              <a:rect b="b" l="l" r="r" t="t"/>
              <a:pathLst>
                <a:path extrusionOk="0" h="208768" w="74830">
                  <a:moveTo>
                    <a:pt x="68534" y="6296"/>
                  </a:moveTo>
                  <a:lnTo>
                    <a:pt x="68534" y="202471"/>
                  </a:lnTo>
                  <a:lnTo>
                    <a:pt x="6296" y="202471"/>
                  </a:lnTo>
                  <a:lnTo>
                    <a:pt x="6296" y="6296"/>
                  </a:lnTo>
                  <a:close/>
                  <a:moveTo>
                    <a:pt x="0" y="0"/>
                  </a:moveTo>
                  <a:lnTo>
                    <a:pt x="0" y="208767"/>
                  </a:lnTo>
                  <a:lnTo>
                    <a:pt x="74830" y="208767"/>
                  </a:lnTo>
                  <a:lnTo>
                    <a:pt x="748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1595100" y="646675"/>
              <a:ext cx="1061800" cy="157425"/>
            </a:xfrm>
            <a:custGeom>
              <a:rect b="b" l="l" r="r" t="t"/>
              <a:pathLst>
                <a:path extrusionOk="0" h="6297" w="42472">
                  <a:moveTo>
                    <a:pt x="0" y="1"/>
                  </a:moveTo>
                  <a:lnTo>
                    <a:pt x="0" y="6296"/>
                  </a:lnTo>
                  <a:lnTo>
                    <a:pt x="42472" y="6296"/>
                  </a:lnTo>
                  <a:lnTo>
                    <a:pt x="424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1595100" y="4891325"/>
              <a:ext cx="1061800" cy="157425"/>
            </a:xfrm>
            <a:custGeom>
              <a:rect b="b" l="l" r="r" t="t"/>
              <a:pathLst>
                <a:path extrusionOk="0" h="6297" w="42472">
                  <a:moveTo>
                    <a:pt x="0" y="1"/>
                  </a:moveTo>
                  <a:lnTo>
                    <a:pt x="0" y="6297"/>
                  </a:lnTo>
                  <a:lnTo>
                    <a:pt x="42472" y="6297"/>
                  </a:lnTo>
                  <a:lnTo>
                    <a:pt x="424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1595100" y="972875"/>
              <a:ext cx="1061800" cy="157425"/>
            </a:xfrm>
            <a:custGeom>
              <a:rect b="b" l="l" r="r" t="t"/>
              <a:pathLst>
                <a:path extrusionOk="0" h="6297" w="42472">
                  <a:moveTo>
                    <a:pt x="0" y="0"/>
                  </a:moveTo>
                  <a:lnTo>
                    <a:pt x="0" y="6296"/>
                  </a:lnTo>
                  <a:lnTo>
                    <a:pt x="42472" y="6296"/>
                  </a:lnTo>
                  <a:lnTo>
                    <a:pt x="424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1922125" y="1299075"/>
              <a:ext cx="407750" cy="158225"/>
            </a:xfrm>
            <a:custGeom>
              <a:rect b="b" l="l" r="r" t="t"/>
              <a:pathLst>
                <a:path extrusionOk="0" h="6329" w="16310">
                  <a:moveTo>
                    <a:pt x="0" y="0"/>
                  </a:moveTo>
                  <a:lnTo>
                    <a:pt x="0" y="6329"/>
                  </a:lnTo>
                  <a:lnTo>
                    <a:pt x="16310" y="6329"/>
                  </a:lnTo>
                  <a:lnTo>
                    <a:pt x="163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a:off x="1762275" y="3911925"/>
              <a:ext cx="729075" cy="729075"/>
            </a:xfrm>
            <a:custGeom>
              <a:rect b="b" l="l" r="r" t="t"/>
              <a:pathLst>
                <a:path extrusionOk="0" h="29163" w="29163">
                  <a:moveTo>
                    <a:pt x="14582" y="6296"/>
                  </a:moveTo>
                  <a:cubicBezTo>
                    <a:pt x="19148" y="6296"/>
                    <a:pt x="22867" y="10015"/>
                    <a:pt x="22867" y="14582"/>
                  </a:cubicBezTo>
                  <a:cubicBezTo>
                    <a:pt x="22867" y="19148"/>
                    <a:pt x="19148" y="22867"/>
                    <a:pt x="14582" y="22867"/>
                  </a:cubicBezTo>
                  <a:cubicBezTo>
                    <a:pt x="10015" y="22867"/>
                    <a:pt x="6296" y="19148"/>
                    <a:pt x="6296" y="14582"/>
                  </a:cubicBezTo>
                  <a:cubicBezTo>
                    <a:pt x="6296" y="10015"/>
                    <a:pt x="10015" y="6296"/>
                    <a:pt x="14582" y="6296"/>
                  </a:cubicBezTo>
                  <a:close/>
                  <a:moveTo>
                    <a:pt x="14582" y="0"/>
                  </a:moveTo>
                  <a:cubicBezTo>
                    <a:pt x="6525" y="0"/>
                    <a:pt x="1" y="6524"/>
                    <a:pt x="1" y="14582"/>
                  </a:cubicBezTo>
                  <a:cubicBezTo>
                    <a:pt x="1" y="22606"/>
                    <a:pt x="6525" y="29163"/>
                    <a:pt x="14582" y="29163"/>
                  </a:cubicBezTo>
                  <a:cubicBezTo>
                    <a:pt x="22606" y="29163"/>
                    <a:pt x="29163" y="22606"/>
                    <a:pt x="29163" y="14582"/>
                  </a:cubicBezTo>
                  <a:cubicBezTo>
                    <a:pt x="29163" y="6524"/>
                    <a:pt x="22606" y="0"/>
                    <a:pt x="145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3147000" y="3667275"/>
              <a:ext cx="3262825" cy="1790050"/>
            </a:xfrm>
            <a:custGeom>
              <a:rect b="b" l="l" r="r" t="t"/>
              <a:pathLst>
                <a:path extrusionOk="0" h="71602" w="130513">
                  <a:moveTo>
                    <a:pt x="0" y="1"/>
                  </a:moveTo>
                  <a:lnTo>
                    <a:pt x="0" y="6296"/>
                  </a:lnTo>
                  <a:lnTo>
                    <a:pt x="94696" y="6296"/>
                  </a:lnTo>
                  <a:cubicBezTo>
                    <a:pt x="110973" y="6296"/>
                    <a:pt x="124216" y="19540"/>
                    <a:pt x="124216" y="35785"/>
                  </a:cubicBezTo>
                  <a:cubicBezTo>
                    <a:pt x="124216" y="52062"/>
                    <a:pt x="110973" y="65305"/>
                    <a:pt x="94696" y="65305"/>
                  </a:cubicBezTo>
                  <a:lnTo>
                    <a:pt x="0" y="65305"/>
                  </a:lnTo>
                  <a:lnTo>
                    <a:pt x="0" y="71601"/>
                  </a:lnTo>
                  <a:lnTo>
                    <a:pt x="94696" y="71601"/>
                  </a:lnTo>
                  <a:cubicBezTo>
                    <a:pt x="114463" y="71601"/>
                    <a:pt x="130512" y="55552"/>
                    <a:pt x="130512" y="35785"/>
                  </a:cubicBezTo>
                  <a:cubicBezTo>
                    <a:pt x="130512" y="16050"/>
                    <a:pt x="114463" y="1"/>
                    <a:pt x="946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5843825" y="4154125"/>
              <a:ext cx="157425" cy="816350"/>
            </a:xfrm>
            <a:custGeom>
              <a:rect b="b" l="l" r="r" t="t"/>
              <a:pathLst>
                <a:path extrusionOk="0" h="32654" w="6297">
                  <a:moveTo>
                    <a:pt x="1" y="1"/>
                  </a:moveTo>
                  <a:lnTo>
                    <a:pt x="1" y="32653"/>
                  </a:lnTo>
                  <a:lnTo>
                    <a:pt x="6297" y="32653"/>
                  </a:lnTo>
                  <a:lnTo>
                    <a:pt x="62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3391650" y="3993475"/>
              <a:ext cx="2286675" cy="157425"/>
            </a:xfrm>
            <a:custGeom>
              <a:rect b="b" l="l" r="r" t="t"/>
              <a:pathLst>
                <a:path extrusionOk="0" h="6297" w="91467">
                  <a:moveTo>
                    <a:pt x="0" y="0"/>
                  </a:moveTo>
                  <a:lnTo>
                    <a:pt x="0" y="6296"/>
                  </a:lnTo>
                  <a:lnTo>
                    <a:pt x="91466" y="6296"/>
                  </a:lnTo>
                  <a:lnTo>
                    <a:pt x="914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1"/>
            <p:cNvSpPr/>
            <p:nvPr/>
          </p:nvSpPr>
          <p:spPr>
            <a:xfrm>
              <a:off x="3391650" y="4320500"/>
              <a:ext cx="2286675" cy="157400"/>
            </a:xfrm>
            <a:custGeom>
              <a:rect b="b" l="l" r="r" t="t"/>
              <a:pathLst>
                <a:path extrusionOk="0" h="6296" w="91467">
                  <a:moveTo>
                    <a:pt x="0" y="0"/>
                  </a:moveTo>
                  <a:lnTo>
                    <a:pt x="0" y="6296"/>
                  </a:lnTo>
                  <a:lnTo>
                    <a:pt x="91466" y="6296"/>
                  </a:lnTo>
                  <a:lnTo>
                    <a:pt x="914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a:off x="3391650" y="4646675"/>
              <a:ext cx="2286675" cy="157425"/>
            </a:xfrm>
            <a:custGeom>
              <a:rect b="b" l="l" r="r" t="t"/>
              <a:pathLst>
                <a:path extrusionOk="0" h="6297" w="91467">
                  <a:moveTo>
                    <a:pt x="0" y="1"/>
                  </a:moveTo>
                  <a:lnTo>
                    <a:pt x="0" y="6297"/>
                  </a:lnTo>
                  <a:lnTo>
                    <a:pt x="91466" y="6297"/>
                  </a:lnTo>
                  <a:lnTo>
                    <a:pt x="914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3391650" y="4972875"/>
              <a:ext cx="2286675" cy="158250"/>
            </a:xfrm>
            <a:custGeom>
              <a:rect b="b" l="l" r="r" t="t"/>
              <a:pathLst>
                <a:path extrusionOk="0" h="6330" w="91467">
                  <a:moveTo>
                    <a:pt x="0" y="1"/>
                  </a:moveTo>
                  <a:lnTo>
                    <a:pt x="0" y="6329"/>
                  </a:lnTo>
                  <a:lnTo>
                    <a:pt x="91466" y="6329"/>
                  </a:lnTo>
                  <a:lnTo>
                    <a:pt x="914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3068700" y="2033825"/>
              <a:ext cx="3262000" cy="1790875"/>
            </a:xfrm>
            <a:custGeom>
              <a:rect b="b" l="l" r="r" t="t"/>
              <a:pathLst>
                <a:path extrusionOk="0" h="71635" w="130480">
                  <a:moveTo>
                    <a:pt x="35785" y="1"/>
                  </a:moveTo>
                  <a:cubicBezTo>
                    <a:pt x="16050" y="1"/>
                    <a:pt x="1" y="16083"/>
                    <a:pt x="1" y="35818"/>
                  </a:cubicBezTo>
                  <a:cubicBezTo>
                    <a:pt x="1" y="55553"/>
                    <a:pt x="16050" y="71634"/>
                    <a:pt x="35785" y="71634"/>
                  </a:cubicBezTo>
                  <a:lnTo>
                    <a:pt x="130480" y="71634"/>
                  </a:lnTo>
                  <a:lnTo>
                    <a:pt x="130480" y="65339"/>
                  </a:lnTo>
                  <a:lnTo>
                    <a:pt x="35785" y="65339"/>
                  </a:lnTo>
                  <a:cubicBezTo>
                    <a:pt x="19507" y="65339"/>
                    <a:pt x="6296" y="52095"/>
                    <a:pt x="6296" y="35818"/>
                  </a:cubicBezTo>
                  <a:cubicBezTo>
                    <a:pt x="6296" y="19540"/>
                    <a:pt x="19507" y="6329"/>
                    <a:pt x="35785" y="6329"/>
                  </a:cubicBezTo>
                  <a:lnTo>
                    <a:pt x="130480" y="6329"/>
                  </a:lnTo>
                  <a:lnTo>
                    <a:pt x="1304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3476450" y="2521500"/>
              <a:ext cx="157425" cy="816350"/>
            </a:xfrm>
            <a:custGeom>
              <a:rect b="b" l="l" r="r" t="t"/>
              <a:pathLst>
                <a:path extrusionOk="0" h="32654" w="6297">
                  <a:moveTo>
                    <a:pt x="0" y="1"/>
                  </a:moveTo>
                  <a:lnTo>
                    <a:pt x="0" y="32653"/>
                  </a:lnTo>
                  <a:lnTo>
                    <a:pt x="6296" y="32653"/>
                  </a:lnTo>
                  <a:lnTo>
                    <a:pt x="62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3800200" y="2360850"/>
              <a:ext cx="2285875" cy="157425"/>
            </a:xfrm>
            <a:custGeom>
              <a:rect b="b" l="l" r="r" t="t"/>
              <a:pathLst>
                <a:path extrusionOk="0" h="6297" w="91435">
                  <a:moveTo>
                    <a:pt x="1" y="1"/>
                  </a:moveTo>
                  <a:lnTo>
                    <a:pt x="1" y="6296"/>
                  </a:lnTo>
                  <a:lnTo>
                    <a:pt x="91434" y="6296"/>
                  </a:lnTo>
                  <a:lnTo>
                    <a:pt x="91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3800200" y="2687050"/>
              <a:ext cx="2285875" cy="158225"/>
            </a:xfrm>
            <a:custGeom>
              <a:rect b="b" l="l" r="r" t="t"/>
              <a:pathLst>
                <a:path extrusionOk="0" h="6329" w="91435">
                  <a:moveTo>
                    <a:pt x="1" y="0"/>
                  </a:moveTo>
                  <a:lnTo>
                    <a:pt x="1" y="6329"/>
                  </a:lnTo>
                  <a:lnTo>
                    <a:pt x="91434" y="6329"/>
                  </a:lnTo>
                  <a:lnTo>
                    <a:pt x="914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3800200" y="3014075"/>
              <a:ext cx="2285875" cy="157400"/>
            </a:xfrm>
            <a:custGeom>
              <a:rect b="b" l="l" r="r" t="t"/>
              <a:pathLst>
                <a:path extrusionOk="0" h="6296" w="91435">
                  <a:moveTo>
                    <a:pt x="1" y="0"/>
                  </a:moveTo>
                  <a:lnTo>
                    <a:pt x="1" y="6296"/>
                  </a:lnTo>
                  <a:lnTo>
                    <a:pt x="91434" y="6296"/>
                  </a:lnTo>
                  <a:lnTo>
                    <a:pt x="914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3800200" y="3340250"/>
              <a:ext cx="2285875" cy="157425"/>
            </a:xfrm>
            <a:custGeom>
              <a:rect b="b" l="l" r="r" t="t"/>
              <a:pathLst>
                <a:path extrusionOk="0" h="6297" w="91435">
                  <a:moveTo>
                    <a:pt x="1" y="1"/>
                  </a:moveTo>
                  <a:lnTo>
                    <a:pt x="1" y="6297"/>
                  </a:lnTo>
                  <a:lnTo>
                    <a:pt x="91434" y="6297"/>
                  </a:lnTo>
                  <a:lnTo>
                    <a:pt x="91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31"/>
          <p:cNvSpPr txBox="1"/>
          <p:nvPr>
            <p:ph idx="3" type="title"/>
          </p:nvPr>
        </p:nvSpPr>
        <p:spPr>
          <a:xfrm>
            <a:off x="5286500" y="1357150"/>
            <a:ext cx="25812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pic>
        <p:nvPicPr>
          <p:cNvPr id="835" name="Google Shape;835;p31"/>
          <p:cNvPicPr preferRelativeResize="0"/>
          <p:nvPr/>
        </p:nvPicPr>
        <p:blipFill rotWithShape="1">
          <a:blip r:embed="rId3">
            <a:alphaModFix/>
          </a:blip>
          <a:srcRect b="8332" l="1659" r="1852" t="0"/>
          <a:stretch/>
        </p:blipFill>
        <p:spPr>
          <a:xfrm>
            <a:off x="5277750" y="3453063"/>
            <a:ext cx="2598732" cy="496350"/>
          </a:xfrm>
          <a:prstGeom prst="rect">
            <a:avLst/>
          </a:prstGeom>
          <a:noFill/>
          <a:ln cap="flat" cmpd="sng" w="38100">
            <a:solidFill>
              <a:srgbClr val="BEBAC6"/>
            </a:solidFill>
            <a:prstDash val="solid"/>
            <a:round/>
            <a:headEnd len="sm" w="sm" type="none"/>
            <a:tailEnd len="sm" w="sm" type="none"/>
          </a:ln>
        </p:spPr>
      </p:pic>
      <p:sp>
        <p:nvSpPr>
          <p:cNvPr id="836" name="Google Shape;836;p31"/>
          <p:cNvSpPr txBox="1"/>
          <p:nvPr/>
        </p:nvSpPr>
        <p:spPr>
          <a:xfrm>
            <a:off x="4740825" y="3921100"/>
            <a:ext cx="132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Didact Gothic"/>
                <a:ea typeface="Didact Gothic"/>
                <a:cs typeface="Didact Gothic"/>
                <a:sym typeface="Didact Gothic"/>
              </a:rPr>
              <a:t>Review Digest</a:t>
            </a:r>
            <a:endParaRPr b="1" sz="800">
              <a:solidFill>
                <a:srgbClr val="FF0000"/>
              </a:solidFill>
              <a:latin typeface="Didact Gothic"/>
              <a:ea typeface="Didact Gothic"/>
              <a:cs typeface="Didact Gothic"/>
              <a:sym typeface="Didact Gothic"/>
            </a:endParaRPr>
          </a:p>
        </p:txBody>
      </p:sp>
      <p:sp>
        <p:nvSpPr>
          <p:cNvPr id="837" name="Google Shape;837;p31"/>
          <p:cNvSpPr txBox="1"/>
          <p:nvPr/>
        </p:nvSpPr>
        <p:spPr>
          <a:xfrm>
            <a:off x="5219750" y="3055725"/>
            <a:ext cx="132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Didact Gothic"/>
                <a:ea typeface="Didact Gothic"/>
                <a:cs typeface="Didact Gothic"/>
                <a:sym typeface="Didact Gothic"/>
              </a:rPr>
              <a:t>Write a Review</a:t>
            </a:r>
            <a:endParaRPr b="1" sz="800">
              <a:solidFill>
                <a:srgbClr val="FF0000"/>
              </a:solidFill>
              <a:latin typeface="Didact Gothic"/>
              <a:ea typeface="Didact Gothic"/>
              <a:cs typeface="Didact Gothic"/>
              <a:sym typeface="Didact Gothic"/>
            </a:endParaRPr>
          </a:p>
        </p:txBody>
      </p:sp>
      <p:sp>
        <p:nvSpPr>
          <p:cNvPr id="838" name="Google Shape;838;p31"/>
          <p:cNvSpPr txBox="1"/>
          <p:nvPr/>
        </p:nvSpPr>
        <p:spPr>
          <a:xfrm>
            <a:off x="6622788" y="3949425"/>
            <a:ext cx="668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Didact Gothic"/>
                <a:ea typeface="Didact Gothic"/>
                <a:cs typeface="Didact Gothic"/>
                <a:sym typeface="Didact Gothic"/>
              </a:rPr>
              <a:t>Home</a:t>
            </a:r>
            <a:endParaRPr b="1" sz="800">
              <a:solidFill>
                <a:srgbClr val="FF0000"/>
              </a:solidFill>
              <a:latin typeface="Didact Gothic"/>
              <a:ea typeface="Didact Gothic"/>
              <a:cs typeface="Didact Gothic"/>
              <a:sym typeface="Didact Gothic"/>
            </a:endParaRPr>
          </a:p>
        </p:txBody>
      </p:sp>
      <p:sp>
        <p:nvSpPr>
          <p:cNvPr id="839" name="Google Shape;839;p31"/>
          <p:cNvSpPr txBox="1"/>
          <p:nvPr/>
        </p:nvSpPr>
        <p:spPr>
          <a:xfrm>
            <a:off x="7301525" y="3055725"/>
            <a:ext cx="117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Didact Gothic"/>
                <a:ea typeface="Didact Gothic"/>
                <a:cs typeface="Didact Gothic"/>
                <a:sym typeface="Didact Gothic"/>
              </a:rPr>
              <a:t>My Bookmarks</a:t>
            </a:r>
            <a:endParaRPr b="1" sz="800">
              <a:solidFill>
                <a:srgbClr val="FF0000"/>
              </a:solidFill>
              <a:latin typeface="Didact Gothic"/>
              <a:ea typeface="Didact Gothic"/>
              <a:cs typeface="Didact Gothic"/>
              <a:sym typeface="Didact Gothic"/>
            </a:endParaRPr>
          </a:p>
        </p:txBody>
      </p:sp>
      <p:sp>
        <p:nvSpPr>
          <p:cNvPr id="840" name="Google Shape;840;p31"/>
          <p:cNvSpPr txBox="1"/>
          <p:nvPr/>
        </p:nvSpPr>
        <p:spPr>
          <a:xfrm>
            <a:off x="7818250" y="3903300"/>
            <a:ext cx="58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Didact Gothic"/>
                <a:ea typeface="Didact Gothic"/>
                <a:cs typeface="Didact Gothic"/>
                <a:sym typeface="Didact Gothic"/>
              </a:rPr>
              <a:t>Profile</a:t>
            </a:r>
            <a:endParaRPr b="1" sz="800">
              <a:solidFill>
                <a:srgbClr val="FF0000"/>
              </a:solidFill>
              <a:latin typeface="Didact Gothic"/>
              <a:ea typeface="Didact Gothic"/>
              <a:cs typeface="Didact Gothic"/>
              <a:sym typeface="Didact Gothic"/>
            </a:endParaRPr>
          </a:p>
        </p:txBody>
      </p:sp>
      <p:cxnSp>
        <p:nvCxnSpPr>
          <p:cNvPr id="841" name="Google Shape;841;p31"/>
          <p:cNvCxnSpPr/>
          <p:nvPr/>
        </p:nvCxnSpPr>
        <p:spPr>
          <a:xfrm flipH="1" rot="10800000">
            <a:off x="7132000" y="3278200"/>
            <a:ext cx="219300" cy="27060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31"/>
          <p:cNvCxnSpPr/>
          <p:nvPr/>
        </p:nvCxnSpPr>
        <p:spPr>
          <a:xfrm>
            <a:off x="7351150" y="3284550"/>
            <a:ext cx="747600" cy="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31"/>
          <p:cNvCxnSpPr/>
          <p:nvPr/>
        </p:nvCxnSpPr>
        <p:spPr>
          <a:xfrm>
            <a:off x="7596075" y="3903300"/>
            <a:ext cx="148200" cy="2322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31"/>
          <p:cNvCxnSpPr/>
          <p:nvPr/>
        </p:nvCxnSpPr>
        <p:spPr>
          <a:xfrm>
            <a:off x="7737875" y="4135350"/>
            <a:ext cx="509100" cy="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31"/>
          <p:cNvCxnSpPr/>
          <p:nvPr/>
        </p:nvCxnSpPr>
        <p:spPr>
          <a:xfrm rot="10800000">
            <a:off x="6003950" y="3291125"/>
            <a:ext cx="116100" cy="2190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31"/>
          <p:cNvCxnSpPr/>
          <p:nvPr/>
        </p:nvCxnSpPr>
        <p:spPr>
          <a:xfrm rot="10800000">
            <a:off x="5282075" y="3284550"/>
            <a:ext cx="728400" cy="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31"/>
          <p:cNvCxnSpPr/>
          <p:nvPr/>
        </p:nvCxnSpPr>
        <p:spPr>
          <a:xfrm flipH="1">
            <a:off x="5514250" y="3916200"/>
            <a:ext cx="109500" cy="238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31"/>
          <p:cNvCxnSpPr/>
          <p:nvPr/>
        </p:nvCxnSpPr>
        <p:spPr>
          <a:xfrm rot="10800000">
            <a:off x="4792375" y="4154675"/>
            <a:ext cx="721800" cy="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31"/>
          <p:cNvCxnSpPr/>
          <p:nvPr/>
        </p:nvCxnSpPr>
        <p:spPr>
          <a:xfrm>
            <a:off x="6488978" y="3853188"/>
            <a:ext cx="132300" cy="3324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31"/>
          <p:cNvCxnSpPr/>
          <p:nvPr/>
        </p:nvCxnSpPr>
        <p:spPr>
          <a:xfrm>
            <a:off x="6622800" y="4174025"/>
            <a:ext cx="438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54" name="Shape 854"/>
        <p:cNvGrpSpPr/>
        <p:nvPr/>
      </p:nvGrpSpPr>
      <p:grpSpPr>
        <a:xfrm>
          <a:off x="0" y="0"/>
          <a:ext cx="0" cy="0"/>
          <a:chOff x="0" y="0"/>
          <a:chExt cx="0" cy="0"/>
        </a:xfrm>
      </p:grpSpPr>
      <p:sp>
        <p:nvSpPr>
          <p:cNvPr id="855" name="Google Shape;855;p32"/>
          <p:cNvSpPr txBox="1"/>
          <p:nvPr>
            <p:ph idx="1" type="subTitle"/>
          </p:nvPr>
        </p:nvSpPr>
        <p:spPr>
          <a:xfrm>
            <a:off x="1041125" y="2687950"/>
            <a:ext cx="3047700" cy="7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Originally the interface that provided the “overall rating” when constructing a review functioned and displayed as a sliding bar.</a:t>
            </a:r>
            <a:endParaRPr/>
          </a:p>
        </p:txBody>
      </p:sp>
      <p:sp>
        <p:nvSpPr>
          <p:cNvPr id="856" name="Google Shape;856;p32"/>
          <p:cNvSpPr txBox="1"/>
          <p:nvPr>
            <p:ph idx="2" type="subTitle"/>
          </p:nvPr>
        </p:nvSpPr>
        <p:spPr>
          <a:xfrm>
            <a:off x="5053250" y="1608613"/>
            <a:ext cx="3047700" cy="7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Opted for star ratings which holds consistency with how ratings are generally displayed in other interfaces.</a:t>
            </a:r>
            <a:endParaRPr/>
          </a:p>
        </p:txBody>
      </p:sp>
      <p:grpSp>
        <p:nvGrpSpPr>
          <p:cNvPr id="857" name="Google Shape;857;p32"/>
          <p:cNvGrpSpPr/>
          <p:nvPr/>
        </p:nvGrpSpPr>
        <p:grpSpPr>
          <a:xfrm>
            <a:off x="2309872" y="1524156"/>
            <a:ext cx="510205" cy="496346"/>
            <a:chOff x="1197125" y="238125"/>
            <a:chExt cx="5206175" cy="5219200"/>
          </a:xfrm>
        </p:grpSpPr>
        <p:sp>
          <p:nvSpPr>
            <p:cNvPr id="858" name="Google Shape;858;p32"/>
            <p:cNvSpPr/>
            <p:nvPr/>
          </p:nvSpPr>
          <p:spPr>
            <a:xfrm>
              <a:off x="2986325" y="4238125"/>
              <a:ext cx="488525" cy="243850"/>
            </a:xfrm>
            <a:custGeom>
              <a:rect b="b" l="l" r="r" t="t"/>
              <a:pathLst>
                <a:path extrusionOk="0" h="9754" w="19541">
                  <a:moveTo>
                    <a:pt x="1" y="0"/>
                  </a:moveTo>
                  <a:lnTo>
                    <a:pt x="1" y="9754"/>
                  </a:lnTo>
                  <a:lnTo>
                    <a:pt x="19540" y="9754"/>
                  </a:lnTo>
                  <a:lnTo>
                    <a:pt x="19540" y="0"/>
                  </a:lnTo>
                  <a:close/>
                </a:path>
              </a:pathLst>
            </a:custGeom>
            <a:solidFill>
              <a:srgbClr val="FFB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1277875" y="983475"/>
              <a:ext cx="5044675" cy="2522350"/>
            </a:xfrm>
            <a:custGeom>
              <a:rect b="b" l="l" r="r" t="t"/>
              <a:pathLst>
                <a:path extrusionOk="0" h="100894" w="201787">
                  <a:moveTo>
                    <a:pt x="0" y="1"/>
                  </a:moveTo>
                  <a:lnTo>
                    <a:pt x="0" y="100894"/>
                  </a:lnTo>
                  <a:lnTo>
                    <a:pt x="201787" y="100894"/>
                  </a:lnTo>
                  <a:lnTo>
                    <a:pt x="2017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2498675" y="3342700"/>
              <a:ext cx="2603900" cy="325425"/>
            </a:xfrm>
            <a:custGeom>
              <a:rect b="b" l="l" r="r" t="t"/>
              <a:pathLst>
                <a:path extrusionOk="0" h="13017" w="104156">
                  <a:moveTo>
                    <a:pt x="0" y="1"/>
                  </a:moveTo>
                  <a:lnTo>
                    <a:pt x="0" y="13016"/>
                  </a:lnTo>
                  <a:lnTo>
                    <a:pt x="104155" y="13016"/>
                  </a:lnTo>
                  <a:lnTo>
                    <a:pt x="1041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2824050" y="1716600"/>
              <a:ext cx="1952325" cy="1172725"/>
            </a:xfrm>
            <a:custGeom>
              <a:rect b="b" l="l" r="r" t="t"/>
              <a:pathLst>
                <a:path extrusionOk="0" h="46909" w="78093">
                  <a:moveTo>
                    <a:pt x="1" y="1"/>
                  </a:moveTo>
                  <a:lnTo>
                    <a:pt x="1" y="6427"/>
                  </a:lnTo>
                  <a:lnTo>
                    <a:pt x="7373" y="6427"/>
                  </a:lnTo>
                  <a:lnTo>
                    <a:pt x="19507" y="46908"/>
                  </a:lnTo>
                  <a:lnTo>
                    <a:pt x="31674" y="6427"/>
                  </a:lnTo>
                  <a:lnTo>
                    <a:pt x="78093" y="6427"/>
                  </a:lnTo>
                  <a:lnTo>
                    <a:pt x="78093" y="1"/>
                  </a:lnTo>
                  <a:lnTo>
                    <a:pt x="26912" y="1"/>
                  </a:lnTo>
                  <a:lnTo>
                    <a:pt x="19507" y="24596"/>
                  </a:lnTo>
                  <a:lnTo>
                    <a:pt x="121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3795300" y="2091725"/>
              <a:ext cx="631225" cy="631225"/>
            </a:xfrm>
            <a:custGeom>
              <a:rect b="b" l="l" r="r" t="t"/>
              <a:pathLst>
                <a:path extrusionOk="0" h="25249" w="25249">
                  <a:moveTo>
                    <a:pt x="4535" y="1"/>
                  </a:moveTo>
                  <a:lnTo>
                    <a:pt x="1" y="4535"/>
                  </a:lnTo>
                  <a:lnTo>
                    <a:pt x="8091" y="12625"/>
                  </a:lnTo>
                  <a:lnTo>
                    <a:pt x="1" y="20715"/>
                  </a:lnTo>
                  <a:lnTo>
                    <a:pt x="4535" y="25249"/>
                  </a:lnTo>
                  <a:lnTo>
                    <a:pt x="12625" y="17159"/>
                  </a:lnTo>
                  <a:lnTo>
                    <a:pt x="20714" y="25249"/>
                  </a:lnTo>
                  <a:lnTo>
                    <a:pt x="25249" y="20715"/>
                  </a:lnTo>
                  <a:lnTo>
                    <a:pt x="17159" y="12625"/>
                  </a:lnTo>
                  <a:lnTo>
                    <a:pt x="25249" y="4535"/>
                  </a:lnTo>
                  <a:lnTo>
                    <a:pt x="20714" y="1"/>
                  </a:lnTo>
                  <a:lnTo>
                    <a:pt x="12625" y="8091"/>
                  </a:lnTo>
                  <a:lnTo>
                    <a:pt x="45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2294800" y="3262800"/>
              <a:ext cx="3010825" cy="2194525"/>
            </a:xfrm>
            <a:custGeom>
              <a:rect b="b" l="l" r="r" t="t"/>
              <a:pathLst>
                <a:path extrusionOk="0" h="87781" w="120433">
                  <a:moveTo>
                    <a:pt x="109081" y="6394"/>
                  </a:moveTo>
                  <a:lnTo>
                    <a:pt x="109081" y="13015"/>
                  </a:lnTo>
                  <a:lnTo>
                    <a:pt x="11352" y="13015"/>
                  </a:lnTo>
                  <a:lnTo>
                    <a:pt x="11352" y="6394"/>
                  </a:lnTo>
                  <a:close/>
                  <a:moveTo>
                    <a:pt x="97077" y="19442"/>
                  </a:moveTo>
                  <a:lnTo>
                    <a:pt x="101220" y="45570"/>
                  </a:lnTo>
                  <a:lnTo>
                    <a:pt x="19213" y="45570"/>
                  </a:lnTo>
                  <a:lnTo>
                    <a:pt x="23356" y="19442"/>
                  </a:lnTo>
                  <a:close/>
                  <a:moveTo>
                    <a:pt x="4926" y="0"/>
                  </a:moveTo>
                  <a:lnTo>
                    <a:pt x="4926" y="19442"/>
                  </a:lnTo>
                  <a:lnTo>
                    <a:pt x="16865" y="19442"/>
                  </a:lnTo>
                  <a:lnTo>
                    <a:pt x="7014" y="81354"/>
                  </a:lnTo>
                  <a:lnTo>
                    <a:pt x="0" y="81354"/>
                  </a:lnTo>
                  <a:lnTo>
                    <a:pt x="0" y="87780"/>
                  </a:lnTo>
                  <a:lnTo>
                    <a:pt x="19540" y="87780"/>
                  </a:lnTo>
                  <a:lnTo>
                    <a:pt x="19540" y="81354"/>
                  </a:lnTo>
                  <a:lnTo>
                    <a:pt x="13538" y="81354"/>
                  </a:lnTo>
                  <a:lnTo>
                    <a:pt x="18202" y="51964"/>
                  </a:lnTo>
                  <a:lnTo>
                    <a:pt x="102231" y="51964"/>
                  </a:lnTo>
                  <a:lnTo>
                    <a:pt x="106896" y="81354"/>
                  </a:lnTo>
                  <a:lnTo>
                    <a:pt x="100894" y="81354"/>
                  </a:lnTo>
                  <a:lnTo>
                    <a:pt x="100894" y="87780"/>
                  </a:lnTo>
                  <a:lnTo>
                    <a:pt x="120433" y="87780"/>
                  </a:lnTo>
                  <a:lnTo>
                    <a:pt x="120433" y="81354"/>
                  </a:lnTo>
                  <a:lnTo>
                    <a:pt x="113420" y="81354"/>
                  </a:lnTo>
                  <a:lnTo>
                    <a:pt x="103568" y="19442"/>
                  </a:lnTo>
                  <a:lnTo>
                    <a:pt x="115507" y="19442"/>
                  </a:lnTo>
                  <a:lnTo>
                    <a:pt x="1155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2986325" y="4157400"/>
              <a:ext cx="488525" cy="160675"/>
            </a:xfrm>
            <a:custGeom>
              <a:rect b="b" l="l" r="r" t="t"/>
              <a:pathLst>
                <a:path extrusionOk="0" h="6427" w="19541">
                  <a:moveTo>
                    <a:pt x="1" y="0"/>
                  </a:moveTo>
                  <a:lnTo>
                    <a:pt x="1" y="6426"/>
                  </a:lnTo>
                  <a:lnTo>
                    <a:pt x="19540" y="6426"/>
                  </a:lnTo>
                  <a:lnTo>
                    <a:pt x="195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3150250" y="3993475"/>
              <a:ext cx="160675" cy="244675"/>
            </a:xfrm>
            <a:custGeom>
              <a:rect b="b" l="l" r="r" t="t"/>
              <a:pathLst>
                <a:path extrusionOk="0" h="9787" w="6427">
                  <a:moveTo>
                    <a:pt x="1" y="0"/>
                  </a:moveTo>
                  <a:lnTo>
                    <a:pt x="1" y="9786"/>
                  </a:lnTo>
                  <a:lnTo>
                    <a:pt x="6427" y="9786"/>
                  </a:lnTo>
                  <a:lnTo>
                    <a:pt x="64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3881750" y="4157400"/>
              <a:ext cx="406950" cy="160675"/>
            </a:xfrm>
            <a:custGeom>
              <a:rect b="b" l="l" r="r" t="t"/>
              <a:pathLst>
                <a:path extrusionOk="0" h="6427" w="16278">
                  <a:moveTo>
                    <a:pt x="1" y="0"/>
                  </a:moveTo>
                  <a:lnTo>
                    <a:pt x="1" y="6426"/>
                  </a:lnTo>
                  <a:lnTo>
                    <a:pt x="16278" y="6426"/>
                  </a:lnTo>
                  <a:lnTo>
                    <a:pt x="162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1197125" y="238125"/>
              <a:ext cx="5206175" cy="3347625"/>
            </a:xfrm>
            <a:custGeom>
              <a:rect b="b" l="l" r="r" t="t"/>
              <a:pathLst>
                <a:path extrusionOk="0" h="133905" w="208247">
                  <a:moveTo>
                    <a:pt x="121347" y="16734"/>
                  </a:moveTo>
                  <a:lnTo>
                    <a:pt x="122913" y="26585"/>
                  </a:lnTo>
                  <a:lnTo>
                    <a:pt x="85335" y="26585"/>
                  </a:lnTo>
                  <a:lnTo>
                    <a:pt x="86900" y="16734"/>
                  </a:lnTo>
                  <a:close/>
                  <a:moveTo>
                    <a:pt x="83051" y="0"/>
                  </a:moveTo>
                  <a:lnTo>
                    <a:pt x="78843" y="26585"/>
                  </a:lnTo>
                  <a:lnTo>
                    <a:pt x="1" y="26585"/>
                  </a:lnTo>
                  <a:lnTo>
                    <a:pt x="1" y="133905"/>
                  </a:lnTo>
                  <a:lnTo>
                    <a:pt x="45538" y="133905"/>
                  </a:lnTo>
                  <a:lnTo>
                    <a:pt x="45538" y="127478"/>
                  </a:lnTo>
                  <a:lnTo>
                    <a:pt x="6427" y="127478"/>
                  </a:lnTo>
                  <a:lnTo>
                    <a:pt x="6427" y="33011"/>
                  </a:lnTo>
                  <a:lnTo>
                    <a:pt x="201820" y="33011"/>
                  </a:lnTo>
                  <a:lnTo>
                    <a:pt x="201820" y="127478"/>
                  </a:lnTo>
                  <a:lnTo>
                    <a:pt x="162709" y="127478"/>
                  </a:lnTo>
                  <a:lnTo>
                    <a:pt x="162709" y="133905"/>
                  </a:lnTo>
                  <a:lnTo>
                    <a:pt x="208246" y="133905"/>
                  </a:lnTo>
                  <a:lnTo>
                    <a:pt x="208246" y="26585"/>
                  </a:lnTo>
                  <a:lnTo>
                    <a:pt x="129404" y="26585"/>
                  </a:lnTo>
                  <a:lnTo>
                    <a:pt x="125196" y="0"/>
                  </a:lnTo>
                  <a:lnTo>
                    <a:pt x="118868" y="1011"/>
                  </a:lnTo>
                  <a:lnTo>
                    <a:pt x="120336" y="10308"/>
                  </a:lnTo>
                  <a:lnTo>
                    <a:pt x="87911" y="10308"/>
                  </a:lnTo>
                  <a:lnTo>
                    <a:pt x="89379" y="1011"/>
                  </a:lnTo>
                  <a:lnTo>
                    <a:pt x="830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32"/>
          <p:cNvSpPr txBox="1"/>
          <p:nvPr>
            <p:ph type="title"/>
          </p:nvPr>
        </p:nvSpPr>
        <p:spPr>
          <a:xfrm>
            <a:off x="1274375" y="2310313"/>
            <a:ext cx="25812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Pre-Heuristic Evaluation</a:t>
            </a:r>
            <a:endParaRPr/>
          </a:p>
        </p:txBody>
      </p:sp>
      <p:sp>
        <p:nvSpPr>
          <p:cNvPr id="869" name="Google Shape;869;p32"/>
          <p:cNvSpPr txBox="1"/>
          <p:nvPr>
            <p:ph idx="3" type="title"/>
          </p:nvPr>
        </p:nvSpPr>
        <p:spPr>
          <a:xfrm>
            <a:off x="5286500" y="1245700"/>
            <a:ext cx="25812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grpSp>
        <p:nvGrpSpPr>
          <p:cNvPr id="870" name="Google Shape;870;p32"/>
          <p:cNvGrpSpPr/>
          <p:nvPr/>
        </p:nvGrpSpPr>
        <p:grpSpPr>
          <a:xfrm>
            <a:off x="6367026" y="762147"/>
            <a:ext cx="420146" cy="420146"/>
            <a:chOff x="1190625" y="238125"/>
            <a:chExt cx="5219200" cy="5219200"/>
          </a:xfrm>
        </p:grpSpPr>
        <p:sp>
          <p:nvSpPr>
            <p:cNvPr id="871" name="Google Shape;871;p32"/>
            <p:cNvSpPr/>
            <p:nvPr/>
          </p:nvSpPr>
          <p:spPr>
            <a:xfrm>
              <a:off x="3147000" y="2112950"/>
              <a:ext cx="2939075" cy="1632650"/>
            </a:xfrm>
            <a:custGeom>
              <a:rect b="b" l="l" r="r" t="t"/>
              <a:pathLst>
                <a:path extrusionOk="0" h="65306" w="117563">
                  <a:moveTo>
                    <a:pt x="32653" y="0"/>
                  </a:moveTo>
                  <a:cubicBezTo>
                    <a:pt x="14614" y="0"/>
                    <a:pt x="0" y="14614"/>
                    <a:pt x="0" y="32653"/>
                  </a:cubicBezTo>
                  <a:cubicBezTo>
                    <a:pt x="0" y="50691"/>
                    <a:pt x="14614" y="65305"/>
                    <a:pt x="32653" y="65305"/>
                  </a:cubicBezTo>
                  <a:lnTo>
                    <a:pt x="117562" y="65305"/>
                  </a:lnTo>
                  <a:lnTo>
                    <a:pt x="117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1269725" y="317225"/>
              <a:ext cx="1714200" cy="5061000"/>
            </a:xfrm>
            <a:custGeom>
              <a:rect b="b" l="l" r="r" t="t"/>
              <a:pathLst>
                <a:path extrusionOk="0" h="202440" w="68568">
                  <a:moveTo>
                    <a:pt x="0" y="0"/>
                  </a:moveTo>
                  <a:lnTo>
                    <a:pt x="0" y="202439"/>
                  </a:lnTo>
                  <a:lnTo>
                    <a:pt x="68567" y="202439"/>
                  </a:lnTo>
                  <a:lnTo>
                    <a:pt x="685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3147000" y="2194500"/>
              <a:ext cx="408575" cy="1469550"/>
            </a:xfrm>
            <a:custGeom>
              <a:rect b="b" l="l" r="r" t="t"/>
              <a:pathLst>
                <a:path extrusionOk="0" h="58782" w="16343">
                  <a:moveTo>
                    <a:pt x="16343" y="0"/>
                  </a:moveTo>
                  <a:lnTo>
                    <a:pt x="9786" y="6524"/>
                  </a:lnTo>
                  <a:lnTo>
                    <a:pt x="0" y="26129"/>
                  </a:lnTo>
                  <a:lnTo>
                    <a:pt x="3262" y="42471"/>
                  </a:lnTo>
                  <a:lnTo>
                    <a:pt x="16343" y="58781"/>
                  </a:lnTo>
                  <a:lnTo>
                    <a:pt x="16343" y="9786"/>
                  </a:lnTo>
                  <a:lnTo>
                    <a:pt x="163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3391650" y="3745575"/>
              <a:ext cx="2939050" cy="1632625"/>
            </a:xfrm>
            <a:custGeom>
              <a:rect b="b" l="l" r="r" t="t"/>
              <a:pathLst>
                <a:path extrusionOk="0" h="65305" w="117562">
                  <a:moveTo>
                    <a:pt x="0" y="0"/>
                  </a:moveTo>
                  <a:lnTo>
                    <a:pt x="0" y="65305"/>
                  </a:lnTo>
                  <a:lnTo>
                    <a:pt x="84910" y="65305"/>
                  </a:lnTo>
                  <a:cubicBezTo>
                    <a:pt x="102948" y="65305"/>
                    <a:pt x="117562" y="50691"/>
                    <a:pt x="117562" y="32653"/>
                  </a:cubicBezTo>
                  <a:cubicBezTo>
                    <a:pt x="117562" y="14614"/>
                    <a:pt x="102948" y="0"/>
                    <a:pt x="849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5922950" y="3827125"/>
              <a:ext cx="407750" cy="1469550"/>
            </a:xfrm>
            <a:custGeom>
              <a:rect b="b" l="l" r="r" t="t"/>
              <a:pathLst>
                <a:path extrusionOk="0" h="58782" w="16310">
                  <a:moveTo>
                    <a:pt x="0" y="0"/>
                  </a:moveTo>
                  <a:lnTo>
                    <a:pt x="0" y="9819"/>
                  </a:lnTo>
                  <a:lnTo>
                    <a:pt x="0" y="58781"/>
                  </a:lnTo>
                  <a:lnTo>
                    <a:pt x="13048" y="42471"/>
                  </a:lnTo>
                  <a:lnTo>
                    <a:pt x="16310" y="26129"/>
                  </a:lnTo>
                  <a:lnTo>
                    <a:pt x="6524" y="655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5595925" y="3745575"/>
              <a:ext cx="327050" cy="1632625"/>
            </a:xfrm>
            <a:custGeom>
              <a:rect b="b" l="l" r="r" t="t"/>
              <a:pathLst>
                <a:path extrusionOk="0" h="65305" w="13082">
                  <a:moveTo>
                    <a:pt x="1" y="0"/>
                  </a:moveTo>
                  <a:lnTo>
                    <a:pt x="1" y="65305"/>
                  </a:lnTo>
                  <a:lnTo>
                    <a:pt x="13081" y="62043"/>
                  </a:lnTo>
                  <a:lnTo>
                    <a:pt x="13081" y="3262"/>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1269725" y="317225"/>
              <a:ext cx="1142525" cy="5061000"/>
            </a:xfrm>
            <a:custGeom>
              <a:rect b="b" l="l" r="r" t="t"/>
              <a:pathLst>
                <a:path extrusionOk="0" h="202440" w="45701">
                  <a:moveTo>
                    <a:pt x="0" y="0"/>
                  </a:moveTo>
                  <a:lnTo>
                    <a:pt x="0" y="202439"/>
                  </a:lnTo>
                  <a:lnTo>
                    <a:pt x="45701" y="202439"/>
                  </a:lnTo>
                  <a:lnTo>
                    <a:pt x="457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3555550" y="2112950"/>
              <a:ext cx="407775" cy="1632650"/>
            </a:xfrm>
            <a:custGeom>
              <a:rect b="b" l="l" r="r" t="t"/>
              <a:pathLst>
                <a:path extrusionOk="0" h="65306" w="16311">
                  <a:moveTo>
                    <a:pt x="16311" y="0"/>
                  </a:moveTo>
                  <a:lnTo>
                    <a:pt x="1" y="3262"/>
                  </a:lnTo>
                  <a:lnTo>
                    <a:pt x="1" y="65305"/>
                  </a:lnTo>
                  <a:lnTo>
                    <a:pt x="16311" y="65305"/>
                  </a:lnTo>
                  <a:lnTo>
                    <a:pt x="163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2167575" y="317225"/>
              <a:ext cx="244675" cy="5061000"/>
            </a:xfrm>
            <a:custGeom>
              <a:rect b="b" l="l" r="r" t="t"/>
              <a:pathLst>
                <a:path extrusionOk="0" h="202440" w="9787">
                  <a:moveTo>
                    <a:pt x="1" y="0"/>
                  </a:moveTo>
                  <a:lnTo>
                    <a:pt x="1" y="202439"/>
                  </a:lnTo>
                  <a:lnTo>
                    <a:pt x="9787" y="202439"/>
                  </a:lnTo>
                  <a:lnTo>
                    <a:pt x="97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1840575" y="3991025"/>
              <a:ext cx="571675" cy="570875"/>
            </a:xfrm>
            <a:custGeom>
              <a:rect b="b" l="l" r="r" t="t"/>
              <a:pathLst>
                <a:path extrusionOk="0" h="22835" w="22867">
                  <a:moveTo>
                    <a:pt x="11450" y="1"/>
                  </a:moveTo>
                  <a:cubicBezTo>
                    <a:pt x="5121" y="1"/>
                    <a:pt x="0" y="5089"/>
                    <a:pt x="0" y="11418"/>
                  </a:cubicBezTo>
                  <a:cubicBezTo>
                    <a:pt x="0" y="17713"/>
                    <a:pt x="5121" y="22835"/>
                    <a:pt x="11450" y="22835"/>
                  </a:cubicBezTo>
                  <a:cubicBezTo>
                    <a:pt x="17745" y="22835"/>
                    <a:pt x="22867" y="17713"/>
                    <a:pt x="22867" y="11418"/>
                  </a:cubicBezTo>
                  <a:cubicBezTo>
                    <a:pt x="22867" y="5089"/>
                    <a:pt x="17745" y="1"/>
                    <a:pt x="114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1190625" y="238125"/>
              <a:ext cx="1870750" cy="5219200"/>
            </a:xfrm>
            <a:custGeom>
              <a:rect b="b" l="l" r="r" t="t"/>
              <a:pathLst>
                <a:path extrusionOk="0" h="208768" w="74830">
                  <a:moveTo>
                    <a:pt x="68534" y="6296"/>
                  </a:moveTo>
                  <a:lnTo>
                    <a:pt x="68534" y="202471"/>
                  </a:lnTo>
                  <a:lnTo>
                    <a:pt x="6296" y="202471"/>
                  </a:lnTo>
                  <a:lnTo>
                    <a:pt x="6296" y="6296"/>
                  </a:lnTo>
                  <a:close/>
                  <a:moveTo>
                    <a:pt x="0" y="0"/>
                  </a:moveTo>
                  <a:lnTo>
                    <a:pt x="0" y="208767"/>
                  </a:lnTo>
                  <a:lnTo>
                    <a:pt x="74830" y="208767"/>
                  </a:lnTo>
                  <a:lnTo>
                    <a:pt x="748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1595100" y="646675"/>
              <a:ext cx="1061800" cy="157425"/>
            </a:xfrm>
            <a:custGeom>
              <a:rect b="b" l="l" r="r" t="t"/>
              <a:pathLst>
                <a:path extrusionOk="0" h="6297" w="42472">
                  <a:moveTo>
                    <a:pt x="0" y="1"/>
                  </a:moveTo>
                  <a:lnTo>
                    <a:pt x="0" y="6296"/>
                  </a:lnTo>
                  <a:lnTo>
                    <a:pt x="42472" y="6296"/>
                  </a:lnTo>
                  <a:lnTo>
                    <a:pt x="424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1595100" y="4891325"/>
              <a:ext cx="1061800" cy="157425"/>
            </a:xfrm>
            <a:custGeom>
              <a:rect b="b" l="l" r="r" t="t"/>
              <a:pathLst>
                <a:path extrusionOk="0" h="6297" w="42472">
                  <a:moveTo>
                    <a:pt x="0" y="1"/>
                  </a:moveTo>
                  <a:lnTo>
                    <a:pt x="0" y="6297"/>
                  </a:lnTo>
                  <a:lnTo>
                    <a:pt x="42472" y="6297"/>
                  </a:lnTo>
                  <a:lnTo>
                    <a:pt x="424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1595100" y="972875"/>
              <a:ext cx="1061800" cy="157425"/>
            </a:xfrm>
            <a:custGeom>
              <a:rect b="b" l="l" r="r" t="t"/>
              <a:pathLst>
                <a:path extrusionOk="0" h="6297" w="42472">
                  <a:moveTo>
                    <a:pt x="0" y="0"/>
                  </a:moveTo>
                  <a:lnTo>
                    <a:pt x="0" y="6296"/>
                  </a:lnTo>
                  <a:lnTo>
                    <a:pt x="42472" y="6296"/>
                  </a:lnTo>
                  <a:lnTo>
                    <a:pt x="424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1922125" y="1299075"/>
              <a:ext cx="407750" cy="158225"/>
            </a:xfrm>
            <a:custGeom>
              <a:rect b="b" l="l" r="r" t="t"/>
              <a:pathLst>
                <a:path extrusionOk="0" h="6329" w="16310">
                  <a:moveTo>
                    <a:pt x="0" y="0"/>
                  </a:moveTo>
                  <a:lnTo>
                    <a:pt x="0" y="6329"/>
                  </a:lnTo>
                  <a:lnTo>
                    <a:pt x="16310" y="6329"/>
                  </a:lnTo>
                  <a:lnTo>
                    <a:pt x="163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1762275" y="3911925"/>
              <a:ext cx="729075" cy="729075"/>
            </a:xfrm>
            <a:custGeom>
              <a:rect b="b" l="l" r="r" t="t"/>
              <a:pathLst>
                <a:path extrusionOk="0" h="29163" w="29163">
                  <a:moveTo>
                    <a:pt x="14582" y="6296"/>
                  </a:moveTo>
                  <a:cubicBezTo>
                    <a:pt x="19148" y="6296"/>
                    <a:pt x="22867" y="10015"/>
                    <a:pt x="22867" y="14582"/>
                  </a:cubicBezTo>
                  <a:cubicBezTo>
                    <a:pt x="22867" y="19148"/>
                    <a:pt x="19148" y="22867"/>
                    <a:pt x="14582" y="22867"/>
                  </a:cubicBezTo>
                  <a:cubicBezTo>
                    <a:pt x="10015" y="22867"/>
                    <a:pt x="6296" y="19148"/>
                    <a:pt x="6296" y="14582"/>
                  </a:cubicBezTo>
                  <a:cubicBezTo>
                    <a:pt x="6296" y="10015"/>
                    <a:pt x="10015" y="6296"/>
                    <a:pt x="14582" y="6296"/>
                  </a:cubicBezTo>
                  <a:close/>
                  <a:moveTo>
                    <a:pt x="14582" y="0"/>
                  </a:moveTo>
                  <a:cubicBezTo>
                    <a:pt x="6525" y="0"/>
                    <a:pt x="1" y="6524"/>
                    <a:pt x="1" y="14582"/>
                  </a:cubicBezTo>
                  <a:cubicBezTo>
                    <a:pt x="1" y="22606"/>
                    <a:pt x="6525" y="29163"/>
                    <a:pt x="14582" y="29163"/>
                  </a:cubicBezTo>
                  <a:cubicBezTo>
                    <a:pt x="22606" y="29163"/>
                    <a:pt x="29163" y="22606"/>
                    <a:pt x="29163" y="14582"/>
                  </a:cubicBezTo>
                  <a:cubicBezTo>
                    <a:pt x="29163" y="6524"/>
                    <a:pt x="22606" y="0"/>
                    <a:pt x="145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3147000" y="3667275"/>
              <a:ext cx="3262825" cy="1790050"/>
            </a:xfrm>
            <a:custGeom>
              <a:rect b="b" l="l" r="r" t="t"/>
              <a:pathLst>
                <a:path extrusionOk="0" h="71602" w="130513">
                  <a:moveTo>
                    <a:pt x="0" y="1"/>
                  </a:moveTo>
                  <a:lnTo>
                    <a:pt x="0" y="6296"/>
                  </a:lnTo>
                  <a:lnTo>
                    <a:pt x="94696" y="6296"/>
                  </a:lnTo>
                  <a:cubicBezTo>
                    <a:pt x="110973" y="6296"/>
                    <a:pt x="124216" y="19540"/>
                    <a:pt x="124216" y="35785"/>
                  </a:cubicBezTo>
                  <a:cubicBezTo>
                    <a:pt x="124216" y="52062"/>
                    <a:pt x="110973" y="65305"/>
                    <a:pt x="94696" y="65305"/>
                  </a:cubicBezTo>
                  <a:lnTo>
                    <a:pt x="0" y="65305"/>
                  </a:lnTo>
                  <a:lnTo>
                    <a:pt x="0" y="71601"/>
                  </a:lnTo>
                  <a:lnTo>
                    <a:pt x="94696" y="71601"/>
                  </a:lnTo>
                  <a:cubicBezTo>
                    <a:pt x="114463" y="71601"/>
                    <a:pt x="130512" y="55552"/>
                    <a:pt x="130512" y="35785"/>
                  </a:cubicBezTo>
                  <a:cubicBezTo>
                    <a:pt x="130512" y="16050"/>
                    <a:pt x="114463" y="1"/>
                    <a:pt x="946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5843825" y="4154125"/>
              <a:ext cx="157425" cy="816350"/>
            </a:xfrm>
            <a:custGeom>
              <a:rect b="b" l="l" r="r" t="t"/>
              <a:pathLst>
                <a:path extrusionOk="0" h="32654" w="6297">
                  <a:moveTo>
                    <a:pt x="1" y="1"/>
                  </a:moveTo>
                  <a:lnTo>
                    <a:pt x="1" y="32653"/>
                  </a:lnTo>
                  <a:lnTo>
                    <a:pt x="6297" y="32653"/>
                  </a:lnTo>
                  <a:lnTo>
                    <a:pt x="62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3391650" y="3993475"/>
              <a:ext cx="2286675" cy="157425"/>
            </a:xfrm>
            <a:custGeom>
              <a:rect b="b" l="l" r="r" t="t"/>
              <a:pathLst>
                <a:path extrusionOk="0" h="6297" w="91467">
                  <a:moveTo>
                    <a:pt x="0" y="0"/>
                  </a:moveTo>
                  <a:lnTo>
                    <a:pt x="0" y="6296"/>
                  </a:lnTo>
                  <a:lnTo>
                    <a:pt x="91466" y="6296"/>
                  </a:lnTo>
                  <a:lnTo>
                    <a:pt x="914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3391650" y="4320500"/>
              <a:ext cx="2286675" cy="157400"/>
            </a:xfrm>
            <a:custGeom>
              <a:rect b="b" l="l" r="r" t="t"/>
              <a:pathLst>
                <a:path extrusionOk="0" h="6296" w="91467">
                  <a:moveTo>
                    <a:pt x="0" y="0"/>
                  </a:moveTo>
                  <a:lnTo>
                    <a:pt x="0" y="6296"/>
                  </a:lnTo>
                  <a:lnTo>
                    <a:pt x="91466" y="6296"/>
                  </a:lnTo>
                  <a:lnTo>
                    <a:pt x="914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3391650" y="4646675"/>
              <a:ext cx="2286675" cy="157425"/>
            </a:xfrm>
            <a:custGeom>
              <a:rect b="b" l="l" r="r" t="t"/>
              <a:pathLst>
                <a:path extrusionOk="0" h="6297" w="91467">
                  <a:moveTo>
                    <a:pt x="0" y="1"/>
                  </a:moveTo>
                  <a:lnTo>
                    <a:pt x="0" y="6297"/>
                  </a:lnTo>
                  <a:lnTo>
                    <a:pt x="91466" y="6297"/>
                  </a:lnTo>
                  <a:lnTo>
                    <a:pt x="914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3391650" y="4972875"/>
              <a:ext cx="2286675" cy="158250"/>
            </a:xfrm>
            <a:custGeom>
              <a:rect b="b" l="l" r="r" t="t"/>
              <a:pathLst>
                <a:path extrusionOk="0" h="6330" w="91467">
                  <a:moveTo>
                    <a:pt x="0" y="1"/>
                  </a:moveTo>
                  <a:lnTo>
                    <a:pt x="0" y="6329"/>
                  </a:lnTo>
                  <a:lnTo>
                    <a:pt x="91466" y="6329"/>
                  </a:lnTo>
                  <a:lnTo>
                    <a:pt x="914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3068700" y="2033825"/>
              <a:ext cx="3262000" cy="1790875"/>
            </a:xfrm>
            <a:custGeom>
              <a:rect b="b" l="l" r="r" t="t"/>
              <a:pathLst>
                <a:path extrusionOk="0" h="71635" w="130480">
                  <a:moveTo>
                    <a:pt x="35785" y="1"/>
                  </a:moveTo>
                  <a:cubicBezTo>
                    <a:pt x="16050" y="1"/>
                    <a:pt x="1" y="16083"/>
                    <a:pt x="1" y="35818"/>
                  </a:cubicBezTo>
                  <a:cubicBezTo>
                    <a:pt x="1" y="55553"/>
                    <a:pt x="16050" y="71634"/>
                    <a:pt x="35785" y="71634"/>
                  </a:cubicBezTo>
                  <a:lnTo>
                    <a:pt x="130480" y="71634"/>
                  </a:lnTo>
                  <a:lnTo>
                    <a:pt x="130480" y="65339"/>
                  </a:lnTo>
                  <a:lnTo>
                    <a:pt x="35785" y="65339"/>
                  </a:lnTo>
                  <a:cubicBezTo>
                    <a:pt x="19507" y="65339"/>
                    <a:pt x="6296" y="52095"/>
                    <a:pt x="6296" y="35818"/>
                  </a:cubicBezTo>
                  <a:cubicBezTo>
                    <a:pt x="6296" y="19540"/>
                    <a:pt x="19507" y="6329"/>
                    <a:pt x="35785" y="6329"/>
                  </a:cubicBezTo>
                  <a:lnTo>
                    <a:pt x="130480" y="6329"/>
                  </a:lnTo>
                  <a:lnTo>
                    <a:pt x="1304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3476450" y="2521500"/>
              <a:ext cx="157425" cy="816350"/>
            </a:xfrm>
            <a:custGeom>
              <a:rect b="b" l="l" r="r" t="t"/>
              <a:pathLst>
                <a:path extrusionOk="0" h="32654" w="6297">
                  <a:moveTo>
                    <a:pt x="0" y="1"/>
                  </a:moveTo>
                  <a:lnTo>
                    <a:pt x="0" y="32653"/>
                  </a:lnTo>
                  <a:lnTo>
                    <a:pt x="6296" y="32653"/>
                  </a:lnTo>
                  <a:lnTo>
                    <a:pt x="62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3800200" y="2360850"/>
              <a:ext cx="2285875" cy="157425"/>
            </a:xfrm>
            <a:custGeom>
              <a:rect b="b" l="l" r="r" t="t"/>
              <a:pathLst>
                <a:path extrusionOk="0" h="6297" w="91435">
                  <a:moveTo>
                    <a:pt x="1" y="1"/>
                  </a:moveTo>
                  <a:lnTo>
                    <a:pt x="1" y="6296"/>
                  </a:lnTo>
                  <a:lnTo>
                    <a:pt x="91434" y="6296"/>
                  </a:lnTo>
                  <a:lnTo>
                    <a:pt x="91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3800200" y="2687050"/>
              <a:ext cx="2285875" cy="158225"/>
            </a:xfrm>
            <a:custGeom>
              <a:rect b="b" l="l" r="r" t="t"/>
              <a:pathLst>
                <a:path extrusionOk="0" h="6329" w="91435">
                  <a:moveTo>
                    <a:pt x="1" y="0"/>
                  </a:moveTo>
                  <a:lnTo>
                    <a:pt x="1" y="6329"/>
                  </a:lnTo>
                  <a:lnTo>
                    <a:pt x="91434" y="6329"/>
                  </a:lnTo>
                  <a:lnTo>
                    <a:pt x="914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3800200" y="3014075"/>
              <a:ext cx="2285875" cy="157400"/>
            </a:xfrm>
            <a:custGeom>
              <a:rect b="b" l="l" r="r" t="t"/>
              <a:pathLst>
                <a:path extrusionOk="0" h="6296" w="91435">
                  <a:moveTo>
                    <a:pt x="1" y="0"/>
                  </a:moveTo>
                  <a:lnTo>
                    <a:pt x="1" y="6296"/>
                  </a:lnTo>
                  <a:lnTo>
                    <a:pt x="91434" y="6296"/>
                  </a:lnTo>
                  <a:lnTo>
                    <a:pt x="914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3800200" y="3340250"/>
              <a:ext cx="2285875" cy="157425"/>
            </a:xfrm>
            <a:custGeom>
              <a:rect b="b" l="l" r="r" t="t"/>
              <a:pathLst>
                <a:path extrusionOk="0" h="6297" w="91435">
                  <a:moveTo>
                    <a:pt x="1" y="1"/>
                  </a:moveTo>
                  <a:lnTo>
                    <a:pt x="1" y="6297"/>
                  </a:lnTo>
                  <a:lnTo>
                    <a:pt x="91434" y="6297"/>
                  </a:lnTo>
                  <a:lnTo>
                    <a:pt x="91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32"/>
          <p:cNvSpPr txBox="1"/>
          <p:nvPr/>
        </p:nvSpPr>
        <p:spPr>
          <a:xfrm>
            <a:off x="808225" y="486975"/>
            <a:ext cx="392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5"/>
                </a:solidFill>
                <a:latin typeface="Aldrich"/>
                <a:ea typeface="Aldrich"/>
                <a:cs typeface="Aldrich"/>
                <a:sym typeface="Aldrich"/>
              </a:rPr>
              <a:t>Consistency &amp; Standards</a:t>
            </a:r>
            <a:endParaRPr/>
          </a:p>
        </p:txBody>
      </p:sp>
      <p:pic>
        <p:nvPicPr>
          <p:cNvPr id="900" name="Google Shape;900;p32"/>
          <p:cNvPicPr preferRelativeResize="0"/>
          <p:nvPr/>
        </p:nvPicPr>
        <p:blipFill rotWithShape="1">
          <a:blip r:embed="rId3">
            <a:alphaModFix/>
          </a:blip>
          <a:srcRect b="0" l="2219" r="0" t="0"/>
          <a:stretch/>
        </p:blipFill>
        <p:spPr>
          <a:xfrm>
            <a:off x="1405350" y="3798575"/>
            <a:ext cx="2319250" cy="576150"/>
          </a:xfrm>
          <a:prstGeom prst="rect">
            <a:avLst/>
          </a:prstGeom>
          <a:noFill/>
          <a:ln>
            <a:noFill/>
          </a:ln>
        </p:spPr>
      </p:pic>
      <p:pic>
        <p:nvPicPr>
          <p:cNvPr id="901" name="Google Shape;901;p32"/>
          <p:cNvPicPr preferRelativeResize="0"/>
          <p:nvPr/>
        </p:nvPicPr>
        <p:blipFill rotWithShape="1">
          <a:blip r:embed="rId4">
            <a:alphaModFix/>
          </a:blip>
          <a:srcRect b="5940" l="4266" r="2977" t="5391"/>
          <a:stretch/>
        </p:blipFill>
        <p:spPr>
          <a:xfrm>
            <a:off x="5461725" y="3143125"/>
            <a:ext cx="2230750" cy="1253374"/>
          </a:xfrm>
          <a:prstGeom prst="rect">
            <a:avLst/>
          </a:prstGeom>
          <a:noFill/>
          <a:ln>
            <a:noFill/>
          </a:ln>
        </p:spPr>
      </p:pic>
      <p:pic>
        <p:nvPicPr>
          <p:cNvPr id="902" name="Google Shape;902;p32"/>
          <p:cNvPicPr preferRelativeResize="0"/>
          <p:nvPr/>
        </p:nvPicPr>
        <p:blipFill rotWithShape="1">
          <a:blip r:embed="rId5">
            <a:alphaModFix/>
          </a:blip>
          <a:srcRect b="0" l="0" r="23301" t="39452"/>
          <a:stretch/>
        </p:blipFill>
        <p:spPr>
          <a:xfrm>
            <a:off x="5357375" y="2671675"/>
            <a:ext cx="2439461" cy="313625"/>
          </a:xfrm>
          <a:prstGeom prst="rect">
            <a:avLst/>
          </a:prstGeom>
          <a:noFill/>
          <a:ln>
            <a:noFill/>
          </a:ln>
        </p:spPr>
      </p:pic>
      <p:cxnSp>
        <p:nvCxnSpPr>
          <p:cNvPr id="903" name="Google Shape;903;p32"/>
          <p:cNvCxnSpPr/>
          <p:nvPr/>
        </p:nvCxnSpPr>
        <p:spPr>
          <a:xfrm rot="10800000">
            <a:off x="4896175" y="2631800"/>
            <a:ext cx="878400" cy="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32"/>
          <p:cNvCxnSpPr/>
          <p:nvPr/>
        </p:nvCxnSpPr>
        <p:spPr>
          <a:xfrm rot="10800000">
            <a:off x="5774575" y="2631750"/>
            <a:ext cx="63900" cy="110700"/>
          </a:xfrm>
          <a:prstGeom prst="straightConnector1">
            <a:avLst/>
          </a:prstGeom>
          <a:noFill/>
          <a:ln cap="flat" cmpd="sng" w="9525">
            <a:solidFill>
              <a:schemeClr val="dk2"/>
            </a:solidFill>
            <a:prstDash val="solid"/>
            <a:round/>
            <a:headEnd len="med" w="med" type="none"/>
            <a:tailEnd len="med" w="med" type="none"/>
          </a:ln>
        </p:spPr>
      </p:cxnSp>
      <p:sp>
        <p:nvSpPr>
          <p:cNvPr id="905" name="Google Shape;905;p32"/>
          <p:cNvSpPr txBox="1"/>
          <p:nvPr/>
        </p:nvSpPr>
        <p:spPr>
          <a:xfrm>
            <a:off x="4807700" y="2360825"/>
            <a:ext cx="132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Didact Gothic"/>
                <a:ea typeface="Didact Gothic"/>
                <a:cs typeface="Didact Gothic"/>
                <a:sym typeface="Didact Gothic"/>
              </a:rPr>
              <a:t>Within review writing</a:t>
            </a:r>
            <a:endParaRPr b="1" sz="800">
              <a:solidFill>
                <a:srgbClr val="FF0000"/>
              </a:solidFill>
              <a:latin typeface="Didact Gothic"/>
              <a:ea typeface="Didact Gothic"/>
              <a:cs typeface="Didact Gothic"/>
              <a:sym typeface="Didact Gothic"/>
            </a:endParaRPr>
          </a:p>
        </p:txBody>
      </p:sp>
      <p:sp>
        <p:nvSpPr>
          <p:cNvPr id="906" name="Google Shape;906;p32"/>
          <p:cNvSpPr txBox="1"/>
          <p:nvPr/>
        </p:nvSpPr>
        <p:spPr>
          <a:xfrm>
            <a:off x="3782400" y="3992650"/>
            <a:ext cx="132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Didact Gothic"/>
                <a:ea typeface="Didact Gothic"/>
                <a:cs typeface="Didact Gothic"/>
                <a:sym typeface="Didact Gothic"/>
              </a:rPr>
              <a:t>Sliding bar</a:t>
            </a:r>
            <a:endParaRPr b="1" sz="800">
              <a:solidFill>
                <a:srgbClr val="FF0000"/>
              </a:solidFill>
              <a:latin typeface="Didact Gothic"/>
              <a:ea typeface="Didact Gothic"/>
              <a:cs typeface="Didact Gothic"/>
              <a:sym typeface="Didact Gothic"/>
            </a:endParaRPr>
          </a:p>
        </p:txBody>
      </p:sp>
      <p:cxnSp>
        <p:nvCxnSpPr>
          <p:cNvPr id="907" name="Google Shape;907;p32"/>
          <p:cNvCxnSpPr/>
          <p:nvPr/>
        </p:nvCxnSpPr>
        <p:spPr>
          <a:xfrm>
            <a:off x="3855575" y="4262650"/>
            <a:ext cx="509100" cy="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32"/>
          <p:cNvCxnSpPr/>
          <p:nvPr/>
        </p:nvCxnSpPr>
        <p:spPr>
          <a:xfrm>
            <a:off x="3707375" y="4030450"/>
            <a:ext cx="148200" cy="2322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32"/>
          <p:cNvCxnSpPr/>
          <p:nvPr/>
        </p:nvCxnSpPr>
        <p:spPr>
          <a:xfrm>
            <a:off x="7648625" y="3798575"/>
            <a:ext cx="148200" cy="2322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32"/>
          <p:cNvCxnSpPr/>
          <p:nvPr/>
        </p:nvCxnSpPr>
        <p:spPr>
          <a:xfrm>
            <a:off x="7796825" y="4030450"/>
            <a:ext cx="509100" cy="0"/>
          </a:xfrm>
          <a:prstGeom prst="straightConnector1">
            <a:avLst/>
          </a:prstGeom>
          <a:noFill/>
          <a:ln cap="flat" cmpd="sng" w="9525">
            <a:solidFill>
              <a:schemeClr val="dk2"/>
            </a:solidFill>
            <a:prstDash val="solid"/>
            <a:round/>
            <a:headEnd len="med" w="med" type="none"/>
            <a:tailEnd len="med" w="med" type="none"/>
          </a:ln>
        </p:spPr>
      </p:cxnSp>
      <p:sp>
        <p:nvSpPr>
          <p:cNvPr id="911" name="Google Shape;911;p32"/>
          <p:cNvSpPr txBox="1"/>
          <p:nvPr/>
        </p:nvSpPr>
        <p:spPr>
          <a:xfrm>
            <a:off x="7724825" y="3760775"/>
            <a:ext cx="132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Didact Gothic"/>
                <a:ea typeface="Didact Gothic"/>
                <a:cs typeface="Didact Gothic"/>
                <a:sym typeface="Didact Gothic"/>
              </a:rPr>
              <a:t>Rating display</a:t>
            </a:r>
            <a:endParaRPr b="1" sz="800">
              <a:solidFill>
                <a:srgbClr val="FF0000"/>
              </a:solidFill>
              <a:latin typeface="Didact Gothic"/>
              <a:ea typeface="Didact Gothic"/>
              <a:cs typeface="Didact Gothic"/>
              <a:sym typeface="Didact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15" name="Shape 915"/>
        <p:cNvGrpSpPr/>
        <p:nvPr/>
      </p:nvGrpSpPr>
      <p:grpSpPr>
        <a:xfrm>
          <a:off x="0" y="0"/>
          <a:ext cx="0" cy="0"/>
          <a:chOff x="0" y="0"/>
          <a:chExt cx="0" cy="0"/>
        </a:xfrm>
      </p:grpSpPr>
      <p:sp>
        <p:nvSpPr>
          <p:cNvPr id="916" name="Google Shape;916;p33"/>
          <p:cNvSpPr txBox="1"/>
          <p:nvPr>
            <p:ph type="ctrTitle"/>
          </p:nvPr>
        </p:nvSpPr>
        <p:spPr>
          <a:xfrm>
            <a:off x="702700" y="492900"/>
            <a:ext cx="6573300" cy="100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Thanks for listening!</a:t>
            </a:r>
            <a:endParaRPr sz="4000"/>
          </a:p>
        </p:txBody>
      </p:sp>
      <p:sp>
        <p:nvSpPr>
          <p:cNvPr id="917" name="Google Shape;917;p33"/>
          <p:cNvSpPr/>
          <p:nvPr/>
        </p:nvSpPr>
        <p:spPr>
          <a:xfrm>
            <a:off x="3737471" y="3592044"/>
            <a:ext cx="8933" cy="3970"/>
          </a:xfrm>
          <a:custGeom>
            <a:rect b="b" l="l" r="r" t="t"/>
            <a:pathLst>
              <a:path extrusionOk="0" h="164" w="369">
                <a:moveTo>
                  <a:pt x="1" y="0"/>
                </a:moveTo>
                <a:cubicBezTo>
                  <a:pt x="164" y="0"/>
                  <a:pt x="164" y="0"/>
                  <a:pt x="369" y="164"/>
                </a:cubicBezTo>
                <a:lnTo>
                  <a:pt x="369" y="0"/>
                </a:lnTo>
                <a:close/>
              </a:path>
            </a:pathLst>
          </a:custGeom>
          <a:solidFill>
            <a:srgbClr val="BBD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4071957" y="3717705"/>
            <a:ext cx="3970" cy="7941"/>
          </a:xfrm>
          <a:custGeom>
            <a:rect b="b" l="l" r="r" t="t"/>
            <a:pathLst>
              <a:path extrusionOk="0" h="328" w="164">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8374101" y="2829563"/>
            <a:ext cx="16689" cy="109795"/>
          </a:xfrm>
          <a:custGeom>
            <a:rect b="b" l="l" r="r" t="t"/>
            <a:pathLst>
              <a:path extrusionOk="0" h="4579" w="696">
                <a:moveTo>
                  <a:pt x="0" y="0"/>
                </a:moveTo>
                <a:lnTo>
                  <a:pt x="0" y="4088"/>
                </a:lnTo>
                <a:lnTo>
                  <a:pt x="695" y="4578"/>
                </a:lnTo>
                <a:lnTo>
                  <a:pt x="695" y="695"/>
                </a:lnTo>
                <a:lnTo>
                  <a:pt x="0" y="0"/>
                </a:lnTo>
                <a:close/>
              </a:path>
            </a:pathLst>
          </a:custGeom>
          <a:solidFill>
            <a:srgbClr val="0652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8190811" y="3404875"/>
            <a:ext cx="3956" cy="86273"/>
          </a:xfrm>
          <a:custGeom>
            <a:rect b="b" l="l" r="r" t="t"/>
            <a:pathLst>
              <a:path extrusionOk="0" h="3598" w="165">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8292743" y="2997148"/>
            <a:ext cx="24" cy="24"/>
          </a:xfrm>
          <a:custGeom>
            <a:rect b="b" l="l" r="r" t="t"/>
            <a:pathLst>
              <a:path extrusionOk="0" h="1" w="1">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8153573" y="2993239"/>
            <a:ext cx="143124" cy="109795"/>
          </a:xfrm>
          <a:custGeom>
            <a:rect b="b" l="l" r="r" t="t"/>
            <a:pathLst>
              <a:path extrusionOk="0" h="4579" w="5969">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7884056" y="3291194"/>
            <a:ext cx="12756" cy="45103"/>
          </a:xfrm>
          <a:custGeom>
            <a:rect b="b" l="l" r="r" t="t"/>
            <a:pathLst>
              <a:path extrusionOk="0" h="1881" w="532">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7884056" y="3274529"/>
            <a:ext cx="41170" cy="61767"/>
          </a:xfrm>
          <a:custGeom>
            <a:rect b="b" l="l" r="r" t="t"/>
            <a:pathLst>
              <a:path extrusionOk="0" h="2576" w="1717">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8259413" y="3148091"/>
            <a:ext cx="24529" cy="16689"/>
          </a:xfrm>
          <a:custGeom>
            <a:rect b="b" l="l" r="r" t="t"/>
            <a:pathLst>
              <a:path extrusionOk="0" h="696" w="1023">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a:off x="7945800" y="3397035"/>
            <a:ext cx="32370" cy="12756"/>
          </a:xfrm>
          <a:custGeom>
            <a:rect b="b" l="l" r="r" t="t"/>
            <a:pathLst>
              <a:path extrusionOk="0" h="532" w="135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7978147" y="3397035"/>
            <a:ext cx="24" cy="24"/>
          </a:xfrm>
          <a:custGeom>
            <a:rect b="b" l="l" r="r" t="t"/>
            <a:pathLst>
              <a:path extrusionOk="0" h="1" w="1">
                <a:moveTo>
                  <a:pt x="0" y="0"/>
                </a:moveTo>
                <a:lnTo>
                  <a:pt x="0" y="0"/>
                </a:lnTo>
                <a:lnTo>
                  <a:pt x="0" y="0"/>
                </a:lnTo>
                <a:close/>
              </a:path>
            </a:pathLst>
          </a:custGeom>
          <a:solidFill>
            <a:srgbClr val="FFEE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7978147" y="3393102"/>
            <a:ext cx="20597" cy="3956"/>
          </a:xfrm>
          <a:custGeom>
            <a:rect b="b" l="l" r="r" t="t"/>
            <a:pathLst>
              <a:path extrusionOk="0" h="165" w="859">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7945800" y="3372529"/>
            <a:ext cx="68625" cy="37262"/>
          </a:xfrm>
          <a:custGeom>
            <a:rect b="b" l="l" r="r" t="t"/>
            <a:pathLst>
              <a:path extrusionOk="0" h="1554" w="2862">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8072238" y="3523472"/>
            <a:ext cx="7865" cy="3932"/>
          </a:xfrm>
          <a:custGeom>
            <a:rect b="b" l="l" r="r" t="t"/>
            <a:pathLst>
              <a:path extrusionOk="0" h="164" w="328">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8194743" y="3404875"/>
            <a:ext cx="24" cy="24"/>
          </a:xfrm>
          <a:custGeom>
            <a:rect b="b" l="l" r="r" t="t"/>
            <a:pathLst>
              <a:path extrusionOk="0" h="1" w="1">
                <a:moveTo>
                  <a:pt x="0" y="0"/>
                </a:moveTo>
                <a:lnTo>
                  <a:pt x="0" y="0"/>
                </a:lnTo>
                <a:lnTo>
                  <a:pt x="0" y="0"/>
                </a:lnTo>
                <a:lnTo>
                  <a:pt x="0" y="0"/>
                </a:lnTo>
                <a:lnTo>
                  <a:pt x="0" y="0"/>
                </a:lnTo>
                <a:close/>
              </a:path>
            </a:pathLst>
          </a:custGeom>
          <a:solidFill>
            <a:srgbClr val="FA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8194743" y="3404875"/>
            <a:ext cx="24" cy="24"/>
          </a:xfrm>
          <a:custGeom>
            <a:rect b="b" l="l" r="r" t="t"/>
            <a:pathLst>
              <a:path extrusionOk="0" h="1" w="1">
                <a:moveTo>
                  <a:pt x="0" y="0"/>
                </a:moveTo>
                <a:lnTo>
                  <a:pt x="0" y="0"/>
                </a:lnTo>
                <a:lnTo>
                  <a:pt x="0" y="0"/>
                </a:lnTo>
                <a:close/>
              </a:path>
            </a:pathLst>
          </a:custGeom>
          <a:solidFill>
            <a:srgbClr val="FAE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33"/>
          <p:cNvGrpSpPr/>
          <p:nvPr/>
        </p:nvGrpSpPr>
        <p:grpSpPr>
          <a:xfrm>
            <a:off x="3524229" y="4307540"/>
            <a:ext cx="6289257" cy="539081"/>
            <a:chOff x="3457434" y="4469778"/>
            <a:chExt cx="6350017" cy="544289"/>
          </a:xfrm>
        </p:grpSpPr>
        <p:sp>
          <p:nvSpPr>
            <p:cNvPr id="934" name="Google Shape;934;p33"/>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3"/>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a:off x="3494040" y="4494520"/>
              <a:ext cx="6313411" cy="12880"/>
            </a:xfrm>
            <a:custGeom>
              <a:rect b="b" l="l" r="r" t="t"/>
              <a:pathLst>
                <a:path extrusionOk="0" h="532" w="260777">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5" name="Google Shape;955;p33"/>
          <p:cNvSpPr/>
          <p:nvPr/>
        </p:nvSpPr>
        <p:spPr>
          <a:xfrm>
            <a:off x="4124124" y="1940852"/>
            <a:ext cx="5114140" cy="3032321"/>
          </a:xfrm>
          <a:custGeom>
            <a:rect b="b" l="l" r="r" t="t"/>
            <a:pathLst>
              <a:path extrusionOk="0" h="134190" w="225135">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33"/>
          <p:cNvGrpSpPr/>
          <p:nvPr/>
        </p:nvGrpSpPr>
        <p:grpSpPr>
          <a:xfrm>
            <a:off x="8710866" y="1686515"/>
            <a:ext cx="1176128" cy="2845470"/>
            <a:chOff x="7907551" y="-114309"/>
            <a:chExt cx="1908059" cy="4616272"/>
          </a:xfrm>
        </p:grpSpPr>
        <p:sp>
          <p:nvSpPr>
            <p:cNvPr id="957" name="Google Shape;957;p33"/>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3"/>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3"/>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3"/>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3"/>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3"/>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3"/>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3"/>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3"/>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3" name="Google Shape;973;p33"/>
          <p:cNvSpPr/>
          <p:nvPr/>
        </p:nvSpPr>
        <p:spPr>
          <a:xfrm>
            <a:off x="4108715" y="1945809"/>
            <a:ext cx="5145459" cy="3032302"/>
          </a:xfrm>
          <a:custGeom>
            <a:rect b="b" l="l" r="r" t="t"/>
            <a:pathLst>
              <a:path extrusionOk="0" h="134722" w="225626">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3"/>
          <p:cNvSpPr/>
          <p:nvPr/>
        </p:nvSpPr>
        <p:spPr>
          <a:xfrm>
            <a:off x="4195225" y="4784947"/>
            <a:ext cx="5013245" cy="10622"/>
          </a:xfrm>
          <a:custGeom>
            <a:rect b="b" l="l" r="r" t="t"/>
            <a:pathLst>
              <a:path extrusionOk="0" h="696" w="219044">
                <a:moveTo>
                  <a:pt x="0" y="1"/>
                </a:moveTo>
                <a:lnTo>
                  <a:pt x="0" y="695"/>
                </a:lnTo>
                <a:lnTo>
                  <a:pt x="219044" y="695"/>
                </a:lnTo>
                <a:lnTo>
                  <a:pt x="21904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4496502" y="4310732"/>
            <a:ext cx="4422199" cy="367558"/>
          </a:xfrm>
          <a:custGeom>
            <a:rect b="b" l="l" r="r" t="t"/>
            <a:pathLst>
              <a:path extrusionOk="0" h="15329" w="192313">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4375927" y="4850506"/>
            <a:ext cx="49035" cy="53926"/>
          </a:xfrm>
          <a:custGeom>
            <a:rect b="b" l="l" r="r" t="t"/>
            <a:pathLst>
              <a:path extrusionOk="0" h="2249" w="2045">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4483610" y="4850506"/>
            <a:ext cx="49035" cy="53926"/>
          </a:xfrm>
          <a:custGeom>
            <a:rect b="b" l="l" r="r" t="t"/>
            <a:pathLst>
              <a:path extrusionOk="0" h="2249" w="2045">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4610161" y="4850506"/>
            <a:ext cx="52967" cy="53926"/>
          </a:xfrm>
          <a:custGeom>
            <a:rect b="b" l="l" r="r" t="t"/>
            <a:pathLst>
              <a:path extrusionOk="0" h="2249" w="2209">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9" name="Google Shape;979;p33"/>
          <p:cNvGrpSpPr/>
          <p:nvPr/>
        </p:nvGrpSpPr>
        <p:grpSpPr>
          <a:xfrm>
            <a:off x="5022792" y="2137626"/>
            <a:ext cx="3345063" cy="2009264"/>
            <a:chOff x="4894275" y="1974100"/>
            <a:chExt cx="3377379" cy="2028675"/>
          </a:xfrm>
        </p:grpSpPr>
        <p:sp>
          <p:nvSpPr>
            <p:cNvPr id="980" name="Google Shape;980;p33"/>
            <p:cNvSpPr/>
            <p:nvPr/>
          </p:nvSpPr>
          <p:spPr>
            <a:xfrm>
              <a:off x="4894275" y="1974100"/>
              <a:ext cx="3377276" cy="2028675"/>
            </a:xfrm>
            <a:custGeom>
              <a:rect b="b" l="l" r="r" t="t"/>
              <a:pathLst>
                <a:path extrusionOk="0" h="87717" w="145635">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5010071" y="2039400"/>
              <a:ext cx="3141877" cy="1887989"/>
            </a:xfrm>
            <a:custGeom>
              <a:rect b="b" l="l" r="r" t="t"/>
              <a:pathLst>
                <a:path extrusionOk="0" h="77171" w="129776">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3"/>
            <p:cNvSpPr/>
            <p:nvPr/>
          </p:nvSpPr>
          <p:spPr>
            <a:xfrm>
              <a:off x="4894275" y="2927384"/>
              <a:ext cx="593774" cy="650011"/>
            </a:xfrm>
            <a:custGeom>
              <a:rect b="b" l="l" r="r" t="t"/>
              <a:pathLst>
                <a:path extrusionOk="0" h="26569" w="24526">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3"/>
            <p:cNvSpPr/>
            <p:nvPr/>
          </p:nvSpPr>
          <p:spPr>
            <a:xfrm>
              <a:off x="4894275" y="2748398"/>
              <a:ext cx="412684" cy="466009"/>
            </a:xfrm>
            <a:custGeom>
              <a:rect b="b" l="l" r="r" t="t"/>
              <a:pathLst>
                <a:path extrusionOk="0" h="19048" w="17046">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3"/>
            <p:cNvSpPr/>
            <p:nvPr/>
          </p:nvSpPr>
          <p:spPr>
            <a:xfrm>
              <a:off x="7166298" y="1974105"/>
              <a:ext cx="481948" cy="382978"/>
            </a:xfrm>
            <a:custGeom>
              <a:rect b="b" l="l" r="r" t="t"/>
              <a:pathLst>
                <a:path extrusionOk="0" h="15819" w="19907">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3"/>
            <p:cNvSpPr/>
            <p:nvPr/>
          </p:nvSpPr>
          <p:spPr>
            <a:xfrm>
              <a:off x="5554307" y="3643378"/>
              <a:ext cx="436434" cy="350021"/>
            </a:xfrm>
            <a:custGeom>
              <a:rect b="b" l="l" r="r" t="t"/>
              <a:pathLst>
                <a:path extrusionOk="0" h="14307" w="18027">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a:off x="5805654" y="3698376"/>
              <a:ext cx="375086" cy="295023"/>
            </a:xfrm>
            <a:custGeom>
              <a:rect b="b" l="l" r="r" t="t"/>
              <a:pathLst>
                <a:path extrusionOk="0" h="12059" w="15493">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3"/>
            <p:cNvSpPr/>
            <p:nvPr/>
          </p:nvSpPr>
          <p:spPr>
            <a:xfrm>
              <a:off x="6980269" y="1974105"/>
              <a:ext cx="380000" cy="291924"/>
            </a:xfrm>
            <a:custGeom>
              <a:rect b="b" l="l" r="r" t="t"/>
              <a:pathLst>
                <a:path extrusionOk="0" h="12058" w="15696">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3"/>
            <p:cNvSpPr/>
            <p:nvPr/>
          </p:nvSpPr>
          <p:spPr>
            <a:xfrm>
              <a:off x="7672965" y="2381801"/>
              <a:ext cx="598689" cy="585834"/>
            </a:xfrm>
            <a:custGeom>
              <a:rect b="b" l="l" r="r" t="t"/>
              <a:pathLst>
                <a:path extrusionOk="0" h="24198" w="24729">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3"/>
            <p:cNvSpPr/>
            <p:nvPr/>
          </p:nvSpPr>
          <p:spPr>
            <a:xfrm>
              <a:off x="7508676" y="1974105"/>
              <a:ext cx="552206" cy="445319"/>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a:off x="7887684" y="2092855"/>
              <a:ext cx="383971" cy="39188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4894275" y="3443377"/>
              <a:ext cx="383995" cy="396015"/>
            </a:xfrm>
            <a:custGeom>
              <a:rect b="b" l="l" r="r" t="t"/>
              <a:pathLst>
                <a:path extrusionOk="0" h="16187" w="15861">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5105070" y="3510386"/>
              <a:ext cx="584841" cy="483012"/>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3" name="Google Shape;993;p33"/>
          <p:cNvSpPr/>
          <p:nvPr/>
        </p:nvSpPr>
        <p:spPr>
          <a:xfrm>
            <a:off x="8758262" y="4834824"/>
            <a:ext cx="310730" cy="85290"/>
          </a:xfrm>
          <a:custGeom>
            <a:rect b="b" l="l" r="r" t="t"/>
            <a:pathLst>
              <a:path extrusionOk="0" h="3557" w="12959">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6435759" y="2001336"/>
            <a:ext cx="410892" cy="81365"/>
          </a:xfrm>
          <a:prstGeom prst="roundRect">
            <a:avLst>
              <a:gd fmla="val 500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6506895" y="2017983"/>
            <a:ext cx="51526" cy="51573"/>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33"/>
          <p:cNvGrpSpPr/>
          <p:nvPr/>
        </p:nvGrpSpPr>
        <p:grpSpPr>
          <a:xfrm>
            <a:off x="5005825" y="4175936"/>
            <a:ext cx="1697287" cy="604006"/>
            <a:chOff x="-5302450" y="3084350"/>
            <a:chExt cx="1519450" cy="540750"/>
          </a:xfrm>
        </p:grpSpPr>
        <p:sp>
          <p:nvSpPr>
            <p:cNvPr id="997" name="Google Shape;997;p33"/>
            <p:cNvSpPr/>
            <p:nvPr/>
          </p:nvSpPr>
          <p:spPr>
            <a:xfrm>
              <a:off x="-4388300" y="3084350"/>
              <a:ext cx="584625" cy="269450"/>
            </a:xfrm>
            <a:custGeom>
              <a:rect b="b" l="l" r="r" t="t"/>
              <a:pathLst>
                <a:path extrusionOk="0" h="10778" w="23385">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3"/>
            <p:cNvSpPr/>
            <p:nvPr/>
          </p:nvSpPr>
          <p:spPr>
            <a:xfrm>
              <a:off x="-5302450" y="3142000"/>
              <a:ext cx="509425" cy="211800"/>
            </a:xfrm>
            <a:custGeom>
              <a:rect b="b" l="l" r="r" t="t"/>
              <a:pathLst>
                <a:path extrusionOk="0" h="8472" w="20377">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4832525" y="3193825"/>
              <a:ext cx="451775" cy="409275"/>
            </a:xfrm>
            <a:custGeom>
              <a:rect b="b" l="l" r="r" t="t"/>
              <a:pathLst>
                <a:path extrusionOk="0" h="16371" w="18071">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3"/>
            <p:cNvSpPr/>
            <p:nvPr/>
          </p:nvSpPr>
          <p:spPr>
            <a:xfrm>
              <a:off x="-4803700" y="3447750"/>
              <a:ext cx="25" cy="2550"/>
            </a:xfrm>
            <a:custGeom>
              <a:rect b="b" l="l" r="r" t="t"/>
              <a:pathLst>
                <a:path extrusionOk="0" h="102" w="1">
                  <a:moveTo>
                    <a:pt x="0" y="1"/>
                  </a:moveTo>
                  <a:lnTo>
                    <a:pt x="0" y="101"/>
                  </a:lnTo>
                  <a:lnTo>
                    <a:pt x="0" y="1"/>
                  </a:lnTo>
                  <a:close/>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a:off x="-4808725" y="3197125"/>
              <a:ext cx="287000" cy="284500"/>
            </a:xfrm>
            <a:custGeom>
              <a:rect b="b" l="l" r="r" t="t"/>
              <a:pathLst>
                <a:path extrusionOk="0" h="11380" w="1148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a:off x="-4777400" y="3228450"/>
              <a:ext cx="352150" cy="349650"/>
            </a:xfrm>
            <a:custGeom>
              <a:rect b="b" l="l" r="r" t="t"/>
              <a:pathLst>
                <a:path extrusionOk="0" h="13986" w="14086">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3"/>
            <p:cNvSpPr/>
            <p:nvPr/>
          </p:nvSpPr>
          <p:spPr>
            <a:xfrm>
              <a:off x="-4237300" y="3179650"/>
              <a:ext cx="451800" cy="409300"/>
            </a:xfrm>
            <a:custGeom>
              <a:rect b="b" l="l" r="r" t="t"/>
              <a:pathLst>
                <a:path extrusionOk="0" h="16372" w="18072">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
            <p:cNvSpPr/>
            <p:nvPr/>
          </p:nvSpPr>
          <p:spPr>
            <a:xfrm>
              <a:off x="-4832525" y="3170825"/>
              <a:ext cx="454275" cy="454275"/>
            </a:xfrm>
            <a:custGeom>
              <a:rect b="b" l="l" r="r" t="t"/>
              <a:pathLst>
                <a:path extrusionOk="0" h="18171" w="18171">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3"/>
            <p:cNvSpPr/>
            <p:nvPr/>
          </p:nvSpPr>
          <p:spPr>
            <a:xfrm>
              <a:off x="-4208475" y="3434600"/>
              <a:ext cx="5675" cy="18200"/>
            </a:xfrm>
            <a:custGeom>
              <a:rect b="b" l="l" r="r" t="t"/>
              <a:pathLst>
                <a:path extrusionOk="0" h="728" w="227">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3"/>
            <p:cNvSpPr/>
            <p:nvPr/>
          </p:nvSpPr>
          <p:spPr>
            <a:xfrm>
              <a:off x="-4210975" y="3183975"/>
              <a:ext cx="308300" cy="307675"/>
            </a:xfrm>
            <a:custGeom>
              <a:rect b="b" l="l" r="r" t="t"/>
              <a:pathLst>
                <a:path extrusionOk="0" h="12307" w="12332">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3"/>
            <p:cNvSpPr/>
            <p:nvPr/>
          </p:nvSpPr>
          <p:spPr>
            <a:xfrm>
              <a:off x="-4166500" y="3228450"/>
              <a:ext cx="331500" cy="331500"/>
            </a:xfrm>
            <a:custGeom>
              <a:rect b="b" l="l" r="r" t="t"/>
              <a:pathLst>
                <a:path extrusionOk="0" h="13260" w="1326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3"/>
            <p:cNvSpPr/>
            <p:nvPr/>
          </p:nvSpPr>
          <p:spPr>
            <a:xfrm>
              <a:off x="-4239800" y="3157650"/>
              <a:ext cx="456800" cy="454300"/>
            </a:xfrm>
            <a:custGeom>
              <a:rect b="b" l="l" r="r" t="t"/>
              <a:pathLst>
                <a:path extrusionOk="0" h="18172" w="18272">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3"/>
            <p:cNvSpPr/>
            <p:nvPr/>
          </p:nvSpPr>
          <p:spPr>
            <a:xfrm>
              <a:off x="-4427775" y="3254150"/>
              <a:ext cx="237500" cy="112175"/>
            </a:xfrm>
            <a:custGeom>
              <a:rect b="b" l="l" r="r" t="t"/>
              <a:pathLst>
                <a:path extrusionOk="0" h="4487" w="950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33"/>
          <p:cNvGrpSpPr/>
          <p:nvPr/>
        </p:nvGrpSpPr>
        <p:grpSpPr>
          <a:xfrm>
            <a:off x="3850785" y="3717890"/>
            <a:ext cx="929086" cy="584445"/>
            <a:chOff x="-2101325" y="2739725"/>
            <a:chExt cx="1315825" cy="827725"/>
          </a:xfrm>
        </p:grpSpPr>
        <p:sp>
          <p:nvSpPr>
            <p:cNvPr id="1011" name="Google Shape;1011;p33"/>
            <p:cNvSpPr/>
            <p:nvPr/>
          </p:nvSpPr>
          <p:spPr>
            <a:xfrm>
              <a:off x="-1699675" y="2857525"/>
              <a:ext cx="256275" cy="26350"/>
            </a:xfrm>
            <a:custGeom>
              <a:rect b="b" l="l" r="r" t="t"/>
              <a:pathLst>
                <a:path extrusionOk="0" h="1054" w="10251">
                  <a:moveTo>
                    <a:pt x="0" y="1"/>
                  </a:moveTo>
                  <a:lnTo>
                    <a:pt x="952" y="1053"/>
                  </a:lnTo>
                  <a:lnTo>
                    <a:pt x="10251" y="1053"/>
                  </a:lnTo>
                  <a:lnTo>
                    <a:pt x="9098" y="1"/>
                  </a:lnTo>
                  <a:close/>
                </a:path>
              </a:pathLst>
            </a:custGeom>
            <a:solidFill>
              <a:srgbClr val="14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3"/>
            <p:cNvSpPr/>
            <p:nvPr/>
          </p:nvSpPr>
          <p:spPr>
            <a:xfrm>
              <a:off x="-1668350" y="2891375"/>
              <a:ext cx="269450" cy="33850"/>
            </a:xfrm>
            <a:custGeom>
              <a:rect b="b" l="l" r="r" t="t"/>
              <a:pathLst>
                <a:path extrusionOk="0" h="1354" w="10778">
                  <a:moveTo>
                    <a:pt x="0" y="0"/>
                  </a:moveTo>
                  <a:lnTo>
                    <a:pt x="1253" y="1354"/>
                  </a:lnTo>
                  <a:lnTo>
                    <a:pt x="10777" y="1354"/>
                  </a:lnTo>
                  <a:lnTo>
                    <a:pt x="9399" y="0"/>
                  </a:lnTo>
                  <a:close/>
                </a:path>
              </a:pathLst>
            </a:custGeom>
            <a:solidFill>
              <a:srgbClr val="14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3"/>
            <p:cNvSpPr/>
            <p:nvPr/>
          </p:nvSpPr>
          <p:spPr>
            <a:xfrm>
              <a:off x="-1736025" y="2815550"/>
              <a:ext cx="255675" cy="31350"/>
            </a:xfrm>
            <a:custGeom>
              <a:rect b="b" l="l" r="r" t="t"/>
              <a:pathLst>
                <a:path extrusionOk="0" h="1254" w="10227">
                  <a:moveTo>
                    <a:pt x="0" y="1"/>
                  </a:moveTo>
                  <a:lnTo>
                    <a:pt x="1153" y="1254"/>
                  </a:lnTo>
                  <a:lnTo>
                    <a:pt x="10226" y="1254"/>
                  </a:lnTo>
                  <a:lnTo>
                    <a:pt x="8873" y="1"/>
                  </a:lnTo>
                  <a:close/>
                </a:path>
              </a:pathLst>
            </a:custGeom>
            <a:solidFill>
              <a:srgbClr val="14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2101325" y="2929450"/>
              <a:ext cx="477475" cy="463200"/>
            </a:xfrm>
            <a:custGeom>
              <a:rect b="b" l="l" r="r" t="t"/>
              <a:pathLst>
                <a:path extrusionOk="0" h="18528" w="19099">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1819350" y="2865050"/>
              <a:ext cx="1033850" cy="702400"/>
            </a:xfrm>
            <a:custGeom>
              <a:rect b="b" l="l" r="r" t="t"/>
              <a:pathLst>
                <a:path extrusionOk="0" h="28096" w="41354">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1819350" y="2739725"/>
              <a:ext cx="1033850" cy="250675"/>
            </a:xfrm>
            <a:custGeom>
              <a:rect b="b" l="l" r="r" t="t"/>
              <a:pathLst>
                <a:path extrusionOk="0" h="10027" w="41354">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1769850" y="2758525"/>
              <a:ext cx="934850" cy="203675"/>
            </a:xfrm>
            <a:custGeom>
              <a:rect b="b" l="l" r="r" t="t"/>
              <a:pathLst>
                <a:path extrusionOk="0" h="8147" w="37394">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1657700" y="2878200"/>
              <a:ext cx="709925" cy="84000"/>
            </a:xfrm>
            <a:custGeom>
              <a:rect b="b" l="l" r="r" t="t"/>
              <a:pathLst>
                <a:path extrusionOk="0" h="3360" w="28397">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1574375" y="2907025"/>
              <a:ext cx="52650" cy="20700"/>
            </a:xfrm>
            <a:custGeom>
              <a:rect b="b" l="l" r="r" t="t"/>
              <a:pathLst>
                <a:path extrusionOk="0" h="828" w="2106">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a:off x="-1579375" y="2899500"/>
              <a:ext cx="60175" cy="28225"/>
            </a:xfrm>
            <a:custGeom>
              <a:rect b="b" l="l" r="r" t="t"/>
              <a:pathLst>
                <a:path extrusionOk="0" h="1129" w="2407">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3"/>
            <p:cNvSpPr/>
            <p:nvPr/>
          </p:nvSpPr>
          <p:spPr>
            <a:xfrm>
              <a:off x="-1574375" y="2907025"/>
              <a:ext cx="52650" cy="20700"/>
            </a:xfrm>
            <a:custGeom>
              <a:rect b="b" l="l" r="r" t="t"/>
              <a:pathLst>
                <a:path extrusionOk="0" h="828" w="2106">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a:off x="-1561225" y="2904525"/>
              <a:ext cx="13200" cy="5025"/>
            </a:xfrm>
            <a:custGeom>
              <a:rect b="b" l="l" r="r" t="t"/>
              <a:pathLst>
                <a:path extrusionOk="0" h="201" w="528">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3"/>
            <p:cNvSpPr/>
            <p:nvPr/>
          </p:nvSpPr>
          <p:spPr>
            <a:xfrm>
              <a:off x="-1561225" y="2907025"/>
              <a:ext cx="13200" cy="5050"/>
            </a:xfrm>
            <a:custGeom>
              <a:rect b="b" l="l" r="r" t="t"/>
              <a:pathLst>
                <a:path extrusionOk="0" h="202" w="528">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a:off x="-1482900" y="2938350"/>
              <a:ext cx="33875" cy="10675"/>
            </a:xfrm>
            <a:custGeom>
              <a:rect b="b" l="l" r="r" t="t"/>
              <a:pathLst>
                <a:path extrusionOk="0" h="427" w="1355">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1485400" y="2933350"/>
              <a:ext cx="39500" cy="15675"/>
            </a:xfrm>
            <a:custGeom>
              <a:rect b="b" l="l" r="r" t="t"/>
              <a:pathLst>
                <a:path extrusionOk="0" h="627" w="158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a:off x="-1482900" y="2938350"/>
              <a:ext cx="33875" cy="10675"/>
            </a:xfrm>
            <a:custGeom>
              <a:rect b="b" l="l" r="r" t="t"/>
              <a:pathLst>
                <a:path extrusionOk="0" h="427" w="1355">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a:off x="-1474750" y="2935850"/>
              <a:ext cx="10050" cy="2525"/>
            </a:xfrm>
            <a:custGeom>
              <a:rect b="b" l="l" r="r" t="t"/>
              <a:pathLst>
                <a:path extrusionOk="0" h="101" w="402">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3"/>
            <p:cNvSpPr/>
            <p:nvPr/>
          </p:nvSpPr>
          <p:spPr>
            <a:xfrm>
              <a:off x="-1474750" y="2938350"/>
              <a:ext cx="10050" cy="25"/>
            </a:xfrm>
            <a:custGeom>
              <a:rect b="b" l="l" r="r" t="t"/>
              <a:pathLst>
                <a:path extrusionOk="0" h="1" w="402">
                  <a:moveTo>
                    <a:pt x="402" y="1"/>
                  </a:moveTo>
                  <a:lnTo>
                    <a:pt x="1" y="1"/>
                  </a:lnTo>
                  <a:lnTo>
                    <a:pt x="201" y="1"/>
                  </a:lnTo>
                  <a:close/>
                </a:path>
              </a:pathLst>
            </a:custGeom>
            <a:solidFill>
              <a:srgbClr val="FFFFFF">
                <a:alpha val="4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a:off x="-1383275" y="2896375"/>
              <a:ext cx="23225" cy="10675"/>
            </a:xfrm>
            <a:custGeom>
              <a:rect b="b" l="l" r="r" t="t"/>
              <a:pathLst>
                <a:path extrusionOk="0" h="427" w="929">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a:off x="-1386400" y="2893875"/>
              <a:ext cx="26350" cy="13175"/>
            </a:xfrm>
            <a:custGeom>
              <a:rect b="b" l="l" r="r" t="t"/>
              <a:pathLst>
                <a:path extrusionOk="0" h="527" w="1054">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a:off x="-1383275" y="2896375"/>
              <a:ext cx="23225" cy="10675"/>
            </a:xfrm>
            <a:custGeom>
              <a:rect b="b" l="l" r="r" t="t"/>
              <a:pathLst>
                <a:path extrusionOk="0" h="427" w="929">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a:off x="-1378250" y="2893875"/>
              <a:ext cx="5025" cy="2525"/>
            </a:xfrm>
            <a:custGeom>
              <a:rect b="b" l="l" r="r" t="t"/>
              <a:pathLst>
                <a:path extrusionOk="0" h="101" w="201">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a:off x="-1378250" y="2896375"/>
              <a:ext cx="5025" cy="3150"/>
            </a:xfrm>
            <a:custGeom>
              <a:rect b="b" l="l" r="r" t="t"/>
              <a:pathLst>
                <a:path extrusionOk="0" h="126" w="201">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4" name="Google Shape;1034;p33"/>
          <p:cNvCxnSpPr/>
          <p:nvPr/>
        </p:nvCxnSpPr>
        <p:spPr>
          <a:xfrm rot="5400000">
            <a:off x="4298535" y="3434355"/>
            <a:ext cx="326754" cy="99857"/>
          </a:xfrm>
          <a:prstGeom prst="curvedConnector3">
            <a:avLst>
              <a:gd fmla="val 50000" name="adj1"/>
            </a:avLst>
          </a:prstGeom>
          <a:noFill/>
          <a:ln cap="flat" cmpd="sng" w="19050">
            <a:solidFill>
              <a:schemeClr val="accent5"/>
            </a:solidFill>
            <a:prstDash val="solid"/>
            <a:round/>
            <a:headEnd len="med" w="med" type="none"/>
            <a:tailEnd len="med" w="med" type="none"/>
          </a:ln>
        </p:spPr>
      </p:cxnSp>
      <p:cxnSp>
        <p:nvCxnSpPr>
          <p:cNvPr id="1035" name="Google Shape;1035;p33"/>
          <p:cNvCxnSpPr/>
          <p:nvPr/>
        </p:nvCxnSpPr>
        <p:spPr>
          <a:xfrm rot="5400000">
            <a:off x="4313206" y="3226673"/>
            <a:ext cx="326754" cy="99857"/>
          </a:xfrm>
          <a:prstGeom prst="curvedConnector3">
            <a:avLst>
              <a:gd fmla="val 50000" name="adj1"/>
            </a:avLst>
          </a:prstGeom>
          <a:noFill/>
          <a:ln cap="flat" cmpd="sng" w="19050">
            <a:solidFill>
              <a:schemeClr val="accent5"/>
            </a:solidFill>
            <a:prstDash val="solid"/>
            <a:round/>
            <a:headEnd len="med" w="med" type="none"/>
            <a:tailEnd len="med" w="med" type="none"/>
          </a:ln>
        </p:spPr>
      </p:cxnSp>
      <p:cxnSp>
        <p:nvCxnSpPr>
          <p:cNvPr id="1036" name="Google Shape;1036;p33"/>
          <p:cNvCxnSpPr/>
          <p:nvPr/>
        </p:nvCxnSpPr>
        <p:spPr>
          <a:xfrm rot="5400000">
            <a:off x="4298535" y="3088692"/>
            <a:ext cx="326754" cy="99857"/>
          </a:xfrm>
          <a:prstGeom prst="curvedConnector3">
            <a:avLst>
              <a:gd fmla="val 50000" name="adj1"/>
            </a:avLst>
          </a:prstGeom>
          <a:noFill/>
          <a:ln cap="flat" cmpd="sng" w="19050">
            <a:solidFill>
              <a:schemeClr val="accent5"/>
            </a:solidFill>
            <a:prstDash val="solid"/>
            <a:round/>
            <a:headEnd len="med" w="med" type="none"/>
            <a:tailEnd len="med" w="med" type="none"/>
          </a:ln>
        </p:spPr>
      </p:cxnSp>
      <p:sp>
        <p:nvSpPr>
          <p:cNvPr id="1037" name="Google Shape;1037;p33"/>
          <p:cNvSpPr txBox="1"/>
          <p:nvPr/>
        </p:nvSpPr>
        <p:spPr>
          <a:xfrm>
            <a:off x="5689014" y="2743775"/>
            <a:ext cx="1921500" cy="737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t/>
            </a:r>
            <a:endParaRPr sz="1600">
              <a:solidFill>
                <a:schemeClr val="accent5"/>
              </a:solidFill>
              <a:latin typeface="Didact Gothic"/>
              <a:ea typeface="Didact Gothic"/>
              <a:cs typeface="Didact Gothic"/>
              <a:sym typeface="Didact Gothic"/>
            </a:endParaRPr>
          </a:p>
        </p:txBody>
      </p:sp>
      <p:sp>
        <p:nvSpPr>
          <p:cNvPr id="1038" name="Google Shape;1038;p33"/>
          <p:cNvSpPr/>
          <p:nvPr/>
        </p:nvSpPr>
        <p:spPr>
          <a:xfrm>
            <a:off x="757275" y="2940550"/>
            <a:ext cx="2891400" cy="904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