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4660"/>
  </p:normalViewPr>
  <p:slideViewPr>
    <p:cSldViewPr snapToGrid="0">
      <p:cViewPr>
        <p:scale>
          <a:sx n="68" d="100"/>
          <a:sy n="68" d="100"/>
        </p:scale>
        <p:origin x="734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Prestamos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Cantidad prestada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3"/>
                <c:pt idx="0">
                  <c:v>Prestamo 1</c:v>
                </c:pt>
                <c:pt idx="1">
                  <c:v>Prestamo 2</c:v>
                </c:pt>
                <c:pt idx="2">
                  <c:v>Prestamo 3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3D-4503-9C9D-EC96E4A7A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6723120"/>
        <c:axId val="476724104"/>
      </c:barChart>
      <c:catAx>
        <c:axId val="47672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76724104"/>
        <c:crosses val="autoZero"/>
        <c:auto val="1"/>
        <c:lblAlgn val="ctr"/>
        <c:lblOffset val="100"/>
        <c:noMultiLvlLbl val="0"/>
      </c:catAx>
      <c:valAx>
        <c:axId val="476724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7672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57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94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4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24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7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44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9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46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46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59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854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9CEB-147E-4E05-827C-E02D58C49E9E}" type="datetimeFigureOut">
              <a:rPr lang="es-MX" smtClean="0"/>
              <a:t>04/11/2021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CAE5-14E8-4CC5-A44F-D59980E1F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82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01B40-7C4D-4844-9B32-2322FACAA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1618" y="339014"/>
            <a:ext cx="4240763" cy="1098323"/>
          </a:xfrm>
        </p:spPr>
        <p:txBody>
          <a:bodyPr/>
          <a:lstStyle/>
          <a:p>
            <a:r>
              <a:rPr lang="es-ES" dirty="0" err="1"/>
              <a:t>Login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CEC372-8D28-4DF0-AE1D-83162DB1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069" y="1903867"/>
            <a:ext cx="4772608" cy="522093"/>
          </a:xfrm>
        </p:spPr>
        <p:txBody>
          <a:bodyPr/>
          <a:lstStyle/>
          <a:p>
            <a:r>
              <a:rPr lang="es-ES" dirty="0"/>
              <a:t>Solo dejar los datos necesarios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F8C94-FBCE-4765-83A7-F63F539941EA}"/>
              </a:ext>
            </a:extLst>
          </p:cNvPr>
          <p:cNvSpPr txBox="1"/>
          <p:nvPr/>
        </p:nvSpPr>
        <p:spPr>
          <a:xfrm>
            <a:off x="3060441" y="3116424"/>
            <a:ext cx="4012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Username</a:t>
            </a:r>
            <a:r>
              <a:rPr lang="es-ES" dirty="0"/>
              <a:t> – input </a:t>
            </a:r>
            <a:r>
              <a:rPr lang="es-ES" dirty="0" err="1"/>
              <a:t>text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Contraseña</a:t>
            </a:r>
          </a:p>
          <a:p>
            <a:r>
              <a:rPr lang="es-ES" dirty="0" err="1"/>
              <a:t>Boton</a:t>
            </a:r>
            <a:r>
              <a:rPr lang="es-ES" dirty="0"/>
              <a:t> para entrar 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849086" y="557784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César</a:t>
            </a:r>
          </a:p>
        </p:txBody>
      </p:sp>
    </p:spTree>
    <p:extLst>
      <p:ext uri="{BB962C8B-B14F-4D97-AF65-F5344CB8AC3E}">
        <p14:creationId xmlns:p14="http://schemas.microsoft.com/office/powerpoint/2010/main" val="425364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B065510-9326-4BCB-8166-75E5EE3BF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0242"/>
              </p:ext>
            </p:extLst>
          </p:nvPr>
        </p:nvGraphicFramePr>
        <p:xfrm>
          <a:off x="924876" y="1394891"/>
          <a:ext cx="176961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18">
                  <a:extLst>
                    <a:ext uri="{9D8B030D-6E8A-4147-A177-3AD203B41FA5}">
                      <a16:colId xmlns:a16="http://schemas.microsoft.com/office/drawing/2014/main" val="391562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chemeClr val="tx1"/>
                          </a:solidFill>
                        </a:rPr>
                        <a:t>prestamo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0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err="1"/>
                        <a:t>Id+prestamo</a:t>
                      </a:r>
                      <a:endParaRPr lang="es-MX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 de la persona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0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credito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9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 de quincena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6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Adeudo restante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2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 de quincena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8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Adeudo restante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1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 de quincena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6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Adeudo restante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0705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905F2BA2-7FDC-435A-918C-E11034F34FEA}"/>
              </a:ext>
            </a:extLst>
          </p:cNvPr>
          <p:cNvSpPr txBox="1">
            <a:spLocks/>
          </p:cNvSpPr>
          <p:nvPr/>
        </p:nvSpPr>
        <p:spPr>
          <a:xfrm>
            <a:off x="656642" y="365127"/>
            <a:ext cx="5383431" cy="969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Id+prestamo</a:t>
            </a:r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8D0E99B-F6D3-4917-8CE4-E2F4EC16FAA8}"/>
              </a:ext>
            </a:extLst>
          </p:cNvPr>
          <p:cNvSpPr/>
          <p:nvPr/>
        </p:nvSpPr>
        <p:spPr>
          <a:xfrm>
            <a:off x="5335398" y="1334279"/>
            <a:ext cx="3313652" cy="5393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Id+prestamo.TXT</a:t>
            </a:r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D91CD78-5B5E-4D0C-BA64-CFC4E3ADE971}"/>
              </a:ext>
            </a:extLst>
          </p:cNvPr>
          <p:cNvCxnSpPr>
            <a:cxnSpLocks/>
          </p:cNvCxnSpPr>
          <p:nvPr/>
        </p:nvCxnSpPr>
        <p:spPr>
          <a:xfrm flipV="1">
            <a:off x="2650921" y="2650921"/>
            <a:ext cx="275997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7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B7175-91CE-4C9D-9FB1-1B952970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42" y="365126"/>
            <a:ext cx="7886700" cy="1325563"/>
          </a:xfrm>
        </p:spPr>
        <p:txBody>
          <a:bodyPr/>
          <a:lstStyle/>
          <a:p>
            <a:r>
              <a:rPr lang="es-ES" dirty="0"/>
              <a:t>Registrar usuarios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BAF2F7-2581-4B9A-9F51-B71716CEFBEA}"/>
              </a:ext>
            </a:extLst>
          </p:cNvPr>
          <p:cNvSpPr txBox="1"/>
          <p:nvPr/>
        </p:nvSpPr>
        <p:spPr>
          <a:xfrm>
            <a:off x="3788229" y="2136338"/>
            <a:ext cx="40121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Form</a:t>
            </a:r>
            <a:r>
              <a:rPr lang="es-ES" dirty="0"/>
              <a:t> – formulario </a:t>
            </a:r>
          </a:p>
          <a:p>
            <a:r>
              <a:rPr lang="es-ES" dirty="0"/>
              <a:t>Con los datos que están en el archivo</a:t>
            </a:r>
          </a:p>
          <a:p>
            <a:r>
              <a:rPr lang="es-ES" dirty="0"/>
              <a:t>(id, nombre, tipo de empleado, foto, salario, sexo)</a:t>
            </a:r>
          </a:p>
          <a:p>
            <a:endParaRPr lang="es-ES" dirty="0"/>
          </a:p>
          <a:p>
            <a:r>
              <a:rPr lang="es-ES" dirty="0"/>
              <a:t>Tipo de empleado: Administrador, empleado</a:t>
            </a:r>
          </a:p>
          <a:p>
            <a:endParaRPr lang="es-ES" dirty="0"/>
          </a:p>
          <a:p>
            <a:r>
              <a:rPr lang="es-ES" dirty="0"/>
              <a:t>Botón de registrar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4761BCA7-A3D3-431D-803A-45BD6B55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92356"/>
              </p:ext>
            </p:extLst>
          </p:nvPr>
        </p:nvGraphicFramePr>
        <p:xfrm>
          <a:off x="441649" y="2423367"/>
          <a:ext cx="28800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49">
                  <a:extLst>
                    <a:ext uri="{9D8B030D-6E8A-4147-A177-3AD203B41FA5}">
                      <a16:colId xmlns:a16="http://schemas.microsoft.com/office/drawing/2014/main" val="391562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Registrar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0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2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0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9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6001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914400" y="553865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Citlaly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518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264EA9-78D3-48A5-8ACE-D961AF2B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42" y="365126"/>
            <a:ext cx="7886700" cy="1325563"/>
          </a:xfrm>
        </p:spPr>
        <p:txBody>
          <a:bodyPr/>
          <a:lstStyle/>
          <a:p>
            <a:r>
              <a:rPr lang="es-ES" dirty="0"/>
              <a:t>Modificar datos del usuario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3E3476-0DBE-4D4A-958B-F35ACA698171}"/>
              </a:ext>
            </a:extLst>
          </p:cNvPr>
          <p:cNvSpPr txBox="1"/>
          <p:nvPr/>
        </p:nvSpPr>
        <p:spPr>
          <a:xfrm>
            <a:off x="4068148" y="2089684"/>
            <a:ext cx="4012163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Form</a:t>
            </a:r>
            <a:r>
              <a:rPr lang="es-ES" dirty="0"/>
              <a:t> – formulario </a:t>
            </a:r>
          </a:p>
          <a:p>
            <a:r>
              <a:rPr lang="es-ES" dirty="0"/>
              <a:t>Con los datos que están en el archivo</a:t>
            </a:r>
          </a:p>
          <a:p>
            <a:r>
              <a:rPr lang="es-ES" dirty="0"/>
              <a:t>(id, nombre, tipo de empleado, foto, salario, sexo)</a:t>
            </a:r>
          </a:p>
          <a:p>
            <a:endParaRPr lang="es-ES" dirty="0"/>
          </a:p>
          <a:p>
            <a:r>
              <a:rPr lang="es-ES" dirty="0"/>
              <a:t>Tipo de empleado: Administrador, empleado</a:t>
            </a:r>
          </a:p>
          <a:p>
            <a:endParaRPr lang="es-ES" dirty="0"/>
          </a:p>
          <a:p>
            <a:r>
              <a:rPr lang="es-ES" dirty="0"/>
              <a:t>Botón de actualizar, modificar o guardar cambios.</a:t>
            </a:r>
          </a:p>
        </p:txBody>
      </p: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228D5866-9ECB-4CB1-BAF0-FB879D45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43531"/>
              </p:ext>
            </p:extLst>
          </p:nvPr>
        </p:nvGraphicFramePr>
        <p:xfrm>
          <a:off x="339013" y="2316480"/>
          <a:ext cx="288004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49">
                  <a:extLst>
                    <a:ext uri="{9D8B030D-6E8A-4147-A177-3AD203B41FA5}">
                      <a16:colId xmlns:a16="http://schemas.microsoft.com/office/drawing/2014/main" val="391562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chemeClr val="tx1"/>
                          </a:solidFill>
                        </a:rPr>
                        <a:t>Boton</a:t>
                      </a: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0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Perfil </a:t>
                      </a:r>
                      <a:endParaRPr lang="es-MX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0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9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60015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875211" y="5708469"/>
            <a:ext cx="69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Hazel</a:t>
            </a:r>
          </a:p>
        </p:txBody>
      </p:sp>
    </p:spTree>
    <p:extLst>
      <p:ext uri="{BB962C8B-B14F-4D97-AF65-F5344CB8AC3E}">
        <p14:creationId xmlns:p14="http://schemas.microsoft.com/office/powerpoint/2010/main" val="305136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264EA9-78D3-48A5-8ACE-D961AF2B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42" y="365126"/>
            <a:ext cx="7886700" cy="1325563"/>
          </a:xfrm>
        </p:spPr>
        <p:txBody>
          <a:bodyPr/>
          <a:lstStyle/>
          <a:p>
            <a:r>
              <a:rPr lang="es-ES" dirty="0"/>
              <a:t>Solicitar </a:t>
            </a:r>
            <a:r>
              <a:rPr lang="es-ES" dirty="0" err="1"/>
              <a:t>prestamo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3E3476-0DBE-4D4A-958B-F35ACA698171}"/>
              </a:ext>
            </a:extLst>
          </p:cNvPr>
          <p:cNvSpPr txBox="1"/>
          <p:nvPr/>
        </p:nvSpPr>
        <p:spPr>
          <a:xfrm>
            <a:off x="3834968" y="2218955"/>
            <a:ext cx="4012163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Form</a:t>
            </a:r>
            <a:r>
              <a:rPr lang="es-ES" dirty="0"/>
              <a:t> – formulario </a:t>
            </a:r>
          </a:p>
          <a:p>
            <a:pPr marL="285750" indent="-285750">
              <a:buFontTx/>
              <a:buChar char="-"/>
            </a:pPr>
            <a:r>
              <a:rPr lang="es-ES" dirty="0"/>
              <a:t>Monto del préstamo</a:t>
            </a:r>
          </a:p>
          <a:p>
            <a:pPr marL="285750" indent="-285750">
              <a:buFontTx/>
              <a:buChar char="-"/>
            </a:pPr>
            <a:r>
              <a:rPr lang="es-ES" dirty="0"/>
              <a:t>Número de </a:t>
            </a:r>
            <a:r>
              <a:rPr lang="es-ES" dirty="0" err="1"/>
              <a:t>quiencas</a:t>
            </a:r>
            <a:endParaRPr lang="es-ES" dirty="0"/>
          </a:p>
          <a:p>
            <a:endParaRPr lang="es-ES" dirty="0"/>
          </a:p>
          <a:p>
            <a:r>
              <a:rPr lang="es-ES" dirty="0"/>
              <a:t>Botón de solicitar préstamo</a:t>
            </a:r>
          </a:p>
          <a:p>
            <a:endParaRPr lang="es-ES" dirty="0"/>
          </a:p>
          <a:p>
            <a:r>
              <a:rPr lang="es-ES" dirty="0"/>
              <a:t>(se manda un </a:t>
            </a:r>
            <a:r>
              <a:rPr lang="es-ES" dirty="0" err="1"/>
              <a:t>alert</a:t>
            </a:r>
            <a:r>
              <a:rPr lang="es-ES" dirty="0"/>
              <a:t> de que la cantidad de préstamo es excesiva o </a:t>
            </a:r>
            <a:r>
              <a:rPr lang="es-ES" dirty="0" err="1"/>
              <a:t>alert</a:t>
            </a:r>
            <a:r>
              <a:rPr lang="es-ES" dirty="0"/>
              <a:t> de préstamo exitoso)</a:t>
            </a:r>
          </a:p>
          <a:p>
            <a:endParaRPr lang="es-ES" dirty="0"/>
          </a:p>
        </p:txBody>
      </p: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228D5866-9ECB-4CB1-BAF0-FB879D45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39067"/>
              </p:ext>
            </p:extLst>
          </p:nvPr>
        </p:nvGraphicFramePr>
        <p:xfrm>
          <a:off x="339013" y="2316480"/>
          <a:ext cx="288004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49">
                  <a:extLst>
                    <a:ext uri="{9D8B030D-6E8A-4147-A177-3AD203B41FA5}">
                      <a16:colId xmlns:a16="http://schemas.microsoft.com/office/drawing/2014/main" val="391562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chemeClr val="tx1"/>
                          </a:solidFill>
                        </a:rPr>
                        <a:t>Boton</a:t>
                      </a: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0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err="1"/>
                        <a:t>Boton</a:t>
                      </a:r>
                      <a:r>
                        <a:rPr lang="es-ES" sz="2000" dirty="0"/>
                        <a:t> 2</a:t>
                      </a:r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Solicitar préstamo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0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9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60015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110343" y="5773783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Jonathan</a:t>
            </a:r>
          </a:p>
        </p:txBody>
      </p:sp>
    </p:spTree>
    <p:extLst>
      <p:ext uri="{BB962C8B-B14F-4D97-AF65-F5344CB8AC3E}">
        <p14:creationId xmlns:p14="http://schemas.microsoft.com/office/powerpoint/2010/main" val="426524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F85F0F4-26B8-4F93-9428-F1F5E1CF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93775"/>
              </p:ext>
            </p:extLst>
          </p:nvPr>
        </p:nvGraphicFramePr>
        <p:xfrm>
          <a:off x="2970051" y="1980921"/>
          <a:ext cx="5018712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678">
                  <a:extLst>
                    <a:ext uri="{9D8B030D-6E8A-4147-A177-3AD203B41FA5}">
                      <a16:colId xmlns:a16="http://schemas.microsoft.com/office/drawing/2014/main" val="1274447873"/>
                    </a:ext>
                  </a:extLst>
                </a:gridCol>
                <a:gridCol w="1254678">
                  <a:extLst>
                    <a:ext uri="{9D8B030D-6E8A-4147-A177-3AD203B41FA5}">
                      <a16:colId xmlns:a16="http://schemas.microsoft.com/office/drawing/2014/main" val="77102079"/>
                    </a:ext>
                  </a:extLst>
                </a:gridCol>
                <a:gridCol w="1254678">
                  <a:extLst>
                    <a:ext uri="{9D8B030D-6E8A-4147-A177-3AD203B41FA5}">
                      <a16:colId xmlns:a16="http://schemas.microsoft.com/office/drawing/2014/main" val="2235517165"/>
                    </a:ext>
                  </a:extLst>
                </a:gridCol>
                <a:gridCol w="1254678">
                  <a:extLst>
                    <a:ext uri="{9D8B030D-6E8A-4147-A177-3AD203B41FA5}">
                      <a16:colId xmlns:a16="http://schemas.microsoft.com/office/drawing/2014/main" val="4224804984"/>
                    </a:ext>
                  </a:extLst>
                </a:gridCol>
              </a:tblGrid>
              <a:tr h="131987">
                <a:tc>
                  <a:txBody>
                    <a:bodyPr/>
                    <a:lstStyle/>
                    <a:p>
                      <a:r>
                        <a:rPr lang="es-ES" dirty="0"/>
                        <a:t>Numero de quincena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Id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Adeudo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3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5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0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2795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7F57AB9-0996-42FC-8D38-3C2A5C7C9113}"/>
              </a:ext>
            </a:extLst>
          </p:cNvPr>
          <p:cNvSpPr txBox="1"/>
          <p:nvPr/>
        </p:nvSpPr>
        <p:spPr>
          <a:xfrm>
            <a:off x="2961315" y="5528345"/>
            <a:ext cx="299486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Monto a pagar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A37B23-FDB4-409E-B2A1-95F0160F7DD0}"/>
              </a:ext>
            </a:extLst>
          </p:cNvPr>
          <p:cNvSpPr txBox="1"/>
          <p:nvPr/>
        </p:nvSpPr>
        <p:spPr>
          <a:xfrm>
            <a:off x="6209249" y="5547454"/>
            <a:ext cx="1038839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Pagar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B6673E-40C8-4BC8-A5C1-35DA4208D085}"/>
              </a:ext>
            </a:extLst>
          </p:cNvPr>
          <p:cNvSpPr txBox="1"/>
          <p:nvPr/>
        </p:nvSpPr>
        <p:spPr>
          <a:xfrm>
            <a:off x="7659148" y="5528345"/>
            <a:ext cx="1152087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Descargar 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B065510-9326-4BCB-8166-75E5EE3BF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13496"/>
              </p:ext>
            </p:extLst>
          </p:nvPr>
        </p:nvGraphicFramePr>
        <p:xfrm>
          <a:off x="355793" y="1980921"/>
          <a:ext cx="221962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628">
                  <a:extLst>
                    <a:ext uri="{9D8B030D-6E8A-4147-A177-3AD203B41FA5}">
                      <a16:colId xmlns:a16="http://schemas.microsoft.com/office/drawing/2014/main" val="391562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chemeClr val="tx1"/>
                          </a:solidFill>
                        </a:rPr>
                        <a:t>Boton</a:t>
                      </a: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0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err="1"/>
                        <a:t>Boton</a:t>
                      </a:r>
                      <a:r>
                        <a:rPr lang="es-ES" sz="2000" dirty="0"/>
                        <a:t> 2</a:t>
                      </a:r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Pagar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0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9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60015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905F2BA2-7FDC-435A-918C-E11034F34FEA}"/>
              </a:ext>
            </a:extLst>
          </p:cNvPr>
          <p:cNvSpPr txBox="1">
            <a:spLocks/>
          </p:cNvSpPr>
          <p:nvPr/>
        </p:nvSpPr>
        <p:spPr>
          <a:xfrm>
            <a:off x="628650" y="1401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Pagar</a:t>
            </a:r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656642" y="6348549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Natividad</a:t>
            </a:r>
          </a:p>
        </p:txBody>
      </p:sp>
    </p:spTree>
    <p:extLst>
      <p:ext uri="{BB962C8B-B14F-4D97-AF65-F5344CB8AC3E}">
        <p14:creationId xmlns:p14="http://schemas.microsoft.com/office/powerpoint/2010/main" val="141437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F85F0F4-26B8-4F93-9428-F1F5E1CF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98610"/>
              </p:ext>
            </p:extLst>
          </p:nvPr>
        </p:nvGraphicFramePr>
        <p:xfrm>
          <a:off x="3450183" y="1612266"/>
          <a:ext cx="360376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774">
                  <a:extLst>
                    <a:ext uri="{9D8B030D-6E8A-4147-A177-3AD203B41FA5}">
                      <a16:colId xmlns:a16="http://schemas.microsoft.com/office/drawing/2014/main" val="2235517165"/>
                    </a:ext>
                  </a:extLst>
                </a:gridCol>
                <a:gridCol w="1695986">
                  <a:extLst>
                    <a:ext uri="{9D8B030D-6E8A-4147-A177-3AD203B41FA5}">
                      <a16:colId xmlns:a16="http://schemas.microsoft.com/office/drawing/2014/main" val="4224804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INombre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234234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cesar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3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234234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Jonatha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5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0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2795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C4B6673E-40C8-4BC8-A5C1-35DA4208D085}"/>
              </a:ext>
            </a:extLst>
          </p:cNvPr>
          <p:cNvSpPr txBox="1"/>
          <p:nvPr/>
        </p:nvSpPr>
        <p:spPr>
          <a:xfrm>
            <a:off x="7295136" y="2045232"/>
            <a:ext cx="1248206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Eliminar  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B065510-9326-4BCB-8166-75E5EE3BF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12855"/>
              </p:ext>
            </p:extLst>
          </p:nvPr>
        </p:nvGraphicFramePr>
        <p:xfrm>
          <a:off x="387978" y="1503948"/>
          <a:ext cx="288004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49">
                  <a:extLst>
                    <a:ext uri="{9D8B030D-6E8A-4147-A177-3AD203B41FA5}">
                      <a16:colId xmlns:a16="http://schemas.microsoft.com/office/drawing/2014/main" val="391562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chemeClr val="tx1"/>
                          </a:solidFill>
                        </a:rPr>
                        <a:t>Boton</a:t>
                      </a: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0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err="1"/>
                        <a:t>Boton</a:t>
                      </a:r>
                      <a:r>
                        <a:rPr lang="es-ES" sz="2000" dirty="0"/>
                        <a:t> 2</a:t>
                      </a:r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0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Empleados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9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60015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905F2BA2-7FDC-435A-918C-E11034F34FEA}"/>
              </a:ext>
            </a:extLst>
          </p:cNvPr>
          <p:cNvSpPr txBox="1">
            <a:spLocks/>
          </p:cNvSpPr>
          <p:nvPr/>
        </p:nvSpPr>
        <p:spPr>
          <a:xfrm>
            <a:off x="656642" y="365127"/>
            <a:ext cx="7886700" cy="969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Empleados (Solo </a:t>
            </a:r>
            <a:r>
              <a:rPr lang="es-ES" dirty="0" err="1"/>
              <a:t>admin</a:t>
            </a:r>
            <a:r>
              <a:rPr lang="es-ES" dirty="0"/>
              <a:t>)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EEF474-4D30-4761-BE09-616751F8739E}"/>
              </a:ext>
            </a:extLst>
          </p:cNvPr>
          <p:cNvSpPr txBox="1"/>
          <p:nvPr/>
        </p:nvSpPr>
        <p:spPr>
          <a:xfrm>
            <a:off x="7295136" y="2524203"/>
            <a:ext cx="1248206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Eliminar 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31B7F2-EC23-4667-B03E-A357C090BCEB}"/>
              </a:ext>
            </a:extLst>
          </p:cNvPr>
          <p:cNvSpPr txBox="1"/>
          <p:nvPr/>
        </p:nvSpPr>
        <p:spPr>
          <a:xfrm>
            <a:off x="7295136" y="2970789"/>
            <a:ext cx="1248206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Eliminar 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14400" y="5917474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Jonathan</a:t>
            </a:r>
          </a:p>
        </p:txBody>
      </p:sp>
    </p:spTree>
    <p:extLst>
      <p:ext uri="{BB962C8B-B14F-4D97-AF65-F5344CB8AC3E}">
        <p14:creationId xmlns:p14="http://schemas.microsoft.com/office/powerpoint/2010/main" val="209978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F85F0F4-26B8-4F93-9428-F1F5E1CF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52415"/>
              </p:ext>
            </p:extLst>
          </p:nvPr>
        </p:nvGraphicFramePr>
        <p:xfrm>
          <a:off x="2640564" y="1612266"/>
          <a:ext cx="5766318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012">
                  <a:extLst>
                    <a:ext uri="{9D8B030D-6E8A-4147-A177-3AD203B41FA5}">
                      <a16:colId xmlns:a16="http://schemas.microsoft.com/office/drawing/2014/main" val="2235517165"/>
                    </a:ext>
                  </a:extLst>
                </a:gridCol>
                <a:gridCol w="1869432">
                  <a:extLst>
                    <a:ext uri="{9D8B030D-6E8A-4147-A177-3AD203B41FA5}">
                      <a16:colId xmlns:a16="http://schemas.microsoft.com/office/drawing/2014/main" val="4224804984"/>
                    </a:ext>
                  </a:extLst>
                </a:gridCol>
                <a:gridCol w="1397937">
                  <a:extLst>
                    <a:ext uri="{9D8B030D-6E8A-4147-A177-3AD203B41FA5}">
                      <a16:colId xmlns:a16="http://schemas.microsoft.com/office/drawing/2014/main" val="416568542"/>
                    </a:ext>
                  </a:extLst>
                </a:gridCol>
                <a:gridCol w="1397937">
                  <a:extLst>
                    <a:ext uri="{9D8B030D-6E8A-4147-A177-3AD203B41FA5}">
                      <a16:colId xmlns:a16="http://schemas.microsoft.com/office/drawing/2014/main" val="185323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Adeudo (Lo que debe)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Saldo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234234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cesar(Salario Mensual 1000)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3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234234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Jonathan(Salario Mensual 1000)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5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0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27953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B065510-9326-4BCB-8166-75E5EE3BF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66419"/>
              </p:ext>
            </p:extLst>
          </p:nvPr>
        </p:nvGraphicFramePr>
        <p:xfrm>
          <a:off x="387979" y="1503948"/>
          <a:ext cx="184203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038">
                  <a:extLst>
                    <a:ext uri="{9D8B030D-6E8A-4147-A177-3AD203B41FA5}">
                      <a16:colId xmlns:a16="http://schemas.microsoft.com/office/drawing/2014/main" val="391562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chemeClr val="tx1"/>
                          </a:solidFill>
                        </a:rPr>
                        <a:t>Boton</a:t>
                      </a: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0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err="1"/>
                        <a:t>Boton</a:t>
                      </a:r>
                      <a:r>
                        <a:rPr lang="es-ES" sz="2000" dirty="0"/>
                        <a:t> 2</a:t>
                      </a:r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0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9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Adeudos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60015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905F2BA2-7FDC-435A-918C-E11034F34FEA}"/>
              </a:ext>
            </a:extLst>
          </p:cNvPr>
          <p:cNvSpPr txBox="1">
            <a:spLocks/>
          </p:cNvSpPr>
          <p:nvPr/>
        </p:nvSpPr>
        <p:spPr>
          <a:xfrm>
            <a:off x="656642" y="365127"/>
            <a:ext cx="7886700" cy="969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Adeudos (Solo </a:t>
            </a:r>
            <a:r>
              <a:rPr lang="es-ES" dirty="0" err="1"/>
              <a:t>admin</a:t>
            </a:r>
            <a:r>
              <a:rPr lang="es-ES" dirty="0"/>
              <a:t>)</a:t>
            </a:r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822960" y="628323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César</a:t>
            </a:r>
          </a:p>
        </p:txBody>
      </p:sp>
    </p:spTree>
    <p:extLst>
      <p:ext uri="{BB962C8B-B14F-4D97-AF65-F5344CB8AC3E}">
        <p14:creationId xmlns:p14="http://schemas.microsoft.com/office/powerpoint/2010/main" val="174908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B065510-9326-4BCB-8166-75E5EE3BF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42992"/>
              </p:ext>
            </p:extLst>
          </p:nvPr>
        </p:nvGraphicFramePr>
        <p:xfrm>
          <a:off x="387979" y="1503948"/>
          <a:ext cx="18420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038">
                  <a:extLst>
                    <a:ext uri="{9D8B030D-6E8A-4147-A177-3AD203B41FA5}">
                      <a16:colId xmlns:a16="http://schemas.microsoft.com/office/drawing/2014/main" val="391562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chemeClr val="tx1"/>
                          </a:solidFill>
                        </a:rPr>
                        <a:t>Boton</a:t>
                      </a: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0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err="1"/>
                        <a:t>Boton</a:t>
                      </a:r>
                      <a:r>
                        <a:rPr lang="es-ES" sz="2000" dirty="0"/>
                        <a:t> 2</a:t>
                      </a:r>
                      <a:r>
                        <a:rPr lang="es-E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0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9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Boton</a:t>
                      </a:r>
                      <a:r>
                        <a:rPr lang="es-ES" dirty="0"/>
                        <a:t> 6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6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Historial de prestamos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28418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905F2BA2-7FDC-435A-918C-E11034F34FEA}"/>
              </a:ext>
            </a:extLst>
          </p:cNvPr>
          <p:cNvSpPr txBox="1">
            <a:spLocks/>
          </p:cNvSpPr>
          <p:nvPr/>
        </p:nvSpPr>
        <p:spPr>
          <a:xfrm>
            <a:off x="656642" y="365127"/>
            <a:ext cx="7886700" cy="969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Adeudos (Solo </a:t>
            </a:r>
            <a:r>
              <a:rPr lang="es-ES" dirty="0" err="1"/>
              <a:t>admin</a:t>
            </a:r>
            <a:r>
              <a:rPr lang="es-ES" dirty="0"/>
              <a:t>)</a:t>
            </a:r>
            <a:endParaRPr lang="es-MX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0D7ACFE-F103-470D-9930-E6B9D8180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174767"/>
              </p:ext>
            </p:extLst>
          </p:nvPr>
        </p:nvGraphicFramePr>
        <p:xfrm>
          <a:off x="2660021" y="160227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990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B065510-9326-4BCB-8166-75E5EE3BF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02313"/>
              </p:ext>
            </p:extLst>
          </p:nvPr>
        </p:nvGraphicFramePr>
        <p:xfrm>
          <a:off x="924876" y="1394891"/>
          <a:ext cx="184203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038">
                  <a:extLst>
                    <a:ext uri="{9D8B030D-6E8A-4147-A177-3AD203B41FA5}">
                      <a16:colId xmlns:a16="http://schemas.microsoft.com/office/drawing/2014/main" val="391562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Persona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0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id</a:t>
                      </a:r>
                      <a:endParaRPr lang="es-MX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0" dirty="0" err="1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 empleado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0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salario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9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sexo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6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url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28418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905F2BA2-7FDC-435A-918C-E11034F34FEA}"/>
              </a:ext>
            </a:extLst>
          </p:cNvPr>
          <p:cNvSpPr txBox="1">
            <a:spLocks/>
          </p:cNvSpPr>
          <p:nvPr/>
        </p:nvSpPr>
        <p:spPr>
          <a:xfrm>
            <a:off x="656642" y="365127"/>
            <a:ext cx="5383431" cy="969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Persona</a:t>
            </a:r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8D0E99B-F6D3-4917-8CE4-E2F4EC16FAA8}"/>
              </a:ext>
            </a:extLst>
          </p:cNvPr>
          <p:cNvSpPr/>
          <p:nvPr/>
        </p:nvSpPr>
        <p:spPr>
          <a:xfrm>
            <a:off x="5335398" y="1334279"/>
            <a:ext cx="3313652" cy="5393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REGISTROS.TXT</a:t>
            </a:r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88DCF71-EAC8-4A5F-92F1-35855B100762}"/>
              </a:ext>
            </a:extLst>
          </p:cNvPr>
          <p:cNvSpPr/>
          <p:nvPr/>
        </p:nvSpPr>
        <p:spPr>
          <a:xfrm>
            <a:off x="5570290" y="1568741"/>
            <a:ext cx="469783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F32768-9F98-48F1-BAE2-7DE27707DACC}"/>
              </a:ext>
            </a:extLst>
          </p:cNvPr>
          <p:cNvSpPr/>
          <p:nvPr/>
        </p:nvSpPr>
        <p:spPr>
          <a:xfrm>
            <a:off x="5570290" y="2537893"/>
            <a:ext cx="469783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8FD79F6-6978-45BA-90E2-C1E4496E86AC}"/>
              </a:ext>
            </a:extLst>
          </p:cNvPr>
          <p:cNvSpPr/>
          <p:nvPr/>
        </p:nvSpPr>
        <p:spPr>
          <a:xfrm>
            <a:off x="5570290" y="3612329"/>
            <a:ext cx="469783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20E95-2EA9-4DA5-AEE0-BB81E06F8B5B}"/>
              </a:ext>
            </a:extLst>
          </p:cNvPr>
          <p:cNvSpPr/>
          <p:nvPr/>
        </p:nvSpPr>
        <p:spPr>
          <a:xfrm>
            <a:off x="5570290" y="4726767"/>
            <a:ext cx="469783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D91CD78-5B5E-4D0C-BA64-CFC4E3ADE971}"/>
              </a:ext>
            </a:extLst>
          </p:cNvPr>
          <p:cNvCxnSpPr/>
          <p:nvPr/>
        </p:nvCxnSpPr>
        <p:spPr>
          <a:xfrm flipV="1">
            <a:off x="2650921" y="1967218"/>
            <a:ext cx="2810312" cy="683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6B64745-5975-40B9-8224-9D65EFB8981D}"/>
              </a:ext>
            </a:extLst>
          </p:cNvPr>
          <p:cNvCxnSpPr>
            <a:cxnSpLocks/>
          </p:cNvCxnSpPr>
          <p:nvPr/>
        </p:nvCxnSpPr>
        <p:spPr>
          <a:xfrm flipV="1">
            <a:off x="2666247" y="2991694"/>
            <a:ext cx="2794986" cy="577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57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332</Words>
  <Application>Microsoft Office PowerPoint</Application>
  <PresentationFormat>Presentación en pantalla (4:3)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Login</vt:lpstr>
      <vt:lpstr>Registrar usuarios</vt:lpstr>
      <vt:lpstr>Modificar datos del usuario</vt:lpstr>
      <vt:lpstr>Solicitar prestamo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Cesar Ramos</dc:creator>
  <cp:lastModifiedBy>Cesar Ramos</cp:lastModifiedBy>
  <cp:revision>6</cp:revision>
  <dcterms:created xsi:type="dcterms:W3CDTF">2021-11-01T01:46:59Z</dcterms:created>
  <dcterms:modified xsi:type="dcterms:W3CDTF">2021-11-04T16:47:03Z</dcterms:modified>
</cp:coreProperties>
</file>