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9122-D6D6-4767-B886-6B81B788625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4E33-2E69-41C5-ABC1-C6946DC47E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2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9122-D6D6-4767-B886-6B81B788625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4E33-2E69-41C5-ABC1-C6946DC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9122-D6D6-4767-B886-6B81B788625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4E33-2E69-41C5-ABC1-C6946DC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9122-D6D6-4767-B886-6B81B788625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4E33-2E69-41C5-ABC1-C6946DC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9122-D6D6-4767-B886-6B81B788625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4E33-2E69-41C5-ABC1-C6946DC47E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0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9122-D6D6-4767-B886-6B81B788625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4E33-2E69-41C5-ABC1-C6946DC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0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9122-D6D6-4767-B886-6B81B788625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4E33-2E69-41C5-ABC1-C6946DC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9122-D6D6-4767-B886-6B81B788625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4E33-2E69-41C5-ABC1-C6946DC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4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9122-D6D6-4767-B886-6B81B788625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4E33-2E69-41C5-ABC1-C6946DC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759122-D6D6-4767-B886-6B81B788625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B64E33-2E69-41C5-ABC1-C6946DC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9122-D6D6-4767-B886-6B81B788625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4E33-2E69-41C5-ABC1-C6946DC4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2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759122-D6D6-4767-B886-6B81B788625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B64E33-2E69-41C5-ABC1-C6946DC47E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0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83" y="946266"/>
            <a:ext cx="6109063" cy="40808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Exploring </a:t>
            </a:r>
            <a:br>
              <a:rPr lang="en-US" dirty="0" smtClean="0"/>
            </a:br>
            <a:r>
              <a:rPr lang="en-US" dirty="0" smtClean="0"/>
              <a:t>Dubai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Hazem</a:t>
            </a:r>
            <a:r>
              <a:rPr lang="en-US" dirty="0" smtClean="0"/>
              <a:t> </a:t>
            </a:r>
            <a:r>
              <a:rPr lang="en-US" dirty="0" err="1" smtClean="0"/>
              <a:t>Bakkar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3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In May 2013, the government of Dubai launched the Dubai Tourism Strategy </a:t>
            </a:r>
            <a:r>
              <a:rPr lang="en-US" sz="2800" dirty="0" smtClean="0"/>
              <a:t>2020.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key objective to attract 20 million visitors a year by </a:t>
            </a:r>
            <a:r>
              <a:rPr lang="en-US" sz="2800" dirty="0" smtClean="0"/>
              <a:t>2020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In 2018, the strategy was expanded by setting new goals of </a:t>
            </a:r>
            <a:r>
              <a:rPr lang="en-US" sz="2800" dirty="0" smtClean="0"/>
              <a:t>attracting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21-23 </a:t>
            </a:r>
            <a:r>
              <a:rPr lang="en-US" sz="2800" dirty="0"/>
              <a:t>million visitors in 2022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23-25 </a:t>
            </a:r>
            <a:r>
              <a:rPr lang="en-US" sz="2800" dirty="0"/>
              <a:t>million visitors by 2025.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0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487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How can I plan my trip, with the massive number of attractive sites in Dubai??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My trip is short, where should I start?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I like cafes, where should I go??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1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??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5" t="58153" r="13943" b="20183"/>
          <a:stretch/>
        </p:blipFill>
        <p:spPr bwMode="auto">
          <a:xfrm>
            <a:off x="822960" y="1632857"/>
            <a:ext cx="11220994" cy="40756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0395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Preprocessing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Using Foursquare.com API to obtain venues information and features.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Comparing venues around the four places shown in the previous slide.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Using one hot coding to estimate the frequency of the categories around the four places.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Using K-means to identify the venues that are frequent around each one of the four places, assuming that each place of the four is a centroid.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331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25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JBR has many venues that may have more attraction than the other place.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Dubai airport has less attractive venues than other places.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Burj</a:t>
            </a:r>
            <a:r>
              <a:rPr lang="en-US" dirty="0" smtClean="0"/>
              <a:t> </a:t>
            </a:r>
            <a:r>
              <a:rPr lang="en-US" dirty="0" err="1" smtClean="0"/>
              <a:t>Khalifa</a:t>
            </a:r>
            <a:r>
              <a:rPr lang="en-US" dirty="0" smtClean="0"/>
              <a:t> has a great number of venues, but it is still less than the ones which are surrounding the Walk of JBR.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So as a tourist, I will visit the four places in the following order:</a:t>
            </a:r>
          </a:p>
          <a:p>
            <a:pPr lvl="0"/>
            <a:r>
              <a:rPr lang="en-US" dirty="0" smtClean="0"/>
              <a:t>1- JBR.</a:t>
            </a:r>
          </a:p>
          <a:p>
            <a:pPr lvl="0"/>
            <a:r>
              <a:rPr lang="en-US" dirty="0" smtClean="0"/>
              <a:t>2- </a:t>
            </a:r>
            <a:r>
              <a:rPr lang="en-US" dirty="0" err="1" smtClean="0"/>
              <a:t>Burj</a:t>
            </a:r>
            <a:r>
              <a:rPr lang="en-US" dirty="0" smtClean="0"/>
              <a:t> </a:t>
            </a:r>
            <a:r>
              <a:rPr lang="en-US" dirty="0" err="1"/>
              <a:t>Khalifa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3- Global Village.</a:t>
            </a:r>
          </a:p>
          <a:p>
            <a:pPr lvl="0"/>
            <a:r>
              <a:rPr lang="en-US" dirty="0" smtClean="0"/>
              <a:t>4- Dubai </a:t>
            </a:r>
            <a:r>
              <a:rPr lang="en-US" dirty="0"/>
              <a:t>Airport.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8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Dubai has many places to </a:t>
            </a:r>
            <a:r>
              <a:rPr lang="en-US" sz="3200" dirty="0" smtClean="0"/>
              <a:t>visit</a:t>
            </a:r>
          </a:p>
          <a:p>
            <a:r>
              <a:rPr lang="en-US" sz="3200" dirty="0" smtClean="0"/>
              <a:t>Using this notebook </a:t>
            </a:r>
            <a:r>
              <a:rPr lang="en-US" sz="3200" dirty="0"/>
              <a:t>will help a lot if the user keeps changing the four places to </a:t>
            </a:r>
            <a:r>
              <a:rPr lang="en-US" sz="3200" dirty="0" smtClean="0"/>
              <a:t>study.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we can in a later stage include more than 4 four places, we can study 20 places, or </a:t>
            </a:r>
            <a:r>
              <a:rPr lang="en-US" sz="3200" dirty="0" smtClean="0"/>
              <a:t>30. 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goal of this notebook is to give a sample about what we can do to get to know any city in the world using some well-known places that resides in it.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870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This report discusses a methodology that uses foursquare.com API to study any city in the world in terms of tourism and leisure.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The results of this experience show that using K-means algorithm can help to cluster the places that have common aspects and categories, which can be useful to plan a tourism trip to </a:t>
            </a:r>
            <a:r>
              <a:rPr lang="en-US" sz="3200" dirty="0" smtClean="0"/>
              <a:t>Dubai, as </a:t>
            </a:r>
            <a:r>
              <a:rPr lang="en-US" sz="3200" dirty="0"/>
              <a:t>see in our </a:t>
            </a:r>
            <a:r>
              <a:rPr lang="en-US" sz="3200" dirty="0" smtClean="0"/>
              <a:t>experiment.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748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Hazem</a:t>
            </a:r>
            <a:r>
              <a:rPr lang="en-US" dirty="0" smtClean="0"/>
              <a:t> </a:t>
            </a:r>
            <a:r>
              <a:rPr lang="en-US" dirty="0" err="1" smtClean="0"/>
              <a:t>bakkar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395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Exploring  Dubai</vt:lpstr>
      <vt:lpstr>Introduction </vt:lpstr>
      <vt:lpstr>Problem </vt:lpstr>
      <vt:lpstr>Data ??</vt:lpstr>
      <vt:lpstr>Methodology</vt:lpstr>
      <vt:lpstr>Results</vt:lpstr>
      <vt:lpstr>Discussion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 Dubai</dc:title>
  <dc:creator>DM-SDM1</dc:creator>
  <cp:lastModifiedBy>DM-SDM1</cp:lastModifiedBy>
  <cp:revision>4</cp:revision>
  <dcterms:created xsi:type="dcterms:W3CDTF">2021-08-05T14:42:43Z</dcterms:created>
  <dcterms:modified xsi:type="dcterms:W3CDTF">2021-08-05T14:59:18Z</dcterms:modified>
</cp:coreProperties>
</file>