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1689" r:id="rId2"/>
    <p:sldId id="1690" r:id="rId3"/>
    <p:sldId id="2084" r:id="rId4"/>
    <p:sldId id="2104" r:id="rId5"/>
    <p:sldId id="2105" r:id="rId6"/>
    <p:sldId id="2089" r:id="rId7"/>
    <p:sldId id="2090" r:id="rId8"/>
    <p:sldId id="2106" r:id="rId9"/>
    <p:sldId id="2092" r:id="rId10"/>
    <p:sldId id="2107" r:id="rId11"/>
    <p:sldId id="2053" r:id="rId12"/>
    <p:sldId id="2054" r:id="rId13"/>
    <p:sldId id="2094" r:id="rId14"/>
    <p:sldId id="2095" r:id="rId15"/>
    <p:sldId id="2108" r:id="rId16"/>
    <p:sldId id="2065" r:id="rId17"/>
    <p:sldId id="2067" r:id="rId18"/>
    <p:sldId id="2066" r:id="rId19"/>
    <p:sldId id="2097" r:id="rId20"/>
    <p:sldId id="2098" r:id="rId21"/>
    <p:sldId id="2099" r:id="rId22"/>
    <p:sldId id="2100" r:id="rId23"/>
    <p:sldId id="2073" r:id="rId24"/>
    <p:sldId id="2074" r:id="rId25"/>
    <p:sldId id="2075" r:id="rId26"/>
    <p:sldId id="2109" r:id="rId27"/>
    <p:sldId id="2102" r:id="rId28"/>
    <p:sldId id="2110" r:id="rId29"/>
    <p:sldId id="2079" r:id="rId30"/>
    <p:sldId id="2080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7EE9D-39EA-4138-99AD-FDC0747344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5CF3A-4D4B-46CF-A4A8-608D58C64F25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Faulted section identification and location</a:t>
          </a:r>
          <a:endParaRPr lang="en-US" sz="2000" dirty="0">
            <a:solidFill>
              <a:schemeClr val="bg1"/>
            </a:solidFill>
          </a:endParaRPr>
        </a:p>
      </dgm:t>
    </dgm:pt>
    <dgm:pt modelId="{391380D0-EE91-44AF-9E64-BCA75B76B232}" type="parTrans" cxnId="{89FAA544-EB98-4F5F-82A9-D14CFF2F0DF0}">
      <dgm:prSet/>
      <dgm:spPr/>
      <dgm:t>
        <a:bodyPr/>
        <a:lstStyle/>
        <a:p>
          <a:endParaRPr lang="en-US"/>
        </a:p>
      </dgm:t>
    </dgm:pt>
    <dgm:pt modelId="{757A4E3D-FF83-4CB0-8DA2-BED61C1E160C}" type="sibTrans" cxnId="{89FAA544-EB98-4F5F-82A9-D14CFF2F0DF0}">
      <dgm:prSet/>
      <dgm:spPr/>
      <dgm:t>
        <a:bodyPr/>
        <a:lstStyle/>
        <a:p>
          <a:endParaRPr lang="en-US"/>
        </a:p>
      </dgm:t>
    </dgm:pt>
    <dgm:pt modelId="{F53B5330-DEB4-4AE1-AEBB-A73BC9AC8563}" type="pres">
      <dgm:prSet presAssocID="{49A7EE9D-39EA-4138-99AD-FDC07473442C}" presName="vert0" presStyleCnt="0">
        <dgm:presLayoutVars>
          <dgm:dir/>
          <dgm:animOne val="branch"/>
          <dgm:animLvl val="lvl"/>
        </dgm:presLayoutVars>
      </dgm:prSet>
      <dgm:spPr/>
    </dgm:pt>
    <dgm:pt modelId="{4D788C8E-5EEF-48D3-83A4-9A024359C4BF}" type="pres">
      <dgm:prSet presAssocID="{6985CF3A-4D4B-46CF-A4A8-608D58C64F25}" presName="thickLine" presStyleLbl="alignNode1" presStyleIdx="0" presStyleCnt="1"/>
      <dgm:spPr/>
    </dgm:pt>
    <dgm:pt modelId="{8917F4D0-1263-4529-8C9D-EB0F06666D3B}" type="pres">
      <dgm:prSet presAssocID="{6985CF3A-4D4B-46CF-A4A8-608D58C64F25}" presName="horz1" presStyleCnt="0"/>
      <dgm:spPr/>
    </dgm:pt>
    <dgm:pt modelId="{7C39C80F-4751-45CF-B05C-A6DB0F030032}" type="pres">
      <dgm:prSet presAssocID="{6985CF3A-4D4B-46CF-A4A8-608D58C64F25}" presName="tx1" presStyleLbl="revTx" presStyleIdx="0" presStyleCnt="1" custLinFactNeighborX="-1272" custLinFactNeighborY="-78777"/>
      <dgm:spPr/>
    </dgm:pt>
    <dgm:pt modelId="{A109D9B9-F110-4D4C-8018-B424BC358358}" type="pres">
      <dgm:prSet presAssocID="{6985CF3A-4D4B-46CF-A4A8-608D58C64F25}" presName="vert1" presStyleCnt="0"/>
      <dgm:spPr/>
    </dgm:pt>
  </dgm:ptLst>
  <dgm:cxnLst>
    <dgm:cxn modelId="{E3296C16-FE0D-4E40-802C-BA382413F6DC}" type="presOf" srcId="{49A7EE9D-39EA-4138-99AD-FDC07473442C}" destId="{F53B5330-DEB4-4AE1-AEBB-A73BC9AC8563}" srcOrd="0" destOrd="0" presId="urn:microsoft.com/office/officeart/2008/layout/LinedList"/>
    <dgm:cxn modelId="{89FAA544-EB98-4F5F-82A9-D14CFF2F0DF0}" srcId="{49A7EE9D-39EA-4138-99AD-FDC07473442C}" destId="{6985CF3A-4D4B-46CF-A4A8-608D58C64F25}" srcOrd="0" destOrd="0" parTransId="{391380D0-EE91-44AF-9E64-BCA75B76B232}" sibTransId="{757A4E3D-FF83-4CB0-8DA2-BED61C1E160C}"/>
    <dgm:cxn modelId="{5158B490-A85B-4B8F-B618-99B544A21688}" type="presOf" srcId="{6985CF3A-4D4B-46CF-A4A8-608D58C64F25}" destId="{7C39C80F-4751-45CF-B05C-A6DB0F030032}" srcOrd="0" destOrd="0" presId="urn:microsoft.com/office/officeart/2008/layout/LinedList"/>
    <dgm:cxn modelId="{4C760AAD-555B-43C0-A6C6-13F4A0A9DD1D}" type="presParOf" srcId="{F53B5330-DEB4-4AE1-AEBB-A73BC9AC8563}" destId="{4D788C8E-5EEF-48D3-83A4-9A024359C4BF}" srcOrd="0" destOrd="0" presId="urn:microsoft.com/office/officeart/2008/layout/LinedList"/>
    <dgm:cxn modelId="{F5DE1168-BB88-4A6B-89BF-1C0C13DC1CFD}" type="presParOf" srcId="{F53B5330-DEB4-4AE1-AEBB-A73BC9AC8563}" destId="{8917F4D0-1263-4529-8C9D-EB0F06666D3B}" srcOrd="1" destOrd="0" presId="urn:microsoft.com/office/officeart/2008/layout/LinedList"/>
    <dgm:cxn modelId="{056D5AAF-D03B-487D-ADC2-4D4EB10C65E7}" type="presParOf" srcId="{8917F4D0-1263-4529-8C9D-EB0F06666D3B}" destId="{7C39C80F-4751-45CF-B05C-A6DB0F030032}" srcOrd="0" destOrd="0" presId="urn:microsoft.com/office/officeart/2008/layout/LinedList"/>
    <dgm:cxn modelId="{4D4A9640-EFCE-4940-93AA-DA29FA2DC68F}" type="presParOf" srcId="{8917F4D0-1263-4529-8C9D-EB0F06666D3B}" destId="{A109D9B9-F110-4D4C-8018-B424BC3583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88C8E-5EEF-48D3-83A4-9A024359C4BF}">
      <dsp:nvSpPr>
        <dsp:cNvPr id="0" name=""/>
        <dsp:cNvSpPr/>
      </dsp:nvSpPr>
      <dsp:spPr>
        <a:xfrm>
          <a:off x="0" y="140"/>
          <a:ext cx="65801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9C80F-4751-45CF-B05C-A6DB0F030032}">
      <dsp:nvSpPr>
        <dsp:cNvPr id="0" name=""/>
        <dsp:cNvSpPr/>
      </dsp:nvSpPr>
      <dsp:spPr>
        <a:xfrm>
          <a:off x="0" y="0"/>
          <a:ext cx="6580116" cy="28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Faulted section identification and location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0"/>
        <a:ext cx="6580116" cy="287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FB0C-DA99-4B88-9842-71B8370807A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6E07-B374-488A-AF58-70F3C4BCD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 err="1"/>
              <a:t>Aller</a:t>
            </a:r>
            <a:r>
              <a:rPr lang="en-US" sz="1200" b="1" baseline="0" dirty="0"/>
              <a:t> Font Family or at least </a:t>
            </a:r>
            <a:r>
              <a:rPr lang="en-US" sz="1200" b="1" baseline="0" dirty="0" err="1"/>
              <a:t>Aller</a:t>
            </a:r>
            <a:r>
              <a:rPr lang="en-US" sz="1200" b="1" baseline="0" dirty="0"/>
              <a:t> Light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 err="1"/>
              <a:t>Aller</a:t>
            </a:r>
            <a:r>
              <a:rPr lang="en-US" sz="1200" b="1" baseline="0" dirty="0"/>
              <a:t> Font Family or at least </a:t>
            </a:r>
            <a:r>
              <a:rPr lang="en-US" sz="1200" b="1" baseline="0" dirty="0" err="1"/>
              <a:t>Aller</a:t>
            </a:r>
            <a:r>
              <a:rPr lang="en-US" sz="1200" b="1" baseline="0" dirty="0"/>
              <a:t> Light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 err="1"/>
              <a:t>Aller</a:t>
            </a:r>
            <a:r>
              <a:rPr lang="en-US" sz="1200" b="1" baseline="0" dirty="0"/>
              <a:t> Font Family or at least </a:t>
            </a:r>
            <a:r>
              <a:rPr lang="en-US" sz="1200" b="1" baseline="0" dirty="0" err="1"/>
              <a:t>Aller</a:t>
            </a:r>
            <a:r>
              <a:rPr lang="en-US" sz="1200" b="1" baseline="0" dirty="0"/>
              <a:t> Light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 err="1"/>
              <a:t>Aller</a:t>
            </a:r>
            <a:r>
              <a:rPr lang="en-US" sz="1200" b="1" baseline="0" dirty="0"/>
              <a:t> Font Family or at least </a:t>
            </a:r>
            <a:r>
              <a:rPr lang="en-US" sz="1200" b="1" baseline="0" dirty="0" err="1"/>
              <a:t>Aller</a:t>
            </a:r>
            <a:r>
              <a:rPr lang="en-US" sz="1200" b="1" baseline="0" dirty="0"/>
              <a:t> Light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20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/>
          </p:cNvSpPr>
          <p:nvPr/>
        </p:nvSpPr>
        <p:spPr bwMode="auto">
          <a:xfrm rot="16200000">
            <a:off x="2664567" y="-2667000"/>
            <a:ext cx="6862869" cy="12191999"/>
          </a:xfrm>
          <a:custGeom>
            <a:avLst/>
            <a:gdLst>
              <a:gd name="connsiteX0" fmla="*/ 6862869 w 6862869"/>
              <a:gd name="connsiteY0" fmla="*/ 4862286 h 12191998"/>
              <a:gd name="connsiteX1" fmla="*/ 6862869 w 6862869"/>
              <a:gd name="connsiteY1" fmla="*/ 12191998 h 12191998"/>
              <a:gd name="connsiteX2" fmla="*/ 0 w 6862869"/>
              <a:gd name="connsiteY2" fmla="*/ 12191998 h 12191998"/>
              <a:gd name="connsiteX3" fmla="*/ 0 w 6862869"/>
              <a:gd name="connsiteY3" fmla="*/ 4862286 h 12191998"/>
              <a:gd name="connsiteX4" fmla="*/ 1 w 6862869"/>
              <a:gd name="connsiteY4" fmla="*/ 4862286 h 12191998"/>
              <a:gd name="connsiteX5" fmla="*/ 1 w 6862869"/>
              <a:gd name="connsiteY5" fmla="*/ 1502175 h 12191998"/>
              <a:gd name="connsiteX6" fmla="*/ 1500842 w 6862869"/>
              <a:gd name="connsiteY6" fmla="*/ 0 h 12191998"/>
              <a:gd name="connsiteX7" fmla="*/ 5366057 w 6862869"/>
              <a:gd name="connsiteY7" fmla="*/ 0 h 12191998"/>
              <a:gd name="connsiteX8" fmla="*/ 6862868 w 6862869"/>
              <a:gd name="connsiteY8" fmla="*/ 1498141 h 12191998"/>
              <a:gd name="connsiteX9" fmla="*/ 6862868 w 6862869"/>
              <a:gd name="connsiteY9" fmla="*/ 4862286 h 12191998"/>
              <a:gd name="connsiteX0" fmla="*/ 6862868 w 6862869"/>
              <a:gd name="connsiteY0" fmla="*/ 4862286 h 12191998"/>
              <a:gd name="connsiteX1" fmla="*/ 6862869 w 6862869"/>
              <a:gd name="connsiteY1" fmla="*/ 12191998 h 12191998"/>
              <a:gd name="connsiteX2" fmla="*/ 0 w 6862869"/>
              <a:gd name="connsiteY2" fmla="*/ 12191998 h 12191998"/>
              <a:gd name="connsiteX3" fmla="*/ 0 w 6862869"/>
              <a:gd name="connsiteY3" fmla="*/ 4862286 h 12191998"/>
              <a:gd name="connsiteX4" fmla="*/ 1 w 6862869"/>
              <a:gd name="connsiteY4" fmla="*/ 4862286 h 12191998"/>
              <a:gd name="connsiteX5" fmla="*/ 1 w 6862869"/>
              <a:gd name="connsiteY5" fmla="*/ 1502175 h 12191998"/>
              <a:gd name="connsiteX6" fmla="*/ 1500842 w 6862869"/>
              <a:gd name="connsiteY6" fmla="*/ 0 h 12191998"/>
              <a:gd name="connsiteX7" fmla="*/ 5366057 w 6862869"/>
              <a:gd name="connsiteY7" fmla="*/ 0 h 12191998"/>
              <a:gd name="connsiteX8" fmla="*/ 6862868 w 6862869"/>
              <a:gd name="connsiteY8" fmla="*/ 1498141 h 12191998"/>
              <a:gd name="connsiteX9" fmla="*/ 6862868 w 6862869"/>
              <a:gd name="connsiteY9" fmla="*/ 4862286 h 12191998"/>
              <a:gd name="connsiteX0" fmla="*/ 6862868 w 6862869"/>
              <a:gd name="connsiteY0" fmla="*/ 1498141 h 12191998"/>
              <a:gd name="connsiteX1" fmla="*/ 6862869 w 6862869"/>
              <a:gd name="connsiteY1" fmla="*/ 12191998 h 12191998"/>
              <a:gd name="connsiteX2" fmla="*/ 0 w 6862869"/>
              <a:gd name="connsiteY2" fmla="*/ 12191998 h 12191998"/>
              <a:gd name="connsiteX3" fmla="*/ 0 w 6862869"/>
              <a:gd name="connsiteY3" fmla="*/ 4862286 h 12191998"/>
              <a:gd name="connsiteX4" fmla="*/ 1 w 6862869"/>
              <a:gd name="connsiteY4" fmla="*/ 4862286 h 12191998"/>
              <a:gd name="connsiteX5" fmla="*/ 1 w 6862869"/>
              <a:gd name="connsiteY5" fmla="*/ 1502175 h 12191998"/>
              <a:gd name="connsiteX6" fmla="*/ 1500842 w 6862869"/>
              <a:gd name="connsiteY6" fmla="*/ 0 h 12191998"/>
              <a:gd name="connsiteX7" fmla="*/ 5366057 w 6862869"/>
              <a:gd name="connsiteY7" fmla="*/ 0 h 12191998"/>
              <a:gd name="connsiteX8" fmla="*/ 6862868 w 6862869"/>
              <a:gd name="connsiteY8" fmla="*/ 1498141 h 12191998"/>
              <a:gd name="connsiteX0" fmla="*/ 6862868 w 6862869"/>
              <a:gd name="connsiteY0" fmla="*/ 1498141 h 12191998"/>
              <a:gd name="connsiteX1" fmla="*/ 6862869 w 6862869"/>
              <a:gd name="connsiteY1" fmla="*/ 12191998 h 12191998"/>
              <a:gd name="connsiteX2" fmla="*/ 0 w 6862869"/>
              <a:gd name="connsiteY2" fmla="*/ 12191998 h 12191998"/>
              <a:gd name="connsiteX3" fmla="*/ 0 w 6862869"/>
              <a:gd name="connsiteY3" fmla="*/ 4862286 h 12191998"/>
              <a:gd name="connsiteX4" fmla="*/ 1 w 6862869"/>
              <a:gd name="connsiteY4" fmla="*/ 1502175 h 12191998"/>
              <a:gd name="connsiteX5" fmla="*/ 1500842 w 6862869"/>
              <a:gd name="connsiteY5" fmla="*/ 0 h 12191998"/>
              <a:gd name="connsiteX6" fmla="*/ 5366057 w 6862869"/>
              <a:gd name="connsiteY6" fmla="*/ 0 h 12191998"/>
              <a:gd name="connsiteX7" fmla="*/ 6862868 w 6862869"/>
              <a:gd name="connsiteY7" fmla="*/ 1498141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2869" h="12191998">
                <a:moveTo>
                  <a:pt x="6862868" y="1498141"/>
                </a:moveTo>
                <a:cubicBezTo>
                  <a:pt x="6862868" y="5062760"/>
                  <a:pt x="6862869" y="8627379"/>
                  <a:pt x="6862869" y="12191998"/>
                </a:cubicBezTo>
                <a:lnTo>
                  <a:pt x="0" y="12191998"/>
                </a:lnTo>
                <a:lnTo>
                  <a:pt x="0" y="4862286"/>
                </a:lnTo>
                <a:cubicBezTo>
                  <a:pt x="0" y="3742249"/>
                  <a:pt x="1" y="2622212"/>
                  <a:pt x="1" y="1502175"/>
                </a:cubicBezTo>
                <a:lnTo>
                  <a:pt x="1500842" y="0"/>
                </a:lnTo>
                <a:lnTo>
                  <a:pt x="5366057" y="0"/>
                </a:lnTo>
                <a:lnTo>
                  <a:pt x="6862868" y="1498141"/>
                </a:lnTo>
                <a:close/>
              </a:path>
            </a:pathLst>
          </a:custGeom>
          <a:solidFill>
            <a:srgbClr val="12233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52" name="Rectangle 51"/>
          <p:cNvSpPr/>
          <p:nvPr/>
        </p:nvSpPr>
        <p:spPr>
          <a:xfrm>
            <a:off x="2" y="-2434"/>
            <a:ext cx="12191999" cy="6862868"/>
          </a:xfrm>
          <a:prstGeom prst="rect">
            <a:avLst/>
          </a:prstGeom>
          <a:solidFill>
            <a:srgbClr val="0C182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rot="16200000">
            <a:off x="-867594" y="865163"/>
            <a:ext cx="6862867" cy="5127676"/>
          </a:xfrm>
          <a:custGeom>
            <a:avLst/>
            <a:gdLst>
              <a:gd name="connsiteX0" fmla="*/ 6862867 w 6862867"/>
              <a:gd name="connsiteY0" fmla="*/ 0 h 5127676"/>
              <a:gd name="connsiteX1" fmla="*/ 6862867 w 6862867"/>
              <a:gd name="connsiteY1" fmla="*/ 1695461 h 5127676"/>
              <a:gd name="connsiteX2" fmla="*/ 3431434 w 6862867"/>
              <a:gd name="connsiteY2" fmla="*/ 5127676 h 5127676"/>
              <a:gd name="connsiteX3" fmla="*/ 0 w 6862867"/>
              <a:gd name="connsiteY3" fmla="*/ 1694678 h 5127676"/>
              <a:gd name="connsiteX4" fmla="*/ 0 w 6862867"/>
              <a:gd name="connsiteY4" fmla="*/ 0 h 51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2867" h="5127676">
                <a:moveTo>
                  <a:pt x="6862867" y="0"/>
                </a:moveTo>
                <a:lnTo>
                  <a:pt x="6862867" y="1695461"/>
                </a:lnTo>
                <a:lnTo>
                  <a:pt x="3431434" y="5127676"/>
                </a:lnTo>
                <a:lnTo>
                  <a:pt x="0" y="1694678"/>
                </a:lnTo>
                <a:lnTo>
                  <a:pt x="0" y="0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49" name="Freeform 48"/>
          <p:cNvSpPr/>
          <p:nvPr/>
        </p:nvSpPr>
        <p:spPr>
          <a:xfrm>
            <a:off x="37605" y="-2434"/>
            <a:ext cx="8193809" cy="6862868"/>
          </a:xfrm>
          <a:custGeom>
            <a:avLst/>
            <a:gdLst>
              <a:gd name="connsiteX0" fmla="*/ 3431434 w 8193809"/>
              <a:gd name="connsiteY0" fmla="*/ 0 h 6862868"/>
              <a:gd name="connsiteX1" fmla="*/ 4762374 w 8193809"/>
              <a:gd name="connsiteY1" fmla="*/ 0 h 6862868"/>
              <a:gd name="connsiteX2" fmla="*/ 8193809 w 8193809"/>
              <a:gd name="connsiteY2" fmla="*/ 3431435 h 6862868"/>
              <a:gd name="connsiteX3" fmla="*/ 4762375 w 8193809"/>
              <a:gd name="connsiteY3" fmla="*/ 6862868 h 6862868"/>
              <a:gd name="connsiteX4" fmla="*/ 3431433 w 8193809"/>
              <a:gd name="connsiteY4" fmla="*/ 6862868 h 6862868"/>
              <a:gd name="connsiteX5" fmla="*/ 0 w 8193809"/>
              <a:gd name="connsiteY5" fmla="*/ 3431435 h 686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3809" h="6862868">
                <a:moveTo>
                  <a:pt x="3431434" y="0"/>
                </a:moveTo>
                <a:lnTo>
                  <a:pt x="4762374" y="0"/>
                </a:lnTo>
                <a:lnTo>
                  <a:pt x="8193809" y="3431435"/>
                </a:lnTo>
                <a:lnTo>
                  <a:pt x="4762375" y="6862868"/>
                </a:lnTo>
                <a:lnTo>
                  <a:pt x="3431433" y="6862868"/>
                </a:lnTo>
                <a:lnTo>
                  <a:pt x="0" y="3431435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Freeform 43"/>
          <p:cNvSpPr/>
          <p:nvPr/>
        </p:nvSpPr>
        <p:spPr>
          <a:xfrm>
            <a:off x="1" y="-2434"/>
            <a:ext cx="7940649" cy="6862869"/>
          </a:xfrm>
          <a:custGeom>
            <a:avLst/>
            <a:gdLst>
              <a:gd name="connsiteX0" fmla="*/ 2243451 w 7940649"/>
              <a:gd name="connsiteY0" fmla="*/ 0 h 6862869"/>
              <a:gd name="connsiteX1" fmla="*/ 4511230 w 7940649"/>
              <a:gd name="connsiteY1" fmla="*/ 0 h 6862869"/>
              <a:gd name="connsiteX2" fmla="*/ 7940649 w 7940649"/>
              <a:gd name="connsiteY2" fmla="*/ 3429420 h 6862869"/>
              <a:gd name="connsiteX3" fmla="*/ 4507200 w 7940649"/>
              <a:gd name="connsiteY3" fmla="*/ 6862869 h 6862869"/>
              <a:gd name="connsiteX4" fmla="*/ 2247481 w 7940649"/>
              <a:gd name="connsiteY4" fmla="*/ 6862869 h 6862869"/>
              <a:gd name="connsiteX5" fmla="*/ 0 w 7940649"/>
              <a:gd name="connsiteY5" fmla="*/ 4615388 h 6862869"/>
              <a:gd name="connsiteX6" fmla="*/ 0 w 7940649"/>
              <a:gd name="connsiteY6" fmla="*/ 2243451 h 686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0649" h="6862869">
                <a:moveTo>
                  <a:pt x="2243451" y="0"/>
                </a:moveTo>
                <a:lnTo>
                  <a:pt x="4511230" y="0"/>
                </a:lnTo>
                <a:lnTo>
                  <a:pt x="7940649" y="3429420"/>
                </a:lnTo>
                <a:lnTo>
                  <a:pt x="4507200" y="6862869"/>
                </a:lnTo>
                <a:lnTo>
                  <a:pt x="2247481" y="6862869"/>
                </a:lnTo>
                <a:lnTo>
                  <a:pt x="0" y="4615388"/>
                </a:lnTo>
                <a:lnTo>
                  <a:pt x="0" y="224345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 rot="16200000">
            <a:off x="-781257" y="1356327"/>
            <a:ext cx="6862868" cy="4145351"/>
          </a:xfrm>
          <a:custGeom>
            <a:avLst/>
            <a:gdLst>
              <a:gd name="connsiteX0" fmla="*/ 6862868 w 6862868"/>
              <a:gd name="connsiteY0" fmla="*/ 3433104 h 4145351"/>
              <a:gd name="connsiteX1" fmla="*/ 6862868 w 6862868"/>
              <a:gd name="connsiteY1" fmla="*/ 4141510 h 4145351"/>
              <a:gd name="connsiteX2" fmla="*/ 3431435 w 6862868"/>
              <a:gd name="connsiteY2" fmla="*/ 709118 h 4145351"/>
              <a:gd name="connsiteX3" fmla="*/ 0 w 6862868"/>
              <a:gd name="connsiteY3" fmla="*/ 4145351 h 4145351"/>
              <a:gd name="connsiteX4" fmla="*/ 0 w 6862868"/>
              <a:gd name="connsiteY4" fmla="*/ 3435615 h 4145351"/>
              <a:gd name="connsiteX5" fmla="*/ 3431435 w 6862868"/>
              <a:gd name="connsiteY5" fmla="*/ 0 h 414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2868" h="4145351">
                <a:moveTo>
                  <a:pt x="6862868" y="3433104"/>
                </a:moveTo>
                <a:lnTo>
                  <a:pt x="6862868" y="4141510"/>
                </a:lnTo>
                <a:lnTo>
                  <a:pt x="3431435" y="709118"/>
                </a:lnTo>
                <a:lnTo>
                  <a:pt x="0" y="4145351"/>
                </a:lnTo>
                <a:lnTo>
                  <a:pt x="0" y="3435615"/>
                </a:lnTo>
                <a:lnTo>
                  <a:pt x="3431435" y="0"/>
                </a:lnTo>
                <a:close/>
              </a:path>
            </a:pathLst>
          </a:custGeom>
          <a:solidFill>
            <a:srgbClr val="0C182A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rot="16200000">
            <a:off x="-588355" y="1144403"/>
            <a:ext cx="6862867" cy="4569199"/>
          </a:xfrm>
          <a:custGeom>
            <a:avLst/>
            <a:gdLst>
              <a:gd name="connsiteX0" fmla="*/ 6862867 w 6862867"/>
              <a:gd name="connsiteY0" fmla="*/ 2908 h 4569199"/>
              <a:gd name="connsiteX1" fmla="*/ 6862867 w 6862867"/>
              <a:gd name="connsiteY1" fmla="*/ 1136984 h 4569199"/>
              <a:gd name="connsiteX2" fmla="*/ 3431434 w 6862867"/>
              <a:gd name="connsiteY2" fmla="*/ 4569199 h 4569199"/>
              <a:gd name="connsiteX3" fmla="*/ 0 w 6862867"/>
              <a:gd name="connsiteY3" fmla="*/ 1136201 h 4569199"/>
              <a:gd name="connsiteX4" fmla="*/ 0 w 6862867"/>
              <a:gd name="connsiteY4" fmla="*/ 0 h 4569199"/>
              <a:gd name="connsiteX5" fmla="*/ 3431434 w 6862867"/>
              <a:gd name="connsiteY5" fmla="*/ 3434341 h 45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2867" h="4569199">
                <a:moveTo>
                  <a:pt x="6862867" y="2908"/>
                </a:moveTo>
                <a:lnTo>
                  <a:pt x="6862867" y="1136984"/>
                </a:lnTo>
                <a:lnTo>
                  <a:pt x="3431434" y="4569199"/>
                </a:lnTo>
                <a:lnTo>
                  <a:pt x="0" y="1136201"/>
                </a:lnTo>
                <a:lnTo>
                  <a:pt x="0" y="0"/>
                </a:lnTo>
                <a:lnTo>
                  <a:pt x="3431434" y="343434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8" y="3116231"/>
            <a:ext cx="10080627" cy="749812"/>
          </a:xfrm>
        </p:spPr>
        <p:txBody>
          <a:bodyPr wrap="square" anchor="t">
            <a:spAutoFit/>
          </a:bodyPr>
          <a:lstStyle>
            <a:lvl1pPr algn="l"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body" idx="1" hasCustomPrompt="1"/>
          </p:nvPr>
        </p:nvSpPr>
        <p:spPr>
          <a:xfrm>
            <a:off x="1055688" y="2679192"/>
            <a:ext cx="10080627" cy="357653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714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3076517"/>
            <a:ext cx="10080625" cy="811367"/>
          </a:xfrm>
        </p:spPr>
        <p:txBody>
          <a:bodyPr anchor="ctr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body" idx="1" hasCustomPrompt="1"/>
          </p:nvPr>
        </p:nvSpPr>
        <p:spPr>
          <a:xfrm>
            <a:off x="1055689" y="2679192"/>
            <a:ext cx="10080625" cy="357653"/>
          </a:xfrm>
        </p:spPr>
        <p:txBody>
          <a:bodyPr>
            <a:sp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985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923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38843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6499" y="279317"/>
            <a:ext cx="576000" cy="309600"/>
          </a:xfrm>
        </p:spPr>
        <p:txBody>
          <a:bodyPr/>
          <a:lstStyle>
            <a:lvl1pPr algn="ctr">
              <a:defRPr sz="1100"/>
            </a:lvl1pPr>
          </a:lstStyle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0462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9348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op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941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28385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9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62616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re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989138"/>
            <a:ext cx="12192000" cy="2735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05883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4122738"/>
            <a:ext cx="12192000" cy="2735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5843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58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Pic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645511" y="2482807"/>
            <a:ext cx="900000" cy="900000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212613" y="3997414"/>
            <a:ext cx="900000" cy="900000"/>
          </a:xfrm>
          <a:prstGeom prst="ellipse">
            <a:avLst/>
          </a:prstGeom>
          <a:ln w="508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309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P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6253" y="2482808"/>
            <a:ext cx="900000" cy="900000"/>
          </a:xfrm>
          <a:prstGeom prst="ellipse">
            <a:avLst/>
          </a:prstGeom>
          <a:ln w="508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368868" y="3997414"/>
            <a:ext cx="900000" cy="900000"/>
          </a:xfrm>
          <a:prstGeom prst="ellipse">
            <a:avLst/>
          </a:prstGeom>
          <a:ln w="508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971483" y="2482808"/>
            <a:ext cx="900000" cy="900000"/>
          </a:xfrm>
          <a:prstGeom prst="ellipse">
            <a:avLst/>
          </a:prstGeom>
          <a:ln w="508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574099" y="3997414"/>
            <a:ext cx="900000" cy="900000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grpSp>
        <p:nvGrpSpPr>
          <p:cNvPr id="15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16" name="Freeform 15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1544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Pic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074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Pi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4"/>
          </p:nvPr>
        </p:nvSpPr>
        <p:spPr>
          <a:xfrm>
            <a:off x="1055689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5"/>
          </p:nvPr>
        </p:nvSpPr>
        <p:spPr>
          <a:xfrm>
            <a:off x="2667793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6"/>
          </p:nvPr>
        </p:nvSpPr>
        <p:spPr>
          <a:xfrm>
            <a:off x="4564328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7"/>
          </p:nvPr>
        </p:nvSpPr>
        <p:spPr>
          <a:xfrm>
            <a:off x="6176432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8072968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9685072" y="2469614"/>
            <a:ext cx="1451240" cy="1485472"/>
          </a:xfrm>
          <a:custGeom>
            <a:avLst/>
            <a:gdLst>
              <a:gd name="connsiteX0" fmla="*/ 0 w 1451240"/>
              <a:gd name="connsiteY0" fmla="*/ 0 h 1485472"/>
              <a:gd name="connsiteX1" fmla="*/ 1451240 w 1451240"/>
              <a:gd name="connsiteY1" fmla="*/ 0 h 1485472"/>
              <a:gd name="connsiteX2" fmla="*/ 1451240 w 1451240"/>
              <a:gd name="connsiteY2" fmla="*/ 1485472 h 1485472"/>
              <a:gd name="connsiteX3" fmla="*/ 0 w 1451240"/>
              <a:gd name="connsiteY3" fmla="*/ 1485472 h 148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0" h="1485472">
                <a:moveTo>
                  <a:pt x="0" y="0"/>
                </a:moveTo>
                <a:lnTo>
                  <a:pt x="1451240" y="0"/>
                </a:lnTo>
                <a:lnTo>
                  <a:pt x="1451240" y="1485472"/>
                </a:lnTo>
                <a:lnTo>
                  <a:pt x="0" y="14854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2739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60105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60000" y="2492999"/>
            <a:ext cx="1872000" cy="1872000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956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60105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174207" y="2494800"/>
            <a:ext cx="1872000" cy="1872000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5538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8268620" y="2479108"/>
            <a:ext cx="1746000" cy="1746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055689" y="60105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11238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fil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629668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055688" y="2004675"/>
            <a:ext cx="2520000" cy="2520000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4822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fil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629668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14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616313" y="2005200"/>
            <a:ext cx="2520000" cy="2520000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1622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055689" y="1989138"/>
            <a:ext cx="3492500" cy="403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40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41" name="Freeform 40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61948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7841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Sides Pics Lo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3296"/>
            <a:ext cx="10080625" cy="257369"/>
          </a:xfrm>
        </p:spPr>
        <p:txBody>
          <a:bodyPr lIns="72000" tIns="36000" rIns="72000" bIns="3600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989138"/>
            <a:ext cx="3852000" cy="2735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340000" y="1989138"/>
            <a:ext cx="3852000" cy="2735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03943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/>
          <p:cNvSpPr>
            <a:spLocks noGrp="1"/>
          </p:cNvSpPr>
          <p:nvPr>
            <p:ph type="pic" sz="quarter" idx="12"/>
          </p:nvPr>
        </p:nvSpPr>
        <p:spPr>
          <a:xfrm>
            <a:off x="1405877" y="0"/>
            <a:ext cx="4368707" cy="1371600"/>
          </a:xfrm>
          <a:custGeom>
            <a:avLst/>
            <a:gdLst>
              <a:gd name="connsiteX0" fmla="*/ 0 w 4368706"/>
              <a:gd name="connsiteY0" fmla="*/ 0 h 1371600"/>
              <a:gd name="connsiteX1" fmla="*/ 4368706 w 4368706"/>
              <a:gd name="connsiteY1" fmla="*/ 0 h 1371600"/>
              <a:gd name="connsiteX2" fmla="*/ 4368706 w 4368706"/>
              <a:gd name="connsiteY2" fmla="*/ 1371600 h 1371600"/>
              <a:gd name="connsiteX3" fmla="*/ 0 w 4368706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706" h="1371600">
                <a:moveTo>
                  <a:pt x="0" y="0"/>
                </a:moveTo>
                <a:lnTo>
                  <a:pt x="4368706" y="0"/>
                </a:lnTo>
                <a:lnTo>
                  <a:pt x="4368706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3"/>
          </p:nvPr>
        </p:nvSpPr>
        <p:spPr>
          <a:xfrm>
            <a:off x="-11908" y="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7" name="Picture Placeholder 76"/>
          <p:cNvSpPr>
            <a:spLocks noGrp="1"/>
          </p:cNvSpPr>
          <p:nvPr>
            <p:ph type="pic" sz="quarter" idx="14"/>
          </p:nvPr>
        </p:nvSpPr>
        <p:spPr>
          <a:xfrm>
            <a:off x="7192369" y="0"/>
            <a:ext cx="2164068" cy="2743200"/>
          </a:xfrm>
          <a:custGeom>
            <a:avLst/>
            <a:gdLst>
              <a:gd name="connsiteX0" fmla="*/ 0 w 2164068"/>
              <a:gd name="connsiteY0" fmla="*/ 0 h 2743200"/>
              <a:gd name="connsiteX1" fmla="*/ 2164068 w 2164068"/>
              <a:gd name="connsiteY1" fmla="*/ 0 h 2743200"/>
              <a:gd name="connsiteX2" fmla="*/ 2164068 w 2164068"/>
              <a:gd name="connsiteY2" fmla="*/ 2743200 h 2743200"/>
              <a:gd name="connsiteX3" fmla="*/ 0 w 21640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068" h="2743200">
                <a:moveTo>
                  <a:pt x="0" y="0"/>
                </a:moveTo>
                <a:lnTo>
                  <a:pt x="2164068" y="0"/>
                </a:lnTo>
                <a:lnTo>
                  <a:pt x="2164068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15"/>
          </p:nvPr>
        </p:nvSpPr>
        <p:spPr>
          <a:xfrm>
            <a:off x="5774588" y="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8" name="Picture Placeholder 77"/>
          <p:cNvSpPr>
            <a:spLocks noGrp="1"/>
          </p:cNvSpPr>
          <p:nvPr>
            <p:ph type="pic" sz="quarter" idx="16"/>
          </p:nvPr>
        </p:nvSpPr>
        <p:spPr>
          <a:xfrm>
            <a:off x="9356434" y="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9" name="Picture Placeholder 78"/>
          <p:cNvSpPr>
            <a:spLocks noGrp="1"/>
          </p:cNvSpPr>
          <p:nvPr>
            <p:ph type="pic" sz="quarter" idx="17"/>
          </p:nvPr>
        </p:nvSpPr>
        <p:spPr>
          <a:xfrm>
            <a:off x="10774218" y="0"/>
            <a:ext cx="1417783" cy="2743200"/>
          </a:xfrm>
          <a:custGeom>
            <a:avLst/>
            <a:gdLst>
              <a:gd name="connsiteX0" fmla="*/ 0 w 1417783"/>
              <a:gd name="connsiteY0" fmla="*/ 0 h 2743200"/>
              <a:gd name="connsiteX1" fmla="*/ 1417783 w 1417783"/>
              <a:gd name="connsiteY1" fmla="*/ 0 h 2743200"/>
              <a:gd name="connsiteX2" fmla="*/ 1417783 w 1417783"/>
              <a:gd name="connsiteY2" fmla="*/ 2743200 h 2743200"/>
              <a:gd name="connsiteX3" fmla="*/ 0 w 1417783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2743200">
                <a:moveTo>
                  <a:pt x="0" y="0"/>
                </a:moveTo>
                <a:lnTo>
                  <a:pt x="1417783" y="0"/>
                </a:lnTo>
                <a:lnTo>
                  <a:pt x="1417783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0" name="Picture Placeholder 79"/>
          <p:cNvSpPr>
            <a:spLocks noGrp="1"/>
          </p:cNvSpPr>
          <p:nvPr>
            <p:ph type="pic" sz="quarter" idx="18"/>
          </p:nvPr>
        </p:nvSpPr>
        <p:spPr>
          <a:xfrm>
            <a:off x="27" y="1371600"/>
            <a:ext cx="3610493" cy="2743200"/>
          </a:xfrm>
          <a:custGeom>
            <a:avLst/>
            <a:gdLst>
              <a:gd name="connsiteX0" fmla="*/ 0 w 3610493"/>
              <a:gd name="connsiteY0" fmla="*/ 0 h 2743200"/>
              <a:gd name="connsiteX1" fmla="*/ 3610493 w 3610493"/>
              <a:gd name="connsiteY1" fmla="*/ 0 h 2743200"/>
              <a:gd name="connsiteX2" fmla="*/ 3610493 w 3610493"/>
              <a:gd name="connsiteY2" fmla="*/ 2743200 h 2743200"/>
              <a:gd name="connsiteX3" fmla="*/ 0 w 3610493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493" h="2743200">
                <a:moveTo>
                  <a:pt x="0" y="0"/>
                </a:moveTo>
                <a:lnTo>
                  <a:pt x="3610493" y="0"/>
                </a:lnTo>
                <a:lnTo>
                  <a:pt x="3610493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1" name="Picture Placeholder 80"/>
          <p:cNvSpPr>
            <a:spLocks noGrp="1"/>
          </p:cNvSpPr>
          <p:nvPr>
            <p:ph type="pic" sz="quarter" idx="19"/>
          </p:nvPr>
        </p:nvSpPr>
        <p:spPr>
          <a:xfrm>
            <a:off x="3610519" y="13716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/>
          <p:cNvSpPr>
            <a:spLocks noGrp="1"/>
          </p:cNvSpPr>
          <p:nvPr>
            <p:ph type="pic" sz="quarter" idx="20"/>
          </p:nvPr>
        </p:nvSpPr>
        <p:spPr>
          <a:xfrm>
            <a:off x="5028302" y="1371600"/>
            <a:ext cx="2164069" cy="1371600"/>
          </a:xfrm>
          <a:custGeom>
            <a:avLst/>
            <a:gdLst>
              <a:gd name="connsiteX0" fmla="*/ 0 w 2164069"/>
              <a:gd name="connsiteY0" fmla="*/ 0 h 1371600"/>
              <a:gd name="connsiteX1" fmla="*/ 2164069 w 2164069"/>
              <a:gd name="connsiteY1" fmla="*/ 0 h 1371600"/>
              <a:gd name="connsiteX2" fmla="*/ 2164069 w 2164069"/>
              <a:gd name="connsiteY2" fmla="*/ 1371600 h 1371600"/>
              <a:gd name="connsiteX3" fmla="*/ 0 w 2164069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069" h="1371600">
                <a:moveTo>
                  <a:pt x="0" y="0"/>
                </a:moveTo>
                <a:lnTo>
                  <a:pt x="2164069" y="0"/>
                </a:lnTo>
                <a:lnTo>
                  <a:pt x="2164069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3" name="Picture Placeholder 82"/>
          <p:cNvSpPr>
            <a:spLocks noGrp="1"/>
          </p:cNvSpPr>
          <p:nvPr>
            <p:ph type="pic" sz="quarter" idx="21"/>
          </p:nvPr>
        </p:nvSpPr>
        <p:spPr>
          <a:xfrm>
            <a:off x="9356434" y="13716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Picture Placeholder 83"/>
          <p:cNvSpPr>
            <a:spLocks noGrp="1"/>
          </p:cNvSpPr>
          <p:nvPr>
            <p:ph type="pic" sz="quarter" idx="22"/>
          </p:nvPr>
        </p:nvSpPr>
        <p:spPr>
          <a:xfrm>
            <a:off x="3610519" y="2743200"/>
            <a:ext cx="3581852" cy="1371600"/>
          </a:xfrm>
          <a:custGeom>
            <a:avLst/>
            <a:gdLst>
              <a:gd name="connsiteX0" fmla="*/ 0 w 3581852"/>
              <a:gd name="connsiteY0" fmla="*/ 0 h 1371600"/>
              <a:gd name="connsiteX1" fmla="*/ 3581852 w 3581852"/>
              <a:gd name="connsiteY1" fmla="*/ 0 h 1371600"/>
              <a:gd name="connsiteX2" fmla="*/ 3581852 w 3581852"/>
              <a:gd name="connsiteY2" fmla="*/ 1371600 h 1371600"/>
              <a:gd name="connsiteX3" fmla="*/ 0 w 3581852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852" h="1371600">
                <a:moveTo>
                  <a:pt x="0" y="0"/>
                </a:moveTo>
                <a:lnTo>
                  <a:pt x="3581852" y="0"/>
                </a:lnTo>
                <a:lnTo>
                  <a:pt x="3581852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5" name="Picture Placeholder 84"/>
          <p:cNvSpPr>
            <a:spLocks noGrp="1"/>
          </p:cNvSpPr>
          <p:nvPr>
            <p:ph type="pic" sz="quarter" idx="23"/>
          </p:nvPr>
        </p:nvSpPr>
        <p:spPr>
          <a:xfrm>
            <a:off x="7192366" y="27432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/>
          <p:cNvSpPr>
            <a:spLocks noGrp="1"/>
          </p:cNvSpPr>
          <p:nvPr>
            <p:ph type="pic" sz="quarter" idx="24"/>
          </p:nvPr>
        </p:nvSpPr>
        <p:spPr>
          <a:xfrm>
            <a:off x="8610146" y="2743200"/>
            <a:ext cx="3581855" cy="1371600"/>
          </a:xfrm>
          <a:custGeom>
            <a:avLst/>
            <a:gdLst>
              <a:gd name="connsiteX0" fmla="*/ 0 w 3581854"/>
              <a:gd name="connsiteY0" fmla="*/ 0 h 1371600"/>
              <a:gd name="connsiteX1" fmla="*/ 3581854 w 3581854"/>
              <a:gd name="connsiteY1" fmla="*/ 0 h 1371600"/>
              <a:gd name="connsiteX2" fmla="*/ 3581854 w 3581854"/>
              <a:gd name="connsiteY2" fmla="*/ 1371600 h 1371600"/>
              <a:gd name="connsiteX3" fmla="*/ 0 w 3581854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854" h="1371600">
                <a:moveTo>
                  <a:pt x="0" y="0"/>
                </a:moveTo>
                <a:lnTo>
                  <a:pt x="3581854" y="0"/>
                </a:lnTo>
                <a:lnTo>
                  <a:pt x="3581854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7" name="Picture Placeholder 86"/>
          <p:cNvSpPr>
            <a:spLocks noGrp="1"/>
          </p:cNvSpPr>
          <p:nvPr>
            <p:ph type="pic" sz="quarter" idx="25"/>
          </p:nvPr>
        </p:nvSpPr>
        <p:spPr>
          <a:xfrm>
            <a:off x="-11908" y="4114800"/>
            <a:ext cx="3622427" cy="1371600"/>
          </a:xfrm>
          <a:custGeom>
            <a:avLst/>
            <a:gdLst>
              <a:gd name="connsiteX0" fmla="*/ 0 w 3622426"/>
              <a:gd name="connsiteY0" fmla="*/ 0 h 1371600"/>
              <a:gd name="connsiteX1" fmla="*/ 3622426 w 3622426"/>
              <a:gd name="connsiteY1" fmla="*/ 0 h 1371600"/>
              <a:gd name="connsiteX2" fmla="*/ 3622426 w 3622426"/>
              <a:gd name="connsiteY2" fmla="*/ 1371600 h 1371600"/>
              <a:gd name="connsiteX3" fmla="*/ 0 w 3622426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2426" h="1371600">
                <a:moveTo>
                  <a:pt x="0" y="0"/>
                </a:moveTo>
                <a:lnTo>
                  <a:pt x="3622426" y="0"/>
                </a:lnTo>
                <a:lnTo>
                  <a:pt x="3622426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8" name="Picture Placeholder 87"/>
          <p:cNvSpPr>
            <a:spLocks noGrp="1"/>
          </p:cNvSpPr>
          <p:nvPr>
            <p:ph type="pic" sz="quarter" idx="26"/>
          </p:nvPr>
        </p:nvSpPr>
        <p:spPr>
          <a:xfrm>
            <a:off x="3610517" y="4114800"/>
            <a:ext cx="2164068" cy="2743200"/>
          </a:xfrm>
          <a:custGeom>
            <a:avLst/>
            <a:gdLst>
              <a:gd name="connsiteX0" fmla="*/ 0 w 2164068"/>
              <a:gd name="connsiteY0" fmla="*/ 0 h 2743200"/>
              <a:gd name="connsiteX1" fmla="*/ 2164068 w 2164068"/>
              <a:gd name="connsiteY1" fmla="*/ 0 h 2743200"/>
              <a:gd name="connsiteX2" fmla="*/ 2164068 w 2164068"/>
              <a:gd name="connsiteY2" fmla="*/ 2743200 h 2743200"/>
              <a:gd name="connsiteX3" fmla="*/ 0 w 216406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068" h="2743200">
                <a:moveTo>
                  <a:pt x="0" y="0"/>
                </a:moveTo>
                <a:lnTo>
                  <a:pt x="2164068" y="0"/>
                </a:lnTo>
                <a:lnTo>
                  <a:pt x="2164068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9" name="Picture Placeholder 88"/>
          <p:cNvSpPr>
            <a:spLocks noGrp="1"/>
          </p:cNvSpPr>
          <p:nvPr>
            <p:ph type="pic" sz="quarter" idx="27"/>
          </p:nvPr>
        </p:nvSpPr>
        <p:spPr>
          <a:xfrm>
            <a:off x="5774588" y="41148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0" name="Picture Placeholder 89"/>
          <p:cNvSpPr>
            <a:spLocks noGrp="1"/>
          </p:cNvSpPr>
          <p:nvPr>
            <p:ph type="pic" sz="quarter" idx="28"/>
          </p:nvPr>
        </p:nvSpPr>
        <p:spPr>
          <a:xfrm>
            <a:off x="7192366" y="4114800"/>
            <a:ext cx="3581847" cy="1371600"/>
          </a:xfrm>
          <a:custGeom>
            <a:avLst/>
            <a:gdLst>
              <a:gd name="connsiteX0" fmla="*/ 0 w 3581846"/>
              <a:gd name="connsiteY0" fmla="*/ 0 h 1371600"/>
              <a:gd name="connsiteX1" fmla="*/ 3581846 w 3581846"/>
              <a:gd name="connsiteY1" fmla="*/ 0 h 1371600"/>
              <a:gd name="connsiteX2" fmla="*/ 3581846 w 3581846"/>
              <a:gd name="connsiteY2" fmla="*/ 1371600 h 1371600"/>
              <a:gd name="connsiteX3" fmla="*/ 0 w 3581846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846" h="1371600">
                <a:moveTo>
                  <a:pt x="0" y="0"/>
                </a:moveTo>
                <a:lnTo>
                  <a:pt x="3581846" y="0"/>
                </a:lnTo>
                <a:lnTo>
                  <a:pt x="3581846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29"/>
          </p:nvPr>
        </p:nvSpPr>
        <p:spPr>
          <a:xfrm>
            <a:off x="10774218" y="41148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/>
          <p:cNvSpPr>
            <a:spLocks noGrp="1"/>
          </p:cNvSpPr>
          <p:nvPr>
            <p:ph type="pic" sz="quarter" idx="30"/>
          </p:nvPr>
        </p:nvSpPr>
        <p:spPr>
          <a:xfrm>
            <a:off x="-11908" y="54864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3" name="Picture Placeholder 92"/>
          <p:cNvSpPr>
            <a:spLocks noGrp="1"/>
          </p:cNvSpPr>
          <p:nvPr>
            <p:ph type="pic" sz="quarter" idx="31"/>
          </p:nvPr>
        </p:nvSpPr>
        <p:spPr>
          <a:xfrm>
            <a:off x="1405876" y="5486400"/>
            <a:ext cx="2204643" cy="1371600"/>
          </a:xfrm>
          <a:custGeom>
            <a:avLst/>
            <a:gdLst>
              <a:gd name="connsiteX0" fmla="*/ 0 w 2204643"/>
              <a:gd name="connsiteY0" fmla="*/ 0 h 1371600"/>
              <a:gd name="connsiteX1" fmla="*/ 2204643 w 2204643"/>
              <a:gd name="connsiteY1" fmla="*/ 0 h 1371600"/>
              <a:gd name="connsiteX2" fmla="*/ 2204643 w 2204643"/>
              <a:gd name="connsiteY2" fmla="*/ 1371600 h 1371600"/>
              <a:gd name="connsiteX3" fmla="*/ 0 w 220464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643" h="1371600">
                <a:moveTo>
                  <a:pt x="0" y="0"/>
                </a:moveTo>
                <a:lnTo>
                  <a:pt x="2204643" y="0"/>
                </a:lnTo>
                <a:lnTo>
                  <a:pt x="220464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4" name="Picture Placeholder 93"/>
          <p:cNvSpPr>
            <a:spLocks noGrp="1"/>
          </p:cNvSpPr>
          <p:nvPr>
            <p:ph type="pic" sz="quarter" idx="32"/>
          </p:nvPr>
        </p:nvSpPr>
        <p:spPr>
          <a:xfrm>
            <a:off x="5774588" y="5486400"/>
            <a:ext cx="1417783" cy="1371600"/>
          </a:xfrm>
          <a:custGeom>
            <a:avLst/>
            <a:gdLst>
              <a:gd name="connsiteX0" fmla="*/ 0 w 1417783"/>
              <a:gd name="connsiteY0" fmla="*/ 0 h 1371600"/>
              <a:gd name="connsiteX1" fmla="*/ 1417783 w 1417783"/>
              <a:gd name="connsiteY1" fmla="*/ 0 h 1371600"/>
              <a:gd name="connsiteX2" fmla="*/ 1417783 w 1417783"/>
              <a:gd name="connsiteY2" fmla="*/ 1371600 h 1371600"/>
              <a:gd name="connsiteX3" fmla="*/ 0 w 1417783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783" h="1371600">
                <a:moveTo>
                  <a:pt x="0" y="0"/>
                </a:moveTo>
                <a:lnTo>
                  <a:pt x="1417783" y="0"/>
                </a:lnTo>
                <a:lnTo>
                  <a:pt x="1417783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5" name="Picture Placeholder 94"/>
          <p:cNvSpPr>
            <a:spLocks noGrp="1"/>
          </p:cNvSpPr>
          <p:nvPr>
            <p:ph type="pic" sz="quarter" idx="33"/>
          </p:nvPr>
        </p:nvSpPr>
        <p:spPr>
          <a:xfrm>
            <a:off x="7192362" y="5486400"/>
            <a:ext cx="4999639" cy="1371600"/>
          </a:xfrm>
          <a:custGeom>
            <a:avLst/>
            <a:gdLst>
              <a:gd name="connsiteX0" fmla="*/ 0 w 4999639"/>
              <a:gd name="connsiteY0" fmla="*/ 0 h 1371600"/>
              <a:gd name="connsiteX1" fmla="*/ 4999639 w 4999639"/>
              <a:gd name="connsiteY1" fmla="*/ 0 h 1371600"/>
              <a:gd name="connsiteX2" fmla="*/ 4999639 w 4999639"/>
              <a:gd name="connsiteY2" fmla="*/ 1371600 h 1371600"/>
              <a:gd name="connsiteX3" fmla="*/ 0 w 4999639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639" h="1371600">
                <a:moveTo>
                  <a:pt x="0" y="0"/>
                </a:moveTo>
                <a:lnTo>
                  <a:pt x="4999639" y="0"/>
                </a:lnTo>
                <a:lnTo>
                  <a:pt x="4999639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6408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151878" y="1989138"/>
            <a:ext cx="2158709" cy="1476000"/>
          </a:xfrm>
          <a:custGeom>
            <a:avLst/>
            <a:gdLst>
              <a:gd name="connsiteX0" fmla="*/ 794985 w 2158709"/>
              <a:gd name="connsiteY0" fmla="*/ 0 h 1476000"/>
              <a:gd name="connsiteX1" fmla="*/ 2158709 w 2158709"/>
              <a:gd name="connsiteY1" fmla="*/ 0 h 1476000"/>
              <a:gd name="connsiteX2" fmla="*/ 1363773 w 2158709"/>
              <a:gd name="connsiteY2" fmla="*/ 1475908 h 1476000"/>
              <a:gd name="connsiteX3" fmla="*/ 1363823 w 2158709"/>
              <a:gd name="connsiteY3" fmla="*/ 1476000 h 1476000"/>
              <a:gd name="connsiteX4" fmla="*/ 0 w 2158709"/>
              <a:gd name="connsiteY4" fmla="*/ 147600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09" h="1476000">
                <a:moveTo>
                  <a:pt x="794985" y="0"/>
                </a:moveTo>
                <a:lnTo>
                  <a:pt x="2158709" y="0"/>
                </a:lnTo>
                <a:lnTo>
                  <a:pt x="1363773" y="1475908"/>
                </a:lnTo>
                <a:cubicBezTo>
                  <a:pt x="1363789" y="1475939"/>
                  <a:pt x="1363807" y="1475970"/>
                  <a:pt x="1363823" y="1476000"/>
                </a:cubicBezTo>
                <a:lnTo>
                  <a:pt x="0" y="147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152096" y="3465888"/>
            <a:ext cx="2158488" cy="1476000"/>
          </a:xfrm>
          <a:custGeom>
            <a:avLst/>
            <a:gdLst>
              <a:gd name="connsiteX0" fmla="*/ 0 w 2158488"/>
              <a:gd name="connsiteY0" fmla="*/ 0 h 1476000"/>
              <a:gd name="connsiteX1" fmla="*/ 1363602 w 2158488"/>
              <a:gd name="connsiteY1" fmla="*/ 0 h 1476000"/>
              <a:gd name="connsiteX2" fmla="*/ 1363552 w 2158488"/>
              <a:gd name="connsiteY2" fmla="*/ 92 h 1476000"/>
              <a:gd name="connsiteX3" fmla="*/ 2158488 w 2158488"/>
              <a:gd name="connsiteY3" fmla="*/ 1476000 h 1476000"/>
              <a:gd name="connsiteX4" fmla="*/ 794986 w 2158488"/>
              <a:gd name="connsiteY4" fmla="*/ 147600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488" h="1476000">
                <a:moveTo>
                  <a:pt x="0" y="0"/>
                </a:moveTo>
                <a:lnTo>
                  <a:pt x="1363602" y="0"/>
                </a:lnTo>
                <a:cubicBezTo>
                  <a:pt x="1363586" y="30"/>
                  <a:pt x="1363568" y="62"/>
                  <a:pt x="1363552" y="92"/>
                </a:cubicBezTo>
                <a:lnTo>
                  <a:pt x="2158488" y="1476000"/>
                </a:lnTo>
                <a:lnTo>
                  <a:pt x="794986" y="147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4513528" y="1994557"/>
            <a:ext cx="3164944" cy="2946580"/>
          </a:xfrm>
          <a:custGeom>
            <a:avLst/>
            <a:gdLst>
              <a:gd name="connsiteX0" fmla="*/ 793575 w 3164944"/>
              <a:gd name="connsiteY0" fmla="*/ 0 h 2946580"/>
              <a:gd name="connsiteX1" fmla="*/ 2371369 w 3164944"/>
              <a:gd name="connsiteY1" fmla="*/ 0 h 2946580"/>
              <a:gd name="connsiteX2" fmla="*/ 3164944 w 3164944"/>
              <a:gd name="connsiteY2" fmla="*/ 1473382 h 2946580"/>
              <a:gd name="connsiteX3" fmla="*/ 2371468 w 3164944"/>
              <a:gd name="connsiteY3" fmla="*/ 2946580 h 2946580"/>
              <a:gd name="connsiteX4" fmla="*/ 793477 w 3164944"/>
              <a:gd name="connsiteY4" fmla="*/ 2946580 h 2946580"/>
              <a:gd name="connsiteX5" fmla="*/ 0 w 3164944"/>
              <a:gd name="connsiteY5" fmla="*/ 1473382 h 294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4944" h="2946580">
                <a:moveTo>
                  <a:pt x="793575" y="0"/>
                </a:moveTo>
                <a:lnTo>
                  <a:pt x="2371369" y="0"/>
                </a:lnTo>
                <a:lnTo>
                  <a:pt x="3164944" y="1473382"/>
                </a:lnTo>
                <a:lnTo>
                  <a:pt x="2371468" y="2946580"/>
                </a:lnTo>
                <a:lnTo>
                  <a:pt x="793477" y="2946580"/>
                </a:lnTo>
                <a:lnTo>
                  <a:pt x="0" y="14733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881418" y="1989137"/>
            <a:ext cx="2158709" cy="1476000"/>
          </a:xfrm>
          <a:custGeom>
            <a:avLst/>
            <a:gdLst>
              <a:gd name="connsiteX0" fmla="*/ 0 w 2158709"/>
              <a:gd name="connsiteY0" fmla="*/ 0 h 1476000"/>
              <a:gd name="connsiteX1" fmla="*/ 1363724 w 2158709"/>
              <a:gd name="connsiteY1" fmla="*/ 0 h 1476000"/>
              <a:gd name="connsiteX2" fmla="*/ 2158709 w 2158709"/>
              <a:gd name="connsiteY2" fmla="*/ 1476000 h 1476000"/>
              <a:gd name="connsiteX3" fmla="*/ 794886 w 2158709"/>
              <a:gd name="connsiteY3" fmla="*/ 1476000 h 1476000"/>
              <a:gd name="connsiteX4" fmla="*/ 794936 w 2158709"/>
              <a:gd name="connsiteY4" fmla="*/ 1475908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09" h="1476000">
                <a:moveTo>
                  <a:pt x="0" y="0"/>
                </a:moveTo>
                <a:lnTo>
                  <a:pt x="1363724" y="0"/>
                </a:lnTo>
                <a:lnTo>
                  <a:pt x="2158709" y="1476000"/>
                </a:lnTo>
                <a:lnTo>
                  <a:pt x="794886" y="1476000"/>
                </a:lnTo>
                <a:cubicBezTo>
                  <a:pt x="794902" y="1475970"/>
                  <a:pt x="794920" y="1475939"/>
                  <a:pt x="794936" y="147590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6881635" y="3465887"/>
            <a:ext cx="2158488" cy="1476000"/>
          </a:xfrm>
          <a:custGeom>
            <a:avLst/>
            <a:gdLst>
              <a:gd name="connsiteX0" fmla="*/ 794886 w 2158488"/>
              <a:gd name="connsiteY0" fmla="*/ 0 h 1476000"/>
              <a:gd name="connsiteX1" fmla="*/ 2158488 w 2158488"/>
              <a:gd name="connsiteY1" fmla="*/ 0 h 1476000"/>
              <a:gd name="connsiteX2" fmla="*/ 1363502 w 2158488"/>
              <a:gd name="connsiteY2" fmla="*/ 1476000 h 1476000"/>
              <a:gd name="connsiteX3" fmla="*/ 0 w 2158488"/>
              <a:gd name="connsiteY3" fmla="*/ 1476000 h 1476000"/>
              <a:gd name="connsiteX4" fmla="*/ 794936 w 2158488"/>
              <a:gd name="connsiteY4" fmla="*/ 92 h 1476000"/>
              <a:gd name="connsiteX5" fmla="*/ 794886 w 2158488"/>
              <a:gd name="connsiteY5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8488" h="1476000">
                <a:moveTo>
                  <a:pt x="794886" y="0"/>
                </a:moveTo>
                <a:lnTo>
                  <a:pt x="2158488" y="0"/>
                </a:lnTo>
                <a:lnTo>
                  <a:pt x="1363502" y="1476000"/>
                </a:lnTo>
                <a:lnTo>
                  <a:pt x="0" y="1476000"/>
                </a:lnTo>
                <a:lnTo>
                  <a:pt x="794936" y="92"/>
                </a:lnTo>
                <a:cubicBezTo>
                  <a:pt x="794920" y="62"/>
                  <a:pt x="794902" y="30"/>
                  <a:pt x="7948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0315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/>
          </p:nvPr>
        </p:nvSpPr>
        <p:spPr>
          <a:xfrm>
            <a:off x="3537870" y="1989138"/>
            <a:ext cx="2555751" cy="1476000"/>
          </a:xfrm>
          <a:custGeom>
            <a:avLst/>
            <a:gdLst>
              <a:gd name="connsiteX0" fmla="*/ 794985 w 2555751"/>
              <a:gd name="connsiteY0" fmla="*/ 0 h 1476000"/>
              <a:gd name="connsiteX1" fmla="*/ 1192027 w 2555751"/>
              <a:gd name="connsiteY1" fmla="*/ 0 h 1476000"/>
              <a:gd name="connsiteX2" fmla="*/ 2158709 w 2555751"/>
              <a:gd name="connsiteY2" fmla="*/ 0 h 1476000"/>
              <a:gd name="connsiteX3" fmla="*/ 2555751 w 2555751"/>
              <a:gd name="connsiteY3" fmla="*/ 0 h 1476000"/>
              <a:gd name="connsiteX4" fmla="*/ 1760815 w 2555751"/>
              <a:gd name="connsiteY4" fmla="*/ 1475908 h 1476000"/>
              <a:gd name="connsiteX5" fmla="*/ 1760865 w 2555751"/>
              <a:gd name="connsiteY5" fmla="*/ 1476000 h 1476000"/>
              <a:gd name="connsiteX6" fmla="*/ 1363823 w 2555751"/>
              <a:gd name="connsiteY6" fmla="*/ 1476000 h 1476000"/>
              <a:gd name="connsiteX7" fmla="*/ 397042 w 2555751"/>
              <a:gd name="connsiteY7" fmla="*/ 1476000 h 1476000"/>
              <a:gd name="connsiteX8" fmla="*/ 0 w 2555751"/>
              <a:gd name="connsiteY8" fmla="*/ 1476000 h 1476000"/>
              <a:gd name="connsiteX0" fmla="*/ 794985 w 2555751"/>
              <a:gd name="connsiteY0" fmla="*/ 0 h 1476000"/>
              <a:gd name="connsiteX1" fmla="*/ 1192027 w 2555751"/>
              <a:gd name="connsiteY1" fmla="*/ 0 h 1476000"/>
              <a:gd name="connsiteX2" fmla="*/ 2158709 w 2555751"/>
              <a:gd name="connsiteY2" fmla="*/ 0 h 1476000"/>
              <a:gd name="connsiteX3" fmla="*/ 2555751 w 2555751"/>
              <a:gd name="connsiteY3" fmla="*/ 0 h 1476000"/>
              <a:gd name="connsiteX4" fmla="*/ 1760815 w 2555751"/>
              <a:gd name="connsiteY4" fmla="*/ 1475908 h 1476000"/>
              <a:gd name="connsiteX5" fmla="*/ 1760865 w 2555751"/>
              <a:gd name="connsiteY5" fmla="*/ 1476000 h 1476000"/>
              <a:gd name="connsiteX6" fmla="*/ 397042 w 2555751"/>
              <a:gd name="connsiteY6" fmla="*/ 1476000 h 1476000"/>
              <a:gd name="connsiteX7" fmla="*/ 0 w 2555751"/>
              <a:gd name="connsiteY7" fmla="*/ 1476000 h 1476000"/>
              <a:gd name="connsiteX8" fmla="*/ 794985 w 2555751"/>
              <a:gd name="connsiteY8" fmla="*/ 0 h 1476000"/>
              <a:gd name="connsiteX0" fmla="*/ 794985 w 2555751"/>
              <a:gd name="connsiteY0" fmla="*/ 0 h 1476000"/>
              <a:gd name="connsiteX1" fmla="*/ 1192027 w 2555751"/>
              <a:gd name="connsiteY1" fmla="*/ 0 h 1476000"/>
              <a:gd name="connsiteX2" fmla="*/ 2158709 w 2555751"/>
              <a:gd name="connsiteY2" fmla="*/ 0 h 1476000"/>
              <a:gd name="connsiteX3" fmla="*/ 2555751 w 2555751"/>
              <a:gd name="connsiteY3" fmla="*/ 0 h 1476000"/>
              <a:gd name="connsiteX4" fmla="*/ 1760815 w 2555751"/>
              <a:gd name="connsiteY4" fmla="*/ 1475908 h 1476000"/>
              <a:gd name="connsiteX5" fmla="*/ 1760865 w 2555751"/>
              <a:gd name="connsiteY5" fmla="*/ 1476000 h 1476000"/>
              <a:gd name="connsiteX6" fmla="*/ 0 w 2555751"/>
              <a:gd name="connsiteY6" fmla="*/ 1476000 h 1476000"/>
              <a:gd name="connsiteX7" fmla="*/ 794985 w 2555751"/>
              <a:gd name="connsiteY7" fmla="*/ 0 h 1476000"/>
              <a:gd name="connsiteX0" fmla="*/ 794985 w 2555751"/>
              <a:gd name="connsiteY0" fmla="*/ 0 h 1476000"/>
              <a:gd name="connsiteX1" fmla="*/ 2158709 w 2555751"/>
              <a:gd name="connsiteY1" fmla="*/ 0 h 1476000"/>
              <a:gd name="connsiteX2" fmla="*/ 2555751 w 2555751"/>
              <a:gd name="connsiteY2" fmla="*/ 0 h 1476000"/>
              <a:gd name="connsiteX3" fmla="*/ 1760815 w 2555751"/>
              <a:gd name="connsiteY3" fmla="*/ 1475908 h 1476000"/>
              <a:gd name="connsiteX4" fmla="*/ 1760865 w 2555751"/>
              <a:gd name="connsiteY4" fmla="*/ 1476000 h 1476000"/>
              <a:gd name="connsiteX5" fmla="*/ 0 w 2555751"/>
              <a:gd name="connsiteY5" fmla="*/ 1476000 h 1476000"/>
              <a:gd name="connsiteX6" fmla="*/ 794985 w 2555751"/>
              <a:gd name="connsiteY6" fmla="*/ 0 h 1476000"/>
              <a:gd name="connsiteX0" fmla="*/ 794985 w 2555751"/>
              <a:gd name="connsiteY0" fmla="*/ 0 h 1476000"/>
              <a:gd name="connsiteX1" fmla="*/ 2555751 w 2555751"/>
              <a:gd name="connsiteY1" fmla="*/ 0 h 1476000"/>
              <a:gd name="connsiteX2" fmla="*/ 1760815 w 2555751"/>
              <a:gd name="connsiteY2" fmla="*/ 1475908 h 1476000"/>
              <a:gd name="connsiteX3" fmla="*/ 1760865 w 2555751"/>
              <a:gd name="connsiteY3" fmla="*/ 1476000 h 1476000"/>
              <a:gd name="connsiteX4" fmla="*/ 0 w 2555751"/>
              <a:gd name="connsiteY4" fmla="*/ 1476000 h 1476000"/>
              <a:gd name="connsiteX5" fmla="*/ 794985 w 2555751"/>
              <a:gd name="connsiteY5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751" h="1476000">
                <a:moveTo>
                  <a:pt x="794985" y="0"/>
                </a:moveTo>
                <a:lnTo>
                  <a:pt x="2555751" y="0"/>
                </a:lnTo>
                <a:lnTo>
                  <a:pt x="1760815" y="1475908"/>
                </a:lnTo>
                <a:cubicBezTo>
                  <a:pt x="1760831" y="1475939"/>
                  <a:pt x="1760849" y="1475970"/>
                  <a:pt x="1760865" y="1476000"/>
                </a:cubicBezTo>
                <a:lnTo>
                  <a:pt x="0" y="1476000"/>
                </a:lnTo>
                <a:lnTo>
                  <a:pt x="79498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24"/>
          </p:nvPr>
        </p:nvSpPr>
        <p:spPr>
          <a:xfrm>
            <a:off x="3538087" y="3465888"/>
            <a:ext cx="2555531" cy="1476000"/>
          </a:xfrm>
          <a:custGeom>
            <a:avLst/>
            <a:gdLst>
              <a:gd name="connsiteX0" fmla="*/ 0 w 2555530"/>
              <a:gd name="connsiteY0" fmla="*/ 0 h 1476000"/>
              <a:gd name="connsiteX1" fmla="*/ 397042 w 2555530"/>
              <a:gd name="connsiteY1" fmla="*/ 0 h 1476000"/>
              <a:gd name="connsiteX2" fmla="*/ 1363602 w 2555530"/>
              <a:gd name="connsiteY2" fmla="*/ 0 h 1476000"/>
              <a:gd name="connsiteX3" fmla="*/ 1760644 w 2555530"/>
              <a:gd name="connsiteY3" fmla="*/ 0 h 1476000"/>
              <a:gd name="connsiteX4" fmla="*/ 1760594 w 2555530"/>
              <a:gd name="connsiteY4" fmla="*/ 92 h 1476000"/>
              <a:gd name="connsiteX5" fmla="*/ 2555530 w 2555530"/>
              <a:gd name="connsiteY5" fmla="*/ 1476000 h 1476000"/>
              <a:gd name="connsiteX6" fmla="*/ 2158488 w 2555530"/>
              <a:gd name="connsiteY6" fmla="*/ 1476000 h 1476000"/>
              <a:gd name="connsiteX7" fmla="*/ 1192028 w 2555530"/>
              <a:gd name="connsiteY7" fmla="*/ 1476000 h 1476000"/>
              <a:gd name="connsiteX8" fmla="*/ 794986 w 2555530"/>
              <a:gd name="connsiteY8" fmla="*/ 1476000 h 1476000"/>
              <a:gd name="connsiteX0" fmla="*/ 0 w 2555530"/>
              <a:gd name="connsiteY0" fmla="*/ 0 h 1476000"/>
              <a:gd name="connsiteX1" fmla="*/ 397042 w 2555530"/>
              <a:gd name="connsiteY1" fmla="*/ 0 h 1476000"/>
              <a:gd name="connsiteX2" fmla="*/ 1760644 w 2555530"/>
              <a:gd name="connsiteY2" fmla="*/ 0 h 1476000"/>
              <a:gd name="connsiteX3" fmla="*/ 1760594 w 2555530"/>
              <a:gd name="connsiteY3" fmla="*/ 92 h 1476000"/>
              <a:gd name="connsiteX4" fmla="*/ 2555530 w 2555530"/>
              <a:gd name="connsiteY4" fmla="*/ 1476000 h 1476000"/>
              <a:gd name="connsiteX5" fmla="*/ 2158488 w 2555530"/>
              <a:gd name="connsiteY5" fmla="*/ 1476000 h 1476000"/>
              <a:gd name="connsiteX6" fmla="*/ 1192028 w 2555530"/>
              <a:gd name="connsiteY6" fmla="*/ 1476000 h 1476000"/>
              <a:gd name="connsiteX7" fmla="*/ 794986 w 2555530"/>
              <a:gd name="connsiteY7" fmla="*/ 1476000 h 1476000"/>
              <a:gd name="connsiteX8" fmla="*/ 0 w 2555530"/>
              <a:gd name="connsiteY8" fmla="*/ 0 h 1476000"/>
              <a:gd name="connsiteX0" fmla="*/ 0 w 2555530"/>
              <a:gd name="connsiteY0" fmla="*/ 0 h 1476000"/>
              <a:gd name="connsiteX1" fmla="*/ 1760644 w 2555530"/>
              <a:gd name="connsiteY1" fmla="*/ 0 h 1476000"/>
              <a:gd name="connsiteX2" fmla="*/ 1760594 w 2555530"/>
              <a:gd name="connsiteY2" fmla="*/ 92 h 1476000"/>
              <a:gd name="connsiteX3" fmla="*/ 2555530 w 2555530"/>
              <a:gd name="connsiteY3" fmla="*/ 1476000 h 1476000"/>
              <a:gd name="connsiteX4" fmla="*/ 2158488 w 2555530"/>
              <a:gd name="connsiteY4" fmla="*/ 1476000 h 1476000"/>
              <a:gd name="connsiteX5" fmla="*/ 1192028 w 2555530"/>
              <a:gd name="connsiteY5" fmla="*/ 1476000 h 1476000"/>
              <a:gd name="connsiteX6" fmla="*/ 794986 w 2555530"/>
              <a:gd name="connsiteY6" fmla="*/ 1476000 h 1476000"/>
              <a:gd name="connsiteX7" fmla="*/ 0 w 2555530"/>
              <a:gd name="connsiteY7" fmla="*/ 0 h 1476000"/>
              <a:gd name="connsiteX0" fmla="*/ 0 w 2555530"/>
              <a:gd name="connsiteY0" fmla="*/ 0 h 1476000"/>
              <a:gd name="connsiteX1" fmla="*/ 1760644 w 2555530"/>
              <a:gd name="connsiteY1" fmla="*/ 0 h 1476000"/>
              <a:gd name="connsiteX2" fmla="*/ 1760594 w 2555530"/>
              <a:gd name="connsiteY2" fmla="*/ 92 h 1476000"/>
              <a:gd name="connsiteX3" fmla="*/ 2555530 w 2555530"/>
              <a:gd name="connsiteY3" fmla="*/ 1476000 h 1476000"/>
              <a:gd name="connsiteX4" fmla="*/ 2158488 w 2555530"/>
              <a:gd name="connsiteY4" fmla="*/ 1476000 h 1476000"/>
              <a:gd name="connsiteX5" fmla="*/ 794986 w 2555530"/>
              <a:gd name="connsiteY5" fmla="*/ 1476000 h 1476000"/>
              <a:gd name="connsiteX6" fmla="*/ 0 w 2555530"/>
              <a:gd name="connsiteY6" fmla="*/ 0 h 1476000"/>
              <a:gd name="connsiteX0" fmla="*/ 0 w 2555530"/>
              <a:gd name="connsiteY0" fmla="*/ 0 h 1476000"/>
              <a:gd name="connsiteX1" fmla="*/ 1760644 w 2555530"/>
              <a:gd name="connsiteY1" fmla="*/ 0 h 1476000"/>
              <a:gd name="connsiteX2" fmla="*/ 1760594 w 2555530"/>
              <a:gd name="connsiteY2" fmla="*/ 92 h 1476000"/>
              <a:gd name="connsiteX3" fmla="*/ 2555530 w 2555530"/>
              <a:gd name="connsiteY3" fmla="*/ 1476000 h 1476000"/>
              <a:gd name="connsiteX4" fmla="*/ 794986 w 2555530"/>
              <a:gd name="connsiteY4" fmla="*/ 1476000 h 1476000"/>
              <a:gd name="connsiteX5" fmla="*/ 0 w 2555530"/>
              <a:gd name="connsiteY5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530" h="1476000">
                <a:moveTo>
                  <a:pt x="0" y="0"/>
                </a:moveTo>
                <a:lnTo>
                  <a:pt x="1760644" y="0"/>
                </a:lnTo>
                <a:cubicBezTo>
                  <a:pt x="1760628" y="30"/>
                  <a:pt x="1760610" y="62"/>
                  <a:pt x="1760594" y="92"/>
                </a:cubicBezTo>
                <a:lnTo>
                  <a:pt x="2555530" y="1476000"/>
                </a:lnTo>
                <a:lnTo>
                  <a:pt x="794986" y="147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8"/>
          <p:cNvSpPr>
            <a:spLocks noGrp="1"/>
          </p:cNvSpPr>
          <p:nvPr>
            <p:ph type="pic" sz="quarter" idx="27"/>
          </p:nvPr>
        </p:nvSpPr>
        <p:spPr>
          <a:xfrm>
            <a:off x="6093618" y="1989138"/>
            <a:ext cx="2555751" cy="1476000"/>
          </a:xfrm>
          <a:custGeom>
            <a:avLst/>
            <a:gdLst>
              <a:gd name="connsiteX0" fmla="*/ 0 w 2555751"/>
              <a:gd name="connsiteY0" fmla="*/ 0 h 1476000"/>
              <a:gd name="connsiteX1" fmla="*/ 1760766 w 2555751"/>
              <a:gd name="connsiteY1" fmla="*/ 0 h 1476000"/>
              <a:gd name="connsiteX2" fmla="*/ 2555751 w 2555751"/>
              <a:gd name="connsiteY2" fmla="*/ 1476000 h 1476000"/>
              <a:gd name="connsiteX3" fmla="*/ 794886 w 2555751"/>
              <a:gd name="connsiteY3" fmla="*/ 1476000 h 1476000"/>
              <a:gd name="connsiteX4" fmla="*/ 794936 w 2555751"/>
              <a:gd name="connsiteY4" fmla="*/ 1475908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751" h="1476000">
                <a:moveTo>
                  <a:pt x="0" y="0"/>
                </a:moveTo>
                <a:lnTo>
                  <a:pt x="1760766" y="0"/>
                </a:lnTo>
                <a:lnTo>
                  <a:pt x="2555751" y="1476000"/>
                </a:lnTo>
                <a:lnTo>
                  <a:pt x="794886" y="1476000"/>
                </a:lnTo>
                <a:cubicBezTo>
                  <a:pt x="794902" y="1475970"/>
                  <a:pt x="794920" y="1475939"/>
                  <a:pt x="794936" y="147590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/>
          <p:cNvSpPr>
            <a:spLocks noGrp="1"/>
          </p:cNvSpPr>
          <p:nvPr>
            <p:ph type="pic" sz="quarter" idx="28"/>
          </p:nvPr>
        </p:nvSpPr>
        <p:spPr>
          <a:xfrm>
            <a:off x="6093836" y="3465888"/>
            <a:ext cx="2555531" cy="1476000"/>
          </a:xfrm>
          <a:custGeom>
            <a:avLst/>
            <a:gdLst>
              <a:gd name="connsiteX0" fmla="*/ 794886 w 2555530"/>
              <a:gd name="connsiteY0" fmla="*/ 0 h 1476000"/>
              <a:gd name="connsiteX1" fmla="*/ 2555530 w 2555530"/>
              <a:gd name="connsiteY1" fmla="*/ 0 h 1476000"/>
              <a:gd name="connsiteX2" fmla="*/ 1760544 w 2555530"/>
              <a:gd name="connsiteY2" fmla="*/ 1476000 h 1476000"/>
              <a:gd name="connsiteX3" fmla="*/ 0 w 2555530"/>
              <a:gd name="connsiteY3" fmla="*/ 1476000 h 1476000"/>
              <a:gd name="connsiteX4" fmla="*/ 794936 w 2555530"/>
              <a:gd name="connsiteY4" fmla="*/ 92 h 1476000"/>
              <a:gd name="connsiteX5" fmla="*/ 794886 w 2555530"/>
              <a:gd name="connsiteY5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530" h="1476000">
                <a:moveTo>
                  <a:pt x="794886" y="0"/>
                </a:moveTo>
                <a:lnTo>
                  <a:pt x="2555530" y="0"/>
                </a:lnTo>
                <a:lnTo>
                  <a:pt x="1760544" y="1476000"/>
                </a:lnTo>
                <a:lnTo>
                  <a:pt x="0" y="1476000"/>
                </a:lnTo>
                <a:lnTo>
                  <a:pt x="794936" y="92"/>
                </a:lnTo>
                <a:cubicBezTo>
                  <a:pt x="794920" y="62"/>
                  <a:pt x="794902" y="30"/>
                  <a:pt x="7948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24854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489832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1559549" y="836613"/>
            <a:ext cx="1872000" cy="1872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4"/>
          <p:cNvSpPr>
            <a:spLocks noGrp="1" noChangeAspect="1"/>
          </p:cNvSpPr>
          <p:nvPr>
            <p:ph type="pic" sz="quarter" idx="15"/>
          </p:nvPr>
        </p:nvSpPr>
        <p:spPr>
          <a:xfrm>
            <a:off x="5160000" y="836613"/>
            <a:ext cx="1872000" cy="1872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16"/>
          </p:nvPr>
        </p:nvSpPr>
        <p:spPr>
          <a:xfrm>
            <a:off x="8760449" y="836613"/>
            <a:ext cx="1872000" cy="1872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66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1" y="2286000"/>
            <a:ext cx="2942659" cy="2286000"/>
          </a:xfrm>
          <a:custGeom>
            <a:avLst/>
            <a:gdLst>
              <a:gd name="connsiteX0" fmla="*/ 0 w 2942659"/>
              <a:gd name="connsiteY0" fmla="*/ 0 h 2286000"/>
              <a:gd name="connsiteX1" fmla="*/ 2456320 w 2942659"/>
              <a:gd name="connsiteY1" fmla="*/ 0 h 2286000"/>
              <a:gd name="connsiteX2" fmla="*/ 2942659 w 2942659"/>
              <a:gd name="connsiteY2" fmla="*/ 648453 h 2286000"/>
              <a:gd name="connsiteX3" fmla="*/ 1711421 w 2942659"/>
              <a:gd name="connsiteY3" fmla="*/ 2286000 h 2286000"/>
              <a:gd name="connsiteX4" fmla="*/ 0 w 2942659"/>
              <a:gd name="connsiteY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659" h="2286000">
                <a:moveTo>
                  <a:pt x="0" y="0"/>
                </a:moveTo>
                <a:lnTo>
                  <a:pt x="2456320" y="0"/>
                </a:lnTo>
                <a:lnTo>
                  <a:pt x="2942659" y="648453"/>
                </a:lnTo>
                <a:lnTo>
                  <a:pt x="1711421" y="2286000"/>
                </a:lnTo>
                <a:lnTo>
                  <a:pt x="0" y="228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1"/>
          </p:nvPr>
        </p:nvSpPr>
        <p:spPr>
          <a:xfrm>
            <a:off x="9261619" y="0"/>
            <a:ext cx="2942659" cy="2286000"/>
          </a:xfrm>
          <a:custGeom>
            <a:avLst/>
            <a:gdLst>
              <a:gd name="connsiteX0" fmla="*/ 492495 w 2942659"/>
              <a:gd name="connsiteY0" fmla="*/ 0 h 2286000"/>
              <a:gd name="connsiteX1" fmla="*/ 2942659 w 2942659"/>
              <a:gd name="connsiteY1" fmla="*/ 0 h 2286000"/>
              <a:gd name="connsiteX2" fmla="*/ 2942659 w 2942659"/>
              <a:gd name="connsiteY2" fmla="*/ 2286000 h 2286000"/>
              <a:gd name="connsiteX3" fmla="*/ 1237394 w 2942659"/>
              <a:gd name="connsiteY3" fmla="*/ 2286000 h 2286000"/>
              <a:gd name="connsiteX4" fmla="*/ 0 w 2942659"/>
              <a:gd name="connsiteY4" fmla="*/ 648453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659" h="2286000">
                <a:moveTo>
                  <a:pt x="492495" y="0"/>
                </a:moveTo>
                <a:lnTo>
                  <a:pt x="2942659" y="0"/>
                </a:lnTo>
                <a:lnTo>
                  <a:pt x="2942659" y="2286000"/>
                </a:lnTo>
                <a:lnTo>
                  <a:pt x="1237394" y="2286000"/>
                </a:lnTo>
                <a:lnTo>
                  <a:pt x="0" y="6484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2"/>
          </p:nvPr>
        </p:nvSpPr>
        <p:spPr>
          <a:xfrm>
            <a:off x="9261619" y="4572000"/>
            <a:ext cx="2942659" cy="2286000"/>
          </a:xfrm>
          <a:custGeom>
            <a:avLst/>
            <a:gdLst>
              <a:gd name="connsiteX0" fmla="*/ 492495 w 2942659"/>
              <a:gd name="connsiteY0" fmla="*/ 0 h 2286000"/>
              <a:gd name="connsiteX1" fmla="*/ 2942659 w 2942659"/>
              <a:gd name="connsiteY1" fmla="*/ 0 h 2286000"/>
              <a:gd name="connsiteX2" fmla="*/ 2942659 w 2942659"/>
              <a:gd name="connsiteY2" fmla="*/ 2286000 h 2286000"/>
              <a:gd name="connsiteX3" fmla="*/ 1237394 w 2942659"/>
              <a:gd name="connsiteY3" fmla="*/ 2286000 h 2286000"/>
              <a:gd name="connsiteX4" fmla="*/ 0 w 2942659"/>
              <a:gd name="connsiteY4" fmla="*/ 648453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659" h="2286000">
                <a:moveTo>
                  <a:pt x="492495" y="0"/>
                </a:moveTo>
                <a:lnTo>
                  <a:pt x="2942659" y="0"/>
                </a:lnTo>
                <a:lnTo>
                  <a:pt x="2942659" y="2286000"/>
                </a:lnTo>
                <a:lnTo>
                  <a:pt x="1237394" y="2286000"/>
                </a:lnTo>
                <a:lnTo>
                  <a:pt x="0" y="6484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59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9566128" y="0"/>
            <a:ext cx="2625872" cy="1714500"/>
          </a:xfrm>
          <a:custGeom>
            <a:avLst/>
            <a:gdLst>
              <a:gd name="connsiteX0" fmla="*/ 367488 w 2625872"/>
              <a:gd name="connsiteY0" fmla="*/ 0 h 1714500"/>
              <a:gd name="connsiteX1" fmla="*/ 2625872 w 2625872"/>
              <a:gd name="connsiteY1" fmla="*/ 0 h 1714500"/>
              <a:gd name="connsiteX2" fmla="*/ 2625872 w 2625872"/>
              <a:gd name="connsiteY2" fmla="*/ 1714500 h 1714500"/>
              <a:gd name="connsiteX3" fmla="*/ 926071 w 2625872"/>
              <a:gd name="connsiteY3" fmla="*/ 1714500 h 1714500"/>
              <a:gd name="connsiteX4" fmla="*/ 0 w 2625872"/>
              <a:gd name="connsiteY4" fmla="*/ 485085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367488" y="0"/>
                </a:moveTo>
                <a:lnTo>
                  <a:pt x="2625872" y="0"/>
                </a:lnTo>
                <a:lnTo>
                  <a:pt x="2625872" y="1714500"/>
                </a:lnTo>
                <a:lnTo>
                  <a:pt x="926071" y="1714500"/>
                </a:lnTo>
                <a:lnTo>
                  <a:pt x="0" y="4850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0" y="1714500"/>
            <a:ext cx="2625872" cy="1714500"/>
          </a:xfrm>
          <a:custGeom>
            <a:avLst/>
            <a:gdLst>
              <a:gd name="connsiteX0" fmla="*/ 0 w 2625872"/>
              <a:gd name="connsiteY0" fmla="*/ 0 h 1714500"/>
              <a:gd name="connsiteX1" fmla="*/ 2258384 w 2625872"/>
              <a:gd name="connsiteY1" fmla="*/ 0 h 1714500"/>
              <a:gd name="connsiteX2" fmla="*/ 2625872 w 2625872"/>
              <a:gd name="connsiteY2" fmla="*/ 485084 h 1714500"/>
              <a:gd name="connsiteX3" fmla="*/ 1701137 w 2625872"/>
              <a:gd name="connsiteY3" fmla="*/ 1714500 h 1714500"/>
              <a:gd name="connsiteX4" fmla="*/ 0 w 2625872"/>
              <a:gd name="connsiteY4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0" y="0"/>
                </a:moveTo>
                <a:lnTo>
                  <a:pt x="2258384" y="0"/>
                </a:lnTo>
                <a:lnTo>
                  <a:pt x="2625872" y="485084"/>
                </a:lnTo>
                <a:lnTo>
                  <a:pt x="1701137" y="17145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6"/>
          </p:nvPr>
        </p:nvSpPr>
        <p:spPr>
          <a:xfrm>
            <a:off x="9566128" y="3429000"/>
            <a:ext cx="2625872" cy="1714500"/>
          </a:xfrm>
          <a:custGeom>
            <a:avLst/>
            <a:gdLst>
              <a:gd name="connsiteX0" fmla="*/ 367488 w 2625872"/>
              <a:gd name="connsiteY0" fmla="*/ 0 h 1714500"/>
              <a:gd name="connsiteX1" fmla="*/ 2625872 w 2625872"/>
              <a:gd name="connsiteY1" fmla="*/ 0 h 1714500"/>
              <a:gd name="connsiteX2" fmla="*/ 2625872 w 2625872"/>
              <a:gd name="connsiteY2" fmla="*/ 1714500 h 1714500"/>
              <a:gd name="connsiteX3" fmla="*/ 926071 w 2625872"/>
              <a:gd name="connsiteY3" fmla="*/ 1714500 h 1714500"/>
              <a:gd name="connsiteX4" fmla="*/ 0 w 2625872"/>
              <a:gd name="connsiteY4" fmla="*/ 485085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367488" y="0"/>
                </a:moveTo>
                <a:lnTo>
                  <a:pt x="2625872" y="0"/>
                </a:lnTo>
                <a:lnTo>
                  <a:pt x="2625872" y="1714500"/>
                </a:lnTo>
                <a:lnTo>
                  <a:pt x="926071" y="1714500"/>
                </a:lnTo>
                <a:lnTo>
                  <a:pt x="0" y="4850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7"/>
          </p:nvPr>
        </p:nvSpPr>
        <p:spPr>
          <a:xfrm>
            <a:off x="0" y="5143500"/>
            <a:ext cx="2625872" cy="1714500"/>
          </a:xfrm>
          <a:custGeom>
            <a:avLst/>
            <a:gdLst>
              <a:gd name="connsiteX0" fmla="*/ 0 w 2625872"/>
              <a:gd name="connsiteY0" fmla="*/ 0 h 1714500"/>
              <a:gd name="connsiteX1" fmla="*/ 2258384 w 2625872"/>
              <a:gd name="connsiteY1" fmla="*/ 0 h 1714500"/>
              <a:gd name="connsiteX2" fmla="*/ 2625872 w 2625872"/>
              <a:gd name="connsiteY2" fmla="*/ 485084 h 1714500"/>
              <a:gd name="connsiteX3" fmla="*/ 1701137 w 2625872"/>
              <a:gd name="connsiteY3" fmla="*/ 1714500 h 1714500"/>
              <a:gd name="connsiteX4" fmla="*/ 0 w 2625872"/>
              <a:gd name="connsiteY4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0" y="0"/>
                </a:moveTo>
                <a:lnTo>
                  <a:pt x="2258384" y="0"/>
                </a:lnTo>
                <a:lnTo>
                  <a:pt x="2625872" y="485084"/>
                </a:lnTo>
                <a:lnTo>
                  <a:pt x="1701137" y="1714500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08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2" name="Picture Placeholder 38"/>
          <p:cNvSpPr>
            <a:spLocks noGrp="1" noChangeAspect="1"/>
          </p:cNvSpPr>
          <p:nvPr>
            <p:ph type="pic" sz="quarter" idx="14"/>
          </p:nvPr>
        </p:nvSpPr>
        <p:spPr>
          <a:xfrm>
            <a:off x="9279440" y="1989000"/>
            <a:ext cx="2205457" cy="1440000"/>
          </a:xfrm>
          <a:custGeom>
            <a:avLst/>
            <a:gdLst>
              <a:gd name="connsiteX0" fmla="*/ 367488 w 2625872"/>
              <a:gd name="connsiteY0" fmla="*/ 0 h 1714500"/>
              <a:gd name="connsiteX1" fmla="*/ 2625872 w 2625872"/>
              <a:gd name="connsiteY1" fmla="*/ 0 h 1714500"/>
              <a:gd name="connsiteX2" fmla="*/ 2625872 w 2625872"/>
              <a:gd name="connsiteY2" fmla="*/ 1714500 h 1714500"/>
              <a:gd name="connsiteX3" fmla="*/ 926071 w 2625872"/>
              <a:gd name="connsiteY3" fmla="*/ 1714500 h 1714500"/>
              <a:gd name="connsiteX4" fmla="*/ 0 w 2625872"/>
              <a:gd name="connsiteY4" fmla="*/ 485085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367488" y="0"/>
                </a:moveTo>
                <a:lnTo>
                  <a:pt x="2625872" y="0"/>
                </a:lnTo>
                <a:lnTo>
                  <a:pt x="2625872" y="1714500"/>
                </a:lnTo>
                <a:lnTo>
                  <a:pt x="926071" y="1714500"/>
                </a:lnTo>
                <a:lnTo>
                  <a:pt x="0" y="485085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39"/>
          <p:cNvSpPr>
            <a:spLocks noGrp="1" noChangeAspect="1"/>
          </p:cNvSpPr>
          <p:nvPr>
            <p:ph type="pic" sz="quarter" idx="15"/>
          </p:nvPr>
        </p:nvSpPr>
        <p:spPr>
          <a:xfrm>
            <a:off x="695326" y="1989138"/>
            <a:ext cx="2205457" cy="1440000"/>
          </a:xfrm>
          <a:custGeom>
            <a:avLst/>
            <a:gdLst>
              <a:gd name="connsiteX0" fmla="*/ 0 w 2625872"/>
              <a:gd name="connsiteY0" fmla="*/ 0 h 1714500"/>
              <a:gd name="connsiteX1" fmla="*/ 2258384 w 2625872"/>
              <a:gd name="connsiteY1" fmla="*/ 0 h 1714500"/>
              <a:gd name="connsiteX2" fmla="*/ 2625872 w 2625872"/>
              <a:gd name="connsiteY2" fmla="*/ 485084 h 1714500"/>
              <a:gd name="connsiteX3" fmla="*/ 1701137 w 2625872"/>
              <a:gd name="connsiteY3" fmla="*/ 1714500 h 1714500"/>
              <a:gd name="connsiteX4" fmla="*/ 0 w 2625872"/>
              <a:gd name="connsiteY4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0" y="0"/>
                </a:moveTo>
                <a:lnTo>
                  <a:pt x="2258384" y="0"/>
                </a:lnTo>
                <a:lnTo>
                  <a:pt x="2625872" y="485084"/>
                </a:lnTo>
                <a:lnTo>
                  <a:pt x="1701137" y="1714500"/>
                </a:lnTo>
                <a:lnTo>
                  <a:pt x="0" y="17145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38"/>
          <p:cNvSpPr>
            <a:spLocks noGrp="1" noChangeAspect="1"/>
          </p:cNvSpPr>
          <p:nvPr>
            <p:ph type="pic" sz="quarter" idx="16"/>
          </p:nvPr>
        </p:nvSpPr>
        <p:spPr>
          <a:xfrm>
            <a:off x="9279440" y="3717788"/>
            <a:ext cx="2205457" cy="1440000"/>
          </a:xfrm>
          <a:custGeom>
            <a:avLst/>
            <a:gdLst>
              <a:gd name="connsiteX0" fmla="*/ 367488 w 2625872"/>
              <a:gd name="connsiteY0" fmla="*/ 0 h 1714500"/>
              <a:gd name="connsiteX1" fmla="*/ 2625872 w 2625872"/>
              <a:gd name="connsiteY1" fmla="*/ 0 h 1714500"/>
              <a:gd name="connsiteX2" fmla="*/ 2625872 w 2625872"/>
              <a:gd name="connsiteY2" fmla="*/ 1714500 h 1714500"/>
              <a:gd name="connsiteX3" fmla="*/ 926071 w 2625872"/>
              <a:gd name="connsiteY3" fmla="*/ 1714500 h 1714500"/>
              <a:gd name="connsiteX4" fmla="*/ 0 w 2625872"/>
              <a:gd name="connsiteY4" fmla="*/ 485085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367488" y="0"/>
                </a:moveTo>
                <a:lnTo>
                  <a:pt x="2625872" y="0"/>
                </a:lnTo>
                <a:lnTo>
                  <a:pt x="2625872" y="1714500"/>
                </a:lnTo>
                <a:lnTo>
                  <a:pt x="926071" y="1714500"/>
                </a:lnTo>
                <a:lnTo>
                  <a:pt x="0" y="485085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9"/>
          <p:cNvSpPr>
            <a:spLocks noGrp="1" noChangeAspect="1"/>
          </p:cNvSpPr>
          <p:nvPr>
            <p:ph type="pic" sz="quarter" idx="17"/>
          </p:nvPr>
        </p:nvSpPr>
        <p:spPr>
          <a:xfrm>
            <a:off x="695326" y="3717788"/>
            <a:ext cx="2205457" cy="1440000"/>
          </a:xfrm>
          <a:custGeom>
            <a:avLst/>
            <a:gdLst>
              <a:gd name="connsiteX0" fmla="*/ 0 w 2625872"/>
              <a:gd name="connsiteY0" fmla="*/ 0 h 1714500"/>
              <a:gd name="connsiteX1" fmla="*/ 2258384 w 2625872"/>
              <a:gd name="connsiteY1" fmla="*/ 0 h 1714500"/>
              <a:gd name="connsiteX2" fmla="*/ 2625872 w 2625872"/>
              <a:gd name="connsiteY2" fmla="*/ 485084 h 1714500"/>
              <a:gd name="connsiteX3" fmla="*/ 1701137 w 2625872"/>
              <a:gd name="connsiteY3" fmla="*/ 1714500 h 1714500"/>
              <a:gd name="connsiteX4" fmla="*/ 0 w 2625872"/>
              <a:gd name="connsiteY4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872" h="1714500">
                <a:moveTo>
                  <a:pt x="0" y="0"/>
                </a:moveTo>
                <a:lnTo>
                  <a:pt x="2258384" y="0"/>
                </a:lnTo>
                <a:lnTo>
                  <a:pt x="2625872" y="485084"/>
                </a:lnTo>
                <a:lnTo>
                  <a:pt x="1701137" y="1714500"/>
                </a:lnTo>
                <a:lnTo>
                  <a:pt x="0" y="17145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0821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28675" y="2113757"/>
            <a:ext cx="1414800" cy="119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348995" y="2113757"/>
            <a:ext cx="1414800" cy="119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416089" y="3841570"/>
            <a:ext cx="1414800" cy="119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936745" y="3841570"/>
            <a:ext cx="1414800" cy="119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318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688" y="2090738"/>
            <a:ext cx="1850400" cy="18504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802335" y="2090738"/>
            <a:ext cx="1850400" cy="18504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548980" y="2090738"/>
            <a:ext cx="1850400" cy="18504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295627" y="2090738"/>
            <a:ext cx="1850400" cy="18504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420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9920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1055688" y="1989140"/>
            <a:ext cx="2311627" cy="1915205"/>
          </a:xfrm>
          <a:custGeom>
            <a:avLst/>
            <a:gdLst>
              <a:gd name="connsiteX0" fmla="*/ 0 w 2311626"/>
              <a:gd name="connsiteY0" fmla="*/ 0 h 1915205"/>
              <a:gd name="connsiteX1" fmla="*/ 2311626 w 2311626"/>
              <a:gd name="connsiteY1" fmla="*/ 0 h 1915205"/>
              <a:gd name="connsiteX2" fmla="*/ 2311626 w 2311626"/>
              <a:gd name="connsiteY2" fmla="*/ 1915205 h 1915205"/>
              <a:gd name="connsiteX3" fmla="*/ 0 w 2311626"/>
              <a:gd name="connsiteY3" fmla="*/ 1915205 h 191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26" h="1915205">
                <a:moveTo>
                  <a:pt x="0" y="0"/>
                </a:moveTo>
                <a:lnTo>
                  <a:pt x="2311626" y="0"/>
                </a:lnTo>
                <a:lnTo>
                  <a:pt x="2311626" y="1915205"/>
                </a:lnTo>
                <a:lnTo>
                  <a:pt x="0" y="19152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3645353" y="1989140"/>
            <a:ext cx="2311627" cy="1915205"/>
          </a:xfrm>
          <a:custGeom>
            <a:avLst/>
            <a:gdLst>
              <a:gd name="connsiteX0" fmla="*/ 0 w 2311626"/>
              <a:gd name="connsiteY0" fmla="*/ 0 h 1915205"/>
              <a:gd name="connsiteX1" fmla="*/ 2311626 w 2311626"/>
              <a:gd name="connsiteY1" fmla="*/ 0 h 1915205"/>
              <a:gd name="connsiteX2" fmla="*/ 2311626 w 2311626"/>
              <a:gd name="connsiteY2" fmla="*/ 1915205 h 1915205"/>
              <a:gd name="connsiteX3" fmla="*/ 0 w 2311626"/>
              <a:gd name="connsiteY3" fmla="*/ 1915205 h 191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26" h="1915205">
                <a:moveTo>
                  <a:pt x="0" y="0"/>
                </a:moveTo>
                <a:lnTo>
                  <a:pt x="2311626" y="0"/>
                </a:lnTo>
                <a:lnTo>
                  <a:pt x="2311626" y="1915205"/>
                </a:lnTo>
                <a:lnTo>
                  <a:pt x="0" y="19152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6"/>
          </p:nvPr>
        </p:nvSpPr>
        <p:spPr>
          <a:xfrm>
            <a:off x="6235020" y="1989140"/>
            <a:ext cx="2311627" cy="1915205"/>
          </a:xfrm>
          <a:custGeom>
            <a:avLst/>
            <a:gdLst>
              <a:gd name="connsiteX0" fmla="*/ 0 w 2311626"/>
              <a:gd name="connsiteY0" fmla="*/ 0 h 1915205"/>
              <a:gd name="connsiteX1" fmla="*/ 2311626 w 2311626"/>
              <a:gd name="connsiteY1" fmla="*/ 0 h 1915205"/>
              <a:gd name="connsiteX2" fmla="*/ 2311626 w 2311626"/>
              <a:gd name="connsiteY2" fmla="*/ 1915205 h 1915205"/>
              <a:gd name="connsiteX3" fmla="*/ 0 w 2311626"/>
              <a:gd name="connsiteY3" fmla="*/ 1915205 h 191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26" h="1915205">
                <a:moveTo>
                  <a:pt x="0" y="0"/>
                </a:moveTo>
                <a:lnTo>
                  <a:pt x="2311626" y="0"/>
                </a:lnTo>
                <a:lnTo>
                  <a:pt x="2311626" y="1915205"/>
                </a:lnTo>
                <a:lnTo>
                  <a:pt x="0" y="19152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7"/>
          </p:nvPr>
        </p:nvSpPr>
        <p:spPr>
          <a:xfrm>
            <a:off x="8824687" y="1989140"/>
            <a:ext cx="2311627" cy="1915205"/>
          </a:xfrm>
          <a:custGeom>
            <a:avLst/>
            <a:gdLst>
              <a:gd name="connsiteX0" fmla="*/ 0 w 2311626"/>
              <a:gd name="connsiteY0" fmla="*/ 0 h 1915205"/>
              <a:gd name="connsiteX1" fmla="*/ 2311626 w 2311626"/>
              <a:gd name="connsiteY1" fmla="*/ 0 h 1915205"/>
              <a:gd name="connsiteX2" fmla="*/ 2311626 w 2311626"/>
              <a:gd name="connsiteY2" fmla="*/ 1915205 h 1915205"/>
              <a:gd name="connsiteX3" fmla="*/ 0 w 2311626"/>
              <a:gd name="connsiteY3" fmla="*/ 1915205 h 191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26" h="1915205">
                <a:moveTo>
                  <a:pt x="0" y="0"/>
                </a:moveTo>
                <a:lnTo>
                  <a:pt x="2311626" y="0"/>
                </a:lnTo>
                <a:lnTo>
                  <a:pt x="2311626" y="1915205"/>
                </a:lnTo>
                <a:lnTo>
                  <a:pt x="0" y="19152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4659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3067200" cy="273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563119" y="1989138"/>
            <a:ext cx="3067200" cy="273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069113" y="1989138"/>
            <a:ext cx="3067200" cy="273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86848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6115" y="1989138"/>
            <a:ext cx="2311200" cy="1915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5780" y="1989138"/>
            <a:ext cx="2311200" cy="1915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35447" y="1989138"/>
            <a:ext cx="2311200" cy="1915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825113" y="1989138"/>
            <a:ext cx="2311200" cy="1915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1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34712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221341" y="1987597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21679" y="1987597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22015" y="1987597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322353" y="1987597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221341" y="4210680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921679" y="4210680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622015" y="4210680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322353" y="4210680"/>
            <a:ext cx="1648800" cy="136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11508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8186735" y="1812229"/>
            <a:ext cx="1474839" cy="1474840"/>
          </a:xfrm>
          <a:noFill/>
          <a:ln>
            <a:noFill/>
          </a:ln>
          <a:scene3d>
            <a:camera prst="orthographicFront">
              <a:rot lat="1800000" lon="20340000" rev="210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373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7281" y="2918060"/>
            <a:ext cx="1324713" cy="1652889"/>
          </a:xfrm>
          <a:ln>
            <a:noFill/>
          </a:ln>
          <a:scene3d>
            <a:camera prst="perspectiveRight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23249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074183" y="3100733"/>
            <a:ext cx="738000" cy="738000"/>
          </a:xfrm>
          <a:scene3d>
            <a:camera prst="orthographicFront">
              <a:rot lat="1800000" lon="20340000" rev="210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81424" y="3100733"/>
            <a:ext cx="738000" cy="738000"/>
          </a:xfrm>
          <a:scene3d>
            <a:camera prst="orthographicFront">
              <a:rot lat="1800000" lon="1200000" rev="6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5499967" y="3175101"/>
            <a:ext cx="1155600" cy="115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04122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891405" y="3105888"/>
            <a:ext cx="806400" cy="1008000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495033" y="3105888"/>
            <a:ext cx="806400" cy="1008000"/>
          </a:xfrm>
          <a:ln>
            <a:noFill/>
          </a:ln>
          <a:scene3d>
            <a:camera prst="perspectiveBelow" fov="4200000">
              <a:rot lat="0" lon="20400000" rev="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6"/>
          </p:nvPr>
        </p:nvSpPr>
        <p:spPr>
          <a:xfrm>
            <a:off x="5538821" y="3025865"/>
            <a:ext cx="1040400" cy="130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1644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612334" y="1991350"/>
            <a:ext cx="1228631" cy="1228630"/>
          </a:xfrm>
          <a:ln>
            <a:noFill/>
          </a:ln>
          <a:scene3d>
            <a:camera prst="perspectiveContrastingRightFacing" fov="0">
              <a:rot lat="1800000" lon="1200000" rev="6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324111" y="2537180"/>
            <a:ext cx="1139620" cy="1424525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6454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7"/>
          <p:cNvSpPr>
            <a:spLocks noGrp="1" noChangeAspect="1"/>
          </p:cNvSpPr>
          <p:nvPr>
            <p:ph type="pic" sz="quarter" idx="16"/>
          </p:nvPr>
        </p:nvSpPr>
        <p:spPr>
          <a:xfrm>
            <a:off x="4435039" y="2972525"/>
            <a:ext cx="1040400" cy="130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7"/>
          <p:cNvSpPr>
            <a:spLocks noGrp="1" noChangeAspect="1"/>
          </p:cNvSpPr>
          <p:nvPr>
            <p:ph type="pic" sz="quarter" idx="17"/>
          </p:nvPr>
        </p:nvSpPr>
        <p:spPr>
          <a:xfrm>
            <a:off x="6637219" y="2972525"/>
            <a:ext cx="1040400" cy="130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7037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1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-2434"/>
            <a:ext cx="12191999" cy="6862868"/>
          </a:xfrm>
          <a:prstGeom prst="rect">
            <a:avLst/>
          </a:prstGeom>
          <a:solidFill>
            <a:srgbClr val="0C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reeform 276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0 w 8775"/>
              <a:gd name="T1" fmla="*/ 0 h 4389"/>
              <a:gd name="T2" fmla="*/ 4387 w 8775"/>
              <a:gd name="T3" fmla="*/ 4389 h 4389"/>
              <a:gd name="T4" fmla="*/ 8775 w 8775"/>
              <a:gd name="T5" fmla="*/ 0 h 4389"/>
              <a:gd name="T6" fmla="*/ 0 w 8775"/>
              <a:gd name="T7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5" h="4389">
                <a:moveTo>
                  <a:pt x="0" y="0"/>
                </a:moveTo>
                <a:lnTo>
                  <a:pt x="4387" y="4389"/>
                </a:lnTo>
                <a:lnTo>
                  <a:pt x="8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Freeform 277"/>
          <p:cNvSpPr>
            <a:spLocks/>
          </p:cNvSpPr>
          <p:nvPr/>
        </p:nvSpPr>
        <p:spPr bwMode="auto">
          <a:xfrm>
            <a:off x="2001111" y="802041"/>
            <a:ext cx="8193808" cy="6058395"/>
          </a:xfrm>
          <a:custGeom>
            <a:avLst/>
            <a:gdLst>
              <a:gd name="T0" fmla="*/ 0 w 6101"/>
              <a:gd name="T1" fmla="*/ 3052 h 4511"/>
              <a:gd name="T2" fmla="*/ 1456 w 6101"/>
              <a:gd name="T3" fmla="*/ 4511 h 4511"/>
              <a:gd name="T4" fmla="*/ 4643 w 6101"/>
              <a:gd name="T5" fmla="*/ 4511 h 4511"/>
              <a:gd name="T6" fmla="*/ 6101 w 6101"/>
              <a:gd name="T7" fmla="*/ 3052 h 4511"/>
              <a:gd name="T8" fmla="*/ 3049 w 6101"/>
              <a:gd name="T9" fmla="*/ 0 h 4511"/>
              <a:gd name="T10" fmla="*/ 0 w 6101"/>
              <a:gd name="T11" fmla="*/ 3052 h 4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1" h="4511">
                <a:moveTo>
                  <a:pt x="0" y="3052"/>
                </a:moveTo>
                <a:lnTo>
                  <a:pt x="1456" y="4511"/>
                </a:lnTo>
                <a:lnTo>
                  <a:pt x="4643" y="4511"/>
                </a:lnTo>
                <a:lnTo>
                  <a:pt x="6101" y="3052"/>
                </a:lnTo>
                <a:lnTo>
                  <a:pt x="3049" y="0"/>
                </a:lnTo>
                <a:lnTo>
                  <a:pt x="0" y="3052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278"/>
          <p:cNvSpPr>
            <a:spLocks/>
          </p:cNvSpPr>
          <p:nvPr/>
        </p:nvSpPr>
        <p:spPr bwMode="auto">
          <a:xfrm>
            <a:off x="2001111" y="-2434"/>
            <a:ext cx="8193808" cy="6862868"/>
          </a:xfrm>
          <a:custGeom>
            <a:avLst/>
            <a:gdLst>
              <a:gd name="T0" fmla="*/ 0 w 6101"/>
              <a:gd name="T1" fmla="*/ 2730 h 5110"/>
              <a:gd name="T2" fmla="*/ 2378 w 6101"/>
              <a:gd name="T3" fmla="*/ 5110 h 5110"/>
              <a:gd name="T4" fmla="*/ 3723 w 6101"/>
              <a:gd name="T5" fmla="*/ 5110 h 5110"/>
              <a:gd name="T6" fmla="*/ 6101 w 6101"/>
              <a:gd name="T7" fmla="*/ 2730 h 5110"/>
              <a:gd name="T8" fmla="*/ 3371 w 6101"/>
              <a:gd name="T9" fmla="*/ 0 h 5110"/>
              <a:gd name="T10" fmla="*/ 2730 w 6101"/>
              <a:gd name="T11" fmla="*/ 0 h 5110"/>
              <a:gd name="T12" fmla="*/ 0 w 6101"/>
              <a:gd name="T13" fmla="*/ 273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1" h="5110">
                <a:moveTo>
                  <a:pt x="0" y="2730"/>
                </a:moveTo>
                <a:lnTo>
                  <a:pt x="2378" y="5110"/>
                </a:lnTo>
                <a:lnTo>
                  <a:pt x="3723" y="5110"/>
                </a:lnTo>
                <a:lnTo>
                  <a:pt x="6101" y="2730"/>
                </a:lnTo>
                <a:lnTo>
                  <a:pt x="3371" y="0"/>
                </a:lnTo>
                <a:lnTo>
                  <a:pt x="2730" y="0"/>
                </a:lnTo>
                <a:lnTo>
                  <a:pt x="0" y="273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Freeform 279"/>
          <p:cNvSpPr>
            <a:spLocks/>
          </p:cNvSpPr>
          <p:nvPr/>
        </p:nvSpPr>
        <p:spPr bwMode="auto">
          <a:xfrm>
            <a:off x="584218" y="1341936"/>
            <a:ext cx="11027596" cy="5518498"/>
          </a:xfrm>
          <a:custGeom>
            <a:avLst/>
            <a:gdLst>
              <a:gd name="T0" fmla="*/ 4104 w 8211"/>
              <a:gd name="T1" fmla="*/ 0 h 4109"/>
              <a:gd name="T2" fmla="*/ 0 w 8211"/>
              <a:gd name="T3" fmla="*/ 4109 h 4109"/>
              <a:gd name="T4" fmla="*/ 528 w 8211"/>
              <a:gd name="T5" fmla="*/ 4109 h 4109"/>
              <a:gd name="T6" fmla="*/ 4104 w 8211"/>
              <a:gd name="T7" fmla="*/ 528 h 4109"/>
              <a:gd name="T8" fmla="*/ 7684 w 8211"/>
              <a:gd name="T9" fmla="*/ 4109 h 4109"/>
              <a:gd name="T10" fmla="*/ 8211 w 8211"/>
              <a:gd name="T11" fmla="*/ 4109 h 4109"/>
              <a:gd name="T12" fmla="*/ 4104 w 8211"/>
              <a:gd name="T13" fmla="*/ 0 h 4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1" h="4109">
                <a:moveTo>
                  <a:pt x="4104" y="0"/>
                </a:moveTo>
                <a:lnTo>
                  <a:pt x="0" y="4109"/>
                </a:lnTo>
                <a:lnTo>
                  <a:pt x="528" y="4109"/>
                </a:lnTo>
                <a:lnTo>
                  <a:pt x="4104" y="528"/>
                </a:lnTo>
                <a:lnTo>
                  <a:pt x="7684" y="4109"/>
                </a:lnTo>
                <a:lnTo>
                  <a:pt x="8211" y="4109"/>
                </a:lnTo>
                <a:lnTo>
                  <a:pt x="4104" y="0"/>
                </a:lnTo>
                <a:close/>
              </a:path>
            </a:pathLst>
          </a:custGeom>
          <a:solidFill>
            <a:srgbClr val="0C182A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280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7931 w 8775"/>
              <a:gd name="T1" fmla="*/ 0 h 4389"/>
              <a:gd name="T2" fmla="*/ 4387 w 8775"/>
              <a:gd name="T3" fmla="*/ 3544 h 4389"/>
              <a:gd name="T4" fmla="*/ 846 w 8775"/>
              <a:gd name="T5" fmla="*/ 0 h 4389"/>
              <a:gd name="T6" fmla="*/ 0 w 8775"/>
              <a:gd name="T7" fmla="*/ 0 h 4389"/>
              <a:gd name="T8" fmla="*/ 4387 w 8775"/>
              <a:gd name="T9" fmla="*/ 4389 h 4389"/>
              <a:gd name="T10" fmla="*/ 8775 w 8775"/>
              <a:gd name="T11" fmla="*/ 0 h 4389"/>
              <a:gd name="T12" fmla="*/ 7931 w 8775"/>
              <a:gd name="T13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5" h="4389">
                <a:moveTo>
                  <a:pt x="7931" y="0"/>
                </a:moveTo>
                <a:lnTo>
                  <a:pt x="4387" y="3544"/>
                </a:lnTo>
                <a:lnTo>
                  <a:pt x="846" y="0"/>
                </a:lnTo>
                <a:lnTo>
                  <a:pt x="0" y="0"/>
                </a:lnTo>
                <a:lnTo>
                  <a:pt x="4387" y="4389"/>
                </a:lnTo>
                <a:lnTo>
                  <a:pt x="8775" y="0"/>
                </a:lnTo>
                <a:lnTo>
                  <a:pt x="7931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Freeform 281"/>
          <p:cNvSpPr>
            <a:spLocks/>
          </p:cNvSpPr>
          <p:nvPr/>
        </p:nvSpPr>
        <p:spPr bwMode="auto">
          <a:xfrm>
            <a:off x="397536" y="-2434"/>
            <a:ext cx="11400957" cy="6862868"/>
          </a:xfrm>
          <a:custGeom>
            <a:avLst/>
            <a:gdLst>
              <a:gd name="T0" fmla="*/ 0 w 8489"/>
              <a:gd name="T1" fmla="*/ 3379 h 5110"/>
              <a:gd name="T2" fmla="*/ 1730 w 8489"/>
              <a:gd name="T3" fmla="*/ 5110 h 5110"/>
              <a:gd name="T4" fmla="*/ 6759 w 8489"/>
              <a:gd name="T5" fmla="*/ 5110 h 5110"/>
              <a:gd name="T6" fmla="*/ 8489 w 8489"/>
              <a:gd name="T7" fmla="*/ 3379 h 5110"/>
              <a:gd name="T8" fmla="*/ 5113 w 8489"/>
              <a:gd name="T9" fmla="*/ 0 h 5110"/>
              <a:gd name="T10" fmla="*/ 3376 w 8489"/>
              <a:gd name="T11" fmla="*/ 0 h 5110"/>
              <a:gd name="T12" fmla="*/ 0 w 8489"/>
              <a:gd name="T13" fmla="*/ 3379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9" h="5110">
                <a:moveTo>
                  <a:pt x="0" y="3379"/>
                </a:moveTo>
                <a:lnTo>
                  <a:pt x="1730" y="5110"/>
                </a:lnTo>
                <a:lnTo>
                  <a:pt x="6759" y="5110"/>
                </a:lnTo>
                <a:lnTo>
                  <a:pt x="8489" y="3379"/>
                </a:lnTo>
                <a:lnTo>
                  <a:pt x="5113" y="0"/>
                </a:lnTo>
                <a:lnTo>
                  <a:pt x="3376" y="0"/>
                </a:lnTo>
                <a:lnTo>
                  <a:pt x="0" y="3379"/>
                </a:lnTo>
                <a:close/>
              </a:path>
            </a:pathLst>
          </a:custGeom>
          <a:solidFill>
            <a:srgbClr val="12233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5" name="Freeform 282"/>
          <p:cNvSpPr>
            <a:spLocks/>
          </p:cNvSpPr>
          <p:nvPr/>
        </p:nvSpPr>
        <p:spPr bwMode="auto">
          <a:xfrm>
            <a:off x="0" y="-2434"/>
            <a:ext cx="12192000" cy="6862868"/>
          </a:xfrm>
          <a:custGeom>
            <a:avLst/>
            <a:gdLst>
              <a:gd name="T0" fmla="*/ 4861 w 9078"/>
              <a:gd name="T1" fmla="*/ 0 h 5110"/>
              <a:gd name="T2" fmla="*/ 4220 w 9078"/>
              <a:gd name="T3" fmla="*/ 0 h 5110"/>
              <a:gd name="T4" fmla="*/ 0 w 9078"/>
              <a:gd name="T5" fmla="*/ 4221 h 5110"/>
              <a:gd name="T6" fmla="*/ 0 w 9078"/>
              <a:gd name="T7" fmla="*/ 5110 h 5110"/>
              <a:gd name="T8" fmla="*/ 766 w 9078"/>
              <a:gd name="T9" fmla="*/ 5110 h 5110"/>
              <a:gd name="T10" fmla="*/ 4539 w 9078"/>
              <a:gd name="T11" fmla="*/ 1332 h 5110"/>
              <a:gd name="T12" fmla="*/ 8315 w 9078"/>
              <a:gd name="T13" fmla="*/ 5110 h 5110"/>
              <a:gd name="T14" fmla="*/ 9078 w 9078"/>
              <a:gd name="T15" fmla="*/ 5110 h 5110"/>
              <a:gd name="T16" fmla="*/ 9078 w 9078"/>
              <a:gd name="T17" fmla="*/ 4221 h 5110"/>
              <a:gd name="T18" fmla="*/ 4861 w 9078"/>
              <a:gd name="T19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78" h="5110">
                <a:moveTo>
                  <a:pt x="4861" y="0"/>
                </a:moveTo>
                <a:lnTo>
                  <a:pt x="4220" y="0"/>
                </a:lnTo>
                <a:lnTo>
                  <a:pt x="0" y="4221"/>
                </a:lnTo>
                <a:lnTo>
                  <a:pt x="0" y="5110"/>
                </a:lnTo>
                <a:lnTo>
                  <a:pt x="766" y="5110"/>
                </a:lnTo>
                <a:lnTo>
                  <a:pt x="4539" y="1332"/>
                </a:lnTo>
                <a:lnTo>
                  <a:pt x="8315" y="5110"/>
                </a:lnTo>
                <a:lnTo>
                  <a:pt x="9078" y="5110"/>
                </a:lnTo>
                <a:lnTo>
                  <a:pt x="9078" y="4221"/>
                </a:lnTo>
                <a:lnTo>
                  <a:pt x="4861" y="0"/>
                </a:lnTo>
                <a:close/>
              </a:path>
            </a:pathLst>
          </a:custGeom>
          <a:solidFill>
            <a:srgbClr val="0C182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981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4411001" y="2854952"/>
            <a:ext cx="1155600" cy="115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6760501" y="2854952"/>
            <a:ext cx="1155600" cy="115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4747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354412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41466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414431" y="1444350"/>
            <a:ext cx="806400" cy="1008000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33688" y="1444350"/>
            <a:ext cx="806400" cy="1008000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452945" y="1444350"/>
            <a:ext cx="806400" cy="1008000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72201" y="1444350"/>
            <a:ext cx="806400" cy="1008000"/>
          </a:xfrm>
          <a:ln>
            <a:noFill/>
          </a:ln>
          <a:scene3d>
            <a:camera prst="perspectiveBelow" fov="3000000">
              <a:rot lat="0" lon="1200000" rev="2130000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6370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ch Mock Up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1535455" y="2220606"/>
            <a:ext cx="864000" cy="864000"/>
          </a:xfrm>
          <a:ln>
            <a:noFill/>
          </a:ln>
          <a:scene3d>
            <a:camera prst="perspectiveBelow" fov="0">
              <a:rot lat="1740000" lon="20400000" rev="210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0" name="Picture Placeholder 4"/>
          <p:cNvSpPr>
            <a:spLocks noGrp="1" noChangeAspect="1"/>
          </p:cNvSpPr>
          <p:nvPr>
            <p:ph type="pic" sz="quarter" idx="15"/>
          </p:nvPr>
        </p:nvSpPr>
        <p:spPr>
          <a:xfrm>
            <a:off x="4050276" y="2220606"/>
            <a:ext cx="864000" cy="864000"/>
          </a:xfrm>
          <a:ln>
            <a:noFill/>
          </a:ln>
          <a:scene3d>
            <a:camera prst="perspectiveBelow" fov="0">
              <a:rot lat="1740000" lon="20400000" rev="210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1" name="Picture Placeholder 4"/>
          <p:cNvSpPr>
            <a:spLocks noGrp="1" noChangeAspect="1"/>
          </p:cNvSpPr>
          <p:nvPr>
            <p:ph type="pic" sz="quarter" idx="16"/>
          </p:nvPr>
        </p:nvSpPr>
        <p:spPr>
          <a:xfrm>
            <a:off x="6565097" y="2220606"/>
            <a:ext cx="864000" cy="864000"/>
          </a:xfrm>
          <a:ln>
            <a:noFill/>
          </a:ln>
          <a:scene3d>
            <a:camera prst="perspectiveBelow" fov="0">
              <a:rot lat="1740000" lon="20400000" rev="210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9079919" y="2220606"/>
            <a:ext cx="864000" cy="864000"/>
          </a:xfrm>
          <a:ln>
            <a:noFill/>
          </a:ln>
          <a:scene3d>
            <a:camera prst="perspectiveBelow" fov="0">
              <a:rot lat="1740000" lon="20400000" rev="21000000"/>
            </a:camera>
            <a:lightRig rig="threePt" dir="t"/>
          </a:scene3d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33571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9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8960401" y="1724400"/>
            <a:ext cx="2017071" cy="3578400"/>
          </a:xfrm>
          <a:noFill/>
          <a:ln>
            <a:noFill/>
          </a:ln>
          <a:scene3d>
            <a:camera prst="perspectiveContrastingRightFacing" fov="3600000">
              <a:rot lat="0" lon="192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14662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5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1216801" y="1580400"/>
            <a:ext cx="2029247" cy="3600000"/>
          </a:xfrm>
          <a:noFill/>
          <a:ln>
            <a:noFill/>
          </a:ln>
          <a:scene3d>
            <a:camera prst="perspectiveContrastingRightFacing" fov="4500000">
              <a:rot lat="0" lon="198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2183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3957585" y="2782411"/>
            <a:ext cx="1420472" cy="2520000"/>
          </a:xfrm>
          <a:noFill/>
          <a:ln>
            <a:noFill/>
          </a:ln>
          <a:scene3d>
            <a:camera prst="perspectiveContrastingRightFacing" fov="6000000">
              <a:rot lat="0" lon="1968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16"/>
          </p:nvPr>
        </p:nvSpPr>
        <p:spPr>
          <a:xfrm>
            <a:off x="6811867" y="2782411"/>
            <a:ext cx="1420472" cy="2520000"/>
          </a:xfrm>
          <a:noFill/>
          <a:ln>
            <a:noFill/>
          </a:ln>
          <a:scene3d>
            <a:camera prst="perspectiveContrastingRightFacing" fov="6000000">
              <a:rot lat="0" lon="192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253863" y="2454366"/>
            <a:ext cx="1684800" cy="29952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614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934515" y="2949441"/>
            <a:ext cx="2322000" cy="41328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36196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03473" y="1828439"/>
            <a:ext cx="2826000" cy="502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8502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462527" y="1828439"/>
            <a:ext cx="2826000" cy="502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39086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763589" y="2566512"/>
            <a:ext cx="1745144" cy="3096000"/>
          </a:xfrm>
          <a:noFill/>
          <a:ln>
            <a:noFill/>
          </a:ln>
          <a:scene3d>
            <a:camera prst="perspectiveContrastingRightFacing" fov="5400000">
              <a:rot lat="0" lon="1968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7"/>
          <p:cNvSpPr>
            <a:spLocks noGrp="1" noChangeAspect="1"/>
          </p:cNvSpPr>
          <p:nvPr>
            <p:ph type="pic" sz="quarter" idx="16"/>
          </p:nvPr>
        </p:nvSpPr>
        <p:spPr>
          <a:xfrm>
            <a:off x="9774235" y="2636361"/>
            <a:ext cx="1603100" cy="2844000"/>
          </a:xfrm>
          <a:noFill/>
          <a:ln>
            <a:noFill/>
          </a:ln>
          <a:scene3d>
            <a:camera prst="perspectiveContrastingRightFacing" fov="5400000">
              <a:rot lat="0" lon="192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554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Transpar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-2434"/>
            <a:ext cx="12191999" cy="6862868"/>
          </a:xfrm>
          <a:prstGeom prst="rect">
            <a:avLst/>
          </a:prstGeom>
          <a:solidFill>
            <a:srgbClr val="0C182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276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0 w 8775"/>
              <a:gd name="T1" fmla="*/ 0 h 4389"/>
              <a:gd name="T2" fmla="*/ 4387 w 8775"/>
              <a:gd name="T3" fmla="*/ 4389 h 4389"/>
              <a:gd name="T4" fmla="*/ 8775 w 8775"/>
              <a:gd name="T5" fmla="*/ 0 h 4389"/>
              <a:gd name="T6" fmla="*/ 0 w 8775"/>
              <a:gd name="T7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5" h="4389">
                <a:moveTo>
                  <a:pt x="0" y="0"/>
                </a:moveTo>
                <a:lnTo>
                  <a:pt x="4387" y="4389"/>
                </a:lnTo>
                <a:lnTo>
                  <a:pt x="8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277"/>
          <p:cNvSpPr>
            <a:spLocks/>
          </p:cNvSpPr>
          <p:nvPr/>
        </p:nvSpPr>
        <p:spPr bwMode="auto">
          <a:xfrm>
            <a:off x="2001111" y="802041"/>
            <a:ext cx="8193808" cy="6058395"/>
          </a:xfrm>
          <a:custGeom>
            <a:avLst/>
            <a:gdLst>
              <a:gd name="T0" fmla="*/ 0 w 6101"/>
              <a:gd name="T1" fmla="*/ 3052 h 4511"/>
              <a:gd name="T2" fmla="*/ 1456 w 6101"/>
              <a:gd name="T3" fmla="*/ 4511 h 4511"/>
              <a:gd name="T4" fmla="*/ 4643 w 6101"/>
              <a:gd name="T5" fmla="*/ 4511 h 4511"/>
              <a:gd name="T6" fmla="*/ 6101 w 6101"/>
              <a:gd name="T7" fmla="*/ 3052 h 4511"/>
              <a:gd name="T8" fmla="*/ 3049 w 6101"/>
              <a:gd name="T9" fmla="*/ 0 h 4511"/>
              <a:gd name="T10" fmla="*/ 0 w 6101"/>
              <a:gd name="T11" fmla="*/ 3052 h 4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1" h="4511">
                <a:moveTo>
                  <a:pt x="0" y="3052"/>
                </a:moveTo>
                <a:lnTo>
                  <a:pt x="1456" y="4511"/>
                </a:lnTo>
                <a:lnTo>
                  <a:pt x="4643" y="4511"/>
                </a:lnTo>
                <a:lnTo>
                  <a:pt x="6101" y="3052"/>
                </a:lnTo>
                <a:lnTo>
                  <a:pt x="3049" y="0"/>
                </a:lnTo>
                <a:lnTo>
                  <a:pt x="0" y="3052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Freeform 278"/>
          <p:cNvSpPr>
            <a:spLocks/>
          </p:cNvSpPr>
          <p:nvPr/>
        </p:nvSpPr>
        <p:spPr bwMode="auto">
          <a:xfrm>
            <a:off x="2001111" y="-2434"/>
            <a:ext cx="8193808" cy="6862868"/>
          </a:xfrm>
          <a:custGeom>
            <a:avLst/>
            <a:gdLst>
              <a:gd name="T0" fmla="*/ 0 w 6101"/>
              <a:gd name="T1" fmla="*/ 2730 h 5110"/>
              <a:gd name="T2" fmla="*/ 2378 w 6101"/>
              <a:gd name="T3" fmla="*/ 5110 h 5110"/>
              <a:gd name="T4" fmla="*/ 3723 w 6101"/>
              <a:gd name="T5" fmla="*/ 5110 h 5110"/>
              <a:gd name="T6" fmla="*/ 6101 w 6101"/>
              <a:gd name="T7" fmla="*/ 2730 h 5110"/>
              <a:gd name="T8" fmla="*/ 3371 w 6101"/>
              <a:gd name="T9" fmla="*/ 0 h 5110"/>
              <a:gd name="T10" fmla="*/ 2730 w 6101"/>
              <a:gd name="T11" fmla="*/ 0 h 5110"/>
              <a:gd name="T12" fmla="*/ 0 w 6101"/>
              <a:gd name="T13" fmla="*/ 273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1" h="5110">
                <a:moveTo>
                  <a:pt x="0" y="2730"/>
                </a:moveTo>
                <a:lnTo>
                  <a:pt x="2378" y="5110"/>
                </a:lnTo>
                <a:lnTo>
                  <a:pt x="3723" y="5110"/>
                </a:lnTo>
                <a:lnTo>
                  <a:pt x="6101" y="2730"/>
                </a:lnTo>
                <a:lnTo>
                  <a:pt x="3371" y="0"/>
                </a:lnTo>
                <a:lnTo>
                  <a:pt x="2730" y="0"/>
                </a:lnTo>
                <a:lnTo>
                  <a:pt x="0" y="273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279"/>
          <p:cNvSpPr>
            <a:spLocks/>
          </p:cNvSpPr>
          <p:nvPr/>
        </p:nvSpPr>
        <p:spPr bwMode="auto">
          <a:xfrm>
            <a:off x="584218" y="1341936"/>
            <a:ext cx="11027596" cy="5518498"/>
          </a:xfrm>
          <a:custGeom>
            <a:avLst/>
            <a:gdLst>
              <a:gd name="T0" fmla="*/ 4104 w 8211"/>
              <a:gd name="T1" fmla="*/ 0 h 4109"/>
              <a:gd name="T2" fmla="*/ 0 w 8211"/>
              <a:gd name="T3" fmla="*/ 4109 h 4109"/>
              <a:gd name="T4" fmla="*/ 528 w 8211"/>
              <a:gd name="T5" fmla="*/ 4109 h 4109"/>
              <a:gd name="T6" fmla="*/ 4104 w 8211"/>
              <a:gd name="T7" fmla="*/ 528 h 4109"/>
              <a:gd name="T8" fmla="*/ 7684 w 8211"/>
              <a:gd name="T9" fmla="*/ 4109 h 4109"/>
              <a:gd name="T10" fmla="*/ 8211 w 8211"/>
              <a:gd name="T11" fmla="*/ 4109 h 4109"/>
              <a:gd name="T12" fmla="*/ 4104 w 8211"/>
              <a:gd name="T13" fmla="*/ 0 h 4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1" h="4109">
                <a:moveTo>
                  <a:pt x="4104" y="0"/>
                </a:moveTo>
                <a:lnTo>
                  <a:pt x="0" y="4109"/>
                </a:lnTo>
                <a:lnTo>
                  <a:pt x="528" y="4109"/>
                </a:lnTo>
                <a:lnTo>
                  <a:pt x="4104" y="528"/>
                </a:lnTo>
                <a:lnTo>
                  <a:pt x="7684" y="4109"/>
                </a:lnTo>
                <a:lnTo>
                  <a:pt x="8211" y="4109"/>
                </a:lnTo>
                <a:lnTo>
                  <a:pt x="4104" y="0"/>
                </a:lnTo>
                <a:close/>
              </a:path>
            </a:pathLst>
          </a:custGeom>
          <a:solidFill>
            <a:srgbClr val="0C182A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280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7931 w 8775"/>
              <a:gd name="T1" fmla="*/ 0 h 4389"/>
              <a:gd name="T2" fmla="*/ 4387 w 8775"/>
              <a:gd name="T3" fmla="*/ 3544 h 4389"/>
              <a:gd name="T4" fmla="*/ 846 w 8775"/>
              <a:gd name="T5" fmla="*/ 0 h 4389"/>
              <a:gd name="T6" fmla="*/ 0 w 8775"/>
              <a:gd name="T7" fmla="*/ 0 h 4389"/>
              <a:gd name="T8" fmla="*/ 4387 w 8775"/>
              <a:gd name="T9" fmla="*/ 4389 h 4389"/>
              <a:gd name="T10" fmla="*/ 8775 w 8775"/>
              <a:gd name="T11" fmla="*/ 0 h 4389"/>
              <a:gd name="T12" fmla="*/ 7931 w 8775"/>
              <a:gd name="T13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5" h="4389">
                <a:moveTo>
                  <a:pt x="7931" y="0"/>
                </a:moveTo>
                <a:lnTo>
                  <a:pt x="4387" y="3544"/>
                </a:lnTo>
                <a:lnTo>
                  <a:pt x="846" y="0"/>
                </a:lnTo>
                <a:lnTo>
                  <a:pt x="0" y="0"/>
                </a:lnTo>
                <a:lnTo>
                  <a:pt x="4387" y="4389"/>
                </a:lnTo>
                <a:lnTo>
                  <a:pt x="8775" y="0"/>
                </a:lnTo>
                <a:lnTo>
                  <a:pt x="7931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Freeform 281"/>
          <p:cNvSpPr>
            <a:spLocks/>
          </p:cNvSpPr>
          <p:nvPr/>
        </p:nvSpPr>
        <p:spPr bwMode="auto">
          <a:xfrm>
            <a:off x="397536" y="-2434"/>
            <a:ext cx="11400957" cy="6862868"/>
          </a:xfrm>
          <a:custGeom>
            <a:avLst/>
            <a:gdLst>
              <a:gd name="T0" fmla="*/ 0 w 8489"/>
              <a:gd name="T1" fmla="*/ 3379 h 5110"/>
              <a:gd name="T2" fmla="*/ 1730 w 8489"/>
              <a:gd name="T3" fmla="*/ 5110 h 5110"/>
              <a:gd name="T4" fmla="*/ 6759 w 8489"/>
              <a:gd name="T5" fmla="*/ 5110 h 5110"/>
              <a:gd name="T6" fmla="*/ 8489 w 8489"/>
              <a:gd name="T7" fmla="*/ 3379 h 5110"/>
              <a:gd name="T8" fmla="*/ 5113 w 8489"/>
              <a:gd name="T9" fmla="*/ 0 h 5110"/>
              <a:gd name="T10" fmla="*/ 3376 w 8489"/>
              <a:gd name="T11" fmla="*/ 0 h 5110"/>
              <a:gd name="T12" fmla="*/ 0 w 8489"/>
              <a:gd name="T13" fmla="*/ 3379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9" h="5110">
                <a:moveTo>
                  <a:pt x="0" y="3379"/>
                </a:moveTo>
                <a:lnTo>
                  <a:pt x="1730" y="5110"/>
                </a:lnTo>
                <a:lnTo>
                  <a:pt x="6759" y="5110"/>
                </a:lnTo>
                <a:lnTo>
                  <a:pt x="8489" y="3379"/>
                </a:lnTo>
                <a:lnTo>
                  <a:pt x="5113" y="0"/>
                </a:lnTo>
                <a:lnTo>
                  <a:pt x="3376" y="0"/>
                </a:lnTo>
                <a:lnTo>
                  <a:pt x="0" y="3379"/>
                </a:lnTo>
                <a:close/>
              </a:path>
            </a:pathLst>
          </a:custGeom>
          <a:solidFill>
            <a:srgbClr val="12233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5" name="Freeform 282"/>
          <p:cNvSpPr>
            <a:spLocks/>
          </p:cNvSpPr>
          <p:nvPr/>
        </p:nvSpPr>
        <p:spPr bwMode="auto">
          <a:xfrm>
            <a:off x="0" y="-2434"/>
            <a:ext cx="12192000" cy="6862868"/>
          </a:xfrm>
          <a:custGeom>
            <a:avLst/>
            <a:gdLst>
              <a:gd name="T0" fmla="*/ 4861 w 9078"/>
              <a:gd name="T1" fmla="*/ 0 h 5110"/>
              <a:gd name="T2" fmla="*/ 4220 w 9078"/>
              <a:gd name="T3" fmla="*/ 0 h 5110"/>
              <a:gd name="T4" fmla="*/ 0 w 9078"/>
              <a:gd name="T5" fmla="*/ 4221 h 5110"/>
              <a:gd name="T6" fmla="*/ 0 w 9078"/>
              <a:gd name="T7" fmla="*/ 5110 h 5110"/>
              <a:gd name="T8" fmla="*/ 766 w 9078"/>
              <a:gd name="T9" fmla="*/ 5110 h 5110"/>
              <a:gd name="T10" fmla="*/ 4539 w 9078"/>
              <a:gd name="T11" fmla="*/ 1332 h 5110"/>
              <a:gd name="T12" fmla="*/ 8315 w 9078"/>
              <a:gd name="T13" fmla="*/ 5110 h 5110"/>
              <a:gd name="T14" fmla="*/ 9078 w 9078"/>
              <a:gd name="T15" fmla="*/ 5110 h 5110"/>
              <a:gd name="T16" fmla="*/ 9078 w 9078"/>
              <a:gd name="T17" fmla="*/ 4221 h 5110"/>
              <a:gd name="T18" fmla="*/ 4861 w 9078"/>
              <a:gd name="T19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78" h="5110">
                <a:moveTo>
                  <a:pt x="4861" y="0"/>
                </a:moveTo>
                <a:lnTo>
                  <a:pt x="4220" y="0"/>
                </a:lnTo>
                <a:lnTo>
                  <a:pt x="0" y="4221"/>
                </a:lnTo>
                <a:lnTo>
                  <a:pt x="0" y="5110"/>
                </a:lnTo>
                <a:lnTo>
                  <a:pt x="766" y="5110"/>
                </a:lnTo>
                <a:lnTo>
                  <a:pt x="4539" y="1332"/>
                </a:lnTo>
                <a:lnTo>
                  <a:pt x="8315" y="5110"/>
                </a:lnTo>
                <a:lnTo>
                  <a:pt x="9078" y="5110"/>
                </a:lnTo>
                <a:lnTo>
                  <a:pt x="9078" y="4221"/>
                </a:lnTo>
                <a:lnTo>
                  <a:pt x="4861" y="0"/>
                </a:lnTo>
                <a:close/>
              </a:path>
            </a:pathLst>
          </a:custGeom>
          <a:solidFill>
            <a:srgbClr val="0C182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6733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261078" y="2528412"/>
            <a:ext cx="1765436" cy="3132000"/>
          </a:xfrm>
          <a:noFill/>
          <a:ln>
            <a:noFill/>
          </a:ln>
          <a:scene3d>
            <a:camera prst="perspectiveContrastingRightFacing" fov="5340000">
              <a:rot lat="0" lon="1968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7"/>
          <p:cNvSpPr>
            <a:spLocks noGrp="1" noChangeAspect="1"/>
          </p:cNvSpPr>
          <p:nvPr>
            <p:ph type="pic" sz="quarter" idx="16"/>
          </p:nvPr>
        </p:nvSpPr>
        <p:spPr>
          <a:xfrm>
            <a:off x="6262808" y="2588735"/>
            <a:ext cx="1620000" cy="2873982"/>
          </a:xfrm>
          <a:noFill/>
          <a:ln>
            <a:noFill/>
          </a:ln>
          <a:scene3d>
            <a:camera prst="perspectiveContrastingRightFacing" fov="5400000">
              <a:rot lat="0" lon="192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1666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Mock Up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" name="Picture Placeholder 7"/>
          <p:cNvSpPr>
            <a:spLocks noGrp="1" noChangeAspect="1"/>
          </p:cNvSpPr>
          <p:nvPr>
            <p:ph type="pic" sz="quarter" idx="15"/>
          </p:nvPr>
        </p:nvSpPr>
        <p:spPr>
          <a:xfrm rot="18000000">
            <a:off x="1754070" y="594248"/>
            <a:ext cx="1461053" cy="2592000"/>
          </a:xfrm>
          <a:noFill/>
          <a:ln>
            <a:noFill/>
          </a:ln>
          <a:scene3d>
            <a:camera prst="perspectiveContrastingRightFacing" fov="6000000">
              <a:rot lat="0" lon="1968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7"/>
          <p:cNvSpPr>
            <a:spLocks noGrp="1" noChangeAspect="1"/>
          </p:cNvSpPr>
          <p:nvPr>
            <p:ph type="pic" sz="quarter" idx="16"/>
          </p:nvPr>
        </p:nvSpPr>
        <p:spPr>
          <a:xfrm rot="3600000">
            <a:off x="9056384" y="3495868"/>
            <a:ext cx="1345385" cy="2386800"/>
          </a:xfrm>
          <a:noFill/>
          <a:ln>
            <a:noFill/>
          </a:ln>
          <a:scene3d>
            <a:camera prst="perspectiveContrastingRightFacing" fov="6000000">
              <a:rot lat="0" lon="192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753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d Mock 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38949" y="2696304"/>
            <a:ext cx="3121200" cy="416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51860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 Mock 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09200" y="2361600"/>
            <a:ext cx="4633200" cy="26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76557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 Mock 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44000" y="2199692"/>
            <a:ext cx="4204800" cy="2365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5630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 Mock 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68391" y="2151999"/>
            <a:ext cx="4017600" cy="25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8" name="Freeform 2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39949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9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55687" y="1709740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55687" y="3266713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93848" y="1709740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93848" y="3266713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332009" y="1709740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332009" y="3266713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970169" y="1709740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970169" y="3266713"/>
            <a:ext cx="2166144" cy="1319577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6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7" name="Freeform 6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30382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0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72540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7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9" y="2022111"/>
            <a:ext cx="3003567" cy="1575777"/>
          </a:xfrm>
          <a:custGeom>
            <a:avLst/>
            <a:gdLst>
              <a:gd name="connsiteX0" fmla="*/ 964404 w 3003567"/>
              <a:gd name="connsiteY0" fmla="*/ 0 h 1575777"/>
              <a:gd name="connsiteX1" fmla="*/ 3003567 w 3003567"/>
              <a:gd name="connsiteY1" fmla="*/ 0 h 1575777"/>
              <a:gd name="connsiteX2" fmla="*/ 2039163 w 3003567"/>
              <a:gd name="connsiteY2" fmla="*/ 1575777 h 1575777"/>
              <a:gd name="connsiteX3" fmla="*/ 0 w 3003567"/>
              <a:gd name="connsiteY3" fmla="*/ 1575777 h 15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3567" h="1575777">
                <a:moveTo>
                  <a:pt x="964404" y="0"/>
                </a:moveTo>
                <a:lnTo>
                  <a:pt x="3003567" y="0"/>
                </a:lnTo>
                <a:lnTo>
                  <a:pt x="2039163" y="1575777"/>
                </a:lnTo>
                <a:lnTo>
                  <a:pt x="0" y="157577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3094851" y="3597888"/>
            <a:ext cx="3001968" cy="1577277"/>
          </a:xfrm>
          <a:custGeom>
            <a:avLst/>
            <a:gdLst>
              <a:gd name="connsiteX0" fmla="*/ 0 w 3001968"/>
              <a:gd name="connsiteY0" fmla="*/ 0 h 1577277"/>
              <a:gd name="connsiteX1" fmla="*/ 2037564 w 3001968"/>
              <a:gd name="connsiteY1" fmla="*/ 0 h 1577277"/>
              <a:gd name="connsiteX2" fmla="*/ 3001968 w 3001968"/>
              <a:gd name="connsiteY2" fmla="*/ 1577277 h 1577277"/>
              <a:gd name="connsiteX3" fmla="*/ 964404 w 3001968"/>
              <a:gd name="connsiteY3" fmla="*/ 1577277 h 15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68" h="1577277">
                <a:moveTo>
                  <a:pt x="0" y="0"/>
                </a:moveTo>
                <a:lnTo>
                  <a:pt x="2037564" y="0"/>
                </a:lnTo>
                <a:lnTo>
                  <a:pt x="3001968" y="1577277"/>
                </a:lnTo>
                <a:lnTo>
                  <a:pt x="964404" y="157727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6096819" y="2022111"/>
            <a:ext cx="3000368" cy="1575777"/>
          </a:xfrm>
          <a:custGeom>
            <a:avLst/>
            <a:gdLst>
              <a:gd name="connsiteX0" fmla="*/ 0 w 3000368"/>
              <a:gd name="connsiteY0" fmla="*/ 0 h 1575777"/>
              <a:gd name="connsiteX1" fmla="*/ 2039163 w 3000368"/>
              <a:gd name="connsiteY1" fmla="*/ 0 h 1575777"/>
              <a:gd name="connsiteX2" fmla="*/ 3000368 w 3000368"/>
              <a:gd name="connsiteY2" fmla="*/ 1575777 h 1575777"/>
              <a:gd name="connsiteX3" fmla="*/ 961205 w 3000368"/>
              <a:gd name="connsiteY3" fmla="*/ 1575777 h 15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68" h="1575777">
                <a:moveTo>
                  <a:pt x="0" y="0"/>
                </a:moveTo>
                <a:lnTo>
                  <a:pt x="2039163" y="0"/>
                </a:lnTo>
                <a:lnTo>
                  <a:pt x="3000368" y="1575777"/>
                </a:lnTo>
                <a:lnTo>
                  <a:pt x="961205" y="157577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8135982" y="3597888"/>
            <a:ext cx="2998769" cy="1577277"/>
          </a:xfrm>
          <a:custGeom>
            <a:avLst/>
            <a:gdLst>
              <a:gd name="connsiteX0" fmla="*/ 961205 w 2998769"/>
              <a:gd name="connsiteY0" fmla="*/ 0 h 1577277"/>
              <a:gd name="connsiteX1" fmla="*/ 2998769 w 2998769"/>
              <a:gd name="connsiteY1" fmla="*/ 0 h 1577277"/>
              <a:gd name="connsiteX2" fmla="*/ 2039163 w 2998769"/>
              <a:gd name="connsiteY2" fmla="*/ 1577277 h 1577277"/>
              <a:gd name="connsiteX3" fmla="*/ 0 w 2998769"/>
              <a:gd name="connsiteY3" fmla="*/ 1577277 h 15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8769" h="1577277">
                <a:moveTo>
                  <a:pt x="961205" y="0"/>
                </a:moveTo>
                <a:lnTo>
                  <a:pt x="2998769" y="0"/>
                </a:lnTo>
                <a:lnTo>
                  <a:pt x="2039163" y="1577277"/>
                </a:lnTo>
                <a:lnTo>
                  <a:pt x="0" y="157727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1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12" name="Freeform 11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4651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4012323"/>
            <a:ext cx="10080625" cy="6267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0" y="16236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0" y="1883765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047600" y="-300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047600" y="1883765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095200" y="-300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095200" y="1883765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9"/>
          <p:cNvSpPr>
            <a:spLocks noGrp="1"/>
          </p:cNvSpPr>
          <p:nvPr>
            <p:ph type="pic" sz="quarter" idx="20"/>
          </p:nvPr>
        </p:nvSpPr>
        <p:spPr>
          <a:xfrm>
            <a:off x="9142800" y="-300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0"/>
          <p:cNvSpPr>
            <a:spLocks noGrp="1"/>
          </p:cNvSpPr>
          <p:nvPr>
            <p:ph type="pic" sz="quarter" idx="21"/>
          </p:nvPr>
        </p:nvSpPr>
        <p:spPr>
          <a:xfrm>
            <a:off x="9142800" y="1883765"/>
            <a:ext cx="3049200" cy="1884063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4679936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9219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8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5031758" y="1702939"/>
            <a:ext cx="2128487" cy="1501200"/>
          </a:xfrm>
          <a:custGeom>
            <a:avLst/>
            <a:gdLst>
              <a:gd name="connsiteX0" fmla="*/ 436956 w 2128487"/>
              <a:gd name="connsiteY0" fmla="*/ 0 h 1501200"/>
              <a:gd name="connsiteX1" fmla="*/ 1696892 w 2128487"/>
              <a:gd name="connsiteY1" fmla="*/ 0 h 1501200"/>
              <a:gd name="connsiteX2" fmla="*/ 2128487 w 2128487"/>
              <a:gd name="connsiteY2" fmla="*/ 749260 h 1501200"/>
              <a:gd name="connsiteX3" fmla="*/ 2128487 w 2128487"/>
              <a:gd name="connsiteY3" fmla="*/ 751940 h 1501200"/>
              <a:gd name="connsiteX4" fmla="*/ 1696892 w 2128487"/>
              <a:gd name="connsiteY4" fmla="*/ 1501200 h 1501200"/>
              <a:gd name="connsiteX5" fmla="*/ 436956 w 2128487"/>
              <a:gd name="connsiteY5" fmla="*/ 1498519 h 1501200"/>
              <a:gd name="connsiteX6" fmla="*/ 0 w 2128487"/>
              <a:gd name="connsiteY6" fmla="*/ 751940 h 1501200"/>
              <a:gd name="connsiteX7" fmla="*/ 6702 w 2128487"/>
              <a:gd name="connsiteY7" fmla="*/ 742558 h 15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8487" h="1501200">
                <a:moveTo>
                  <a:pt x="436956" y="0"/>
                </a:moveTo>
                <a:lnTo>
                  <a:pt x="1696892" y="0"/>
                </a:lnTo>
                <a:lnTo>
                  <a:pt x="2128487" y="749260"/>
                </a:lnTo>
                <a:lnTo>
                  <a:pt x="2128487" y="751940"/>
                </a:lnTo>
                <a:lnTo>
                  <a:pt x="1696892" y="1501200"/>
                </a:lnTo>
                <a:lnTo>
                  <a:pt x="436956" y="1498519"/>
                </a:lnTo>
                <a:lnTo>
                  <a:pt x="0" y="751940"/>
                </a:lnTo>
                <a:lnTo>
                  <a:pt x="6702" y="74255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3405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55687" y="198914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55687" y="345562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575843" y="198914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575843" y="345562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096001" y="198914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096001" y="345562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616157" y="198914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616157" y="345562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38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9" name="Freeform 38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6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6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2935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1055689" y="1989138"/>
            <a:ext cx="3095625" cy="2952750"/>
          </a:xfrm>
          <a:custGeom>
            <a:avLst/>
            <a:gdLst>
              <a:gd name="connsiteX0" fmla="*/ 0 w 3095625"/>
              <a:gd name="connsiteY0" fmla="*/ 0 h 2952750"/>
              <a:gd name="connsiteX1" fmla="*/ 3095625 w 3095625"/>
              <a:gd name="connsiteY1" fmla="*/ 0 h 2952750"/>
              <a:gd name="connsiteX2" fmla="*/ 3095625 w 3095625"/>
              <a:gd name="connsiteY2" fmla="*/ 2952750 h 2952750"/>
              <a:gd name="connsiteX3" fmla="*/ 0 w 3095625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2952750">
                <a:moveTo>
                  <a:pt x="0" y="0"/>
                </a:moveTo>
                <a:lnTo>
                  <a:pt x="3095625" y="0"/>
                </a:lnTo>
                <a:lnTo>
                  <a:pt x="3095625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548189" y="1989138"/>
            <a:ext cx="3095625" cy="2952750"/>
          </a:xfrm>
          <a:custGeom>
            <a:avLst/>
            <a:gdLst>
              <a:gd name="connsiteX0" fmla="*/ 0 w 3095625"/>
              <a:gd name="connsiteY0" fmla="*/ 0 h 2952750"/>
              <a:gd name="connsiteX1" fmla="*/ 3095625 w 3095625"/>
              <a:gd name="connsiteY1" fmla="*/ 0 h 2952750"/>
              <a:gd name="connsiteX2" fmla="*/ 3095625 w 3095625"/>
              <a:gd name="connsiteY2" fmla="*/ 2952750 h 2952750"/>
              <a:gd name="connsiteX3" fmla="*/ 0 w 3095625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2952750">
                <a:moveTo>
                  <a:pt x="0" y="0"/>
                </a:moveTo>
                <a:lnTo>
                  <a:pt x="3095625" y="0"/>
                </a:lnTo>
                <a:lnTo>
                  <a:pt x="3095625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8040690" y="1989138"/>
            <a:ext cx="3095625" cy="2952750"/>
          </a:xfrm>
          <a:custGeom>
            <a:avLst/>
            <a:gdLst>
              <a:gd name="connsiteX0" fmla="*/ 0 w 3095625"/>
              <a:gd name="connsiteY0" fmla="*/ 0 h 2952750"/>
              <a:gd name="connsiteX1" fmla="*/ 3095625 w 3095625"/>
              <a:gd name="connsiteY1" fmla="*/ 0 h 2952750"/>
              <a:gd name="connsiteX2" fmla="*/ 3095625 w 3095625"/>
              <a:gd name="connsiteY2" fmla="*/ 2952750 h 2952750"/>
              <a:gd name="connsiteX3" fmla="*/ 0 w 3095625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2952750">
                <a:moveTo>
                  <a:pt x="0" y="0"/>
                </a:moveTo>
                <a:lnTo>
                  <a:pt x="3095625" y="0"/>
                </a:lnTo>
                <a:lnTo>
                  <a:pt x="3095625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5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6" name="Freeform 35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6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9313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8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5" y="1989140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9" y="1989140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6" y="3465515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9" y="3465515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35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6" name="Freeform 35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0024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4"/>
          </p:nvPr>
        </p:nvSpPr>
        <p:spPr>
          <a:xfrm>
            <a:off x="1055688" y="1989138"/>
            <a:ext cx="3492501" cy="4032250"/>
          </a:xfrm>
          <a:custGeom>
            <a:avLst/>
            <a:gdLst>
              <a:gd name="connsiteX0" fmla="*/ 0 w 3492501"/>
              <a:gd name="connsiteY0" fmla="*/ 0 h 4032250"/>
              <a:gd name="connsiteX1" fmla="*/ 3492501 w 3492501"/>
              <a:gd name="connsiteY1" fmla="*/ 0 h 4032250"/>
              <a:gd name="connsiteX2" fmla="*/ 3492501 w 3492501"/>
              <a:gd name="connsiteY2" fmla="*/ 4032250 h 4032250"/>
              <a:gd name="connsiteX3" fmla="*/ 0 w 3492501"/>
              <a:gd name="connsiteY3" fmla="*/ 4032250 h 403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1" h="4032250">
                <a:moveTo>
                  <a:pt x="0" y="0"/>
                </a:moveTo>
                <a:lnTo>
                  <a:pt x="3492501" y="0"/>
                </a:lnTo>
                <a:lnTo>
                  <a:pt x="3492501" y="4032250"/>
                </a:lnTo>
                <a:lnTo>
                  <a:pt x="0" y="40322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5"/>
          </p:nvPr>
        </p:nvSpPr>
        <p:spPr>
          <a:xfrm>
            <a:off x="4737498" y="1989138"/>
            <a:ext cx="4139671" cy="1919288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7"/>
          </p:nvPr>
        </p:nvSpPr>
        <p:spPr>
          <a:xfrm>
            <a:off x="9066479" y="1989138"/>
            <a:ext cx="2069835" cy="1919288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8"/>
          </p:nvPr>
        </p:nvSpPr>
        <p:spPr>
          <a:xfrm>
            <a:off x="4737499" y="4102100"/>
            <a:ext cx="2069835" cy="1919288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20"/>
          </p:nvPr>
        </p:nvSpPr>
        <p:spPr>
          <a:xfrm>
            <a:off x="6996682" y="4102100"/>
            <a:ext cx="4139593" cy="1919288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5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6" name="Freeform 35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60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3749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4703031" y="1989140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4703031" y="4111627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899072" y="1989140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6899072" y="4111627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9095113" y="1989140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9095113" y="4111627"/>
            <a:ext cx="2041200" cy="1909763"/>
          </a:xfrm>
          <a:custGeom>
            <a:avLst/>
            <a:gdLst>
              <a:gd name="connsiteX0" fmla="*/ 0 w 2196041"/>
              <a:gd name="connsiteY0" fmla="*/ 0 h 2016125"/>
              <a:gd name="connsiteX1" fmla="*/ 2196041 w 2196041"/>
              <a:gd name="connsiteY1" fmla="*/ 0 h 2016125"/>
              <a:gd name="connsiteX2" fmla="*/ 2196041 w 2196041"/>
              <a:gd name="connsiteY2" fmla="*/ 2016125 h 2016125"/>
              <a:gd name="connsiteX3" fmla="*/ 0 w 2196041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041" h="2016125">
                <a:moveTo>
                  <a:pt x="0" y="0"/>
                </a:moveTo>
                <a:lnTo>
                  <a:pt x="2196041" y="0"/>
                </a:lnTo>
                <a:lnTo>
                  <a:pt x="2196041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7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8" name="Freeform 37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7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9134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15"/>
          </p:nvPr>
        </p:nvSpPr>
        <p:spPr>
          <a:xfrm>
            <a:off x="3161461" y="2022108"/>
            <a:ext cx="2914963" cy="2702292"/>
          </a:xfrm>
          <a:custGeom>
            <a:avLst/>
            <a:gdLst>
              <a:gd name="connsiteX0" fmla="*/ 826533 w 2914962"/>
              <a:gd name="connsiteY0" fmla="*/ 0 h 2702292"/>
              <a:gd name="connsiteX1" fmla="*/ 1168689 w 2914962"/>
              <a:gd name="connsiteY1" fmla="*/ 0 h 2702292"/>
              <a:gd name="connsiteX2" fmla="*/ 2574176 w 2914962"/>
              <a:gd name="connsiteY2" fmla="*/ 0 h 2702292"/>
              <a:gd name="connsiteX3" fmla="*/ 2914962 w 2914962"/>
              <a:gd name="connsiteY3" fmla="*/ 0 h 2702292"/>
              <a:gd name="connsiteX4" fmla="*/ 2088430 w 2914962"/>
              <a:gd name="connsiteY4" fmla="*/ 1350503 h 2702292"/>
              <a:gd name="connsiteX5" fmla="*/ 2914962 w 2914962"/>
              <a:gd name="connsiteY5" fmla="*/ 2702292 h 2702292"/>
              <a:gd name="connsiteX6" fmla="*/ 2574176 w 2914962"/>
              <a:gd name="connsiteY6" fmla="*/ 2702292 h 2702292"/>
              <a:gd name="connsiteX7" fmla="*/ 1168689 w 2914962"/>
              <a:gd name="connsiteY7" fmla="*/ 2702292 h 2702292"/>
              <a:gd name="connsiteX8" fmla="*/ 826533 w 2914962"/>
              <a:gd name="connsiteY8" fmla="*/ 2702292 h 2702292"/>
              <a:gd name="connsiteX9" fmla="*/ 0 w 2914962"/>
              <a:gd name="connsiteY9" fmla="*/ 1350503 h 27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4962" h="2702292">
                <a:moveTo>
                  <a:pt x="826533" y="0"/>
                </a:moveTo>
                <a:lnTo>
                  <a:pt x="1168689" y="0"/>
                </a:lnTo>
                <a:lnTo>
                  <a:pt x="2574176" y="0"/>
                </a:lnTo>
                <a:lnTo>
                  <a:pt x="2914962" y="0"/>
                </a:lnTo>
                <a:lnTo>
                  <a:pt x="2088430" y="1350503"/>
                </a:lnTo>
                <a:lnTo>
                  <a:pt x="2914962" y="2702292"/>
                </a:lnTo>
                <a:lnTo>
                  <a:pt x="2574176" y="2702292"/>
                </a:lnTo>
                <a:lnTo>
                  <a:pt x="1168689" y="2702292"/>
                </a:lnTo>
                <a:lnTo>
                  <a:pt x="826533" y="2702292"/>
                </a:lnTo>
                <a:lnTo>
                  <a:pt x="0" y="13505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8"/>
          </p:nvPr>
        </p:nvSpPr>
        <p:spPr>
          <a:xfrm>
            <a:off x="1070724" y="2022108"/>
            <a:ext cx="2914963" cy="2702292"/>
          </a:xfrm>
          <a:custGeom>
            <a:avLst/>
            <a:gdLst>
              <a:gd name="connsiteX0" fmla="*/ 826533 w 2914962"/>
              <a:gd name="connsiteY0" fmla="*/ 0 h 2702292"/>
              <a:gd name="connsiteX1" fmla="*/ 1168689 w 2914962"/>
              <a:gd name="connsiteY1" fmla="*/ 0 h 2702292"/>
              <a:gd name="connsiteX2" fmla="*/ 2574176 w 2914962"/>
              <a:gd name="connsiteY2" fmla="*/ 0 h 2702292"/>
              <a:gd name="connsiteX3" fmla="*/ 2914962 w 2914962"/>
              <a:gd name="connsiteY3" fmla="*/ 0 h 2702292"/>
              <a:gd name="connsiteX4" fmla="*/ 2088430 w 2914962"/>
              <a:gd name="connsiteY4" fmla="*/ 1350503 h 2702292"/>
              <a:gd name="connsiteX5" fmla="*/ 2914962 w 2914962"/>
              <a:gd name="connsiteY5" fmla="*/ 2702292 h 2702292"/>
              <a:gd name="connsiteX6" fmla="*/ 2574176 w 2914962"/>
              <a:gd name="connsiteY6" fmla="*/ 2702292 h 2702292"/>
              <a:gd name="connsiteX7" fmla="*/ 1168689 w 2914962"/>
              <a:gd name="connsiteY7" fmla="*/ 2702292 h 2702292"/>
              <a:gd name="connsiteX8" fmla="*/ 826533 w 2914962"/>
              <a:gd name="connsiteY8" fmla="*/ 2702292 h 2702292"/>
              <a:gd name="connsiteX9" fmla="*/ 0 w 2914962"/>
              <a:gd name="connsiteY9" fmla="*/ 1350503 h 27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4962" h="2702292">
                <a:moveTo>
                  <a:pt x="826533" y="0"/>
                </a:moveTo>
                <a:lnTo>
                  <a:pt x="1168689" y="0"/>
                </a:lnTo>
                <a:lnTo>
                  <a:pt x="2574176" y="0"/>
                </a:lnTo>
                <a:lnTo>
                  <a:pt x="2914962" y="0"/>
                </a:lnTo>
                <a:lnTo>
                  <a:pt x="2088430" y="1350503"/>
                </a:lnTo>
                <a:lnTo>
                  <a:pt x="2914962" y="2702292"/>
                </a:lnTo>
                <a:lnTo>
                  <a:pt x="2574176" y="2702292"/>
                </a:lnTo>
                <a:lnTo>
                  <a:pt x="1168689" y="2702292"/>
                </a:lnTo>
                <a:lnTo>
                  <a:pt x="826533" y="2702292"/>
                </a:lnTo>
                <a:lnTo>
                  <a:pt x="0" y="13505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68"/>
          <p:cNvSpPr>
            <a:spLocks noGrp="1"/>
          </p:cNvSpPr>
          <p:nvPr>
            <p:ph type="pic" sz="quarter" idx="21"/>
          </p:nvPr>
        </p:nvSpPr>
        <p:spPr>
          <a:xfrm>
            <a:off x="6110816" y="2022108"/>
            <a:ext cx="2914963" cy="2702292"/>
          </a:xfrm>
          <a:custGeom>
            <a:avLst/>
            <a:gdLst>
              <a:gd name="connsiteX0" fmla="*/ 0 w 2914962"/>
              <a:gd name="connsiteY0" fmla="*/ 0 h 2702292"/>
              <a:gd name="connsiteX1" fmla="*/ 340786 w 2914962"/>
              <a:gd name="connsiteY1" fmla="*/ 0 h 2702292"/>
              <a:gd name="connsiteX2" fmla="*/ 1746273 w 2914962"/>
              <a:gd name="connsiteY2" fmla="*/ 0 h 2702292"/>
              <a:gd name="connsiteX3" fmla="*/ 2088429 w 2914962"/>
              <a:gd name="connsiteY3" fmla="*/ 0 h 2702292"/>
              <a:gd name="connsiteX4" fmla="*/ 2914962 w 2914962"/>
              <a:gd name="connsiteY4" fmla="*/ 1350503 h 2702292"/>
              <a:gd name="connsiteX5" fmla="*/ 2088429 w 2914962"/>
              <a:gd name="connsiteY5" fmla="*/ 2702292 h 2702292"/>
              <a:gd name="connsiteX6" fmla="*/ 1746273 w 2914962"/>
              <a:gd name="connsiteY6" fmla="*/ 2702292 h 2702292"/>
              <a:gd name="connsiteX7" fmla="*/ 340786 w 2914962"/>
              <a:gd name="connsiteY7" fmla="*/ 2702292 h 2702292"/>
              <a:gd name="connsiteX8" fmla="*/ 0 w 2914962"/>
              <a:gd name="connsiteY8" fmla="*/ 2702292 h 2702292"/>
              <a:gd name="connsiteX9" fmla="*/ 826532 w 2914962"/>
              <a:gd name="connsiteY9" fmla="*/ 1350503 h 27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4962" h="2702292">
                <a:moveTo>
                  <a:pt x="0" y="0"/>
                </a:moveTo>
                <a:lnTo>
                  <a:pt x="340786" y="0"/>
                </a:lnTo>
                <a:lnTo>
                  <a:pt x="1746273" y="0"/>
                </a:lnTo>
                <a:lnTo>
                  <a:pt x="2088429" y="0"/>
                </a:lnTo>
                <a:lnTo>
                  <a:pt x="2914962" y="1350503"/>
                </a:lnTo>
                <a:lnTo>
                  <a:pt x="2088429" y="2702292"/>
                </a:lnTo>
                <a:lnTo>
                  <a:pt x="1746273" y="2702292"/>
                </a:lnTo>
                <a:lnTo>
                  <a:pt x="340786" y="2702292"/>
                </a:lnTo>
                <a:lnTo>
                  <a:pt x="0" y="2702292"/>
                </a:lnTo>
                <a:lnTo>
                  <a:pt x="826532" y="13505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22"/>
          </p:nvPr>
        </p:nvSpPr>
        <p:spPr>
          <a:xfrm>
            <a:off x="8194364" y="2022108"/>
            <a:ext cx="2914963" cy="2702292"/>
          </a:xfrm>
          <a:custGeom>
            <a:avLst/>
            <a:gdLst>
              <a:gd name="connsiteX0" fmla="*/ 0 w 2914962"/>
              <a:gd name="connsiteY0" fmla="*/ 0 h 2702292"/>
              <a:gd name="connsiteX1" fmla="*/ 340786 w 2914962"/>
              <a:gd name="connsiteY1" fmla="*/ 0 h 2702292"/>
              <a:gd name="connsiteX2" fmla="*/ 1746273 w 2914962"/>
              <a:gd name="connsiteY2" fmla="*/ 0 h 2702292"/>
              <a:gd name="connsiteX3" fmla="*/ 2088429 w 2914962"/>
              <a:gd name="connsiteY3" fmla="*/ 0 h 2702292"/>
              <a:gd name="connsiteX4" fmla="*/ 2914962 w 2914962"/>
              <a:gd name="connsiteY4" fmla="*/ 1350503 h 2702292"/>
              <a:gd name="connsiteX5" fmla="*/ 2088429 w 2914962"/>
              <a:gd name="connsiteY5" fmla="*/ 2702292 h 2702292"/>
              <a:gd name="connsiteX6" fmla="*/ 1746273 w 2914962"/>
              <a:gd name="connsiteY6" fmla="*/ 2702292 h 2702292"/>
              <a:gd name="connsiteX7" fmla="*/ 340786 w 2914962"/>
              <a:gd name="connsiteY7" fmla="*/ 2702292 h 2702292"/>
              <a:gd name="connsiteX8" fmla="*/ 0 w 2914962"/>
              <a:gd name="connsiteY8" fmla="*/ 2702292 h 2702292"/>
              <a:gd name="connsiteX9" fmla="*/ 826532 w 2914962"/>
              <a:gd name="connsiteY9" fmla="*/ 1350503 h 27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4962" h="2702292">
                <a:moveTo>
                  <a:pt x="0" y="0"/>
                </a:moveTo>
                <a:lnTo>
                  <a:pt x="340786" y="0"/>
                </a:lnTo>
                <a:lnTo>
                  <a:pt x="1746273" y="0"/>
                </a:lnTo>
                <a:lnTo>
                  <a:pt x="2088429" y="0"/>
                </a:lnTo>
                <a:lnTo>
                  <a:pt x="2914962" y="1350503"/>
                </a:lnTo>
                <a:lnTo>
                  <a:pt x="2088429" y="2702292"/>
                </a:lnTo>
                <a:lnTo>
                  <a:pt x="1746273" y="2702292"/>
                </a:lnTo>
                <a:lnTo>
                  <a:pt x="340786" y="2702292"/>
                </a:lnTo>
                <a:lnTo>
                  <a:pt x="0" y="2702292"/>
                </a:lnTo>
                <a:lnTo>
                  <a:pt x="826532" y="13505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79485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4279120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48852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1" name="Picture Placeholder 40"/>
          <p:cNvSpPr>
            <a:spLocks noGrp="1" noChangeAspect="1"/>
          </p:cNvSpPr>
          <p:nvPr>
            <p:ph type="pic" sz="quarter" idx="14"/>
          </p:nvPr>
        </p:nvSpPr>
        <p:spPr>
          <a:xfrm>
            <a:off x="1051422" y="853200"/>
            <a:ext cx="3018929" cy="1440000"/>
          </a:xfrm>
          <a:custGeom>
            <a:avLst/>
            <a:gdLst>
              <a:gd name="connsiteX0" fmla="*/ 702034 w 3018929"/>
              <a:gd name="connsiteY0" fmla="*/ 0 h 1440000"/>
              <a:gd name="connsiteX1" fmla="*/ 1540234 w 3018929"/>
              <a:gd name="connsiteY1" fmla="*/ 0 h 1440000"/>
              <a:gd name="connsiteX2" fmla="*/ 2180729 w 3018929"/>
              <a:gd name="connsiteY2" fmla="*/ 0 h 1440000"/>
              <a:gd name="connsiteX3" fmla="*/ 3018929 w 3018929"/>
              <a:gd name="connsiteY3" fmla="*/ 0 h 1440000"/>
              <a:gd name="connsiteX4" fmla="*/ 2319659 w 3018929"/>
              <a:gd name="connsiteY4" fmla="*/ 1440000 h 1440000"/>
              <a:gd name="connsiteX5" fmla="*/ 1481459 w 3018929"/>
              <a:gd name="connsiteY5" fmla="*/ 1440000 h 1440000"/>
              <a:gd name="connsiteX6" fmla="*/ 838200 w 3018929"/>
              <a:gd name="connsiteY6" fmla="*/ 1440000 h 1440000"/>
              <a:gd name="connsiteX7" fmla="*/ 0 w 3018929"/>
              <a:gd name="connsiteY7" fmla="*/ 1440000 h 1440000"/>
              <a:gd name="connsiteX0" fmla="*/ 702034 w 3018929"/>
              <a:gd name="connsiteY0" fmla="*/ 0 h 1440000"/>
              <a:gd name="connsiteX1" fmla="*/ 2180729 w 3018929"/>
              <a:gd name="connsiteY1" fmla="*/ 0 h 1440000"/>
              <a:gd name="connsiteX2" fmla="*/ 3018929 w 3018929"/>
              <a:gd name="connsiteY2" fmla="*/ 0 h 1440000"/>
              <a:gd name="connsiteX3" fmla="*/ 2319659 w 3018929"/>
              <a:gd name="connsiteY3" fmla="*/ 1440000 h 1440000"/>
              <a:gd name="connsiteX4" fmla="*/ 1481459 w 3018929"/>
              <a:gd name="connsiteY4" fmla="*/ 1440000 h 1440000"/>
              <a:gd name="connsiteX5" fmla="*/ 838200 w 3018929"/>
              <a:gd name="connsiteY5" fmla="*/ 1440000 h 1440000"/>
              <a:gd name="connsiteX6" fmla="*/ 0 w 3018929"/>
              <a:gd name="connsiteY6" fmla="*/ 1440000 h 1440000"/>
              <a:gd name="connsiteX7" fmla="*/ 702034 w 3018929"/>
              <a:gd name="connsiteY7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1481459 w 3018929"/>
              <a:gd name="connsiteY3" fmla="*/ 1440000 h 1440000"/>
              <a:gd name="connsiteX4" fmla="*/ 838200 w 3018929"/>
              <a:gd name="connsiteY4" fmla="*/ 1440000 h 1440000"/>
              <a:gd name="connsiteX5" fmla="*/ 0 w 3018929"/>
              <a:gd name="connsiteY5" fmla="*/ 1440000 h 1440000"/>
              <a:gd name="connsiteX6" fmla="*/ 702034 w 3018929"/>
              <a:gd name="connsiteY6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1481459 w 3018929"/>
              <a:gd name="connsiteY3" fmla="*/ 1440000 h 1440000"/>
              <a:gd name="connsiteX4" fmla="*/ 0 w 3018929"/>
              <a:gd name="connsiteY4" fmla="*/ 1440000 h 1440000"/>
              <a:gd name="connsiteX5" fmla="*/ 702034 w 3018929"/>
              <a:gd name="connsiteY5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0 w 3018929"/>
              <a:gd name="connsiteY3" fmla="*/ 1440000 h 1440000"/>
              <a:gd name="connsiteX4" fmla="*/ 702034 w 3018929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929" h="1440000">
                <a:moveTo>
                  <a:pt x="702034" y="0"/>
                </a:moveTo>
                <a:lnTo>
                  <a:pt x="3018929" y="0"/>
                </a:lnTo>
                <a:lnTo>
                  <a:pt x="2319659" y="1440000"/>
                </a:lnTo>
                <a:lnTo>
                  <a:pt x="0" y="1440000"/>
                </a:lnTo>
                <a:lnTo>
                  <a:pt x="702034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6"/>
          <p:cNvSpPr>
            <a:spLocks noGrp="1" noChangeAspect="1"/>
          </p:cNvSpPr>
          <p:nvPr>
            <p:ph type="pic" sz="quarter" idx="15"/>
          </p:nvPr>
        </p:nvSpPr>
        <p:spPr>
          <a:xfrm>
            <a:off x="8116890" y="853200"/>
            <a:ext cx="3018929" cy="1440000"/>
          </a:xfrm>
          <a:custGeom>
            <a:avLst/>
            <a:gdLst>
              <a:gd name="connsiteX0" fmla="*/ 0 w 3018929"/>
              <a:gd name="connsiteY0" fmla="*/ 0 h 1440000"/>
              <a:gd name="connsiteX1" fmla="*/ 838200 w 3018929"/>
              <a:gd name="connsiteY1" fmla="*/ 0 h 1440000"/>
              <a:gd name="connsiteX2" fmla="*/ 1481459 w 3018929"/>
              <a:gd name="connsiteY2" fmla="*/ 0 h 1440000"/>
              <a:gd name="connsiteX3" fmla="*/ 2319659 w 3018929"/>
              <a:gd name="connsiteY3" fmla="*/ 0 h 1440000"/>
              <a:gd name="connsiteX4" fmla="*/ 3018929 w 3018929"/>
              <a:gd name="connsiteY4" fmla="*/ 1440000 h 1440000"/>
              <a:gd name="connsiteX5" fmla="*/ 2180729 w 3018929"/>
              <a:gd name="connsiteY5" fmla="*/ 1440000 h 1440000"/>
              <a:gd name="connsiteX6" fmla="*/ 1540234 w 3018929"/>
              <a:gd name="connsiteY6" fmla="*/ 1440000 h 1440000"/>
              <a:gd name="connsiteX7" fmla="*/ 702034 w 3018929"/>
              <a:gd name="connsiteY7" fmla="*/ 1440000 h 1440000"/>
              <a:gd name="connsiteX0" fmla="*/ 0 w 3018929"/>
              <a:gd name="connsiteY0" fmla="*/ 0 h 1440000"/>
              <a:gd name="connsiteX1" fmla="*/ 1481459 w 3018929"/>
              <a:gd name="connsiteY1" fmla="*/ 0 h 1440000"/>
              <a:gd name="connsiteX2" fmla="*/ 2319659 w 3018929"/>
              <a:gd name="connsiteY2" fmla="*/ 0 h 1440000"/>
              <a:gd name="connsiteX3" fmla="*/ 3018929 w 3018929"/>
              <a:gd name="connsiteY3" fmla="*/ 1440000 h 1440000"/>
              <a:gd name="connsiteX4" fmla="*/ 2180729 w 3018929"/>
              <a:gd name="connsiteY4" fmla="*/ 1440000 h 1440000"/>
              <a:gd name="connsiteX5" fmla="*/ 1540234 w 3018929"/>
              <a:gd name="connsiteY5" fmla="*/ 1440000 h 1440000"/>
              <a:gd name="connsiteX6" fmla="*/ 702034 w 3018929"/>
              <a:gd name="connsiteY6" fmla="*/ 1440000 h 1440000"/>
              <a:gd name="connsiteX7" fmla="*/ 0 w 3018929"/>
              <a:gd name="connsiteY7" fmla="*/ 0 h 1440000"/>
              <a:gd name="connsiteX0" fmla="*/ 0 w 3018929"/>
              <a:gd name="connsiteY0" fmla="*/ 0 h 1440000"/>
              <a:gd name="connsiteX1" fmla="*/ 2319659 w 3018929"/>
              <a:gd name="connsiteY1" fmla="*/ 0 h 1440000"/>
              <a:gd name="connsiteX2" fmla="*/ 3018929 w 3018929"/>
              <a:gd name="connsiteY2" fmla="*/ 1440000 h 1440000"/>
              <a:gd name="connsiteX3" fmla="*/ 2180729 w 3018929"/>
              <a:gd name="connsiteY3" fmla="*/ 1440000 h 1440000"/>
              <a:gd name="connsiteX4" fmla="*/ 1540234 w 3018929"/>
              <a:gd name="connsiteY4" fmla="*/ 1440000 h 1440000"/>
              <a:gd name="connsiteX5" fmla="*/ 702034 w 3018929"/>
              <a:gd name="connsiteY5" fmla="*/ 1440000 h 1440000"/>
              <a:gd name="connsiteX6" fmla="*/ 0 w 3018929"/>
              <a:gd name="connsiteY6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8929" h="1440000">
                <a:moveTo>
                  <a:pt x="0" y="0"/>
                </a:moveTo>
                <a:lnTo>
                  <a:pt x="2319659" y="0"/>
                </a:lnTo>
                <a:lnTo>
                  <a:pt x="3018929" y="1440000"/>
                </a:lnTo>
                <a:lnTo>
                  <a:pt x="2180729" y="1440000"/>
                </a:lnTo>
                <a:lnTo>
                  <a:pt x="1540234" y="1440000"/>
                </a:lnTo>
                <a:lnTo>
                  <a:pt x="702034" y="144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/>
          <p:cNvSpPr>
            <a:spLocks noGrp="1" noChangeAspect="1"/>
          </p:cNvSpPr>
          <p:nvPr>
            <p:ph type="pic" sz="quarter" idx="16"/>
          </p:nvPr>
        </p:nvSpPr>
        <p:spPr>
          <a:xfrm>
            <a:off x="1055689" y="2293200"/>
            <a:ext cx="3018929" cy="1440000"/>
          </a:xfrm>
          <a:custGeom>
            <a:avLst/>
            <a:gdLst>
              <a:gd name="connsiteX0" fmla="*/ 0 w 3018929"/>
              <a:gd name="connsiteY0" fmla="*/ 0 h 1440000"/>
              <a:gd name="connsiteX1" fmla="*/ 838200 w 3018929"/>
              <a:gd name="connsiteY1" fmla="*/ 0 h 1440000"/>
              <a:gd name="connsiteX2" fmla="*/ 1481459 w 3018929"/>
              <a:gd name="connsiteY2" fmla="*/ 0 h 1440000"/>
              <a:gd name="connsiteX3" fmla="*/ 2319659 w 3018929"/>
              <a:gd name="connsiteY3" fmla="*/ 0 h 1440000"/>
              <a:gd name="connsiteX4" fmla="*/ 3018929 w 3018929"/>
              <a:gd name="connsiteY4" fmla="*/ 1440000 h 1440000"/>
              <a:gd name="connsiteX5" fmla="*/ 2180729 w 3018929"/>
              <a:gd name="connsiteY5" fmla="*/ 1440000 h 1440000"/>
              <a:gd name="connsiteX6" fmla="*/ 1540234 w 3018929"/>
              <a:gd name="connsiteY6" fmla="*/ 1440000 h 1440000"/>
              <a:gd name="connsiteX7" fmla="*/ 702034 w 3018929"/>
              <a:gd name="connsiteY7" fmla="*/ 1440000 h 1440000"/>
              <a:gd name="connsiteX0" fmla="*/ 0 w 3018929"/>
              <a:gd name="connsiteY0" fmla="*/ 0 h 1440000"/>
              <a:gd name="connsiteX1" fmla="*/ 1481459 w 3018929"/>
              <a:gd name="connsiteY1" fmla="*/ 0 h 1440000"/>
              <a:gd name="connsiteX2" fmla="*/ 2319659 w 3018929"/>
              <a:gd name="connsiteY2" fmla="*/ 0 h 1440000"/>
              <a:gd name="connsiteX3" fmla="*/ 3018929 w 3018929"/>
              <a:gd name="connsiteY3" fmla="*/ 1440000 h 1440000"/>
              <a:gd name="connsiteX4" fmla="*/ 2180729 w 3018929"/>
              <a:gd name="connsiteY4" fmla="*/ 1440000 h 1440000"/>
              <a:gd name="connsiteX5" fmla="*/ 1540234 w 3018929"/>
              <a:gd name="connsiteY5" fmla="*/ 1440000 h 1440000"/>
              <a:gd name="connsiteX6" fmla="*/ 702034 w 3018929"/>
              <a:gd name="connsiteY6" fmla="*/ 1440000 h 1440000"/>
              <a:gd name="connsiteX7" fmla="*/ 0 w 3018929"/>
              <a:gd name="connsiteY7" fmla="*/ 0 h 1440000"/>
              <a:gd name="connsiteX0" fmla="*/ 0 w 3018929"/>
              <a:gd name="connsiteY0" fmla="*/ 0 h 1440000"/>
              <a:gd name="connsiteX1" fmla="*/ 2319659 w 3018929"/>
              <a:gd name="connsiteY1" fmla="*/ 0 h 1440000"/>
              <a:gd name="connsiteX2" fmla="*/ 3018929 w 3018929"/>
              <a:gd name="connsiteY2" fmla="*/ 1440000 h 1440000"/>
              <a:gd name="connsiteX3" fmla="*/ 2180729 w 3018929"/>
              <a:gd name="connsiteY3" fmla="*/ 1440000 h 1440000"/>
              <a:gd name="connsiteX4" fmla="*/ 1540234 w 3018929"/>
              <a:gd name="connsiteY4" fmla="*/ 1440000 h 1440000"/>
              <a:gd name="connsiteX5" fmla="*/ 702034 w 3018929"/>
              <a:gd name="connsiteY5" fmla="*/ 1440000 h 1440000"/>
              <a:gd name="connsiteX6" fmla="*/ 0 w 3018929"/>
              <a:gd name="connsiteY6" fmla="*/ 0 h 1440000"/>
              <a:gd name="connsiteX0" fmla="*/ 0 w 3018929"/>
              <a:gd name="connsiteY0" fmla="*/ 0 h 1440000"/>
              <a:gd name="connsiteX1" fmla="*/ 2319659 w 3018929"/>
              <a:gd name="connsiteY1" fmla="*/ 0 h 1440000"/>
              <a:gd name="connsiteX2" fmla="*/ 3018929 w 3018929"/>
              <a:gd name="connsiteY2" fmla="*/ 1440000 h 1440000"/>
              <a:gd name="connsiteX3" fmla="*/ 2180729 w 3018929"/>
              <a:gd name="connsiteY3" fmla="*/ 1440000 h 1440000"/>
              <a:gd name="connsiteX4" fmla="*/ 702034 w 3018929"/>
              <a:gd name="connsiteY4" fmla="*/ 1440000 h 1440000"/>
              <a:gd name="connsiteX5" fmla="*/ 0 w 3018929"/>
              <a:gd name="connsiteY5" fmla="*/ 0 h 1440000"/>
              <a:gd name="connsiteX0" fmla="*/ 0 w 3018929"/>
              <a:gd name="connsiteY0" fmla="*/ 0 h 1440000"/>
              <a:gd name="connsiteX1" fmla="*/ 2319659 w 3018929"/>
              <a:gd name="connsiteY1" fmla="*/ 0 h 1440000"/>
              <a:gd name="connsiteX2" fmla="*/ 3018929 w 3018929"/>
              <a:gd name="connsiteY2" fmla="*/ 1440000 h 1440000"/>
              <a:gd name="connsiteX3" fmla="*/ 702034 w 3018929"/>
              <a:gd name="connsiteY3" fmla="*/ 1440000 h 1440000"/>
              <a:gd name="connsiteX4" fmla="*/ 0 w 3018929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929" h="1440000">
                <a:moveTo>
                  <a:pt x="0" y="0"/>
                </a:moveTo>
                <a:lnTo>
                  <a:pt x="2319659" y="0"/>
                </a:lnTo>
                <a:lnTo>
                  <a:pt x="3018929" y="1440000"/>
                </a:lnTo>
                <a:lnTo>
                  <a:pt x="702034" y="144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7"/>
          <p:cNvSpPr>
            <a:spLocks noGrp="1" noChangeAspect="1"/>
          </p:cNvSpPr>
          <p:nvPr>
            <p:ph type="pic" sz="quarter" idx="17"/>
          </p:nvPr>
        </p:nvSpPr>
        <p:spPr>
          <a:xfrm>
            <a:off x="8116890" y="2293200"/>
            <a:ext cx="3018929" cy="1440000"/>
          </a:xfrm>
          <a:custGeom>
            <a:avLst/>
            <a:gdLst>
              <a:gd name="connsiteX0" fmla="*/ 702034 w 3018929"/>
              <a:gd name="connsiteY0" fmla="*/ 0 h 1440000"/>
              <a:gd name="connsiteX1" fmla="*/ 1540234 w 3018929"/>
              <a:gd name="connsiteY1" fmla="*/ 0 h 1440000"/>
              <a:gd name="connsiteX2" fmla="*/ 2180729 w 3018929"/>
              <a:gd name="connsiteY2" fmla="*/ 0 h 1440000"/>
              <a:gd name="connsiteX3" fmla="*/ 3018929 w 3018929"/>
              <a:gd name="connsiteY3" fmla="*/ 0 h 1440000"/>
              <a:gd name="connsiteX4" fmla="*/ 2319659 w 3018929"/>
              <a:gd name="connsiteY4" fmla="*/ 1440000 h 1440000"/>
              <a:gd name="connsiteX5" fmla="*/ 1481459 w 3018929"/>
              <a:gd name="connsiteY5" fmla="*/ 1440000 h 1440000"/>
              <a:gd name="connsiteX6" fmla="*/ 838200 w 3018929"/>
              <a:gd name="connsiteY6" fmla="*/ 1440000 h 1440000"/>
              <a:gd name="connsiteX7" fmla="*/ 0 w 3018929"/>
              <a:gd name="connsiteY7" fmla="*/ 1440000 h 1440000"/>
              <a:gd name="connsiteX0" fmla="*/ 702034 w 3018929"/>
              <a:gd name="connsiteY0" fmla="*/ 0 h 1440000"/>
              <a:gd name="connsiteX1" fmla="*/ 2180729 w 3018929"/>
              <a:gd name="connsiteY1" fmla="*/ 0 h 1440000"/>
              <a:gd name="connsiteX2" fmla="*/ 3018929 w 3018929"/>
              <a:gd name="connsiteY2" fmla="*/ 0 h 1440000"/>
              <a:gd name="connsiteX3" fmla="*/ 2319659 w 3018929"/>
              <a:gd name="connsiteY3" fmla="*/ 1440000 h 1440000"/>
              <a:gd name="connsiteX4" fmla="*/ 1481459 w 3018929"/>
              <a:gd name="connsiteY4" fmla="*/ 1440000 h 1440000"/>
              <a:gd name="connsiteX5" fmla="*/ 838200 w 3018929"/>
              <a:gd name="connsiteY5" fmla="*/ 1440000 h 1440000"/>
              <a:gd name="connsiteX6" fmla="*/ 0 w 3018929"/>
              <a:gd name="connsiteY6" fmla="*/ 1440000 h 1440000"/>
              <a:gd name="connsiteX7" fmla="*/ 702034 w 3018929"/>
              <a:gd name="connsiteY7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1481459 w 3018929"/>
              <a:gd name="connsiteY3" fmla="*/ 1440000 h 1440000"/>
              <a:gd name="connsiteX4" fmla="*/ 838200 w 3018929"/>
              <a:gd name="connsiteY4" fmla="*/ 1440000 h 1440000"/>
              <a:gd name="connsiteX5" fmla="*/ 0 w 3018929"/>
              <a:gd name="connsiteY5" fmla="*/ 1440000 h 1440000"/>
              <a:gd name="connsiteX6" fmla="*/ 702034 w 3018929"/>
              <a:gd name="connsiteY6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1481459 w 3018929"/>
              <a:gd name="connsiteY3" fmla="*/ 1440000 h 1440000"/>
              <a:gd name="connsiteX4" fmla="*/ 0 w 3018929"/>
              <a:gd name="connsiteY4" fmla="*/ 1440000 h 1440000"/>
              <a:gd name="connsiteX5" fmla="*/ 702034 w 3018929"/>
              <a:gd name="connsiteY5" fmla="*/ 0 h 1440000"/>
              <a:gd name="connsiteX0" fmla="*/ 702034 w 3018929"/>
              <a:gd name="connsiteY0" fmla="*/ 0 h 1440000"/>
              <a:gd name="connsiteX1" fmla="*/ 3018929 w 3018929"/>
              <a:gd name="connsiteY1" fmla="*/ 0 h 1440000"/>
              <a:gd name="connsiteX2" fmla="*/ 2319659 w 3018929"/>
              <a:gd name="connsiteY2" fmla="*/ 1440000 h 1440000"/>
              <a:gd name="connsiteX3" fmla="*/ 0 w 3018929"/>
              <a:gd name="connsiteY3" fmla="*/ 1440000 h 1440000"/>
              <a:gd name="connsiteX4" fmla="*/ 702034 w 3018929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929" h="1440000">
                <a:moveTo>
                  <a:pt x="702034" y="0"/>
                </a:moveTo>
                <a:lnTo>
                  <a:pt x="3018929" y="0"/>
                </a:lnTo>
                <a:lnTo>
                  <a:pt x="2319659" y="1440000"/>
                </a:lnTo>
                <a:lnTo>
                  <a:pt x="0" y="1440000"/>
                </a:lnTo>
                <a:lnTo>
                  <a:pt x="702034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8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54026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052021" y="1989138"/>
            <a:ext cx="3962647" cy="2953118"/>
          </a:xfrm>
          <a:custGeom>
            <a:avLst/>
            <a:gdLst>
              <a:gd name="connsiteX0" fmla="*/ 798431 w 3962647"/>
              <a:gd name="connsiteY0" fmla="*/ 0 h 2953118"/>
              <a:gd name="connsiteX1" fmla="*/ 1220411 w 3962647"/>
              <a:gd name="connsiteY1" fmla="*/ 0 h 2953118"/>
              <a:gd name="connsiteX2" fmla="*/ 1858935 w 3962647"/>
              <a:gd name="connsiteY2" fmla="*/ 0 h 2953118"/>
              <a:gd name="connsiteX3" fmla="*/ 2280915 w 3962647"/>
              <a:gd name="connsiteY3" fmla="*/ 0 h 2953118"/>
              <a:gd name="connsiteX4" fmla="*/ 2480163 w 3962647"/>
              <a:gd name="connsiteY4" fmla="*/ 0 h 2953118"/>
              <a:gd name="connsiteX5" fmla="*/ 2902143 w 3962647"/>
              <a:gd name="connsiteY5" fmla="*/ 0 h 2953118"/>
              <a:gd name="connsiteX6" fmla="*/ 3540667 w 3962647"/>
              <a:gd name="connsiteY6" fmla="*/ 0 h 2953118"/>
              <a:gd name="connsiteX7" fmla="*/ 3962647 w 3962647"/>
              <a:gd name="connsiteY7" fmla="*/ 0 h 2953118"/>
              <a:gd name="connsiteX8" fmla="*/ 3167361 w 3962647"/>
              <a:gd name="connsiteY8" fmla="*/ 1476559 h 2953118"/>
              <a:gd name="connsiteX9" fmla="*/ 3962647 w 3962647"/>
              <a:gd name="connsiteY9" fmla="*/ 2953118 h 2953118"/>
              <a:gd name="connsiteX10" fmla="*/ 3540667 w 3962647"/>
              <a:gd name="connsiteY10" fmla="*/ 2953118 h 2953118"/>
              <a:gd name="connsiteX11" fmla="*/ 2902143 w 3962647"/>
              <a:gd name="connsiteY11" fmla="*/ 2953118 h 2953118"/>
              <a:gd name="connsiteX12" fmla="*/ 2480163 w 3962647"/>
              <a:gd name="connsiteY12" fmla="*/ 2953118 h 2953118"/>
              <a:gd name="connsiteX13" fmla="*/ 2280915 w 3962647"/>
              <a:gd name="connsiteY13" fmla="*/ 2953118 h 2953118"/>
              <a:gd name="connsiteX14" fmla="*/ 1858935 w 3962647"/>
              <a:gd name="connsiteY14" fmla="*/ 2953118 h 2953118"/>
              <a:gd name="connsiteX15" fmla="*/ 1220411 w 3962647"/>
              <a:gd name="connsiteY15" fmla="*/ 2953118 h 2953118"/>
              <a:gd name="connsiteX16" fmla="*/ 798431 w 3962647"/>
              <a:gd name="connsiteY16" fmla="*/ 2953118 h 2953118"/>
              <a:gd name="connsiteX17" fmla="*/ 0 w 3962647"/>
              <a:gd name="connsiteY17" fmla="*/ 1476559 h 29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62647" h="2953118">
                <a:moveTo>
                  <a:pt x="798431" y="0"/>
                </a:moveTo>
                <a:lnTo>
                  <a:pt x="1220411" y="0"/>
                </a:lnTo>
                <a:lnTo>
                  <a:pt x="1858935" y="0"/>
                </a:lnTo>
                <a:lnTo>
                  <a:pt x="2280915" y="0"/>
                </a:lnTo>
                <a:lnTo>
                  <a:pt x="2480163" y="0"/>
                </a:lnTo>
                <a:lnTo>
                  <a:pt x="2902143" y="0"/>
                </a:lnTo>
                <a:lnTo>
                  <a:pt x="3540667" y="0"/>
                </a:lnTo>
                <a:lnTo>
                  <a:pt x="3962647" y="0"/>
                </a:lnTo>
                <a:lnTo>
                  <a:pt x="3167361" y="1476559"/>
                </a:lnTo>
                <a:lnTo>
                  <a:pt x="3962647" y="2953118"/>
                </a:lnTo>
                <a:lnTo>
                  <a:pt x="3540667" y="2953118"/>
                </a:lnTo>
                <a:lnTo>
                  <a:pt x="2902143" y="2953118"/>
                </a:lnTo>
                <a:lnTo>
                  <a:pt x="2480163" y="2953118"/>
                </a:lnTo>
                <a:lnTo>
                  <a:pt x="2280915" y="2953118"/>
                </a:lnTo>
                <a:lnTo>
                  <a:pt x="1858935" y="2953118"/>
                </a:lnTo>
                <a:lnTo>
                  <a:pt x="1220411" y="2953118"/>
                </a:lnTo>
                <a:lnTo>
                  <a:pt x="798431" y="2953118"/>
                </a:lnTo>
                <a:lnTo>
                  <a:pt x="0" y="14765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7173667" y="1989138"/>
            <a:ext cx="3962647" cy="2953118"/>
          </a:xfrm>
          <a:custGeom>
            <a:avLst/>
            <a:gdLst>
              <a:gd name="connsiteX0" fmla="*/ 0 w 3962647"/>
              <a:gd name="connsiteY0" fmla="*/ 0 h 2953118"/>
              <a:gd name="connsiteX1" fmla="*/ 421980 w 3962647"/>
              <a:gd name="connsiteY1" fmla="*/ 0 h 2953118"/>
              <a:gd name="connsiteX2" fmla="*/ 1060504 w 3962647"/>
              <a:gd name="connsiteY2" fmla="*/ 0 h 2953118"/>
              <a:gd name="connsiteX3" fmla="*/ 1482484 w 3962647"/>
              <a:gd name="connsiteY3" fmla="*/ 0 h 2953118"/>
              <a:gd name="connsiteX4" fmla="*/ 1681733 w 3962647"/>
              <a:gd name="connsiteY4" fmla="*/ 0 h 2953118"/>
              <a:gd name="connsiteX5" fmla="*/ 2103712 w 3962647"/>
              <a:gd name="connsiteY5" fmla="*/ 0 h 2953118"/>
              <a:gd name="connsiteX6" fmla="*/ 2742237 w 3962647"/>
              <a:gd name="connsiteY6" fmla="*/ 0 h 2953118"/>
              <a:gd name="connsiteX7" fmla="*/ 3164216 w 3962647"/>
              <a:gd name="connsiteY7" fmla="*/ 0 h 2953118"/>
              <a:gd name="connsiteX8" fmla="*/ 3962647 w 3962647"/>
              <a:gd name="connsiteY8" fmla="*/ 1476559 h 2953118"/>
              <a:gd name="connsiteX9" fmla="*/ 3164216 w 3962647"/>
              <a:gd name="connsiteY9" fmla="*/ 2953118 h 2953118"/>
              <a:gd name="connsiteX10" fmla="*/ 2742237 w 3962647"/>
              <a:gd name="connsiteY10" fmla="*/ 2953118 h 2953118"/>
              <a:gd name="connsiteX11" fmla="*/ 2103712 w 3962647"/>
              <a:gd name="connsiteY11" fmla="*/ 2953118 h 2953118"/>
              <a:gd name="connsiteX12" fmla="*/ 1681733 w 3962647"/>
              <a:gd name="connsiteY12" fmla="*/ 2953118 h 2953118"/>
              <a:gd name="connsiteX13" fmla="*/ 1482484 w 3962647"/>
              <a:gd name="connsiteY13" fmla="*/ 2953118 h 2953118"/>
              <a:gd name="connsiteX14" fmla="*/ 1060504 w 3962647"/>
              <a:gd name="connsiteY14" fmla="*/ 2953118 h 2953118"/>
              <a:gd name="connsiteX15" fmla="*/ 421980 w 3962647"/>
              <a:gd name="connsiteY15" fmla="*/ 2953118 h 2953118"/>
              <a:gd name="connsiteX16" fmla="*/ 0 w 3962647"/>
              <a:gd name="connsiteY16" fmla="*/ 2953118 h 2953118"/>
              <a:gd name="connsiteX17" fmla="*/ 795287 w 3962647"/>
              <a:gd name="connsiteY17" fmla="*/ 1476559 h 29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62647" h="2953118">
                <a:moveTo>
                  <a:pt x="0" y="0"/>
                </a:moveTo>
                <a:lnTo>
                  <a:pt x="421980" y="0"/>
                </a:lnTo>
                <a:lnTo>
                  <a:pt x="1060504" y="0"/>
                </a:lnTo>
                <a:lnTo>
                  <a:pt x="1482484" y="0"/>
                </a:lnTo>
                <a:lnTo>
                  <a:pt x="1681733" y="0"/>
                </a:lnTo>
                <a:lnTo>
                  <a:pt x="2103712" y="0"/>
                </a:lnTo>
                <a:lnTo>
                  <a:pt x="2742237" y="0"/>
                </a:lnTo>
                <a:lnTo>
                  <a:pt x="3164216" y="0"/>
                </a:lnTo>
                <a:lnTo>
                  <a:pt x="3962647" y="1476559"/>
                </a:lnTo>
                <a:lnTo>
                  <a:pt x="3164216" y="2953118"/>
                </a:lnTo>
                <a:lnTo>
                  <a:pt x="2742237" y="2953118"/>
                </a:lnTo>
                <a:lnTo>
                  <a:pt x="2103712" y="2953118"/>
                </a:lnTo>
                <a:lnTo>
                  <a:pt x="1681733" y="2953118"/>
                </a:lnTo>
                <a:lnTo>
                  <a:pt x="1482484" y="2953118"/>
                </a:lnTo>
                <a:lnTo>
                  <a:pt x="1060504" y="2953118"/>
                </a:lnTo>
                <a:lnTo>
                  <a:pt x="421980" y="2953118"/>
                </a:lnTo>
                <a:lnTo>
                  <a:pt x="0" y="2953118"/>
                </a:lnTo>
                <a:lnTo>
                  <a:pt x="795287" y="14765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2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3" name="Freeform 32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75510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1055688" y="692150"/>
            <a:ext cx="4679951" cy="3905250"/>
          </a:xfrm>
          <a:custGeom>
            <a:avLst/>
            <a:gdLst>
              <a:gd name="connsiteX0" fmla="*/ 0 w 4679950"/>
              <a:gd name="connsiteY0" fmla="*/ 0 h 2952750"/>
              <a:gd name="connsiteX1" fmla="*/ 4679950 w 4679950"/>
              <a:gd name="connsiteY1" fmla="*/ 0 h 2952750"/>
              <a:gd name="connsiteX2" fmla="*/ 4679950 w 4679950"/>
              <a:gd name="connsiteY2" fmla="*/ 2952750 h 2952750"/>
              <a:gd name="connsiteX3" fmla="*/ 0 w 4679950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0" h="2952750">
                <a:moveTo>
                  <a:pt x="0" y="0"/>
                </a:moveTo>
                <a:lnTo>
                  <a:pt x="4679950" y="0"/>
                </a:lnTo>
                <a:lnTo>
                  <a:pt x="4679950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5"/>
          </p:nvPr>
        </p:nvSpPr>
        <p:spPr>
          <a:xfrm>
            <a:off x="1055688" y="4724400"/>
            <a:ext cx="1476000" cy="1441450"/>
          </a:xfrm>
          <a:custGeom>
            <a:avLst/>
            <a:gdLst>
              <a:gd name="connsiteX0" fmla="*/ 0 w 2520156"/>
              <a:gd name="connsiteY0" fmla="*/ 0 h 995588"/>
              <a:gd name="connsiteX1" fmla="*/ 2520156 w 2520156"/>
              <a:gd name="connsiteY1" fmla="*/ 0 h 995588"/>
              <a:gd name="connsiteX2" fmla="*/ 2520156 w 2520156"/>
              <a:gd name="connsiteY2" fmla="*/ 995588 h 995588"/>
              <a:gd name="connsiteX3" fmla="*/ 0 w 2520156"/>
              <a:gd name="connsiteY3" fmla="*/ 995588 h 9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995588">
                <a:moveTo>
                  <a:pt x="0" y="0"/>
                </a:moveTo>
                <a:lnTo>
                  <a:pt x="2520156" y="0"/>
                </a:lnTo>
                <a:lnTo>
                  <a:pt x="2520156" y="995588"/>
                </a:lnTo>
                <a:lnTo>
                  <a:pt x="0" y="995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>
          <a:xfrm>
            <a:off x="2657663" y="4724400"/>
            <a:ext cx="1476000" cy="1441450"/>
          </a:xfrm>
          <a:custGeom>
            <a:avLst/>
            <a:gdLst>
              <a:gd name="connsiteX0" fmla="*/ 0 w 2520156"/>
              <a:gd name="connsiteY0" fmla="*/ 0 h 995588"/>
              <a:gd name="connsiteX1" fmla="*/ 2520156 w 2520156"/>
              <a:gd name="connsiteY1" fmla="*/ 0 h 995588"/>
              <a:gd name="connsiteX2" fmla="*/ 2520156 w 2520156"/>
              <a:gd name="connsiteY2" fmla="*/ 995588 h 995588"/>
              <a:gd name="connsiteX3" fmla="*/ 0 w 2520156"/>
              <a:gd name="connsiteY3" fmla="*/ 995588 h 9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995588">
                <a:moveTo>
                  <a:pt x="0" y="0"/>
                </a:moveTo>
                <a:lnTo>
                  <a:pt x="2520156" y="0"/>
                </a:lnTo>
                <a:lnTo>
                  <a:pt x="2520156" y="995588"/>
                </a:lnTo>
                <a:lnTo>
                  <a:pt x="0" y="995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7"/>
          </p:nvPr>
        </p:nvSpPr>
        <p:spPr>
          <a:xfrm>
            <a:off x="4259639" y="4724400"/>
            <a:ext cx="1476000" cy="1441450"/>
          </a:xfrm>
          <a:custGeom>
            <a:avLst/>
            <a:gdLst>
              <a:gd name="connsiteX0" fmla="*/ 0 w 2520156"/>
              <a:gd name="connsiteY0" fmla="*/ 0 h 995588"/>
              <a:gd name="connsiteX1" fmla="*/ 2520156 w 2520156"/>
              <a:gd name="connsiteY1" fmla="*/ 0 h 995588"/>
              <a:gd name="connsiteX2" fmla="*/ 2520156 w 2520156"/>
              <a:gd name="connsiteY2" fmla="*/ 995588 h 995588"/>
              <a:gd name="connsiteX3" fmla="*/ 0 w 2520156"/>
              <a:gd name="connsiteY3" fmla="*/ 995588 h 9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995588">
                <a:moveTo>
                  <a:pt x="0" y="0"/>
                </a:moveTo>
                <a:lnTo>
                  <a:pt x="2520156" y="0"/>
                </a:lnTo>
                <a:lnTo>
                  <a:pt x="2520156" y="995588"/>
                </a:lnTo>
                <a:lnTo>
                  <a:pt x="0" y="995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56363" y="629668"/>
            <a:ext cx="4679951" cy="6267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6363" y="1234802"/>
            <a:ext cx="4679951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8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157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055689" y="1989138"/>
            <a:ext cx="2754312" cy="2952750"/>
          </a:xfrm>
          <a:custGeom>
            <a:avLst/>
            <a:gdLst>
              <a:gd name="connsiteX0" fmla="*/ 0 w 2754312"/>
              <a:gd name="connsiteY0" fmla="*/ 0 h 2952750"/>
              <a:gd name="connsiteX1" fmla="*/ 2754312 w 2754312"/>
              <a:gd name="connsiteY1" fmla="*/ 0 h 2952750"/>
              <a:gd name="connsiteX2" fmla="*/ 2754312 w 2754312"/>
              <a:gd name="connsiteY2" fmla="*/ 2952750 h 2952750"/>
              <a:gd name="connsiteX3" fmla="*/ 0 w 2754312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312" h="2952750">
                <a:moveTo>
                  <a:pt x="0" y="0"/>
                </a:moveTo>
                <a:lnTo>
                  <a:pt x="2754312" y="0"/>
                </a:lnTo>
                <a:lnTo>
                  <a:pt x="2754312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56364" y="1989138"/>
            <a:ext cx="2754312" cy="2952000"/>
          </a:xfrm>
          <a:custGeom>
            <a:avLst/>
            <a:gdLst>
              <a:gd name="connsiteX0" fmla="*/ 0 w 2754312"/>
              <a:gd name="connsiteY0" fmla="*/ 0 h 2952000"/>
              <a:gd name="connsiteX1" fmla="*/ 2754312 w 2754312"/>
              <a:gd name="connsiteY1" fmla="*/ 0 h 2952000"/>
              <a:gd name="connsiteX2" fmla="*/ 2754312 w 2754312"/>
              <a:gd name="connsiteY2" fmla="*/ 2952000 h 2952000"/>
              <a:gd name="connsiteX3" fmla="*/ 0 w 2754312"/>
              <a:gd name="connsiteY3" fmla="*/ 2952000 h 29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312" h="2952000">
                <a:moveTo>
                  <a:pt x="0" y="0"/>
                </a:moveTo>
                <a:lnTo>
                  <a:pt x="2754312" y="0"/>
                </a:lnTo>
                <a:lnTo>
                  <a:pt x="2754312" y="2952000"/>
                </a:lnTo>
                <a:lnTo>
                  <a:pt x="0" y="2952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7729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" y="-2434"/>
            <a:ext cx="12191999" cy="6862868"/>
          </a:xfrm>
          <a:prstGeom prst="rect">
            <a:avLst/>
          </a:prstGeom>
          <a:solidFill>
            <a:srgbClr val="0C182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276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0 w 8775"/>
              <a:gd name="T1" fmla="*/ 0 h 4389"/>
              <a:gd name="T2" fmla="*/ 4387 w 8775"/>
              <a:gd name="T3" fmla="*/ 4389 h 4389"/>
              <a:gd name="T4" fmla="*/ 8775 w 8775"/>
              <a:gd name="T5" fmla="*/ 0 h 4389"/>
              <a:gd name="T6" fmla="*/ 0 w 8775"/>
              <a:gd name="T7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5" h="4389">
                <a:moveTo>
                  <a:pt x="0" y="0"/>
                </a:moveTo>
                <a:lnTo>
                  <a:pt x="4387" y="4389"/>
                </a:lnTo>
                <a:lnTo>
                  <a:pt x="8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Freeform 277"/>
          <p:cNvSpPr>
            <a:spLocks/>
          </p:cNvSpPr>
          <p:nvPr/>
        </p:nvSpPr>
        <p:spPr bwMode="auto">
          <a:xfrm>
            <a:off x="2001111" y="802041"/>
            <a:ext cx="8193808" cy="6058395"/>
          </a:xfrm>
          <a:custGeom>
            <a:avLst/>
            <a:gdLst>
              <a:gd name="T0" fmla="*/ 0 w 6101"/>
              <a:gd name="T1" fmla="*/ 3052 h 4511"/>
              <a:gd name="T2" fmla="*/ 1456 w 6101"/>
              <a:gd name="T3" fmla="*/ 4511 h 4511"/>
              <a:gd name="T4" fmla="*/ 4643 w 6101"/>
              <a:gd name="T5" fmla="*/ 4511 h 4511"/>
              <a:gd name="T6" fmla="*/ 6101 w 6101"/>
              <a:gd name="T7" fmla="*/ 3052 h 4511"/>
              <a:gd name="T8" fmla="*/ 3049 w 6101"/>
              <a:gd name="T9" fmla="*/ 0 h 4511"/>
              <a:gd name="T10" fmla="*/ 0 w 6101"/>
              <a:gd name="T11" fmla="*/ 3052 h 4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1" h="4511">
                <a:moveTo>
                  <a:pt x="0" y="3052"/>
                </a:moveTo>
                <a:lnTo>
                  <a:pt x="1456" y="4511"/>
                </a:lnTo>
                <a:lnTo>
                  <a:pt x="4643" y="4511"/>
                </a:lnTo>
                <a:lnTo>
                  <a:pt x="6101" y="3052"/>
                </a:lnTo>
                <a:lnTo>
                  <a:pt x="3049" y="0"/>
                </a:lnTo>
                <a:lnTo>
                  <a:pt x="0" y="3052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Freeform 278"/>
          <p:cNvSpPr>
            <a:spLocks/>
          </p:cNvSpPr>
          <p:nvPr/>
        </p:nvSpPr>
        <p:spPr bwMode="auto">
          <a:xfrm>
            <a:off x="2001111" y="-2434"/>
            <a:ext cx="8193808" cy="6862868"/>
          </a:xfrm>
          <a:custGeom>
            <a:avLst/>
            <a:gdLst>
              <a:gd name="T0" fmla="*/ 0 w 6101"/>
              <a:gd name="T1" fmla="*/ 2730 h 5110"/>
              <a:gd name="T2" fmla="*/ 2378 w 6101"/>
              <a:gd name="T3" fmla="*/ 5110 h 5110"/>
              <a:gd name="T4" fmla="*/ 3723 w 6101"/>
              <a:gd name="T5" fmla="*/ 5110 h 5110"/>
              <a:gd name="T6" fmla="*/ 6101 w 6101"/>
              <a:gd name="T7" fmla="*/ 2730 h 5110"/>
              <a:gd name="T8" fmla="*/ 3371 w 6101"/>
              <a:gd name="T9" fmla="*/ 0 h 5110"/>
              <a:gd name="T10" fmla="*/ 2730 w 6101"/>
              <a:gd name="T11" fmla="*/ 0 h 5110"/>
              <a:gd name="T12" fmla="*/ 0 w 6101"/>
              <a:gd name="T13" fmla="*/ 273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1" h="5110">
                <a:moveTo>
                  <a:pt x="0" y="2730"/>
                </a:moveTo>
                <a:lnTo>
                  <a:pt x="2378" y="5110"/>
                </a:lnTo>
                <a:lnTo>
                  <a:pt x="3723" y="5110"/>
                </a:lnTo>
                <a:lnTo>
                  <a:pt x="6101" y="2730"/>
                </a:lnTo>
                <a:lnTo>
                  <a:pt x="3371" y="0"/>
                </a:lnTo>
                <a:lnTo>
                  <a:pt x="2730" y="0"/>
                </a:lnTo>
                <a:lnTo>
                  <a:pt x="0" y="273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Freeform 279"/>
          <p:cNvSpPr>
            <a:spLocks/>
          </p:cNvSpPr>
          <p:nvPr/>
        </p:nvSpPr>
        <p:spPr bwMode="auto">
          <a:xfrm>
            <a:off x="584218" y="1341936"/>
            <a:ext cx="11027596" cy="5518498"/>
          </a:xfrm>
          <a:custGeom>
            <a:avLst/>
            <a:gdLst>
              <a:gd name="T0" fmla="*/ 4104 w 8211"/>
              <a:gd name="T1" fmla="*/ 0 h 4109"/>
              <a:gd name="T2" fmla="*/ 0 w 8211"/>
              <a:gd name="T3" fmla="*/ 4109 h 4109"/>
              <a:gd name="T4" fmla="*/ 528 w 8211"/>
              <a:gd name="T5" fmla="*/ 4109 h 4109"/>
              <a:gd name="T6" fmla="*/ 4104 w 8211"/>
              <a:gd name="T7" fmla="*/ 528 h 4109"/>
              <a:gd name="T8" fmla="*/ 7684 w 8211"/>
              <a:gd name="T9" fmla="*/ 4109 h 4109"/>
              <a:gd name="T10" fmla="*/ 8211 w 8211"/>
              <a:gd name="T11" fmla="*/ 4109 h 4109"/>
              <a:gd name="T12" fmla="*/ 4104 w 8211"/>
              <a:gd name="T13" fmla="*/ 0 h 4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1" h="4109">
                <a:moveTo>
                  <a:pt x="4104" y="0"/>
                </a:moveTo>
                <a:lnTo>
                  <a:pt x="0" y="4109"/>
                </a:lnTo>
                <a:lnTo>
                  <a:pt x="528" y="4109"/>
                </a:lnTo>
                <a:lnTo>
                  <a:pt x="4104" y="528"/>
                </a:lnTo>
                <a:lnTo>
                  <a:pt x="7684" y="4109"/>
                </a:lnTo>
                <a:lnTo>
                  <a:pt x="8211" y="4109"/>
                </a:lnTo>
                <a:lnTo>
                  <a:pt x="4104" y="0"/>
                </a:lnTo>
                <a:close/>
              </a:path>
            </a:pathLst>
          </a:custGeom>
          <a:solidFill>
            <a:srgbClr val="0C182A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280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7931 w 8775"/>
              <a:gd name="T1" fmla="*/ 0 h 4389"/>
              <a:gd name="T2" fmla="*/ 4387 w 8775"/>
              <a:gd name="T3" fmla="*/ 3544 h 4389"/>
              <a:gd name="T4" fmla="*/ 846 w 8775"/>
              <a:gd name="T5" fmla="*/ 0 h 4389"/>
              <a:gd name="T6" fmla="*/ 0 w 8775"/>
              <a:gd name="T7" fmla="*/ 0 h 4389"/>
              <a:gd name="T8" fmla="*/ 4387 w 8775"/>
              <a:gd name="T9" fmla="*/ 4389 h 4389"/>
              <a:gd name="T10" fmla="*/ 8775 w 8775"/>
              <a:gd name="T11" fmla="*/ 0 h 4389"/>
              <a:gd name="T12" fmla="*/ 7931 w 8775"/>
              <a:gd name="T13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5" h="4389">
                <a:moveTo>
                  <a:pt x="7931" y="0"/>
                </a:moveTo>
                <a:lnTo>
                  <a:pt x="4387" y="3544"/>
                </a:lnTo>
                <a:lnTo>
                  <a:pt x="846" y="0"/>
                </a:lnTo>
                <a:lnTo>
                  <a:pt x="0" y="0"/>
                </a:lnTo>
                <a:lnTo>
                  <a:pt x="4387" y="4389"/>
                </a:lnTo>
                <a:lnTo>
                  <a:pt x="8775" y="0"/>
                </a:lnTo>
                <a:lnTo>
                  <a:pt x="7931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3" name="Freeform 281"/>
          <p:cNvSpPr>
            <a:spLocks/>
          </p:cNvSpPr>
          <p:nvPr/>
        </p:nvSpPr>
        <p:spPr bwMode="auto">
          <a:xfrm>
            <a:off x="397536" y="-2434"/>
            <a:ext cx="11400957" cy="6862868"/>
          </a:xfrm>
          <a:custGeom>
            <a:avLst/>
            <a:gdLst>
              <a:gd name="T0" fmla="*/ 0 w 8489"/>
              <a:gd name="T1" fmla="*/ 3379 h 5110"/>
              <a:gd name="T2" fmla="*/ 1730 w 8489"/>
              <a:gd name="T3" fmla="*/ 5110 h 5110"/>
              <a:gd name="T4" fmla="*/ 6759 w 8489"/>
              <a:gd name="T5" fmla="*/ 5110 h 5110"/>
              <a:gd name="T6" fmla="*/ 8489 w 8489"/>
              <a:gd name="T7" fmla="*/ 3379 h 5110"/>
              <a:gd name="T8" fmla="*/ 5113 w 8489"/>
              <a:gd name="T9" fmla="*/ 0 h 5110"/>
              <a:gd name="T10" fmla="*/ 3376 w 8489"/>
              <a:gd name="T11" fmla="*/ 0 h 5110"/>
              <a:gd name="T12" fmla="*/ 0 w 8489"/>
              <a:gd name="T13" fmla="*/ 3379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9" h="5110">
                <a:moveTo>
                  <a:pt x="0" y="3379"/>
                </a:moveTo>
                <a:lnTo>
                  <a:pt x="1730" y="5110"/>
                </a:lnTo>
                <a:lnTo>
                  <a:pt x="6759" y="5110"/>
                </a:lnTo>
                <a:lnTo>
                  <a:pt x="8489" y="3379"/>
                </a:lnTo>
                <a:lnTo>
                  <a:pt x="5113" y="0"/>
                </a:lnTo>
                <a:lnTo>
                  <a:pt x="3376" y="0"/>
                </a:lnTo>
                <a:lnTo>
                  <a:pt x="0" y="3379"/>
                </a:lnTo>
                <a:close/>
              </a:path>
            </a:pathLst>
          </a:custGeom>
          <a:solidFill>
            <a:srgbClr val="12233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Freeform 282"/>
          <p:cNvSpPr>
            <a:spLocks/>
          </p:cNvSpPr>
          <p:nvPr/>
        </p:nvSpPr>
        <p:spPr bwMode="auto">
          <a:xfrm>
            <a:off x="0" y="-2434"/>
            <a:ext cx="12192000" cy="6862868"/>
          </a:xfrm>
          <a:custGeom>
            <a:avLst/>
            <a:gdLst>
              <a:gd name="T0" fmla="*/ 4861 w 9078"/>
              <a:gd name="T1" fmla="*/ 0 h 5110"/>
              <a:gd name="T2" fmla="*/ 4220 w 9078"/>
              <a:gd name="T3" fmla="*/ 0 h 5110"/>
              <a:gd name="T4" fmla="*/ 0 w 9078"/>
              <a:gd name="T5" fmla="*/ 4221 h 5110"/>
              <a:gd name="T6" fmla="*/ 0 w 9078"/>
              <a:gd name="T7" fmla="*/ 5110 h 5110"/>
              <a:gd name="T8" fmla="*/ 766 w 9078"/>
              <a:gd name="T9" fmla="*/ 5110 h 5110"/>
              <a:gd name="T10" fmla="*/ 4539 w 9078"/>
              <a:gd name="T11" fmla="*/ 1332 h 5110"/>
              <a:gd name="T12" fmla="*/ 8315 w 9078"/>
              <a:gd name="T13" fmla="*/ 5110 h 5110"/>
              <a:gd name="T14" fmla="*/ 9078 w 9078"/>
              <a:gd name="T15" fmla="*/ 5110 h 5110"/>
              <a:gd name="T16" fmla="*/ 9078 w 9078"/>
              <a:gd name="T17" fmla="*/ 4221 h 5110"/>
              <a:gd name="T18" fmla="*/ 4861 w 9078"/>
              <a:gd name="T19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78" h="5110">
                <a:moveTo>
                  <a:pt x="4861" y="0"/>
                </a:moveTo>
                <a:lnTo>
                  <a:pt x="4220" y="0"/>
                </a:lnTo>
                <a:lnTo>
                  <a:pt x="0" y="4221"/>
                </a:lnTo>
                <a:lnTo>
                  <a:pt x="0" y="5110"/>
                </a:lnTo>
                <a:lnTo>
                  <a:pt x="766" y="5110"/>
                </a:lnTo>
                <a:lnTo>
                  <a:pt x="4539" y="1332"/>
                </a:lnTo>
                <a:lnTo>
                  <a:pt x="8315" y="5110"/>
                </a:lnTo>
                <a:lnTo>
                  <a:pt x="9078" y="5110"/>
                </a:lnTo>
                <a:lnTo>
                  <a:pt x="9078" y="4221"/>
                </a:lnTo>
                <a:lnTo>
                  <a:pt x="4861" y="0"/>
                </a:lnTo>
                <a:close/>
              </a:path>
            </a:pathLst>
          </a:custGeom>
          <a:solidFill>
            <a:srgbClr val="0C182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43139" y="2883264"/>
            <a:ext cx="7705725" cy="62670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43139" y="3770087"/>
            <a:ext cx="7705725" cy="349702"/>
          </a:xfr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Your Subtitle Goes Here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5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055688" y="1700213"/>
            <a:ext cx="4679951" cy="3241676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56365" y="1700213"/>
            <a:ext cx="4679951" cy="3241676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8574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75502" y="805883"/>
            <a:ext cx="3960812" cy="6267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502" y="1449115"/>
            <a:ext cx="3960812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4"/>
          </p:nvPr>
        </p:nvSpPr>
        <p:spPr>
          <a:xfrm>
            <a:off x="1055691" y="836613"/>
            <a:ext cx="1728000" cy="3440112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5"/>
          </p:nvPr>
        </p:nvSpPr>
        <p:spPr>
          <a:xfrm>
            <a:off x="2895009" y="868363"/>
            <a:ext cx="1728000" cy="1663700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6"/>
          </p:nvPr>
        </p:nvSpPr>
        <p:spPr>
          <a:xfrm>
            <a:off x="4734328" y="868363"/>
            <a:ext cx="1728000" cy="1663700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055690" y="4357688"/>
            <a:ext cx="3567319" cy="1663700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8"/>
          </p:nvPr>
        </p:nvSpPr>
        <p:spPr>
          <a:xfrm>
            <a:off x="2895009" y="2613025"/>
            <a:ext cx="1728000" cy="1663700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9"/>
          </p:nvPr>
        </p:nvSpPr>
        <p:spPr>
          <a:xfrm>
            <a:off x="4734328" y="2613027"/>
            <a:ext cx="1728000" cy="3408363"/>
          </a:xfrm>
          <a:custGeom>
            <a:avLst/>
            <a:gdLst>
              <a:gd name="connsiteX0" fmla="*/ 0 w 2039937"/>
              <a:gd name="connsiteY0" fmla="*/ 0 h 2016125"/>
              <a:gd name="connsiteX1" fmla="*/ 2039937 w 2039937"/>
              <a:gd name="connsiteY1" fmla="*/ 0 h 2016125"/>
              <a:gd name="connsiteX2" fmla="*/ 2039937 w 2039937"/>
              <a:gd name="connsiteY2" fmla="*/ 2016125 h 2016125"/>
              <a:gd name="connsiteX3" fmla="*/ 0 w 2039937"/>
              <a:gd name="connsiteY3" fmla="*/ 2016125 h 201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937" h="2016125">
                <a:moveTo>
                  <a:pt x="0" y="0"/>
                </a:moveTo>
                <a:lnTo>
                  <a:pt x="2039937" y="0"/>
                </a:lnTo>
                <a:lnTo>
                  <a:pt x="2039937" y="2016125"/>
                </a:lnTo>
                <a:lnTo>
                  <a:pt x="0" y="20161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36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7" name="Freeform 36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6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59998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07951" y="2006493"/>
            <a:ext cx="2041200" cy="4014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049151" y="2006493"/>
            <a:ext cx="2041200" cy="4014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090351" y="2006493"/>
            <a:ext cx="2041200" cy="4014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34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35" name="Freeform 34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19676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o &amp; Projec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9" y="1234802"/>
            <a:ext cx="10080625" cy="257369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687" y="1700215"/>
            <a:ext cx="10080627" cy="3457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9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0" name="Freeform 19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8978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6499" y="289149"/>
            <a:ext cx="576000" cy="309600"/>
          </a:xfrm>
        </p:spPr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41026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26" name="Group 1"/>
          <p:cNvGrpSpPr/>
          <p:nvPr/>
        </p:nvGrpSpPr>
        <p:grpSpPr>
          <a:xfrm>
            <a:off x="11519809" y="244001"/>
            <a:ext cx="386236" cy="411986"/>
            <a:chOff x="1055688" y="2171419"/>
            <a:chExt cx="500731" cy="497425"/>
          </a:xfrm>
        </p:grpSpPr>
        <p:sp>
          <p:nvSpPr>
            <p:cNvPr id="27" name="Freeform 26"/>
            <p:cNvSpPr/>
            <p:nvPr/>
          </p:nvSpPr>
          <p:spPr>
            <a:xfrm>
              <a:off x="1055688" y="2171419"/>
              <a:ext cx="500729" cy="36000"/>
            </a:xfrm>
            <a:custGeom>
              <a:avLst/>
              <a:gdLst>
                <a:gd name="connsiteX0" fmla="*/ 0 w 500729"/>
                <a:gd name="connsiteY0" fmla="*/ 0 h 43181"/>
                <a:gd name="connsiteX1" fmla="*/ 500729 w 500729"/>
                <a:gd name="connsiteY1" fmla="*/ 0 h 43181"/>
                <a:gd name="connsiteX2" fmla="*/ 500729 w 500729"/>
                <a:gd name="connsiteY2" fmla="*/ 43181 h 43181"/>
                <a:gd name="connsiteX3" fmla="*/ 0 w 500729"/>
                <a:gd name="connsiteY3" fmla="*/ 43181 h 43181"/>
                <a:gd name="connsiteX4" fmla="*/ 0 w 500729"/>
                <a:gd name="connsiteY4" fmla="*/ 0 h 4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29" h="43181">
                  <a:moveTo>
                    <a:pt x="0" y="0"/>
                  </a:moveTo>
                  <a:lnTo>
                    <a:pt x="500729" y="0"/>
                  </a:lnTo>
                  <a:lnTo>
                    <a:pt x="500729" y="43181"/>
                  </a:lnTo>
                  <a:lnTo>
                    <a:pt x="0" y="43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55688" y="2207419"/>
              <a:ext cx="500731" cy="461425"/>
            </a:xfrm>
            <a:custGeom>
              <a:avLst/>
              <a:gdLst>
                <a:gd name="connsiteX0" fmla="*/ 0 w 500731"/>
                <a:gd name="connsiteY0" fmla="*/ 0 h 439266"/>
                <a:gd name="connsiteX1" fmla="*/ 500729 w 500731"/>
                <a:gd name="connsiteY1" fmla="*/ 0 h 439266"/>
                <a:gd name="connsiteX2" fmla="*/ 500731 w 500731"/>
                <a:gd name="connsiteY2" fmla="*/ 316344 h 439266"/>
                <a:gd name="connsiteX3" fmla="*/ 249806 w 500731"/>
                <a:gd name="connsiteY3" fmla="*/ 439266 h 439266"/>
                <a:gd name="connsiteX4" fmla="*/ 2 w 500731"/>
                <a:gd name="connsiteY4" fmla="*/ 316344 h 439266"/>
                <a:gd name="connsiteX5" fmla="*/ 0 w 500731"/>
                <a:gd name="connsiteY5" fmla="*/ 0 h 43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31" h="439266">
                  <a:moveTo>
                    <a:pt x="0" y="0"/>
                  </a:moveTo>
                  <a:lnTo>
                    <a:pt x="500729" y="0"/>
                  </a:lnTo>
                  <a:lnTo>
                    <a:pt x="500731" y="316344"/>
                  </a:lnTo>
                  <a:lnTo>
                    <a:pt x="249806" y="439266"/>
                  </a:lnTo>
                  <a:lnTo>
                    <a:pt x="2" y="3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15741" y="303313"/>
            <a:ext cx="57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7B5CE01-5B1D-4845-AD8C-6828D4C608A6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00803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688" y="1825625"/>
            <a:ext cx="4679951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6363" y="1825625"/>
            <a:ext cx="4679951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04595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950302"/>
            <a:ext cx="10080625" cy="626701"/>
          </a:xfrm>
        </p:spPr>
        <p:txBody>
          <a:bodyPr/>
          <a:lstStyle/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55688" y="1681163"/>
            <a:ext cx="4679951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5688" y="2505077"/>
            <a:ext cx="4679951" cy="36607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56363" y="1681163"/>
            <a:ext cx="4679951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6363" y="2505077"/>
            <a:ext cx="4679951" cy="36607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7959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90" y="999813"/>
            <a:ext cx="3492500" cy="10575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0" y="836615"/>
            <a:ext cx="6119813" cy="51847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5688" y="2209800"/>
            <a:ext cx="3492501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0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41429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90" y="836614"/>
            <a:ext cx="3492500" cy="105758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5688" y="2209800"/>
            <a:ext cx="3492501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6500" y="836615"/>
            <a:ext cx="6119813" cy="5184775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6178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-2434"/>
            <a:ext cx="12191999" cy="6862868"/>
          </a:xfrm>
          <a:prstGeom prst="rect">
            <a:avLst/>
          </a:prstGeom>
          <a:solidFill>
            <a:srgbClr val="0C182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276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0 w 8775"/>
              <a:gd name="T1" fmla="*/ 0 h 4389"/>
              <a:gd name="T2" fmla="*/ 4387 w 8775"/>
              <a:gd name="T3" fmla="*/ 4389 h 4389"/>
              <a:gd name="T4" fmla="*/ 8775 w 8775"/>
              <a:gd name="T5" fmla="*/ 0 h 4389"/>
              <a:gd name="T6" fmla="*/ 0 w 8775"/>
              <a:gd name="T7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5" h="4389">
                <a:moveTo>
                  <a:pt x="0" y="0"/>
                </a:moveTo>
                <a:lnTo>
                  <a:pt x="4387" y="4389"/>
                </a:lnTo>
                <a:lnTo>
                  <a:pt x="8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Freeform 277"/>
          <p:cNvSpPr>
            <a:spLocks/>
          </p:cNvSpPr>
          <p:nvPr/>
        </p:nvSpPr>
        <p:spPr bwMode="auto">
          <a:xfrm>
            <a:off x="2001111" y="802041"/>
            <a:ext cx="8193808" cy="6058395"/>
          </a:xfrm>
          <a:custGeom>
            <a:avLst/>
            <a:gdLst>
              <a:gd name="T0" fmla="*/ 0 w 6101"/>
              <a:gd name="T1" fmla="*/ 3052 h 4511"/>
              <a:gd name="T2" fmla="*/ 1456 w 6101"/>
              <a:gd name="T3" fmla="*/ 4511 h 4511"/>
              <a:gd name="T4" fmla="*/ 4643 w 6101"/>
              <a:gd name="T5" fmla="*/ 4511 h 4511"/>
              <a:gd name="T6" fmla="*/ 6101 w 6101"/>
              <a:gd name="T7" fmla="*/ 3052 h 4511"/>
              <a:gd name="T8" fmla="*/ 3049 w 6101"/>
              <a:gd name="T9" fmla="*/ 0 h 4511"/>
              <a:gd name="T10" fmla="*/ 0 w 6101"/>
              <a:gd name="T11" fmla="*/ 3052 h 4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1" h="4511">
                <a:moveTo>
                  <a:pt x="0" y="3052"/>
                </a:moveTo>
                <a:lnTo>
                  <a:pt x="1456" y="4511"/>
                </a:lnTo>
                <a:lnTo>
                  <a:pt x="4643" y="4511"/>
                </a:lnTo>
                <a:lnTo>
                  <a:pt x="6101" y="3052"/>
                </a:lnTo>
                <a:lnTo>
                  <a:pt x="3049" y="0"/>
                </a:lnTo>
                <a:lnTo>
                  <a:pt x="0" y="3052"/>
                </a:lnTo>
                <a:close/>
              </a:path>
            </a:pathLst>
          </a:custGeom>
          <a:solidFill>
            <a:srgbClr val="182F54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278"/>
          <p:cNvSpPr>
            <a:spLocks/>
          </p:cNvSpPr>
          <p:nvPr/>
        </p:nvSpPr>
        <p:spPr bwMode="auto">
          <a:xfrm>
            <a:off x="2001111" y="-2434"/>
            <a:ext cx="8193808" cy="6862868"/>
          </a:xfrm>
          <a:custGeom>
            <a:avLst/>
            <a:gdLst>
              <a:gd name="T0" fmla="*/ 0 w 6101"/>
              <a:gd name="T1" fmla="*/ 2730 h 5110"/>
              <a:gd name="T2" fmla="*/ 2378 w 6101"/>
              <a:gd name="T3" fmla="*/ 5110 h 5110"/>
              <a:gd name="T4" fmla="*/ 3723 w 6101"/>
              <a:gd name="T5" fmla="*/ 5110 h 5110"/>
              <a:gd name="T6" fmla="*/ 6101 w 6101"/>
              <a:gd name="T7" fmla="*/ 2730 h 5110"/>
              <a:gd name="T8" fmla="*/ 3371 w 6101"/>
              <a:gd name="T9" fmla="*/ 0 h 5110"/>
              <a:gd name="T10" fmla="*/ 2730 w 6101"/>
              <a:gd name="T11" fmla="*/ 0 h 5110"/>
              <a:gd name="T12" fmla="*/ 0 w 6101"/>
              <a:gd name="T13" fmla="*/ 273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1" h="5110">
                <a:moveTo>
                  <a:pt x="0" y="2730"/>
                </a:moveTo>
                <a:lnTo>
                  <a:pt x="2378" y="5110"/>
                </a:lnTo>
                <a:lnTo>
                  <a:pt x="3723" y="5110"/>
                </a:lnTo>
                <a:lnTo>
                  <a:pt x="6101" y="2730"/>
                </a:lnTo>
                <a:lnTo>
                  <a:pt x="3371" y="0"/>
                </a:lnTo>
                <a:lnTo>
                  <a:pt x="2730" y="0"/>
                </a:lnTo>
                <a:lnTo>
                  <a:pt x="0" y="273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79"/>
          <p:cNvSpPr>
            <a:spLocks/>
          </p:cNvSpPr>
          <p:nvPr/>
        </p:nvSpPr>
        <p:spPr bwMode="auto">
          <a:xfrm>
            <a:off x="584218" y="1341936"/>
            <a:ext cx="11027596" cy="5518498"/>
          </a:xfrm>
          <a:custGeom>
            <a:avLst/>
            <a:gdLst>
              <a:gd name="T0" fmla="*/ 4104 w 8211"/>
              <a:gd name="T1" fmla="*/ 0 h 4109"/>
              <a:gd name="T2" fmla="*/ 0 w 8211"/>
              <a:gd name="T3" fmla="*/ 4109 h 4109"/>
              <a:gd name="T4" fmla="*/ 528 w 8211"/>
              <a:gd name="T5" fmla="*/ 4109 h 4109"/>
              <a:gd name="T6" fmla="*/ 4104 w 8211"/>
              <a:gd name="T7" fmla="*/ 528 h 4109"/>
              <a:gd name="T8" fmla="*/ 7684 w 8211"/>
              <a:gd name="T9" fmla="*/ 4109 h 4109"/>
              <a:gd name="T10" fmla="*/ 8211 w 8211"/>
              <a:gd name="T11" fmla="*/ 4109 h 4109"/>
              <a:gd name="T12" fmla="*/ 4104 w 8211"/>
              <a:gd name="T13" fmla="*/ 0 h 4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11" h="4109">
                <a:moveTo>
                  <a:pt x="4104" y="0"/>
                </a:moveTo>
                <a:lnTo>
                  <a:pt x="0" y="4109"/>
                </a:lnTo>
                <a:lnTo>
                  <a:pt x="528" y="4109"/>
                </a:lnTo>
                <a:lnTo>
                  <a:pt x="4104" y="528"/>
                </a:lnTo>
                <a:lnTo>
                  <a:pt x="7684" y="4109"/>
                </a:lnTo>
                <a:lnTo>
                  <a:pt x="8211" y="4109"/>
                </a:lnTo>
                <a:lnTo>
                  <a:pt x="4104" y="0"/>
                </a:lnTo>
                <a:close/>
              </a:path>
            </a:pathLst>
          </a:custGeom>
          <a:solidFill>
            <a:srgbClr val="0C182A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80"/>
          <p:cNvSpPr>
            <a:spLocks/>
          </p:cNvSpPr>
          <p:nvPr/>
        </p:nvSpPr>
        <p:spPr bwMode="auto">
          <a:xfrm>
            <a:off x="204142" y="-2434"/>
            <a:ext cx="11785063" cy="5894546"/>
          </a:xfrm>
          <a:custGeom>
            <a:avLst/>
            <a:gdLst>
              <a:gd name="T0" fmla="*/ 7931 w 8775"/>
              <a:gd name="T1" fmla="*/ 0 h 4389"/>
              <a:gd name="T2" fmla="*/ 4387 w 8775"/>
              <a:gd name="T3" fmla="*/ 3544 h 4389"/>
              <a:gd name="T4" fmla="*/ 846 w 8775"/>
              <a:gd name="T5" fmla="*/ 0 h 4389"/>
              <a:gd name="T6" fmla="*/ 0 w 8775"/>
              <a:gd name="T7" fmla="*/ 0 h 4389"/>
              <a:gd name="T8" fmla="*/ 4387 w 8775"/>
              <a:gd name="T9" fmla="*/ 4389 h 4389"/>
              <a:gd name="T10" fmla="*/ 8775 w 8775"/>
              <a:gd name="T11" fmla="*/ 0 h 4389"/>
              <a:gd name="T12" fmla="*/ 7931 w 8775"/>
              <a:gd name="T13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5" h="4389">
                <a:moveTo>
                  <a:pt x="7931" y="0"/>
                </a:moveTo>
                <a:lnTo>
                  <a:pt x="4387" y="3544"/>
                </a:lnTo>
                <a:lnTo>
                  <a:pt x="846" y="0"/>
                </a:lnTo>
                <a:lnTo>
                  <a:pt x="0" y="0"/>
                </a:lnTo>
                <a:lnTo>
                  <a:pt x="4387" y="4389"/>
                </a:lnTo>
                <a:lnTo>
                  <a:pt x="8775" y="0"/>
                </a:lnTo>
                <a:lnTo>
                  <a:pt x="7931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281"/>
          <p:cNvSpPr>
            <a:spLocks/>
          </p:cNvSpPr>
          <p:nvPr/>
        </p:nvSpPr>
        <p:spPr bwMode="auto">
          <a:xfrm>
            <a:off x="397536" y="-2434"/>
            <a:ext cx="11400957" cy="6862868"/>
          </a:xfrm>
          <a:custGeom>
            <a:avLst/>
            <a:gdLst>
              <a:gd name="T0" fmla="*/ 0 w 8489"/>
              <a:gd name="T1" fmla="*/ 3379 h 5110"/>
              <a:gd name="T2" fmla="*/ 1730 w 8489"/>
              <a:gd name="T3" fmla="*/ 5110 h 5110"/>
              <a:gd name="T4" fmla="*/ 6759 w 8489"/>
              <a:gd name="T5" fmla="*/ 5110 h 5110"/>
              <a:gd name="T6" fmla="*/ 8489 w 8489"/>
              <a:gd name="T7" fmla="*/ 3379 h 5110"/>
              <a:gd name="T8" fmla="*/ 5113 w 8489"/>
              <a:gd name="T9" fmla="*/ 0 h 5110"/>
              <a:gd name="T10" fmla="*/ 3376 w 8489"/>
              <a:gd name="T11" fmla="*/ 0 h 5110"/>
              <a:gd name="T12" fmla="*/ 0 w 8489"/>
              <a:gd name="T13" fmla="*/ 3379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9" h="5110">
                <a:moveTo>
                  <a:pt x="0" y="3379"/>
                </a:moveTo>
                <a:lnTo>
                  <a:pt x="1730" y="5110"/>
                </a:lnTo>
                <a:lnTo>
                  <a:pt x="6759" y="5110"/>
                </a:lnTo>
                <a:lnTo>
                  <a:pt x="8489" y="3379"/>
                </a:lnTo>
                <a:lnTo>
                  <a:pt x="5113" y="0"/>
                </a:lnTo>
                <a:lnTo>
                  <a:pt x="3376" y="0"/>
                </a:lnTo>
                <a:lnTo>
                  <a:pt x="0" y="3379"/>
                </a:lnTo>
                <a:close/>
              </a:path>
            </a:pathLst>
          </a:custGeom>
          <a:solidFill>
            <a:srgbClr val="12233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Freeform 282"/>
          <p:cNvSpPr>
            <a:spLocks/>
          </p:cNvSpPr>
          <p:nvPr/>
        </p:nvSpPr>
        <p:spPr bwMode="auto">
          <a:xfrm>
            <a:off x="0" y="-2434"/>
            <a:ext cx="12192000" cy="6862868"/>
          </a:xfrm>
          <a:custGeom>
            <a:avLst/>
            <a:gdLst>
              <a:gd name="T0" fmla="*/ 4861 w 9078"/>
              <a:gd name="T1" fmla="*/ 0 h 5110"/>
              <a:gd name="T2" fmla="*/ 4220 w 9078"/>
              <a:gd name="T3" fmla="*/ 0 h 5110"/>
              <a:gd name="T4" fmla="*/ 0 w 9078"/>
              <a:gd name="T5" fmla="*/ 4221 h 5110"/>
              <a:gd name="T6" fmla="*/ 0 w 9078"/>
              <a:gd name="T7" fmla="*/ 5110 h 5110"/>
              <a:gd name="T8" fmla="*/ 766 w 9078"/>
              <a:gd name="T9" fmla="*/ 5110 h 5110"/>
              <a:gd name="T10" fmla="*/ 4539 w 9078"/>
              <a:gd name="T11" fmla="*/ 1332 h 5110"/>
              <a:gd name="T12" fmla="*/ 8315 w 9078"/>
              <a:gd name="T13" fmla="*/ 5110 h 5110"/>
              <a:gd name="T14" fmla="*/ 9078 w 9078"/>
              <a:gd name="T15" fmla="*/ 5110 h 5110"/>
              <a:gd name="T16" fmla="*/ 9078 w 9078"/>
              <a:gd name="T17" fmla="*/ 4221 h 5110"/>
              <a:gd name="T18" fmla="*/ 4861 w 9078"/>
              <a:gd name="T19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78" h="5110">
                <a:moveTo>
                  <a:pt x="4861" y="0"/>
                </a:moveTo>
                <a:lnTo>
                  <a:pt x="4220" y="0"/>
                </a:lnTo>
                <a:lnTo>
                  <a:pt x="0" y="4221"/>
                </a:lnTo>
                <a:lnTo>
                  <a:pt x="0" y="5110"/>
                </a:lnTo>
                <a:lnTo>
                  <a:pt x="766" y="5110"/>
                </a:lnTo>
                <a:lnTo>
                  <a:pt x="4539" y="1332"/>
                </a:lnTo>
                <a:lnTo>
                  <a:pt x="8315" y="5110"/>
                </a:lnTo>
                <a:lnTo>
                  <a:pt x="9078" y="5110"/>
                </a:lnTo>
                <a:lnTo>
                  <a:pt x="9078" y="4221"/>
                </a:lnTo>
                <a:lnTo>
                  <a:pt x="4861" y="0"/>
                </a:lnTo>
                <a:close/>
              </a:path>
            </a:pathLst>
          </a:custGeom>
          <a:solidFill>
            <a:srgbClr val="0C182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9" y="2875453"/>
            <a:ext cx="10080625" cy="6267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body" idx="1" hasCustomPrompt="1"/>
          </p:nvPr>
        </p:nvSpPr>
        <p:spPr>
          <a:xfrm>
            <a:off x="1055689" y="3502152"/>
            <a:ext cx="10080625" cy="350921"/>
          </a:xfrm>
        </p:spPr>
        <p:txBody>
          <a:bodyPr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675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456363" y="630595"/>
            <a:ext cx="4679951" cy="626701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456363" y="1234802"/>
            <a:ext cx="4679951" cy="257369"/>
          </a:xfrm>
        </p:spPr>
        <p:txBody>
          <a:bodyPr lIns="72000" tIns="36000" rIns="72000" bIns="36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5688" y="6574436"/>
            <a:ext cx="4679951" cy="23083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2307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41401" y="630595"/>
            <a:ext cx="4679951" cy="626701"/>
          </a:xfrm>
        </p:spPr>
        <p:txBody>
          <a:bodyPr wrap="square">
            <a:spAutoFit/>
          </a:bodyPr>
          <a:lstStyle>
            <a:lvl1pPr algn="r">
              <a:defRPr/>
            </a:lvl1pPr>
          </a:lstStyle>
          <a:p>
            <a:r>
              <a:rPr lang="en-US" dirty="0"/>
              <a:t>Main Title Goes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041401" y="1234802"/>
            <a:ext cx="4679951" cy="257369"/>
          </a:xfrm>
        </p:spPr>
        <p:txBody>
          <a:bodyPr lIns="72000" tIns="36000" rIns="72000" bIns="3600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5687" y="6574436"/>
            <a:ext cx="4680000" cy="23083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27930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35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46711" y="599817"/>
            <a:ext cx="699404" cy="5577146"/>
          </a:xfrm>
        </p:spPr>
        <p:txBody>
          <a:bodyPr vert="vert"/>
          <a:lstStyle/>
          <a:p>
            <a:r>
              <a:rPr lang="en-US" dirty="0"/>
              <a:t>Main 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5689" y="588919"/>
            <a:ext cx="7972199" cy="558804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8915840" y="6588249"/>
            <a:ext cx="25808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©2015 </a:t>
            </a: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ARWENN</a:t>
            </a:r>
            <a:r>
              <a:rPr lang="en-US" sz="600" b="1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600" b="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Multipurpose 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Presentation Template. All Right Reserved</a:t>
            </a:r>
          </a:p>
          <a:p>
            <a:pPr algn="r">
              <a:lnSpc>
                <a:spcPct val="100000"/>
              </a:lnSpc>
            </a:pP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www.CompanyName.com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auto">
          <a:xfrm>
            <a:off x="11034713" y="6474330"/>
            <a:ext cx="456720" cy="92226"/>
            <a:chOff x="2007" y="1442"/>
            <a:chExt cx="1555" cy="314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2007" y="1442"/>
              <a:ext cx="1110" cy="314"/>
            </a:xfrm>
            <a:custGeom>
              <a:avLst/>
              <a:gdLst>
                <a:gd name="T0" fmla="*/ 0 w 468"/>
                <a:gd name="T1" fmla="*/ 130 h 130"/>
                <a:gd name="T2" fmla="*/ 36 w 468"/>
                <a:gd name="T3" fmla="*/ 99 h 130"/>
                <a:gd name="T4" fmla="*/ 71 w 468"/>
                <a:gd name="T5" fmla="*/ 130 h 130"/>
                <a:gd name="T6" fmla="*/ 70 w 468"/>
                <a:gd name="T7" fmla="*/ 0 h 130"/>
                <a:gd name="T8" fmla="*/ 29 w 468"/>
                <a:gd name="T9" fmla="*/ 76 h 130"/>
                <a:gd name="T10" fmla="*/ 41 w 468"/>
                <a:gd name="T11" fmla="*/ 71 h 130"/>
                <a:gd name="T12" fmla="*/ 52 w 468"/>
                <a:gd name="T13" fmla="*/ 32 h 130"/>
                <a:gd name="T14" fmla="*/ 29 w 468"/>
                <a:gd name="T15" fmla="*/ 76 h 130"/>
                <a:gd name="T16" fmla="*/ 354 w 468"/>
                <a:gd name="T17" fmla="*/ 1 h 130"/>
                <a:gd name="T18" fmla="*/ 302 w 468"/>
                <a:gd name="T19" fmla="*/ 130 h 130"/>
                <a:gd name="T20" fmla="*/ 261 w 468"/>
                <a:gd name="T21" fmla="*/ 130 h 130"/>
                <a:gd name="T22" fmla="*/ 208 w 468"/>
                <a:gd name="T23" fmla="*/ 1 h 130"/>
                <a:gd name="T24" fmla="*/ 248 w 468"/>
                <a:gd name="T25" fmla="*/ 66 h 130"/>
                <a:gd name="T26" fmla="*/ 247 w 468"/>
                <a:gd name="T27" fmla="*/ 85 h 130"/>
                <a:gd name="T28" fmla="*/ 293 w 468"/>
                <a:gd name="T29" fmla="*/ 1 h 130"/>
                <a:gd name="T30" fmla="*/ 309 w 468"/>
                <a:gd name="T31" fmla="*/ 81 h 130"/>
                <a:gd name="T32" fmla="*/ 325 w 468"/>
                <a:gd name="T33" fmla="*/ 1 h 130"/>
                <a:gd name="T34" fmla="*/ 160 w 468"/>
                <a:gd name="T35" fmla="*/ 1 h 130"/>
                <a:gd name="T36" fmla="*/ 113 w 468"/>
                <a:gd name="T37" fmla="*/ 130 h 130"/>
                <a:gd name="T38" fmla="*/ 142 w 468"/>
                <a:gd name="T39" fmla="*/ 82 h 130"/>
                <a:gd name="T40" fmla="*/ 170 w 468"/>
                <a:gd name="T41" fmla="*/ 130 h 130"/>
                <a:gd name="T42" fmla="*/ 174 w 468"/>
                <a:gd name="T43" fmla="*/ 74 h 130"/>
                <a:gd name="T44" fmla="*/ 150 w 468"/>
                <a:gd name="T45" fmla="*/ 59 h 130"/>
                <a:gd name="T46" fmla="*/ 128 w 468"/>
                <a:gd name="T47" fmla="*/ 57 h 130"/>
                <a:gd name="T48" fmla="*/ 142 w 468"/>
                <a:gd name="T49" fmla="*/ 22 h 130"/>
                <a:gd name="T50" fmla="*/ 162 w 468"/>
                <a:gd name="T51" fmla="*/ 26 h 130"/>
                <a:gd name="T52" fmla="*/ 150 w 468"/>
                <a:gd name="T53" fmla="*/ 59 h 130"/>
                <a:gd name="T54" fmla="*/ 421 w 468"/>
                <a:gd name="T55" fmla="*/ 75 h 130"/>
                <a:gd name="T56" fmla="*/ 396 w 468"/>
                <a:gd name="T57" fmla="*/ 108 h 130"/>
                <a:gd name="T58" fmla="*/ 441 w 468"/>
                <a:gd name="T59" fmla="*/ 130 h 130"/>
                <a:gd name="T60" fmla="*/ 366 w 468"/>
                <a:gd name="T61" fmla="*/ 1 h 130"/>
                <a:gd name="T62" fmla="*/ 441 w 468"/>
                <a:gd name="T63" fmla="*/ 23 h 130"/>
                <a:gd name="T64" fmla="*/ 396 w 468"/>
                <a:gd name="T65" fmla="*/ 47 h 130"/>
                <a:gd name="T66" fmla="*/ 382 w 468"/>
                <a:gd name="T67" fmla="*/ 53 h 130"/>
                <a:gd name="T68" fmla="*/ 410 w 468"/>
                <a:gd name="T69" fmla="*/ 43 h 130"/>
                <a:gd name="T70" fmla="*/ 468 w 468"/>
                <a:gd name="T71" fmla="*/ 64 h 130"/>
                <a:gd name="T72" fmla="*/ 410 w 468"/>
                <a:gd name="T73" fmla="*/ 8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8" h="130">
                  <a:moveTo>
                    <a:pt x="33" y="3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3" y="3"/>
                    <a:pt x="33" y="3"/>
                    <a:pt x="33" y="3"/>
                  </a:cubicBezTo>
                  <a:close/>
                  <a:moveTo>
                    <a:pt x="29" y="76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29" y="76"/>
                  </a:lnTo>
                  <a:close/>
                  <a:moveTo>
                    <a:pt x="325" y="1"/>
                  </a:moveTo>
                  <a:cubicBezTo>
                    <a:pt x="354" y="1"/>
                    <a:pt x="354" y="1"/>
                    <a:pt x="354" y="1"/>
                  </a:cubicBezTo>
                  <a:cubicBezTo>
                    <a:pt x="334" y="130"/>
                    <a:pt x="334" y="130"/>
                    <a:pt x="334" y="130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302" y="38"/>
                    <a:pt x="310" y="67"/>
                    <a:pt x="310" y="67"/>
                  </a:cubicBezTo>
                  <a:cubicBezTo>
                    <a:pt x="309" y="81"/>
                    <a:pt x="309" y="81"/>
                    <a:pt x="309" y="81"/>
                  </a:cubicBezTo>
                  <a:cubicBezTo>
                    <a:pt x="310" y="83"/>
                    <a:pt x="310" y="83"/>
                    <a:pt x="310" y="83"/>
                  </a:cubicBezTo>
                  <a:lnTo>
                    <a:pt x="325" y="1"/>
                  </a:lnTo>
                  <a:close/>
                  <a:moveTo>
                    <a:pt x="197" y="37"/>
                  </a:moveTo>
                  <a:cubicBezTo>
                    <a:pt x="197" y="13"/>
                    <a:pt x="185" y="1"/>
                    <a:pt x="160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0" y="68"/>
                    <a:pt x="197" y="55"/>
                    <a:pt x="197" y="37"/>
                  </a:cubicBezTo>
                  <a:close/>
                  <a:moveTo>
                    <a:pt x="150" y="59"/>
                  </a:moveTo>
                  <a:cubicBezTo>
                    <a:pt x="149" y="59"/>
                    <a:pt x="129" y="59"/>
                    <a:pt x="129" y="59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6" y="22"/>
                    <a:pt x="160" y="24"/>
                    <a:pt x="162" y="26"/>
                  </a:cubicBezTo>
                  <a:cubicBezTo>
                    <a:pt x="165" y="30"/>
                    <a:pt x="166" y="34"/>
                    <a:pt x="166" y="39"/>
                  </a:cubicBezTo>
                  <a:cubicBezTo>
                    <a:pt x="166" y="53"/>
                    <a:pt x="161" y="59"/>
                    <a:pt x="150" y="59"/>
                  </a:cubicBezTo>
                  <a:close/>
                  <a:moveTo>
                    <a:pt x="410" y="85"/>
                  </a:moveTo>
                  <a:cubicBezTo>
                    <a:pt x="421" y="75"/>
                    <a:pt x="421" y="75"/>
                    <a:pt x="421" y="75"/>
                  </a:cubicBezTo>
                  <a:cubicBezTo>
                    <a:pt x="396" y="75"/>
                    <a:pt x="396" y="75"/>
                    <a:pt x="396" y="7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444" y="108"/>
                    <a:pt x="444" y="108"/>
                    <a:pt x="444" y="108"/>
                  </a:cubicBezTo>
                  <a:cubicBezTo>
                    <a:pt x="441" y="130"/>
                    <a:pt x="441" y="130"/>
                    <a:pt x="441" y="130"/>
                  </a:cubicBezTo>
                  <a:cubicBezTo>
                    <a:pt x="366" y="130"/>
                    <a:pt x="366" y="130"/>
                    <a:pt x="366" y="13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35"/>
                    <a:pt x="396" y="47"/>
                    <a:pt x="396" y="47"/>
                  </a:cubicBezTo>
                  <a:cubicBezTo>
                    <a:pt x="381" y="51"/>
                    <a:pt x="381" y="51"/>
                    <a:pt x="381" y="51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420" y="53"/>
                    <a:pt x="420" y="53"/>
                    <a:pt x="420" y="53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447" y="43"/>
                    <a:pt x="447" y="43"/>
                    <a:pt x="447" y="43"/>
                  </a:cubicBezTo>
                  <a:cubicBezTo>
                    <a:pt x="468" y="64"/>
                    <a:pt x="468" y="64"/>
                    <a:pt x="468" y="64"/>
                  </a:cubicBezTo>
                  <a:cubicBezTo>
                    <a:pt x="447" y="85"/>
                    <a:pt x="447" y="85"/>
                    <a:pt x="447" y="85"/>
                  </a:cubicBezTo>
                  <a:lnTo>
                    <a:pt x="410" y="85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3102" y="1444"/>
              <a:ext cx="460" cy="312"/>
            </a:xfrm>
            <a:custGeom>
              <a:avLst/>
              <a:gdLst>
                <a:gd name="T0" fmla="*/ 145 w 460"/>
                <a:gd name="T1" fmla="*/ 0 h 312"/>
                <a:gd name="T2" fmla="*/ 211 w 460"/>
                <a:gd name="T3" fmla="*/ 0 h 312"/>
                <a:gd name="T4" fmla="*/ 211 w 460"/>
                <a:gd name="T5" fmla="*/ 312 h 312"/>
                <a:gd name="T6" fmla="*/ 143 w 460"/>
                <a:gd name="T7" fmla="*/ 312 h 312"/>
                <a:gd name="T8" fmla="*/ 143 w 460"/>
                <a:gd name="T9" fmla="*/ 179 h 312"/>
                <a:gd name="T10" fmla="*/ 152 w 460"/>
                <a:gd name="T11" fmla="*/ 126 h 312"/>
                <a:gd name="T12" fmla="*/ 150 w 460"/>
                <a:gd name="T13" fmla="*/ 123 h 312"/>
                <a:gd name="T14" fmla="*/ 133 w 460"/>
                <a:gd name="T15" fmla="*/ 172 h 312"/>
                <a:gd name="T16" fmla="*/ 67 w 460"/>
                <a:gd name="T17" fmla="*/ 312 h 312"/>
                <a:gd name="T18" fmla="*/ 0 w 460"/>
                <a:gd name="T19" fmla="*/ 312 h 312"/>
                <a:gd name="T20" fmla="*/ 0 w 460"/>
                <a:gd name="T21" fmla="*/ 198 h 312"/>
                <a:gd name="T22" fmla="*/ 45 w 460"/>
                <a:gd name="T23" fmla="*/ 152 h 312"/>
                <a:gd name="T24" fmla="*/ 0 w 460"/>
                <a:gd name="T25" fmla="*/ 109 h 312"/>
                <a:gd name="T26" fmla="*/ 0 w 460"/>
                <a:gd name="T27" fmla="*/ 0 h 312"/>
                <a:gd name="T28" fmla="*/ 71 w 460"/>
                <a:gd name="T29" fmla="*/ 0 h 312"/>
                <a:gd name="T30" fmla="*/ 71 w 460"/>
                <a:gd name="T31" fmla="*/ 174 h 312"/>
                <a:gd name="T32" fmla="*/ 145 w 460"/>
                <a:gd name="T33" fmla="*/ 0 h 312"/>
                <a:gd name="T34" fmla="*/ 392 w 460"/>
                <a:gd name="T35" fmla="*/ 0 h 312"/>
                <a:gd name="T36" fmla="*/ 392 w 460"/>
                <a:gd name="T37" fmla="*/ 176 h 312"/>
                <a:gd name="T38" fmla="*/ 316 w 460"/>
                <a:gd name="T39" fmla="*/ 0 h 312"/>
                <a:gd name="T40" fmla="*/ 249 w 460"/>
                <a:gd name="T41" fmla="*/ 0 h 312"/>
                <a:gd name="T42" fmla="*/ 249 w 460"/>
                <a:gd name="T43" fmla="*/ 312 h 312"/>
                <a:gd name="T44" fmla="*/ 318 w 460"/>
                <a:gd name="T45" fmla="*/ 312 h 312"/>
                <a:gd name="T46" fmla="*/ 318 w 460"/>
                <a:gd name="T47" fmla="*/ 179 h 312"/>
                <a:gd name="T48" fmla="*/ 309 w 460"/>
                <a:gd name="T49" fmla="*/ 126 h 312"/>
                <a:gd name="T50" fmla="*/ 313 w 460"/>
                <a:gd name="T51" fmla="*/ 123 h 312"/>
                <a:gd name="T52" fmla="*/ 330 w 460"/>
                <a:gd name="T53" fmla="*/ 172 h 312"/>
                <a:gd name="T54" fmla="*/ 394 w 460"/>
                <a:gd name="T55" fmla="*/ 312 h 312"/>
                <a:gd name="T56" fmla="*/ 460 w 460"/>
                <a:gd name="T57" fmla="*/ 312 h 312"/>
                <a:gd name="T58" fmla="*/ 460 w 460"/>
                <a:gd name="T59" fmla="*/ 0 h 312"/>
                <a:gd name="T60" fmla="*/ 392 w 460"/>
                <a:gd name="T6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0" h="312">
                  <a:moveTo>
                    <a:pt x="145" y="0"/>
                  </a:moveTo>
                  <a:lnTo>
                    <a:pt x="211" y="0"/>
                  </a:lnTo>
                  <a:lnTo>
                    <a:pt x="211" y="312"/>
                  </a:lnTo>
                  <a:lnTo>
                    <a:pt x="143" y="312"/>
                  </a:lnTo>
                  <a:lnTo>
                    <a:pt x="143" y="179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33" y="172"/>
                  </a:lnTo>
                  <a:lnTo>
                    <a:pt x="67" y="312"/>
                  </a:lnTo>
                  <a:lnTo>
                    <a:pt x="0" y="312"/>
                  </a:lnTo>
                  <a:lnTo>
                    <a:pt x="0" y="198"/>
                  </a:lnTo>
                  <a:lnTo>
                    <a:pt x="45" y="152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74"/>
                  </a:lnTo>
                  <a:lnTo>
                    <a:pt x="145" y="0"/>
                  </a:lnTo>
                  <a:close/>
                  <a:moveTo>
                    <a:pt x="392" y="0"/>
                  </a:moveTo>
                  <a:lnTo>
                    <a:pt x="392" y="176"/>
                  </a:lnTo>
                  <a:lnTo>
                    <a:pt x="316" y="0"/>
                  </a:lnTo>
                  <a:lnTo>
                    <a:pt x="249" y="0"/>
                  </a:lnTo>
                  <a:lnTo>
                    <a:pt x="249" y="312"/>
                  </a:lnTo>
                  <a:lnTo>
                    <a:pt x="318" y="312"/>
                  </a:lnTo>
                  <a:lnTo>
                    <a:pt x="318" y="179"/>
                  </a:lnTo>
                  <a:lnTo>
                    <a:pt x="309" y="126"/>
                  </a:lnTo>
                  <a:lnTo>
                    <a:pt x="313" y="123"/>
                  </a:lnTo>
                  <a:lnTo>
                    <a:pt x="330" y="172"/>
                  </a:lnTo>
                  <a:lnTo>
                    <a:pt x="394" y="312"/>
                  </a:lnTo>
                  <a:lnTo>
                    <a:pt x="460" y="312"/>
                  </a:lnTo>
                  <a:lnTo>
                    <a:pt x="460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3B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11581263" y="6441908"/>
            <a:ext cx="239795" cy="300105"/>
            <a:chOff x="4" y="1"/>
            <a:chExt cx="664" cy="831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4" y="280"/>
              <a:ext cx="332" cy="552"/>
            </a:xfrm>
            <a:custGeom>
              <a:avLst/>
              <a:gdLst>
                <a:gd name="T0" fmla="*/ 0 w 332"/>
                <a:gd name="T1" fmla="*/ 0 h 552"/>
                <a:gd name="T2" fmla="*/ 0 w 332"/>
                <a:gd name="T3" fmla="*/ 552 h 552"/>
                <a:gd name="T4" fmla="*/ 332 w 332"/>
                <a:gd name="T5" fmla="*/ 276 h 552"/>
                <a:gd name="T6" fmla="*/ 0 w 332"/>
                <a:gd name="T7" fmla="*/ 0 h 552"/>
                <a:gd name="T8" fmla="*/ 0 w 332"/>
                <a:gd name="T9" fmla="*/ 0 h 552"/>
                <a:gd name="T10" fmla="*/ 0 w 332"/>
                <a:gd name="T1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" h="552">
                  <a:moveTo>
                    <a:pt x="0" y="0"/>
                  </a:moveTo>
                  <a:lnTo>
                    <a:pt x="0" y="552"/>
                  </a:lnTo>
                  <a:lnTo>
                    <a:pt x="332" y="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" y="1"/>
              <a:ext cx="664" cy="831"/>
            </a:xfrm>
            <a:custGeom>
              <a:avLst/>
              <a:gdLst>
                <a:gd name="T0" fmla="*/ 664 w 664"/>
                <a:gd name="T1" fmla="*/ 831 h 831"/>
                <a:gd name="T2" fmla="*/ 0 w 664"/>
                <a:gd name="T3" fmla="*/ 279 h 831"/>
                <a:gd name="T4" fmla="*/ 332 w 664"/>
                <a:gd name="T5" fmla="*/ 0 h 831"/>
                <a:gd name="T6" fmla="*/ 664 w 664"/>
                <a:gd name="T7" fmla="*/ 279 h 831"/>
                <a:gd name="T8" fmla="*/ 664 w 664"/>
                <a:gd name="T9" fmla="*/ 831 h 831"/>
                <a:gd name="T10" fmla="*/ 664 w 664"/>
                <a:gd name="T11" fmla="*/ 831 h 831"/>
                <a:gd name="T12" fmla="*/ 664 w 664"/>
                <a:gd name="T13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831">
                  <a:moveTo>
                    <a:pt x="664" y="831"/>
                  </a:moveTo>
                  <a:lnTo>
                    <a:pt x="0" y="279"/>
                  </a:lnTo>
                  <a:lnTo>
                    <a:pt x="332" y="0"/>
                  </a:lnTo>
                  <a:lnTo>
                    <a:pt x="664" y="279"/>
                  </a:lnTo>
                  <a:lnTo>
                    <a:pt x="664" y="831"/>
                  </a:lnTo>
                  <a:lnTo>
                    <a:pt x="664" y="831"/>
                  </a:lnTo>
                  <a:lnTo>
                    <a:pt x="664" y="831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40" y="165"/>
              <a:ext cx="392" cy="386"/>
            </a:xfrm>
            <a:custGeom>
              <a:avLst/>
              <a:gdLst>
                <a:gd name="T0" fmla="*/ 196 w 392"/>
                <a:gd name="T1" fmla="*/ 0 h 386"/>
                <a:gd name="T2" fmla="*/ 199 w 392"/>
                <a:gd name="T3" fmla="*/ 0 h 386"/>
                <a:gd name="T4" fmla="*/ 199 w 392"/>
                <a:gd name="T5" fmla="*/ 0 h 386"/>
                <a:gd name="T6" fmla="*/ 392 w 392"/>
                <a:gd name="T7" fmla="*/ 172 h 386"/>
                <a:gd name="T8" fmla="*/ 392 w 392"/>
                <a:gd name="T9" fmla="*/ 386 h 386"/>
                <a:gd name="T10" fmla="*/ 199 w 392"/>
                <a:gd name="T11" fmla="*/ 217 h 386"/>
                <a:gd name="T12" fmla="*/ 199 w 392"/>
                <a:gd name="T13" fmla="*/ 217 h 386"/>
                <a:gd name="T14" fmla="*/ 196 w 392"/>
                <a:gd name="T15" fmla="*/ 215 h 386"/>
                <a:gd name="T16" fmla="*/ 0 w 392"/>
                <a:gd name="T17" fmla="*/ 386 h 386"/>
                <a:gd name="T18" fmla="*/ 0 w 392"/>
                <a:gd name="T19" fmla="*/ 172 h 386"/>
                <a:gd name="T20" fmla="*/ 196 w 392"/>
                <a:gd name="T21" fmla="*/ 0 h 386"/>
                <a:gd name="T22" fmla="*/ 196 w 392"/>
                <a:gd name="T2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86">
                  <a:moveTo>
                    <a:pt x="196" y="0"/>
                  </a:moveTo>
                  <a:lnTo>
                    <a:pt x="199" y="0"/>
                  </a:lnTo>
                  <a:lnTo>
                    <a:pt x="199" y="0"/>
                  </a:lnTo>
                  <a:lnTo>
                    <a:pt x="392" y="172"/>
                  </a:lnTo>
                  <a:lnTo>
                    <a:pt x="392" y="386"/>
                  </a:lnTo>
                  <a:lnTo>
                    <a:pt x="199" y="217"/>
                  </a:lnTo>
                  <a:lnTo>
                    <a:pt x="199" y="217"/>
                  </a:lnTo>
                  <a:lnTo>
                    <a:pt x="196" y="215"/>
                  </a:lnTo>
                  <a:lnTo>
                    <a:pt x="0" y="386"/>
                  </a:lnTo>
                  <a:lnTo>
                    <a:pt x="0" y="17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9707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689" y="599819"/>
            <a:ext cx="10080625" cy="626701"/>
          </a:xfrm>
          <a:prstGeom prst="rect">
            <a:avLst/>
          </a:prstGeom>
        </p:spPr>
        <p:txBody>
          <a:bodyPr vert="horz" lIns="72000" tIns="36000" rIns="72000" bIns="36000" rtlCol="0" anchor="ctr">
            <a:spAutoFit/>
          </a:bodyPr>
          <a:lstStyle/>
          <a:p>
            <a:r>
              <a:rPr lang="en-US" dirty="0"/>
              <a:t>Main Title Goes Here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689" y="1989138"/>
            <a:ext cx="10080625" cy="4187824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6363" y="6574436"/>
            <a:ext cx="19431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4A95-ECE9-4230-9EC6-A59928AE33ED}" type="datetime1">
              <a:rPr lang="id-ID" smtClean="0"/>
              <a:pPr/>
              <a:t>15/07/2022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688" y="6574436"/>
            <a:ext cx="4679951" cy="2308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6499" y="279317"/>
            <a:ext cx="576000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426C-1556-4A61-9AB6-066C997EAE6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17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377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080" indent="-342891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20000"/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69" indent="-342891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498" indent="-28574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slide" Target="slide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2.xls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23.xml"/><Relationship Id="rId7" Type="http://schemas.openxmlformats.org/officeDocument/2006/relationships/slide" Target="slide2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slide" Target="slide24.xml"/><Relationship Id="rId4" Type="http://schemas.openxmlformats.org/officeDocument/2006/relationships/image" Target="../media/image26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>
            <a:spLocks noChangeAspect="1"/>
          </p:cNvSpPr>
          <p:nvPr/>
        </p:nvSpPr>
        <p:spPr>
          <a:xfrm>
            <a:off x="5018747" y="1151030"/>
            <a:ext cx="2154508" cy="2154508"/>
          </a:xfrm>
          <a:prstGeom prst="ellipse">
            <a:avLst/>
          </a:prstGeom>
          <a:gradFill>
            <a:gsLst>
              <a:gs pos="50000">
                <a:schemeClr val="tx2"/>
              </a:gs>
              <a:gs pos="51000">
                <a:schemeClr val="tx2">
                  <a:lumMod val="50000"/>
                </a:schemeClr>
              </a:gs>
            </a:gsLst>
            <a:lin ang="2700000" scaled="1"/>
          </a:gradFill>
          <a:ln w="127000">
            <a:solidFill>
              <a:srgbClr val="0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76146" y="3943782"/>
            <a:ext cx="639711" cy="107615"/>
            <a:chOff x="4867275" y="4714875"/>
            <a:chExt cx="2038350" cy="342900"/>
          </a:xfrm>
        </p:grpSpPr>
        <p:sp>
          <p:nvSpPr>
            <p:cNvPr id="6" name="Oval 5"/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DC0EAA-324C-4FD0-CF17-2129A3B49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593928"/>
              </p:ext>
            </p:extLst>
          </p:nvPr>
        </p:nvGraphicFramePr>
        <p:xfrm>
          <a:off x="2677403" y="3479413"/>
          <a:ext cx="6580116" cy="28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810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F5968-7C12-8651-F24B-719CB6D5E62A}"/>
              </a:ext>
            </a:extLst>
          </p:cNvPr>
          <p:cNvGrpSpPr/>
          <p:nvPr/>
        </p:nvGrpSpPr>
        <p:grpSpPr>
          <a:xfrm>
            <a:off x="8832971" y="126284"/>
            <a:ext cx="2825195" cy="221017"/>
            <a:chOff x="669187" y="1949925"/>
            <a:chExt cx="2825195" cy="221017"/>
          </a:xfrm>
        </p:grpSpPr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D42780A-C532-DEF0-0EF1-5C83512B8029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38C239-2FFE-8E6F-8FCF-BBBFBE4D8ECF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EBE0B-7639-14E4-C6CF-4C62B364D6AD}"/>
              </a:ext>
            </a:extLst>
          </p:cNvPr>
          <p:cNvGrpSpPr/>
          <p:nvPr/>
        </p:nvGrpSpPr>
        <p:grpSpPr>
          <a:xfrm>
            <a:off x="13241416" y="3267763"/>
            <a:ext cx="2190371" cy="657227"/>
            <a:chOff x="115966" y="1400863"/>
            <a:chExt cx="2190371" cy="65722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FE51F4-CB6C-300C-DDFB-93CA1C1D85B4}"/>
                </a:ext>
              </a:extLst>
            </p:cNvPr>
            <p:cNvSpPr/>
            <p:nvPr/>
          </p:nvSpPr>
          <p:spPr>
            <a:xfrm>
              <a:off x="115966" y="1400863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067EDD-6602-1184-55F6-FA3D2B9892F1}"/>
                </a:ext>
              </a:extLst>
            </p:cNvPr>
            <p:cNvSpPr txBox="1"/>
            <p:nvPr/>
          </p:nvSpPr>
          <p:spPr>
            <a:xfrm>
              <a:off x="533834" y="1532815"/>
              <a:ext cx="1119117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5DD71F-B7D4-73A7-C4FD-2F7098D46339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6ED3896-8AA1-5D5E-279C-82206C5816A0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4937350-B431-A27E-EA90-104D02BA41D9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9" name="Slide Zoom 118">
                <a:extLst>
                  <a:ext uri="{FF2B5EF4-FFF2-40B4-BE49-F238E27FC236}">
                    <a16:creationId xmlns:a16="http://schemas.microsoft.com/office/drawing/2014/main" id="{B77B4334-3B7E-953C-2F67-D6AA11629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949583"/>
                  </p:ext>
                </p:extLst>
              </p:nvPr>
            </p:nvGraphicFramePr>
            <p:xfrm>
              <a:off x="4181569" y="577010"/>
              <a:ext cx="7183101" cy="4040495"/>
            </p:xfrm>
            <a:graphic>
              <a:graphicData uri="http://schemas.microsoft.com/office/powerpoint/2016/slidezoom">
                <pslz:sldZm>
                  <pslz:sldZmObj sldId="2053" cId="2599544639">
                    <pslz:zmPr id="{9C506609-E8A6-4B88-8B33-7928B5309BE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83101" cy="404049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9" name="Slide Zoom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7B4334-3B7E-953C-2F67-D6AA11629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1569" y="577010"/>
                <a:ext cx="7183101" cy="404049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0" name="Slide Zoom 119">
                <a:extLst>
                  <a:ext uri="{FF2B5EF4-FFF2-40B4-BE49-F238E27FC236}">
                    <a16:creationId xmlns:a16="http://schemas.microsoft.com/office/drawing/2014/main" id="{C8E9EF14-F453-1686-97A3-CE74776DF4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00507508"/>
                  </p:ext>
                </p:extLst>
              </p:nvPr>
            </p:nvGraphicFramePr>
            <p:xfrm>
              <a:off x="3877890" y="3628401"/>
              <a:ext cx="7543373" cy="2941607"/>
            </p:xfrm>
            <a:graphic>
              <a:graphicData uri="http://schemas.microsoft.com/office/powerpoint/2016/slidezoom">
                <pslz:sldZm>
                  <pslz:sldZmObj sldId="2054" cId="1997700121">
                    <pslz:zmPr id="{0BC9542D-1147-4460-A264-0E33EE8419E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43373" cy="294160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0" name="Slide Zoom 11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8E9EF14-F453-1686-97A3-CE74776DF4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890" y="3628401"/>
                <a:ext cx="7543373" cy="29416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56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5A5E77-E556-80EB-077F-A4F810AA7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22261"/>
              </p:ext>
            </p:extLst>
          </p:nvPr>
        </p:nvGraphicFramePr>
        <p:xfrm>
          <a:off x="0" y="1"/>
          <a:ext cx="12192003" cy="6858003"/>
        </p:xfrm>
        <a:graphic>
          <a:graphicData uri="http://schemas.openxmlformats.org/drawingml/2006/table">
            <a:tbl>
              <a:tblPr/>
              <a:tblGrid>
                <a:gridCol w="1081591">
                  <a:extLst>
                    <a:ext uri="{9D8B030D-6E8A-4147-A177-3AD203B41FA5}">
                      <a16:colId xmlns:a16="http://schemas.microsoft.com/office/drawing/2014/main" val="1941193761"/>
                    </a:ext>
                  </a:extLst>
                </a:gridCol>
                <a:gridCol w="1462431">
                  <a:extLst>
                    <a:ext uri="{9D8B030D-6E8A-4147-A177-3AD203B41FA5}">
                      <a16:colId xmlns:a16="http://schemas.microsoft.com/office/drawing/2014/main" val="1667382081"/>
                    </a:ext>
                  </a:extLst>
                </a:gridCol>
                <a:gridCol w="1259316">
                  <a:extLst>
                    <a:ext uri="{9D8B030D-6E8A-4147-A177-3AD203B41FA5}">
                      <a16:colId xmlns:a16="http://schemas.microsoft.com/office/drawing/2014/main" val="237269883"/>
                    </a:ext>
                  </a:extLst>
                </a:gridCol>
                <a:gridCol w="1259316">
                  <a:extLst>
                    <a:ext uri="{9D8B030D-6E8A-4147-A177-3AD203B41FA5}">
                      <a16:colId xmlns:a16="http://schemas.microsoft.com/office/drawing/2014/main" val="3062875134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186533644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2198825643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1553069538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3826851386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2199521882"/>
                    </a:ext>
                  </a:extLst>
                </a:gridCol>
                <a:gridCol w="1005421">
                  <a:extLst>
                    <a:ext uri="{9D8B030D-6E8A-4147-A177-3AD203B41FA5}">
                      <a16:colId xmlns:a16="http://schemas.microsoft.com/office/drawing/2014/main" val="3424911427"/>
                    </a:ext>
                  </a:extLst>
                </a:gridCol>
                <a:gridCol w="1096823">
                  <a:extLst>
                    <a:ext uri="{9D8B030D-6E8A-4147-A177-3AD203B41FA5}">
                      <a16:colId xmlns:a16="http://schemas.microsoft.com/office/drawing/2014/main" val="2202367283"/>
                    </a:ext>
                  </a:extLst>
                </a:gridCol>
              </a:tblGrid>
              <a:tr h="364669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Effect of the fault location &amp; resistance of modular ANN-based faulted section identifier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1664"/>
                  </a:ext>
                </a:extLst>
              </a:tr>
              <a:tr h="4398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19217"/>
                  </a:ext>
                </a:extLst>
              </a:tr>
              <a:tr h="344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36301"/>
                  </a:ext>
                </a:extLst>
              </a:tr>
              <a:tr h="43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1350"/>
                  </a:ext>
                </a:extLst>
              </a:tr>
              <a:tr h="331517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44684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69352"/>
                  </a:ext>
                </a:extLst>
              </a:tr>
              <a:tr h="348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0918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02902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271280"/>
                  </a:ext>
                </a:extLst>
              </a:tr>
              <a:tr h="348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18651"/>
                  </a:ext>
                </a:extLst>
              </a:tr>
              <a:tr h="43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88372"/>
                  </a:ext>
                </a:extLst>
              </a:tr>
              <a:tr h="344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5015"/>
                  </a:ext>
                </a:extLst>
              </a:tr>
              <a:tr h="43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06010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01851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45347"/>
                  </a:ext>
                </a:extLst>
              </a:tr>
              <a:tr h="348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84909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094559"/>
                  </a:ext>
                </a:extLst>
              </a:tr>
              <a:tr h="33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173730"/>
                  </a:ext>
                </a:extLst>
              </a:tr>
              <a:tr h="348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2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544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89FF2D-1820-C79F-63C7-2F9E6918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99369"/>
              </p:ext>
            </p:extLst>
          </p:nvPr>
        </p:nvGraphicFramePr>
        <p:xfrm>
          <a:off x="495300" y="2743203"/>
          <a:ext cx="11696700" cy="3771897"/>
        </p:xfrm>
        <a:graphic>
          <a:graphicData uri="http://schemas.openxmlformats.org/drawingml/2006/table">
            <a:tbl>
              <a:tblPr/>
              <a:tblGrid>
                <a:gridCol w="1042862">
                  <a:extLst>
                    <a:ext uri="{9D8B030D-6E8A-4147-A177-3AD203B41FA5}">
                      <a16:colId xmlns:a16="http://schemas.microsoft.com/office/drawing/2014/main" val="1340974893"/>
                    </a:ext>
                  </a:extLst>
                </a:gridCol>
                <a:gridCol w="1410064">
                  <a:extLst>
                    <a:ext uri="{9D8B030D-6E8A-4147-A177-3AD203B41FA5}">
                      <a16:colId xmlns:a16="http://schemas.microsoft.com/office/drawing/2014/main" val="1354228360"/>
                    </a:ext>
                  </a:extLst>
                </a:gridCol>
                <a:gridCol w="1155472">
                  <a:extLst>
                    <a:ext uri="{9D8B030D-6E8A-4147-A177-3AD203B41FA5}">
                      <a16:colId xmlns:a16="http://schemas.microsoft.com/office/drawing/2014/main" val="100674054"/>
                    </a:ext>
                  </a:extLst>
                </a:gridCol>
                <a:gridCol w="1214225">
                  <a:extLst>
                    <a:ext uri="{9D8B030D-6E8A-4147-A177-3AD203B41FA5}">
                      <a16:colId xmlns:a16="http://schemas.microsoft.com/office/drawing/2014/main" val="1339074918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775015738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2081029502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2564931338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3059434251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3266787814"/>
                    </a:ext>
                  </a:extLst>
                </a:gridCol>
                <a:gridCol w="969421">
                  <a:extLst>
                    <a:ext uri="{9D8B030D-6E8A-4147-A177-3AD203B41FA5}">
                      <a16:colId xmlns:a16="http://schemas.microsoft.com/office/drawing/2014/main" val="2876776529"/>
                    </a:ext>
                  </a:extLst>
                </a:gridCol>
                <a:gridCol w="1057551">
                  <a:extLst>
                    <a:ext uri="{9D8B030D-6E8A-4147-A177-3AD203B41FA5}">
                      <a16:colId xmlns:a16="http://schemas.microsoft.com/office/drawing/2014/main" val="558850943"/>
                    </a:ext>
                  </a:extLst>
                </a:gridCol>
              </a:tblGrid>
              <a:tr h="365247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Critical Conditions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55141"/>
                  </a:ext>
                </a:extLst>
              </a:tr>
              <a:tr h="4614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213147"/>
                  </a:ext>
                </a:extLst>
              </a:tr>
              <a:tr h="361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20155"/>
                  </a:ext>
                </a:extLst>
              </a:tr>
              <a:tr h="461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13936"/>
                  </a:ext>
                </a:extLst>
              </a:tr>
              <a:tr h="3478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19305"/>
                  </a:ext>
                </a:extLst>
              </a:tr>
              <a:tr h="3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3947"/>
                  </a:ext>
                </a:extLst>
              </a:tr>
              <a:tr h="365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69164"/>
                  </a:ext>
                </a:extLst>
              </a:tr>
              <a:tr h="3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999150"/>
                  </a:ext>
                </a:extLst>
              </a:tr>
              <a:tr h="3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63524"/>
                  </a:ext>
                </a:extLst>
              </a:tr>
              <a:tr h="365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0.5259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0.7895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-0.8092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0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F5968-7C12-8651-F24B-719CB6D5E62A}"/>
              </a:ext>
            </a:extLst>
          </p:cNvPr>
          <p:cNvGrpSpPr/>
          <p:nvPr/>
        </p:nvGrpSpPr>
        <p:grpSpPr>
          <a:xfrm>
            <a:off x="8832971" y="126284"/>
            <a:ext cx="2825195" cy="221017"/>
            <a:chOff x="669187" y="1949925"/>
            <a:chExt cx="2825195" cy="221017"/>
          </a:xfrm>
        </p:grpSpPr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D42780A-C532-DEF0-0EF1-5C83512B8029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38C239-2FFE-8E6F-8FCF-BBBFBE4D8ECF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539E01-0746-481A-25C0-868DBC467B59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C2E7706-D017-DFA7-884D-FB869E3DDAA4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761B0E-2109-C274-C17C-2B4415EC4749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2AC4AC-BDF5-A057-FD56-B5978E595DDC}"/>
              </a:ext>
            </a:extLst>
          </p:cNvPr>
          <p:cNvSpPr txBox="1"/>
          <p:nvPr/>
        </p:nvSpPr>
        <p:spPr>
          <a:xfrm>
            <a:off x="4239339" y="5928025"/>
            <a:ext cx="5943600" cy="534368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800" i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ANN output at 74</a:t>
            </a:r>
            <a:r>
              <a:rPr lang="en-US" sz="1800" i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i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61.4Km on line 6-4</a:t>
            </a:r>
          </a:p>
          <a:p>
            <a:pPr algn="ctr"/>
            <a:endParaRPr lang="en-US" sz="120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2A098-F453-5C9F-0831-134E1256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1" y="904213"/>
            <a:ext cx="9436776" cy="51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37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F5968-7C12-8651-F24B-719CB6D5E62A}"/>
              </a:ext>
            </a:extLst>
          </p:cNvPr>
          <p:cNvGrpSpPr/>
          <p:nvPr/>
        </p:nvGrpSpPr>
        <p:grpSpPr>
          <a:xfrm>
            <a:off x="8832971" y="126284"/>
            <a:ext cx="2825195" cy="221017"/>
            <a:chOff x="669187" y="1949925"/>
            <a:chExt cx="2825195" cy="221017"/>
          </a:xfrm>
        </p:grpSpPr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D42780A-C532-DEF0-0EF1-5C83512B8029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38C239-2FFE-8E6F-8FCF-BBBFBE4D8ECF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539E01-0746-481A-25C0-868DBC467B59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C2E7706-D017-DFA7-884D-FB869E3DDAA4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761B0E-2109-C274-C17C-2B4415EC4749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B25588E-9364-72A4-4700-D53BF10B77C7}"/>
              </a:ext>
            </a:extLst>
          </p:cNvPr>
          <p:cNvSpPr txBox="1"/>
          <p:nvPr/>
        </p:nvSpPr>
        <p:spPr>
          <a:xfrm>
            <a:off x="4473788" y="5905516"/>
            <a:ext cx="59436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ANN output at 14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, 34.5KM at line 9-8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6C455-4651-EA97-4DD9-81238B65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03" y="873954"/>
            <a:ext cx="8733383" cy="51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7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F5968-7C12-8651-F24B-719CB6D5E62A}"/>
              </a:ext>
            </a:extLst>
          </p:cNvPr>
          <p:cNvGrpSpPr/>
          <p:nvPr/>
        </p:nvGrpSpPr>
        <p:grpSpPr>
          <a:xfrm>
            <a:off x="13690721" y="1532814"/>
            <a:ext cx="2825195" cy="221017"/>
            <a:chOff x="669187" y="1949925"/>
            <a:chExt cx="2825195" cy="221017"/>
          </a:xfrm>
        </p:grpSpPr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D42780A-C532-DEF0-0EF1-5C83512B8029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38C239-2FFE-8E6F-8FCF-BBBFBE4D8ECF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539E01-0746-481A-25C0-868DBC467B59}"/>
              </a:ext>
            </a:extLst>
          </p:cNvPr>
          <p:cNvGrpSpPr/>
          <p:nvPr/>
        </p:nvGrpSpPr>
        <p:grpSpPr>
          <a:xfrm>
            <a:off x="14765416" y="3280651"/>
            <a:ext cx="2190371" cy="657227"/>
            <a:chOff x="174835" y="3429000"/>
            <a:chExt cx="2190371" cy="65722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C2E7706-D017-DFA7-884D-FB869E3DDAA4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761B0E-2109-C274-C17C-2B4415EC4749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AB1E78-344E-34FD-8842-DB9736AED260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69A72D0-881F-C768-BAA1-794610CA7494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2A7332-AE70-0B49-A088-60E48B01673B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FD4D83-B37D-946E-0D4E-265CDE0956DA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1E8A4C-6677-7D2E-53FC-7F849AE2829E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01C7B2F-176C-1F01-2F84-9EC7904E50AC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C19E1F-2E2D-2C75-4B10-B6E71A2D61B6}"/>
              </a:ext>
            </a:extLst>
          </p:cNvPr>
          <p:cNvGrpSpPr/>
          <p:nvPr/>
        </p:nvGrpSpPr>
        <p:grpSpPr>
          <a:xfrm>
            <a:off x="8963550" y="126284"/>
            <a:ext cx="2825196" cy="221017"/>
            <a:chOff x="8717890" y="4215948"/>
            <a:chExt cx="2825196" cy="221017"/>
          </a:xfrm>
        </p:grpSpPr>
        <p:sp>
          <p:nvSpPr>
            <p:cNvPr id="29" name="Straight Connector 28">
              <a:extLst>
                <a:ext uri="{FF2B5EF4-FFF2-40B4-BE49-F238E27FC236}">
                  <a16:creationId xmlns:a16="http://schemas.microsoft.com/office/drawing/2014/main" id="{82C4AB89-A104-10F1-AEA5-074A31C9AD32}"/>
                </a:ext>
              </a:extLst>
            </p:cNvPr>
            <p:cNvSpPr/>
            <p:nvPr/>
          </p:nvSpPr>
          <p:spPr>
            <a:xfrm>
              <a:off x="8717891" y="4230193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4AB86A-6327-4974-89B9-AEB20DAEA390}"/>
                </a:ext>
              </a:extLst>
            </p:cNvPr>
            <p:cNvSpPr/>
            <p:nvPr/>
          </p:nvSpPr>
          <p:spPr>
            <a:xfrm>
              <a:off x="8717890" y="4215948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Three measuring points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9A764A-A0CE-0149-5757-A3FB31BF1226}"/>
              </a:ext>
            </a:extLst>
          </p:cNvPr>
          <p:cNvGrpSpPr/>
          <p:nvPr/>
        </p:nvGrpSpPr>
        <p:grpSpPr>
          <a:xfrm>
            <a:off x="115966" y="1133673"/>
            <a:ext cx="2190371" cy="657227"/>
            <a:chOff x="115966" y="1400863"/>
            <a:chExt cx="2190371" cy="65722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7A2D38-F773-A861-99AC-D71E8E966C03}"/>
                </a:ext>
              </a:extLst>
            </p:cNvPr>
            <p:cNvSpPr/>
            <p:nvPr/>
          </p:nvSpPr>
          <p:spPr>
            <a:xfrm>
              <a:off x="115966" y="1400863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9412BA-66AB-6DB7-99DA-244F5E529AD8}"/>
                </a:ext>
              </a:extLst>
            </p:cNvPr>
            <p:cNvSpPr txBox="1"/>
            <p:nvPr/>
          </p:nvSpPr>
          <p:spPr>
            <a:xfrm>
              <a:off x="533834" y="1532815"/>
              <a:ext cx="1119117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BD88303-A2AC-63C6-CD36-BB76920A8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87555"/>
              </p:ext>
            </p:extLst>
          </p:nvPr>
        </p:nvGraphicFramePr>
        <p:xfrm>
          <a:off x="2558079" y="981227"/>
          <a:ext cx="8749666" cy="2147155"/>
        </p:xfrm>
        <a:graphic>
          <a:graphicData uri="http://schemas.openxmlformats.org/drawingml/2006/table">
            <a:tbl>
              <a:tblPr firstRow="1" firstCol="1" bandRow="1"/>
              <a:tblGrid>
                <a:gridCol w="2150097">
                  <a:extLst>
                    <a:ext uri="{9D8B030D-6E8A-4147-A177-3AD203B41FA5}">
                      <a16:colId xmlns:a16="http://schemas.microsoft.com/office/drawing/2014/main" val="141307976"/>
                    </a:ext>
                  </a:extLst>
                </a:gridCol>
                <a:gridCol w="649482">
                  <a:extLst>
                    <a:ext uri="{9D8B030D-6E8A-4147-A177-3AD203B41FA5}">
                      <a16:colId xmlns:a16="http://schemas.microsoft.com/office/drawing/2014/main" val="3529887396"/>
                    </a:ext>
                  </a:extLst>
                </a:gridCol>
                <a:gridCol w="841533">
                  <a:extLst>
                    <a:ext uri="{9D8B030D-6E8A-4147-A177-3AD203B41FA5}">
                      <a16:colId xmlns:a16="http://schemas.microsoft.com/office/drawing/2014/main" val="1957614140"/>
                    </a:ext>
                  </a:extLst>
                </a:gridCol>
                <a:gridCol w="841533">
                  <a:extLst>
                    <a:ext uri="{9D8B030D-6E8A-4147-A177-3AD203B41FA5}">
                      <a16:colId xmlns:a16="http://schemas.microsoft.com/office/drawing/2014/main" val="2213515827"/>
                    </a:ext>
                  </a:extLst>
                </a:gridCol>
                <a:gridCol w="899147">
                  <a:extLst>
                    <a:ext uri="{9D8B030D-6E8A-4147-A177-3AD203B41FA5}">
                      <a16:colId xmlns:a16="http://schemas.microsoft.com/office/drawing/2014/main" val="630007632"/>
                    </a:ext>
                  </a:extLst>
                </a:gridCol>
                <a:gridCol w="899147">
                  <a:extLst>
                    <a:ext uri="{9D8B030D-6E8A-4147-A177-3AD203B41FA5}">
                      <a16:colId xmlns:a16="http://schemas.microsoft.com/office/drawing/2014/main" val="2275392250"/>
                    </a:ext>
                  </a:extLst>
                </a:gridCol>
                <a:gridCol w="862483">
                  <a:extLst>
                    <a:ext uri="{9D8B030D-6E8A-4147-A177-3AD203B41FA5}">
                      <a16:colId xmlns:a16="http://schemas.microsoft.com/office/drawing/2014/main" val="1093974331"/>
                    </a:ext>
                  </a:extLst>
                </a:gridCol>
                <a:gridCol w="862483">
                  <a:extLst>
                    <a:ext uri="{9D8B030D-6E8A-4147-A177-3AD203B41FA5}">
                      <a16:colId xmlns:a16="http://schemas.microsoft.com/office/drawing/2014/main" val="2591720631"/>
                    </a:ext>
                  </a:extLst>
                </a:gridCol>
                <a:gridCol w="743761">
                  <a:extLst>
                    <a:ext uri="{9D8B030D-6E8A-4147-A177-3AD203B41FA5}">
                      <a16:colId xmlns:a16="http://schemas.microsoft.com/office/drawing/2014/main" val="211722272"/>
                    </a:ext>
                  </a:extLst>
                </a:gridCol>
              </a:tblGrid>
              <a:tr h="23162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Modular ANN faulted section identifier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layers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hidden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epochs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03551"/>
                  </a:ext>
                </a:extLst>
              </a:tr>
              <a:tr h="478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neurons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neurons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neurons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39118"/>
                  </a:ext>
                </a:extLst>
              </a:tr>
              <a:tr h="4788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 1_2_3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LOGSIG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PURELIN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04899"/>
                  </a:ext>
                </a:extLst>
              </a:tr>
              <a:tr h="4788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 4_7_9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TANSIG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PURELIN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72104"/>
                  </a:ext>
                </a:extLst>
              </a:tr>
              <a:tr h="4788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 5_6_8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TANSIG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PURELIN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827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FA329B9F-9F7C-9819-BD2B-C6714B28F4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9346788"/>
                  </p:ext>
                </p:extLst>
              </p:nvPr>
            </p:nvGraphicFramePr>
            <p:xfrm>
              <a:off x="3310625" y="1870413"/>
              <a:ext cx="566976" cy="318924"/>
            </p:xfrm>
            <a:graphic>
              <a:graphicData uri="http://schemas.microsoft.com/office/powerpoint/2016/slidezoom">
                <pslz:sldZm>
                  <pslz:sldZmObj sldId="2065" cId="409390885">
                    <pslz:zmPr id="{78A73E0C-0F9B-4FBB-8DFE-4FD2E7DD810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6976" cy="3189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Slide Zoom 3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29B9F-9F7C-9819-BD2B-C6714B28F4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0625" y="1870413"/>
                <a:ext cx="566976" cy="3189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7CDD54BF-51C0-6A08-6058-397893784A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443657"/>
                  </p:ext>
                </p:extLst>
              </p:nvPr>
            </p:nvGraphicFramePr>
            <p:xfrm flipH="1">
              <a:off x="3376366" y="2387436"/>
              <a:ext cx="435494" cy="214248"/>
            </p:xfrm>
            <a:graphic>
              <a:graphicData uri="http://schemas.microsoft.com/office/powerpoint/2016/slidezoom">
                <pslz:sldZm>
                  <pslz:sldZmObj sldId="2067" cId="2842011924">
                    <pslz:zmPr id="{B5A3C85E-C05E-4EF0-AB66-D67B988B78B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35494" cy="214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CDD54BF-51C0-6A08-6058-397893784A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376366" y="2387436"/>
                <a:ext cx="435494" cy="214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4665E5B6-B6D7-E21E-85E2-8303D83011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9015113"/>
                  </p:ext>
                </p:extLst>
              </p:nvPr>
            </p:nvGraphicFramePr>
            <p:xfrm>
              <a:off x="3398293" y="2780603"/>
              <a:ext cx="479308" cy="269611"/>
            </p:xfrm>
            <a:graphic>
              <a:graphicData uri="http://schemas.microsoft.com/office/powerpoint/2016/slidezoom">
                <pslz:sldZm>
                  <pslz:sldZmObj sldId="2066" cId="619985060">
                    <pslz:zmPr id="{D93D6A7C-F594-4866-B834-9A004C7B93F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308" cy="2696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665E5B6-B6D7-E21E-85E2-8303D83011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8293" y="2780603"/>
                <a:ext cx="479308" cy="26961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7668B9E2-5CB3-1E72-E6B7-1922FE4FAC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91" y="3128382"/>
            <a:ext cx="8665502" cy="312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8388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" name="Oval 5"/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E73A762-3019-49FD-80AD-850C4F96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54" y="6227650"/>
            <a:ext cx="8520815" cy="27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B7661A-E09D-9EC3-00B4-6951D64DCDF3}"/>
              </a:ext>
            </a:extLst>
          </p:cNvPr>
          <p:cNvSpPr/>
          <p:nvPr/>
        </p:nvSpPr>
        <p:spPr>
          <a:xfrm>
            <a:off x="1055689" y="4342197"/>
            <a:ext cx="10080625" cy="657227"/>
          </a:xfrm>
          <a:prstGeom prst="rect">
            <a:avLst/>
          </a:prstGeom>
          <a:ln>
            <a:noFill/>
          </a:ln>
        </p:spPr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D2EBDD3-8801-E25F-51FF-B0C9F2927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35194"/>
              </p:ext>
            </p:extLst>
          </p:nvPr>
        </p:nvGraphicFramePr>
        <p:xfrm>
          <a:off x="174508" y="182018"/>
          <a:ext cx="11585906" cy="34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10429" imgH="200126" progId="Excel.Sheet.12">
                  <p:embed/>
                </p:oleObj>
              </mc:Choice>
              <mc:Fallback>
                <p:oleObj name="Worksheet" r:id="rId4" imgW="6810429" imgH="2001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508" y="182018"/>
                        <a:ext cx="11585906" cy="34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C79581ED-055C-72BA-FCE4-8887BF7E92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4557" r="7595" b="5570"/>
          <a:stretch/>
        </p:blipFill>
        <p:spPr bwMode="auto">
          <a:xfrm>
            <a:off x="3325406" y="597538"/>
            <a:ext cx="5391723" cy="5662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390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" name="Oval 5"/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E73A762-3019-49FD-80AD-850C4F96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54" y="6227650"/>
            <a:ext cx="8520815" cy="27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B7661A-E09D-9EC3-00B4-6951D64DCDF3}"/>
              </a:ext>
            </a:extLst>
          </p:cNvPr>
          <p:cNvSpPr/>
          <p:nvPr/>
        </p:nvSpPr>
        <p:spPr>
          <a:xfrm>
            <a:off x="1055689" y="4342197"/>
            <a:ext cx="10080625" cy="657227"/>
          </a:xfrm>
          <a:prstGeom prst="rect">
            <a:avLst/>
          </a:prstGeom>
          <a:ln>
            <a:noFill/>
          </a:ln>
        </p:spPr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B67771-8849-4D40-3E73-B458BC8EE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59009"/>
              </p:ext>
            </p:extLst>
          </p:nvPr>
        </p:nvGraphicFramePr>
        <p:xfrm>
          <a:off x="754715" y="163976"/>
          <a:ext cx="101504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10429" imgH="200126" progId="Excel.Sheet.12">
                  <p:embed/>
                </p:oleObj>
              </mc:Choice>
              <mc:Fallback>
                <p:oleObj name="Worksheet" r:id="rId4" imgW="6810429" imgH="2001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715" y="163976"/>
                        <a:ext cx="10150475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A29E947-F378-2728-DD73-1CDB04FE5F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736" r="8684" b="5264"/>
          <a:stretch/>
        </p:blipFill>
        <p:spPr bwMode="auto">
          <a:xfrm>
            <a:off x="3422762" y="604279"/>
            <a:ext cx="5418222" cy="56494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201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" name="Oval 5"/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E73A762-3019-49FD-80AD-850C4F96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54" y="6227650"/>
            <a:ext cx="8520815" cy="27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B7661A-E09D-9EC3-00B4-6951D64DCDF3}"/>
              </a:ext>
            </a:extLst>
          </p:cNvPr>
          <p:cNvSpPr/>
          <p:nvPr/>
        </p:nvSpPr>
        <p:spPr>
          <a:xfrm>
            <a:off x="1055689" y="4342197"/>
            <a:ext cx="10080625" cy="657227"/>
          </a:xfrm>
          <a:prstGeom prst="rect">
            <a:avLst/>
          </a:prstGeom>
          <a:ln>
            <a:noFill/>
          </a:ln>
        </p:spPr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30F2E3-C2A3-3292-8D51-6C4403B31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85445"/>
              </p:ext>
            </p:extLst>
          </p:nvPr>
        </p:nvGraphicFramePr>
        <p:xfrm>
          <a:off x="180718" y="235855"/>
          <a:ext cx="11788716" cy="34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10429" imgH="200126" progId="Excel.Sheet.12">
                  <p:embed/>
                </p:oleObj>
              </mc:Choice>
              <mc:Fallback>
                <p:oleObj name="Worksheet" r:id="rId4" imgW="6810429" imgH="2001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718" y="235855"/>
                        <a:ext cx="11788716" cy="346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19B993D7-B614-EB75-FFA3-0B2BB92E2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4451" r="8116" b="5235"/>
          <a:stretch/>
        </p:blipFill>
        <p:spPr bwMode="auto">
          <a:xfrm>
            <a:off x="3498141" y="816840"/>
            <a:ext cx="5153870" cy="5404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9985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9704A-CE6A-8139-F592-59DC8FE486B9}"/>
              </a:ext>
            </a:extLst>
          </p:cNvPr>
          <p:cNvGrpSpPr/>
          <p:nvPr/>
        </p:nvGrpSpPr>
        <p:grpSpPr>
          <a:xfrm>
            <a:off x="8963550" y="126284"/>
            <a:ext cx="2825196" cy="221017"/>
            <a:chOff x="8717890" y="4215948"/>
            <a:chExt cx="2825196" cy="221017"/>
          </a:xfrm>
        </p:grpSpPr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99CE01DB-D076-A8FF-21AF-D9A37AE96CA7}"/>
                </a:ext>
              </a:extLst>
            </p:cNvPr>
            <p:cNvSpPr/>
            <p:nvPr/>
          </p:nvSpPr>
          <p:spPr>
            <a:xfrm>
              <a:off x="8717891" y="4230193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24BFC2-6A91-0628-9442-03AA03B76A94}"/>
                </a:ext>
              </a:extLst>
            </p:cNvPr>
            <p:cNvSpPr/>
            <p:nvPr/>
          </p:nvSpPr>
          <p:spPr>
            <a:xfrm>
              <a:off x="8717890" y="4215948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Three measuring points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754FE-1A36-0F4C-1D1A-9B4A871E5D20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784AC5-1822-0333-15A5-31049A796EF5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019C9-5FB1-EB07-B38E-EE3424F91BAF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419937-964B-AD53-B731-B54A51A70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93992"/>
              </p:ext>
            </p:extLst>
          </p:nvPr>
        </p:nvGraphicFramePr>
        <p:xfrm>
          <a:off x="2786958" y="3731979"/>
          <a:ext cx="8520813" cy="2184535"/>
        </p:xfrm>
        <a:graphic>
          <a:graphicData uri="http://schemas.openxmlformats.org/drawingml/2006/table">
            <a:tbl>
              <a:tblPr/>
              <a:tblGrid>
                <a:gridCol w="427686">
                  <a:extLst>
                    <a:ext uri="{9D8B030D-6E8A-4147-A177-3AD203B41FA5}">
                      <a16:colId xmlns:a16="http://schemas.microsoft.com/office/drawing/2014/main" val="538080370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466298526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770496402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207497408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2901692194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632009448"/>
                    </a:ext>
                  </a:extLst>
                </a:gridCol>
                <a:gridCol w="427686">
                  <a:extLst>
                    <a:ext uri="{9D8B030D-6E8A-4147-A177-3AD203B41FA5}">
                      <a16:colId xmlns:a16="http://schemas.microsoft.com/office/drawing/2014/main" val="2461613070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4065635831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1080086711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1926246202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4048114043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631309125"/>
                    </a:ext>
                  </a:extLst>
                </a:gridCol>
                <a:gridCol w="427686">
                  <a:extLst>
                    <a:ext uri="{9D8B030D-6E8A-4147-A177-3AD203B41FA5}">
                      <a16:colId xmlns:a16="http://schemas.microsoft.com/office/drawing/2014/main" val="1649556564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526861450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2907460345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726355170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4152101399"/>
                    </a:ext>
                  </a:extLst>
                </a:gridCol>
                <a:gridCol w="482517">
                  <a:extLst>
                    <a:ext uri="{9D8B030D-6E8A-4147-A177-3AD203B41FA5}">
                      <a16:colId xmlns:a16="http://schemas.microsoft.com/office/drawing/2014/main" val="3690293810"/>
                    </a:ext>
                  </a:extLst>
                </a:gridCol>
              </a:tblGrid>
              <a:tr h="293405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Effect of the fault location of modular ANN-based faulted section identifier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95174"/>
                  </a:ext>
                </a:extLst>
              </a:tr>
              <a:tr h="27740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1,2,3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4,7,9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5,6,8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2727"/>
                  </a:ext>
                </a:extLst>
              </a:tr>
              <a:tr h="26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42040"/>
                  </a:ext>
                </a:extLst>
              </a:tr>
              <a:tr h="26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289"/>
                  </a:ext>
                </a:extLst>
              </a:tr>
              <a:tr h="26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21436"/>
                  </a:ext>
                </a:extLst>
              </a:tr>
              <a:tr h="26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36723"/>
                  </a:ext>
                </a:extLst>
              </a:tr>
              <a:tr h="26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7579"/>
                  </a:ext>
                </a:extLst>
              </a:tr>
              <a:tr h="280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4423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1DB357-C990-A125-C1C3-AAB1C474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808"/>
              </p:ext>
            </p:extLst>
          </p:nvPr>
        </p:nvGraphicFramePr>
        <p:xfrm>
          <a:off x="2783427" y="1204201"/>
          <a:ext cx="8256764" cy="2429920"/>
        </p:xfrm>
        <a:graphic>
          <a:graphicData uri="http://schemas.openxmlformats.org/drawingml/2006/table">
            <a:tbl>
              <a:tblPr/>
              <a:tblGrid>
                <a:gridCol w="765980">
                  <a:extLst>
                    <a:ext uri="{9D8B030D-6E8A-4147-A177-3AD203B41FA5}">
                      <a16:colId xmlns:a16="http://schemas.microsoft.com/office/drawing/2014/main" val="1088114945"/>
                    </a:ext>
                  </a:extLst>
                </a:gridCol>
                <a:gridCol w="1035691">
                  <a:extLst>
                    <a:ext uri="{9D8B030D-6E8A-4147-A177-3AD203B41FA5}">
                      <a16:colId xmlns:a16="http://schemas.microsoft.com/office/drawing/2014/main" val="2181189169"/>
                    </a:ext>
                  </a:extLst>
                </a:gridCol>
                <a:gridCol w="906230">
                  <a:extLst>
                    <a:ext uri="{9D8B030D-6E8A-4147-A177-3AD203B41FA5}">
                      <a16:colId xmlns:a16="http://schemas.microsoft.com/office/drawing/2014/main" val="3158550882"/>
                    </a:ext>
                  </a:extLst>
                </a:gridCol>
                <a:gridCol w="834308">
                  <a:extLst>
                    <a:ext uri="{9D8B030D-6E8A-4147-A177-3AD203B41FA5}">
                      <a16:colId xmlns:a16="http://schemas.microsoft.com/office/drawing/2014/main" val="2822343048"/>
                    </a:ext>
                  </a:extLst>
                </a:gridCol>
                <a:gridCol w="604154">
                  <a:extLst>
                    <a:ext uri="{9D8B030D-6E8A-4147-A177-3AD203B41FA5}">
                      <a16:colId xmlns:a16="http://schemas.microsoft.com/office/drawing/2014/main" val="2152333130"/>
                    </a:ext>
                  </a:extLst>
                </a:gridCol>
                <a:gridCol w="690461">
                  <a:extLst>
                    <a:ext uri="{9D8B030D-6E8A-4147-A177-3AD203B41FA5}">
                      <a16:colId xmlns:a16="http://schemas.microsoft.com/office/drawing/2014/main" val="1059314529"/>
                    </a:ext>
                  </a:extLst>
                </a:gridCol>
                <a:gridCol w="690461">
                  <a:extLst>
                    <a:ext uri="{9D8B030D-6E8A-4147-A177-3AD203B41FA5}">
                      <a16:colId xmlns:a16="http://schemas.microsoft.com/office/drawing/2014/main" val="3857040841"/>
                    </a:ext>
                  </a:extLst>
                </a:gridCol>
                <a:gridCol w="690461">
                  <a:extLst>
                    <a:ext uri="{9D8B030D-6E8A-4147-A177-3AD203B41FA5}">
                      <a16:colId xmlns:a16="http://schemas.microsoft.com/office/drawing/2014/main" val="3275540863"/>
                    </a:ext>
                  </a:extLst>
                </a:gridCol>
                <a:gridCol w="690461">
                  <a:extLst>
                    <a:ext uri="{9D8B030D-6E8A-4147-A177-3AD203B41FA5}">
                      <a16:colId xmlns:a16="http://schemas.microsoft.com/office/drawing/2014/main" val="1986247383"/>
                    </a:ext>
                  </a:extLst>
                </a:gridCol>
                <a:gridCol w="690461">
                  <a:extLst>
                    <a:ext uri="{9D8B030D-6E8A-4147-A177-3AD203B41FA5}">
                      <a16:colId xmlns:a16="http://schemas.microsoft.com/office/drawing/2014/main" val="1795863513"/>
                    </a:ext>
                  </a:extLst>
                </a:gridCol>
                <a:gridCol w="658096">
                  <a:extLst>
                    <a:ext uri="{9D8B030D-6E8A-4147-A177-3AD203B41FA5}">
                      <a16:colId xmlns:a16="http://schemas.microsoft.com/office/drawing/2014/main" val="2336655986"/>
                    </a:ext>
                  </a:extLst>
                </a:gridCol>
              </a:tblGrid>
              <a:tr h="255781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Effect of the fault location of modular ANN-based faulted section identifier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7173"/>
                  </a:ext>
                </a:extLst>
              </a:tr>
              <a:tr h="2557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85116"/>
                  </a:ext>
                </a:extLst>
              </a:tr>
              <a:tr h="244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20570"/>
                  </a:ext>
                </a:extLst>
              </a:tr>
              <a:tr h="255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5424"/>
                  </a:ext>
                </a:extLst>
              </a:tr>
              <a:tr h="2325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2185"/>
                  </a:ext>
                </a:extLst>
              </a:tr>
              <a:tr h="23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9043"/>
                  </a:ext>
                </a:extLst>
              </a:tr>
              <a:tr h="244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60733"/>
                  </a:ext>
                </a:extLst>
              </a:tr>
              <a:tr h="23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549241"/>
                  </a:ext>
                </a:extLst>
              </a:tr>
              <a:tr h="232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34223"/>
                  </a:ext>
                </a:extLst>
              </a:tr>
              <a:tr h="244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4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85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ub Title"/>
          <p:cNvSpPr txBox="1"/>
          <p:nvPr/>
        </p:nvSpPr>
        <p:spPr>
          <a:xfrm>
            <a:off x="2243138" y="3555609"/>
            <a:ext cx="3852859" cy="31244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Faulted section identification and location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93977" y="2789302"/>
            <a:ext cx="385286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r>
              <a:rPr lang="en-US" sz="3600" b="1" spc="600" dirty="0">
                <a:latin typeface="+mj-lt"/>
              </a:rPr>
              <a:t>OUR AGENDA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243137" y="3416003"/>
            <a:ext cx="3852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5D62EB-B87C-7DCD-8754-B8BD7B8C831F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0BBB59-F499-75C2-605D-4C949A2F27E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D9D533-EF01-460E-7B01-1165470FFA90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D21715-39F0-DF55-2DBD-DD942858B134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1434A7-DD69-ACC8-D3DA-A6F3590932E4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8030A0-E8A6-45B0-F5B2-8975D90369E0}"/>
              </a:ext>
            </a:extLst>
          </p:cNvPr>
          <p:cNvGrpSpPr/>
          <p:nvPr/>
        </p:nvGrpSpPr>
        <p:grpSpPr>
          <a:xfrm>
            <a:off x="7218947" y="1041485"/>
            <a:ext cx="3877890" cy="707756"/>
            <a:chOff x="7218947" y="1041485"/>
            <a:chExt cx="3877890" cy="70775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CB12DA-D35A-FFF3-CE3C-4F4595EE88EE}"/>
                </a:ext>
              </a:extLst>
            </p:cNvPr>
            <p:cNvSpPr/>
            <p:nvPr/>
          </p:nvSpPr>
          <p:spPr>
            <a:xfrm>
              <a:off x="7752781" y="1041839"/>
              <a:ext cx="3344056" cy="707402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Protection system flow </a:t>
              </a:r>
              <a:endParaRPr lang="en-US" sz="1900" kern="1200" dirty="0"/>
            </a:p>
          </p:txBody>
        </p:sp>
        <p:sp>
          <p:nvSpPr>
            <p:cNvPr id="74" name="Oval 73" descr="Badge 1 with solid fill">
              <a:extLst>
                <a:ext uri="{FF2B5EF4-FFF2-40B4-BE49-F238E27FC236}">
                  <a16:creationId xmlns:a16="http://schemas.microsoft.com/office/drawing/2014/main" id="{02DA3A82-CAEF-C541-CE01-F9765DD0E137}"/>
                </a:ext>
              </a:extLst>
            </p:cNvPr>
            <p:cNvSpPr/>
            <p:nvPr/>
          </p:nvSpPr>
          <p:spPr>
            <a:xfrm>
              <a:off x="7334913" y="1041485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88A649-941A-952B-074B-1D912C034081}"/>
                </a:ext>
              </a:extLst>
            </p:cNvPr>
            <p:cNvSpPr txBox="1"/>
            <p:nvPr/>
          </p:nvSpPr>
          <p:spPr>
            <a:xfrm>
              <a:off x="7218947" y="1182351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2DFD12C-AE9C-E0CB-3B77-9B280137F225}"/>
              </a:ext>
            </a:extLst>
          </p:cNvPr>
          <p:cNvGrpSpPr/>
          <p:nvPr/>
        </p:nvGrpSpPr>
        <p:grpSpPr>
          <a:xfrm>
            <a:off x="7259051" y="1912280"/>
            <a:ext cx="3837786" cy="755524"/>
            <a:chOff x="7259051" y="1912280"/>
            <a:chExt cx="3837786" cy="75552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17DF913-21D4-7618-E00F-E055CE74DC64}"/>
                </a:ext>
              </a:extLst>
            </p:cNvPr>
            <p:cNvSpPr/>
            <p:nvPr/>
          </p:nvSpPr>
          <p:spPr>
            <a:xfrm>
              <a:off x="7752781" y="1960403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Application of ANN</a:t>
              </a:r>
              <a:endParaRPr lang="en-US" sz="1900" kern="1200"/>
            </a:p>
          </p:txBody>
        </p:sp>
        <p:sp>
          <p:nvSpPr>
            <p:cNvPr id="76" name="Oval 75" descr="Badge with solid fill">
              <a:extLst>
                <a:ext uri="{FF2B5EF4-FFF2-40B4-BE49-F238E27FC236}">
                  <a16:creationId xmlns:a16="http://schemas.microsoft.com/office/drawing/2014/main" id="{2173ED72-F01A-F18D-FCB5-CD579A30B2BA}"/>
                </a:ext>
              </a:extLst>
            </p:cNvPr>
            <p:cNvSpPr/>
            <p:nvPr/>
          </p:nvSpPr>
          <p:spPr>
            <a:xfrm>
              <a:off x="7367001" y="1912280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73B06B-DA2E-D938-9EF4-D26F842E17BC}"/>
                </a:ext>
              </a:extLst>
            </p:cNvPr>
            <p:cNvSpPr txBox="1"/>
            <p:nvPr/>
          </p:nvSpPr>
          <p:spPr>
            <a:xfrm>
              <a:off x="7259051" y="200578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224731A-8E31-8647-27FE-88D669FD6002}"/>
              </a:ext>
            </a:extLst>
          </p:cNvPr>
          <p:cNvGrpSpPr/>
          <p:nvPr/>
        </p:nvGrpSpPr>
        <p:grpSpPr>
          <a:xfrm>
            <a:off x="7259051" y="2848211"/>
            <a:ext cx="3837786" cy="738158"/>
            <a:chOff x="7259051" y="2848211"/>
            <a:chExt cx="3837786" cy="738158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1637C90-10D1-D132-CC3E-F5C03E1F8483}"/>
                </a:ext>
              </a:extLst>
            </p:cNvPr>
            <p:cNvSpPr/>
            <p:nvPr/>
          </p:nvSpPr>
          <p:spPr>
            <a:xfrm>
              <a:off x="7752781" y="2878968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Training data</a:t>
              </a:r>
              <a:endParaRPr lang="en-US" sz="1900" kern="1200"/>
            </a:p>
          </p:txBody>
        </p:sp>
        <p:sp>
          <p:nvSpPr>
            <p:cNvPr id="78" name="Oval 77" descr="Badge 3 with solid fill">
              <a:extLst>
                <a:ext uri="{FF2B5EF4-FFF2-40B4-BE49-F238E27FC236}">
                  <a16:creationId xmlns:a16="http://schemas.microsoft.com/office/drawing/2014/main" id="{EAFF0B56-0F6E-D3BD-BAFA-E55850280C6D}"/>
                </a:ext>
              </a:extLst>
            </p:cNvPr>
            <p:cNvSpPr/>
            <p:nvPr/>
          </p:nvSpPr>
          <p:spPr>
            <a:xfrm>
              <a:off x="7350957" y="284821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C3F458-6321-6290-E65E-F3802CAF852E}"/>
                </a:ext>
              </a:extLst>
            </p:cNvPr>
            <p:cNvSpPr txBox="1"/>
            <p:nvPr/>
          </p:nvSpPr>
          <p:spPr>
            <a:xfrm>
              <a:off x="7259051" y="2975107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9DA6091-7061-6FC3-040A-809B6020DFA2}"/>
              </a:ext>
            </a:extLst>
          </p:cNvPr>
          <p:cNvGrpSpPr/>
          <p:nvPr/>
        </p:nvGrpSpPr>
        <p:grpSpPr>
          <a:xfrm>
            <a:off x="7218947" y="3797532"/>
            <a:ext cx="3877890" cy="777929"/>
            <a:chOff x="7218947" y="3797532"/>
            <a:chExt cx="3877890" cy="77792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84CA0DF-59A7-FC0C-BC6D-B5B1E1FF6882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Faulted section identification</a:t>
              </a:r>
              <a:endParaRPr lang="en-US" sz="1900" kern="1200"/>
            </a:p>
          </p:txBody>
        </p:sp>
        <p:sp>
          <p:nvSpPr>
            <p:cNvPr id="80" name="Oval 79" descr="Badge 4 with solid fill">
              <a:extLst>
                <a:ext uri="{FF2B5EF4-FFF2-40B4-BE49-F238E27FC236}">
                  <a16:creationId xmlns:a16="http://schemas.microsoft.com/office/drawing/2014/main" id="{57521D0D-1E9F-0312-A6C7-4D6556CABBE1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547177-CD35-F190-09E5-B4966F739888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0560A99-EC6F-A9AB-E3E3-013A5B00FC59}"/>
              </a:ext>
            </a:extLst>
          </p:cNvPr>
          <p:cNvGrpSpPr/>
          <p:nvPr/>
        </p:nvGrpSpPr>
        <p:grpSpPr>
          <a:xfrm>
            <a:off x="7218947" y="4700054"/>
            <a:ext cx="3877891" cy="723444"/>
            <a:chOff x="7218947" y="4700054"/>
            <a:chExt cx="3877891" cy="723444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4F22FB-112C-9772-19F4-088D4FE23F58}"/>
                </a:ext>
              </a:extLst>
            </p:cNvPr>
            <p:cNvSpPr/>
            <p:nvPr/>
          </p:nvSpPr>
          <p:spPr>
            <a:xfrm>
              <a:off x="7752781" y="4716097"/>
              <a:ext cx="3344057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 location</a:t>
              </a:r>
              <a:endParaRPr lang="en-US" sz="1900" kern="1200"/>
            </a:p>
          </p:txBody>
        </p:sp>
        <p:sp>
          <p:nvSpPr>
            <p:cNvPr id="82" name="Oval 81" descr="Badge 5 with solid fill">
              <a:extLst>
                <a:ext uri="{FF2B5EF4-FFF2-40B4-BE49-F238E27FC236}">
                  <a16:creationId xmlns:a16="http://schemas.microsoft.com/office/drawing/2014/main" id="{90AFD2E8-7822-A0B2-1A1F-CB52108B7AAA}"/>
                </a:ext>
              </a:extLst>
            </p:cNvPr>
            <p:cNvSpPr/>
            <p:nvPr/>
          </p:nvSpPr>
          <p:spPr>
            <a:xfrm>
              <a:off x="7318869" y="4700054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8222EA7-DC0A-5AE9-C5F6-4F380C77CEC6}"/>
                </a:ext>
              </a:extLst>
            </p:cNvPr>
            <p:cNvSpPr txBox="1"/>
            <p:nvPr/>
          </p:nvSpPr>
          <p:spPr>
            <a:xfrm>
              <a:off x="7218947" y="476786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71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9704A-CE6A-8139-F592-59DC8FE486B9}"/>
              </a:ext>
            </a:extLst>
          </p:cNvPr>
          <p:cNvGrpSpPr/>
          <p:nvPr/>
        </p:nvGrpSpPr>
        <p:grpSpPr>
          <a:xfrm>
            <a:off x="8963550" y="126284"/>
            <a:ext cx="2825196" cy="221017"/>
            <a:chOff x="8717890" y="4215948"/>
            <a:chExt cx="2825196" cy="221017"/>
          </a:xfrm>
        </p:grpSpPr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99CE01DB-D076-A8FF-21AF-D9A37AE96CA7}"/>
                </a:ext>
              </a:extLst>
            </p:cNvPr>
            <p:cNvSpPr/>
            <p:nvPr/>
          </p:nvSpPr>
          <p:spPr>
            <a:xfrm>
              <a:off x="8717891" y="4230193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24BFC2-6A91-0628-9442-03AA03B76A94}"/>
                </a:ext>
              </a:extLst>
            </p:cNvPr>
            <p:cNvSpPr/>
            <p:nvPr/>
          </p:nvSpPr>
          <p:spPr>
            <a:xfrm>
              <a:off x="8717890" y="4215948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Three measuring points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754FE-1A36-0F4C-1D1A-9B4A871E5D20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784AC5-1822-0333-15A5-31049A796EF5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019C9-5FB1-EB07-B38E-EE3424F91BAF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F41D887-74BB-F7EE-7C03-626BFA5E9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82501"/>
              </p:ext>
            </p:extLst>
          </p:nvPr>
        </p:nvGraphicFramePr>
        <p:xfrm>
          <a:off x="2892345" y="1153071"/>
          <a:ext cx="8386555" cy="2448481"/>
        </p:xfrm>
        <a:graphic>
          <a:graphicData uri="http://schemas.openxmlformats.org/drawingml/2006/table">
            <a:tbl>
              <a:tblPr/>
              <a:tblGrid>
                <a:gridCol w="778021">
                  <a:extLst>
                    <a:ext uri="{9D8B030D-6E8A-4147-A177-3AD203B41FA5}">
                      <a16:colId xmlns:a16="http://schemas.microsoft.com/office/drawing/2014/main" val="1606386122"/>
                    </a:ext>
                  </a:extLst>
                </a:gridCol>
                <a:gridCol w="1051973">
                  <a:extLst>
                    <a:ext uri="{9D8B030D-6E8A-4147-A177-3AD203B41FA5}">
                      <a16:colId xmlns:a16="http://schemas.microsoft.com/office/drawing/2014/main" val="780260677"/>
                    </a:ext>
                  </a:extLst>
                </a:gridCol>
                <a:gridCol w="920476">
                  <a:extLst>
                    <a:ext uri="{9D8B030D-6E8A-4147-A177-3AD203B41FA5}">
                      <a16:colId xmlns:a16="http://schemas.microsoft.com/office/drawing/2014/main" val="1704373846"/>
                    </a:ext>
                  </a:extLst>
                </a:gridCol>
                <a:gridCol w="847423">
                  <a:extLst>
                    <a:ext uri="{9D8B030D-6E8A-4147-A177-3AD203B41FA5}">
                      <a16:colId xmlns:a16="http://schemas.microsoft.com/office/drawing/2014/main" val="2072483824"/>
                    </a:ext>
                  </a:extLst>
                </a:gridCol>
                <a:gridCol w="613651">
                  <a:extLst>
                    <a:ext uri="{9D8B030D-6E8A-4147-A177-3AD203B41FA5}">
                      <a16:colId xmlns:a16="http://schemas.microsoft.com/office/drawing/2014/main" val="2535037922"/>
                    </a:ext>
                  </a:extLst>
                </a:gridCol>
                <a:gridCol w="701314">
                  <a:extLst>
                    <a:ext uri="{9D8B030D-6E8A-4147-A177-3AD203B41FA5}">
                      <a16:colId xmlns:a16="http://schemas.microsoft.com/office/drawing/2014/main" val="4265177737"/>
                    </a:ext>
                  </a:extLst>
                </a:gridCol>
                <a:gridCol w="701314">
                  <a:extLst>
                    <a:ext uri="{9D8B030D-6E8A-4147-A177-3AD203B41FA5}">
                      <a16:colId xmlns:a16="http://schemas.microsoft.com/office/drawing/2014/main" val="4247353109"/>
                    </a:ext>
                  </a:extLst>
                </a:gridCol>
                <a:gridCol w="701314">
                  <a:extLst>
                    <a:ext uri="{9D8B030D-6E8A-4147-A177-3AD203B41FA5}">
                      <a16:colId xmlns:a16="http://schemas.microsoft.com/office/drawing/2014/main" val="1041677887"/>
                    </a:ext>
                  </a:extLst>
                </a:gridCol>
                <a:gridCol w="701314">
                  <a:extLst>
                    <a:ext uri="{9D8B030D-6E8A-4147-A177-3AD203B41FA5}">
                      <a16:colId xmlns:a16="http://schemas.microsoft.com/office/drawing/2014/main" val="2537034647"/>
                    </a:ext>
                  </a:extLst>
                </a:gridCol>
                <a:gridCol w="701314">
                  <a:extLst>
                    <a:ext uri="{9D8B030D-6E8A-4147-A177-3AD203B41FA5}">
                      <a16:colId xmlns:a16="http://schemas.microsoft.com/office/drawing/2014/main" val="180349473"/>
                    </a:ext>
                  </a:extLst>
                </a:gridCol>
                <a:gridCol w="668441">
                  <a:extLst>
                    <a:ext uri="{9D8B030D-6E8A-4147-A177-3AD203B41FA5}">
                      <a16:colId xmlns:a16="http://schemas.microsoft.com/office/drawing/2014/main" val="2798192363"/>
                    </a:ext>
                  </a:extLst>
                </a:gridCol>
              </a:tblGrid>
              <a:tr h="25773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Effect of the fault resistance of modular ANN-based faulted section identifier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74205"/>
                  </a:ext>
                </a:extLst>
              </a:tr>
              <a:tr h="2577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241130"/>
                  </a:ext>
                </a:extLst>
              </a:tr>
              <a:tr h="246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00645"/>
                  </a:ext>
                </a:extLst>
              </a:tr>
              <a:tr h="257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3224"/>
                  </a:ext>
                </a:extLst>
              </a:tr>
              <a:tr h="23430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20505"/>
                  </a:ext>
                </a:extLst>
              </a:tr>
              <a:tr h="234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99666"/>
                  </a:ext>
                </a:extLst>
              </a:tr>
              <a:tr h="246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-0.0396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208907"/>
                  </a:ext>
                </a:extLst>
              </a:tr>
              <a:tr h="234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-0.0556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0.3802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951249"/>
                  </a:ext>
                </a:extLst>
              </a:tr>
              <a:tr h="234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40198"/>
                  </a:ext>
                </a:extLst>
              </a:tr>
              <a:tr h="246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-0.3520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90351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113ED31-B29E-CE04-20D2-3D4788BD5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2727"/>
              </p:ext>
            </p:extLst>
          </p:nvPr>
        </p:nvGraphicFramePr>
        <p:xfrm>
          <a:off x="2892345" y="3939451"/>
          <a:ext cx="8959587" cy="2172792"/>
        </p:xfrm>
        <a:graphic>
          <a:graphicData uri="http://schemas.openxmlformats.org/drawingml/2006/table">
            <a:tbl>
              <a:tblPr/>
              <a:tblGrid>
                <a:gridCol w="449709">
                  <a:extLst>
                    <a:ext uri="{9D8B030D-6E8A-4147-A177-3AD203B41FA5}">
                      <a16:colId xmlns:a16="http://schemas.microsoft.com/office/drawing/2014/main" val="33731672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36414347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1829110052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90064230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649153151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743131013"/>
                    </a:ext>
                  </a:extLst>
                </a:gridCol>
                <a:gridCol w="449709">
                  <a:extLst>
                    <a:ext uri="{9D8B030D-6E8A-4147-A177-3AD203B41FA5}">
                      <a16:colId xmlns:a16="http://schemas.microsoft.com/office/drawing/2014/main" val="879133611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42839702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371633209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58857738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121086916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537734113"/>
                    </a:ext>
                  </a:extLst>
                </a:gridCol>
                <a:gridCol w="449709">
                  <a:extLst>
                    <a:ext uri="{9D8B030D-6E8A-4147-A177-3AD203B41FA5}">
                      <a16:colId xmlns:a16="http://schemas.microsoft.com/office/drawing/2014/main" val="160176951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84191682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3163983551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403587024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67232585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809522770"/>
                    </a:ext>
                  </a:extLst>
                </a:gridCol>
              </a:tblGrid>
              <a:tr h="292781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Effect of the fault resistance of modular ANN-based faulted section identifier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79990"/>
                  </a:ext>
                </a:extLst>
              </a:tr>
              <a:tr h="27947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1,2,3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4,7,9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5,6,8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80763"/>
                  </a:ext>
                </a:extLst>
              </a:tr>
              <a:tr h="256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06367"/>
                  </a:ext>
                </a:extLst>
              </a:tr>
              <a:tr h="26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2778"/>
                  </a:ext>
                </a:extLst>
              </a:tr>
              <a:tr h="26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474223"/>
                  </a:ext>
                </a:extLst>
              </a:tr>
              <a:tr h="26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85017"/>
                  </a:ext>
                </a:extLst>
              </a:tr>
              <a:tr h="26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61884"/>
                  </a:ext>
                </a:extLst>
              </a:tr>
              <a:tr h="27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6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50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067EDD-6602-1184-55F6-FA3D2B9892F1}"/>
              </a:ext>
            </a:extLst>
          </p:cNvPr>
          <p:cNvSpPr txBox="1"/>
          <p:nvPr/>
        </p:nvSpPr>
        <p:spPr>
          <a:xfrm>
            <a:off x="533834" y="1532815"/>
            <a:ext cx="1119117" cy="318924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9704A-CE6A-8139-F592-59DC8FE486B9}"/>
              </a:ext>
            </a:extLst>
          </p:cNvPr>
          <p:cNvGrpSpPr/>
          <p:nvPr/>
        </p:nvGrpSpPr>
        <p:grpSpPr>
          <a:xfrm>
            <a:off x="8963550" y="126284"/>
            <a:ext cx="2825196" cy="221017"/>
            <a:chOff x="8717890" y="4215948"/>
            <a:chExt cx="2825196" cy="221017"/>
          </a:xfrm>
        </p:grpSpPr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99CE01DB-D076-A8FF-21AF-D9A37AE96CA7}"/>
                </a:ext>
              </a:extLst>
            </p:cNvPr>
            <p:cNvSpPr/>
            <p:nvPr/>
          </p:nvSpPr>
          <p:spPr>
            <a:xfrm>
              <a:off x="8717891" y="4230193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24BFC2-6A91-0628-9442-03AA03B76A94}"/>
                </a:ext>
              </a:extLst>
            </p:cNvPr>
            <p:cNvSpPr/>
            <p:nvPr/>
          </p:nvSpPr>
          <p:spPr>
            <a:xfrm>
              <a:off x="8717890" y="4215948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Three measuring points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754FE-1A36-0F4C-1D1A-9B4A871E5D20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784AC5-1822-0333-15A5-31049A796EF5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019C9-5FB1-EB07-B38E-EE3424F91BAF}"/>
                </a:ext>
              </a:extLst>
            </p:cNvPr>
            <p:cNvSpPr txBox="1"/>
            <p:nvPr/>
          </p:nvSpPr>
          <p:spPr>
            <a:xfrm>
              <a:off x="971969" y="3603825"/>
              <a:ext cx="527690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A8BC660-8FB4-B00A-90C2-C7F3A5462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9720"/>
              </p:ext>
            </p:extLst>
          </p:nvPr>
        </p:nvGraphicFramePr>
        <p:xfrm>
          <a:off x="2930507" y="3731820"/>
          <a:ext cx="8858238" cy="2429920"/>
        </p:xfrm>
        <a:graphic>
          <a:graphicData uri="http://schemas.openxmlformats.org/drawingml/2006/table">
            <a:tbl>
              <a:tblPr/>
              <a:tblGrid>
                <a:gridCol w="444621">
                  <a:extLst>
                    <a:ext uri="{9D8B030D-6E8A-4147-A177-3AD203B41FA5}">
                      <a16:colId xmlns:a16="http://schemas.microsoft.com/office/drawing/2014/main" val="973462589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856769877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362284406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4101055600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3238068615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1797498819"/>
                    </a:ext>
                  </a:extLst>
                </a:gridCol>
                <a:gridCol w="444621">
                  <a:extLst>
                    <a:ext uri="{9D8B030D-6E8A-4147-A177-3AD203B41FA5}">
                      <a16:colId xmlns:a16="http://schemas.microsoft.com/office/drawing/2014/main" val="646631944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559334037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2373084803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81596699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2013678660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2349123985"/>
                    </a:ext>
                  </a:extLst>
                </a:gridCol>
                <a:gridCol w="444621">
                  <a:extLst>
                    <a:ext uri="{9D8B030D-6E8A-4147-A177-3AD203B41FA5}">
                      <a16:colId xmlns:a16="http://schemas.microsoft.com/office/drawing/2014/main" val="1232149509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1386836399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4227098386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3536455005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314636728"/>
                    </a:ext>
                  </a:extLst>
                </a:gridCol>
                <a:gridCol w="501625">
                  <a:extLst>
                    <a:ext uri="{9D8B030D-6E8A-4147-A177-3AD203B41FA5}">
                      <a16:colId xmlns:a16="http://schemas.microsoft.com/office/drawing/2014/main" val="40593868"/>
                    </a:ext>
                  </a:extLst>
                </a:gridCol>
              </a:tblGrid>
              <a:tr h="314472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Critical Conditions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5485"/>
                  </a:ext>
                </a:extLst>
              </a:tr>
              <a:tr h="31447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1,2,3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4,7,9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5,6,8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49139"/>
                  </a:ext>
                </a:extLst>
              </a:tr>
              <a:tr h="288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033499"/>
                  </a:ext>
                </a:extLst>
              </a:tr>
              <a:tr h="29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70214"/>
                  </a:ext>
                </a:extLst>
              </a:tr>
              <a:tr h="29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81886"/>
                  </a:ext>
                </a:extLst>
              </a:tr>
              <a:tr h="29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1077"/>
                  </a:ext>
                </a:extLst>
              </a:tr>
              <a:tr h="29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36277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2491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2ED0FF8-8C75-1094-7B62-5AF36C78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3439"/>
              </p:ext>
            </p:extLst>
          </p:nvPr>
        </p:nvGraphicFramePr>
        <p:xfrm>
          <a:off x="2890679" y="1204201"/>
          <a:ext cx="8159555" cy="2429918"/>
        </p:xfrm>
        <a:graphic>
          <a:graphicData uri="http://schemas.openxmlformats.org/drawingml/2006/table">
            <a:tbl>
              <a:tblPr/>
              <a:tblGrid>
                <a:gridCol w="756962">
                  <a:extLst>
                    <a:ext uri="{9D8B030D-6E8A-4147-A177-3AD203B41FA5}">
                      <a16:colId xmlns:a16="http://schemas.microsoft.com/office/drawing/2014/main" val="2572929041"/>
                    </a:ext>
                  </a:extLst>
                </a:gridCol>
                <a:gridCol w="1023498">
                  <a:extLst>
                    <a:ext uri="{9D8B030D-6E8A-4147-A177-3AD203B41FA5}">
                      <a16:colId xmlns:a16="http://schemas.microsoft.com/office/drawing/2014/main" val="251298957"/>
                    </a:ext>
                  </a:extLst>
                </a:gridCol>
                <a:gridCol w="895561">
                  <a:extLst>
                    <a:ext uri="{9D8B030D-6E8A-4147-A177-3AD203B41FA5}">
                      <a16:colId xmlns:a16="http://schemas.microsoft.com/office/drawing/2014/main" val="1978656270"/>
                    </a:ext>
                  </a:extLst>
                </a:gridCol>
                <a:gridCol w="824485">
                  <a:extLst>
                    <a:ext uri="{9D8B030D-6E8A-4147-A177-3AD203B41FA5}">
                      <a16:colId xmlns:a16="http://schemas.microsoft.com/office/drawing/2014/main" val="2034160732"/>
                    </a:ext>
                  </a:extLst>
                </a:gridCol>
                <a:gridCol w="597041">
                  <a:extLst>
                    <a:ext uri="{9D8B030D-6E8A-4147-A177-3AD203B41FA5}">
                      <a16:colId xmlns:a16="http://schemas.microsoft.com/office/drawing/2014/main" val="2127247963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3675270644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2805617050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4064469684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3437339540"/>
                    </a:ext>
                  </a:extLst>
                </a:gridCol>
                <a:gridCol w="682332">
                  <a:extLst>
                    <a:ext uri="{9D8B030D-6E8A-4147-A177-3AD203B41FA5}">
                      <a16:colId xmlns:a16="http://schemas.microsoft.com/office/drawing/2014/main" val="2797889416"/>
                    </a:ext>
                  </a:extLst>
                </a:gridCol>
                <a:gridCol w="650348">
                  <a:extLst>
                    <a:ext uri="{9D8B030D-6E8A-4147-A177-3AD203B41FA5}">
                      <a16:colId xmlns:a16="http://schemas.microsoft.com/office/drawing/2014/main" val="3886472290"/>
                    </a:ext>
                  </a:extLst>
                </a:gridCol>
              </a:tblGrid>
              <a:tr h="245328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Critical Conditions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55875"/>
                  </a:ext>
                </a:extLst>
              </a:tr>
              <a:tr h="2570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Location (Km)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88075"/>
                  </a:ext>
                </a:extLst>
              </a:tr>
              <a:tr h="245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88856"/>
                  </a:ext>
                </a:extLst>
              </a:tr>
              <a:tr h="257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Model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77670"/>
                  </a:ext>
                </a:extLst>
              </a:tr>
              <a:tr h="2336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691566"/>
                  </a:ext>
                </a:extLst>
              </a:tr>
              <a:tr h="233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38243"/>
                  </a:ext>
                </a:extLst>
              </a:tr>
              <a:tr h="245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-0.0556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0.0550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-0.2477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4166"/>
                  </a:ext>
                </a:extLst>
              </a:tr>
              <a:tr h="233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39050"/>
                  </a:ext>
                </a:extLst>
              </a:tr>
              <a:tr h="233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30914"/>
                  </a:ext>
                </a:extLst>
              </a:tr>
              <a:tr h="245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174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DE559135-63A7-C2E0-E1CE-4994AF04DE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7356604"/>
                  </p:ext>
                </p:extLst>
              </p:nvPr>
            </p:nvGraphicFramePr>
            <p:xfrm>
              <a:off x="4921088" y="4063443"/>
              <a:ext cx="485002" cy="272814"/>
            </p:xfrm>
            <a:graphic>
              <a:graphicData uri="http://schemas.microsoft.com/office/powerpoint/2016/slidezoom">
                <pslz:sldZm>
                  <pslz:sldZmObj sldId="2073" cId="4042012586">
                    <pslz:zmPr id="{F5DE3BFC-1157-46DE-967A-094C3B6CC0A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5002" cy="2728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559135-63A7-C2E0-E1CE-4994AF04DE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1088" y="4063443"/>
                <a:ext cx="485002" cy="27281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59ED2AE5-7C60-8154-D497-16CE82FDC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5836566"/>
                  </p:ext>
                </p:extLst>
              </p:nvPr>
            </p:nvGraphicFramePr>
            <p:xfrm>
              <a:off x="7989583" y="4063443"/>
              <a:ext cx="485004" cy="272814"/>
            </p:xfrm>
            <a:graphic>
              <a:graphicData uri="http://schemas.microsoft.com/office/powerpoint/2016/slidezoom">
                <pslz:sldZm>
                  <pslz:sldZmObj sldId="2074" cId="2110251289">
                    <pslz:zmPr id="{34358C83-F8CD-4EC6-AA17-59E5E66EA823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5004" cy="27281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9ED2AE5-7C60-8154-D497-16CE82FD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9583" y="4063443"/>
                <a:ext cx="485004" cy="27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AE539973-B95E-BA05-79B8-67FEFE4185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5308505"/>
                  </p:ext>
                </p:extLst>
              </p:nvPr>
            </p:nvGraphicFramePr>
            <p:xfrm>
              <a:off x="10918209" y="4057200"/>
              <a:ext cx="507200" cy="285300"/>
            </p:xfrm>
            <a:graphic>
              <a:graphicData uri="http://schemas.microsoft.com/office/powerpoint/2016/slidezoom">
                <pslz:sldZm>
                  <pslz:sldZmObj sldId="2075" cId="1886192396">
                    <pslz:zmPr id="{7F257FA2-9808-4350-A4AC-76FE9540AF5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200" cy="2853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E539973-B95E-BA05-79B8-67FEFE4185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18209" y="4057200"/>
                <a:ext cx="507200" cy="28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46B1A29-CD1A-35C9-2F10-8EAECB22C0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312243"/>
                  </p:ext>
                </p:extLst>
              </p:nvPr>
            </p:nvGraphicFramePr>
            <p:xfrm>
              <a:off x="3047998" y="3175663"/>
              <a:ext cx="450377" cy="253337"/>
            </p:xfrm>
            <a:graphic>
              <a:graphicData uri="http://schemas.microsoft.com/office/powerpoint/2016/slidezoom">
                <pslz:sldZm>
                  <pslz:sldZmObj sldId="2100" cId="4054395940">
                    <pslz:zmPr id="{D9C323BF-EF9A-4C9C-A941-FC7D97507C36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377" cy="2533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46B1A29-CD1A-35C9-2F10-8EAECB22C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7998" y="3175663"/>
                <a:ext cx="450377" cy="2533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42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447FC-AE6B-849E-71BC-1E1A2213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66" y="392257"/>
            <a:ext cx="10379868" cy="60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213195-6263-B294-316C-3A41FEF8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8" y="370728"/>
            <a:ext cx="11401863" cy="61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2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5DFCF8-702D-60FC-4E57-5BC909DF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97" y="248279"/>
            <a:ext cx="10277405" cy="63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5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77EC84-A356-6BDD-F9C9-5396601A0DE6}"/>
              </a:ext>
            </a:extLst>
          </p:cNvPr>
          <p:cNvGrpSpPr/>
          <p:nvPr/>
        </p:nvGrpSpPr>
        <p:grpSpPr>
          <a:xfrm>
            <a:off x="12833864" y="3761202"/>
            <a:ext cx="3877891" cy="723444"/>
            <a:chOff x="7218947" y="4700054"/>
            <a:chExt cx="3877891" cy="72344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6EF566-D43F-9525-0DDD-EDCD0BE97C0F}"/>
                </a:ext>
              </a:extLst>
            </p:cNvPr>
            <p:cNvSpPr/>
            <p:nvPr/>
          </p:nvSpPr>
          <p:spPr>
            <a:xfrm>
              <a:off x="7752781" y="4716097"/>
              <a:ext cx="3344057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 location</a:t>
              </a:r>
              <a:endParaRPr lang="en-US" sz="1900" kern="1200"/>
            </a:p>
          </p:txBody>
        </p:sp>
        <p:sp>
          <p:nvSpPr>
            <p:cNvPr id="5" name="Oval 4" descr="Badge 5 with solid fill">
              <a:extLst>
                <a:ext uri="{FF2B5EF4-FFF2-40B4-BE49-F238E27FC236}">
                  <a16:creationId xmlns:a16="http://schemas.microsoft.com/office/drawing/2014/main" id="{D5C10532-9596-E25C-E3B2-E00D0F178C8D}"/>
                </a:ext>
              </a:extLst>
            </p:cNvPr>
            <p:cNvSpPr/>
            <p:nvPr/>
          </p:nvSpPr>
          <p:spPr>
            <a:xfrm>
              <a:off x="7318869" y="4700054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A58D72-336C-1CB3-02E4-1A0A77DF4898}"/>
                </a:ext>
              </a:extLst>
            </p:cNvPr>
            <p:cNvSpPr txBox="1"/>
            <p:nvPr/>
          </p:nvSpPr>
          <p:spPr>
            <a:xfrm>
              <a:off x="7218947" y="476786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36129-8521-C595-857B-54A5A6FC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00" y="194741"/>
            <a:ext cx="10365599" cy="64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77EC84-A356-6BDD-F9C9-5396601A0DE6}"/>
              </a:ext>
            </a:extLst>
          </p:cNvPr>
          <p:cNvGrpSpPr/>
          <p:nvPr/>
        </p:nvGrpSpPr>
        <p:grpSpPr>
          <a:xfrm>
            <a:off x="0" y="179802"/>
            <a:ext cx="3877891" cy="723444"/>
            <a:chOff x="7218947" y="4700054"/>
            <a:chExt cx="3877891" cy="72344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46EF566-D43F-9525-0DDD-EDCD0BE97C0F}"/>
                </a:ext>
              </a:extLst>
            </p:cNvPr>
            <p:cNvSpPr/>
            <p:nvPr/>
          </p:nvSpPr>
          <p:spPr>
            <a:xfrm>
              <a:off x="7752781" y="4716097"/>
              <a:ext cx="3344057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 location</a:t>
              </a:r>
              <a:endParaRPr lang="en-US" sz="1900" kern="1200"/>
            </a:p>
          </p:txBody>
        </p:sp>
        <p:sp>
          <p:nvSpPr>
            <p:cNvPr id="5" name="Oval 4" descr="Badge 5 with solid fill">
              <a:extLst>
                <a:ext uri="{FF2B5EF4-FFF2-40B4-BE49-F238E27FC236}">
                  <a16:creationId xmlns:a16="http://schemas.microsoft.com/office/drawing/2014/main" id="{D5C10532-9596-E25C-E3B2-E00D0F178C8D}"/>
                </a:ext>
              </a:extLst>
            </p:cNvPr>
            <p:cNvSpPr/>
            <p:nvPr/>
          </p:nvSpPr>
          <p:spPr>
            <a:xfrm>
              <a:off x="7318869" y="4700054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A58D72-336C-1CB3-02E4-1A0A77DF4898}"/>
                </a:ext>
              </a:extLst>
            </p:cNvPr>
            <p:cNvSpPr txBox="1"/>
            <p:nvPr/>
          </p:nvSpPr>
          <p:spPr>
            <a:xfrm>
              <a:off x="7218947" y="476786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B949E-A0EB-335E-A83C-C77EB43FA1DF}"/>
              </a:ext>
            </a:extLst>
          </p:cNvPr>
          <p:cNvGrpSpPr/>
          <p:nvPr/>
        </p:nvGrpSpPr>
        <p:grpSpPr>
          <a:xfrm>
            <a:off x="2009526" y="1899949"/>
            <a:ext cx="8823972" cy="3797375"/>
            <a:chOff x="3009195" y="1701599"/>
            <a:chExt cx="8823972" cy="37973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DBF632-6209-D194-28BB-703EC5643483}"/>
                </a:ext>
              </a:extLst>
            </p:cNvPr>
            <p:cNvGrpSpPr/>
            <p:nvPr/>
          </p:nvGrpSpPr>
          <p:grpSpPr>
            <a:xfrm>
              <a:off x="3009195" y="1701599"/>
              <a:ext cx="6757343" cy="3797375"/>
              <a:chOff x="3009195" y="1701599"/>
              <a:chExt cx="6757343" cy="3797375"/>
            </a:xfrm>
          </p:grpSpPr>
          <p:sp>
            <p:nvSpPr>
              <p:cNvPr id="10" name="Freeform 23">
                <a:extLst>
                  <a:ext uri="{FF2B5EF4-FFF2-40B4-BE49-F238E27FC236}">
                    <a16:creationId xmlns:a16="http://schemas.microsoft.com/office/drawing/2014/main" id="{63529B4D-D856-3CC0-DDFF-28A86EE9F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418" y="3974628"/>
                <a:ext cx="1380455" cy="768918"/>
              </a:xfrm>
              <a:custGeom>
                <a:avLst/>
                <a:gdLst>
                  <a:gd name="T0" fmla="*/ 104 w 259"/>
                  <a:gd name="T1" fmla="*/ 144 h 144"/>
                  <a:gd name="T2" fmla="*/ 223 w 259"/>
                  <a:gd name="T3" fmla="*/ 144 h 144"/>
                  <a:gd name="T4" fmla="*/ 252 w 259"/>
                  <a:gd name="T5" fmla="*/ 133 h 144"/>
                  <a:gd name="T6" fmla="*/ 246 w 259"/>
                  <a:gd name="T7" fmla="*/ 93 h 144"/>
                  <a:gd name="T8" fmla="*/ 153 w 259"/>
                  <a:gd name="T9" fmla="*/ 0 h 144"/>
                  <a:gd name="T10" fmla="*/ 70 w 259"/>
                  <a:gd name="T11" fmla="*/ 0 h 144"/>
                  <a:gd name="T12" fmla="*/ 37 w 259"/>
                  <a:gd name="T13" fmla="*/ 0 h 144"/>
                  <a:gd name="T14" fmla="*/ 10 w 259"/>
                  <a:gd name="T15" fmla="*/ 9 h 144"/>
                  <a:gd name="T16" fmla="*/ 7 w 259"/>
                  <a:gd name="T17" fmla="*/ 12 h 144"/>
                  <a:gd name="T18" fmla="*/ 13 w 259"/>
                  <a:gd name="T19" fmla="*/ 53 h 144"/>
                  <a:gd name="T20" fmla="*/ 104 w 259"/>
                  <a:gd name="T2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44">
                    <a:moveTo>
                      <a:pt x="104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34" y="144"/>
                      <a:pt x="244" y="140"/>
                      <a:pt x="252" y="133"/>
                    </a:cubicBezTo>
                    <a:cubicBezTo>
                      <a:pt x="259" y="120"/>
                      <a:pt x="257" y="104"/>
                      <a:pt x="246" y="9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8" y="0"/>
                      <a:pt x="18" y="3"/>
                      <a:pt x="10" y="9"/>
                    </a:cubicBezTo>
                    <a:cubicBezTo>
                      <a:pt x="9" y="10"/>
                      <a:pt x="8" y="11"/>
                      <a:pt x="7" y="12"/>
                    </a:cubicBezTo>
                    <a:cubicBezTo>
                      <a:pt x="0" y="25"/>
                      <a:pt x="2" y="42"/>
                      <a:pt x="13" y="53"/>
                    </a:cubicBezTo>
                    <a:lnTo>
                      <a:pt x="104" y="144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27B45B6B-514C-D17D-B670-DCAD52DC7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733" y="2448034"/>
                <a:ext cx="1380455" cy="768918"/>
              </a:xfrm>
              <a:custGeom>
                <a:avLst/>
                <a:gdLst>
                  <a:gd name="T0" fmla="*/ 104 w 259"/>
                  <a:gd name="T1" fmla="*/ 144 h 144"/>
                  <a:gd name="T2" fmla="*/ 223 w 259"/>
                  <a:gd name="T3" fmla="*/ 144 h 144"/>
                  <a:gd name="T4" fmla="*/ 252 w 259"/>
                  <a:gd name="T5" fmla="*/ 133 h 144"/>
                  <a:gd name="T6" fmla="*/ 246 w 259"/>
                  <a:gd name="T7" fmla="*/ 94 h 144"/>
                  <a:gd name="T8" fmla="*/ 152 w 259"/>
                  <a:gd name="T9" fmla="*/ 0 h 144"/>
                  <a:gd name="T10" fmla="*/ 69 w 259"/>
                  <a:gd name="T11" fmla="*/ 0 h 144"/>
                  <a:gd name="T12" fmla="*/ 37 w 259"/>
                  <a:gd name="T13" fmla="*/ 0 h 144"/>
                  <a:gd name="T14" fmla="*/ 10 w 259"/>
                  <a:gd name="T15" fmla="*/ 9 h 144"/>
                  <a:gd name="T16" fmla="*/ 7 w 259"/>
                  <a:gd name="T17" fmla="*/ 13 h 144"/>
                  <a:gd name="T18" fmla="*/ 13 w 259"/>
                  <a:gd name="T19" fmla="*/ 53 h 144"/>
                  <a:gd name="T20" fmla="*/ 104 w 259"/>
                  <a:gd name="T2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44">
                    <a:moveTo>
                      <a:pt x="104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34" y="144"/>
                      <a:pt x="244" y="140"/>
                      <a:pt x="252" y="133"/>
                    </a:cubicBezTo>
                    <a:cubicBezTo>
                      <a:pt x="259" y="121"/>
                      <a:pt x="256" y="104"/>
                      <a:pt x="246" y="94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7" y="0"/>
                      <a:pt x="18" y="4"/>
                      <a:pt x="10" y="9"/>
                    </a:cubicBezTo>
                    <a:cubicBezTo>
                      <a:pt x="9" y="11"/>
                      <a:pt x="8" y="12"/>
                      <a:pt x="7" y="13"/>
                    </a:cubicBezTo>
                    <a:cubicBezTo>
                      <a:pt x="0" y="26"/>
                      <a:pt x="2" y="42"/>
                      <a:pt x="13" y="53"/>
                    </a:cubicBezTo>
                    <a:lnTo>
                      <a:pt x="104" y="144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5">
                <a:extLst>
                  <a:ext uri="{FF2B5EF4-FFF2-40B4-BE49-F238E27FC236}">
                    <a16:creationId xmlns:a16="http://schemas.microsoft.com/office/drawing/2014/main" id="{BFE9556B-5F26-F43A-7B44-57E606206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136" y="3158496"/>
                <a:ext cx="3194831" cy="874588"/>
              </a:xfrm>
              <a:custGeom>
                <a:avLst/>
                <a:gdLst>
                  <a:gd name="T0" fmla="*/ 111 w 600"/>
                  <a:gd name="T1" fmla="*/ 11 h 164"/>
                  <a:gd name="T2" fmla="*/ 58 w 600"/>
                  <a:gd name="T3" fmla="*/ 55 h 164"/>
                  <a:gd name="T4" fmla="*/ 0 w 600"/>
                  <a:gd name="T5" fmla="*/ 164 h 164"/>
                  <a:gd name="T6" fmla="*/ 29 w 600"/>
                  <a:gd name="T7" fmla="*/ 153 h 164"/>
                  <a:gd name="T8" fmla="*/ 62 w 600"/>
                  <a:gd name="T9" fmla="*/ 153 h 164"/>
                  <a:gd name="T10" fmla="*/ 489 w 600"/>
                  <a:gd name="T11" fmla="*/ 153 h 164"/>
                  <a:gd name="T12" fmla="*/ 542 w 600"/>
                  <a:gd name="T13" fmla="*/ 110 h 164"/>
                  <a:gd name="T14" fmla="*/ 600 w 600"/>
                  <a:gd name="T15" fmla="*/ 0 h 164"/>
                  <a:gd name="T16" fmla="*/ 571 w 600"/>
                  <a:gd name="T17" fmla="*/ 11 h 164"/>
                  <a:gd name="T18" fmla="*/ 111 w 600"/>
                  <a:gd name="T19" fmla="*/ 1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0" h="164">
                    <a:moveTo>
                      <a:pt x="111" y="11"/>
                    </a:moveTo>
                    <a:cubicBezTo>
                      <a:pt x="88" y="11"/>
                      <a:pt x="74" y="22"/>
                      <a:pt x="58" y="55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" y="157"/>
                      <a:pt x="18" y="153"/>
                      <a:pt x="29" y="153"/>
                    </a:cubicBezTo>
                    <a:cubicBezTo>
                      <a:pt x="62" y="153"/>
                      <a:pt x="62" y="153"/>
                      <a:pt x="62" y="153"/>
                    </a:cubicBezTo>
                    <a:cubicBezTo>
                      <a:pt x="489" y="153"/>
                      <a:pt x="489" y="153"/>
                      <a:pt x="489" y="153"/>
                    </a:cubicBezTo>
                    <a:cubicBezTo>
                      <a:pt x="512" y="153"/>
                      <a:pt x="526" y="142"/>
                      <a:pt x="542" y="11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592" y="7"/>
                      <a:pt x="582" y="11"/>
                      <a:pt x="571" y="11"/>
                    </a:cubicBezTo>
                    <a:lnTo>
                      <a:pt x="111" y="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20000">
                    <a:schemeClr val="accent2"/>
                  </a:gs>
                  <a:gs pos="8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26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07658E49-8D74-133E-771D-FD5ABD319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232" y="4682842"/>
                <a:ext cx="2747420" cy="816132"/>
              </a:xfrm>
              <a:custGeom>
                <a:avLst/>
                <a:gdLst>
                  <a:gd name="T0" fmla="*/ 0 w 516"/>
                  <a:gd name="T1" fmla="*/ 11 h 153"/>
                  <a:gd name="T2" fmla="*/ 0 w 516"/>
                  <a:gd name="T3" fmla="*/ 153 h 153"/>
                  <a:gd name="T4" fmla="*/ 405 w 516"/>
                  <a:gd name="T5" fmla="*/ 153 h 153"/>
                  <a:gd name="T6" fmla="*/ 458 w 516"/>
                  <a:gd name="T7" fmla="*/ 109 h 153"/>
                  <a:gd name="T8" fmla="*/ 516 w 516"/>
                  <a:gd name="T9" fmla="*/ 0 h 153"/>
                  <a:gd name="T10" fmla="*/ 487 w 516"/>
                  <a:gd name="T11" fmla="*/ 11 h 153"/>
                  <a:gd name="T12" fmla="*/ 0 w 516"/>
                  <a:gd name="T13" fmla="*/ 1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6" h="153">
                    <a:moveTo>
                      <a:pt x="0" y="11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405" y="153"/>
                      <a:pt x="405" y="153"/>
                      <a:pt x="405" y="153"/>
                    </a:cubicBezTo>
                    <a:cubicBezTo>
                      <a:pt x="429" y="153"/>
                      <a:pt x="443" y="142"/>
                      <a:pt x="458" y="109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08" y="7"/>
                      <a:pt x="498" y="11"/>
                      <a:pt x="487" y="11"/>
                    </a:cubicBezTo>
                    <a:lnTo>
                      <a:pt x="0" y="11"/>
                    </a:lnTo>
                    <a:close/>
                  </a:path>
                </a:pathLst>
              </a:custGeom>
              <a:gradFill>
                <a:gsLst>
                  <a:gs pos="60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937D19E7-3481-27F4-C153-3CCDE9474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3" y="1701599"/>
                <a:ext cx="2747420" cy="816132"/>
              </a:xfrm>
              <a:custGeom>
                <a:avLst/>
                <a:gdLst>
                  <a:gd name="T0" fmla="*/ 111 w 516"/>
                  <a:gd name="T1" fmla="*/ 0 h 153"/>
                  <a:gd name="T2" fmla="*/ 58 w 516"/>
                  <a:gd name="T3" fmla="*/ 43 h 153"/>
                  <a:gd name="T4" fmla="*/ 0 w 516"/>
                  <a:gd name="T5" fmla="*/ 153 h 153"/>
                  <a:gd name="T6" fmla="*/ 29 w 516"/>
                  <a:gd name="T7" fmla="*/ 142 h 153"/>
                  <a:gd name="T8" fmla="*/ 62 w 516"/>
                  <a:gd name="T9" fmla="*/ 142 h 153"/>
                  <a:gd name="T10" fmla="*/ 516 w 516"/>
                  <a:gd name="T11" fmla="*/ 142 h 153"/>
                  <a:gd name="T12" fmla="*/ 516 w 516"/>
                  <a:gd name="T13" fmla="*/ 0 h 153"/>
                  <a:gd name="T14" fmla="*/ 111 w 51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6" h="153">
                    <a:moveTo>
                      <a:pt x="111" y="0"/>
                    </a:moveTo>
                    <a:cubicBezTo>
                      <a:pt x="88" y="0"/>
                      <a:pt x="74" y="11"/>
                      <a:pt x="58" y="4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8" y="146"/>
                      <a:pt x="18" y="142"/>
                      <a:pt x="29" y="142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516" y="142"/>
                      <a:pt x="516" y="142"/>
                      <a:pt x="516" y="142"/>
                    </a:cubicBezTo>
                    <a:cubicBezTo>
                      <a:pt x="516" y="0"/>
                      <a:pt x="516" y="0"/>
                      <a:pt x="51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adFill>
                <a:gsLst>
                  <a:gs pos="60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AB52092-4096-48AA-31BB-50F9766A69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8776047" y="1701599"/>
                <a:ext cx="990491" cy="758345"/>
                <a:chOff x="7261225" y="1982788"/>
                <a:chExt cx="914400" cy="700088"/>
              </a:xfrm>
            </p:grpSpPr>
            <p:sp>
              <p:nvSpPr>
                <p:cNvPr id="31" name="Freeform 11">
                  <a:extLst>
                    <a:ext uri="{FF2B5EF4-FFF2-40B4-BE49-F238E27FC236}">
                      <a16:creationId xmlns:a16="http://schemas.microsoft.com/office/drawing/2014/main" id="{DF9E24BB-5D35-D7F0-2C6C-27801281B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1225" y="1982788"/>
                  <a:ext cx="609600" cy="349250"/>
                </a:xfrm>
                <a:custGeom>
                  <a:avLst/>
                  <a:gdLst>
                    <a:gd name="T0" fmla="*/ 384 w 384"/>
                    <a:gd name="T1" fmla="*/ 0 h 220"/>
                    <a:gd name="T2" fmla="*/ 0 w 384"/>
                    <a:gd name="T3" fmla="*/ 0 h 220"/>
                    <a:gd name="T4" fmla="*/ 192 w 384"/>
                    <a:gd name="T5" fmla="*/ 220 h 220"/>
                    <a:gd name="T6" fmla="*/ 384 w 384"/>
                    <a:gd name="T7" fmla="*/ 0 h 220"/>
                    <a:gd name="T8" fmla="*/ 384 w 384"/>
                    <a:gd name="T9" fmla="*/ 0 h 220"/>
                    <a:gd name="T10" fmla="*/ 384 w 384"/>
                    <a:gd name="T1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220">
                      <a:moveTo>
                        <a:pt x="384" y="0"/>
                      </a:moveTo>
                      <a:lnTo>
                        <a:pt x="0" y="0"/>
                      </a:lnTo>
                      <a:lnTo>
                        <a:pt x="192" y="220"/>
                      </a:lnTo>
                      <a:lnTo>
                        <a:pt x="384" y="0"/>
                      </a:lnTo>
                      <a:lnTo>
                        <a:pt x="384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2">
                  <a:extLst>
                    <a:ext uri="{FF2B5EF4-FFF2-40B4-BE49-F238E27FC236}">
                      <a16:creationId xmlns:a16="http://schemas.microsoft.com/office/drawing/2014/main" id="{D787C6A4-CE5C-2431-1259-E39A10BEB5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1225" y="1982788"/>
                  <a:ext cx="914400" cy="700088"/>
                </a:xfrm>
                <a:custGeom>
                  <a:avLst/>
                  <a:gdLst>
                    <a:gd name="T0" fmla="*/ 0 w 576"/>
                    <a:gd name="T1" fmla="*/ 441 h 441"/>
                    <a:gd name="T2" fmla="*/ 384 w 576"/>
                    <a:gd name="T3" fmla="*/ 0 h 441"/>
                    <a:gd name="T4" fmla="*/ 576 w 576"/>
                    <a:gd name="T5" fmla="*/ 220 h 441"/>
                    <a:gd name="T6" fmla="*/ 384 w 576"/>
                    <a:gd name="T7" fmla="*/ 441 h 441"/>
                    <a:gd name="T8" fmla="*/ 0 w 576"/>
                    <a:gd name="T9" fmla="*/ 441 h 441"/>
                    <a:gd name="T10" fmla="*/ 0 w 576"/>
                    <a:gd name="T11" fmla="*/ 441 h 441"/>
                    <a:gd name="T12" fmla="*/ 0 w 576"/>
                    <a:gd name="T13" fmla="*/ 441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6" h="441">
                      <a:moveTo>
                        <a:pt x="0" y="441"/>
                      </a:moveTo>
                      <a:lnTo>
                        <a:pt x="384" y="0"/>
                      </a:lnTo>
                      <a:lnTo>
                        <a:pt x="576" y="220"/>
                      </a:lnTo>
                      <a:lnTo>
                        <a:pt x="384" y="441"/>
                      </a:lnTo>
                      <a:lnTo>
                        <a:pt x="0" y="441"/>
                      </a:lnTo>
                      <a:lnTo>
                        <a:pt x="0" y="441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0E6B67B-842E-CD97-B75E-EDCBFFE7DAE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 flipV="1">
                <a:off x="3009195" y="4740629"/>
                <a:ext cx="990491" cy="758345"/>
                <a:chOff x="7261225" y="1982788"/>
                <a:chExt cx="914400" cy="700088"/>
              </a:xfrm>
            </p:grpSpPr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A8DBDD25-42D8-9AA4-029F-AB8980098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1225" y="1982788"/>
                  <a:ext cx="609600" cy="349250"/>
                </a:xfrm>
                <a:custGeom>
                  <a:avLst/>
                  <a:gdLst>
                    <a:gd name="T0" fmla="*/ 384 w 384"/>
                    <a:gd name="T1" fmla="*/ 0 h 220"/>
                    <a:gd name="T2" fmla="*/ 0 w 384"/>
                    <a:gd name="T3" fmla="*/ 0 h 220"/>
                    <a:gd name="T4" fmla="*/ 192 w 384"/>
                    <a:gd name="T5" fmla="*/ 220 h 220"/>
                    <a:gd name="T6" fmla="*/ 384 w 384"/>
                    <a:gd name="T7" fmla="*/ 0 h 220"/>
                    <a:gd name="T8" fmla="*/ 384 w 384"/>
                    <a:gd name="T9" fmla="*/ 0 h 220"/>
                    <a:gd name="T10" fmla="*/ 384 w 384"/>
                    <a:gd name="T1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220">
                      <a:moveTo>
                        <a:pt x="384" y="0"/>
                      </a:moveTo>
                      <a:lnTo>
                        <a:pt x="0" y="0"/>
                      </a:lnTo>
                      <a:lnTo>
                        <a:pt x="192" y="220"/>
                      </a:lnTo>
                      <a:lnTo>
                        <a:pt x="384" y="0"/>
                      </a:lnTo>
                      <a:lnTo>
                        <a:pt x="384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CF1DEE49-0E08-5872-472D-3E8ED2A84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1225" y="1982788"/>
                  <a:ext cx="914400" cy="700088"/>
                </a:xfrm>
                <a:custGeom>
                  <a:avLst/>
                  <a:gdLst>
                    <a:gd name="T0" fmla="*/ 0 w 576"/>
                    <a:gd name="T1" fmla="*/ 441 h 441"/>
                    <a:gd name="T2" fmla="*/ 384 w 576"/>
                    <a:gd name="T3" fmla="*/ 0 h 441"/>
                    <a:gd name="T4" fmla="*/ 576 w 576"/>
                    <a:gd name="T5" fmla="*/ 220 h 441"/>
                    <a:gd name="T6" fmla="*/ 384 w 576"/>
                    <a:gd name="T7" fmla="*/ 441 h 441"/>
                    <a:gd name="T8" fmla="*/ 0 w 576"/>
                    <a:gd name="T9" fmla="*/ 441 h 441"/>
                    <a:gd name="T10" fmla="*/ 0 w 576"/>
                    <a:gd name="T11" fmla="*/ 441 h 441"/>
                    <a:gd name="T12" fmla="*/ 0 w 576"/>
                    <a:gd name="T13" fmla="*/ 441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6" h="441">
                      <a:moveTo>
                        <a:pt x="0" y="441"/>
                      </a:moveTo>
                      <a:lnTo>
                        <a:pt x="384" y="0"/>
                      </a:lnTo>
                      <a:lnTo>
                        <a:pt x="576" y="220"/>
                      </a:lnTo>
                      <a:lnTo>
                        <a:pt x="384" y="441"/>
                      </a:lnTo>
                      <a:lnTo>
                        <a:pt x="0" y="441"/>
                      </a:lnTo>
                      <a:lnTo>
                        <a:pt x="0" y="441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580F2F-B408-803E-EDB0-D82039CE8C05}"/>
                  </a:ext>
                </a:extLst>
              </p:cNvPr>
              <p:cNvSpPr txBox="1"/>
              <p:nvPr/>
            </p:nvSpPr>
            <p:spPr>
              <a:xfrm>
                <a:off x="4024445" y="4889714"/>
                <a:ext cx="1380455" cy="50359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 anchor="b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Isolating the faulted section</a:t>
                </a:r>
                <a:endParaRPr lang="id-ID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7A4C16-023E-A62A-ACDE-2E45F8393CD6}"/>
                  </a:ext>
                </a:extLst>
              </p:cNvPr>
              <p:cNvSpPr txBox="1"/>
              <p:nvPr/>
            </p:nvSpPr>
            <p:spPr>
              <a:xfrm>
                <a:off x="5920519" y="3324870"/>
                <a:ext cx="1380455" cy="503590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 anchor="b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Fault location activation</a:t>
                </a:r>
                <a:endParaRPr lang="id-ID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139BAC-EF87-016C-C96E-7F621645014F}"/>
                  </a:ext>
                </a:extLst>
              </p:cNvPr>
              <p:cNvSpPr txBox="1"/>
              <p:nvPr/>
            </p:nvSpPr>
            <p:spPr>
              <a:xfrm>
                <a:off x="7065584" y="1703202"/>
                <a:ext cx="1805305" cy="719034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 anchor="b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Three phase currents and voltage from both ends are fed to ANN</a:t>
                </a:r>
                <a:endParaRPr lang="id-ID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971377-FC2D-1CA5-B48A-0EB6D664B652}"/>
                  </a:ext>
                </a:extLst>
              </p:cNvPr>
              <p:cNvGrpSpPr/>
              <p:nvPr/>
            </p:nvGrpSpPr>
            <p:grpSpPr>
              <a:xfrm>
                <a:off x="5285592" y="3311486"/>
                <a:ext cx="510891" cy="638787"/>
                <a:chOff x="2822294" y="5546191"/>
                <a:chExt cx="510891" cy="63878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2A9AA68-1D53-19AA-37B2-25017072C8C9}"/>
                    </a:ext>
                  </a:extLst>
                </p:cNvPr>
                <p:cNvSpPr txBox="1"/>
                <p:nvPr/>
              </p:nvSpPr>
              <p:spPr>
                <a:xfrm>
                  <a:off x="2848744" y="5546191"/>
                  <a:ext cx="457991" cy="25736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+mj-lt"/>
                    </a:rPr>
                    <a:t>Step</a:t>
                  </a:r>
                  <a:endParaRPr lang="id-ID" sz="12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4A0DA4-23DF-5D87-D64B-00F7955E9AB5}"/>
                    </a:ext>
                  </a:extLst>
                </p:cNvPr>
                <p:cNvSpPr txBox="1"/>
                <p:nvPr/>
              </p:nvSpPr>
              <p:spPr>
                <a:xfrm>
                  <a:off x="2822294" y="5681388"/>
                  <a:ext cx="510891" cy="503590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t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02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621BB7-A149-FF96-2A59-8B8B498C3BE7}"/>
                  </a:ext>
                </a:extLst>
              </p:cNvPr>
              <p:cNvGrpSpPr/>
              <p:nvPr/>
            </p:nvGrpSpPr>
            <p:grpSpPr>
              <a:xfrm>
                <a:off x="3356252" y="4815645"/>
                <a:ext cx="510891" cy="638787"/>
                <a:chOff x="2822294" y="5546191"/>
                <a:chExt cx="510891" cy="638787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CDE624-04FA-93EB-28B3-7FE1B71303C1}"/>
                    </a:ext>
                  </a:extLst>
                </p:cNvPr>
                <p:cNvSpPr txBox="1"/>
                <p:nvPr/>
              </p:nvSpPr>
              <p:spPr>
                <a:xfrm>
                  <a:off x="2848744" y="5546191"/>
                  <a:ext cx="457991" cy="25736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+mj-lt"/>
                    </a:rPr>
                    <a:t>Step</a:t>
                  </a:r>
                  <a:endParaRPr lang="id-ID" sz="12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DCE131-D62D-EB64-8B30-B34873CED879}"/>
                    </a:ext>
                  </a:extLst>
                </p:cNvPr>
                <p:cNvSpPr txBox="1"/>
                <p:nvPr/>
              </p:nvSpPr>
              <p:spPr>
                <a:xfrm>
                  <a:off x="2822294" y="5681388"/>
                  <a:ext cx="510891" cy="503590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t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AC848B3-4E7C-1CD9-11C3-FFD1AD414569}"/>
                  </a:ext>
                </a:extLst>
              </p:cNvPr>
              <p:cNvGrpSpPr/>
              <p:nvPr/>
            </p:nvGrpSpPr>
            <p:grpSpPr>
              <a:xfrm>
                <a:off x="8939281" y="1770025"/>
                <a:ext cx="510891" cy="638787"/>
                <a:chOff x="2822294" y="5546191"/>
                <a:chExt cx="510891" cy="638787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B360C2-0DC4-886D-2354-4EE2098F3F29}"/>
                    </a:ext>
                  </a:extLst>
                </p:cNvPr>
                <p:cNvSpPr txBox="1"/>
                <p:nvPr/>
              </p:nvSpPr>
              <p:spPr>
                <a:xfrm>
                  <a:off x="2848744" y="5546191"/>
                  <a:ext cx="457991" cy="25736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+mj-lt"/>
                    </a:rPr>
                    <a:t>Step</a:t>
                  </a:r>
                  <a:endParaRPr lang="id-ID" sz="1200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5ACCE6-1948-2E49-C59A-1DEE326C2182}"/>
                    </a:ext>
                  </a:extLst>
                </p:cNvPr>
                <p:cNvSpPr txBox="1"/>
                <p:nvPr/>
              </p:nvSpPr>
              <p:spPr>
                <a:xfrm>
                  <a:off x="2822294" y="5681388"/>
                  <a:ext cx="510891" cy="503590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t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E99458-A1AE-6C11-FE2B-8AA134997E9B}"/>
                </a:ext>
              </a:extLst>
            </p:cNvPr>
            <p:cNvSpPr txBox="1"/>
            <p:nvPr/>
          </p:nvSpPr>
          <p:spPr>
            <a:xfrm>
              <a:off x="9804104" y="1852543"/>
              <a:ext cx="2029063" cy="349702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algn="ctr" defTabSz="914377"/>
              <a:r>
                <a:rPr lang="en-US" b="1" dirty="0">
                  <a:solidFill>
                    <a:srgbClr val="11233F"/>
                  </a:solidFill>
                  <a:latin typeface="Aller Light"/>
                </a:rPr>
                <a:t>Fault distance (Km) </a:t>
              </a:r>
              <a:endParaRPr lang="id-ID" b="1" dirty="0">
                <a:solidFill>
                  <a:srgbClr val="11233F"/>
                </a:solidFill>
                <a:latin typeface="Aller Light"/>
              </a:endParaRPr>
            </a:p>
          </p:txBody>
        </p:sp>
      </p:grpSp>
      <p:pic>
        <p:nvPicPr>
          <p:cNvPr id="33" name="Picture 2" descr="Thunder">
            <a:extLst>
              <a:ext uri="{FF2B5EF4-FFF2-40B4-BE49-F238E27FC236}">
                <a16:creationId xmlns:a16="http://schemas.microsoft.com/office/drawing/2014/main" id="{2C890CD5-392F-3498-F0FA-E3494EA4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91" y="3380256"/>
            <a:ext cx="1334434" cy="13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66BEF160-C3CD-ABF2-10E0-6D17A236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97" y="2325377"/>
            <a:ext cx="942833" cy="942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EB2647-796A-DBFD-45D3-4D1F88A5C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85" y="751203"/>
            <a:ext cx="1015962" cy="10159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A48AF5-8BEE-F06B-9264-0303ABD435DC}"/>
              </a:ext>
            </a:extLst>
          </p:cNvPr>
          <p:cNvSpPr txBox="1"/>
          <p:nvPr/>
        </p:nvSpPr>
        <p:spPr>
          <a:xfrm>
            <a:off x="9770027" y="209513"/>
            <a:ext cx="2210938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410909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8F056-E12F-9E5F-80B0-4854B71D11BD}"/>
              </a:ext>
            </a:extLst>
          </p:cNvPr>
          <p:cNvGrpSpPr/>
          <p:nvPr/>
        </p:nvGrpSpPr>
        <p:grpSpPr>
          <a:xfrm>
            <a:off x="0" y="197493"/>
            <a:ext cx="3877891" cy="723444"/>
            <a:chOff x="7218947" y="4700054"/>
            <a:chExt cx="3877891" cy="72344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489AB5-87D8-EBB3-2120-B5EC2C9EC78F}"/>
                </a:ext>
              </a:extLst>
            </p:cNvPr>
            <p:cNvSpPr/>
            <p:nvPr/>
          </p:nvSpPr>
          <p:spPr>
            <a:xfrm>
              <a:off x="7752781" y="4716097"/>
              <a:ext cx="3344057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 location</a:t>
              </a:r>
              <a:endParaRPr lang="en-US" sz="1900" kern="1200"/>
            </a:p>
          </p:txBody>
        </p:sp>
        <p:sp>
          <p:nvSpPr>
            <p:cNvPr id="33" name="Oval 32" descr="Badge 5 with solid fill">
              <a:extLst>
                <a:ext uri="{FF2B5EF4-FFF2-40B4-BE49-F238E27FC236}">
                  <a16:creationId xmlns:a16="http://schemas.microsoft.com/office/drawing/2014/main" id="{426BE228-61C9-CD9F-4608-D83B1B7F5F80}"/>
                </a:ext>
              </a:extLst>
            </p:cNvPr>
            <p:cNvSpPr/>
            <p:nvPr/>
          </p:nvSpPr>
          <p:spPr>
            <a:xfrm>
              <a:off x="7318869" y="4700054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819AEB-2208-50D3-8428-591DBBF11F6E}"/>
                </a:ext>
              </a:extLst>
            </p:cNvPr>
            <p:cNvSpPr txBox="1"/>
            <p:nvPr/>
          </p:nvSpPr>
          <p:spPr>
            <a:xfrm>
              <a:off x="7218947" y="476786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3D8A53-2364-9E27-BECF-C375CF381C56}"/>
              </a:ext>
            </a:extLst>
          </p:cNvPr>
          <p:cNvSpPr txBox="1"/>
          <p:nvPr/>
        </p:nvSpPr>
        <p:spPr>
          <a:xfrm>
            <a:off x="9770027" y="209513"/>
            <a:ext cx="2210938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offline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C11CD9-4519-8A15-C184-1E32BED30F6F}"/>
              </a:ext>
            </a:extLst>
          </p:cNvPr>
          <p:cNvGrpSpPr/>
          <p:nvPr/>
        </p:nvGrpSpPr>
        <p:grpSpPr>
          <a:xfrm>
            <a:off x="115966" y="1133673"/>
            <a:ext cx="2190371" cy="657227"/>
            <a:chOff x="115966" y="1400863"/>
            <a:chExt cx="2190371" cy="65722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0FF61C-A064-C0FE-3C41-4B9F4E15507C}"/>
                </a:ext>
              </a:extLst>
            </p:cNvPr>
            <p:cNvSpPr/>
            <p:nvPr/>
          </p:nvSpPr>
          <p:spPr>
            <a:xfrm>
              <a:off x="115966" y="1400863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5E5DEE-0668-5AF2-C3A4-396038B9356F}"/>
                </a:ext>
              </a:extLst>
            </p:cNvPr>
            <p:cNvSpPr txBox="1"/>
            <p:nvPr/>
          </p:nvSpPr>
          <p:spPr>
            <a:xfrm>
              <a:off x="533834" y="1532815"/>
              <a:ext cx="1119117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397123-066C-E0F4-03A5-76FA3BE9B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14418"/>
              </p:ext>
            </p:extLst>
          </p:nvPr>
        </p:nvGraphicFramePr>
        <p:xfrm>
          <a:off x="2724205" y="1234587"/>
          <a:ext cx="7810500" cy="3810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345826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740503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3788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3423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87571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766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174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3934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17893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512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34210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47349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distance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3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desired output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79141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7566E14-1B69-6753-DE4D-9B4AC747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" y="2625191"/>
            <a:ext cx="6412633" cy="2441910"/>
          </a:xfrm>
          <a:prstGeom prst="rect">
            <a:avLst/>
          </a:prstGeom>
          <a:noFill/>
        </p:spPr>
      </p:pic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F6814A4A-7D81-27B5-C983-36C2A8900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" t="2506" r="7018" b="3258"/>
          <a:stretch/>
        </p:blipFill>
        <p:spPr bwMode="auto">
          <a:xfrm>
            <a:off x="7408966" y="1790900"/>
            <a:ext cx="4195112" cy="4519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8552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8F056-E12F-9E5F-80B0-4854B71D11BD}"/>
              </a:ext>
            </a:extLst>
          </p:cNvPr>
          <p:cNvGrpSpPr/>
          <p:nvPr/>
        </p:nvGrpSpPr>
        <p:grpSpPr>
          <a:xfrm>
            <a:off x="0" y="197493"/>
            <a:ext cx="3877891" cy="723444"/>
            <a:chOff x="7218947" y="4700054"/>
            <a:chExt cx="3877891" cy="72344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489AB5-87D8-EBB3-2120-B5EC2C9EC78F}"/>
                </a:ext>
              </a:extLst>
            </p:cNvPr>
            <p:cNvSpPr/>
            <p:nvPr/>
          </p:nvSpPr>
          <p:spPr>
            <a:xfrm>
              <a:off x="7752781" y="4716097"/>
              <a:ext cx="3344057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9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Fault location</a:t>
              </a:r>
              <a:endParaRPr lang="en-US" sz="1900" kern="1200"/>
            </a:p>
          </p:txBody>
        </p:sp>
        <p:sp>
          <p:nvSpPr>
            <p:cNvPr id="33" name="Oval 32" descr="Badge 5 with solid fill">
              <a:extLst>
                <a:ext uri="{FF2B5EF4-FFF2-40B4-BE49-F238E27FC236}">
                  <a16:creationId xmlns:a16="http://schemas.microsoft.com/office/drawing/2014/main" id="{426BE228-61C9-CD9F-4608-D83B1B7F5F80}"/>
                </a:ext>
              </a:extLst>
            </p:cNvPr>
            <p:cNvSpPr/>
            <p:nvPr/>
          </p:nvSpPr>
          <p:spPr>
            <a:xfrm>
              <a:off x="7318869" y="4700054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819AEB-2208-50D3-8428-591DBBF11F6E}"/>
                </a:ext>
              </a:extLst>
            </p:cNvPr>
            <p:cNvSpPr txBox="1"/>
            <p:nvPr/>
          </p:nvSpPr>
          <p:spPr>
            <a:xfrm>
              <a:off x="7218947" y="476786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3D8A53-2364-9E27-BECF-C375CF381C56}"/>
              </a:ext>
            </a:extLst>
          </p:cNvPr>
          <p:cNvSpPr txBox="1"/>
          <p:nvPr/>
        </p:nvSpPr>
        <p:spPr>
          <a:xfrm>
            <a:off x="9770027" y="209513"/>
            <a:ext cx="2210938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offline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C11CD9-4519-8A15-C184-1E32BED30F6F}"/>
              </a:ext>
            </a:extLst>
          </p:cNvPr>
          <p:cNvGrpSpPr/>
          <p:nvPr/>
        </p:nvGrpSpPr>
        <p:grpSpPr>
          <a:xfrm>
            <a:off x="13470016" y="2771773"/>
            <a:ext cx="2190371" cy="657227"/>
            <a:chOff x="115966" y="1400863"/>
            <a:chExt cx="2190371" cy="65722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0FF61C-A064-C0FE-3C41-4B9F4E15507C}"/>
                </a:ext>
              </a:extLst>
            </p:cNvPr>
            <p:cNvSpPr/>
            <p:nvPr/>
          </p:nvSpPr>
          <p:spPr>
            <a:xfrm>
              <a:off x="115966" y="1400863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5E5DEE-0668-5AF2-C3A4-396038B9356F}"/>
                </a:ext>
              </a:extLst>
            </p:cNvPr>
            <p:cNvSpPr txBox="1"/>
            <p:nvPr/>
          </p:nvSpPr>
          <p:spPr>
            <a:xfrm>
              <a:off x="533834" y="1532815"/>
              <a:ext cx="1119117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66EB51-8AAB-BBF2-36B0-7E083B53DE7F}"/>
              </a:ext>
            </a:extLst>
          </p:cNvPr>
          <p:cNvGrpSpPr/>
          <p:nvPr/>
        </p:nvGrpSpPr>
        <p:grpSpPr>
          <a:xfrm>
            <a:off x="115966" y="1204201"/>
            <a:ext cx="2190371" cy="657227"/>
            <a:chOff x="174835" y="3429000"/>
            <a:chExt cx="2190371" cy="65722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018886-DFA7-5A77-8505-4C8D7169E0BB}"/>
                </a:ext>
              </a:extLst>
            </p:cNvPr>
            <p:cNvSpPr/>
            <p:nvPr/>
          </p:nvSpPr>
          <p:spPr>
            <a:xfrm>
              <a:off x="174835" y="3429000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5ECDB9-28CE-6E7A-AD82-1A32C955F48A}"/>
                </a:ext>
              </a:extLst>
            </p:cNvPr>
            <p:cNvSpPr txBox="1"/>
            <p:nvPr/>
          </p:nvSpPr>
          <p:spPr>
            <a:xfrm>
              <a:off x="842927" y="3603825"/>
              <a:ext cx="785774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ctr" defTabSz="914377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ller Light"/>
                </a:rPr>
                <a:t>Testing </a:t>
              </a:r>
              <a:endParaRPr lang="id-ID" sz="1600" b="1" dirty="0">
                <a:solidFill>
                  <a:srgbClr val="FFFFFF"/>
                </a:solidFill>
                <a:latin typeface="Aller Light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0918240-A36E-D317-8C6D-F0B30B28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69696"/>
              </p:ext>
            </p:extLst>
          </p:nvPr>
        </p:nvGraphicFramePr>
        <p:xfrm>
          <a:off x="4117116" y="768894"/>
          <a:ext cx="6431520" cy="5647576"/>
        </p:xfrm>
        <a:graphic>
          <a:graphicData uri="http://schemas.openxmlformats.org/drawingml/2006/table">
            <a:tbl>
              <a:tblPr/>
              <a:tblGrid>
                <a:gridCol w="606171">
                  <a:extLst>
                    <a:ext uri="{9D8B030D-6E8A-4147-A177-3AD203B41FA5}">
                      <a16:colId xmlns:a16="http://schemas.microsoft.com/office/drawing/2014/main" val="65526425"/>
                    </a:ext>
                  </a:extLst>
                </a:gridCol>
                <a:gridCol w="823479">
                  <a:extLst>
                    <a:ext uri="{9D8B030D-6E8A-4147-A177-3AD203B41FA5}">
                      <a16:colId xmlns:a16="http://schemas.microsoft.com/office/drawing/2014/main" val="3605962501"/>
                    </a:ext>
                  </a:extLst>
                </a:gridCol>
                <a:gridCol w="1475399">
                  <a:extLst>
                    <a:ext uri="{9D8B030D-6E8A-4147-A177-3AD203B41FA5}">
                      <a16:colId xmlns:a16="http://schemas.microsoft.com/office/drawing/2014/main" val="918510350"/>
                    </a:ext>
                  </a:extLst>
                </a:gridCol>
                <a:gridCol w="1509711">
                  <a:extLst>
                    <a:ext uri="{9D8B030D-6E8A-4147-A177-3AD203B41FA5}">
                      <a16:colId xmlns:a16="http://schemas.microsoft.com/office/drawing/2014/main" val="2184954938"/>
                    </a:ext>
                  </a:extLst>
                </a:gridCol>
                <a:gridCol w="1406776">
                  <a:extLst>
                    <a:ext uri="{9D8B030D-6E8A-4147-A177-3AD203B41FA5}">
                      <a16:colId xmlns:a16="http://schemas.microsoft.com/office/drawing/2014/main" val="1434459679"/>
                    </a:ext>
                  </a:extLst>
                </a:gridCol>
                <a:gridCol w="609984">
                  <a:extLst>
                    <a:ext uri="{9D8B030D-6E8A-4147-A177-3AD203B41FA5}">
                      <a16:colId xmlns:a16="http://schemas.microsoft.com/office/drawing/2014/main" val="1143201040"/>
                    </a:ext>
                  </a:extLst>
                </a:gridCol>
              </a:tblGrid>
              <a:tr h="2567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 conditions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49164"/>
                  </a:ext>
                </a:extLst>
              </a:tr>
              <a:tr h="25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Fault type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Fault resistance (</a:t>
                      </a:r>
                      <a:r>
                        <a:rPr lang="el-GR" sz="11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Desired output(Km)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output(Km)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51134"/>
                  </a:ext>
                </a:extLst>
              </a:tr>
              <a:tr h="256708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7_5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86.098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72321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64.180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770266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35.673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38717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131.840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02972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51.130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07018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L-L-G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87.263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72996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98.667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52922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173.717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849694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76.93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84.674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764332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44.030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51619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176.181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35399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38.46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33.489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78283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92.594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6230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112.643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11621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151.823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890953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L-L-L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96.747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0.163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619726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105.642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937936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62.232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044857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12.172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464861"/>
                  </a:ext>
                </a:extLst>
              </a:tr>
              <a:tr h="256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18" marR="9518" marT="9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101.755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18" marR="9518" marT="95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8675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D9C6EFA-A3CA-F750-18A7-1620E1AF48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964120"/>
                  </p:ext>
                </p:extLst>
              </p:nvPr>
            </p:nvGraphicFramePr>
            <p:xfrm>
              <a:off x="8932038" y="804879"/>
              <a:ext cx="355605" cy="200028"/>
            </p:xfrm>
            <a:graphic>
              <a:graphicData uri="http://schemas.microsoft.com/office/powerpoint/2016/slidezoom">
                <pslz:sldZm>
                  <pslz:sldZmObj sldId="2079" cId="3859209148">
                    <pslz:zmPr id="{259C9E80-0051-41E1-9533-57E13A852F4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605" cy="2000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D9C6EFA-A3CA-F750-18A7-1620E1AF48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32038" y="804879"/>
                <a:ext cx="355605" cy="2000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B8515DD-0A2F-7F96-F04C-405A4C0D5F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2989265"/>
                  </p:ext>
                </p:extLst>
              </p:nvPr>
            </p:nvGraphicFramePr>
            <p:xfrm>
              <a:off x="10193032" y="852937"/>
              <a:ext cx="355604" cy="135999"/>
            </p:xfrm>
            <a:graphic>
              <a:graphicData uri="http://schemas.microsoft.com/office/powerpoint/2016/slidezoom">
                <pslz:sldZm>
                  <pslz:sldZmObj sldId="2080" cId="1672867259">
                    <pslz:zmPr id="{0D713D1E-D37E-4977-B649-E20F7BD5FC7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604" cy="135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B8515DD-0A2F-7F96-F04C-405A4C0D5F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3032" y="852937"/>
                <a:ext cx="355604" cy="135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85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5F0AFC-746C-F981-BB74-1B0BF34C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2" y="372391"/>
            <a:ext cx="10846476" cy="61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9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95D62EB-B87C-7DCD-8754-B8BD7B8C831F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0BBB59-F499-75C2-605D-4C949A2F27E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D9D533-EF01-460E-7B01-1165470FFA90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D21715-39F0-DF55-2DBD-DD942858B134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1434A7-DD69-ACC8-D3DA-A6F3590932E4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8030A0-E8A6-45B0-F5B2-8975D90369E0}"/>
              </a:ext>
            </a:extLst>
          </p:cNvPr>
          <p:cNvGrpSpPr/>
          <p:nvPr/>
        </p:nvGrpSpPr>
        <p:grpSpPr>
          <a:xfrm>
            <a:off x="0" y="175211"/>
            <a:ext cx="3877890" cy="707756"/>
            <a:chOff x="7218947" y="1041485"/>
            <a:chExt cx="3877890" cy="70775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CB12DA-D35A-FFF3-CE3C-4F4595EE88EE}"/>
                </a:ext>
              </a:extLst>
            </p:cNvPr>
            <p:cNvSpPr/>
            <p:nvPr/>
          </p:nvSpPr>
          <p:spPr>
            <a:xfrm>
              <a:off x="7752781" y="1041839"/>
              <a:ext cx="3344056" cy="707402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Protection system flow </a:t>
              </a:r>
              <a:endParaRPr lang="en-US" sz="1900" kern="1200"/>
            </a:p>
          </p:txBody>
        </p:sp>
        <p:sp>
          <p:nvSpPr>
            <p:cNvPr id="74" name="Oval 73" descr="Badge 1 with solid fill">
              <a:extLst>
                <a:ext uri="{FF2B5EF4-FFF2-40B4-BE49-F238E27FC236}">
                  <a16:creationId xmlns:a16="http://schemas.microsoft.com/office/drawing/2014/main" id="{02DA3A82-CAEF-C541-CE01-F9765DD0E137}"/>
                </a:ext>
              </a:extLst>
            </p:cNvPr>
            <p:cNvSpPr/>
            <p:nvPr/>
          </p:nvSpPr>
          <p:spPr>
            <a:xfrm>
              <a:off x="7334913" y="1041485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88A649-941A-952B-074B-1D912C034081}"/>
                </a:ext>
              </a:extLst>
            </p:cNvPr>
            <p:cNvSpPr txBox="1"/>
            <p:nvPr/>
          </p:nvSpPr>
          <p:spPr>
            <a:xfrm>
              <a:off x="7218947" y="1182351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D072C3-565E-6F2F-D38B-642A620F8E25}"/>
              </a:ext>
            </a:extLst>
          </p:cNvPr>
          <p:cNvGrpSpPr/>
          <p:nvPr/>
        </p:nvGrpSpPr>
        <p:grpSpPr>
          <a:xfrm>
            <a:off x="3914613" y="2500860"/>
            <a:ext cx="6040840" cy="1341109"/>
            <a:chOff x="4157250" y="2405324"/>
            <a:chExt cx="6040840" cy="1341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894A93-630B-2D63-4F04-B84AA0625481}"/>
                </a:ext>
              </a:extLst>
            </p:cNvPr>
            <p:cNvGrpSpPr/>
            <p:nvPr/>
          </p:nvGrpSpPr>
          <p:grpSpPr>
            <a:xfrm>
              <a:off x="5498430" y="2820750"/>
              <a:ext cx="4699660" cy="925682"/>
              <a:chOff x="5498430" y="2820750"/>
              <a:chExt cx="4699660" cy="92568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265874-4328-0547-0A42-CEAD2C65D098}"/>
                  </a:ext>
                </a:extLst>
              </p:cNvPr>
              <p:cNvSpPr txBox="1"/>
              <p:nvPr/>
            </p:nvSpPr>
            <p:spPr>
              <a:xfrm>
                <a:off x="8526378" y="2823103"/>
                <a:ext cx="1671712" cy="923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Tripping action for faulted section 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E589BB0-6C76-C95E-069D-87CF232BF148}"/>
                  </a:ext>
                </a:extLst>
              </p:cNvPr>
              <p:cNvGrpSpPr/>
              <p:nvPr/>
            </p:nvGrpSpPr>
            <p:grpSpPr>
              <a:xfrm>
                <a:off x="5498430" y="2820750"/>
                <a:ext cx="3027948" cy="759656"/>
                <a:chOff x="5498430" y="2820750"/>
                <a:chExt cx="3027948" cy="75965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30B2808-F292-6E85-EC37-1D78E284C969}"/>
                    </a:ext>
                  </a:extLst>
                </p:cNvPr>
                <p:cNvSpPr/>
                <p:nvPr/>
              </p:nvSpPr>
              <p:spPr>
                <a:xfrm>
                  <a:off x="5666872" y="2820750"/>
                  <a:ext cx="1575459" cy="759656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Faulted section identification  </a:t>
                  </a:r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A4A746DD-7867-9603-E5A9-A9B3BAA0DCD4}"/>
                    </a:ext>
                  </a:extLst>
                </p:cNvPr>
                <p:cNvSpPr/>
                <p:nvPr/>
              </p:nvSpPr>
              <p:spPr>
                <a:xfrm rot="5400000">
                  <a:off x="8333873" y="3092263"/>
                  <a:ext cx="204536" cy="180474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E07AFFE-5171-157C-92D0-000E800C9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2330" y="3182500"/>
                  <a:ext cx="11276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4DBD2E2F-E4B9-973C-DD71-334A739731ED}"/>
                    </a:ext>
                  </a:extLst>
                </p:cNvPr>
                <p:cNvSpPr/>
                <p:nvPr/>
              </p:nvSpPr>
              <p:spPr>
                <a:xfrm rot="5400000">
                  <a:off x="5486399" y="3110341"/>
                  <a:ext cx="204536" cy="180474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</p:grpSp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9D42F3C-4044-8F6D-BA3E-2ED30F71D9B4}"/>
                </a:ext>
              </a:extLst>
            </p:cNvPr>
            <p:cNvCxnSpPr>
              <a:stCxn id="42" idx="2"/>
              <a:endCxn id="35" idx="1"/>
            </p:cNvCxnSpPr>
            <p:nvPr/>
          </p:nvCxnSpPr>
          <p:spPr>
            <a:xfrm rot="16200000" flipH="1">
              <a:off x="4514434" y="2048140"/>
              <a:ext cx="795254" cy="150962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74FAD2-51B5-59C2-47D1-DCC8315CD43C}"/>
              </a:ext>
            </a:extLst>
          </p:cNvPr>
          <p:cNvGrpSpPr/>
          <p:nvPr/>
        </p:nvGrpSpPr>
        <p:grpSpPr>
          <a:xfrm>
            <a:off x="246647" y="1617740"/>
            <a:ext cx="9312441" cy="1010654"/>
            <a:chOff x="489284" y="1522203"/>
            <a:chExt cx="9312441" cy="101065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F3E64F-734A-BD9C-D4F2-21B4B21D244E}"/>
                </a:ext>
              </a:extLst>
            </p:cNvPr>
            <p:cNvSpPr/>
            <p:nvPr/>
          </p:nvSpPr>
          <p:spPr>
            <a:xfrm>
              <a:off x="489284" y="1522203"/>
              <a:ext cx="1609270" cy="101065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 system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B91C8B-6E68-70D7-1F83-662745CA71C0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2098554" y="2025494"/>
              <a:ext cx="1446751" cy="2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5676AA-31A3-D384-CCE7-E556E4F786F7}"/>
                </a:ext>
              </a:extLst>
            </p:cNvPr>
            <p:cNvSpPr/>
            <p:nvPr/>
          </p:nvSpPr>
          <p:spPr>
            <a:xfrm>
              <a:off x="3545305" y="1645666"/>
              <a:ext cx="1223890" cy="75965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data 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8664FA5-2D43-601C-5C8E-25C3DE879666}"/>
                </a:ext>
              </a:extLst>
            </p:cNvPr>
            <p:cNvSpPr/>
            <p:nvPr/>
          </p:nvSpPr>
          <p:spPr>
            <a:xfrm rot="5400000">
              <a:off x="3352800" y="1935257"/>
              <a:ext cx="204536" cy="18047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9901B4-BE08-176C-4935-C60E73E618D4}"/>
                </a:ext>
              </a:extLst>
            </p:cNvPr>
            <p:cNvSpPr txBox="1"/>
            <p:nvPr/>
          </p:nvSpPr>
          <p:spPr>
            <a:xfrm>
              <a:off x="2321415" y="1645666"/>
              <a:ext cx="923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V, I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D8F4FB-46F5-5F27-467C-B0DEB4669015}"/>
                </a:ext>
              </a:extLst>
            </p:cNvPr>
            <p:cNvSpPr/>
            <p:nvPr/>
          </p:nvSpPr>
          <p:spPr>
            <a:xfrm>
              <a:off x="5666872" y="1645666"/>
              <a:ext cx="1575459" cy="75965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Fault detection and classification 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36FF79-1D17-02A2-BB7A-C24169F5D84B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7242331" y="2025494"/>
              <a:ext cx="11276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6B350DE-431A-A8F8-7A8D-9ECE4F6A75F6}"/>
                </a:ext>
              </a:extLst>
            </p:cNvPr>
            <p:cNvSpPr/>
            <p:nvPr/>
          </p:nvSpPr>
          <p:spPr>
            <a:xfrm rot="5400000">
              <a:off x="8357937" y="1935257"/>
              <a:ext cx="204536" cy="18047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841C8A-3817-C6D5-8A58-B63D280B2232}"/>
                </a:ext>
              </a:extLst>
            </p:cNvPr>
            <p:cNvSpPr txBox="1"/>
            <p:nvPr/>
          </p:nvSpPr>
          <p:spPr>
            <a:xfrm>
              <a:off x="8583204" y="1758992"/>
              <a:ext cx="12185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Fault type  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C33ED4-F5AA-1A80-A969-80D006D05BD5}"/>
                </a:ext>
              </a:extLst>
            </p:cNvPr>
            <p:cNvCxnSpPr>
              <a:stCxn id="42" idx="3"/>
              <a:endCxn id="45" idx="1"/>
            </p:cNvCxnSpPr>
            <p:nvPr/>
          </p:nvCxnSpPr>
          <p:spPr>
            <a:xfrm>
              <a:off x="4769195" y="2025494"/>
              <a:ext cx="8976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0CAC446-151D-E7AB-192C-C7725D7A3230}"/>
                </a:ext>
              </a:extLst>
            </p:cNvPr>
            <p:cNvSpPr/>
            <p:nvPr/>
          </p:nvSpPr>
          <p:spPr>
            <a:xfrm rot="5400000">
              <a:off x="5491767" y="1935256"/>
              <a:ext cx="204536" cy="18047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1C6832E-DF68-FF44-68AE-CA730E59607B}"/>
              </a:ext>
            </a:extLst>
          </p:cNvPr>
          <p:cNvSpPr txBox="1"/>
          <p:nvPr/>
        </p:nvSpPr>
        <p:spPr>
          <a:xfrm>
            <a:off x="10238599" y="2075343"/>
            <a:ext cx="121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 Online }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487285-25DA-E8A3-F56C-797289ED4424}"/>
              </a:ext>
            </a:extLst>
          </p:cNvPr>
          <p:cNvSpPr txBox="1"/>
          <p:nvPr/>
        </p:nvSpPr>
        <p:spPr>
          <a:xfrm>
            <a:off x="2951223" y="4912491"/>
            <a:ext cx="121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 Offline } 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0C8A89-C7CF-5D0E-126F-CA42C894CAF5}"/>
              </a:ext>
            </a:extLst>
          </p:cNvPr>
          <p:cNvGrpSpPr/>
          <p:nvPr/>
        </p:nvGrpSpPr>
        <p:grpSpPr>
          <a:xfrm>
            <a:off x="0" y="3675943"/>
            <a:ext cx="11706727" cy="2183917"/>
            <a:chOff x="242637" y="3675944"/>
            <a:chExt cx="11706726" cy="21839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A41DB8-21E0-A4A3-F1D0-3DAEE4C14616}"/>
                </a:ext>
              </a:extLst>
            </p:cNvPr>
            <p:cNvCxnSpPr>
              <a:cxnSpLocks/>
              <a:stCxn id="35" idx="2"/>
              <a:endCxn id="59" idx="3"/>
            </p:cNvCxnSpPr>
            <p:nvPr/>
          </p:nvCxnSpPr>
          <p:spPr>
            <a:xfrm flipH="1">
              <a:off x="6454600" y="3675944"/>
              <a:ext cx="1" cy="229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AE5294F-1AD8-C068-E29A-EDCAD499674C}"/>
                </a:ext>
              </a:extLst>
            </p:cNvPr>
            <p:cNvGrpSpPr/>
            <p:nvPr/>
          </p:nvGrpSpPr>
          <p:grpSpPr>
            <a:xfrm>
              <a:off x="242637" y="3782635"/>
              <a:ext cx="11706726" cy="2077224"/>
              <a:chOff x="242637" y="3782635"/>
              <a:chExt cx="11706726" cy="2077224"/>
            </a:xfrm>
          </p:grpSpPr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D34FC8D-D0CD-E4BB-D530-CDE09028F0EA}"/>
                  </a:ext>
                </a:extLst>
              </p:cNvPr>
              <p:cNvSpPr/>
              <p:nvPr/>
            </p:nvSpPr>
            <p:spPr>
              <a:xfrm rot="10800000">
                <a:off x="6352332" y="3905597"/>
                <a:ext cx="204536" cy="18047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A1F3C7D-37A7-5497-692A-2197A08F576B}"/>
                  </a:ext>
                </a:extLst>
              </p:cNvPr>
              <p:cNvGrpSpPr/>
              <p:nvPr/>
            </p:nvGrpSpPr>
            <p:grpSpPr>
              <a:xfrm>
                <a:off x="5887452" y="4041514"/>
                <a:ext cx="5595735" cy="1818345"/>
                <a:chOff x="5887452" y="4041514"/>
                <a:chExt cx="5595735" cy="1818345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3FEBF63-EBF0-1A8A-B5EA-DF3AD1E7F560}"/>
                    </a:ext>
                  </a:extLst>
                </p:cNvPr>
                <p:cNvSpPr txBox="1"/>
                <p:nvPr/>
              </p:nvSpPr>
              <p:spPr>
                <a:xfrm>
                  <a:off x="5887452" y="4104591"/>
                  <a:ext cx="1366911" cy="646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Activation function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7867158-F729-0C54-26D7-71DCBD34E10F}"/>
                    </a:ext>
                  </a:extLst>
                </p:cNvPr>
                <p:cNvSpPr/>
                <p:nvPr/>
              </p:nvSpPr>
              <p:spPr>
                <a:xfrm>
                  <a:off x="7971785" y="4041514"/>
                  <a:ext cx="1575459" cy="759656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Faulted section locator 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C6A7547-0BB1-917C-17C3-D823E8918883}"/>
                    </a:ext>
                  </a:extLst>
                </p:cNvPr>
                <p:cNvCxnSpPr>
                  <a:stCxn id="72" idx="3"/>
                </p:cNvCxnSpPr>
                <p:nvPr/>
              </p:nvCxnSpPr>
              <p:spPr>
                <a:xfrm flipV="1">
                  <a:off x="7254363" y="4427756"/>
                  <a:ext cx="55178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787E3B8C-3374-F604-570B-6059DBC41CB2}"/>
                    </a:ext>
                  </a:extLst>
                </p:cNvPr>
                <p:cNvSpPr/>
                <p:nvPr/>
              </p:nvSpPr>
              <p:spPr>
                <a:xfrm rot="5400000">
                  <a:off x="7766229" y="4337519"/>
                  <a:ext cx="204536" cy="180474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03A6769-5655-B25D-35DB-9310DB77B178}"/>
                    </a:ext>
                  </a:extLst>
                </p:cNvPr>
                <p:cNvCxnSpPr/>
                <p:nvPr/>
              </p:nvCxnSpPr>
              <p:spPr>
                <a:xfrm flipH="1">
                  <a:off x="8759514" y="4933655"/>
                  <a:ext cx="2" cy="325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20ED7639-CAA5-7EB0-7F81-D0BBD8F7E885}"/>
                    </a:ext>
                  </a:extLst>
                </p:cNvPr>
                <p:cNvSpPr/>
                <p:nvPr/>
              </p:nvSpPr>
              <p:spPr>
                <a:xfrm>
                  <a:off x="8657246" y="4777176"/>
                  <a:ext cx="204536" cy="180474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40A7750-5F3F-B072-995A-5135012CD7D3}"/>
                    </a:ext>
                  </a:extLst>
                </p:cNvPr>
                <p:cNvSpPr txBox="1"/>
                <p:nvPr/>
              </p:nvSpPr>
              <p:spPr>
                <a:xfrm>
                  <a:off x="8013249" y="5213529"/>
                  <a:ext cx="1671712" cy="646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V, I of faulted section</a:t>
                  </a: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E3B5458-F33E-D5A4-A20F-8AC6953A0862}"/>
                    </a:ext>
                  </a:extLst>
                </p:cNvPr>
                <p:cNvCxnSpPr/>
                <p:nvPr/>
              </p:nvCxnSpPr>
              <p:spPr>
                <a:xfrm flipV="1">
                  <a:off x="9560294" y="4421342"/>
                  <a:ext cx="55178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73CDC4C0-4BFB-8F6F-5074-EE56A1998A47}"/>
                    </a:ext>
                  </a:extLst>
                </p:cNvPr>
                <p:cNvSpPr/>
                <p:nvPr/>
              </p:nvSpPr>
              <p:spPr>
                <a:xfrm rot="5400000">
                  <a:off x="10095822" y="4331105"/>
                  <a:ext cx="204536" cy="180474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02D1BFB-5D9C-0F6B-1299-AC534E8B8333}"/>
                    </a:ext>
                  </a:extLst>
                </p:cNvPr>
                <p:cNvSpPr txBox="1"/>
                <p:nvPr/>
              </p:nvSpPr>
              <p:spPr>
                <a:xfrm>
                  <a:off x="10264666" y="4236677"/>
                  <a:ext cx="12185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distance  </a:t>
                  </a:r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9C7AC68-5067-1918-EB2F-C248D4588B83}"/>
                  </a:ext>
                </a:extLst>
              </p:cNvPr>
              <p:cNvCxnSpPr/>
              <p:nvPr/>
            </p:nvCxnSpPr>
            <p:spPr>
              <a:xfrm>
                <a:off x="242637" y="3782635"/>
                <a:ext cx="11706726" cy="0"/>
              </a:xfrm>
              <a:prstGeom prst="line">
                <a:avLst/>
              </a:prstGeom>
              <a:ln w="9525" cap="flat" cmpd="sng" algn="ctr">
                <a:solidFill>
                  <a:srgbClr val="C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854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C26E5262-8B28-7C62-A604-546D2A78C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t="2666" r="6718" b="3122"/>
          <a:stretch/>
        </p:blipFill>
        <p:spPr bwMode="auto">
          <a:xfrm>
            <a:off x="755841" y="716148"/>
            <a:ext cx="10680318" cy="563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867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95D62EB-B87C-7DCD-8754-B8BD7B8C831F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0BBB59-F499-75C2-605D-4C949A2F27E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D9D533-EF01-460E-7B01-1165470FFA90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D21715-39F0-DF55-2DBD-DD942858B134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1434A7-DD69-ACC8-D3DA-A6F3590932E4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8030A0-E8A6-45B0-F5B2-8975D90369E0}"/>
              </a:ext>
            </a:extLst>
          </p:cNvPr>
          <p:cNvGrpSpPr/>
          <p:nvPr/>
        </p:nvGrpSpPr>
        <p:grpSpPr>
          <a:xfrm>
            <a:off x="12994106" y="3075122"/>
            <a:ext cx="3877890" cy="707756"/>
            <a:chOff x="7218947" y="1041485"/>
            <a:chExt cx="3877890" cy="70775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CB12DA-D35A-FFF3-CE3C-4F4595EE88EE}"/>
                </a:ext>
              </a:extLst>
            </p:cNvPr>
            <p:cNvSpPr/>
            <p:nvPr/>
          </p:nvSpPr>
          <p:spPr>
            <a:xfrm>
              <a:off x="7752781" y="1041839"/>
              <a:ext cx="3344056" cy="707402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Protection system flow </a:t>
              </a:r>
              <a:endParaRPr lang="en-US" sz="1900" kern="1200"/>
            </a:p>
          </p:txBody>
        </p:sp>
        <p:sp>
          <p:nvSpPr>
            <p:cNvPr id="74" name="Oval 73" descr="Badge 1 with solid fill">
              <a:extLst>
                <a:ext uri="{FF2B5EF4-FFF2-40B4-BE49-F238E27FC236}">
                  <a16:creationId xmlns:a16="http://schemas.microsoft.com/office/drawing/2014/main" id="{02DA3A82-CAEF-C541-CE01-F9765DD0E137}"/>
                </a:ext>
              </a:extLst>
            </p:cNvPr>
            <p:cNvSpPr/>
            <p:nvPr/>
          </p:nvSpPr>
          <p:spPr>
            <a:xfrm>
              <a:off x="7334913" y="1041485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88A649-941A-952B-074B-1D912C034081}"/>
                </a:ext>
              </a:extLst>
            </p:cNvPr>
            <p:cNvSpPr txBox="1"/>
            <p:nvPr/>
          </p:nvSpPr>
          <p:spPr>
            <a:xfrm>
              <a:off x="7218947" y="1182351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284082-2F74-E910-C4A3-BE6A59614479}"/>
              </a:ext>
            </a:extLst>
          </p:cNvPr>
          <p:cNvGrpSpPr/>
          <p:nvPr/>
        </p:nvGrpSpPr>
        <p:grpSpPr>
          <a:xfrm>
            <a:off x="0" y="163690"/>
            <a:ext cx="3837786" cy="755524"/>
            <a:chOff x="7259051" y="1912280"/>
            <a:chExt cx="3837786" cy="75552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ED614F-37FB-BEF0-787D-D9AD63F50393}"/>
                </a:ext>
              </a:extLst>
            </p:cNvPr>
            <p:cNvSpPr/>
            <p:nvPr/>
          </p:nvSpPr>
          <p:spPr>
            <a:xfrm>
              <a:off x="7752781" y="1960403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Application of ANN</a:t>
              </a:r>
              <a:endParaRPr lang="en-US" sz="1900" kern="1200" dirty="0"/>
            </a:p>
          </p:txBody>
        </p:sp>
        <p:sp>
          <p:nvSpPr>
            <p:cNvPr id="53" name="Oval 52" descr="Badge with solid fill">
              <a:extLst>
                <a:ext uri="{FF2B5EF4-FFF2-40B4-BE49-F238E27FC236}">
                  <a16:creationId xmlns:a16="http://schemas.microsoft.com/office/drawing/2014/main" id="{C654A5C3-0660-F06D-8854-BFF9DB47668F}"/>
                </a:ext>
              </a:extLst>
            </p:cNvPr>
            <p:cNvSpPr/>
            <p:nvPr/>
          </p:nvSpPr>
          <p:spPr>
            <a:xfrm>
              <a:off x="7367001" y="1912280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26FE34-787A-EB06-E9E4-F305D8887C99}"/>
                </a:ext>
              </a:extLst>
            </p:cNvPr>
            <p:cNvSpPr txBox="1"/>
            <p:nvPr/>
          </p:nvSpPr>
          <p:spPr>
            <a:xfrm>
              <a:off x="7259051" y="200578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38CAB4-B889-EEE9-3708-4F392EF2F37F}"/>
              </a:ext>
            </a:extLst>
          </p:cNvPr>
          <p:cNvGrpSpPr/>
          <p:nvPr/>
        </p:nvGrpSpPr>
        <p:grpSpPr>
          <a:xfrm rot="5400000">
            <a:off x="3234951" y="2746786"/>
            <a:ext cx="351458" cy="305214"/>
            <a:chOff x="2609851" y="4139406"/>
            <a:chExt cx="904875" cy="785812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6C0DA5D-069D-7DC8-879D-91D233F8F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1" y="4139406"/>
              <a:ext cx="454025" cy="785812"/>
            </a:xfrm>
            <a:custGeom>
              <a:avLst/>
              <a:gdLst>
                <a:gd name="T0" fmla="*/ 286 w 286"/>
                <a:gd name="T1" fmla="*/ 330 h 495"/>
                <a:gd name="T2" fmla="*/ 0 w 286"/>
                <a:gd name="T3" fmla="*/ 495 h 495"/>
                <a:gd name="T4" fmla="*/ 0 w 286"/>
                <a:gd name="T5" fmla="*/ 166 h 495"/>
                <a:gd name="T6" fmla="*/ 286 w 286"/>
                <a:gd name="T7" fmla="*/ 0 h 495"/>
                <a:gd name="T8" fmla="*/ 286 w 286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95">
                  <a:moveTo>
                    <a:pt x="286" y="330"/>
                  </a:moveTo>
                  <a:lnTo>
                    <a:pt x="0" y="495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3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632822D-5BCD-DA3E-EFBB-21A20C28F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4139406"/>
              <a:ext cx="450850" cy="785812"/>
            </a:xfrm>
            <a:custGeom>
              <a:avLst/>
              <a:gdLst>
                <a:gd name="T0" fmla="*/ 0 w 284"/>
                <a:gd name="T1" fmla="*/ 330 h 495"/>
                <a:gd name="T2" fmla="*/ 284 w 284"/>
                <a:gd name="T3" fmla="*/ 495 h 495"/>
                <a:gd name="T4" fmla="*/ 284 w 284"/>
                <a:gd name="T5" fmla="*/ 166 h 495"/>
                <a:gd name="T6" fmla="*/ 0 w 284"/>
                <a:gd name="T7" fmla="*/ 0 h 495"/>
                <a:gd name="T8" fmla="*/ 0 w 284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495">
                  <a:moveTo>
                    <a:pt x="0" y="330"/>
                  </a:moveTo>
                  <a:lnTo>
                    <a:pt x="284" y="495"/>
                  </a:lnTo>
                  <a:lnTo>
                    <a:pt x="284" y="166"/>
                  </a:lnTo>
                  <a:lnTo>
                    <a:pt x="0" y="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8C7FF8-AD08-BC03-C541-BA6746991029}"/>
              </a:ext>
            </a:extLst>
          </p:cNvPr>
          <p:cNvGrpSpPr/>
          <p:nvPr/>
        </p:nvGrpSpPr>
        <p:grpSpPr>
          <a:xfrm rot="5400000">
            <a:off x="5805793" y="2769381"/>
            <a:ext cx="351458" cy="305214"/>
            <a:chOff x="2609851" y="4139406"/>
            <a:chExt cx="904875" cy="785812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808C321-4AEE-1510-F0E1-B587A936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1" y="4139406"/>
              <a:ext cx="454025" cy="785812"/>
            </a:xfrm>
            <a:custGeom>
              <a:avLst/>
              <a:gdLst>
                <a:gd name="T0" fmla="*/ 286 w 286"/>
                <a:gd name="T1" fmla="*/ 330 h 495"/>
                <a:gd name="T2" fmla="*/ 0 w 286"/>
                <a:gd name="T3" fmla="*/ 495 h 495"/>
                <a:gd name="T4" fmla="*/ 0 w 286"/>
                <a:gd name="T5" fmla="*/ 166 h 495"/>
                <a:gd name="T6" fmla="*/ 286 w 286"/>
                <a:gd name="T7" fmla="*/ 0 h 495"/>
                <a:gd name="T8" fmla="*/ 286 w 286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95">
                  <a:moveTo>
                    <a:pt x="286" y="330"/>
                  </a:moveTo>
                  <a:lnTo>
                    <a:pt x="0" y="495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3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C105F6A-14B6-AF56-3FFA-E70260294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4139406"/>
              <a:ext cx="450850" cy="785812"/>
            </a:xfrm>
            <a:custGeom>
              <a:avLst/>
              <a:gdLst>
                <a:gd name="T0" fmla="*/ 0 w 284"/>
                <a:gd name="T1" fmla="*/ 330 h 495"/>
                <a:gd name="T2" fmla="*/ 284 w 284"/>
                <a:gd name="T3" fmla="*/ 495 h 495"/>
                <a:gd name="T4" fmla="*/ 284 w 284"/>
                <a:gd name="T5" fmla="*/ 166 h 495"/>
                <a:gd name="T6" fmla="*/ 0 w 284"/>
                <a:gd name="T7" fmla="*/ 0 h 495"/>
                <a:gd name="T8" fmla="*/ 0 w 284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495">
                  <a:moveTo>
                    <a:pt x="0" y="330"/>
                  </a:moveTo>
                  <a:lnTo>
                    <a:pt x="284" y="495"/>
                  </a:lnTo>
                  <a:lnTo>
                    <a:pt x="284" y="166"/>
                  </a:lnTo>
                  <a:lnTo>
                    <a:pt x="0" y="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EEE245-417E-C097-170C-C3FFEC20088C}"/>
              </a:ext>
            </a:extLst>
          </p:cNvPr>
          <p:cNvGrpSpPr/>
          <p:nvPr/>
        </p:nvGrpSpPr>
        <p:grpSpPr>
          <a:xfrm rot="5400000">
            <a:off x="8369834" y="2746786"/>
            <a:ext cx="351458" cy="305214"/>
            <a:chOff x="2609851" y="4139406"/>
            <a:chExt cx="904875" cy="785812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4AA17AC-0C4F-2832-F352-E93F3C170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1" y="4139406"/>
              <a:ext cx="454025" cy="785812"/>
            </a:xfrm>
            <a:custGeom>
              <a:avLst/>
              <a:gdLst>
                <a:gd name="T0" fmla="*/ 286 w 286"/>
                <a:gd name="T1" fmla="*/ 330 h 495"/>
                <a:gd name="T2" fmla="*/ 0 w 286"/>
                <a:gd name="T3" fmla="*/ 495 h 495"/>
                <a:gd name="T4" fmla="*/ 0 w 286"/>
                <a:gd name="T5" fmla="*/ 166 h 495"/>
                <a:gd name="T6" fmla="*/ 286 w 286"/>
                <a:gd name="T7" fmla="*/ 0 h 495"/>
                <a:gd name="T8" fmla="*/ 286 w 286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95">
                  <a:moveTo>
                    <a:pt x="286" y="330"/>
                  </a:moveTo>
                  <a:lnTo>
                    <a:pt x="0" y="495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286" y="3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78D460B2-5D70-6541-CBDB-2C55F2B3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4139406"/>
              <a:ext cx="450850" cy="785812"/>
            </a:xfrm>
            <a:custGeom>
              <a:avLst/>
              <a:gdLst>
                <a:gd name="T0" fmla="*/ 0 w 284"/>
                <a:gd name="T1" fmla="*/ 330 h 495"/>
                <a:gd name="T2" fmla="*/ 284 w 284"/>
                <a:gd name="T3" fmla="*/ 495 h 495"/>
                <a:gd name="T4" fmla="*/ 284 w 284"/>
                <a:gd name="T5" fmla="*/ 166 h 495"/>
                <a:gd name="T6" fmla="*/ 0 w 284"/>
                <a:gd name="T7" fmla="*/ 0 h 495"/>
                <a:gd name="T8" fmla="*/ 0 w 284"/>
                <a:gd name="T9" fmla="*/ 33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495">
                  <a:moveTo>
                    <a:pt x="0" y="330"/>
                  </a:moveTo>
                  <a:lnTo>
                    <a:pt x="284" y="495"/>
                  </a:lnTo>
                  <a:lnTo>
                    <a:pt x="284" y="166"/>
                  </a:lnTo>
                  <a:lnTo>
                    <a:pt x="0" y="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09B1F53-F740-1FB3-5527-66A20A228E85}"/>
              </a:ext>
            </a:extLst>
          </p:cNvPr>
          <p:cNvSpPr txBox="1"/>
          <p:nvPr/>
        </p:nvSpPr>
        <p:spPr>
          <a:xfrm>
            <a:off x="962525" y="3975018"/>
            <a:ext cx="2417744" cy="1230071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Preparation of a suitable training data set that represents cases the ANN needs to learn.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54D363-2610-F4E8-81D7-7B86623C6A39}"/>
              </a:ext>
            </a:extLst>
          </p:cNvPr>
          <p:cNvSpPr txBox="1"/>
          <p:nvPr/>
        </p:nvSpPr>
        <p:spPr>
          <a:xfrm>
            <a:off x="3683706" y="3962208"/>
            <a:ext cx="2265138" cy="903700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r>
              <a:rPr lang="en-US" dirty="0"/>
              <a:t>Selection of a suitable ANN structure for a given application.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1A3901-3985-48FC-F36E-BCE442814465}"/>
              </a:ext>
            </a:extLst>
          </p:cNvPr>
          <p:cNvSpPr txBox="1"/>
          <p:nvPr/>
        </p:nvSpPr>
        <p:spPr>
          <a:xfrm>
            <a:off x="6252280" y="4247561"/>
            <a:ext cx="1961700" cy="30674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Training the ANN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A733E5-1433-F214-F50F-1921406FFE78}"/>
              </a:ext>
            </a:extLst>
          </p:cNvPr>
          <p:cNvSpPr txBox="1"/>
          <p:nvPr/>
        </p:nvSpPr>
        <p:spPr>
          <a:xfrm>
            <a:off x="8735623" y="4077909"/>
            <a:ext cx="2417743" cy="1230071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. Evaluation of the trained ANN using test patterns until its performance is satisfactory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839E44-7A2C-CB35-3215-447E75D1AC1E}"/>
              </a:ext>
            </a:extLst>
          </p:cNvPr>
          <p:cNvGrpSpPr/>
          <p:nvPr/>
        </p:nvGrpSpPr>
        <p:grpSpPr>
          <a:xfrm>
            <a:off x="4038054" y="2141213"/>
            <a:ext cx="1313827" cy="1790700"/>
            <a:chOff x="4001376" y="1845616"/>
            <a:chExt cx="1313827" cy="17907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9814D7-5FC1-3737-6EF1-E2A24E0993D7}"/>
                </a:ext>
              </a:extLst>
            </p:cNvPr>
            <p:cNvGrpSpPr/>
            <p:nvPr/>
          </p:nvGrpSpPr>
          <p:grpSpPr>
            <a:xfrm>
              <a:off x="4001376" y="1845616"/>
              <a:ext cx="1313827" cy="1790700"/>
              <a:chOff x="3301563" y="2933700"/>
              <a:chExt cx="1313827" cy="1790700"/>
            </a:xfrm>
          </p:grpSpPr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CBD0F663-0D81-418E-EBFA-02E151706E8F}"/>
                  </a:ext>
                </a:extLst>
              </p:cNvPr>
              <p:cNvSpPr/>
              <p:nvPr/>
            </p:nvSpPr>
            <p:spPr>
              <a:xfrm>
                <a:off x="3301563" y="2933700"/>
                <a:ext cx="1313822" cy="428577"/>
              </a:xfrm>
              <a:custGeom>
                <a:avLst/>
                <a:gdLst>
                  <a:gd name="connsiteX0" fmla="*/ 0 w 500729"/>
                  <a:gd name="connsiteY0" fmla="*/ 0 h 43181"/>
                  <a:gd name="connsiteX1" fmla="*/ 500729 w 500729"/>
                  <a:gd name="connsiteY1" fmla="*/ 0 h 43181"/>
                  <a:gd name="connsiteX2" fmla="*/ 500729 w 500729"/>
                  <a:gd name="connsiteY2" fmla="*/ 43181 h 43181"/>
                  <a:gd name="connsiteX3" fmla="*/ 0 w 500729"/>
                  <a:gd name="connsiteY3" fmla="*/ 43181 h 43181"/>
                  <a:gd name="connsiteX4" fmla="*/ 0 w 500729"/>
                  <a:gd name="connsiteY4" fmla="*/ 0 h 4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729" h="43181">
                    <a:moveTo>
                      <a:pt x="0" y="0"/>
                    </a:moveTo>
                    <a:lnTo>
                      <a:pt x="500729" y="0"/>
                    </a:lnTo>
                    <a:lnTo>
                      <a:pt x="500729" y="43181"/>
                    </a:lnTo>
                    <a:lnTo>
                      <a:pt x="0" y="43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BE45A113-4CDD-BC11-E9C2-E103CDC8D1F8}"/>
                  </a:ext>
                </a:extLst>
              </p:cNvPr>
              <p:cNvSpPr/>
              <p:nvPr/>
            </p:nvSpPr>
            <p:spPr>
              <a:xfrm>
                <a:off x="3301563" y="3362277"/>
                <a:ext cx="1313827" cy="1362123"/>
              </a:xfrm>
              <a:custGeom>
                <a:avLst/>
                <a:gdLst>
                  <a:gd name="connsiteX0" fmla="*/ 0 w 500731"/>
                  <a:gd name="connsiteY0" fmla="*/ 0 h 439266"/>
                  <a:gd name="connsiteX1" fmla="*/ 500729 w 500731"/>
                  <a:gd name="connsiteY1" fmla="*/ 0 h 439266"/>
                  <a:gd name="connsiteX2" fmla="*/ 500731 w 500731"/>
                  <a:gd name="connsiteY2" fmla="*/ 316344 h 439266"/>
                  <a:gd name="connsiteX3" fmla="*/ 249806 w 500731"/>
                  <a:gd name="connsiteY3" fmla="*/ 439266 h 439266"/>
                  <a:gd name="connsiteX4" fmla="*/ 2 w 500731"/>
                  <a:gd name="connsiteY4" fmla="*/ 316344 h 439266"/>
                  <a:gd name="connsiteX5" fmla="*/ 0 w 500731"/>
                  <a:gd name="connsiteY5" fmla="*/ 0 h 43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31" h="439266">
                    <a:moveTo>
                      <a:pt x="0" y="0"/>
                    </a:moveTo>
                    <a:lnTo>
                      <a:pt x="500729" y="0"/>
                    </a:lnTo>
                    <a:lnTo>
                      <a:pt x="500731" y="316344"/>
                    </a:lnTo>
                    <a:lnTo>
                      <a:pt x="249806" y="439266"/>
                    </a:lnTo>
                    <a:lnTo>
                      <a:pt x="2" y="316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7537F-02EA-4D95-92FB-3FAB2B390591}"/>
                </a:ext>
              </a:extLst>
            </p:cNvPr>
            <p:cNvSpPr txBox="1"/>
            <p:nvPr/>
          </p:nvSpPr>
          <p:spPr>
            <a:xfrm>
              <a:off x="4165154" y="1909317"/>
              <a:ext cx="986278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Structure 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EFA45C03-258E-0CDD-7E79-A94B62180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5389" y="2531869"/>
              <a:ext cx="685800" cy="685800"/>
            </a:xfrm>
            <a:custGeom>
              <a:avLst/>
              <a:gdLst>
                <a:gd name="T0" fmla="*/ 103 w 180"/>
                <a:gd name="T1" fmla="*/ 22 h 180"/>
                <a:gd name="T2" fmla="*/ 23 w 180"/>
                <a:gd name="T3" fmla="*/ 22 h 180"/>
                <a:gd name="T4" fmla="*/ 22 w 180"/>
                <a:gd name="T5" fmla="*/ 103 h 180"/>
                <a:gd name="T6" fmla="*/ 95 w 180"/>
                <a:gd name="T7" fmla="*/ 110 h 180"/>
                <a:gd name="T8" fmla="*/ 97 w 180"/>
                <a:gd name="T9" fmla="*/ 112 h 180"/>
                <a:gd name="T10" fmla="*/ 96 w 180"/>
                <a:gd name="T11" fmla="*/ 113 h 180"/>
                <a:gd name="T12" fmla="*/ 96 w 180"/>
                <a:gd name="T13" fmla="*/ 121 h 180"/>
                <a:gd name="T14" fmla="*/ 153 w 180"/>
                <a:gd name="T15" fmla="*/ 178 h 180"/>
                <a:gd name="T16" fmla="*/ 161 w 180"/>
                <a:gd name="T17" fmla="*/ 178 h 180"/>
                <a:gd name="T18" fmla="*/ 162 w 180"/>
                <a:gd name="T19" fmla="*/ 177 h 180"/>
                <a:gd name="T20" fmla="*/ 162 w 180"/>
                <a:gd name="T21" fmla="*/ 178 h 180"/>
                <a:gd name="T22" fmla="*/ 167 w 180"/>
                <a:gd name="T23" fmla="*/ 178 h 180"/>
                <a:gd name="T24" fmla="*/ 178 w 180"/>
                <a:gd name="T25" fmla="*/ 167 h 180"/>
                <a:gd name="T26" fmla="*/ 178 w 180"/>
                <a:gd name="T27" fmla="*/ 162 h 180"/>
                <a:gd name="T28" fmla="*/ 178 w 180"/>
                <a:gd name="T29" fmla="*/ 162 h 180"/>
                <a:gd name="T30" fmla="*/ 178 w 180"/>
                <a:gd name="T31" fmla="*/ 161 h 180"/>
                <a:gd name="T32" fmla="*/ 178 w 180"/>
                <a:gd name="T33" fmla="*/ 153 h 180"/>
                <a:gd name="T34" fmla="*/ 122 w 180"/>
                <a:gd name="T35" fmla="*/ 96 h 180"/>
                <a:gd name="T36" fmla="*/ 113 w 180"/>
                <a:gd name="T37" fmla="*/ 96 h 180"/>
                <a:gd name="T38" fmla="*/ 113 w 180"/>
                <a:gd name="T39" fmla="*/ 97 h 180"/>
                <a:gd name="T40" fmla="*/ 110 w 180"/>
                <a:gd name="T41" fmla="*/ 94 h 180"/>
                <a:gd name="T42" fmla="*/ 103 w 180"/>
                <a:gd name="T43" fmla="*/ 22 h 180"/>
                <a:gd name="T44" fmla="*/ 34 w 180"/>
                <a:gd name="T45" fmla="*/ 34 h 180"/>
                <a:gd name="T46" fmla="*/ 91 w 180"/>
                <a:gd name="T47" fmla="*/ 34 h 180"/>
                <a:gd name="T48" fmla="*/ 91 w 180"/>
                <a:gd name="T49" fmla="*/ 91 h 180"/>
                <a:gd name="T50" fmla="*/ 34 w 180"/>
                <a:gd name="T51" fmla="*/ 91 h 180"/>
                <a:gd name="T52" fmla="*/ 34 w 180"/>
                <a:gd name="T53" fmla="*/ 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0" h="180">
                  <a:moveTo>
                    <a:pt x="103" y="22"/>
                  </a:moveTo>
                  <a:cubicBezTo>
                    <a:pt x="81" y="0"/>
                    <a:pt x="45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2" y="122"/>
                    <a:pt x="72" y="125"/>
                    <a:pt x="95" y="110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4" y="115"/>
                    <a:pt x="94" y="119"/>
                    <a:pt x="96" y="121"/>
                  </a:cubicBezTo>
                  <a:cubicBezTo>
                    <a:pt x="153" y="178"/>
                    <a:pt x="153" y="178"/>
                    <a:pt x="153" y="178"/>
                  </a:cubicBezTo>
                  <a:cubicBezTo>
                    <a:pt x="155" y="180"/>
                    <a:pt x="159" y="180"/>
                    <a:pt x="161" y="178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8"/>
                    <a:pt x="162" y="178"/>
                    <a:pt x="162" y="178"/>
                  </a:cubicBezTo>
                  <a:cubicBezTo>
                    <a:pt x="164" y="179"/>
                    <a:pt x="166" y="179"/>
                    <a:pt x="167" y="178"/>
                  </a:cubicBezTo>
                  <a:cubicBezTo>
                    <a:pt x="178" y="167"/>
                    <a:pt x="178" y="167"/>
                    <a:pt x="178" y="167"/>
                  </a:cubicBezTo>
                  <a:cubicBezTo>
                    <a:pt x="179" y="166"/>
                    <a:pt x="179" y="163"/>
                    <a:pt x="178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78" y="161"/>
                    <a:pt x="178" y="161"/>
                    <a:pt x="178" y="161"/>
                  </a:cubicBezTo>
                  <a:cubicBezTo>
                    <a:pt x="180" y="159"/>
                    <a:pt x="180" y="155"/>
                    <a:pt x="178" y="153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19" y="94"/>
                    <a:pt x="116" y="94"/>
                    <a:pt x="113" y="9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0" y="94"/>
                    <a:pt x="110" y="94"/>
                    <a:pt x="110" y="94"/>
                  </a:cubicBezTo>
                  <a:cubicBezTo>
                    <a:pt x="125" y="72"/>
                    <a:pt x="123" y="42"/>
                    <a:pt x="103" y="22"/>
                  </a:cubicBezTo>
                  <a:moveTo>
                    <a:pt x="34" y="34"/>
                  </a:moveTo>
                  <a:cubicBezTo>
                    <a:pt x="50" y="18"/>
                    <a:pt x="76" y="18"/>
                    <a:pt x="91" y="34"/>
                  </a:cubicBezTo>
                  <a:cubicBezTo>
                    <a:pt x="107" y="50"/>
                    <a:pt x="107" y="75"/>
                    <a:pt x="91" y="91"/>
                  </a:cubicBezTo>
                  <a:cubicBezTo>
                    <a:pt x="76" y="107"/>
                    <a:pt x="50" y="107"/>
                    <a:pt x="34" y="91"/>
                  </a:cubicBezTo>
                  <a:cubicBezTo>
                    <a:pt x="19" y="75"/>
                    <a:pt x="19" y="50"/>
                    <a:pt x="34" y="3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909272-13A5-CA4B-E5F1-7197C90FA807}"/>
              </a:ext>
            </a:extLst>
          </p:cNvPr>
          <p:cNvGrpSpPr/>
          <p:nvPr/>
        </p:nvGrpSpPr>
        <p:grpSpPr>
          <a:xfrm>
            <a:off x="6606629" y="2141213"/>
            <a:ext cx="1313827" cy="1790700"/>
            <a:chOff x="6569951" y="1845616"/>
            <a:chExt cx="1313827" cy="17907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F7AB77-0268-CD32-874F-EED0D765F7C8}"/>
                </a:ext>
              </a:extLst>
            </p:cNvPr>
            <p:cNvGrpSpPr/>
            <p:nvPr/>
          </p:nvGrpSpPr>
          <p:grpSpPr>
            <a:xfrm>
              <a:off x="6569951" y="1845616"/>
              <a:ext cx="1313827" cy="1790700"/>
              <a:chOff x="4981669" y="2933700"/>
              <a:chExt cx="1313827" cy="1790700"/>
            </a:xfrm>
          </p:grpSpPr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B29963AD-BE0B-B9DE-C8F6-867468F71B80}"/>
                  </a:ext>
                </a:extLst>
              </p:cNvPr>
              <p:cNvSpPr/>
              <p:nvPr/>
            </p:nvSpPr>
            <p:spPr>
              <a:xfrm>
                <a:off x="4981669" y="2933700"/>
                <a:ext cx="1313822" cy="428577"/>
              </a:xfrm>
              <a:custGeom>
                <a:avLst/>
                <a:gdLst>
                  <a:gd name="connsiteX0" fmla="*/ 0 w 500729"/>
                  <a:gd name="connsiteY0" fmla="*/ 0 h 43181"/>
                  <a:gd name="connsiteX1" fmla="*/ 500729 w 500729"/>
                  <a:gd name="connsiteY1" fmla="*/ 0 h 43181"/>
                  <a:gd name="connsiteX2" fmla="*/ 500729 w 500729"/>
                  <a:gd name="connsiteY2" fmla="*/ 43181 h 43181"/>
                  <a:gd name="connsiteX3" fmla="*/ 0 w 500729"/>
                  <a:gd name="connsiteY3" fmla="*/ 43181 h 43181"/>
                  <a:gd name="connsiteX4" fmla="*/ 0 w 500729"/>
                  <a:gd name="connsiteY4" fmla="*/ 0 h 4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729" h="43181">
                    <a:moveTo>
                      <a:pt x="0" y="0"/>
                    </a:moveTo>
                    <a:lnTo>
                      <a:pt x="500729" y="0"/>
                    </a:lnTo>
                    <a:lnTo>
                      <a:pt x="500729" y="43181"/>
                    </a:lnTo>
                    <a:lnTo>
                      <a:pt x="0" y="43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13C7AC94-6D88-48C1-458B-1E1B4BC7AA70}"/>
                  </a:ext>
                </a:extLst>
              </p:cNvPr>
              <p:cNvSpPr/>
              <p:nvPr/>
            </p:nvSpPr>
            <p:spPr>
              <a:xfrm>
                <a:off x="4981669" y="3362277"/>
                <a:ext cx="1313827" cy="1362123"/>
              </a:xfrm>
              <a:custGeom>
                <a:avLst/>
                <a:gdLst>
                  <a:gd name="connsiteX0" fmla="*/ 0 w 500731"/>
                  <a:gd name="connsiteY0" fmla="*/ 0 h 439266"/>
                  <a:gd name="connsiteX1" fmla="*/ 500729 w 500731"/>
                  <a:gd name="connsiteY1" fmla="*/ 0 h 439266"/>
                  <a:gd name="connsiteX2" fmla="*/ 500731 w 500731"/>
                  <a:gd name="connsiteY2" fmla="*/ 316344 h 439266"/>
                  <a:gd name="connsiteX3" fmla="*/ 249806 w 500731"/>
                  <a:gd name="connsiteY3" fmla="*/ 439266 h 439266"/>
                  <a:gd name="connsiteX4" fmla="*/ 2 w 500731"/>
                  <a:gd name="connsiteY4" fmla="*/ 316344 h 439266"/>
                  <a:gd name="connsiteX5" fmla="*/ 0 w 500731"/>
                  <a:gd name="connsiteY5" fmla="*/ 0 h 43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31" h="439266">
                    <a:moveTo>
                      <a:pt x="0" y="0"/>
                    </a:moveTo>
                    <a:lnTo>
                      <a:pt x="500729" y="0"/>
                    </a:lnTo>
                    <a:lnTo>
                      <a:pt x="500731" y="316344"/>
                    </a:lnTo>
                    <a:lnTo>
                      <a:pt x="249806" y="439266"/>
                    </a:lnTo>
                    <a:lnTo>
                      <a:pt x="2" y="316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26AC861-E478-8570-0318-7A31EF3254EC}"/>
                </a:ext>
              </a:extLst>
            </p:cNvPr>
            <p:cNvSpPr txBox="1"/>
            <p:nvPr/>
          </p:nvSpPr>
          <p:spPr>
            <a:xfrm>
              <a:off x="6791366" y="1888984"/>
              <a:ext cx="870991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Training 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F504C41E-6113-D859-D394-94ED52075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01" y="2491387"/>
              <a:ext cx="738188" cy="766763"/>
            </a:xfrm>
            <a:custGeom>
              <a:avLst/>
              <a:gdLst>
                <a:gd name="T0" fmla="*/ 38 w 194"/>
                <a:gd name="T1" fmla="*/ 132 h 201"/>
                <a:gd name="T2" fmla="*/ 100 w 194"/>
                <a:gd name="T3" fmla="*/ 132 h 201"/>
                <a:gd name="T4" fmla="*/ 69 w 194"/>
                <a:gd name="T5" fmla="*/ 153 h 201"/>
                <a:gd name="T6" fmla="*/ 69 w 194"/>
                <a:gd name="T7" fmla="*/ 111 h 201"/>
                <a:gd name="T8" fmla="*/ 69 w 194"/>
                <a:gd name="T9" fmla="*/ 153 h 201"/>
                <a:gd name="T10" fmla="*/ 131 w 194"/>
                <a:gd name="T11" fmla="*/ 96 h 201"/>
                <a:gd name="T12" fmla="*/ 105 w 194"/>
                <a:gd name="T13" fmla="*/ 71 h 201"/>
                <a:gd name="T14" fmla="*/ 69 w 194"/>
                <a:gd name="T15" fmla="*/ 76 h 201"/>
                <a:gd name="T16" fmla="*/ 33 w 194"/>
                <a:gd name="T17" fmla="*/ 71 h 201"/>
                <a:gd name="T18" fmla="*/ 7 w 194"/>
                <a:gd name="T19" fmla="*/ 96 h 201"/>
                <a:gd name="T20" fmla="*/ 13 w 194"/>
                <a:gd name="T21" fmla="*/ 132 h 201"/>
                <a:gd name="T22" fmla="*/ 7 w 194"/>
                <a:gd name="T23" fmla="*/ 168 h 201"/>
                <a:gd name="T24" fmla="*/ 33 w 194"/>
                <a:gd name="T25" fmla="*/ 194 h 201"/>
                <a:gd name="T26" fmla="*/ 69 w 194"/>
                <a:gd name="T27" fmla="*/ 188 h 201"/>
                <a:gd name="T28" fmla="*/ 105 w 194"/>
                <a:gd name="T29" fmla="*/ 194 h 201"/>
                <a:gd name="T30" fmla="*/ 131 w 194"/>
                <a:gd name="T31" fmla="*/ 168 h 201"/>
                <a:gd name="T32" fmla="*/ 125 w 194"/>
                <a:gd name="T33" fmla="*/ 132 h 201"/>
                <a:gd name="T34" fmla="*/ 69 w 194"/>
                <a:gd name="T35" fmla="*/ 167 h 201"/>
                <a:gd name="T36" fmla="*/ 69 w 194"/>
                <a:gd name="T37" fmla="*/ 98 h 201"/>
                <a:gd name="T38" fmla="*/ 69 w 194"/>
                <a:gd name="T39" fmla="*/ 167 h 201"/>
                <a:gd name="T40" fmla="*/ 194 w 194"/>
                <a:gd name="T41" fmla="*/ 29 h 201"/>
                <a:gd name="T42" fmla="*/ 177 w 194"/>
                <a:gd name="T43" fmla="*/ 17 h 201"/>
                <a:gd name="T44" fmla="*/ 165 w 194"/>
                <a:gd name="T45" fmla="*/ 0 h 201"/>
                <a:gd name="T46" fmla="*/ 144 w 194"/>
                <a:gd name="T47" fmla="*/ 0 h 201"/>
                <a:gd name="T48" fmla="*/ 131 w 194"/>
                <a:gd name="T49" fmla="*/ 17 h 201"/>
                <a:gd name="T50" fmla="*/ 114 w 194"/>
                <a:gd name="T51" fmla="*/ 29 h 201"/>
                <a:gd name="T52" fmla="*/ 114 w 194"/>
                <a:gd name="T53" fmla="*/ 50 h 201"/>
                <a:gd name="T54" fmla="*/ 131 w 194"/>
                <a:gd name="T55" fmla="*/ 63 h 201"/>
                <a:gd name="T56" fmla="*/ 144 w 194"/>
                <a:gd name="T57" fmla="*/ 80 h 201"/>
                <a:gd name="T58" fmla="*/ 165 w 194"/>
                <a:gd name="T59" fmla="*/ 80 h 201"/>
                <a:gd name="T60" fmla="*/ 177 w 194"/>
                <a:gd name="T61" fmla="*/ 63 h 201"/>
                <a:gd name="T62" fmla="*/ 194 w 194"/>
                <a:gd name="T63" fmla="*/ 50 h 201"/>
                <a:gd name="T64" fmla="*/ 154 w 194"/>
                <a:gd name="T65" fmla="*/ 57 h 201"/>
                <a:gd name="T66" fmla="*/ 154 w 194"/>
                <a:gd name="T67" fmla="*/ 23 h 201"/>
                <a:gd name="T68" fmla="*/ 154 w 194"/>
                <a:gd name="T69" fmla="*/ 5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69" y="101"/>
                  </a:moveTo>
                  <a:cubicBezTo>
                    <a:pt x="52" y="101"/>
                    <a:pt x="38" y="115"/>
                    <a:pt x="38" y="132"/>
                  </a:cubicBezTo>
                  <a:cubicBezTo>
                    <a:pt x="38" y="149"/>
                    <a:pt x="52" y="163"/>
                    <a:pt x="69" y="163"/>
                  </a:cubicBezTo>
                  <a:cubicBezTo>
                    <a:pt x="86" y="163"/>
                    <a:pt x="100" y="149"/>
                    <a:pt x="100" y="132"/>
                  </a:cubicBezTo>
                  <a:cubicBezTo>
                    <a:pt x="100" y="115"/>
                    <a:pt x="86" y="101"/>
                    <a:pt x="69" y="101"/>
                  </a:cubicBezTo>
                  <a:moveTo>
                    <a:pt x="69" y="153"/>
                  </a:moveTo>
                  <a:cubicBezTo>
                    <a:pt x="57" y="153"/>
                    <a:pt x="48" y="144"/>
                    <a:pt x="48" y="132"/>
                  </a:cubicBezTo>
                  <a:cubicBezTo>
                    <a:pt x="48" y="121"/>
                    <a:pt x="57" y="111"/>
                    <a:pt x="69" y="111"/>
                  </a:cubicBezTo>
                  <a:cubicBezTo>
                    <a:pt x="80" y="111"/>
                    <a:pt x="90" y="121"/>
                    <a:pt x="90" y="132"/>
                  </a:cubicBezTo>
                  <a:cubicBezTo>
                    <a:pt x="90" y="144"/>
                    <a:pt x="80" y="153"/>
                    <a:pt x="69" y="153"/>
                  </a:cubicBezTo>
                  <a:moveTo>
                    <a:pt x="138" y="114"/>
                  </a:moveTo>
                  <a:cubicBezTo>
                    <a:pt x="136" y="108"/>
                    <a:pt x="134" y="102"/>
                    <a:pt x="131" y="96"/>
                  </a:cubicBezTo>
                  <a:cubicBezTo>
                    <a:pt x="123" y="100"/>
                    <a:pt x="115" y="99"/>
                    <a:pt x="109" y="93"/>
                  </a:cubicBezTo>
                  <a:cubicBezTo>
                    <a:pt x="103" y="87"/>
                    <a:pt x="101" y="78"/>
                    <a:pt x="105" y="71"/>
                  </a:cubicBezTo>
                  <a:cubicBezTo>
                    <a:pt x="99" y="67"/>
                    <a:pt x="93" y="65"/>
                    <a:pt x="87" y="63"/>
                  </a:cubicBezTo>
                  <a:cubicBezTo>
                    <a:pt x="85" y="71"/>
                    <a:pt x="77" y="76"/>
                    <a:pt x="69" y="76"/>
                  </a:cubicBezTo>
                  <a:cubicBezTo>
                    <a:pt x="60" y="76"/>
                    <a:pt x="53" y="71"/>
                    <a:pt x="50" y="63"/>
                  </a:cubicBezTo>
                  <a:cubicBezTo>
                    <a:pt x="44" y="65"/>
                    <a:pt x="38" y="67"/>
                    <a:pt x="33" y="71"/>
                  </a:cubicBezTo>
                  <a:cubicBezTo>
                    <a:pt x="36" y="78"/>
                    <a:pt x="35" y="87"/>
                    <a:pt x="29" y="93"/>
                  </a:cubicBezTo>
                  <a:cubicBezTo>
                    <a:pt x="23" y="99"/>
                    <a:pt x="14" y="100"/>
                    <a:pt x="7" y="96"/>
                  </a:cubicBezTo>
                  <a:cubicBezTo>
                    <a:pt x="4" y="102"/>
                    <a:pt x="1" y="108"/>
                    <a:pt x="0" y="114"/>
                  </a:cubicBezTo>
                  <a:cubicBezTo>
                    <a:pt x="7" y="117"/>
                    <a:pt x="13" y="124"/>
                    <a:pt x="13" y="132"/>
                  </a:cubicBezTo>
                  <a:cubicBezTo>
                    <a:pt x="13" y="141"/>
                    <a:pt x="7" y="148"/>
                    <a:pt x="0" y="151"/>
                  </a:cubicBezTo>
                  <a:cubicBezTo>
                    <a:pt x="1" y="157"/>
                    <a:pt x="4" y="163"/>
                    <a:pt x="7" y="168"/>
                  </a:cubicBezTo>
                  <a:cubicBezTo>
                    <a:pt x="14" y="165"/>
                    <a:pt x="23" y="166"/>
                    <a:pt x="29" y="172"/>
                  </a:cubicBezTo>
                  <a:cubicBezTo>
                    <a:pt x="35" y="178"/>
                    <a:pt x="36" y="187"/>
                    <a:pt x="33" y="194"/>
                  </a:cubicBezTo>
                  <a:cubicBezTo>
                    <a:pt x="38" y="197"/>
                    <a:pt x="44" y="200"/>
                    <a:pt x="50" y="201"/>
                  </a:cubicBezTo>
                  <a:cubicBezTo>
                    <a:pt x="53" y="194"/>
                    <a:pt x="60" y="188"/>
                    <a:pt x="69" y="188"/>
                  </a:cubicBezTo>
                  <a:cubicBezTo>
                    <a:pt x="77" y="188"/>
                    <a:pt x="85" y="194"/>
                    <a:pt x="87" y="201"/>
                  </a:cubicBezTo>
                  <a:cubicBezTo>
                    <a:pt x="93" y="200"/>
                    <a:pt x="99" y="197"/>
                    <a:pt x="105" y="194"/>
                  </a:cubicBezTo>
                  <a:cubicBezTo>
                    <a:pt x="101" y="187"/>
                    <a:pt x="103" y="178"/>
                    <a:pt x="109" y="172"/>
                  </a:cubicBezTo>
                  <a:cubicBezTo>
                    <a:pt x="115" y="166"/>
                    <a:pt x="123" y="165"/>
                    <a:pt x="131" y="168"/>
                  </a:cubicBezTo>
                  <a:cubicBezTo>
                    <a:pt x="134" y="163"/>
                    <a:pt x="136" y="157"/>
                    <a:pt x="138" y="151"/>
                  </a:cubicBezTo>
                  <a:cubicBezTo>
                    <a:pt x="130" y="148"/>
                    <a:pt x="125" y="141"/>
                    <a:pt x="125" y="132"/>
                  </a:cubicBezTo>
                  <a:cubicBezTo>
                    <a:pt x="125" y="124"/>
                    <a:pt x="130" y="117"/>
                    <a:pt x="138" y="114"/>
                  </a:cubicBezTo>
                  <a:moveTo>
                    <a:pt x="69" y="167"/>
                  </a:moveTo>
                  <a:cubicBezTo>
                    <a:pt x="50" y="167"/>
                    <a:pt x="34" y="151"/>
                    <a:pt x="34" y="132"/>
                  </a:cubicBezTo>
                  <a:cubicBezTo>
                    <a:pt x="34" y="113"/>
                    <a:pt x="50" y="98"/>
                    <a:pt x="69" y="98"/>
                  </a:cubicBezTo>
                  <a:cubicBezTo>
                    <a:pt x="88" y="98"/>
                    <a:pt x="103" y="113"/>
                    <a:pt x="103" y="132"/>
                  </a:cubicBezTo>
                  <a:cubicBezTo>
                    <a:pt x="103" y="151"/>
                    <a:pt x="88" y="167"/>
                    <a:pt x="69" y="167"/>
                  </a:cubicBezTo>
                  <a:moveTo>
                    <a:pt x="187" y="40"/>
                  </a:moveTo>
                  <a:cubicBezTo>
                    <a:pt x="187" y="35"/>
                    <a:pt x="190" y="31"/>
                    <a:pt x="194" y="29"/>
                  </a:cubicBezTo>
                  <a:cubicBezTo>
                    <a:pt x="193" y="26"/>
                    <a:pt x="192" y="22"/>
                    <a:pt x="190" y="19"/>
                  </a:cubicBezTo>
                  <a:cubicBezTo>
                    <a:pt x="186" y="21"/>
                    <a:pt x="181" y="20"/>
                    <a:pt x="177" y="17"/>
                  </a:cubicBezTo>
                  <a:cubicBezTo>
                    <a:pt x="174" y="13"/>
                    <a:pt x="173" y="8"/>
                    <a:pt x="175" y="4"/>
                  </a:cubicBezTo>
                  <a:cubicBezTo>
                    <a:pt x="172" y="2"/>
                    <a:pt x="169" y="1"/>
                    <a:pt x="165" y="0"/>
                  </a:cubicBezTo>
                  <a:cubicBezTo>
                    <a:pt x="163" y="4"/>
                    <a:pt x="159" y="7"/>
                    <a:pt x="154" y="7"/>
                  </a:cubicBezTo>
                  <a:cubicBezTo>
                    <a:pt x="150" y="7"/>
                    <a:pt x="145" y="4"/>
                    <a:pt x="144" y="0"/>
                  </a:cubicBezTo>
                  <a:cubicBezTo>
                    <a:pt x="140" y="1"/>
                    <a:pt x="137" y="2"/>
                    <a:pt x="134" y="4"/>
                  </a:cubicBezTo>
                  <a:cubicBezTo>
                    <a:pt x="136" y="8"/>
                    <a:pt x="135" y="13"/>
                    <a:pt x="131" y="17"/>
                  </a:cubicBezTo>
                  <a:cubicBezTo>
                    <a:pt x="128" y="20"/>
                    <a:pt x="123" y="21"/>
                    <a:pt x="119" y="19"/>
                  </a:cubicBezTo>
                  <a:cubicBezTo>
                    <a:pt x="117" y="22"/>
                    <a:pt x="115" y="26"/>
                    <a:pt x="114" y="29"/>
                  </a:cubicBezTo>
                  <a:cubicBezTo>
                    <a:pt x="119" y="31"/>
                    <a:pt x="122" y="35"/>
                    <a:pt x="122" y="40"/>
                  </a:cubicBezTo>
                  <a:cubicBezTo>
                    <a:pt x="122" y="45"/>
                    <a:pt x="119" y="49"/>
                    <a:pt x="114" y="50"/>
                  </a:cubicBezTo>
                  <a:cubicBezTo>
                    <a:pt x="115" y="54"/>
                    <a:pt x="117" y="57"/>
                    <a:pt x="119" y="60"/>
                  </a:cubicBezTo>
                  <a:cubicBezTo>
                    <a:pt x="123" y="58"/>
                    <a:pt x="128" y="59"/>
                    <a:pt x="131" y="63"/>
                  </a:cubicBezTo>
                  <a:cubicBezTo>
                    <a:pt x="135" y="66"/>
                    <a:pt x="136" y="71"/>
                    <a:pt x="134" y="75"/>
                  </a:cubicBezTo>
                  <a:cubicBezTo>
                    <a:pt x="137" y="77"/>
                    <a:pt x="140" y="79"/>
                    <a:pt x="144" y="80"/>
                  </a:cubicBezTo>
                  <a:cubicBezTo>
                    <a:pt x="145" y="75"/>
                    <a:pt x="150" y="72"/>
                    <a:pt x="154" y="72"/>
                  </a:cubicBezTo>
                  <a:cubicBezTo>
                    <a:pt x="159" y="72"/>
                    <a:pt x="163" y="75"/>
                    <a:pt x="165" y="80"/>
                  </a:cubicBezTo>
                  <a:cubicBezTo>
                    <a:pt x="169" y="79"/>
                    <a:pt x="172" y="77"/>
                    <a:pt x="175" y="75"/>
                  </a:cubicBezTo>
                  <a:cubicBezTo>
                    <a:pt x="173" y="71"/>
                    <a:pt x="174" y="66"/>
                    <a:pt x="177" y="63"/>
                  </a:cubicBezTo>
                  <a:cubicBezTo>
                    <a:pt x="181" y="59"/>
                    <a:pt x="186" y="58"/>
                    <a:pt x="190" y="60"/>
                  </a:cubicBezTo>
                  <a:cubicBezTo>
                    <a:pt x="192" y="57"/>
                    <a:pt x="193" y="54"/>
                    <a:pt x="194" y="50"/>
                  </a:cubicBezTo>
                  <a:cubicBezTo>
                    <a:pt x="190" y="49"/>
                    <a:pt x="187" y="45"/>
                    <a:pt x="187" y="40"/>
                  </a:cubicBezTo>
                  <a:moveTo>
                    <a:pt x="154" y="57"/>
                  </a:moveTo>
                  <a:cubicBezTo>
                    <a:pt x="145" y="57"/>
                    <a:pt x="137" y="49"/>
                    <a:pt x="137" y="40"/>
                  </a:cubicBezTo>
                  <a:cubicBezTo>
                    <a:pt x="137" y="30"/>
                    <a:pt x="145" y="23"/>
                    <a:pt x="154" y="23"/>
                  </a:cubicBezTo>
                  <a:cubicBezTo>
                    <a:pt x="164" y="23"/>
                    <a:pt x="172" y="30"/>
                    <a:pt x="172" y="40"/>
                  </a:cubicBezTo>
                  <a:cubicBezTo>
                    <a:pt x="172" y="49"/>
                    <a:pt x="164" y="57"/>
                    <a:pt x="154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AAB6CC-B832-632E-5683-F5DA1AA2BC5E}"/>
              </a:ext>
            </a:extLst>
          </p:cNvPr>
          <p:cNvGrpSpPr/>
          <p:nvPr/>
        </p:nvGrpSpPr>
        <p:grpSpPr>
          <a:xfrm>
            <a:off x="9175204" y="2141213"/>
            <a:ext cx="1313827" cy="1790700"/>
            <a:chOff x="9138526" y="1845616"/>
            <a:chExt cx="1313827" cy="17907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1BF22E0-33A3-19AE-3819-E9D3659962F6}"/>
                </a:ext>
              </a:extLst>
            </p:cNvPr>
            <p:cNvGrpSpPr/>
            <p:nvPr/>
          </p:nvGrpSpPr>
          <p:grpSpPr>
            <a:xfrm>
              <a:off x="9138526" y="1845616"/>
              <a:ext cx="1313827" cy="1790700"/>
              <a:chOff x="6661772" y="2933700"/>
              <a:chExt cx="1313827" cy="1790700"/>
            </a:xfrm>
          </p:grpSpPr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B296CC86-95EF-66DC-C7E7-E518E4602E65}"/>
                  </a:ext>
                </a:extLst>
              </p:cNvPr>
              <p:cNvSpPr/>
              <p:nvPr/>
            </p:nvSpPr>
            <p:spPr>
              <a:xfrm>
                <a:off x="6661772" y="2933700"/>
                <a:ext cx="1313822" cy="428577"/>
              </a:xfrm>
              <a:custGeom>
                <a:avLst/>
                <a:gdLst>
                  <a:gd name="connsiteX0" fmla="*/ 0 w 500729"/>
                  <a:gd name="connsiteY0" fmla="*/ 0 h 43181"/>
                  <a:gd name="connsiteX1" fmla="*/ 500729 w 500729"/>
                  <a:gd name="connsiteY1" fmla="*/ 0 h 43181"/>
                  <a:gd name="connsiteX2" fmla="*/ 500729 w 500729"/>
                  <a:gd name="connsiteY2" fmla="*/ 43181 h 43181"/>
                  <a:gd name="connsiteX3" fmla="*/ 0 w 500729"/>
                  <a:gd name="connsiteY3" fmla="*/ 43181 h 43181"/>
                  <a:gd name="connsiteX4" fmla="*/ 0 w 500729"/>
                  <a:gd name="connsiteY4" fmla="*/ 0 h 4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729" h="43181">
                    <a:moveTo>
                      <a:pt x="0" y="0"/>
                    </a:moveTo>
                    <a:lnTo>
                      <a:pt x="500729" y="0"/>
                    </a:lnTo>
                    <a:lnTo>
                      <a:pt x="500729" y="43181"/>
                    </a:lnTo>
                    <a:lnTo>
                      <a:pt x="0" y="43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804CD866-8E8B-362C-A131-E0452D56DAA8}"/>
                  </a:ext>
                </a:extLst>
              </p:cNvPr>
              <p:cNvSpPr/>
              <p:nvPr/>
            </p:nvSpPr>
            <p:spPr>
              <a:xfrm>
                <a:off x="6661772" y="3362277"/>
                <a:ext cx="1313827" cy="1362123"/>
              </a:xfrm>
              <a:custGeom>
                <a:avLst/>
                <a:gdLst>
                  <a:gd name="connsiteX0" fmla="*/ 0 w 500731"/>
                  <a:gd name="connsiteY0" fmla="*/ 0 h 439266"/>
                  <a:gd name="connsiteX1" fmla="*/ 500729 w 500731"/>
                  <a:gd name="connsiteY1" fmla="*/ 0 h 439266"/>
                  <a:gd name="connsiteX2" fmla="*/ 500731 w 500731"/>
                  <a:gd name="connsiteY2" fmla="*/ 316344 h 439266"/>
                  <a:gd name="connsiteX3" fmla="*/ 249806 w 500731"/>
                  <a:gd name="connsiteY3" fmla="*/ 439266 h 439266"/>
                  <a:gd name="connsiteX4" fmla="*/ 2 w 500731"/>
                  <a:gd name="connsiteY4" fmla="*/ 316344 h 439266"/>
                  <a:gd name="connsiteX5" fmla="*/ 0 w 500731"/>
                  <a:gd name="connsiteY5" fmla="*/ 0 h 43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31" h="439266">
                    <a:moveTo>
                      <a:pt x="0" y="0"/>
                    </a:moveTo>
                    <a:lnTo>
                      <a:pt x="500729" y="0"/>
                    </a:lnTo>
                    <a:lnTo>
                      <a:pt x="500731" y="316344"/>
                    </a:lnTo>
                    <a:lnTo>
                      <a:pt x="249806" y="439266"/>
                    </a:lnTo>
                    <a:lnTo>
                      <a:pt x="2" y="316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78AAD5-7628-97A5-B944-21259F05E469}"/>
                </a:ext>
              </a:extLst>
            </p:cNvPr>
            <p:cNvSpPr txBox="1"/>
            <p:nvPr/>
          </p:nvSpPr>
          <p:spPr>
            <a:xfrm>
              <a:off x="9301506" y="1925138"/>
              <a:ext cx="1090025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Evaluation 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BBAC3E57-5B25-DDCF-D817-24D5CC318B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8249" y="2516240"/>
              <a:ext cx="714375" cy="608013"/>
            </a:xfrm>
            <a:custGeom>
              <a:avLst/>
              <a:gdLst>
                <a:gd name="T0" fmla="*/ 450 w 450"/>
                <a:gd name="T1" fmla="*/ 0 h 383"/>
                <a:gd name="T2" fmla="*/ 337 w 450"/>
                <a:gd name="T3" fmla="*/ 383 h 383"/>
                <a:gd name="T4" fmla="*/ 149 w 450"/>
                <a:gd name="T5" fmla="*/ 248 h 383"/>
                <a:gd name="T6" fmla="*/ 450 w 450"/>
                <a:gd name="T7" fmla="*/ 0 h 383"/>
                <a:gd name="T8" fmla="*/ 128 w 450"/>
                <a:gd name="T9" fmla="*/ 231 h 383"/>
                <a:gd name="T10" fmla="*/ 450 w 450"/>
                <a:gd name="T11" fmla="*/ 0 h 383"/>
                <a:gd name="T12" fmla="*/ 0 w 450"/>
                <a:gd name="T13" fmla="*/ 139 h 383"/>
                <a:gd name="T14" fmla="*/ 128 w 450"/>
                <a:gd name="T15" fmla="*/ 231 h 383"/>
                <a:gd name="T16" fmla="*/ 149 w 450"/>
                <a:gd name="T17" fmla="*/ 366 h 383"/>
                <a:gd name="T18" fmla="*/ 202 w 450"/>
                <a:gd name="T19" fmla="*/ 306 h 383"/>
                <a:gd name="T20" fmla="*/ 149 w 450"/>
                <a:gd name="T21" fmla="*/ 269 h 383"/>
                <a:gd name="T22" fmla="*/ 149 w 450"/>
                <a:gd name="T23" fmla="*/ 36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0" h="383">
                  <a:moveTo>
                    <a:pt x="450" y="0"/>
                  </a:moveTo>
                  <a:lnTo>
                    <a:pt x="337" y="383"/>
                  </a:lnTo>
                  <a:lnTo>
                    <a:pt x="149" y="248"/>
                  </a:lnTo>
                  <a:lnTo>
                    <a:pt x="450" y="0"/>
                  </a:lnTo>
                  <a:close/>
                  <a:moveTo>
                    <a:pt x="128" y="231"/>
                  </a:moveTo>
                  <a:lnTo>
                    <a:pt x="450" y="0"/>
                  </a:lnTo>
                  <a:lnTo>
                    <a:pt x="0" y="139"/>
                  </a:lnTo>
                  <a:lnTo>
                    <a:pt x="128" y="231"/>
                  </a:lnTo>
                  <a:close/>
                  <a:moveTo>
                    <a:pt x="149" y="366"/>
                  </a:moveTo>
                  <a:lnTo>
                    <a:pt x="202" y="306"/>
                  </a:lnTo>
                  <a:lnTo>
                    <a:pt x="149" y="269"/>
                  </a:lnTo>
                  <a:lnTo>
                    <a:pt x="149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34FDDA-328F-46CC-FE75-FCD47F8DB9F2}"/>
              </a:ext>
            </a:extLst>
          </p:cNvPr>
          <p:cNvGrpSpPr/>
          <p:nvPr/>
        </p:nvGrpSpPr>
        <p:grpSpPr>
          <a:xfrm>
            <a:off x="1469479" y="2141213"/>
            <a:ext cx="1313827" cy="1790700"/>
            <a:chOff x="1432801" y="1845616"/>
            <a:chExt cx="1313827" cy="17907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7C02EB0-644C-6A7F-071A-DDC608C04093}"/>
                </a:ext>
              </a:extLst>
            </p:cNvPr>
            <p:cNvGrpSpPr/>
            <p:nvPr/>
          </p:nvGrpSpPr>
          <p:grpSpPr>
            <a:xfrm>
              <a:off x="1432801" y="1845616"/>
              <a:ext cx="1313827" cy="1790700"/>
              <a:chOff x="1621460" y="2933700"/>
              <a:chExt cx="1313827" cy="1790700"/>
            </a:xfrm>
          </p:grpSpPr>
          <p:sp>
            <p:nvSpPr>
              <p:cNvPr id="117" name="Freeform 5">
                <a:extLst>
                  <a:ext uri="{FF2B5EF4-FFF2-40B4-BE49-F238E27FC236}">
                    <a16:creationId xmlns:a16="http://schemas.microsoft.com/office/drawing/2014/main" id="{35A7A530-5D08-F942-8453-D0A511F61424}"/>
                  </a:ext>
                </a:extLst>
              </p:cNvPr>
              <p:cNvSpPr/>
              <p:nvPr/>
            </p:nvSpPr>
            <p:spPr>
              <a:xfrm>
                <a:off x="1621460" y="2933700"/>
                <a:ext cx="1313822" cy="428577"/>
              </a:xfrm>
              <a:custGeom>
                <a:avLst/>
                <a:gdLst>
                  <a:gd name="connsiteX0" fmla="*/ 0 w 500729"/>
                  <a:gd name="connsiteY0" fmla="*/ 0 h 43181"/>
                  <a:gd name="connsiteX1" fmla="*/ 500729 w 500729"/>
                  <a:gd name="connsiteY1" fmla="*/ 0 h 43181"/>
                  <a:gd name="connsiteX2" fmla="*/ 500729 w 500729"/>
                  <a:gd name="connsiteY2" fmla="*/ 43181 h 43181"/>
                  <a:gd name="connsiteX3" fmla="*/ 0 w 500729"/>
                  <a:gd name="connsiteY3" fmla="*/ 43181 h 43181"/>
                  <a:gd name="connsiteX4" fmla="*/ 0 w 500729"/>
                  <a:gd name="connsiteY4" fmla="*/ 0 h 4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729" h="43181">
                    <a:moveTo>
                      <a:pt x="0" y="0"/>
                    </a:moveTo>
                    <a:lnTo>
                      <a:pt x="500729" y="0"/>
                    </a:lnTo>
                    <a:lnTo>
                      <a:pt x="500729" y="43181"/>
                    </a:lnTo>
                    <a:lnTo>
                      <a:pt x="0" y="43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43DBC1CF-C303-0D08-CE75-426352CDB47B}"/>
                  </a:ext>
                </a:extLst>
              </p:cNvPr>
              <p:cNvSpPr/>
              <p:nvPr/>
            </p:nvSpPr>
            <p:spPr>
              <a:xfrm>
                <a:off x="1621460" y="3362277"/>
                <a:ext cx="1313827" cy="1362123"/>
              </a:xfrm>
              <a:custGeom>
                <a:avLst/>
                <a:gdLst>
                  <a:gd name="connsiteX0" fmla="*/ 0 w 500731"/>
                  <a:gd name="connsiteY0" fmla="*/ 0 h 439266"/>
                  <a:gd name="connsiteX1" fmla="*/ 500729 w 500731"/>
                  <a:gd name="connsiteY1" fmla="*/ 0 h 439266"/>
                  <a:gd name="connsiteX2" fmla="*/ 500731 w 500731"/>
                  <a:gd name="connsiteY2" fmla="*/ 316344 h 439266"/>
                  <a:gd name="connsiteX3" fmla="*/ 249806 w 500731"/>
                  <a:gd name="connsiteY3" fmla="*/ 439266 h 439266"/>
                  <a:gd name="connsiteX4" fmla="*/ 2 w 500731"/>
                  <a:gd name="connsiteY4" fmla="*/ 316344 h 439266"/>
                  <a:gd name="connsiteX5" fmla="*/ 0 w 500731"/>
                  <a:gd name="connsiteY5" fmla="*/ 0 h 43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31" h="439266">
                    <a:moveTo>
                      <a:pt x="0" y="0"/>
                    </a:moveTo>
                    <a:lnTo>
                      <a:pt x="500729" y="0"/>
                    </a:lnTo>
                    <a:lnTo>
                      <a:pt x="500731" y="316344"/>
                    </a:lnTo>
                    <a:lnTo>
                      <a:pt x="249806" y="439266"/>
                    </a:lnTo>
                    <a:lnTo>
                      <a:pt x="2" y="316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D4602C-A010-23EF-02EE-99DBE1FCED71}"/>
                </a:ext>
              </a:extLst>
            </p:cNvPr>
            <p:cNvSpPr txBox="1"/>
            <p:nvPr/>
          </p:nvSpPr>
          <p:spPr>
            <a:xfrm>
              <a:off x="1677396" y="1888984"/>
              <a:ext cx="824631" cy="31892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Pattern </a:t>
              </a:r>
              <a:endParaRPr lang="id-ID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C6AA52C2-79FB-1C45-17FD-9BC73CB10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9743" y="2442883"/>
              <a:ext cx="619115" cy="543362"/>
            </a:xfrm>
            <a:custGeom>
              <a:avLst/>
              <a:gdLst>
                <a:gd name="T0" fmla="*/ 130 w 184"/>
                <a:gd name="T1" fmla="*/ 45 h 138"/>
                <a:gd name="T2" fmla="*/ 160 w 184"/>
                <a:gd name="T3" fmla="*/ 41 h 138"/>
                <a:gd name="T4" fmla="*/ 160 w 184"/>
                <a:gd name="T5" fmla="*/ 57 h 138"/>
                <a:gd name="T6" fmla="*/ 116 w 184"/>
                <a:gd name="T7" fmla="*/ 53 h 138"/>
                <a:gd name="T8" fmla="*/ 108 w 184"/>
                <a:gd name="T9" fmla="*/ 59 h 138"/>
                <a:gd name="T10" fmla="*/ 160 w 184"/>
                <a:gd name="T11" fmla="*/ 57 h 138"/>
                <a:gd name="T12" fmla="*/ 31 w 184"/>
                <a:gd name="T13" fmla="*/ 95 h 138"/>
                <a:gd name="T14" fmla="*/ 79 w 184"/>
                <a:gd name="T15" fmla="*/ 97 h 138"/>
                <a:gd name="T16" fmla="*/ 71 w 184"/>
                <a:gd name="T17" fmla="*/ 91 h 138"/>
                <a:gd name="T18" fmla="*/ 160 w 184"/>
                <a:gd name="T19" fmla="*/ 105 h 138"/>
                <a:gd name="T20" fmla="*/ 116 w 184"/>
                <a:gd name="T21" fmla="*/ 101 h 138"/>
                <a:gd name="T22" fmla="*/ 108 w 184"/>
                <a:gd name="T23" fmla="*/ 107 h 138"/>
                <a:gd name="T24" fmla="*/ 160 w 184"/>
                <a:gd name="T25" fmla="*/ 105 h 138"/>
                <a:gd name="T26" fmla="*/ 160 w 184"/>
                <a:gd name="T27" fmla="*/ 65 h 138"/>
                <a:gd name="T28" fmla="*/ 108 w 184"/>
                <a:gd name="T29" fmla="*/ 66 h 138"/>
                <a:gd name="T30" fmla="*/ 116 w 184"/>
                <a:gd name="T31" fmla="*/ 69 h 138"/>
                <a:gd name="T32" fmla="*/ 160 w 184"/>
                <a:gd name="T33" fmla="*/ 93 h 138"/>
                <a:gd name="T34" fmla="*/ 116 w 184"/>
                <a:gd name="T35" fmla="*/ 89 h 138"/>
                <a:gd name="T36" fmla="*/ 108 w 184"/>
                <a:gd name="T37" fmla="*/ 95 h 138"/>
                <a:gd name="T38" fmla="*/ 160 w 184"/>
                <a:gd name="T39" fmla="*/ 93 h 138"/>
                <a:gd name="T40" fmla="*/ 160 w 184"/>
                <a:gd name="T41" fmla="*/ 77 h 138"/>
                <a:gd name="T42" fmla="*/ 108 w 184"/>
                <a:gd name="T43" fmla="*/ 79 h 138"/>
                <a:gd name="T44" fmla="*/ 116 w 184"/>
                <a:gd name="T45" fmla="*/ 81 h 138"/>
                <a:gd name="T46" fmla="*/ 184 w 184"/>
                <a:gd name="T47" fmla="*/ 18 h 138"/>
                <a:gd name="T48" fmla="*/ 180 w 184"/>
                <a:gd name="T49" fmla="*/ 133 h 138"/>
                <a:gd name="T50" fmla="*/ 101 w 184"/>
                <a:gd name="T51" fmla="*/ 135 h 138"/>
                <a:gd name="T52" fmla="*/ 87 w 184"/>
                <a:gd name="T53" fmla="*/ 138 h 138"/>
                <a:gd name="T54" fmla="*/ 81 w 184"/>
                <a:gd name="T55" fmla="*/ 133 h 138"/>
                <a:gd name="T56" fmla="*/ 0 w 184"/>
                <a:gd name="T57" fmla="*/ 129 h 138"/>
                <a:gd name="T58" fmla="*/ 4 w 184"/>
                <a:gd name="T59" fmla="*/ 14 h 138"/>
                <a:gd name="T60" fmla="*/ 6 w 184"/>
                <a:gd name="T61" fmla="*/ 123 h 138"/>
                <a:gd name="T62" fmla="*/ 89 w 184"/>
                <a:gd name="T63" fmla="*/ 133 h 138"/>
                <a:gd name="T64" fmla="*/ 13 w 184"/>
                <a:gd name="T65" fmla="*/ 115 h 138"/>
                <a:gd name="T66" fmla="*/ 31 w 184"/>
                <a:gd name="T67" fmla="*/ 0 h 138"/>
                <a:gd name="T68" fmla="*/ 71 w 184"/>
                <a:gd name="T69" fmla="*/ 0 h 138"/>
                <a:gd name="T70" fmla="*/ 79 w 184"/>
                <a:gd name="T71" fmla="*/ 1 h 138"/>
                <a:gd name="T72" fmla="*/ 103 w 184"/>
                <a:gd name="T73" fmla="*/ 11 h 138"/>
                <a:gd name="T74" fmla="*/ 179 w 184"/>
                <a:gd name="T75" fmla="*/ 14 h 138"/>
                <a:gd name="T76" fmla="*/ 184 w 184"/>
                <a:gd name="T77" fmla="*/ 18 h 138"/>
                <a:gd name="T78" fmla="*/ 70 w 184"/>
                <a:gd name="T79" fmla="*/ 7 h 138"/>
                <a:gd name="T80" fmla="*/ 21 w 184"/>
                <a:gd name="T81" fmla="*/ 108 h 138"/>
                <a:gd name="T82" fmla="*/ 89 w 184"/>
                <a:gd name="T83" fmla="*/ 115 h 138"/>
                <a:gd name="T84" fmla="*/ 171 w 184"/>
                <a:gd name="T85" fmla="*/ 18 h 138"/>
                <a:gd name="T86" fmla="*/ 96 w 184"/>
                <a:gd name="T87" fmla="*/ 25 h 138"/>
                <a:gd name="T88" fmla="*/ 103 w 184"/>
                <a:gd name="T89" fmla="*/ 119 h 138"/>
                <a:gd name="T90" fmla="*/ 171 w 184"/>
                <a:gd name="T91" fmla="*/ 18 h 138"/>
                <a:gd name="T92" fmla="*/ 54 w 184"/>
                <a:gd name="T93" fmla="*/ 72 h 138"/>
                <a:gd name="T94" fmla="*/ 62 w 184"/>
                <a:gd name="T95" fmla="*/ 68 h 138"/>
                <a:gd name="T96" fmla="*/ 31 w 184"/>
                <a:gd name="T97" fmla="*/ 65 h 138"/>
                <a:gd name="T98" fmla="*/ 42 w 184"/>
                <a:gd name="T99" fmla="*/ 79 h 138"/>
                <a:gd name="T100" fmla="*/ 31 w 184"/>
                <a:gd name="T101" fmla="*/ 34 h 138"/>
                <a:gd name="T102" fmla="*/ 81 w 184"/>
                <a:gd name="T103" fmla="*/ 61 h 138"/>
                <a:gd name="T104" fmla="*/ 58 w 184"/>
                <a:gd name="T105" fmla="*/ 56 h 138"/>
                <a:gd name="T106" fmla="*/ 31 w 184"/>
                <a:gd name="T107" fmla="*/ 61 h 138"/>
                <a:gd name="T108" fmla="*/ 68 w 184"/>
                <a:gd name="T109" fmla="*/ 41 h 138"/>
                <a:gd name="T110" fmla="*/ 78 w 184"/>
                <a:gd name="T111" fmla="*/ 41 h 138"/>
                <a:gd name="T112" fmla="*/ 68 w 184"/>
                <a:gd name="T113" fmla="*/ 41 h 138"/>
                <a:gd name="T114" fmla="*/ 66 w 184"/>
                <a:gd name="T115" fmla="*/ 75 h 138"/>
                <a:gd name="T116" fmla="*/ 81 w 184"/>
                <a:gd name="T117" fmla="*/ 79 h 138"/>
                <a:gd name="T118" fmla="*/ 68 w 184"/>
                <a:gd name="T119" fmla="*/ 6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" h="138">
                  <a:moveTo>
                    <a:pt x="16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60" y="41"/>
                    <a:pt x="160" y="41"/>
                    <a:pt x="160" y="41"/>
                  </a:cubicBezTo>
                  <a:lnTo>
                    <a:pt x="160" y="45"/>
                  </a:lnTo>
                  <a:close/>
                  <a:moveTo>
                    <a:pt x="160" y="57"/>
                  </a:moveTo>
                  <a:cubicBezTo>
                    <a:pt x="160" y="53"/>
                    <a:pt x="160" y="53"/>
                    <a:pt x="160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2" y="53"/>
                    <a:pt x="110" y="53"/>
                    <a:pt x="108" y="54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9" y="58"/>
                    <a:pt x="112" y="57"/>
                    <a:pt x="116" y="57"/>
                  </a:cubicBezTo>
                  <a:lnTo>
                    <a:pt x="160" y="57"/>
                  </a:lnTo>
                  <a:close/>
                  <a:moveTo>
                    <a:pt x="31" y="91"/>
                  </a:moveTo>
                  <a:cubicBezTo>
                    <a:pt x="31" y="95"/>
                    <a:pt x="31" y="95"/>
                    <a:pt x="3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5" y="95"/>
                    <a:pt x="78" y="96"/>
                    <a:pt x="79" y="97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7" y="92"/>
                    <a:pt x="74" y="91"/>
                    <a:pt x="71" y="91"/>
                  </a:cubicBezTo>
                  <a:lnTo>
                    <a:pt x="31" y="91"/>
                  </a:lnTo>
                  <a:close/>
                  <a:moveTo>
                    <a:pt x="160" y="105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12" y="101"/>
                    <a:pt x="110" y="102"/>
                    <a:pt x="108" y="103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9" y="106"/>
                    <a:pt x="112" y="105"/>
                    <a:pt x="116" y="105"/>
                  </a:cubicBezTo>
                  <a:lnTo>
                    <a:pt x="160" y="105"/>
                  </a:lnTo>
                  <a:close/>
                  <a:moveTo>
                    <a:pt x="160" y="69"/>
                  </a:moveTo>
                  <a:cubicBezTo>
                    <a:pt x="160" y="65"/>
                    <a:pt x="160" y="65"/>
                    <a:pt x="160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2" y="65"/>
                    <a:pt x="110" y="66"/>
                    <a:pt x="108" y="66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9" y="70"/>
                    <a:pt x="112" y="69"/>
                    <a:pt x="116" y="69"/>
                  </a:cubicBezTo>
                  <a:lnTo>
                    <a:pt x="160" y="69"/>
                  </a:lnTo>
                  <a:close/>
                  <a:moveTo>
                    <a:pt x="160" y="93"/>
                  </a:moveTo>
                  <a:cubicBezTo>
                    <a:pt x="160" y="89"/>
                    <a:pt x="160" y="89"/>
                    <a:pt x="160" y="89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2" y="89"/>
                    <a:pt x="110" y="90"/>
                    <a:pt x="108" y="91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9" y="94"/>
                    <a:pt x="112" y="93"/>
                    <a:pt x="116" y="93"/>
                  </a:cubicBezTo>
                  <a:lnTo>
                    <a:pt x="160" y="93"/>
                  </a:lnTo>
                  <a:close/>
                  <a:moveTo>
                    <a:pt x="160" y="81"/>
                  </a:moveTo>
                  <a:cubicBezTo>
                    <a:pt x="160" y="77"/>
                    <a:pt x="160" y="77"/>
                    <a:pt x="160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2" y="77"/>
                    <a:pt x="110" y="78"/>
                    <a:pt x="108" y="79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9" y="82"/>
                    <a:pt x="112" y="81"/>
                    <a:pt x="116" y="81"/>
                  </a:cubicBezTo>
                  <a:lnTo>
                    <a:pt x="160" y="81"/>
                  </a:lnTo>
                  <a:close/>
                  <a:moveTo>
                    <a:pt x="184" y="18"/>
                  </a:moveTo>
                  <a:cubicBezTo>
                    <a:pt x="184" y="129"/>
                    <a:pt x="184" y="129"/>
                    <a:pt x="184" y="129"/>
                  </a:cubicBezTo>
                  <a:cubicBezTo>
                    <a:pt x="184" y="131"/>
                    <a:pt x="182" y="133"/>
                    <a:pt x="180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2" y="133"/>
                    <a:pt x="102" y="134"/>
                    <a:pt x="101" y="135"/>
                  </a:cubicBezTo>
                  <a:cubicBezTo>
                    <a:pt x="101" y="137"/>
                    <a:pt x="100" y="138"/>
                    <a:pt x="98" y="138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5" y="138"/>
                    <a:pt x="83" y="137"/>
                    <a:pt x="83" y="135"/>
                  </a:cubicBezTo>
                  <a:cubicBezTo>
                    <a:pt x="83" y="134"/>
                    <a:pt x="82" y="133"/>
                    <a:pt x="81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1"/>
                    <a:pt x="0" y="1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80" y="123"/>
                    <a:pt x="89" y="126"/>
                    <a:pt x="89" y="133"/>
                  </a:cubicBezTo>
                  <a:cubicBezTo>
                    <a:pt x="89" y="123"/>
                    <a:pt x="80" y="115"/>
                    <a:pt x="70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5" y="4"/>
                    <a:pt x="91" y="8"/>
                    <a:pt x="93" y="14"/>
                  </a:cubicBezTo>
                  <a:cubicBezTo>
                    <a:pt x="96" y="12"/>
                    <a:pt x="99" y="11"/>
                    <a:pt x="103" y="11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2" y="14"/>
                    <a:pt x="184" y="16"/>
                    <a:pt x="184" y="18"/>
                  </a:cubicBezTo>
                  <a:close/>
                  <a:moveTo>
                    <a:pt x="89" y="25"/>
                  </a:moveTo>
                  <a:cubicBezTo>
                    <a:pt x="89" y="15"/>
                    <a:pt x="80" y="7"/>
                    <a:pt x="70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7" y="108"/>
                    <a:pt x="84" y="111"/>
                    <a:pt x="89" y="115"/>
                  </a:cubicBezTo>
                  <a:lnTo>
                    <a:pt x="89" y="25"/>
                  </a:lnTo>
                  <a:close/>
                  <a:moveTo>
                    <a:pt x="171" y="18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99" y="18"/>
                    <a:pt x="96" y="21"/>
                    <a:pt x="96" y="25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8" y="119"/>
                    <a:pt x="101" y="119"/>
                    <a:pt x="103" y="119"/>
                  </a:cubicBezTo>
                  <a:cubicBezTo>
                    <a:pt x="171" y="119"/>
                    <a:pt x="171" y="119"/>
                    <a:pt x="171" y="119"/>
                  </a:cubicBezTo>
                  <a:lnTo>
                    <a:pt x="171" y="18"/>
                  </a:lnTo>
                  <a:close/>
                  <a:moveTo>
                    <a:pt x="45" y="75"/>
                  </a:moveTo>
                  <a:cubicBezTo>
                    <a:pt x="48" y="73"/>
                    <a:pt x="51" y="72"/>
                    <a:pt x="54" y="72"/>
                  </a:cubicBezTo>
                  <a:cubicBezTo>
                    <a:pt x="57" y="71"/>
                    <a:pt x="60" y="70"/>
                    <a:pt x="62" y="69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66"/>
                    <a:pt x="59" y="65"/>
                    <a:pt x="57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42" y="79"/>
                    <a:pt x="42" y="79"/>
                    <a:pt x="42" y="79"/>
                  </a:cubicBezTo>
                  <a:lnTo>
                    <a:pt x="45" y="75"/>
                  </a:lnTo>
                  <a:close/>
                  <a:moveTo>
                    <a:pt x="31" y="34"/>
                  </a:moveTo>
                  <a:cubicBezTo>
                    <a:pt x="81" y="34"/>
                    <a:pt x="81" y="34"/>
                    <a:pt x="81" y="34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34"/>
                  </a:lnTo>
                  <a:close/>
                  <a:moveTo>
                    <a:pt x="68" y="41"/>
                  </a:moveTo>
                  <a:cubicBezTo>
                    <a:pt x="68" y="44"/>
                    <a:pt x="71" y="46"/>
                    <a:pt x="73" y="46"/>
                  </a:cubicBezTo>
                  <a:cubicBezTo>
                    <a:pt x="76" y="46"/>
                    <a:pt x="78" y="44"/>
                    <a:pt x="78" y="41"/>
                  </a:cubicBezTo>
                  <a:cubicBezTo>
                    <a:pt x="78" y="38"/>
                    <a:pt x="76" y="36"/>
                    <a:pt x="73" y="36"/>
                  </a:cubicBezTo>
                  <a:cubicBezTo>
                    <a:pt x="71" y="36"/>
                    <a:pt x="68" y="38"/>
                    <a:pt x="68" y="41"/>
                  </a:cubicBezTo>
                  <a:close/>
                  <a:moveTo>
                    <a:pt x="70" y="67"/>
                  </a:moveTo>
                  <a:cubicBezTo>
                    <a:pt x="72" y="71"/>
                    <a:pt x="70" y="73"/>
                    <a:pt x="66" y="75"/>
                  </a:cubicBezTo>
                  <a:cubicBezTo>
                    <a:pt x="64" y="77"/>
                    <a:pt x="64" y="78"/>
                    <a:pt x="64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9" y="65"/>
                    <a:pt x="70" y="66"/>
                    <a:pt x="70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7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95D62EB-B87C-7DCD-8754-B8BD7B8C831F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0BBB59-F499-75C2-605D-4C949A2F27E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D9D533-EF01-460E-7B01-1165470FFA90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D21715-39F0-DF55-2DBD-DD942858B134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1434A7-DD69-ACC8-D3DA-A6F3590932E4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8030A0-E8A6-45B0-F5B2-8975D90369E0}"/>
              </a:ext>
            </a:extLst>
          </p:cNvPr>
          <p:cNvGrpSpPr/>
          <p:nvPr/>
        </p:nvGrpSpPr>
        <p:grpSpPr>
          <a:xfrm>
            <a:off x="12994106" y="3075122"/>
            <a:ext cx="3877890" cy="707756"/>
            <a:chOff x="7218947" y="1041485"/>
            <a:chExt cx="3877890" cy="70775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CB12DA-D35A-FFF3-CE3C-4F4595EE88EE}"/>
                </a:ext>
              </a:extLst>
            </p:cNvPr>
            <p:cNvSpPr/>
            <p:nvPr/>
          </p:nvSpPr>
          <p:spPr>
            <a:xfrm>
              <a:off x="7752781" y="1041839"/>
              <a:ext cx="3344056" cy="707402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1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Protection system flow </a:t>
              </a:r>
              <a:endParaRPr lang="en-US" sz="1900" kern="1200"/>
            </a:p>
          </p:txBody>
        </p:sp>
        <p:sp>
          <p:nvSpPr>
            <p:cNvPr id="74" name="Oval 73" descr="Badge 1 with solid fill">
              <a:extLst>
                <a:ext uri="{FF2B5EF4-FFF2-40B4-BE49-F238E27FC236}">
                  <a16:creationId xmlns:a16="http://schemas.microsoft.com/office/drawing/2014/main" id="{02DA3A82-CAEF-C541-CE01-F9765DD0E137}"/>
                </a:ext>
              </a:extLst>
            </p:cNvPr>
            <p:cNvSpPr/>
            <p:nvPr/>
          </p:nvSpPr>
          <p:spPr>
            <a:xfrm>
              <a:off x="7334913" y="1041485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88A649-941A-952B-074B-1D912C034081}"/>
                </a:ext>
              </a:extLst>
            </p:cNvPr>
            <p:cNvSpPr txBox="1"/>
            <p:nvPr/>
          </p:nvSpPr>
          <p:spPr>
            <a:xfrm>
              <a:off x="7218947" y="1182351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284082-2F74-E910-C4A3-BE6A59614479}"/>
              </a:ext>
            </a:extLst>
          </p:cNvPr>
          <p:cNvGrpSpPr/>
          <p:nvPr/>
        </p:nvGrpSpPr>
        <p:grpSpPr>
          <a:xfrm>
            <a:off x="12923649" y="4176541"/>
            <a:ext cx="3837786" cy="755524"/>
            <a:chOff x="7259051" y="1912280"/>
            <a:chExt cx="3837786" cy="75552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ED614F-37FB-BEF0-787D-D9AD63F50393}"/>
                </a:ext>
              </a:extLst>
            </p:cNvPr>
            <p:cNvSpPr/>
            <p:nvPr/>
          </p:nvSpPr>
          <p:spPr>
            <a:xfrm>
              <a:off x="7752781" y="1960403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Application of ANN</a:t>
              </a:r>
              <a:endParaRPr lang="en-US" sz="1900" kern="1200" dirty="0"/>
            </a:p>
          </p:txBody>
        </p:sp>
        <p:sp>
          <p:nvSpPr>
            <p:cNvPr id="53" name="Oval 52" descr="Badge with solid fill">
              <a:extLst>
                <a:ext uri="{FF2B5EF4-FFF2-40B4-BE49-F238E27FC236}">
                  <a16:creationId xmlns:a16="http://schemas.microsoft.com/office/drawing/2014/main" id="{C654A5C3-0660-F06D-8854-BFF9DB47668F}"/>
                </a:ext>
              </a:extLst>
            </p:cNvPr>
            <p:cNvSpPr/>
            <p:nvPr/>
          </p:nvSpPr>
          <p:spPr>
            <a:xfrm>
              <a:off x="7367001" y="1912280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26FE34-787A-EB06-E9E4-F305D8887C99}"/>
                </a:ext>
              </a:extLst>
            </p:cNvPr>
            <p:cNvSpPr txBox="1"/>
            <p:nvPr/>
          </p:nvSpPr>
          <p:spPr>
            <a:xfrm>
              <a:off x="7259051" y="200578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26A9CD-55EC-D8D3-E677-847A61C23AB5}"/>
              </a:ext>
            </a:extLst>
          </p:cNvPr>
          <p:cNvCxnSpPr/>
          <p:nvPr/>
        </p:nvCxnSpPr>
        <p:spPr>
          <a:xfrm flipH="1" flipV="1">
            <a:off x="5838936" y="2553384"/>
            <a:ext cx="684" cy="369501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12">
            <a:extLst>
              <a:ext uri="{FF2B5EF4-FFF2-40B4-BE49-F238E27FC236}">
                <a16:creationId xmlns:a16="http://schemas.microsoft.com/office/drawing/2014/main" id="{4EEB22CE-B354-9FB8-4EE6-7A2928D38D6C}"/>
              </a:ext>
            </a:extLst>
          </p:cNvPr>
          <p:cNvSpPr>
            <a:spLocks/>
          </p:cNvSpPr>
          <p:nvPr/>
        </p:nvSpPr>
        <p:spPr bwMode="auto">
          <a:xfrm>
            <a:off x="5789327" y="3514896"/>
            <a:ext cx="100584" cy="1005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75000"/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D2F441B4-4414-DD47-8C23-C7754DB2CCE5}"/>
              </a:ext>
            </a:extLst>
          </p:cNvPr>
          <p:cNvSpPr>
            <a:spLocks/>
          </p:cNvSpPr>
          <p:nvPr/>
        </p:nvSpPr>
        <p:spPr bwMode="auto">
          <a:xfrm>
            <a:off x="5789327" y="4996224"/>
            <a:ext cx="100584" cy="1005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75000"/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4">
            <a:extLst>
              <a:ext uri="{FF2B5EF4-FFF2-40B4-BE49-F238E27FC236}">
                <a16:creationId xmlns:a16="http://schemas.microsoft.com/office/drawing/2014/main" id="{0468858D-5AEC-A294-5831-14F91717BD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820" y="1869384"/>
            <a:ext cx="723600" cy="823016"/>
            <a:chOff x="969" y="1934"/>
            <a:chExt cx="446" cy="576"/>
          </a:xfrm>
          <a:solidFill>
            <a:schemeClr val="accent1">
              <a:lumMod val="50000"/>
            </a:schemeClr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ECED5BA-7C38-A629-9D37-1736292C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1934"/>
              <a:ext cx="446" cy="387"/>
            </a:xfrm>
            <a:custGeom>
              <a:avLst/>
              <a:gdLst>
                <a:gd name="T0" fmla="*/ 446 w 446"/>
                <a:gd name="T1" fmla="*/ 387 h 387"/>
                <a:gd name="T2" fmla="*/ 446 w 446"/>
                <a:gd name="T3" fmla="*/ 0 h 387"/>
                <a:gd name="T4" fmla="*/ 0 w 446"/>
                <a:gd name="T5" fmla="*/ 0 h 387"/>
                <a:gd name="T6" fmla="*/ 446 w 446"/>
                <a:gd name="T7" fmla="*/ 387 h 387"/>
                <a:gd name="T8" fmla="*/ 446 w 446"/>
                <a:gd name="T9" fmla="*/ 387 h 387"/>
                <a:gd name="T10" fmla="*/ 446 w 446"/>
                <a:gd name="T11" fmla="*/ 387 h 387"/>
                <a:gd name="T12" fmla="*/ 446 w 446"/>
                <a:gd name="T13" fmla="*/ 387 h 387"/>
                <a:gd name="T14" fmla="*/ 446 w 446"/>
                <a:gd name="T1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387">
                  <a:moveTo>
                    <a:pt x="446" y="387"/>
                  </a:moveTo>
                  <a:lnTo>
                    <a:pt x="446" y="0"/>
                  </a:lnTo>
                  <a:lnTo>
                    <a:pt x="0" y="0"/>
                  </a:lnTo>
                  <a:lnTo>
                    <a:pt x="446" y="387"/>
                  </a:lnTo>
                  <a:lnTo>
                    <a:pt x="446" y="387"/>
                  </a:lnTo>
                  <a:lnTo>
                    <a:pt x="446" y="387"/>
                  </a:lnTo>
                  <a:lnTo>
                    <a:pt x="446" y="387"/>
                  </a:lnTo>
                  <a:lnTo>
                    <a:pt x="446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0155F0F-DACC-E813-9BFF-57EAE1853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1934"/>
              <a:ext cx="446" cy="576"/>
            </a:xfrm>
            <a:custGeom>
              <a:avLst/>
              <a:gdLst>
                <a:gd name="T0" fmla="*/ 0 w 446"/>
                <a:gd name="T1" fmla="*/ 0 h 576"/>
                <a:gd name="T2" fmla="*/ 446 w 446"/>
                <a:gd name="T3" fmla="*/ 387 h 576"/>
                <a:gd name="T4" fmla="*/ 223 w 446"/>
                <a:gd name="T5" fmla="*/ 576 h 576"/>
                <a:gd name="T6" fmla="*/ 0 w 446"/>
                <a:gd name="T7" fmla="*/ 387 h 576"/>
                <a:gd name="T8" fmla="*/ 0 w 446"/>
                <a:gd name="T9" fmla="*/ 0 h 576"/>
                <a:gd name="T10" fmla="*/ 0 w 446"/>
                <a:gd name="T11" fmla="*/ 0 h 576"/>
                <a:gd name="T12" fmla="*/ 0 w 446"/>
                <a:gd name="T13" fmla="*/ 0 h 576"/>
                <a:gd name="T14" fmla="*/ 0 w 446"/>
                <a:gd name="T15" fmla="*/ 0 h 576"/>
                <a:gd name="T16" fmla="*/ 0 w 446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576">
                  <a:moveTo>
                    <a:pt x="0" y="0"/>
                  </a:moveTo>
                  <a:lnTo>
                    <a:pt x="446" y="387"/>
                  </a:lnTo>
                  <a:lnTo>
                    <a:pt x="223" y="576"/>
                  </a:lnTo>
                  <a:lnTo>
                    <a:pt x="0" y="38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131FAC-50E7-D91A-ABE8-67180FD755E9}"/>
              </a:ext>
            </a:extLst>
          </p:cNvPr>
          <p:cNvGrpSpPr/>
          <p:nvPr/>
        </p:nvGrpSpPr>
        <p:grpSpPr>
          <a:xfrm>
            <a:off x="6435349" y="3203448"/>
            <a:ext cx="4444584" cy="723601"/>
            <a:chOff x="6435349" y="3203448"/>
            <a:chExt cx="4444584" cy="7236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4AADC20-22AC-57F0-B708-1CDC039A4E19}"/>
                </a:ext>
              </a:extLst>
            </p:cNvPr>
            <p:cNvGrpSpPr/>
            <p:nvPr/>
          </p:nvGrpSpPr>
          <p:grpSpPr>
            <a:xfrm flipH="1">
              <a:off x="6741319" y="3203448"/>
              <a:ext cx="4138614" cy="723481"/>
              <a:chOff x="4624386" y="2794048"/>
              <a:chExt cx="4679950" cy="818113"/>
            </a:xfrm>
          </p:grpSpPr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C939C1CF-5E95-326F-5B7B-5E5A854EFE4F}"/>
                  </a:ext>
                </a:extLst>
              </p:cNvPr>
              <p:cNvSpPr/>
              <p:nvPr/>
            </p:nvSpPr>
            <p:spPr>
              <a:xfrm flipH="1">
                <a:off x="4624386" y="2794048"/>
                <a:ext cx="4679950" cy="818113"/>
              </a:xfrm>
              <a:custGeom>
                <a:avLst/>
                <a:gdLst>
                  <a:gd name="connsiteX0" fmla="*/ 4679950 w 4679950"/>
                  <a:gd name="connsiteY0" fmla="*/ 0 h 818113"/>
                  <a:gd name="connsiteX1" fmla="*/ 0 w 4679950"/>
                  <a:gd name="connsiteY1" fmla="*/ 1690 h 818113"/>
                  <a:gd name="connsiteX2" fmla="*/ 0 w 4679950"/>
                  <a:gd name="connsiteY2" fmla="*/ 816423 h 818113"/>
                  <a:gd name="connsiteX3" fmla="*/ 4679950 w 4679950"/>
                  <a:gd name="connsiteY3" fmla="*/ 818113 h 818113"/>
                  <a:gd name="connsiteX4" fmla="*/ 4679950 w 4679950"/>
                  <a:gd name="connsiteY4" fmla="*/ 0 h 81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9950" h="818113">
                    <a:moveTo>
                      <a:pt x="4679950" y="0"/>
                    </a:moveTo>
                    <a:lnTo>
                      <a:pt x="0" y="1690"/>
                    </a:lnTo>
                    <a:lnTo>
                      <a:pt x="0" y="816423"/>
                    </a:lnTo>
                    <a:lnTo>
                      <a:pt x="4679950" y="818113"/>
                    </a:lnTo>
                    <a:lnTo>
                      <a:pt x="4679950" y="0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E14B18-4180-DD35-0DB2-2E966C1412C8}"/>
                  </a:ext>
                </a:extLst>
              </p:cNvPr>
              <p:cNvSpPr/>
              <p:nvPr/>
            </p:nvSpPr>
            <p:spPr>
              <a:xfrm flipH="1">
                <a:off x="4624387" y="2794048"/>
                <a:ext cx="55563" cy="8181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6B9F3D-8F6E-3539-85E4-10652E8644C4}"/>
                </a:ext>
              </a:extLst>
            </p:cNvPr>
            <p:cNvSpPr txBox="1"/>
            <p:nvPr/>
          </p:nvSpPr>
          <p:spPr>
            <a:xfrm>
              <a:off x="7440852" y="3316302"/>
              <a:ext cx="1281486" cy="303536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Input pattern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363F6FF-279E-34C3-95C8-35A72C54D7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6543785" y="3095013"/>
              <a:ext cx="723600" cy="940472"/>
              <a:chOff x="1948419" y="2101527"/>
              <a:chExt cx="589437" cy="766099"/>
            </a:xfrm>
          </p:grpSpPr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3280054-6A70-4C9B-9FC7-601193EF9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419" y="2354219"/>
                <a:ext cx="294719" cy="513406"/>
              </a:xfrm>
              <a:custGeom>
                <a:avLst/>
                <a:gdLst>
                  <a:gd name="T0" fmla="*/ 0 w 220"/>
                  <a:gd name="T1" fmla="*/ 0 h 384"/>
                  <a:gd name="T2" fmla="*/ 0 w 220"/>
                  <a:gd name="T3" fmla="*/ 384 h 384"/>
                  <a:gd name="T4" fmla="*/ 220 w 220"/>
                  <a:gd name="T5" fmla="*/ 192 h 384"/>
                  <a:gd name="T6" fmla="*/ 0 w 220"/>
                  <a:gd name="T7" fmla="*/ 0 h 384"/>
                  <a:gd name="T8" fmla="*/ 0 w 220"/>
                  <a:gd name="T9" fmla="*/ 0 h 384"/>
                  <a:gd name="T10" fmla="*/ 0 w 220"/>
                  <a:gd name="T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20" y="19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13093955-9096-C7CB-B05E-842B5AF78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419" y="2101527"/>
                <a:ext cx="589437" cy="766099"/>
              </a:xfrm>
              <a:custGeom>
                <a:avLst/>
                <a:gdLst>
                  <a:gd name="T0" fmla="*/ 440 w 440"/>
                  <a:gd name="T1" fmla="*/ 573 h 573"/>
                  <a:gd name="T2" fmla="*/ 0 w 440"/>
                  <a:gd name="T3" fmla="*/ 189 h 573"/>
                  <a:gd name="T4" fmla="*/ 220 w 440"/>
                  <a:gd name="T5" fmla="*/ 0 h 573"/>
                  <a:gd name="T6" fmla="*/ 440 w 440"/>
                  <a:gd name="T7" fmla="*/ 189 h 573"/>
                  <a:gd name="T8" fmla="*/ 440 w 440"/>
                  <a:gd name="T9" fmla="*/ 573 h 573"/>
                  <a:gd name="T10" fmla="*/ 440 w 440"/>
                  <a:gd name="T11" fmla="*/ 573 h 573"/>
                  <a:gd name="T12" fmla="*/ 440 w 440"/>
                  <a:gd name="T13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573">
                    <a:moveTo>
                      <a:pt x="440" y="573"/>
                    </a:moveTo>
                    <a:lnTo>
                      <a:pt x="0" y="189"/>
                    </a:lnTo>
                    <a:lnTo>
                      <a:pt x="220" y="0"/>
                    </a:lnTo>
                    <a:lnTo>
                      <a:pt x="440" y="189"/>
                    </a:lnTo>
                    <a:lnTo>
                      <a:pt x="440" y="573"/>
                    </a:lnTo>
                    <a:lnTo>
                      <a:pt x="440" y="573"/>
                    </a:lnTo>
                    <a:lnTo>
                      <a:pt x="440" y="5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9" name="Slide Zoom 88">
                  <a:extLst>
                    <a:ext uri="{FF2B5EF4-FFF2-40B4-BE49-F238E27FC236}">
                      <a16:creationId xmlns:a16="http://schemas.microsoft.com/office/drawing/2014/main" id="{9AF8E4FD-6484-11CC-2B1A-B2031E6BF4E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258807"/>
                    </p:ext>
                  </p:extLst>
                </p:nvPr>
              </p:nvGraphicFramePr>
              <p:xfrm>
                <a:off x="6703804" y="3384286"/>
                <a:ext cx="361803" cy="361803"/>
              </p:xfrm>
              <a:graphic>
                <a:graphicData uri="http://schemas.microsoft.com/office/powerpoint/2016/slidezoom">
                  <pslz:sldZm>
                    <pslz:sldZmObj sldId="2089" cId="3811944604">
                      <pslz:zmPr id="{E6799FB6-CEC9-4F79-A5AD-6C2B3A123C55}" returnToParent="0" imageType="cover" transitionDur="1000">
                        <p166:blipFill xmlns:p166="http://schemas.microsoft.com/office/powerpoint/2016/6/main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61803" cy="36180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9" name="Slide Zoom 8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9AF8E4FD-6484-11CC-2B1A-B2031E6BF4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804" y="3384286"/>
                  <a:ext cx="361803" cy="3618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B4F77A-EA38-3791-4174-C8D568707510}"/>
              </a:ext>
            </a:extLst>
          </p:cNvPr>
          <p:cNvGrpSpPr/>
          <p:nvPr/>
        </p:nvGrpSpPr>
        <p:grpSpPr>
          <a:xfrm>
            <a:off x="799306" y="4684657"/>
            <a:ext cx="4459182" cy="723600"/>
            <a:chOff x="799306" y="4684657"/>
            <a:chExt cx="4459182" cy="723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20277DD-4F21-B7FC-C010-07E9E2F7D137}"/>
                </a:ext>
              </a:extLst>
            </p:cNvPr>
            <p:cNvGrpSpPr/>
            <p:nvPr/>
          </p:nvGrpSpPr>
          <p:grpSpPr>
            <a:xfrm>
              <a:off x="799306" y="4684776"/>
              <a:ext cx="4138614" cy="723481"/>
              <a:chOff x="1055686" y="3917124"/>
              <a:chExt cx="4679950" cy="818113"/>
            </a:xfrm>
          </p:grpSpPr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96070B84-ABF3-A6D1-818D-13CA42E8A161}"/>
                  </a:ext>
                </a:extLst>
              </p:cNvPr>
              <p:cNvSpPr/>
              <p:nvPr/>
            </p:nvSpPr>
            <p:spPr>
              <a:xfrm flipH="1">
                <a:off x="1055686" y="3917124"/>
                <a:ext cx="4679950" cy="818113"/>
              </a:xfrm>
              <a:custGeom>
                <a:avLst/>
                <a:gdLst>
                  <a:gd name="connsiteX0" fmla="*/ 4679950 w 4679950"/>
                  <a:gd name="connsiteY0" fmla="*/ 0 h 818113"/>
                  <a:gd name="connsiteX1" fmla="*/ 0 w 4679950"/>
                  <a:gd name="connsiteY1" fmla="*/ 1690 h 818113"/>
                  <a:gd name="connsiteX2" fmla="*/ 0 w 4679950"/>
                  <a:gd name="connsiteY2" fmla="*/ 816423 h 818113"/>
                  <a:gd name="connsiteX3" fmla="*/ 4679950 w 4679950"/>
                  <a:gd name="connsiteY3" fmla="*/ 818113 h 818113"/>
                  <a:gd name="connsiteX4" fmla="*/ 4679950 w 4679950"/>
                  <a:gd name="connsiteY4" fmla="*/ 0 h 81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9950" h="818113">
                    <a:moveTo>
                      <a:pt x="4679950" y="0"/>
                    </a:moveTo>
                    <a:lnTo>
                      <a:pt x="0" y="1690"/>
                    </a:lnTo>
                    <a:lnTo>
                      <a:pt x="0" y="816423"/>
                    </a:lnTo>
                    <a:lnTo>
                      <a:pt x="4679950" y="818113"/>
                    </a:lnTo>
                    <a:lnTo>
                      <a:pt x="4679950" y="0"/>
                    </a:lnTo>
                    <a:close/>
                  </a:path>
                </a:pathLst>
              </a:custGeom>
              <a:gradFill>
                <a:gsLst>
                  <a:gs pos="5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20800BC-E436-B6E5-EDD1-3E3AFEAF7339}"/>
                  </a:ext>
                </a:extLst>
              </p:cNvPr>
              <p:cNvSpPr/>
              <p:nvPr/>
            </p:nvSpPr>
            <p:spPr>
              <a:xfrm flipH="1">
                <a:off x="1055687" y="3917124"/>
                <a:ext cx="55563" cy="8181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35E1CB-32F4-0BAA-3689-9681D267D395}"/>
                </a:ext>
              </a:extLst>
            </p:cNvPr>
            <p:cNvSpPr txBox="1"/>
            <p:nvPr/>
          </p:nvSpPr>
          <p:spPr>
            <a:xfrm>
              <a:off x="2814558" y="4797630"/>
              <a:ext cx="1436978" cy="303536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Output pattern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5EF379-D28E-AB3C-4056-E4FC59C499A8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 flipV="1">
              <a:off x="4426452" y="4576221"/>
              <a:ext cx="723600" cy="940472"/>
              <a:chOff x="1948419" y="2101527"/>
              <a:chExt cx="589437" cy="766099"/>
            </a:xfrm>
          </p:grpSpPr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992AB75E-F737-8698-1B18-14A907BE2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419" y="2354219"/>
                <a:ext cx="294719" cy="513406"/>
              </a:xfrm>
              <a:custGeom>
                <a:avLst/>
                <a:gdLst>
                  <a:gd name="T0" fmla="*/ 0 w 220"/>
                  <a:gd name="T1" fmla="*/ 0 h 384"/>
                  <a:gd name="T2" fmla="*/ 0 w 220"/>
                  <a:gd name="T3" fmla="*/ 384 h 384"/>
                  <a:gd name="T4" fmla="*/ 220 w 220"/>
                  <a:gd name="T5" fmla="*/ 192 h 384"/>
                  <a:gd name="T6" fmla="*/ 0 w 220"/>
                  <a:gd name="T7" fmla="*/ 0 h 384"/>
                  <a:gd name="T8" fmla="*/ 0 w 220"/>
                  <a:gd name="T9" fmla="*/ 0 h 384"/>
                  <a:gd name="T10" fmla="*/ 0 w 220"/>
                  <a:gd name="T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20" y="19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5">
                <a:extLst>
                  <a:ext uri="{FF2B5EF4-FFF2-40B4-BE49-F238E27FC236}">
                    <a16:creationId xmlns:a16="http://schemas.microsoft.com/office/drawing/2014/main" id="{25F6A2BB-7D02-34A3-0095-ABD001485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419" y="2101527"/>
                <a:ext cx="589437" cy="766099"/>
              </a:xfrm>
              <a:custGeom>
                <a:avLst/>
                <a:gdLst>
                  <a:gd name="T0" fmla="*/ 440 w 440"/>
                  <a:gd name="T1" fmla="*/ 573 h 573"/>
                  <a:gd name="T2" fmla="*/ 0 w 440"/>
                  <a:gd name="T3" fmla="*/ 189 h 573"/>
                  <a:gd name="T4" fmla="*/ 220 w 440"/>
                  <a:gd name="T5" fmla="*/ 0 h 573"/>
                  <a:gd name="T6" fmla="*/ 440 w 440"/>
                  <a:gd name="T7" fmla="*/ 189 h 573"/>
                  <a:gd name="T8" fmla="*/ 440 w 440"/>
                  <a:gd name="T9" fmla="*/ 573 h 573"/>
                  <a:gd name="T10" fmla="*/ 440 w 440"/>
                  <a:gd name="T11" fmla="*/ 573 h 573"/>
                  <a:gd name="T12" fmla="*/ 440 w 440"/>
                  <a:gd name="T13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573">
                    <a:moveTo>
                      <a:pt x="440" y="573"/>
                    </a:moveTo>
                    <a:lnTo>
                      <a:pt x="0" y="189"/>
                    </a:lnTo>
                    <a:lnTo>
                      <a:pt x="220" y="0"/>
                    </a:lnTo>
                    <a:lnTo>
                      <a:pt x="440" y="189"/>
                    </a:lnTo>
                    <a:lnTo>
                      <a:pt x="440" y="573"/>
                    </a:lnTo>
                    <a:lnTo>
                      <a:pt x="440" y="573"/>
                    </a:lnTo>
                    <a:lnTo>
                      <a:pt x="440" y="5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20" name="Slide Zoom 119">
                  <a:extLst>
                    <a:ext uri="{FF2B5EF4-FFF2-40B4-BE49-F238E27FC236}">
                      <a16:creationId xmlns:a16="http://schemas.microsoft.com/office/drawing/2014/main" id="{DC7D2CA7-73C6-2AB1-77BC-3C0D2A3BBD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6913095"/>
                    </p:ext>
                  </p:extLst>
                </p:nvPr>
              </p:nvGraphicFramePr>
              <p:xfrm>
                <a:off x="4571873" y="4865597"/>
                <a:ext cx="324607" cy="324607"/>
              </p:xfrm>
              <a:graphic>
                <a:graphicData uri="http://schemas.microsoft.com/office/powerpoint/2016/slidezoom">
                  <pslz:sldZm>
                    <pslz:sldZmObj sldId="2090" cId="2319652616">
                      <pslz:zmPr id="{63FBA983-784B-42B2-A9EF-E6BACFDD59D6}" returnToParent="0" imageType="cover" transitionDur="1000">
                        <p166:blipFill xmlns:p166="http://schemas.microsoft.com/office/powerpoint/2016/6/main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24607" cy="324607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20" name="Slide Zoom 119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DC7D2CA7-73C6-2AB1-77BC-3C0D2A3BBD9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873" y="4865597"/>
                  <a:ext cx="324607" cy="32460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BFF7601-70C6-B351-F43B-6A2D612784B1}"/>
              </a:ext>
            </a:extLst>
          </p:cNvPr>
          <p:cNvGrpSpPr/>
          <p:nvPr/>
        </p:nvGrpSpPr>
        <p:grpSpPr>
          <a:xfrm>
            <a:off x="0" y="114414"/>
            <a:ext cx="3837786" cy="738158"/>
            <a:chOff x="7259051" y="2848211"/>
            <a:chExt cx="3837786" cy="738158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D1E873E-4CFB-E829-0683-8D44B63EE7B8}"/>
                </a:ext>
              </a:extLst>
            </p:cNvPr>
            <p:cNvSpPr/>
            <p:nvPr/>
          </p:nvSpPr>
          <p:spPr>
            <a:xfrm>
              <a:off x="7752781" y="2878968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Training data</a:t>
              </a:r>
              <a:endParaRPr lang="en-US" sz="1900" kern="1200"/>
            </a:p>
          </p:txBody>
        </p:sp>
        <p:sp>
          <p:nvSpPr>
            <p:cNvPr id="127" name="Oval 126" descr="Badge 3 with solid fill">
              <a:extLst>
                <a:ext uri="{FF2B5EF4-FFF2-40B4-BE49-F238E27FC236}">
                  <a16:creationId xmlns:a16="http://schemas.microsoft.com/office/drawing/2014/main" id="{83B417EB-CB1F-3CE7-CE64-7A386AD64EC3}"/>
                </a:ext>
              </a:extLst>
            </p:cNvPr>
            <p:cNvSpPr/>
            <p:nvPr/>
          </p:nvSpPr>
          <p:spPr>
            <a:xfrm>
              <a:off x="7350957" y="284821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D005E06-2ED6-7E70-DE9D-C85A6D5F44D9}"/>
                </a:ext>
              </a:extLst>
            </p:cNvPr>
            <p:cNvSpPr txBox="1"/>
            <p:nvPr/>
          </p:nvSpPr>
          <p:spPr>
            <a:xfrm>
              <a:off x="7259051" y="2975107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35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4D6C82-CDD5-9F7D-1E13-DB73F4B70FA1}"/>
              </a:ext>
            </a:extLst>
          </p:cNvPr>
          <p:cNvGrpSpPr/>
          <p:nvPr/>
        </p:nvGrpSpPr>
        <p:grpSpPr>
          <a:xfrm>
            <a:off x="0" y="114414"/>
            <a:ext cx="3837786" cy="738158"/>
            <a:chOff x="7259051" y="2848211"/>
            <a:chExt cx="3837786" cy="73815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3FAC452-D3F9-4AB7-B1D0-5B3F99846D32}"/>
                </a:ext>
              </a:extLst>
            </p:cNvPr>
            <p:cNvSpPr/>
            <p:nvPr/>
          </p:nvSpPr>
          <p:spPr>
            <a:xfrm>
              <a:off x="7752781" y="2878968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Training data</a:t>
              </a:r>
              <a:endParaRPr lang="en-US" sz="1900" kern="1200" dirty="0"/>
            </a:p>
          </p:txBody>
        </p:sp>
        <p:sp>
          <p:nvSpPr>
            <p:cNvPr id="4" name="Oval 3" descr="Badge 3 with solid fill">
              <a:extLst>
                <a:ext uri="{FF2B5EF4-FFF2-40B4-BE49-F238E27FC236}">
                  <a16:creationId xmlns:a16="http://schemas.microsoft.com/office/drawing/2014/main" id="{7F8A3109-EED7-CDD5-EA63-B457CECB69B6}"/>
                </a:ext>
              </a:extLst>
            </p:cNvPr>
            <p:cNvSpPr/>
            <p:nvPr/>
          </p:nvSpPr>
          <p:spPr>
            <a:xfrm>
              <a:off x="7350957" y="284821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C2CE8E-098B-FAA0-4CF0-292486F6E1E4}"/>
                </a:ext>
              </a:extLst>
            </p:cNvPr>
            <p:cNvSpPr txBox="1"/>
            <p:nvPr/>
          </p:nvSpPr>
          <p:spPr>
            <a:xfrm>
              <a:off x="7259051" y="2975107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A23BC-4187-4889-F67F-C839A023256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C866EA-E25E-12E0-AA27-5984FCC20852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3FF431-DD63-D64D-F72C-A704C3E71EF8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41FD4D-C05C-5A03-AEDF-3803C1442A05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2523D-7B33-EC91-DDC5-62075DCDC817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E4086-D394-74AF-6D17-C69FE667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5" y="1112878"/>
            <a:ext cx="5098352" cy="409628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88AA27F-EC3D-873D-C0F2-632887FAA907}"/>
              </a:ext>
            </a:extLst>
          </p:cNvPr>
          <p:cNvSpPr/>
          <p:nvPr/>
        </p:nvSpPr>
        <p:spPr>
          <a:xfrm>
            <a:off x="5919139" y="3816780"/>
            <a:ext cx="1301375" cy="163667"/>
          </a:xfrm>
          <a:custGeom>
            <a:avLst/>
            <a:gdLst>
              <a:gd name="connsiteX0" fmla="*/ 0 w 1384112"/>
              <a:gd name="connsiteY0" fmla="*/ 0 h 148478"/>
              <a:gd name="connsiteX1" fmla="*/ 1384112 w 1384112"/>
              <a:gd name="connsiteY1" fmla="*/ 0 h 148478"/>
              <a:gd name="connsiteX2" fmla="*/ 1384112 w 1384112"/>
              <a:gd name="connsiteY2" fmla="*/ 148478 h 148478"/>
              <a:gd name="connsiteX3" fmla="*/ 0 w 1384112"/>
              <a:gd name="connsiteY3" fmla="*/ 148478 h 148478"/>
              <a:gd name="connsiteX4" fmla="*/ 0 w 1384112"/>
              <a:gd name="connsiteY4" fmla="*/ 0 h 1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112" h="148478">
                <a:moveTo>
                  <a:pt x="0" y="0"/>
                </a:moveTo>
                <a:lnTo>
                  <a:pt x="1384112" y="0"/>
                </a:lnTo>
                <a:lnTo>
                  <a:pt x="1384112" y="148478"/>
                </a:lnTo>
                <a:lnTo>
                  <a:pt x="0" y="1484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00" kern="1200" dirty="0"/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8E2BF73C-A83A-B466-BEEA-EF65074753F1}"/>
              </a:ext>
            </a:extLst>
          </p:cNvPr>
          <p:cNvSpPr/>
          <p:nvPr/>
        </p:nvSpPr>
        <p:spPr>
          <a:xfrm>
            <a:off x="6974971" y="3731048"/>
            <a:ext cx="245542" cy="287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Arrow: Chevron 89">
            <a:extLst>
              <a:ext uri="{FF2B5EF4-FFF2-40B4-BE49-F238E27FC236}">
                <a16:creationId xmlns:a16="http://schemas.microsoft.com/office/drawing/2014/main" id="{B8F731A6-D688-9740-BF3E-DB1CF8380478}"/>
              </a:ext>
            </a:extLst>
          </p:cNvPr>
          <p:cNvSpPr/>
          <p:nvPr/>
        </p:nvSpPr>
        <p:spPr>
          <a:xfrm>
            <a:off x="8568110" y="2879510"/>
            <a:ext cx="245542" cy="287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3" name="Arrow: Chevron 92">
            <a:extLst>
              <a:ext uri="{FF2B5EF4-FFF2-40B4-BE49-F238E27FC236}">
                <a16:creationId xmlns:a16="http://schemas.microsoft.com/office/drawing/2014/main" id="{CB199496-4056-5D72-EA8A-F5D8EC1D22D6}"/>
              </a:ext>
            </a:extLst>
          </p:cNvPr>
          <p:cNvSpPr/>
          <p:nvPr/>
        </p:nvSpPr>
        <p:spPr>
          <a:xfrm>
            <a:off x="10161247" y="2040788"/>
            <a:ext cx="245542" cy="287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DCF9367-5007-D632-9383-DA8E732F11A4}"/>
              </a:ext>
            </a:extLst>
          </p:cNvPr>
          <p:cNvSpPr/>
          <p:nvPr/>
        </p:nvSpPr>
        <p:spPr>
          <a:xfrm>
            <a:off x="10698552" y="3875697"/>
            <a:ext cx="1301375" cy="163667"/>
          </a:xfrm>
          <a:custGeom>
            <a:avLst/>
            <a:gdLst>
              <a:gd name="connsiteX0" fmla="*/ 0 w 1384112"/>
              <a:gd name="connsiteY0" fmla="*/ 0 h 148478"/>
              <a:gd name="connsiteX1" fmla="*/ 1384112 w 1384112"/>
              <a:gd name="connsiteY1" fmla="*/ 0 h 148478"/>
              <a:gd name="connsiteX2" fmla="*/ 1384112 w 1384112"/>
              <a:gd name="connsiteY2" fmla="*/ 148478 h 148478"/>
              <a:gd name="connsiteX3" fmla="*/ 0 w 1384112"/>
              <a:gd name="connsiteY3" fmla="*/ 148478 h 148478"/>
              <a:gd name="connsiteX4" fmla="*/ 0 w 1384112"/>
              <a:gd name="connsiteY4" fmla="*/ 0 h 1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112" h="148478">
                <a:moveTo>
                  <a:pt x="0" y="0"/>
                </a:moveTo>
                <a:lnTo>
                  <a:pt x="1384112" y="0"/>
                </a:lnTo>
                <a:lnTo>
                  <a:pt x="1384112" y="148478"/>
                </a:lnTo>
                <a:lnTo>
                  <a:pt x="0" y="1484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00" kern="12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73084B-8C7E-9E1C-B683-A8E0662B71E6}"/>
              </a:ext>
            </a:extLst>
          </p:cNvPr>
          <p:cNvGrpSpPr/>
          <p:nvPr/>
        </p:nvGrpSpPr>
        <p:grpSpPr>
          <a:xfrm>
            <a:off x="5521955" y="1520038"/>
            <a:ext cx="1632874" cy="1502584"/>
            <a:chOff x="2501" y="267163"/>
            <a:chExt cx="2068818" cy="206881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A1B7F91-D576-ACEC-CE80-9D2EC3159916}"/>
                </a:ext>
              </a:extLst>
            </p:cNvPr>
            <p:cNvSpPr/>
            <p:nvPr/>
          </p:nvSpPr>
          <p:spPr>
            <a:xfrm>
              <a:off x="2501" y="267163"/>
              <a:ext cx="2068818" cy="2068818"/>
            </a:xfrm>
            <a:prstGeom prst="ellipse">
              <a:avLst/>
            </a:prstGeom>
            <a:gradFill rotWithShape="0">
              <a:gsLst>
                <a:gs pos="50000">
                  <a:schemeClr val="accent1"/>
                </a:gs>
                <a:gs pos="51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735D57BC-265B-2E17-618F-C7F1120ECB41}"/>
                </a:ext>
              </a:extLst>
            </p:cNvPr>
            <p:cNvSpPr txBox="1"/>
            <p:nvPr/>
          </p:nvSpPr>
          <p:spPr>
            <a:xfrm>
              <a:off x="305472" y="570134"/>
              <a:ext cx="1462876" cy="1462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Power system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EA0160-0F18-749A-788F-79383AD009F6}"/>
              </a:ext>
            </a:extLst>
          </p:cNvPr>
          <p:cNvGrpSpPr/>
          <p:nvPr/>
        </p:nvGrpSpPr>
        <p:grpSpPr>
          <a:xfrm>
            <a:off x="5776147" y="3289148"/>
            <a:ext cx="1441478" cy="1815113"/>
            <a:chOff x="5776147" y="3289148"/>
            <a:chExt cx="1441478" cy="181511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C5892EE-1142-929A-77C3-BFF196843206}"/>
                </a:ext>
              </a:extLst>
            </p:cNvPr>
            <p:cNvGrpSpPr/>
            <p:nvPr/>
          </p:nvGrpSpPr>
          <p:grpSpPr>
            <a:xfrm>
              <a:off x="5776147" y="4088648"/>
              <a:ext cx="1441478" cy="1015613"/>
              <a:chOff x="5776147" y="4088648"/>
              <a:chExt cx="1441478" cy="10156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253AFEB-26E4-F440-CCEF-F77D0A85727D}"/>
                  </a:ext>
                </a:extLst>
              </p:cNvPr>
              <p:cNvGrpSpPr/>
              <p:nvPr/>
            </p:nvGrpSpPr>
            <p:grpSpPr>
              <a:xfrm>
                <a:off x="6074569" y="4420757"/>
                <a:ext cx="816429" cy="520577"/>
                <a:chOff x="3433512" y="3909899"/>
                <a:chExt cx="1320778" cy="60271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4CF508-482E-C6D4-04B9-346970474E51}"/>
                    </a:ext>
                  </a:extLst>
                </p:cNvPr>
                <p:cNvSpPr txBox="1"/>
                <p:nvPr/>
              </p:nvSpPr>
              <p:spPr>
                <a:xfrm>
                  <a:off x="3612611" y="3909899"/>
                  <a:ext cx="962592" cy="34492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 defTabSz="914377"/>
                  <a:r>
                    <a:rPr lang="en-US" sz="1600" b="1" dirty="0">
                      <a:solidFill>
                        <a:srgbClr val="11233F"/>
                      </a:solidFill>
                      <a:latin typeface="Aller Light"/>
                    </a:rPr>
                    <a:t>sampling</a:t>
                  </a:r>
                  <a:endParaRPr lang="id-ID" sz="1600" b="1" dirty="0">
                    <a:solidFill>
                      <a:srgbClr val="11233F"/>
                    </a:solidFill>
                    <a:latin typeface="Aller Light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1E840C-8080-50AF-8B69-FDAD338CDEA1}"/>
                    </a:ext>
                  </a:extLst>
                </p:cNvPr>
                <p:cNvSpPr txBox="1"/>
                <p:nvPr/>
              </p:nvSpPr>
              <p:spPr>
                <a:xfrm>
                  <a:off x="3433512" y="4234256"/>
                  <a:ext cx="1320778" cy="278355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 anchor="t">
                  <a:spAutoFit/>
                </a:bodyPr>
                <a:lstStyle/>
                <a:p>
                  <a:pPr algn="ctr" defTabSz="914377"/>
                  <a:r>
                    <a:rPr lang="en-US" sz="1200" dirty="0">
                      <a:solidFill>
                        <a:srgbClr val="FFFFFF">
                          <a:lumMod val="50000"/>
                        </a:srgbClr>
                      </a:solidFill>
                      <a:latin typeface="Calibri"/>
                    </a:rPr>
                    <a:t>At 20 </a:t>
                  </a:r>
                  <a:r>
                    <a:rPr lang="en-US" sz="1200" dirty="0" err="1">
                      <a:solidFill>
                        <a:srgbClr val="FFFFFF">
                          <a:lumMod val="50000"/>
                        </a:srgbClr>
                      </a:solidFill>
                      <a:latin typeface="Calibri"/>
                    </a:rPr>
                    <a:t>KHz</a:t>
                  </a:r>
                  <a:endParaRPr lang="en-US" sz="1200" dirty="0">
                    <a:solidFill>
                      <a:srgbClr val="FFFFFF">
                        <a:lumMod val="50000"/>
                      </a:srgbClr>
                    </a:solidFill>
                    <a:latin typeface="Calibri"/>
                  </a:endParaRPr>
                </a:p>
              </p:txBody>
            </p:sp>
          </p:grpSp>
          <p:sp>
            <p:nvSpPr>
              <p:cNvPr id="85" name="L-Shape 84">
                <a:extLst>
                  <a:ext uri="{FF2B5EF4-FFF2-40B4-BE49-F238E27FC236}">
                    <a16:creationId xmlns:a16="http://schemas.microsoft.com/office/drawing/2014/main" id="{44CFE4E6-A503-FC8E-6D11-A62596FFA799}"/>
                  </a:ext>
                </a:extLst>
              </p:cNvPr>
              <p:cNvSpPr/>
              <p:nvPr/>
            </p:nvSpPr>
            <p:spPr>
              <a:xfrm rot="5400000">
                <a:off x="5989079" y="3875716"/>
                <a:ext cx="1015613" cy="1441478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9EE601B1-04EF-37FB-E310-20BB2CA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937" y="3289148"/>
              <a:ext cx="645445" cy="645445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6E7E0D0-D507-2CEE-0DE9-42750EB4DA12}"/>
              </a:ext>
            </a:extLst>
          </p:cNvPr>
          <p:cNvGrpSpPr/>
          <p:nvPr/>
        </p:nvGrpSpPr>
        <p:grpSpPr>
          <a:xfrm>
            <a:off x="7369284" y="2561521"/>
            <a:ext cx="1444367" cy="1785666"/>
            <a:chOff x="7369284" y="2561521"/>
            <a:chExt cx="1444367" cy="178566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0A08F7-06CA-7ABE-0A3F-738856571EB5}"/>
                </a:ext>
              </a:extLst>
            </p:cNvPr>
            <p:cNvGrpSpPr/>
            <p:nvPr/>
          </p:nvGrpSpPr>
          <p:grpSpPr>
            <a:xfrm>
              <a:off x="7369284" y="3237102"/>
              <a:ext cx="1444367" cy="1110085"/>
              <a:chOff x="7369284" y="3237102"/>
              <a:chExt cx="1444367" cy="111008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D0F91CC-9347-026A-465D-D2104DB965F9}"/>
                  </a:ext>
                </a:extLst>
              </p:cNvPr>
              <p:cNvGrpSpPr/>
              <p:nvPr/>
            </p:nvGrpSpPr>
            <p:grpSpPr>
              <a:xfrm>
                <a:off x="7702931" y="3656239"/>
                <a:ext cx="816429" cy="690948"/>
                <a:chOff x="3014060" y="-458240"/>
                <a:chExt cx="1320778" cy="799963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4CA841-A2F9-E11F-2AF0-C2D5B997F11A}"/>
                    </a:ext>
                  </a:extLst>
                </p:cNvPr>
                <p:cNvSpPr txBox="1"/>
                <p:nvPr/>
              </p:nvSpPr>
              <p:spPr>
                <a:xfrm>
                  <a:off x="3426322" y="-458240"/>
                  <a:ext cx="496256" cy="34492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 defTabSz="914377"/>
                  <a:r>
                    <a:rPr lang="en-US" sz="1600" b="1" dirty="0">
                      <a:solidFill>
                        <a:srgbClr val="11233F"/>
                      </a:solidFill>
                      <a:latin typeface="Aller Light"/>
                    </a:rPr>
                    <a:t>DFT</a:t>
                  </a:r>
                  <a:endParaRPr lang="id-ID" sz="1600" b="1" dirty="0">
                    <a:solidFill>
                      <a:srgbClr val="11233F"/>
                    </a:solidFill>
                    <a:latin typeface="Aller Light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1D0FAC-B1BA-268E-AEA1-B5587C724888}"/>
                    </a:ext>
                  </a:extLst>
                </p:cNvPr>
                <p:cNvSpPr txBox="1"/>
                <p:nvPr/>
              </p:nvSpPr>
              <p:spPr>
                <a:xfrm>
                  <a:off x="3014060" y="-136355"/>
                  <a:ext cx="1320778" cy="478078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 anchor="t">
                  <a:spAutoFit/>
                </a:bodyPr>
                <a:lstStyle/>
                <a:p>
                  <a:pPr algn="ctr" defTabSz="914377"/>
                  <a:r>
                    <a:rPr lang="en-US" sz="1200" dirty="0">
                      <a:solidFill>
                        <a:srgbClr val="FFFFFF">
                          <a:lumMod val="50000"/>
                        </a:srgbClr>
                      </a:solidFill>
                      <a:latin typeface="Calibri"/>
                    </a:rPr>
                    <a:t>Discrete Fourier transform</a:t>
                  </a:r>
                </a:p>
              </p:txBody>
            </p:sp>
          </p:grpSp>
          <p:sp>
            <p:nvSpPr>
              <p:cNvPr id="88" name="L-Shape 87">
                <a:extLst>
                  <a:ext uri="{FF2B5EF4-FFF2-40B4-BE49-F238E27FC236}">
                    <a16:creationId xmlns:a16="http://schemas.microsoft.com/office/drawing/2014/main" id="{CDCF5222-FB0F-F8E7-C3AE-C1DE7CB2A06C}"/>
                  </a:ext>
                </a:extLst>
              </p:cNvPr>
              <p:cNvSpPr/>
              <p:nvPr/>
            </p:nvSpPr>
            <p:spPr>
              <a:xfrm rot="5400000">
                <a:off x="7582216" y="3024170"/>
                <a:ext cx="1015613" cy="1441478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7714630-6CF5-AD74-00A5-F7C3840999FA}"/>
                  </a:ext>
                </a:extLst>
              </p:cNvPr>
              <p:cNvSpPr/>
              <p:nvPr/>
            </p:nvSpPr>
            <p:spPr>
              <a:xfrm>
                <a:off x="7512276" y="3782184"/>
                <a:ext cx="1301375" cy="218204"/>
              </a:xfrm>
              <a:custGeom>
                <a:avLst/>
                <a:gdLst>
                  <a:gd name="connsiteX0" fmla="*/ 0 w 1384112"/>
                  <a:gd name="connsiteY0" fmla="*/ 0 h 197954"/>
                  <a:gd name="connsiteX1" fmla="*/ 1384112 w 1384112"/>
                  <a:gd name="connsiteY1" fmla="*/ 0 h 197954"/>
                  <a:gd name="connsiteX2" fmla="*/ 1384112 w 1384112"/>
                  <a:gd name="connsiteY2" fmla="*/ 197954 h 197954"/>
                  <a:gd name="connsiteX3" fmla="*/ 0 w 1384112"/>
                  <a:gd name="connsiteY3" fmla="*/ 197954 h 197954"/>
                  <a:gd name="connsiteX4" fmla="*/ 0 w 1384112"/>
                  <a:gd name="connsiteY4" fmla="*/ 0 h 19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112" h="197954">
                    <a:moveTo>
                      <a:pt x="0" y="0"/>
                    </a:moveTo>
                    <a:lnTo>
                      <a:pt x="1384112" y="0"/>
                    </a:lnTo>
                    <a:lnTo>
                      <a:pt x="1384112" y="197954"/>
                    </a:lnTo>
                    <a:lnTo>
                      <a:pt x="0" y="19795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900" kern="1200" dirty="0"/>
              </a:p>
            </p:txBody>
          </p:sp>
        </p:grp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253030B7-72A6-AF05-171F-5B2AA5231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537" y="2561521"/>
              <a:ext cx="515228" cy="515228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C5B122-9A40-AB07-ADEA-C44EEF8CECA8}"/>
              </a:ext>
            </a:extLst>
          </p:cNvPr>
          <p:cNvGrpSpPr/>
          <p:nvPr/>
        </p:nvGrpSpPr>
        <p:grpSpPr>
          <a:xfrm>
            <a:off x="10555559" y="953075"/>
            <a:ext cx="1446697" cy="1639358"/>
            <a:chOff x="10555559" y="953075"/>
            <a:chExt cx="1446697" cy="163935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A90063E-1538-F75A-4EAC-A163DAA26EF5}"/>
                </a:ext>
              </a:extLst>
            </p:cNvPr>
            <p:cNvGrpSpPr/>
            <p:nvPr/>
          </p:nvGrpSpPr>
          <p:grpSpPr>
            <a:xfrm>
              <a:off x="10555559" y="1242173"/>
              <a:ext cx="1446697" cy="1350260"/>
              <a:chOff x="10555559" y="1242173"/>
              <a:chExt cx="1446697" cy="13502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9BBE490-3FEB-A362-8E87-DE8FCB766154}"/>
                  </a:ext>
                </a:extLst>
              </p:cNvPr>
              <p:cNvGrpSpPr/>
              <p:nvPr/>
            </p:nvGrpSpPr>
            <p:grpSpPr>
              <a:xfrm>
                <a:off x="10943442" y="1242173"/>
                <a:ext cx="1058814" cy="1350260"/>
                <a:chOff x="7438933" y="-3135645"/>
                <a:chExt cx="1712897" cy="156329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B34980-A467-5769-4645-22603F6CC9FA}"/>
                    </a:ext>
                  </a:extLst>
                </p:cNvPr>
                <p:cNvSpPr txBox="1"/>
                <p:nvPr/>
              </p:nvSpPr>
              <p:spPr>
                <a:xfrm>
                  <a:off x="7885730" y="-3135645"/>
                  <a:ext cx="427185" cy="344929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 anchor="b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id-ID" sz="1600" b="1" dirty="0">
                      <a:solidFill>
                        <a:srgbClr val="11233F"/>
                      </a:solidFill>
                      <a:latin typeface="Aller Light"/>
                    </a:rPr>
                    <a:t>V</a:t>
                  </a:r>
                  <a:r>
                    <a:rPr lang="en-US" sz="1600" b="1" dirty="0">
                      <a:solidFill>
                        <a:srgbClr val="11233F"/>
                      </a:solidFill>
                      <a:latin typeface="Aller Light"/>
                    </a:rPr>
                    <a:t>, I</a:t>
                  </a:r>
                  <a:endParaRPr lang="id-ID" sz="1600" b="1" dirty="0">
                    <a:solidFill>
                      <a:srgbClr val="11233F"/>
                    </a:solidFill>
                    <a:latin typeface="Aller Light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AF37DF-9BF2-7053-01AC-68429A28C8FB}"/>
                    </a:ext>
                  </a:extLst>
                </p:cNvPr>
                <p:cNvSpPr txBox="1"/>
                <p:nvPr/>
              </p:nvSpPr>
              <p:spPr>
                <a:xfrm>
                  <a:off x="7438933" y="-2526354"/>
                  <a:ext cx="1712897" cy="954005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 anchor="t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200" dirty="0">
                      <a:solidFill>
                        <a:srgbClr val="FFFFFF">
                          <a:lumMod val="50000"/>
                        </a:srgbClr>
                      </a:solidFill>
                      <a:latin typeface="Calibri"/>
                    </a:rPr>
                    <a:t>Extract 3 phase currents and voltages</a:t>
                  </a:r>
                </a:p>
              </p:txBody>
            </p:sp>
          </p:grpSp>
          <p:sp>
            <p:nvSpPr>
              <p:cNvPr id="94" name="L-Shape 93">
                <a:extLst>
                  <a:ext uri="{FF2B5EF4-FFF2-40B4-BE49-F238E27FC236}">
                    <a16:creationId xmlns:a16="http://schemas.microsoft.com/office/drawing/2014/main" id="{09BBBDD9-16A7-AE08-0814-B680AD3FCF7C}"/>
                  </a:ext>
                </a:extLst>
              </p:cNvPr>
              <p:cNvSpPr/>
              <p:nvPr/>
            </p:nvSpPr>
            <p:spPr>
              <a:xfrm rot="5400000">
                <a:off x="10768491" y="1335736"/>
                <a:ext cx="1015613" cy="1441478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pic>
          <p:nvPicPr>
            <p:cNvPr id="111" name="Picture 110" descr="Shape, arrow&#10;&#10;Description automatically generated">
              <a:extLst>
                <a:ext uri="{FF2B5EF4-FFF2-40B4-BE49-F238E27FC236}">
                  <a16:creationId xmlns:a16="http://schemas.microsoft.com/office/drawing/2014/main" id="{759B7209-7C04-3B21-55B0-A8E4AD1E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263" y="953075"/>
              <a:ext cx="583363" cy="583363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74C063-30AF-02EE-1C76-21F09D0C12DC}"/>
              </a:ext>
            </a:extLst>
          </p:cNvPr>
          <p:cNvGrpSpPr/>
          <p:nvPr/>
        </p:nvGrpSpPr>
        <p:grpSpPr>
          <a:xfrm>
            <a:off x="8962422" y="1740085"/>
            <a:ext cx="1484936" cy="2271941"/>
            <a:chOff x="8962422" y="1740085"/>
            <a:chExt cx="1484936" cy="227194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AE3928D-21AD-46D2-E5FD-7C37EAB388C3}"/>
                </a:ext>
              </a:extLst>
            </p:cNvPr>
            <p:cNvGrpSpPr/>
            <p:nvPr/>
          </p:nvGrpSpPr>
          <p:grpSpPr>
            <a:xfrm>
              <a:off x="8962422" y="2388716"/>
              <a:ext cx="1484936" cy="1623310"/>
              <a:chOff x="8962422" y="2388716"/>
              <a:chExt cx="1484936" cy="162331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D506F8-75C7-F7E9-F065-897EE5C5E003}"/>
                  </a:ext>
                </a:extLst>
              </p:cNvPr>
              <p:cNvGrpSpPr/>
              <p:nvPr/>
            </p:nvGrpSpPr>
            <p:grpSpPr>
              <a:xfrm>
                <a:off x="9287889" y="2564467"/>
                <a:ext cx="1159469" cy="1243327"/>
                <a:chOff x="5177035" y="-1676396"/>
                <a:chExt cx="1875731" cy="143949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6BC2A3-A4B2-3FFC-087B-1C7CCE512B04}"/>
                    </a:ext>
                  </a:extLst>
                </p:cNvPr>
                <p:cNvSpPr txBox="1"/>
                <p:nvPr/>
              </p:nvSpPr>
              <p:spPr>
                <a:xfrm>
                  <a:off x="5408768" y="-1676396"/>
                  <a:ext cx="1051434" cy="485487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 anchor="b">
                  <a:spAutoFit/>
                </a:bodyPr>
                <a:lstStyle/>
                <a:p>
                  <a:pPr algn="ctr" defTabSz="914377"/>
                  <a:r>
                    <a:rPr lang="en-US" sz="1600" b="1" dirty="0">
                      <a:solidFill>
                        <a:srgbClr val="11233F"/>
                      </a:solidFill>
                      <a:latin typeface="Aller Light"/>
                    </a:rPr>
                    <a:t>cases</a:t>
                  </a:r>
                  <a:endParaRPr lang="id-ID" sz="1600" b="1" dirty="0">
                    <a:solidFill>
                      <a:srgbClr val="11233F"/>
                    </a:solidFill>
                    <a:latin typeface="Aller Light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0C9DD1D-EF30-1A2C-654E-DCFE7DEA6B45}"/>
                    </a:ext>
                  </a:extLst>
                </p:cNvPr>
                <p:cNvSpPr txBox="1"/>
                <p:nvPr/>
              </p:nvSpPr>
              <p:spPr>
                <a:xfrm>
                  <a:off x="5177035" y="-1190909"/>
                  <a:ext cx="1875731" cy="954004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 anchor="t">
                  <a:spAutoFit/>
                </a:bodyPr>
                <a:lstStyle/>
                <a:p>
                  <a:pPr algn="ctr" defTabSz="914377"/>
                  <a:r>
                    <a:rPr lang="en-US" sz="1200" dirty="0">
                      <a:solidFill>
                        <a:srgbClr val="FFFFFF">
                          <a:lumMod val="50000"/>
                        </a:srgbClr>
                      </a:solidFill>
                      <a:latin typeface="Calibri"/>
                    </a:rPr>
                    <a:t>Large different cases to generate input data</a:t>
                  </a:r>
                </a:p>
              </p:txBody>
            </p:sp>
          </p:grpSp>
          <p:sp>
            <p:nvSpPr>
              <p:cNvPr id="91" name="L-Shape 90">
                <a:extLst>
                  <a:ext uri="{FF2B5EF4-FFF2-40B4-BE49-F238E27FC236}">
                    <a16:creationId xmlns:a16="http://schemas.microsoft.com/office/drawing/2014/main" id="{27DB438E-1416-E090-47F7-EAB0C0C3E58B}"/>
                  </a:ext>
                </a:extLst>
              </p:cNvPr>
              <p:cNvSpPr/>
              <p:nvPr/>
            </p:nvSpPr>
            <p:spPr>
              <a:xfrm rot="5400000">
                <a:off x="9175354" y="2175784"/>
                <a:ext cx="1015613" cy="1441478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897C2A5-9CDC-6071-7483-B65CF5D6FC9B}"/>
                  </a:ext>
                </a:extLst>
              </p:cNvPr>
              <p:cNvSpPr/>
              <p:nvPr/>
            </p:nvSpPr>
            <p:spPr>
              <a:xfrm>
                <a:off x="9105414" y="3848359"/>
                <a:ext cx="1301375" cy="163667"/>
              </a:xfrm>
              <a:custGeom>
                <a:avLst/>
                <a:gdLst>
                  <a:gd name="connsiteX0" fmla="*/ 0 w 1384112"/>
                  <a:gd name="connsiteY0" fmla="*/ 0 h 148478"/>
                  <a:gd name="connsiteX1" fmla="*/ 1384112 w 1384112"/>
                  <a:gd name="connsiteY1" fmla="*/ 0 h 148478"/>
                  <a:gd name="connsiteX2" fmla="*/ 1384112 w 1384112"/>
                  <a:gd name="connsiteY2" fmla="*/ 148478 h 148478"/>
                  <a:gd name="connsiteX3" fmla="*/ 0 w 1384112"/>
                  <a:gd name="connsiteY3" fmla="*/ 148478 h 148478"/>
                  <a:gd name="connsiteX4" fmla="*/ 0 w 1384112"/>
                  <a:gd name="connsiteY4" fmla="*/ 0 h 14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112" h="148478">
                    <a:moveTo>
                      <a:pt x="0" y="0"/>
                    </a:moveTo>
                    <a:lnTo>
                      <a:pt x="1384112" y="0"/>
                    </a:lnTo>
                    <a:lnTo>
                      <a:pt x="1384112" y="148478"/>
                    </a:lnTo>
                    <a:lnTo>
                      <a:pt x="0" y="14847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860" tIns="22860" rIns="22860" bIns="22860" numCol="1" spcCol="1270" anchor="t" anchorCtr="0">
                <a:noAutofit/>
              </a:bodyPr>
              <a:lstStyle/>
              <a:p>
                <a:pPr marL="0" lvl="0" indent="0" algn="l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" kern="1200" dirty="0"/>
              </a:p>
            </p:txBody>
          </p:sp>
        </p:grpSp>
        <p:pic>
          <p:nvPicPr>
            <p:cNvPr id="113" name="Picture 112" descr="Icon&#10;&#10;Description automatically generated">
              <a:extLst>
                <a:ext uri="{FF2B5EF4-FFF2-40B4-BE49-F238E27FC236}">
                  <a16:creationId xmlns:a16="http://schemas.microsoft.com/office/drawing/2014/main" id="{AF9443F7-4B0C-3FB7-827F-F7D629A4E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4772" y="1740085"/>
              <a:ext cx="608065" cy="608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94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4721D5-DD69-0DDA-5B24-FB5F2CD08620}"/>
              </a:ext>
            </a:extLst>
          </p:cNvPr>
          <p:cNvGrpSpPr/>
          <p:nvPr/>
        </p:nvGrpSpPr>
        <p:grpSpPr>
          <a:xfrm>
            <a:off x="0" y="114414"/>
            <a:ext cx="3837786" cy="738158"/>
            <a:chOff x="7259051" y="2848211"/>
            <a:chExt cx="3837786" cy="73815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8E0DB48-BCE9-70FD-4D43-8314DD858011}"/>
                </a:ext>
              </a:extLst>
            </p:cNvPr>
            <p:cNvSpPr/>
            <p:nvPr/>
          </p:nvSpPr>
          <p:spPr>
            <a:xfrm>
              <a:off x="7752781" y="2878968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Training data</a:t>
              </a:r>
              <a:endParaRPr lang="en-US" sz="1900" kern="1200" dirty="0"/>
            </a:p>
          </p:txBody>
        </p:sp>
        <p:sp>
          <p:nvSpPr>
            <p:cNvPr id="4" name="Oval 3" descr="Badge 3 with solid fill">
              <a:extLst>
                <a:ext uri="{FF2B5EF4-FFF2-40B4-BE49-F238E27FC236}">
                  <a16:creationId xmlns:a16="http://schemas.microsoft.com/office/drawing/2014/main" id="{1ED25CBC-8A24-99A3-E681-2424990593AE}"/>
                </a:ext>
              </a:extLst>
            </p:cNvPr>
            <p:cNvSpPr/>
            <p:nvPr/>
          </p:nvSpPr>
          <p:spPr>
            <a:xfrm>
              <a:off x="7350957" y="284821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0FB46-02ED-A689-BAE1-1AC330F15138}"/>
                </a:ext>
              </a:extLst>
            </p:cNvPr>
            <p:cNvSpPr txBox="1"/>
            <p:nvPr/>
          </p:nvSpPr>
          <p:spPr>
            <a:xfrm>
              <a:off x="7259051" y="2975107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FD1C5FC-BB1D-4469-D836-FCA0BC43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87" y="2292518"/>
            <a:ext cx="8674961" cy="227296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31965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4721D5-DD69-0DDA-5B24-FB5F2CD08620}"/>
              </a:ext>
            </a:extLst>
          </p:cNvPr>
          <p:cNvGrpSpPr/>
          <p:nvPr/>
        </p:nvGrpSpPr>
        <p:grpSpPr>
          <a:xfrm>
            <a:off x="12344400" y="2305164"/>
            <a:ext cx="3837786" cy="738158"/>
            <a:chOff x="7259051" y="2848211"/>
            <a:chExt cx="3837786" cy="73815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8E0DB48-BCE9-70FD-4D43-8314DD858011}"/>
                </a:ext>
              </a:extLst>
            </p:cNvPr>
            <p:cNvSpPr/>
            <p:nvPr/>
          </p:nvSpPr>
          <p:spPr>
            <a:xfrm>
              <a:off x="7752781" y="2878968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Training data</a:t>
              </a:r>
              <a:endParaRPr lang="en-US" sz="1900" kern="1200" dirty="0"/>
            </a:p>
          </p:txBody>
        </p:sp>
        <p:sp>
          <p:nvSpPr>
            <p:cNvPr id="4" name="Oval 3" descr="Badge 3 with solid fill">
              <a:extLst>
                <a:ext uri="{FF2B5EF4-FFF2-40B4-BE49-F238E27FC236}">
                  <a16:creationId xmlns:a16="http://schemas.microsoft.com/office/drawing/2014/main" id="{1ED25CBC-8A24-99A3-E681-2424990593AE}"/>
                </a:ext>
              </a:extLst>
            </p:cNvPr>
            <p:cNvSpPr/>
            <p:nvPr/>
          </p:nvSpPr>
          <p:spPr>
            <a:xfrm>
              <a:off x="7350957" y="284821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0FB46-02ED-A689-BAE1-1AC330F15138}"/>
                </a:ext>
              </a:extLst>
            </p:cNvPr>
            <p:cNvSpPr txBox="1"/>
            <p:nvPr/>
          </p:nvSpPr>
          <p:spPr>
            <a:xfrm>
              <a:off x="7259051" y="2975107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D29CE-807D-FA9E-5754-629D79279CAB}"/>
              </a:ext>
            </a:extLst>
          </p:cNvPr>
          <p:cNvGrpSpPr/>
          <p:nvPr/>
        </p:nvGrpSpPr>
        <p:grpSpPr>
          <a:xfrm>
            <a:off x="4073042" y="1981314"/>
            <a:ext cx="4470400" cy="2507143"/>
            <a:chOff x="3860800" y="2209233"/>
            <a:chExt cx="4470400" cy="25071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65A276-1158-BCF7-FD9D-B2344A733C04}"/>
                </a:ext>
              </a:extLst>
            </p:cNvPr>
            <p:cNvGrpSpPr/>
            <p:nvPr/>
          </p:nvGrpSpPr>
          <p:grpSpPr>
            <a:xfrm>
              <a:off x="6102973" y="2209233"/>
              <a:ext cx="1244274" cy="2304154"/>
              <a:chOff x="6102973" y="2209233"/>
              <a:chExt cx="1244274" cy="2304154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278A1054-9F4D-A237-848E-FC6A73B25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2973" y="2209233"/>
                <a:ext cx="1244274" cy="1264418"/>
              </a:xfrm>
              <a:custGeom>
                <a:avLst/>
                <a:gdLst>
                  <a:gd name="T0" fmla="*/ 315 w 339"/>
                  <a:gd name="T1" fmla="*/ 344 h 344"/>
                  <a:gd name="T2" fmla="*/ 320 w 339"/>
                  <a:gd name="T3" fmla="*/ 341 h 344"/>
                  <a:gd name="T4" fmla="*/ 331 w 339"/>
                  <a:gd name="T5" fmla="*/ 333 h 344"/>
                  <a:gd name="T6" fmla="*/ 339 w 339"/>
                  <a:gd name="T7" fmla="*/ 327 h 344"/>
                  <a:gd name="T8" fmla="*/ 239 w 339"/>
                  <a:gd name="T9" fmla="*/ 100 h 344"/>
                  <a:gd name="T10" fmla="*/ 1 w 339"/>
                  <a:gd name="T11" fmla="*/ 0 h 344"/>
                  <a:gd name="T12" fmla="*/ 6 w 339"/>
                  <a:gd name="T13" fmla="*/ 7 h 344"/>
                  <a:gd name="T14" fmla="*/ 14 w 339"/>
                  <a:gd name="T15" fmla="*/ 19 h 344"/>
                  <a:gd name="T16" fmla="*/ 17 w 339"/>
                  <a:gd name="T17" fmla="*/ 25 h 344"/>
                  <a:gd name="T18" fmla="*/ 14 w 339"/>
                  <a:gd name="T19" fmla="*/ 30 h 344"/>
                  <a:gd name="T20" fmla="*/ 6 w 339"/>
                  <a:gd name="T21" fmla="*/ 41 h 344"/>
                  <a:gd name="T22" fmla="*/ 0 w 339"/>
                  <a:gd name="T23" fmla="*/ 49 h 344"/>
                  <a:gd name="T24" fmla="*/ 209 w 339"/>
                  <a:gd name="T25" fmla="*/ 136 h 344"/>
                  <a:gd name="T26" fmla="*/ 295 w 339"/>
                  <a:gd name="T27" fmla="*/ 331 h 344"/>
                  <a:gd name="T28" fmla="*/ 298 w 339"/>
                  <a:gd name="T29" fmla="*/ 333 h 344"/>
                  <a:gd name="T30" fmla="*/ 310 w 339"/>
                  <a:gd name="T31" fmla="*/ 341 h 344"/>
                  <a:gd name="T32" fmla="*/ 315 w 339"/>
                  <a:gd name="T3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9" h="344">
                    <a:moveTo>
                      <a:pt x="315" y="344"/>
                    </a:moveTo>
                    <a:cubicBezTo>
                      <a:pt x="315" y="344"/>
                      <a:pt x="317" y="343"/>
                      <a:pt x="320" y="341"/>
                    </a:cubicBezTo>
                    <a:cubicBezTo>
                      <a:pt x="323" y="339"/>
                      <a:pt x="327" y="336"/>
                      <a:pt x="331" y="333"/>
                    </a:cubicBezTo>
                    <a:cubicBezTo>
                      <a:pt x="334" y="331"/>
                      <a:pt x="336" y="329"/>
                      <a:pt x="339" y="327"/>
                    </a:cubicBezTo>
                    <a:cubicBezTo>
                      <a:pt x="335" y="244"/>
                      <a:pt x="302" y="163"/>
                      <a:pt x="239" y="100"/>
                    </a:cubicBezTo>
                    <a:cubicBezTo>
                      <a:pt x="173" y="34"/>
                      <a:pt x="87" y="1"/>
                      <a:pt x="1" y="0"/>
                    </a:cubicBezTo>
                    <a:cubicBezTo>
                      <a:pt x="3" y="2"/>
                      <a:pt x="5" y="5"/>
                      <a:pt x="6" y="7"/>
                    </a:cubicBezTo>
                    <a:cubicBezTo>
                      <a:pt x="9" y="12"/>
                      <a:pt x="12" y="16"/>
                      <a:pt x="14" y="19"/>
                    </a:cubicBezTo>
                    <a:cubicBezTo>
                      <a:pt x="16" y="22"/>
                      <a:pt x="17" y="25"/>
                      <a:pt x="17" y="25"/>
                    </a:cubicBezTo>
                    <a:cubicBezTo>
                      <a:pt x="17" y="25"/>
                      <a:pt x="16" y="27"/>
                      <a:pt x="14" y="30"/>
                    </a:cubicBezTo>
                    <a:cubicBezTo>
                      <a:pt x="11" y="32"/>
                      <a:pt x="8" y="37"/>
                      <a:pt x="6" y="41"/>
                    </a:cubicBezTo>
                    <a:cubicBezTo>
                      <a:pt x="3" y="44"/>
                      <a:pt x="1" y="47"/>
                      <a:pt x="0" y="49"/>
                    </a:cubicBezTo>
                    <a:cubicBezTo>
                      <a:pt x="75" y="49"/>
                      <a:pt x="151" y="78"/>
                      <a:pt x="209" y="136"/>
                    </a:cubicBezTo>
                    <a:cubicBezTo>
                      <a:pt x="263" y="190"/>
                      <a:pt x="292" y="260"/>
                      <a:pt x="295" y="331"/>
                    </a:cubicBezTo>
                    <a:cubicBezTo>
                      <a:pt x="296" y="332"/>
                      <a:pt x="297" y="333"/>
                      <a:pt x="298" y="333"/>
                    </a:cubicBezTo>
                    <a:cubicBezTo>
                      <a:pt x="302" y="336"/>
                      <a:pt x="307" y="339"/>
                      <a:pt x="310" y="341"/>
                    </a:cubicBezTo>
                    <a:cubicBezTo>
                      <a:pt x="313" y="343"/>
                      <a:pt x="315" y="344"/>
                      <a:pt x="315" y="34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9AE4A055-3C55-9356-AB60-4189D50C3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6681" y="3476750"/>
                <a:ext cx="940566" cy="1036637"/>
              </a:xfrm>
              <a:custGeom>
                <a:avLst/>
                <a:gdLst>
                  <a:gd name="T0" fmla="*/ 101 w 256"/>
                  <a:gd name="T1" fmla="*/ 282 h 282"/>
                  <a:gd name="T2" fmla="*/ 156 w 256"/>
                  <a:gd name="T3" fmla="*/ 238 h 282"/>
                  <a:gd name="T4" fmla="*/ 256 w 256"/>
                  <a:gd name="T5" fmla="*/ 0 h 282"/>
                  <a:gd name="T6" fmla="*/ 248 w 256"/>
                  <a:gd name="T7" fmla="*/ 5 h 282"/>
                  <a:gd name="T8" fmla="*/ 237 w 256"/>
                  <a:gd name="T9" fmla="*/ 13 h 282"/>
                  <a:gd name="T10" fmla="*/ 231 w 256"/>
                  <a:gd name="T11" fmla="*/ 16 h 282"/>
                  <a:gd name="T12" fmla="*/ 226 w 256"/>
                  <a:gd name="T13" fmla="*/ 12 h 282"/>
                  <a:gd name="T14" fmla="*/ 215 w 256"/>
                  <a:gd name="T15" fmla="*/ 4 h 282"/>
                  <a:gd name="T16" fmla="*/ 212 w 256"/>
                  <a:gd name="T17" fmla="*/ 2 h 282"/>
                  <a:gd name="T18" fmla="*/ 126 w 256"/>
                  <a:gd name="T19" fmla="*/ 207 h 282"/>
                  <a:gd name="T20" fmla="*/ 0 w 256"/>
                  <a:gd name="T21" fmla="*/ 282 h 282"/>
                  <a:gd name="T22" fmla="*/ 101 w 256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282">
                    <a:moveTo>
                      <a:pt x="101" y="282"/>
                    </a:moveTo>
                    <a:cubicBezTo>
                      <a:pt x="121" y="269"/>
                      <a:pt x="139" y="255"/>
                      <a:pt x="156" y="238"/>
                    </a:cubicBezTo>
                    <a:cubicBezTo>
                      <a:pt x="222" y="172"/>
                      <a:pt x="255" y="86"/>
                      <a:pt x="256" y="0"/>
                    </a:cubicBezTo>
                    <a:cubicBezTo>
                      <a:pt x="253" y="1"/>
                      <a:pt x="251" y="3"/>
                      <a:pt x="248" y="5"/>
                    </a:cubicBezTo>
                    <a:cubicBezTo>
                      <a:pt x="244" y="8"/>
                      <a:pt x="240" y="11"/>
                      <a:pt x="237" y="13"/>
                    </a:cubicBezTo>
                    <a:cubicBezTo>
                      <a:pt x="233" y="15"/>
                      <a:pt x="231" y="16"/>
                      <a:pt x="231" y="16"/>
                    </a:cubicBezTo>
                    <a:cubicBezTo>
                      <a:pt x="231" y="16"/>
                      <a:pt x="229" y="15"/>
                      <a:pt x="226" y="12"/>
                    </a:cubicBezTo>
                    <a:cubicBezTo>
                      <a:pt x="223" y="10"/>
                      <a:pt x="219" y="7"/>
                      <a:pt x="215" y="4"/>
                    </a:cubicBezTo>
                    <a:cubicBezTo>
                      <a:pt x="214" y="3"/>
                      <a:pt x="213" y="3"/>
                      <a:pt x="212" y="2"/>
                    </a:cubicBezTo>
                    <a:cubicBezTo>
                      <a:pt x="211" y="76"/>
                      <a:pt x="183" y="151"/>
                      <a:pt x="126" y="207"/>
                    </a:cubicBezTo>
                    <a:cubicBezTo>
                      <a:pt x="89" y="244"/>
                      <a:pt x="46" y="268"/>
                      <a:pt x="0" y="282"/>
                    </a:cubicBezTo>
                    <a:lnTo>
                      <a:pt x="101" y="282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0E6CF26-7F16-1535-C580-5DCA1CC4D6DD}"/>
                </a:ext>
              </a:extLst>
            </p:cNvPr>
            <p:cNvGrpSpPr/>
            <p:nvPr/>
          </p:nvGrpSpPr>
          <p:grpSpPr>
            <a:xfrm>
              <a:off x="4840104" y="2437014"/>
              <a:ext cx="1241175" cy="2279362"/>
              <a:chOff x="4840104" y="2437014"/>
              <a:chExt cx="1241175" cy="2279362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AA2C0647-3ED0-317F-43D4-A36848493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203" y="3451958"/>
                <a:ext cx="1238076" cy="1264418"/>
              </a:xfrm>
              <a:custGeom>
                <a:avLst/>
                <a:gdLst>
                  <a:gd name="T0" fmla="*/ 337 w 337"/>
                  <a:gd name="T1" fmla="*/ 344 h 344"/>
                  <a:gd name="T2" fmla="*/ 332 w 337"/>
                  <a:gd name="T3" fmla="*/ 337 h 344"/>
                  <a:gd name="T4" fmla="*/ 324 w 337"/>
                  <a:gd name="T5" fmla="*/ 325 h 344"/>
                  <a:gd name="T6" fmla="*/ 321 w 337"/>
                  <a:gd name="T7" fmla="*/ 320 h 344"/>
                  <a:gd name="T8" fmla="*/ 325 w 337"/>
                  <a:gd name="T9" fmla="*/ 315 h 344"/>
                  <a:gd name="T10" fmla="*/ 333 w 337"/>
                  <a:gd name="T11" fmla="*/ 304 h 344"/>
                  <a:gd name="T12" fmla="*/ 335 w 337"/>
                  <a:gd name="T13" fmla="*/ 300 h 344"/>
                  <a:gd name="T14" fmla="*/ 135 w 337"/>
                  <a:gd name="T15" fmla="*/ 214 h 344"/>
                  <a:gd name="T16" fmla="*/ 49 w 337"/>
                  <a:gd name="T17" fmla="*/ 16 h 344"/>
                  <a:gd name="T18" fmla="*/ 40 w 337"/>
                  <a:gd name="T19" fmla="*/ 11 h 344"/>
                  <a:gd name="T20" fmla="*/ 28 w 337"/>
                  <a:gd name="T21" fmla="*/ 4 h 344"/>
                  <a:gd name="T22" fmla="*/ 23 w 337"/>
                  <a:gd name="T23" fmla="*/ 0 h 344"/>
                  <a:gd name="T24" fmla="*/ 18 w 337"/>
                  <a:gd name="T25" fmla="*/ 4 h 344"/>
                  <a:gd name="T26" fmla="*/ 7 w 337"/>
                  <a:gd name="T27" fmla="*/ 12 h 344"/>
                  <a:gd name="T28" fmla="*/ 0 w 337"/>
                  <a:gd name="T29" fmla="*/ 18 h 344"/>
                  <a:gd name="T30" fmla="*/ 99 w 337"/>
                  <a:gd name="T31" fmla="*/ 245 h 344"/>
                  <a:gd name="T32" fmla="*/ 337 w 337"/>
                  <a:gd name="T3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7" h="344">
                    <a:moveTo>
                      <a:pt x="337" y="344"/>
                    </a:moveTo>
                    <a:cubicBezTo>
                      <a:pt x="335" y="342"/>
                      <a:pt x="334" y="340"/>
                      <a:pt x="332" y="337"/>
                    </a:cubicBezTo>
                    <a:cubicBezTo>
                      <a:pt x="329" y="333"/>
                      <a:pt x="326" y="329"/>
                      <a:pt x="324" y="325"/>
                    </a:cubicBezTo>
                    <a:cubicBezTo>
                      <a:pt x="322" y="322"/>
                      <a:pt x="321" y="320"/>
                      <a:pt x="321" y="320"/>
                    </a:cubicBezTo>
                    <a:cubicBezTo>
                      <a:pt x="321" y="320"/>
                      <a:pt x="322" y="318"/>
                      <a:pt x="325" y="315"/>
                    </a:cubicBezTo>
                    <a:cubicBezTo>
                      <a:pt x="327" y="312"/>
                      <a:pt x="330" y="308"/>
                      <a:pt x="333" y="304"/>
                    </a:cubicBezTo>
                    <a:cubicBezTo>
                      <a:pt x="333" y="303"/>
                      <a:pt x="334" y="302"/>
                      <a:pt x="335" y="300"/>
                    </a:cubicBezTo>
                    <a:cubicBezTo>
                      <a:pt x="262" y="298"/>
                      <a:pt x="190" y="270"/>
                      <a:pt x="135" y="214"/>
                    </a:cubicBezTo>
                    <a:cubicBezTo>
                      <a:pt x="80" y="159"/>
                      <a:pt x="51" y="88"/>
                      <a:pt x="49" y="16"/>
                    </a:cubicBezTo>
                    <a:cubicBezTo>
                      <a:pt x="46" y="15"/>
                      <a:pt x="43" y="13"/>
                      <a:pt x="40" y="11"/>
                    </a:cubicBezTo>
                    <a:cubicBezTo>
                      <a:pt x="36" y="8"/>
                      <a:pt x="32" y="6"/>
                      <a:pt x="28" y="4"/>
                    </a:cubicBezTo>
                    <a:cubicBezTo>
                      <a:pt x="25" y="1"/>
                      <a:pt x="23" y="0"/>
                      <a:pt x="23" y="0"/>
                    </a:cubicBezTo>
                    <a:cubicBezTo>
                      <a:pt x="23" y="0"/>
                      <a:pt x="21" y="1"/>
                      <a:pt x="18" y="4"/>
                    </a:cubicBezTo>
                    <a:cubicBezTo>
                      <a:pt x="15" y="6"/>
                      <a:pt x="11" y="9"/>
                      <a:pt x="7" y="12"/>
                    </a:cubicBezTo>
                    <a:cubicBezTo>
                      <a:pt x="4" y="14"/>
                      <a:pt x="2" y="16"/>
                      <a:pt x="0" y="18"/>
                    </a:cubicBezTo>
                    <a:cubicBezTo>
                      <a:pt x="3" y="100"/>
                      <a:pt x="36" y="182"/>
                      <a:pt x="99" y="245"/>
                    </a:cubicBezTo>
                    <a:cubicBezTo>
                      <a:pt x="165" y="310"/>
                      <a:pt x="251" y="344"/>
                      <a:pt x="337" y="34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C3238B14-4AD4-6732-F1D8-B620B09C5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0104" y="2437014"/>
                <a:ext cx="954512" cy="1018043"/>
              </a:xfrm>
              <a:custGeom>
                <a:avLst/>
                <a:gdLst>
                  <a:gd name="T0" fmla="*/ 146 w 260"/>
                  <a:gd name="T1" fmla="*/ 0 h 277"/>
                  <a:gd name="T2" fmla="*/ 100 w 260"/>
                  <a:gd name="T3" fmla="*/ 38 h 277"/>
                  <a:gd name="T4" fmla="*/ 0 w 260"/>
                  <a:gd name="T5" fmla="*/ 276 h 277"/>
                  <a:gd name="T6" fmla="*/ 8 w 260"/>
                  <a:gd name="T7" fmla="*/ 270 h 277"/>
                  <a:gd name="T8" fmla="*/ 19 w 260"/>
                  <a:gd name="T9" fmla="*/ 263 h 277"/>
                  <a:gd name="T10" fmla="*/ 25 w 260"/>
                  <a:gd name="T11" fmla="*/ 259 h 277"/>
                  <a:gd name="T12" fmla="*/ 30 w 260"/>
                  <a:gd name="T13" fmla="*/ 263 h 277"/>
                  <a:gd name="T14" fmla="*/ 41 w 260"/>
                  <a:gd name="T15" fmla="*/ 271 h 277"/>
                  <a:gd name="T16" fmla="*/ 50 w 260"/>
                  <a:gd name="T17" fmla="*/ 277 h 277"/>
                  <a:gd name="T18" fmla="*/ 136 w 260"/>
                  <a:gd name="T19" fmla="*/ 74 h 277"/>
                  <a:gd name="T20" fmla="*/ 260 w 260"/>
                  <a:gd name="T21" fmla="*/ 0 h 277"/>
                  <a:gd name="T22" fmla="*/ 146 w 260"/>
                  <a:gd name="T2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277">
                    <a:moveTo>
                      <a:pt x="146" y="0"/>
                    </a:moveTo>
                    <a:cubicBezTo>
                      <a:pt x="130" y="11"/>
                      <a:pt x="115" y="24"/>
                      <a:pt x="100" y="38"/>
                    </a:cubicBezTo>
                    <a:cubicBezTo>
                      <a:pt x="34" y="104"/>
                      <a:pt x="1" y="190"/>
                      <a:pt x="0" y="276"/>
                    </a:cubicBezTo>
                    <a:cubicBezTo>
                      <a:pt x="3" y="274"/>
                      <a:pt x="5" y="272"/>
                      <a:pt x="8" y="270"/>
                    </a:cubicBezTo>
                    <a:cubicBezTo>
                      <a:pt x="12" y="267"/>
                      <a:pt x="16" y="265"/>
                      <a:pt x="19" y="263"/>
                    </a:cubicBezTo>
                    <a:cubicBezTo>
                      <a:pt x="23" y="261"/>
                      <a:pt x="25" y="259"/>
                      <a:pt x="25" y="259"/>
                    </a:cubicBezTo>
                    <a:cubicBezTo>
                      <a:pt x="25" y="259"/>
                      <a:pt x="27" y="261"/>
                      <a:pt x="30" y="263"/>
                    </a:cubicBezTo>
                    <a:cubicBezTo>
                      <a:pt x="33" y="265"/>
                      <a:pt x="37" y="268"/>
                      <a:pt x="41" y="271"/>
                    </a:cubicBezTo>
                    <a:cubicBezTo>
                      <a:pt x="44" y="273"/>
                      <a:pt x="47" y="275"/>
                      <a:pt x="50" y="277"/>
                    </a:cubicBezTo>
                    <a:cubicBezTo>
                      <a:pt x="51" y="203"/>
                      <a:pt x="80" y="130"/>
                      <a:pt x="136" y="74"/>
                    </a:cubicBezTo>
                    <a:cubicBezTo>
                      <a:pt x="172" y="38"/>
                      <a:pt x="215" y="13"/>
                      <a:pt x="260" y="0"/>
                    </a:cubicBez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71A702-4D5A-684E-B873-7212CB8D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2209233"/>
              <a:ext cx="2245272" cy="182845"/>
            </a:xfrm>
            <a:custGeom>
              <a:avLst/>
              <a:gdLst>
                <a:gd name="T0" fmla="*/ 594 w 612"/>
                <a:gd name="T1" fmla="*/ 0 h 50"/>
                <a:gd name="T2" fmla="*/ 0 w 612"/>
                <a:gd name="T3" fmla="*/ 0 h 50"/>
                <a:gd name="T4" fmla="*/ 0 w 612"/>
                <a:gd name="T5" fmla="*/ 50 h 50"/>
                <a:gd name="T6" fmla="*/ 593 w 612"/>
                <a:gd name="T7" fmla="*/ 50 h 50"/>
                <a:gd name="T8" fmla="*/ 612 w 612"/>
                <a:gd name="T9" fmla="*/ 24 h 50"/>
                <a:gd name="T10" fmla="*/ 594 w 612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50">
                  <a:moveTo>
                    <a:pt x="5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93" y="50"/>
                    <a:pt x="593" y="50"/>
                    <a:pt x="593" y="50"/>
                  </a:cubicBezTo>
                  <a:cubicBezTo>
                    <a:pt x="595" y="47"/>
                    <a:pt x="612" y="24"/>
                    <a:pt x="612" y="24"/>
                  </a:cubicBezTo>
                  <a:cubicBezTo>
                    <a:pt x="612" y="24"/>
                    <a:pt x="596" y="2"/>
                    <a:pt x="594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F1DE1-C754-D9F8-258B-09D5D0BCE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279" y="4553675"/>
              <a:ext cx="2249921" cy="162701"/>
            </a:xfrm>
            <a:custGeom>
              <a:avLst/>
              <a:gdLst>
                <a:gd name="T0" fmla="*/ 0 w 613"/>
                <a:gd name="T1" fmla="*/ 20 h 44"/>
                <a:gd name="T2" fmla="*/ 18 w 613"/>
                <a:gd name="T3" fmla="*/ 44 h 44"/>
                <a:gd name="T4" fmla="*/ 613 w 613"/>
                <a:gd name="T5" fmla="*/ 44 h 44"/>
                <a:gd name="T6" fmla="*/ 613 w 613"/>
                <a:gd name="T7" fmla="*/ 0 h 44"/>
                <a:gd name="T8" fmla="*/ 15 w 613"/>
                <a:gd name="T9" fmla="*/ 0 h 44"/>
                <a:gd name="T10" fmla="*/ 0 w 613"/>
                <a:gd name="T11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44">
                  <a:moveTo>
                    <a:pt x="0" y="20"/>
                  </a:moveTo>
                  <a:cubicBezTo>
                    <a:pt x="0" y="20"/>
                    <a:pt x="16" y="42"/>
                    <a:pt x="18" y="44"/>
                  </a:cubicBezTo>
                  <a:cubicBezTo>
                    <a:pt x="613" y="44"/>
                    <a:pt x="613" y="44"/>
                    <a:pt x="613" y="44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BF4C83-E76F-DD76-49E7-DED04CBFB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2538" y="2471287"/>
              <a:ext cx="2003969" cy="2003969"/>
            </a:xfrm>
            <a:prstGeom prst="ellipse">
              <a:avLst/>
            </a:prstGeom>
            <a:gradFill>
              <a:gsLst>
                <a:gs pos="50000">
                  <a:schemeClr val="accent1"/>
                </a:gs>
                <a:gs pos="51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FE3116-8BD4-88BD-0008-1A6C64732648}"/>
              </a:ext>
            </a:extLst>
          </p:cNvPr>
          <p:cNvSpPr txBox="1"/>
          <p:nvPr/>
        </p:nvSpPr>
        <p:spPr>
          <a:xfrm>
            <a:off x="5765878" y="2925970"/>
            <a:ext cx="1132764" cy="565146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and testing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86CD0F-25C1-C835-6858-6747E765F9BB}"/>
              </a:ext>
            </a:extLst>
          </p:cNvPr>
          <p:cNvGrpSpPr/>
          <p:nvPr/>
        </p:nvGrpSpPr>
        <p:grpSpPr>
          <a:xfrm>
            <a:off x="1093668" y="1981314"/>
            <a:ext cx="2825195" cy="221017"/>
            <a:chOff x="669187" y="1949925"/>
            <a:chExt cx="2825195" cy="221017"/>
          </a:xfrm>
        </p:grpSpPr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A947CE61-A229-1295-CA25-CA9E09EF316D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A3200C-B147-EF43-6F18-2D4943D91E22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EF77D-06FA-9D96-6EB7-7F2E988F9023}"/>
              </a:ext>
            </a:extLst>
          </p:cNvPr>
          <p:cNvGrpSpPr/>
          <p:nvPr/>
        </p:nvGrpSpPr>
        <p:grpSpPr>
          <a:xfrm>
            <a:off x="8746586" y="4325756"/>
            <a:ext cx="2825196" cy="221017"/>
            <a:chOff x="8717890" y="4215948"/>
            <a:chExt cx="2825196" cy="221017"/>
          </a:xfrm>
        </p:grpSpPr>
        <p:sp>
          <p:nvSpPr>
            <p:cNvPr id="27" name="Straight Connector 26">
              <a:extLst>
                <a:ext uri="{FF2B5EF4-FFF2-40B4-BE49-F238E27FC236}">
                  <a16:creationId xmlns:a16="http://schemas.microsoft.com/office/drawing/2014/main" id="{86758962-7B4E-315B-EF18-958D499E1722}"/>
                </a:ext>
              </a:extLst>
            </p:cNvPr>
            <p:cNvSpPr/>
            <p:nvPr/>
          </p:nvSpPr>
          <p:spPr>
            <a:xfrm>
              <a:off x="8717891" y="4230193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991670-F2C5-8A9B-7BA3-22279104C150}"/>
                </a:ext>
              </a:extLst>
            </p:cNvPr>
            <p:cNvSpPr/>
            <p:nvPr/>
          </p:nvSpPr>
          <p:spPr>
            <a:xfrm>
              <a:off x="8717890" y="4215948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Three measuring points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50FBA7F-F2A0-9C28-941A-84F816755FA8}"/>
              </a:ext>
            </a:extLst>
          </p:cNvPr>
          <p:cNvSpPr txBox="1"/>
          <p:nvPr/>
        </p:nvSpPr>
        <p:spPr>
          <a:xfrm>
            <a:off x="1053820" y="2266375"/>
            <a:ext cx="2800350" cy="978977"/>
          </a:xfrm>
          <a:prstGeom prst="rect">
            <a:avLst/>
          </a:prstGeom>
          <a:noFill/>
        </p:spPr>
        <p:txBody>
          <a:bodyPr wrap="square" lIns="72000" tIns="36000" rIns="72000" bIns="36000" numCol="1" spcCol="54000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This approach has used measurements from all buses taking magnitudes of three-phase currents and voltages as input to the ANN block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F1373-C827-123B-CEA6-DD131308E7AB}"/>
              </a:ext>
            </a:extLst>
          </p:cNvPr>
          <p:cNvSpPr txBox="1"/>
          <p:nvPr/>
        </p:nvSpPr>
        <p:spPr>
          <a:xfrm>
            <a:off x="8746586" y="4561018"/>
            <a:ext cx="2800350" cy="748144"/>
          </a:xfrm>
          <a:prstGeom prst="rect">
            <a:avLst/>
          </a:prstGeom>
          <a:noFill/>
        </p:spPr>
        <p:txBody>
          <a:bodyPr wrap="square" lIns="72000" tIns="36000" rIns="72000" bIns="36000" numCol="1" spcCol="54000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This approach has tried to used reduced data in order to reduce complexity and large data transfer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8AA906-5D45-8F3C-B1C6-4E7F8A830B25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789F04-AFD6-5B94-C0F8-20A9ED402AEC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33" name="Oval 32" descr="Badge 4 with solid fill">
              <a:extLst>
                <a:ext uri="{FF2B5EF4-FFF2-40B4-BE49-F238E27FC236}">
                  <a16:creationId xmlns:a16="http://schemas.microsoft.com/office/drawing/2014/main" id="{DE976CB2-0174-289B-4B4A-9EBEA7F9781F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88F3B2-1773-D4D3-CD83-6E580601A38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180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03455B-AF90-2A2A-1FA9-5DBD09F9B1E7}"/>
              </a:ext>
            </a:extLst>
          </p:cNvPr>
          <p:cNvGrpSpPr/>
          <p:nvPr/>
        </p:nvGrpSpPr>
        <p:grpSpPr>
          <a:xfrm>
            <a:off x="5776146" y="6462393"/>
            <a:ext cx="639711" cy="107615"/>
            <a:chOff x="4867275" y="4714875"/>
            <a:chExt cx="2038350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7786C-AEB3-54E8-D600-01EBF34706DD}"/>
                </a:ext>
              </a:extLst>
            </p:cNvPr>
            <p:cNvSpPr/>
            <p:nvPr/>
          </p:nvSpPr>
          <p:spPr>
            <a:xfrm>
              <a:off x="4867275" y="4714875"/>
              <a:ext cx="342900" cy="34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938F26-EDD9-B48D-B789-1CE863CCFEB3}"/>
                </a:ext>
              </a:extLst>
            </p:cNvPr>
            <p:cNvSpPr/>
            <p:nvPr/>
          </p:nvSpPr>
          <p:spPr>
            <a:xfrm>
              <a:off x="5476875" y="4714875"/>
              <a:ext cx="342900" cy="3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24457A-6E22-CE0A-B9D7-8893E68BEE07}"/>
                </a:ext>
              </a:extLst>
            </p:cNvPr>
            <p:cNvSpPr/>
            <p:nvPr/>
          </p:nvSpPr>
          <p:spPr>
            <a:xfrm>
              <a:off x="6000750" y="4714875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6543A-2880-1BA1-24E4-204B801FC146}"/>
                </a:ext>
              </a:extLst>
            </p:cNvPr>
            <p:cNvSpPr/>
            <p:nvPr/>
          </p:nvSpPr>
          <p:spPr>
            <a:xfrm>
              <a:off x="6562725" y="4714875"/>
              <a:ext cx="342900" cy="3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33AF7-7340-6ECF-8454-842200D079A6}"/>
              </a:ext>
            </a:extLst>
          </p:cNvPr>
          <p:cNvGrpSpPr/>
          <p:nvPr/>
        </p:nvGrpSpPr>
        <p:grpSpPr>
          <a:xfrm>
            <a:off x="0" y="126284"/>
            <a:ext cx="3877890" cy="777929"/>
            <a:chOff x="7218947" y="3797532"/>
            <a:chExt cx="3877890" cy="7779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1A67D5-4455-DF66-D6F3-45DA6422AE61}"/>
                </a:ext>
              </a:extLst>
            </p:cNvPr>
            <p:cNvSpPr/>
            <p:nvPr/>
          </p:nvSpPr>
          <p:spPr>
            <a:xfrm>
              <a:off x="7752781" y="3797532"/>
              <a:ext cx="3344056" cy="707401"/>
            </a:xfrm>
            <a:custGeom>
              <a:avLst/>
              <a:gdLst>
                <a:gd name="connsiteX0" fmla="*/ 0 w 3344056"/>
                <a:gd name="connsiteY0" fmla="*/ 0 h 707400"/>
                <a:gd name="connsiteX1" fmla="*/ 2990356 w 3344056"/>
                <a:gd name="connsiteY1" fmla="*/ 0 h 707400"/>
                <a:gd name="connsiteX2" fmla="*/ 3344056 w 3344056"/>
                <a:gd name="connsiteY2" fmla="*/ 353700 h 707400"/>
                <a:gd name="connsiteX3" fmla="*/ 2990356 w 3344056"/>
                <a:gd name="connsiteY3" fmla="*/ 707400 h 707400"/>
                <a:gd name="connsiteX4" fmla="*/ 0 w 3344056"/>
                <a:gd name="connsiteY4" fmla="*/ 707400 h 707400"/>
                <a:gd name="connsiteX5" fmla="*/ 0 w 3344056"/>
                <a:gd name="connsiteY5" fmla="*/ 0 h 70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4056" h="707400">
                  <a:moveTo>
                    <a:pt x="3344056" y="707399"/>
                  </a:moveTo>
                  <a:lnTo>
                    <a:pt x="353700" y="707399"/>
                  </a:lnTo>
                  <a:lnTo>
                    <a:pt x="0" y="353700"/>
                  </a:lnTo>
                  <a:lnTo>
                    <a:pt x="353700" y="1"/>
                  </a:lnTo>
                  <a:lnTo>
                    <a:pt x="3344056" y="1"/>
                  </a:lnTo>
                  <a:lnTo>
                    <a:pt x="3344056" y="7073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94" tIns="72391" rIns="135128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Faulted section identification</a:t>
              </a:r>
              <a:endParaRPr lang="en-US" sz="1900" kern="1200" dirty="0"/>
            </a:p>
          </p:txBody>
        </p:sp>
        <p:sp>
          <p:nvSpPr>
            <p:cNvPr id="14" name="Oval 13" descr="Badge 4 with solid fill">
              <a:extLst>
                <a:ext uri="{FF2B5EF4-FFF2-40B4-BE49-F238E27FC236}">
                  <a16:creationId xmlns:a16="http://schemas.microsoft.com/office/drawing/2014/main" id="{7F7C2CC6-30A0-22E1-FE87-39C774C224FC}"/>
                </a:ext>
              </a:extLst>
            </p:cNvPr>
            <p:cNvSpPr/>
            <p:nvPr/>
          </p:nvSpPr>
          <p:spPr>
            <a:xfrm>
              <a:off x="7334913" y="3868061"/>
              <a:ext cx="707400" cy="707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BD2A53-03A7-879F-289D-105135C3D0CD}"/>
                </a:ext>
              </a:extLst>
            </p:cNvPr>
            <p:cNvSpPr txBox="1"/>
            <p:nvPr/>
          </p:nvSpPr>
          <p:spPr>
            <a:xfrm>
              <a:off x="7218947" y="3959475"/>
              <a:ext cx="962525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F5968-7C12-8651-F24B-719CB6D5E62A}"/>
              </a:ext>
            </a:extLst>
          </p:cNvPr>
          <p:cNvGrpSpPr/>
          <p:nvPr/>
        </p:nvGrpSpPr>
        <p:grpSpPr>
          <a:xfrm>
            <a:off x="8832971" y="126284"/>
            <a:ext cx="2825195" cy="221017"/>
            <a:chOff x="669187" y="1949925"/>
            <a:chExt cx="2825195" cy="221017"/>
          </a:xfrm>
        </p:grpSpPr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AD42780A-C532-DEF0-0EF1-5C83512B8029}"/>
                </a:ext>
              </a:extLst>
            </p:cNvPr>
            <p:cNvSpPr/>
            <p:nvPr/>
          </p:nvSpPr>
          <p:spPr>
            <a:xfrm>
              <a:off x="669187" y="1949925"/>
              <a:ext cx="2825195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38C239-2FFE-8E6F-8FCF-BBBFBE4D8ECF}"/>
                </a:ext>
              </a:extLst>
            </p:cNvPr>
            <p:cNvSpPr/>
            <p:nvPr/>
          </p:nvSpPr>
          <p:spPr>
            <a:xfrm>
              <a:off x="669187" y="1949925"/>
              <a:ext cx="2825195" cy="221017"/>
            </a:xfrm>
            <a:custGeom>
              <a:avLst/>
              <a:gdLst>
                <a:gd name="connsiteX0" fmla="*/ 0 w 2825195"/>
                <a:gd name="connsiteY0" fmla="*/ 0 h 221017"/>
                <a:gd name="connsiteX1" fmla="*/ 2825195 w 2825195"/>
                <a:gd name="connsiteY1" fmla="*/ 0 h 221017"/>
                <a:gd name="connsiteX2" fmla="*/ 2825195 w 2825195"/>
                <a:gd name="connsiteY2" fmla="*/ 221017 h 221017"/>
                <a:gd name="connsiteX3" fmla="*/ 0 w 2825195"/>
                <a:gd name="connsiteY3" fmla="*/ 221017 h 221017"/>
                <a:gd name="connsiteX4" fmla="*/ 0 w 2825195"/>
                <a:gd name="connsiteY4" fmla="*/ 0 h 22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195" h="221017">
                  <a:moveTo>
                    <a:pt x="0" y="0"/>
                  </a:moveTo>
                  <a:lnTo>
                    <a:pt x="2825195" y="0"/>
                  </a:lnTo>
                  <a:lnTo>
                    <a:pt x="2825195" y="221017"/>
                  </a:lnTo>
                  <a:lnTo>
                    <a:pt x="0" y="2210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Nine measuring points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EBE0B-7639-14E4-C6CF-4C62B364D6AD}"/>
              </a:ext>
            </a:extLst>
          </p:cNvPr>
          <p:cNvGrpSpPr/>
          <p:nvPr/>
        </p:nvGrpSpPr>
        <p:grpSpPr>
          <a:xfrm>
            <a:off x="115966" y="1400863"/>
            <a:ext cx="2190371" cy="657227"/>
            <a:chOff x="115966" y="1400863"/>
            <a:chExt cx="2190371" cy="65722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FE51F4-CB6C-300C-DDFB-93CA1C1D85B4}"/>
                </a:ext>
              </a:extLst>
            </p:cNvPr>
            <p:cNvSpPr/>
            <p:nvPr/>
          </p:nvSpPr>
          <p:spPr>
            <a:xfrm>
              <a:off x="115966" y="1400863"/>
              <a:ext cx="2190371" cy="657227"/>
            </a:xfrm>
            <a:custGeom>
              <a:avLst/>
              <a:gdLst>
                <a:gd name="connsiteX0" fmla="*/ 0 w 2190370"/>
                <a:gd name="connsiteY0" fmla="*/ 0 h 657226"/>
                <a:gd name="connsiteX1" fmla="*/ 1861757 w 2190370"/>
                <a:gd name="connsiteY1" fmla="*/ 0 h 657226"/>
                <a:gd name="connsiteX2" fmla="*/ 2190370 w 2190370"/>
                <a:gd name="connsiteY2" fmla="*/ 328613 h 657226"/>
                <a:gd name="connsiteX3" fmla="*/ 1861757 w 2190370"/>
                <a:gd name="connsiteY3" fmla="*/ 657226 h 657226"/>
                <a:gd name="connsiteX4" fmla="*/ 0 w 2190370"/>
                <a:gd name="connsiteY4" fmla="*/ 657226 h 657226"/>
                <a:gd name="connsiteX5" fmla="*/ 328613 w 2190370"/>
                <a:gd name="connsiteY5" fmla="*/ 328613 h 657226"/>
                <a:gd name="connsiteX6" fmla="*/ 0 w 2190370"/>
                <a:gd name="connsiteY6" fmla="*/ 0 h 65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370" h="657226">
                  <a:moveTo>
                    <a:pt x="0" y="0"/>
                  </a:moveTo>
                  <a:lnTo>
                    <a:pt x="1861757" y="0"/>
                  </a:lnTo>
                  <a:lnTo>
                    <a:pt x="2190370" y="328613"/>
                  </a:lnTo>
                  <a:lnTo>
                    <a:pt x="1861757" y="657226"/>
                  </a:lnTo>
                  <a:lnTo>
                    <a:pt x="0" y="657226"/>
                  </a:lnTo>
                  <a:lnTo>
                    <a:pt x="328613" y="328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633" tIns="52007" rIns="380620" bIns="52007" numCol="1" spcCol="1270" anchor="ctr" anchorCtr="0">
              <a:noAutofit/>
            </a:bodyPr>
            <a:lstStyle/>
            <a:p>
              <a:pPr algn="ctr" defTabSz="17335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067EDD-6602-1184-55F6-FA3D2B9892F1}"/>
                </a:ext>
              </a:extLst>
            </p:cNvPr>
            <p:cNvSpPr txBox="1"/>
            <p:nvPr/>
          </p:nvSpPr>
          <p:spPr>
            <a:xfrm>
              <a:off x="533834" y="1532815"/>
              <a:ext cx="1119117" cy="318924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BBACF0-1FC2-10EA-DCB4-D9D9F183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6403"/>
              </p:ext>
            </p:extLst>
          </p:nvPr>
        </p:nvGraphicFramePr>
        <p:xfrm>
          <a:off x="2306337" y="1130140"/>
          <a:ext cx="9513048" cy="1855900"/>
        </p:xfrm>
        <a:graphic>
          <a:graphicData uri="http://schemas.openxmlformats.org/drawingml/2006/table">
            <a:tbl>
              <a:tblPr/>
              <a:tblGrid>
                <a:gridCol w="3048152">
                  <a:extLst>
                    <a:ext uri="{9D8B030D-6E8A-4147-A177-3AD203B41FA5}">
                      <a16:colId xmlns:a16="http://schemas.microsoft.com/office/drawing/2014/main" val="432668784"/>
                    </a:ext>
                  </a:extLst>
                </a:gridCol>
                <a:gridCol w="546680">
                  <a:extLst>
                    <a:ext uri="{9D8B030D-6E8A-4147-A177-3AD203B41FA5}">
                      <a16:colId xmlns:a16="http://schemas.microsoft.com/office/drawing/2014/main" val="374879282"/>
                    </a:ext>
                  </a:extLst>
                </a:gridCol>
                <a:gridCol w="757896">
                  <a:extLst>
                    <a:ext uri="{9D8B030D-6E8A-4147-A177-3AD203B41FA5}">
                      <a16:colId xmlns:a16="http://schemas.microsoft.com/office/drawing/2014/main" val="3058552057"/>
                    </a:ext>
                  </a:extLst>
                </a:gridCol>
                <a:gridCol w="733047">
                  <a:extLst>
                    <a:ext uri="{9D8B030D-6E8A-4147-A177-3AD203B41FA5}">
                      <a16:colId xmlns:a16="http://schemas.microsoft.com/office/drawing/2014/main" val="3136129126"/>
                    </a:ext>
                  </a:extLst>
                </a:gridCol>
                <a:gridCol w="757896">
                  <a:extLst>
                    <a:ext uri="{9D8B030D-6E8A-4147-A177-3AD203B41FA5}">
                      <a16:colId xmlns:a16="http://schemas.microsoft.com/office/drawing/2014/main" val="2209507503"/>
                    </a:ext>
                  </a:extLst>
                </a:gridCol>
                <a:gridCol w="782745">
                  <a:extLst>
                    <a:ext uri="{9D8B030D-6E8A-4147-A177-3AD203B41FA5}">
                      <a16:colId xmlns:a16="http://schemas.microsoft.com/office/drawing/2014/main" val="287445141"/>
                    </a:ext>
                  </a:extLst>
                </a:gridCol>
                <a:gridCol w="757896">
                  <a:extLst>
                    <a:ext uri="{9D8B030D-6E8A-4147-A177-3AD203B41FA5}">
                      <a16:colId xmlns:a16="http://schemas.microsoft.com/office/drawing/2014/main" val="488979499"/>
                    </a:ext>
                  </a:extLst>
                </a:gridCol>
                <a:gridCol w="782745">
                  <a:extLst>
                    <a:ext uri="{9D8B030D-6E8A-4147-A177-3AD203B41FA5}">
                      <a16:colId xmlns:a16="http://schemas.microsoft.com/office/drawing/2014/main" val="2242134191"/>
                    </a:ext>
                  </a:extLst>
                </a:gridCol>
                <a:gridCol w="712339">
                  <a:extLst>
                    <a:ext uri="{9D8B030D-6E8A-4147-A177-3AD203B41FA5}">
                      <a16:colId xmlns:a16="http://schemas.microsoft.com/office/drawing/2014/main" val="2887142004"/>
                    </a:ext>
                  </a:extLst>
                </a:gridCol>
                <a:gridCol w="633652">
                  <a:extLst>
                    <a:ext uri="{9D8B030D-6E8A-4147-A177-3AD203B41FA5}">
                      <a16:colId xmlns:a16="http://schemas.microsoft.com/office/drawing/2014/main" val="3239147608"/>
                    </a:ext>
                  </a:extLst>
                </a:gridCol>
              </a:tblGrid>
              <a:tr h="371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moduar ANN faulted section detector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63075"/>
                  </a:ext>
                </a:extLst>
              </a:tr>
              <a:tr h="37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26445"/>
                  </a:ext>
                </a:extLst>
              </a:tr>
              <a:tr h="371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1st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TANSIG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TANSING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PURELIN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853840"/>
                  </a:ext>
                </a:extLst>
              </a:tr>
              <a:tr h="371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LOGSIG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30 , 10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PURELIN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584420"/>
                  </a:ext>
                </a:extLst>
              </a:tr>
              <a:tr h="371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TANSIG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38085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6678E-2709-F733-B7BF-CF541DF84091}"/>
              </a:ext>
            </a:extLst>
          </p:cNvPr>
          <p:cNvGrpSpPr/>
          <p:nvPr/>
        </p:nvGrpSpPr>
        <p:grpSpPr>
          <a:xfrm>
            <a:off x="0" y="3392384"/>
            <a:ext cx="7360331" cy="2629945"/>
            <a:chOff x="3079860" y="2204056"/>
            <a:chExt cx="7360331" cy="2629945"/>
          </a:xfrm>
        </p:grpSpPr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730BFA40-3553-0505-0E9C-7683DCDFB68C}"/>
                </a:ext>
              </a:extLst>
            </p:cNvPr>
            <p:cNvSpPr/>
            <p:nvPr/>
          </p:nvSpPr>
          <p:spPr>
            <a:xfrm>
              <a:off x="4842808" y="2990446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788F685C-B213-B3E3-2E89-DAFB70CE63D3}"/>
                </a:ext>
              </a:extLst>
            </p:cNvPr>
            <p:cNvSpPr/>
            <p:nvPr/>
          </p:nvSpPr>
          <p:spPr>
            <a:xfrm>
              <a:off x="4842808" y="4503438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C2A32C10-9CC7-B603-A850-33A861A60748}"/>
                </a:ext>
              </a:extLst>
            </p:cNvPr>
            <p:cNvSpPr/>
            <p:nvPr/>
          </p:nvSpPr>
          <p:spPr>
            <a:xfrm>
              <a:off x="4842808" y="2612198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127A0DC4-DCBD-5360-45E1-B20B1EFB54CD}"/>
                </a:ext>
              </a:extLst>
            </p:cNvPr>
            <p:cNvSpPr/>
            <p:nvPr/>
          </p:nvSpPr>
          <p:spPr>
            <a:xfrm>
              <a:off x="4842808" y="3368694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5F7786ED-790D-F2FB-A97D-45CE780B79F3}"/>
                </a:ext>
              </a:extLst>
            </p:cNvPr>
            <p:cNvSpPr/>
            <p:nvPr/>
          </p:nvSpPr>
          <p:spPr>
            <a:xfrm>
              <a:off x="4547387" y="2725810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E4C2E43-948F-6BA7-AFE4-F9548F15B843}"/>
                </a:ext>
              </a:extLst>
            </p:cNvPr>
            <p:cNvSpPr/>
            <p:nvPr/>
          </p:nvSpPr>
          <p:spPr>
            <a:xfrm>
              <a:off x="4547387" y="3105343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FACB79CA-B51F-6476-0BF7-3A2C3DF0A480}"/>
                </a:ext>
              </a:extLst>
            </p:cNvPr>
            <p:cNvSpPr/>
            <p:nvPr/>
          </p:nvSpPr>
          <p:spPr>
            <a:xfrm>
              <a:off x="4556764" y="3462339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C86F0A73-BF01-A143-DC7F-31C671C59DF5}"/>
                </a:ext>
              </a:extLst>
            </p:cNvPr>
            <p:cNvSpPr/>
            <p:nvPr/>
          </p:nvSpPr>
          <p:spPr>
            <a:xfrm>
              <a:off x="4556764" y="4596711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7CBC5495-249A-7A54-D166-E82B8F14F33C}"/>
                </a:ext>
              </a:extLst>
            </p:cNvPr>
            <p:cNvSpPr/>
            <p:nvPr/>
          </p:nvSpPr>
          <p:spPr>
            <a:xfrm>
              <a:off x="6694239" y="4510444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250CF5E6-A978-876A-A906-0BB2D2B33177}"/>
                </a:ext>
              </a:extLst>
            </p:cNvPr>
            <p:cNvSpPr/>
            <p:nvPr/>
          </p:nvSpPr>
          <p:spPr>
            <a:xfrm>
              <a:off x="6694239" y="2990446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69A382B-665F-21E8-E94A-C8DF964B831A}"/>
                </a:ext>
              </a:extLst>
            </p:cNvPr>
            <p:cNvSpPr/>
            <p:nvPr/>
          </p:nvSpPr>
          <p:spPr>
            <a:xfrm>
              <a:off x="6694239" y="3368693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8BDABD00-BE70-E0DA-7860-54E39D6CD613}"/>
                </a:ext>
              </a:extLst>
            </p:cNvPr>
            <p:cNvSpPr/>
            <p:nvPr/>
          </p:nvSpPr>
          <p:spPr>
            <a:xfrm>
              <a:off x="6694239" y="2612197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589EE-4DB9-D4F8-155B-BE25B626AF12}"/>
                </a:ext>
              </a:extLst>
            </p:cNvPr>
            <p:cNvCxnSpPr>
              <a:cxnSpLocks/>
              <a:stCxn id="45" idx="6"/>
              <a:endCxn id="54" idx="2"/>
            </p:cNvCxnSpPr>
            <p:nvPr/>
          </p:nvCxnSpPr>
          <p:spPr>
            <a:xfrm flipV="1">
              <a:off x="5138230" y="2773976"/>
              <a:ext cx="15560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E31F1D-98F8-7DC4-860A-4076400C9742}"/>
                </a:ext>
              </a:extLst>
            </p:cNvPr>
            <p:cNvCxnSpPr>
              <a:stCxn id="43" idx="6"/>
              <a:endCxn id="52" idx="2"/>
            </p:cNvCxnSpPr>
            <p:nvPr/>
          </p:nvCxnSpPr>
          <p:spPr>
            <a:xfrm>
              <a:off x="5138230" y="3152225"/>
              <a:ext cx="1556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566B95-7735-3820-B447-B042FCBE4F8C}"/>
                </a:ext>
              </a:extLst>
            </p:cNvPr>
            <p:cNvCxnSpPr>
              <a:cxnSpLocks/>
              <a:stCxn id="46" idx="6"/>
              <a:endCxn id="53" idx="2"/>
            </p:cNvCxnSpPr>
            <p:nvPr/>
          </p:nvCxnSpPr>
          <p:spPr>
            <a:xfrm flipV="1">
              <a:off x="5138230" y="3530472"/>
              <a:ext cx="15560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91A562-F6D6-B02B-61EF-2BEFD845C9A1}"/>
                </a:ext>
              </a:extLst>
            </p:cNvPr>
            <p:cNvCxnSpPr>
              <a:stCxn id="46" idx="6"/>
              <a:endCxn id="51" idx="2"/>
            </p:cNvCxnSpPr>
            <p:nvPr/>
          </p:nvCxnSpPr>
          <p:spPr>
            <a:xfrm>
              <a:off x="5138230" y="3530472"/>
              <a:ext cx="1556008" cy="1141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F59641-8FF1-8523-5A03-6658FF6416A0}"/>
                </a:ext>
              </a:extLst>
            </p:cNvPr>
            <p:cNvCxnSpPr>
              <a:stCxn id="43" idx="6"/>
              <a:endCxn id="51" idx="2"/>
            </p:cNvCxnSpPr>
            <p:nvPr/>
          </p:nvCxnSpPr>
          <p:spPr>
            <a:xfrm>
              <a:off x="5138230" y="3152224"/>
              <a:ext cx="1556008" cy="1519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6F7944-208B-DBF2-7018-54709924F861}"/>
                </a:ext>
              </a:extLst>
            </p:cNvPr>
            <p:cNvCxnSpPr>
              <a:stCxn id="45" idx="6"/>
              <a:endCxn id="51" idx="2"/>
            </p:cNvCxnSpPr>
            <p:nvPr/>
          </p:nvCxnSpPr>
          <p:spPr>
            <a:xfrm>
              <a:off x="5138230" y="2773976"/>
              <a:ext cx="1556008" cy="1898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F402BE-7842-B573-63BF-84F13BFE4B50}"/>
                </a:ext>
              </a:extLst>
            </p:cNvPr>
            <p:cNvCxnSpPr>
              <a:stCxn id="43" idx="6"/>
              <a:endCxn id="54" idx="2"/>
            </p:cNvCxnSpPr>
            <p:nvPr/>
          </p:nvCxnSpPr>
          <p:spPr>
            <a:xfrm flipV="1">
              <a:off x="5138230" y="2773976"/>
              <a:ext cx="1556008" cy="378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FCBAF5-08AA-74FE-1E3A-63EDEF0F6053}"/>
                </a:ext>
              </a:extLst>
            </p:cNvPr>
            <p:cNvCxnSpPr>
              <a:stCxn id="43" idx="6"/>
              <a:endCxn id="53" idx="2"/>
            </p:cNvCxnSpPr>
            <p:nvPr/>
          </p:nvCxnSpPr>
          <p:spPr>
            <a:xfrm>
              <a:off x="5138230" y="3152225"/>
              <a:ext cx="1556008" cy="378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E1FC0C-3C61-538D-07B6-B0EA5DB74060}"/>
                </a:ext>
              </a:extLst>
            </p:cNvPr>
            <p:cNvCxnSpPr>
              <a:stCxn id="46" idx="6"/>
              <a:endCxn id="54" idx="2"/>
            </p:cNvCxnSpPr>
            <p:nvPr/>
          </p:nvCxnSpPr>
          <p:spPr>
            <a:xfrm flipV="1">
              <a:off x="5138230" y="2773976"/>
              <a:ext cx="1556008" cy="756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76049E-47A2-9247-517E-31CEE8748FF9}"/>
                </a:ext>
              </a:extLst>
            </p:cNvPr>
            <p:cNvCxnSpPr>
              <a:cxnSpLocks/>
              <a:stCxn id="46" idx="6"/>
              <a:endCxn id="52" idx="2"/>
            </p:cNvCxnSpPr>
            <p:nvPr/>
          </p:nvCxnSpPr>
          <p:spPr>
            <a:xfrm flipV="1">
              <a:off x="5138230" y="3152225"/>
              <a:ext cx="1556008" cy="378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0B6609-13C6-FDD3-2D36-2866918612A8}"/>
                </a:ext>
              </a:extLst>
            </p:cNvPr>
            <p:cNvCxnSpPr>
              <a:stCxn id="45" idx="6"/>
              <a:endCxn id="52" idx="2"/>
            </p:cNvCxnSpPr>
            <p:nvPr/>
          </p:nvCxnSpPr>
          <p:spPr>
            <a:xfrm>
              <a:off x="5138230" y="2773977"/>
              <a:ext cx="1556008" cy="378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43E908-F7A6-DD5F-D8FC-BF9FC8EB720E}"/>
                </a:ext>
              </a:extLst>
            </p:cNvPr>
            <p:cNvCxnSpPr>
              <a:stCxn id="45" idx="6"/>
              <a:endCxn id="53" idx="2"/>
            </p:cNvCxnSpPr>
            <p:nvPr/>
          </p:nvCxnSpPr>
          <p:spPr>
            <a:xfrm>
              <a:off x="5138230" y="2773977"/>
              <a:ext cx="1556008" cy="75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3649F7-91BA-D6C2-7B53-C3D5E3B2EDB3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5138230" y="2814355"/>
              <a:ext cx="1556008" cy="1850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D2F26D60-DB72-2D29-5DF9-921557159EB3}"/>
                </a:ext>
              </a:extLst>
            </p:cNvPr>
            <p:cNvSpPr/>
            <p:nvPr/>
          </p:nvSpPr>
          <p:spPr>
            <a:xfrm>
              <a:off x="8250654" y="2985756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E7EB873A-DF00-37D3-8123-CCAF1DBEE628}"/>
                </a:ext>
              </a:extLst>
            </p:cNvPr>
            <p:cNvSpPr/>
            <p:nvPr/>
          </p:nvSpPr>
          <p:spPr>
            <a:xfrm>
              <a:off x="8250654" y="4498748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10DBE45B-A0F1-2106-18D9-E271D5D5CE92}"/>
                </a:ext>
              </a:extLst>
            </p:cNvPr>
            <p:cNvSpPr/>
            <p:nvPr/>
          </p:nvSpPr>
          <p:spPr>
            <a:xfrm>
              <a:off x="8250654" y="2607508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1D9E5A4F-8653-1E96-262C-6A74EFB91692}"/>
                </a:ext>
              </a:extLst>
            </p:cNvPr>
            <p:cNvSpPr/>
            <p:nvPr/>
          </p:nvSpPr>
          <p:spPr>
            <a:xfrm>
              <a:off x="8250654" y="3364004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254CC3E-7FED-DA88-B497-912E2923F4E2}"/>
                </a:ext>
              </a:extLst>
            </p:cNvPr>
            <p:cNvSpPr/>
            <p:nvPr/>
          </p:nvSpPr>
          <p:spPr>
            <a:xfrm>
              <a:off x="8250654" y="3742252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6F07A631-DAD6-9D75-8476-C685E51B58EB}"/>
                </a:ext>
              </a:extLst>
            </p:cNvPr>
            <p:cNvSpPr/>
            <p:nvPr/>
          </p:nvSpPr>
          <p:spPr>
            <a:xfrm>
              <a:off x="8250654" y="4120500"/>
              <a:ext cx="295423" cy="32355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B30F7E-F5F0-53AA-B043-03C77374E1D9}"/>
                </a:ext>
              </a:extLst>
            </p:cNvPr>
            <p:cNvCxnSpPr>
              <a:cxnSpLocks/>
              <a:stCxn id="54" idx="6"/>
              <a:endCxn id="70" idx="2"/>
            </p:cNvCxnSpPr>
            <p:nvPr/>
          </p:nvCxnSpPr>
          <p:spPr>
            <a:xfrm flipV="1">
              <a:off x="6989662" y="2769287"/>
              <a:ext cx="1260993" cy="4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A5B05F-98A3-8E8E-DDB2-0CC7B1B0817F}"/>
                </a:ext>
              </a:extLst>
            </p:cNvPr>
            <p:cNvCxnSpPr>
              <a:cxnSpLocks/>
              <a:stCxn id="54" idx="6"/>
              <a:endCxn id="68" idx="2"/>
            </p:cNvCxnSpPr>
            <p:nvPr/>
          </p:nvCxnSpPr>
          <p:spPr>
            <a:xfrm>
              <a:off x="6989662" y="2773976"/>
              <a:ext cx="1260993" cy="37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8FF2AB5-C3AC-8225-76F1-EDD211F40E3E}"/>
                </a:ext>
              </a:extLst>
            </p:cNvPr>
            <p:cNvCxnSpPr>
              <a:stCxn id="54" idx="6"/>
              <a:endCxn id="71" idx="2"/>
            </p:cNvCxnSpPr>
            <p:nvPr/>
          </p:nvCxnSpPr>
          <p:spPr>
            <a:xfrm>
              <a:off x="6989662" y="2773976"/>
              <a:ext cx="1260993" cy="751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72B15A2-ABCF-5033-56DD-F5EE6CB18C62}"/>
                </a:ext>
              </a:extLst>
            </p:cNvPr>
            <p:cNvCxnSpPr>
              <a:stCxn id="54" idx="6"/>
              <a:endCxn id="72" idx="2"/>
            </p:cNvCxnSpPr>
            <p:nvPr/>
          </p:nvCxnSpPr>
          <p:spPr>
            <a:xfrm>
              <a:off x="6989662" y="2773976"/>
              <a:ext cx="1260993" cy="1130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B9A790-6169-CE72-7B36-552AB0DCAD65}"/>
                </a:ext>
              </a:extLst>
            </p:cNvPr>
            <p:cNvCxnSpPr>
              <a:stCxn id="54" idx="6"/>
              <a:endCxn id="73" idx="2"/>
            </p:cNvCxnSpPr>
            <p:nvPr/>
          </p:nvCxnSpPr>
          <p:spPr>
            <a:xfrm>
              <a:off x="6989662" y="2773976"/>
              <a:ext cx="1260993" cy="1508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B6F4ECA-F2FE-34CD-3DBE-ADAA59BFE21C}"/>
                </a:ext>
              </a:extLst>
            </p:cNvPr>
            <p:cNvCxnSpPr>
              <a:stCxn id="54" idx="6"/>
              <a:endCxn id="69" idx="2"/>
            </p:cNvCxnSpPr>
            <p:nvPr/>
          </p:nvCxnSpPr>
          <p:spPr>
            <a:xfrm>
              <a:off x="6989662" y="2773976"/>
              <a:ext cx="1260993" cy="1886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8E7D404-9344-621E-95E8-144219A73B33}"/>
                </a:ext>
              </a:extLst>
            </p:cNvPr>
            <p:cNvCxnSpPr>
              <a:cxnSpLocks/>
              <a:stCxn id="52" idx="6"/>
              <a:endCxn id="69" idx="2"/>
            </p:cNvCxnSpPr>
            <p:nvPr/>
          </p:nvCxnSpPr>
          <p:spPr>
            <a:xfrm>
              <a:off x="6989662" y="3152224"/>
              <a:ext cx="1260993" cy="1508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3463C3-B8E9-2C90-FFF5-A132A619D6CC}"/>
                </a:ext>
              </a:extLst>
            </p:cNvPr>
            <p:cNvCxnSpPr>
              <a:stCxn id="52" idx="6"/>
              <a:endCxn id="73" idx="2"/>
            </p:cNvCxnSpPr>
            <p:nvPr/>
          </p:nvCxnSpPr>
          <p:spPr>
            <a:xfrm>
              <a:off x="6989662" y="3152224"/>
              <a:ext cx="1260993" cy="1130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A0B8E58-ECB3-F9BD-4082-EA9D9885E75B}"/>
                </a:ext>
              </a:extLst>
            </p:cNvPr>
            <p:cNvCxnSpPr>
              <a:stCxn id="52" idx="6"/>
              <a:endCxn id="72" idx="2"/>
            </p:cNvCxnSpPr>
            <p:nvPr/>
          </p:nvCxnSpPr>
          <p:spPr>
            <a:xfrm>
              <a:off x="6989662" y="3152224"/>
              <a:ext cx="1260993" cy="751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FA6779-B7D6-47BA-6FF5-ED3B32B7191B}"/>
                </a:ext>
              </a:extLst>
            </p:cNvPr>
            <p:cNvCxnSpPr>
              <a:stCxn id="52" idx="6"/>
              <a:endCxn id="71" idx="2"/>
            </p:cNvCxnSpPr>
            <p:nvPr/>
          </p:nvCxnSpPr>
          <p:spPr>
            <a:xfrm>
              <a:off x="6989662" y="3152224"/>
              <a:ext cx="1260993" cy="37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27283A-C5CC-F10C-3696-224B9D2CE4DA}"/>
                </a:ext>
              </a:extLst>
            </p:cNvPr>
            <p:cNvCxnSpPr>
              <a:stCxn id="52" idx="6"/>
              <a:endCxn id="68" idx="2"/>
            </p:cNvCxnSpPr>
            <p:nvPr/>
          </p:nvCxnSpPr>
          <p:spPr>
            <a:xfrm flipV="1">
              <a:off x="6989662" y="3147534"/>
              <a:ext cx="1260993" cy="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1207077-41F3-3DC2-B92E-2FB76EAC3F73}"/>
                </a:ext>
              </a:extLst>
            </p:cNvPr>
            <p:cNvCxnSpPr>
              <a:stCxn id="52" idx="6"/>
              <a:endCxn id="52" idx="6"/>
            </p:cNvCxnSpPr>
            <p:nvPr/>
          </p:nvCxnSpPr>
          <p:spPr>
            <a:xfrm>
              <a:off x="6989660" y="315222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357F04A-C321-8D3F-7475-C3F909257EEB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6989662" y="2769286"/>
              <a:ext cx="1260993" cy="38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627126-4E14-3414-0E90-A83AA12025DE}"/>
                </a:ext>
              </a:extLst>
            </p:cNvPr>
            <p:cNvCxnSpPr>
              <a:stCxn id="53" idx="6"/>
              <a:endCxn id="69" idx="2"/>
            </p:cNvCxnSpPr>
            <p:nvPr/>
          </p:nvCxnSpPr>
          <p:spPr>
            <a:xfrm>
              <a:off x="6989662" y="3530472"/>
              <a:ext cx="1260993" cy="1130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279706-8BB9-2070-7F53-6DE02D78EA73}"/>
                </a:ext>
              </a:extLst>
            </p:cNvPr>
            <p:cNvCxnSpPr>
              <a:stCxn id="53" idx="6"/>
              <a:endCxn id="73" idx="2"/>
            </p:cNvCxnSpPr>
            <p:nvPr/>
          </p:nvCxnSpPr>
          <p:spPr>
            <a:xfrm>
              <a:off x="6989662" y="3530472"/>
              <a:ext cx="1260993" cy="751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0FA5BBC-9175-CE1C-6C1E-E20563F4D293}"/>
                </a:ext>
              </a:extLst>
            </p:cNvPr>
            <p:cNvCxnSpPr>
              <a:stCxn id="53" idx="6"/>
              <a:endCxn id="72" idx="2"/>
            </p:cNvCxnSpPr>
            <p:nvPr/>
          </p:nvCxnSpPr>
          <p:spPr>
            <a:xfrm>
              <a:off x="6989662" y="3530472"/>
              <a:ext cx="1260993" cy="37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572FF2-D7BE-0E2F-C54C-3109C5EA4F83}"/>
                </a:ext>
              </a:extLst>
            </p:cNvPr>
            <p:cNvCxnSpPr>
              <a:stCxn id="53" idx="6"/>
              <a:endCxn id="71" idx="2"/>
            </p:cNvCxnSpPr>
            <p:nvPr/>
          </p:nvCxnSpPr>
          <p:spPr>
            <a:xfrm flipV="1">
              <a:off x="6989662" y="3525783"/>
              <a:ext cx="1260993" cy="4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90169A9-CC9B-8AD9-3625-E1BF32198379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 flipV="1">
              <a:off x="6989662" y="3147535"/>
              <a:ext cx="1260993" cy="38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217D00-78D6-3121-6038-2D1CFD02831A}"/>
                </a:ext>
              </a:extLst>
            </p:cNvPr>
            <p:cNvCxnSpPr>
              <a:stCxn id="53" idx="6"/>
              <a:endCxn id="70" idx="2"/>
            </p:cNvCxnSpPr>
            <p:nvPr/>
          </p:nvCxnSpPr>
          <p:spPr>
            <a:xfrm flipV="1">
              <a:off x="6989662" y="2769287"/>
              <a:ext cx="1260993" cy="761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E565AE-B114-0CB4-481D-201575A7461D}"/>
                </a:ext>
              </a:extLst>
            </p:cNvPr>
            <p:cNvCxnSpPr>
              <a:stCxn id="51" idx="6"/>
              <a:endCxn id="69" idx="2"/>
            </p:cNvCxnSpPr>
            <p:nvPr/>
          </p:nvCxnSpPr>
          <p:spPr>
            <a:xfrm flipV="1">
              <a:off x="6989662" y="4660526"/>
              <a:ext cx="1260993" cy="11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9C9012-83EB-158B-60C5-6C7AC5E569B9}"/>
                </a:ext>
              </a:extLst>
            </p:cNvPr>
            <p:cNvCxnSpPr>
              <a:stCxn id="51" idx="6"/>
              <a:endCxn id="73" idx="2"/>
            </p:cNvCxnSpPr>
            <p:nvPr/>
          </p:nvCxnSpPr>
          <p:spPr>
            <a:xfrm flipV="1">
              <a:off x="6989662" y="4282278"/>
              <a:ext cx="1260993" cy="389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BF9B0C9-4E64-5B69-A522-F03BA331C0B6}"/>
                </a:ext>
              </a:extLst>
            </p:cNvPr>
            <p:cNvCxnSpPr>
              <a:cxnSpLocks/>
              <a:stCxn id="51" idx="6"/>
              <a:endCxn id="72" idx="2"/>
            </p:cNvCxnSpPr>
            <p:nvPr/>
          </p:nvCxnSpPr>
          <p:spPr>
            <a:xfrm flipV="1">
              <a:off x="6989662" y="3904030"/>
              <a:ext cx="1260993" cy="76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CBE42FF-BFE4-40BA-F2FC-4DEAAD4EC20D}"/>
                </a:ext>
              </a:extLst>
            </p:cNvPr>
            <p:cNvCxnSpPr>
              <a:stCxn id="51" idx="6"/>
              <a:endCxn id="71" idx="2"/>
            </p:cNvCxnSpPr>
            <p:nvPr/>
          </p:nvCxnSpPr>
          <p:spPr>
            <a:xfrm flipV="1">
              <a:off x="6989662" y="3525782"/>
              <a:ext cx="1260993" cy="1146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3B7BEA-96A0-617C-AE43-52E374E746A1}"/>
                </a:ext>
              </a:extLst>
            </p:cNvPr>
            <p:cNvCxnSpPr>
              <a:stCxn id="51" idx="6"/>
              <a:endCxn id="68" idx="2"/>
            </p:cNvCxnSpPr>
            <p:nvPr/>
          </p:nvCxnSpPr>
          <p:spPr>
            <a:xfrm flipV="1">
              <a:off x="6989662" y="3147534"/>
              <a:ext cx="1260993" cy="1524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A44EDA-3C58-FBF7-B227-5E975BFEF06B}"/>
                </a:ext>
              </a:extLst>
            </p:cNvPr>
            <p:cNvCxnSpPr>
              <a:stCxn id="51" idx="6"/>
              <a:endCxn id="70" idx="2"/>
            </p:cNvCxnSpPr>
            <p:nvPr/>
          </p:nvCxnSpPr>
          <p:spPr>
            <a:xfrm flipV="1">
              <a:off x="6989662" y="2769286"/>
              <a:ext cx="1260993" cy="1902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5EB5579A-7D66-4694-1468-1FACDDFBB07E}"/>
                </a:ext>
              </a:extLst>
            </p:cNvPr>
            <p:cNvSpPr/>
            <p:nvPr/>
          </p:nvSpPr>
          <p:spPr>
            <a:xfrm>
              <a:off x="8545668" y="2725810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55FADAF0-A6AA-939F-B05A-64711D8656F0}"/>
                </a:ext>
              </a:extLst>
            </p:cNvPr>
            <p:cNvSpPr/>
            <p:nvPr/>
          </p:nvSpPr>
          <p:spPr>
            <a:xfrm>
              <a:off x="8546075" y="4596711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93A6E6C1-7004-D462-11A4-BC6A95DD8FD9}"/>
                </a:ext>
              </a:extLst>
            </p:cNvPr>
            <p:cNvSpPr/>
            <p:nvPr/>
          </p:nvSpPr>
          <p:spPr>
            <a:xfrm>
              <a:off x="8545668" y="4218463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042F9592-D85F-42B4-0D4B-66AF2E91497F}"/>
                </a:ext>
              </a:extLst>
            </p:cNvPr>
            <p:cNvSpPr/>
            <p:nvPr/>
          </p:nvSpPr>
          <p:spPr>
            <a:xfrm>
              <a:off x="8545668" y="3829614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06438C00-F474-996B-850B-193B54B3DCD9}"/>
                </a:ext>
              </a:extLst>
            </p:cNvPr>
            <p:cNvSpPr/>
            <p:nvPr/>
          </p:nvSpPr>
          <p:spPr>
            <a:xfrm>
              <a:off x="8545668" y="3466215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9F878EBE-CE5D-D604-414B-34EC32392187}"/>
                </a:ext>
              </a:extLst>
            </p:cNvPr>
            <p:cNvSpPr/>
            <p:nvPr/>
          </p:nvSpPr>
          <p:spPr>
            <a:xfrm>
              <a:off x="8545668" y="3072022"/>
              <a:ext cx="295423" cy="15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CB1D33A-B1C2-EADF-194D-45544CF2B9C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5138230" y="3213923"/>
              <a:ext cx="1556008" cy="1451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E9A622-DFD8-1378-5257-DE5B5A6E7418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5138230" y="4665215"/>
              <a:ext cx="1541739" cy="17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7239E8D-9FA4-CBB9-33B2-19CB8829856C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 flipV="1">
              <a:off x="5138230" y="3530472"/>
              <a:ext cx="1556008" cy="113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396B6D-18E2-1FA0-B70A-A8502F691297}"/>
                </a:ext>
              </a:extLst>
            </p:cNvPr>
            <p:cNvCxnSpPr/>
            <p:nvPr/>
          </p:nvCxnSpPr>
          <p:spPr>
            <a:xfrm>
              <a:off x="4997960" y="3871383"/>
              <a:ext cx="0" cy="38885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F307FD-BED0-9DF7-F1CB-049D61EB2DD9}"/>
                </a:ext>
              </a:extLst>
            </p:cNvPr>
            <p:cNvCxnSpPr/>
            <p:nvPr/>
          </p:nvCxnSpPr>
          <p:spPr>
            <a:xfrm>
              <a:off x="6843480" y="3871383"/>
              <a:ext cx="0" cy="38885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FC3AD0-4D7A-885C-7DDD-3293801CA317}"/>
                </a:ext>
              </a:extLst>
            </p:cNvPr>
            <p:cNvSpPr txBox="1"/>
            <p:nvPr/>
          </p:nvSpPr>
          <p:spPr>
            <a:xfrm>
              <a:off x="3869538" y="2204056"/>
              <a:ext cx="1946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(54 neurons)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5F87A7-1662-A64B-AF98-F2E405CFCDFC}"/>
                </a:ext>
              </a:extLst>
            </p:cNvPr>
            <p:cNvSpPr txBox="1"/>
            <p:nvPr/>
          </p:nvSpPr>
          <p:spPr>
            <a:xfrm>
              <a:off x="8908623" y="3256368"/>
              <a:ext cx="12060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Faulted section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30F72-E943-A878-55F8-DE345F3FB0D3}"/>
                </a:ext>
              </a:extLst>
            </p:cNvPr>
            <p:cNvSpPr txBox="1"/>
            <p:nvPr/>
          </p:nvSpPr>
          <p:spPr>
            <a:xfrm>
              <a:off x="5916235" y="2220592"/>
              <a:ext cx="22135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Hidden (30 neurons)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7AE0C0-20D9-D203-1C85-F22ECFD3B4EB}"/>
                </a:ext>
              </a:extLst>
            </p:cNvPr>
            <p:cNvSpPr txBox="1"/>
            <p:nvPr/>
          </p:nvSpPr>
          <p:spPr>
            <a:xfrm>
              <a:off x="3079860" y="3336904"/>
              <a:ext cx="13649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and voltage magnitudes of 3 buses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3C5E1CC-E11A-372D-93C1-7EA6F0530B83}"/>
                </a:ext>
              </a:extLst>
            </p:cNvPr>
            <p:cNvSpPr txBox="1"/>
            <p:nvPr/>
          </p:nvSpPr>
          <p:spPr>
            <a:xfrm>
              <a:off x="8226592" y="2218069"/>
              <a:ext cx="22135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(6 neurons)</a:t>
              </a:r>
            </a:p>
          </p:txBody>
        </p:sp>
      </p:grpSp>
      <p:pic>
        <p:nvPicPr>
          <p:cNvPr id="115" name="Picture 114" descr="Chart&#10;&#10;Description automatically generated">
            <a:extLst>
              <a:ext uri="{FF2B5EF4-FFF2-40B4-BE49-F238E27FC236}">
                <a16:creationId xmlns:a16="http://schemas.microsoft.com/office/drawing/2014/main" id="{15665F65-DC9B-727E-23F0-4FFF4C14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28" y="779928"/>
            <a:ext cx="5652070" cy="5652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961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wenn Widescreen Original Color Light">
  <a:themeElements>
    <a:clrScheme name="Arwenn Original Light">
      <a:dk1>
        <a:srgbClr val="11233F"/>
      </a:dk1>
      <a:lt1>
        <a:srgbClr val="FFFFFF"/>
      </a:lt1>
      <a:dk2>
        <a:srgbClr val="182F54"/>
      </a:dk2>
      <a:lt2>
        <a:srgbClr val="FFFFFF"/>
      </a:lt2>
      <a:accent1>
        <a:srgbClr val="0085B8"/>
      </a:accent1>
      <a:accent2>
        <a:srgbClr val="4D546B"/>
      </a:accent2>
      <a:accent3>
        <a:srgbClr val="D8A023"/>
      </a:accent3>
      <a:accent4>
        <a:srgbClr val="4E3470"/>
      </a:accent4>
      <a:accent5>
        <a:srgbClr val="62A27F"/>
      </a:accent5>
      <a:accent6>
        <a:srgbClr val="B63628"/>
      </a:accent6>
      <a:hlink>
        <a:srgbClr val="9BC6F9"/>
      </a:hlink>
      <a:folHlink>
        <a:srgbClr val="BDE0FB"/>
      </a:folHlink>
    </a:clrScheme>
    <a:fontScheme name="Elegant 08">
      <a:majorFont>
        <a:latin typeface="Aller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72000" tIns="36000" rIns="72000" bIns="36000" rtlCol="0" anchor="t">
        <a:spAutoFit/>
      </a:bodyPr>
      <a:lstStyle>
        <a:defPPr algn="ctr">
          <a:defRPr sz="120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wenn Widescreen Original Color Light" id="{1CAFF5F4-D5E5-44B6-8E33-613A8FEEBC3A}" vid="{F6B20A86-08A9-4A62-825A-205D1DCA8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1942</Words>
  <Application>Microsoft Office PowerPoint</Application>
  <PresentationFormat>Widescreen</PresentationFormat>
  <Paragraphs>1143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Aller Light</vt:lpstr>
      <vt:lpstr>Arial</vt:lpstr>
      <vt:lpstr>Calibri</vt:lpstr>
      <vt:lpstr>Times New Roman</vt:lpstr>
      <vt:lpstr>Ubuntu</vt:lpstr>
      <vt:lpstr>Arwenn Widescreen Original Color Light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Salam ElNabawy</dc:creator>
  <cp:lastModifiedBy>Salam ElNabawy</cp:lastModifiedBy>
  <cp:revision>62</cp:revision>
  <dcterms:created xsi:type="dcterms:W3CDTF">2022-07-14T20:12:17Z</dcterms:created>
  <dcterms:modified xsi:type="dcterms:W3CDTF">2022-07-16T10:43:13Z</dcterms:modified>
</cp:coreProperties>
</file>