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05E5-F50C-43CE-A2DE-91A62E0C1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83D84-6CC8-4964-AA9F-ECB987326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C32FB-3254-42BA-AE99-19674BEE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E10B-29C6-455B-91E1-5D4A85FED4D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31CA8-B1DC-4EC5-88F8-07F62D97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3987A-23EA-4AF6-9F6B-3AE855A3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3A67-82BF-4B68-8A65-7BFA959B4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2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2BDC-D083-463B-81DC-364CA2B1B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2887C-2C63-4401-845C-FABA744EC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9C152-16F9-495A-822A-5169170D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E10B-29C6-455B-91E1-5D4A85FED4D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E52A2-E791-4321-AFB5-607FD6BA5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C9B21-2CA5-43B6-BA09-7080432F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3A67-82BF-4B68-8A65-7BFA959B4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403121-8E9E-406D-8CF7-AD87D1845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FD5C0-87C3-4721-982A-EA94686E7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0F406-A984-4735-90D1-46931DF7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E10B-29C6-455B-91E1-5D4A85FED4D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7901D-1B7E-4586-9D38-270350E6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1753E-0D68-44A0-BE93-D4B7E30D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3A67-82BF-4B68-8A65-7BFA959B4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5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B027-01FF-4775-848F-BBBA6172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50677-861F-4C74-8B59-0ACDE59F1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BD6F4-323F-419D-A6DC-3A3D4D3A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E10B-29C6-455B-91E1-5D4A85FED4D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9A779-8FB7-42A2-8BD7-3F981A03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53ECC-9F6C-4C9D-AE96-736C6740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3A67-82BF-4B68-8A65-7BFA959B4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E466-B6D7-49CD-BB02-491E72B34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2A3DC-6E5C-40FC-8B08-CC06253EE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5AFB7-91B0-40AE-B131-39434ACFD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E10B-29C6-455B-91E1-5D4A85FED4D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EDDF9-9485-48A9-A5F2-F3D2B112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F5F66-98B2-4E7B-BCE6-02FEE99C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3A67-82BF-4B68-8A65-7BFA959B4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1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2F08D-4E7C-4563-918C-4C9C8EBB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0A212-3E94-4FF4-BC14-BED1536C2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13972-CC3C-4F0B-9D01-F588E2FEE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C87ED-6251-4249-A6E9-02503A37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E10B-29C6-455B-91E1-5D4A85FED4D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49164-DDDE-47B3-B7DA-07A88EE4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6F5FC-0D7F-4247-9FD6-EFB1E89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3A67-82BF-4B68-8A65-7BFA959B4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8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3B2A-640E-4542-88E0-80E0C220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E2F2B-D774-47E5-BD48-38D5A9DB5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BDDC8-1FAA-471B-A06B-A7BF9EA30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AED12-9D1B-49EF-B823-EFA8E717D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A104A-21AD-426F-AB2D-5283858FE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AE1D3-7E1B-4AA2-A632-812DD6BB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E10B-29C6-455B-91E1-5D4A85FED4D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5C049-DE9B-4B04-8821-C92FD2B6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56805E-5384-4DC6-91A6-9C784DCE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3A67-82BF-4B68-8A65-7BFA959B4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0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8BD1D-8DD2-4E98-B9CC-254EAA93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1DAA0-EC1F-4BD9-A640-EE489A92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E10B-29C6-455B-91E1-5D4A85FED4D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56328-3D88-4F68-BB2A-38C80743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A7D53-85DB-45C5-8304-9AF6A95D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3A67-82BF-4B68-8A65-7BFA959B4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2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6161F-9599-46E3-96AA-008B72AF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E10B-29C6-455B-91E1-5D4A85FED4D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305D9-618A-4BB4-8F22-C87CF330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A1EA3-B778-40DE-99DA-BBDC479C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3A67-82BF-4B68-8A65-7BFA959B4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6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B887-72F5-4EBE-9C36-004B7AA3F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A5429-3791-499B-B102-6C702F6BA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D4A95-D4EA-4C0E-821A-26D2F82B3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E1529-0A1B-4DB5-BBA0-0BF1E6CE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E10B-29C6-455B-91E1-5D4A85FED4D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AC765-14BC-4C5D-888A-80F8046C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89E30-7C0E-4E4D-8423-475E73E8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3A67-82BF-4B68-8A65-7BFA959B4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1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D1457-8894-4FF4-81EB-96FF7579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C93BAB-22C7-4F0F-9815-B799309C2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52CC2-B8CE-4EC1-9436-16BE15491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57D8F-0395-4EAC-A381-C681058A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E10B-29C6-455B-91E1-5D4A85FED4D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C11FE-048E-41C0-95F2-0CB59C40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A3D7B-740C-436E-BC10-1BDA4151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3A67-82BF-4B68-8A65-7BFA959B4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4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847552-AF71-48DD-B977-9BD7AF54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2D764-AC02-4FAA-AC4B-AEE83412C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D80B6-9DD2-42BE-A53F-C3757CF63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9E10B-29C6-455B-91E1-5D4A85FED4D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C6D89-B162-45E6-A99E-B697FC945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274E4-BA36-48D8-BC98-EECCA8753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D3A67-82BF-4B68-8A65-7BFA959B4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0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D217-4BE5-4D11-A6D3-026BB09EF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on </a:t>
            </a:r>
            <a:r>
              <a:rPr lang="en-US" dirty="0" err="1"/>
              <a:t>Chinook_db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6A1A2-C906-4DFF-94A7-BEC7B70EAC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37BB2-0EBF-4DB3-BC21-BD5D45C84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Top purchased artists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0ACC271E-8E83-4478-82C5-6BC20596B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Iron maiden looks very popular with the customers </a:t>
            </a:r>
          </a:p>
          <a:p>
            <a:r>
              <a:rPr lang="en-US" sz="2200" dirty="0"/>
              <a:t> he is the one to go if you want to produce an album to get the most revenue out of it.</a:t>
            </a:r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5E17A495-B6CD-4187-B78C-84EADCA5F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405" y="311260"/>
            <a:ext cx="6391013" cy="623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95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EC415-0FD5-4B9F-8E57-CFFA0214F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dirty="0"/>
              <a:t>Top paying customers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92A97C-B161-47B9-BEE2-2780793A4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Helena, Richard, Hugh, and </a:t>
            </a:r>
            <a:r>
              <a:rPr lang="en-US" sz="1800" dirty="0" err="1"/>
              <a:t>Ladislav</a:t>
            </a:r>
            <a:r>
              <a:rPr lang="en-US" sz="1800" dirty="0"/>
              <a:t>  are the most paying customers in total in our data base </a:t>
            </a:r>
          </a:p>
          <a:p>
            <a:r>
              <a:rPr lang="en-US" sz="1800" dirty="0"/>
              <a:t>We should send them gifts or put their names on the wall on our store to encourage such a behavior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E653ECC3-7034-4068-914D-97E3960C4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311" y="642886"/>
            <a:ext cx="7040262" cy="558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77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3CA54-2C60-4160-A44C-9F4B7D923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dirty="0"/>
              <a:t>Top genres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25386E-57A3-441A-B7AE-C47F721BF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ROCK is the most popular among customers.</a:t>
            </a:r>
          </a:p>
          <a:p>
            <a:r>
              <a:rPr lang="en-US" sz="1800" dirty="0"/>
              <a:t>If we are looking to do some promotions ROCK Genre is the best and most stable to do promotions.</a:t>
            </a:r>
          </a:p>
          <a:p>
            <a:endParaRPr lang="en-US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42D1368D-657C-4BCC-83F2-1A343065D8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" r="2" b="2"/>
          <a:stretch/>
        </p:blipFill>
        <p:spPr>
          <a:xfrm>
            <a:off x="5573111" y="375259"/>
            <a:ext cx="6355047" cy="589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0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344A2-A1E5-48B0-B199-E630CA5F3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 dirty="0"/>
              <a:t>Top albums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E7B910-7DA2-412B-9BF0-7C0E4D377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most overall purchased albums are </a:t>
            </a:r>
            <a:r>
              <a:rPr lang="en-US" sz="1800" dirty="0" err="1"/>
              <a:t>minha</a:t>
            </a:r>
            <a:r>
              <a:rPr lang="en-US" sz="1800" dirty="0"/>
              <a:t> </a:t>
            </a:r>
            <a:r>
              <a:rPr lang="en-US" sz="1800" dirty="0" err="1"/>
              <a:t>historia</a:t>
            </a:r>
            <a:r>
              <a:rPr lang="en-US" sz="1800" dirty="0"/>
              <a:t> form Chico </a:t>
            </a:r>
            <a:r>
              <a:rPr lang="en-US" sz="1800" dirty="0" err="1"/>
              <a:t>Buarque</a:t>
            </a:r>
            <a:r>
              <a:rPr lang="en-US" sz="1800" dirty="0"/>
              <a:t>, greatest hits from Lenny Kravitz, and unplugged from Eric Clapton</a:t>
            </a:r>
          </a:p>
          <a:p>
            <a:r>
              <a:rPr lang="en-US" sz="1800" dirty="0"/>
              <a:t>Although the artists aren’t the most popular , the albums are requested </a:t>
            </a:r>
            <a:r>
              <a:rPr lang="en-US" sz="1800"/>
              <a:t>alot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45B16B43-4712-485C-A84F-884F8FA295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601"/>
          <a:stretch/>
        </p:blipFill>
        <p:spPr>
          <a:xfrm>
            <a:off x="6407254" y="295276"/>
            <a:ext cx="5327545" cy="6010274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46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6D81B87116C4469A49AA2C0175545D" ma:contentTypeVersion="12" ma:contentTypeDescription="Create a new document." ma:contentTypeScope="" ma:versionID="d3e9cc45c6bcce4e04ae3a80bae89014">
  <xsd:schema xmlns:xsd="http://www.w3.org/2001/XMLSchema" xmlns:xs="http://www.w3.org/2001/XMLSchema" xmlns:p="http://schemas.microsoft.com/office/2006/metadata/properties" xmlns:ns3="dad0aeb0-bf6d-46bc-9c21-5115dc8846da" xmlns:ns4="6ae38bb2-3347-44da-bf95-d7be48d3d0e6" targetNamespace="http://schemas.microsoft.com/office/2006/metadata/properties" ma:root="true" ma:fieldsID="3a34e7767ee17379157d48465416b4ec" ns3:_="" ns4:_="">
    <xsd:import namespace="dad0aeb0-bf6d-46bc-9c21-5115dc8846da"/>
    <xsd:import namespace="6ae38bb2-3347-44da-bf95-d7be48d3d0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d0aeb0-bf6d-46bc-9c21-5115dc8846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e38bb2-3347-44da-bf95-d7be48d3d0e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8D5B7E-C05F-4B2B-ADFD-0DA0A83B0396}">
  <ds:schemaRefs>
    <ds:schemaRef ds:uri="dad0aeb0-bf6d-46bc-9c21-5115dc8846da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6ae38bb2-3347-44da-bf95-d7be48d3d0e6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54B5CD3-AECD-414F-B5CF-2B9D2F6030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D5F56B-0A4D-46E8-98E4-017CE0713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d0aeb0-bf6d-46bc-9c21-5115dc8846da"/>
    <ds:schemaRef ds:uri="6ae38bb2-3347-44da-bf95-d7be48d3d0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149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Analysis on Chinook_db</vt:lpstr>
      <vt:lpstr>Top purchased artists</vt:lpstr>
      <vt:lpstr>Top paying customers</vt:lpstr>
      <vt:lpstr>Top genres</vt:lpstr>
      <vt:lpstr>Top albums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Chinook_db</dc:title>
  <dc:creator>Hazem Ashraf Mandy Mohamed Ali 1700420</dc:creator>
  <cp:lastModifiedBy>Hazem Ashraf Mandy Mohamed Ali 1700420</cp:lastModifiedBy>
  <cp:revision>2</cp:revision>
  <dcterms:created xsi:type="dcterms:W3CDTF">2022-02-07T21:06:24Z</dcterms:created>
  <dcterms:modified xsi:type="dcterms:W3CDTF">2022-02-22T15:54:25Z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0x0101008C6D81B87116C4469A49AA2C0175545D</vt:lpwstr>
  </property>
</Properties>
</file>