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94" r:id="rId5"/>
    <p:sldId id="260" r:id="rId6"/>
    <p:sldId id="295" r:id="rId7"/>
    <p:sldId id="297" r:id="rId8"/>
    <p:sldId id="296" r:id="rId9"/>
    <p:sldId id="298" r:id="rId10"/>
    <p:sldId id="266" r:id="rId11"/>
    <p:sldId id="267" r:id="rId12"/>
    <p:sldId id="268" r:id="rId13"/>
    <p:sldId id="269" r:id="rId14"/>
    <p:sldId id="306" r:id="rId15"/>
    <p:sldId id="307" r:id="rId16"/>
    <p:sldId id="300" r:id="rId17"/>
    <p:sldId id="309" r:id="rId18"/>
    <p:sldId id="308" r:id="rId19"/>
    <p:sldId id="303" r:id="rId20"/>
    <p:sldId id="304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77" r:id="rId29"/>
    <p:sldId id="278" r:id="rId30"/>
    <p:sldId id="301" r:id="rId31"/>
    <p:sldId id="302" r:id="rId32"/>
    <p:sldId id="305" r:id="rId33"/>
    <p:sldId id="310" r:id="rId34"/>
    <p:sldId id="312" r:id="rId35"/>
    <p:sldId id="311" r:id="rId36"/>
    <p:sldId id="313" r:id="rId37"/>
    <p:sldId id="314" r:id="rId38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>
        <p:scale>
          <a:sx n="150" d="100"/>
          <a:sy n="150" d="100"/>
        </p:scale>
        <p:origin x="198" y="-3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3DC7B-A3FD-48F3-9BC8-91F86E84F19F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A9A4C-8525-489B-A48F-C3B5C34DD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382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DCA8B-2ABF-4267-B91A-BC322B03F4AD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EE54F-4EFE-47EF-B990-2809E14BF3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9340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EE54F-4EFE-47EF-B990-2809E14BF39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D5D100-B312-4691-874A-76B93A2B59D0}" type="datetime1">
              <a:rPr lang="en-US" smtClean="0"/>
              <a:t>2023-05-15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1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EE54F-4EFE-47EF-B990-2809E14BF39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7C1154E-BB48-4CBC-809A-1331D02AA9B0}" type="datetime1">
              <a:rPr lang="en-US" smtClean="0"/>
              <a:t>2023-05-15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6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EE54F-4EFE-47EF-B990-2809E14BF39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630FF29-0C4E-4274-8C40-6BF7F0F719F8}" type="datetime1">
              <a:rPr lang="en-US" smtClean="0"/>
              <a:t>2023-05-15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1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5A28-DC6B-456E-92D2-664254B8CE25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1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153B-061E-4601-B67C-47D0B4B5006F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6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677B-6731-4BC9-BAC1-0EB098E82D62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4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9083-E68F-401E-9BD0-E46E64AACC31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DC9C-0E30-4D41-8DB2-2DAD9E052E2F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C4D3-8246-4650-864F-6B95463B89DA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9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A68C-EFC3-4A09-AD3E-4345E74BA01C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8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2A5C-F941-4F5F-84C4-B2DF3CE937D1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9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7077-DB08-433B-9FFA-9BA178F160A8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79B0-BCBA-4117-A176-89F232560204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7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5C1-F008-41E8-A4E0-9040761DCF79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1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3266-9956-46EE-934B-A1CFAE6A93D4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C71F-6E92-4F3E-999C-DBB1E9973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8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177" y="2580950"/>
            <a:ext cx="5661349" cy="1375231"/>
          </a:xfr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Design document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project title: </a:t>
            </a:r>
            <a:r>
              <a:rPr lang="fr-FR" sz="2800" dirty="0"/>
              <a:t>Obstacle Avoidance Robot V1.0 Design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99661" y="7530841"/>
            <a:ext cx="56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Represented by: Hazem Ashraf</a:t>
            </a:r>
            <a:endParaRPr lang="en-US" sz="24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5819-1EDD-4354-9843-9EC2CBFD2CD1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0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692"/>
            <a:ext cx="6858000" cy="520345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Drivers Documentation Project Modules </a:t>
            </a:r>
            <a:r>
              <a:rPr lang="en-US" sz="2400" dirty="0"/>
              <a:t>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" y="562808"/>
            <a:ext cx="6565900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 smtClean="0"/>
              <a:t>GPIO module APIs</a:t>
            </a:r>
          </a:p>
          <a:p>
            <a:r>
              <a:rPr lang="en-US" dirty="0" smtClean="0"/>
              <a:t>/*============= TYPE DEFINITION =============*/</a:t>
            </a:r>
            <a:endParaRPr lang="en-US" dirty="0"/>
          </a:p>
          <a:p>
            <a:r>
              <a:rPr lang="en-US" sz="1200" dirty="0"/>
              <a:t>typedef enum{</a:t>
            </a:r>
          </a:p>
          <a:p>
            <a:r>
              <a:rPr lang="en-US" sz="1200" dirty="0"/>
              <a:t>PIN_INPUT,PIN_OUTPUT</a:t>
            </a:r>
          </a:p>
          <a:p>
            <a:r>
              <a:rPr lang="en-US" sz="1200" dirty="0"/>
              <a:t>}EN_PIN_DIRECTION;</a:t>
            </a:r>
          </a:p>
          <a:p>
            <a:endParaRPr lang="en-US" sz="1200" dirty="0"/>
          </a:p>
          <a:p>
            <a:r>
              <a:rPr lang="en-US" sz="1200" dirty="0"/>
              <a:t>typedef enum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PORT_INPUT,PORT_OUTPUT=0xFF</a:t>
            </a:r>
          </a:p>
          <a:p>
            <a:r>
              <a:rPr lang="en-US" sz="1200" dirty="0"/>
              <a:t>}EN_PORT_DIRECTION;</a:t>
            </a:r>
          </a:p>
          <a:p>
            <a:endParaRPr lang="en-US" sz="1200" dirty="0"/>
          </a:p>
          <a:p>
            <a:r>
              <a:rPr lang="en-US" sz="1200" dirty="0"/>
              <a:t>typedef enum{</a:t>
            </a:r>
          </a:p>
          <a:p>
            <a:r>
              <a:rPr lang="en-US" sz="1200" dirty="0"/>
              <a:t>Low,High</a:t>
            </a:r>
          </a:p>
          <a:p>
            <a:r>
              <a:rPr lang="en-US" sz="1200" dirty="0"/>
              <a:t>}EN_PIN_VALUE;</a:t>
            </a:r>
          </a:p>
          <a:p>
            <a:endParaRPr lang="en-US" sz="1200" dirty="0"/>
          </a:p>
          <a:p>
            <a:r>
              <a:rPr lang="en-US" sz="1200" dirty="0"/>
              <a:t>typedef enum{</a:t>
            </a:r>
          </a:p>
          <a:p>
            <a:r>
              <a:rPr lang="en-US" sz="1200" dirty="0"/>
              <a:t>LOW,HIGH=0xFF</a:t>
            </a:r>
          </a:p>
          <a:p>
            <a:r>
              <a:rPr lang="en-US" sz="1200" dirty="0"/>
              <a:t>}EN_PORT_VALUE;</a:t>
            </a:r>
          </a:p>
          <a:p>
            <a:endParaRPr lang="en-US" sz="1200" dirty="0"/>
          </a:p>
          <a:p>
            <a:r>
              <a:rPr lang="en-US" sz="1200" dirty="0"/>
              <a:t>typedef enum{</a:t>
            </a:r>
          </a:p>
          <a:p>
            <a:r>
              <a:rPr lang="en-US" sz="1200" dirty="0"/>
              <a:t>FAILED,SUCCESS</a:t>
            </a:r>
          </a:p>
          <a:p>
            <a:r>
              <a:rPr lang="en-US" sz="1200" dirty="0"/>
              <a:t>}EN_STATE</a:t>
            </a:r>
            <a:r>
              <a:rPr lang="en-US" sz="1200" dirty="0" smtClean="0"/>
              <a:t>;</a:t>
            </a:r>
            <a:endParaRPr lang="en-US" sz="1200" dirty="0"/>
          </a:p>
          <a:p>
            <a:endParaRPr lang="en-US" sz="1200" dirty="0"/>
          </a:p>
          <a:p>
            <a:r>
              <a:rPr lang="en-US" dirty="0" smtClean="0"/>
              <a:t>/*============= FUNCTION PROTOTYPE=============*/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EN_STATE GPIO_setPinDirection(uint8 port_num, uint8 pin_num, EN_PIN_DIRECTION direction);</a:t>
            </a:r>
          </a:p>
          <a:p>
            <a:r>
              <a:rPr lang="en-US" sz="1400" b="1" u="sng" dirty="0" smtClean="0"/>
              <a:t>Description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/>
              <a:t>Used to set specific pin direction as input or output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Port_num: determine port in which pin is connected, you have to use port_ID which defined as MACROS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Pin_num: determine pin number ,</a:t>
            </a:r>
            <a:r>
              <a:rPr lang="en-US" sz="1400" b="1" dirty="0"/>
              <a:t> you have to use </a:t>
            </a:r>
            <a:r>
              <a:rPr lang="en-US" sz="1400" b="1" dirty="0" smtClean="0"/>
              <a:t>PIN which</a:t>
            </a:r>
          </a:p>
          <a:p>
            <a:r>
              <a:rPr lang="en-US" sz="1400" b="1" dirty="0" smtClean="0"/>
              <a:t>       defined </a:t>
            </a:r>
            <a:r>
              <a:rPr lang="en-US" sz="1400" b="1" dirty="0"/>
              <a:t>as </a:t>
            </a:r>
            <a:r>
              <a:rPr lang="en-US" sz="1400" b="1" dirty="0" smtClean="0"/>
              <a:t>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Direction: used to determine direction of the pin, you have to use 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Enum</a:t>
            </a:r>
            <a:r>
              <a:rPr lang="en-US" sz="1400" dirty="0" smtClean="0"/>
              <a:t> </a:t>
            </a:r>
            <a:r>
              <a:rPr lang="en-US" sz="1400" b="1" dirty="0"/>
              <a:t>EN_PIN_DIRECTION</a:t>
            </a:r>
            <a:r>
              <a:rPr lang="en-US" sz="1400" b="1" dirty="0" smtClean="0"/>
              <a:t> (PIN_INPUT,PIN_OUTPUT)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Return : function check for the range of port_ID and PIN number</a:t>
            </a:r>
          </a:p>
          <a:p>
            <a:r>
              <a:rPr lang="en-US" sz="1400" b="1" dirty="0" smtClean="0"/>
              <a:t>        Return SUCCESS if true and FAILED if out of range</a:t>
            </a:r>
          </a:p>
          <a:p>
            <a:endParaRPr lang="en-US" sz="1400" b="1" dirty="0"/>
          </a:p>
          <a:p>
            <a:r>
              <a:rPr lang="en-US" sz="1400" b="1" dirty="0">
                <a:solidFill>
                  <a:srgbClr val="FF0000"/>
                </a:solidFill>
              </a:rPr>
              <a:t>EN_STATE GPIO_checkstate(uint8 port_num,uint8 pin_num);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b="1" dirty="0"/>
              <a:t>Used to check for the range of port_ID and pin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Port_num: determine port in which pin is connected, you have to use port_ID which defined as MACROS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Pin_num: determine pin number , you have to use PIN which defined 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Return : function check for the range of port_ID Return SUCCESS if true and FAILED if out of </a:t>
            </a:r>
            <a:r>
              <a:rPr lang="en-US" sz="1400" b="1" dirty="0" smtClean="0"/>
              <a:t>range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" b="1"/>
          <a:stretch/>
        </p:blipFill>
        <p:spPr>
          <a:xfrm>
            <a:off x="5346297" y="6223000"/>
            <a:ext cx="1372003" cy="20193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5BD-C495-4F0B-8A86-20F9E0750C65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1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520345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/>
              <a:t>Drivers Documentation Project Modules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050" y="520345"/>
            <a:ext cx="6565900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 smtClean="0"/>
              <a:t>GPIO module APIs</a:t>
            </a:r>
            <a:endParaRPr lang="en-US" sz="1200" u="sng" dirty="0" smtClean="0"/>
          </a:p>
          <a:p>
            <a:r>
              <a:rPr lang="en-US" sz="1400" b="1" dirty="0">
                <a:solidFill>
                  <a:srgbClr val="FF0000"/>
                </a:solidFill>
              </a:rPr>
              <a:t>EN_STATE GPIO_writePin(uint8 port_num, uint8 pin_num, EN_PIN_VALUE value);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</a:p>
          <a:p>
            <a:r>
              <a:rPr lang="en-US" sz="1400" b="1" dirty="0" smtClean="0"/>
              <a:t>used </a:t>
            </a:r>
            <a:r>
              <a:rPr lang="en-US" sz="1400" b="1" dirty="0"/>
              <a:t>to write </a:t>
            </a:r>
            <a:r>
              <a:rPr lang="en-US" sz="1400" b="1" dirty="0" smtClean="0"/>
              <a:t>high or low </a:t>
            </a:r>
            <a:r>
              <a:rPr lang="en-US" sz="1400" b="1" dirty="0"/>
              <a:t>to specific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Port_num</a:t>
            </a:r>
            <a:r>
              <a:rPr lang="en-US" sz="1400" b="1" dirty="0"/>
              <a:t>: determine port in which pin is connected, you have to use port_ID which defined as MACROS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Pin_num: determine pin number , you have to use PIN which</a:t>
            </a:r>
          </a:p>
          <a:p>
            <a:r>
              <a:rPr lang="en-US" sz="1400" b="1" dirty="0"/>
              <a:t>       defined 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Value: </a:t>
            </a:r>
            <a:r>
              <a:rPr lang="en-US" sz="1400" b="1" dirty="0"/>
              <a:t>used to determine direction of the pin, you have to use </a:t>
            </a:r>
          </a:p>
          <a:p>
            <a:r>
              <a:rPr lang="en-US" sz="1400" b="1" dirty="0"/>
              <a:t>        </a:t>
            </a:r>
            <a:r>
              <a:rPr lang="en-US" sz="1400" b="1" dirty="0" smtClean="0"/>
              <a:t>Enum EN_PIN_VALUE </a:t>
            </a:r>
            <a:r>
              <a:rPr lang="en-US" sz="1400" dirty="0" smtClean="0"/>
              <a:t> </a:t>
            </a:r>
            <a:r>
              <a:rPr lang="en-US" sz="1400" b="1" dirty="0" smtClean="0"/>
              <a:t>(Low,High) 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Return : function check for the range of port_ID and PIN number</a:t>
            </a:r>
          </a:p>
          <a:p>
            <a:r>
              <a:rPr lang="en-US" sz="1400" b="1" dirty="0"/>
              <a:t>        Return SUCCESS if true and FAILED if out of range</a:t>
            </a:r>
          </a:p>
          <a:p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EN_STATE GPIO_readPin(uint8 port_num, uint8 pin_num,uint8* value);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 smtClean="0"/>
              <a:t>:</a:t>
            </a:r>
            <a:endParaRPr lang="en-US" sz="1400" dirty="0"/>
          </a:p>
          <a:p>
            <a:r>
              <a:rPr lang="en-US" sz="1400" b="1" dirty="0"/>
              <a:t>used to read specific pin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Port_num</a:t>
            </a:r>
            <a:r>
              <a:rPr lang="en-US" sz="1400" b="1" dirty="0"/>
              <a:t>: determine port in which pin is connected, you have to use </a:t>
            </a:r>
            <a:r>
              <a:rPr lang="en-US" sz="1400" b="1" dirty="0" smtClean="0"/>
              <a:t>port_ID which </a:t>
            </a:r>
            <a:r>
              <a:rPr lang="en-US" sz="1400" b="1" dirty="0"/>
              <a:t>defined as MACROS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Pin_num: determine pin number , you have to use PIN </a:t>
            </a:r>
            <a:r>
              <a:rPr lang="en-US" sz="1400" b="1" dirty="0" smtClean="0"/>
              <a:t>which defined </a:t>
            </a:r>
            <a:r>
              <a:rPr lang="en-US" sz="1400" b="1" dirty="0"/>
              <a:t>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Value: </a:t>
            </a:r>
            <a:r>
              <a:rPr lang="en-US" sz="1400" b="1" dirty="0" smtClean="0"/>
              <a:t>the address </a:t>
            </a:r>
            <a:r>
              <a:rPr lang="en-US" sz="1400" b="1" dirty="0"/>
              <a:t>to variable of the return </a:t>
            </a:r>
            <a:r>
              <a:rPr lang="en-US" sz="1400" b="1" dirty="0" smtClean="0"/>
              <a:t>reading (High, Low)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Return </a:t>
            </a:r>
            <a:r>
              <a:rPr lang="en-US" sz="1400" b="1" dirty="0"/>
              <a:t>: function check for the range of port_ID and PIN </a:t>
            </a:r>
            <a:r>
              <a:rPr lang="en-US" sz="1400" b="1" dirty="0" smtClean="0"/>
              <a:t>number Return </a:t>
            </a:r>
            <a:r>
              <a:rPr lang="en-US" sz="1400" b="1" dirty="0"/>
              <a:t>SUCCESS if true and FAILED if out of range</a:t>
            </a:r>
          </a:p>
          <a:p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EN_STATE GPIO_togglePin(uint8 port_num, uint8 pin_num);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b="1" dirty="0"/>
              <a:t>used to </a:t>
            </a:r>
            <a:r>
              <a:rPr lang="en-US" sz="1400" b="1" dirty="0" smtClean="0"/>
              <a:t>toggle the output state of the pin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Port_num: determine port in which pin is connected, you have to use port_ID which defined as MACROS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Pin_num: determine pin number , you have to use PIN </a:t>
            </a:r>
            <a:r>
              <a:rPr lang="en-US" sz="1400" b="1" dirty="0" smtClean="0"/>
              <a:t>which defined </a:t>
            </a:r>
            <a:r>
              <a:rPr lang="en-US" sz="1400" b="1" dirty="0"/>
              <a:t>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Return </a:t>
            </a:r>
            <a:r>
              <a:rPr lang="en-US" sz="1400" b="1" dirty="0"/>
              <a:t>: function check for the range of port_ID and PIN </a:t>
            </a:r>
            <a:r>
              <a:rPr lang="en-US" sz="1400" b="1" dirty="0" smtClean="0"/>
              <a:t>number Return </a:t>
            </a:r>
            <a:r>
              <a:rPr lang="en-US" sz="1400" b="1" dirty="0"/>
              <a:t>SUCCESS if true and FAILED if out of range</a:t>
            </a:r>
          </a:p>
          <a:p>
            <a:endParaRPr lang="en-US" sz="1400" b="1" dirty="0" smtClean="0">
              <a:solidFill>
                <a:schemeClr val="accent1"/>
              </a:solidFill>
            </a:endParaRPr>
          </a:p>
          <a:p>
            <a:r>
              <a:rPr lang="fr-FR" sz="1400" b="1" dirty="0" smtClean="0">
                <a:solidFill>
                  <a:srgbClr val="FF0000"/>
                </a:solidFill>
              </a:rPr>
              <a:t>EN_STATE GPIO_setPortDirection(uint8 port_num, EN_PORT_DIRECTION direction);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b="1" dirty="0" smtClean="0"/>
              <a:t>used </a:t>
            </a:r>
            <a:r>
              <a:rPr lang="en-US" sz="1400" b="1" dirty="0"/>
              <a:t>to </a:t>
            </a:r>
            <a:r>
              <a:rPr lang="en-US" sz="1400" b="1" dirty="0" smtClean="0"/>
              <a:t>determine port direction 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Port_num</a:t>
            </a:r>
            <a:r>
              <a:rPr lang="en-US" sz="1400" b="1" dirty="0"/>
              <a:t>: determine port </a:t>
            </a:r>
            <a:r>
              <a:rPr lang="en-US" sz="1400" b="1" dirty="0" smtClean="0"/>
              <a:t>,you </a:t>
            </a:r>
            <a:r>
              <a:rPr lang="en-US" sz="1400" b="1" dirty="0"/>
              <a:t>have to use port_ID which defined as </a:t>
            </a:r>
            <a:r>
              <a:rPr lang="en-US" sz="1400" b="1" dirty="0" smtClean="0"/>
              <a:t>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Direction: used to determine direction of the pin, you have to use </a:t>
            </a:r>
          </a:p>
          <a:p>
            <a:r>
              <a:rPr lang="en-US" sz="1400" b="1" dirty="0"/>
              <a:t>        Enum</a:t>
            </a:r>
            <a:r>
              <a:rPr lang="en-US" sz="1400" dirty="0"/>
              <a:t> </a:t>
            </a:r>
            <a:r>
              <a:rPr lang="en-US" sz="1400" b="1" dirty="0" smtClean="0"/>
              <a:t>EN_PORT_DIRECTION </a:t>
            </a:r>
            <a:r>
              <a:rPr lang="en-US" sz="1400" b="1" dirty="0"/>
              <a:t>(</a:t>
            </a:r>
            <a:r>
              <a:rPr lang="en-US" sz="1400" b="1" dirty="0" smtClean="0"/>
              <a:t>PORT_INPUT,PORT_OUTPUT</a:t>
            </a:r>
            <a:r>
              <a:rPr lang="en-US" sz="1400" b="1" dirty="0"/>
              <a:t>) </a:t>
            </a:r>
            <a:r>
              <a:rPr lang="en-US" sz="1400" b="1" dirty="0" smtClean="0"/>
              <a:t> 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Return </a:t>
            </a:r>
            <a:r>
              <a:rPr lang="en-US" sz="1400" b="1" dirty="0"/>
              <a:t>: function check for the range of port_ID </a:t>
            </a:r>
            <a:r>
              <a:rPr lang="en-US" sz="1400" b="1" dirty="0" smtClean="0"/>
              <a:t>Return </a:t>
            </a:r>
            <a:r>
              <a:rPr lang="en-US" sz="1400" b="1" dirty="0"/>
              <a:t>SUCCESS if true and FAILED if out of </a:t>
            </a:r>
            <a:r>
              <a:rPr lang="en-US" sz="1400" b="1" dirty="0" smtClean="0"/>
              <a:t>range</a:t>
            </a:r>
            <a:endParaRPr lang="en-US" sz="1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36FE-9DA7-49BF-B2E8-4BE2C3687235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95"/>
            <a:ext cx="6883400" cy="520345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/>
              <a:t>Drivers Documentation Project Modules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0345"/>
            <a:ext cx="6883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 smtClean="0"/>
              <a:t>GPIO module APIs</a:t>
            </a:r>
          </a:p>
          <a:p>
            <a:endParaRPr lang="en-US" u="sng" dirty="0" smtClean="0"/>
          </a:p>
          <a:p>
            <a:r>
              <a:rPr lang="en-US" sz="1400" b="1" dirty="0">
                <a:solidFill>
                  <a:srgbClr val="FF0000"/>
                </a:solidFill>
              </a:rPr>
              <a:t>EN_STATE GPIO_writePort(uint8 port_num, uint8 value);</a:t>
            </a:r>
          </a:p>
          <a:p>
            <a:r>
              <a:rPr lang="en-US" sz="1400" b="1" u="sng" dirty="0" smtClean="0"/>
              <a:t>Description</a:t>
            </a:r>
            <a:r>
              <a:rPr lang="en-US" sz="1400" b="1" dirty="0" smtClean="0"/>
              <a:t>:</a:t>
            </a:r>
            <a:endParaRPr lang="en-US" sz="1400" dirty="0"/>
          </a:p>
          <a:p>
            <a:r>
              <a:rPr lang="en-US" sz="1400" b="1" dirty="0"/>
              <a:t>used to write high/low to specific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Port_num</a:t>
            </a:r>
            <a:r>
              <a:rPr lang="en-US" sz="1400" b="1" dirty="0"/>
              <a:t>: determine port </a:t>
            </a:r>
            <a:r>
              <a:rPr lang="en-US" sz="1400" b="1" dirty="0" smtClean="0"/>
              <a:t>,you </a:t>
            </a:r>
            <a:r>
              <a:rPr lang="en-US" sz="1400" b="1" dirty="0"/>
              <a:t>have to use port_ID which defined as </a:t>
            </a:r>
            <a:r>
              <a:rPr lang="en-US" sz="1400" b="1" dirty="0" smtClean="0"/>
              <a:t>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Value: used to determine direction of the </a:t>
            </a:r>
            <a:r>
              <a:rPr lang="en-US" sz="1400" b="1" dirty="0" smtClean="0"/>
              <a:t>port, </a:t>
            </a:r>
            <a:r>
              <a:rPr lang="en-US" sz="1400" b="1" dirty="0"/>
              <a:t>you have to use </a:t>
            </a:r>
            <a:r>
              <a:rPr lang="en-US" sz="1400" b="1" dirty="0" smtClean="0"/>
              <a:t>Enum EN_PORT_VALUE </a:t>
            </a:r>
            <a:r>
              <a:rPr lang="en-US" sz="1400" dirty="0" smtClean="0"/>
              <a:t> </a:t>
            </a:r>
            <a:r>
              <a:rPr lang="en-US" sz="1400" b="1" dirty="0" smtClean="0"/>
              <a:t>[LOW,HIGH]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Return </a:t>
            </a:r>
            <a:r>
              <a:rPr lang="en-US" sz="1400" b="1" dirty="0"/>
              <a:t>: function check for the range of port_ID </a:t>
            </a:r>
            <a:r>
              <a:rPr lang="en-US" sz="1400" b="1" dirty="0" smtClean="0"/>
              <a:t>Return </a:t>
            </a:r>
            <a:r>
              <a:rPr lang="en-US" sz="1400" b="1" dirty="0"/>
              <a:t>SUCCESS if true and FAILED if out of </a:t>
            </a:r>
            <a:r>
              <a:rPr lang="en-US" sz="1400" b="1" dirty="0" smtClean="0"/>
              <a:t>range</a:t>
            </a:r>
          </a:p>
          <a:p>
            <a:endParaRPr lang="en-US" sz="1400" b="1" dirty="0" smtClean="0"/>
          </a:p>
          <a:p>
            <a:r>
              <a:rPr lang="en-US" sz="1400" b="1" dirty="0">
                <a:solidFill>
                  <a:srgbClr val="FF0000"/>
                </a:solidFill>
              </a:rPr>
              <a:t>EN_STATE GPIO_readPort(uint8 port_num,uint8* value</a:t>
            </a:r>
            <a:r>
              <a:rPr lang="en-US" sz="14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400" b="1" u="sng" dirty="0"/>
              <a:t>Description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b="1" dirty="0"/>
              <a:t>used to </a:t>
            </a:r>
            <a:r>
              <a:rPr lang="en-US" sz="1400" b="1" dirty="0" smtClean="0"/>
              <a:t>read the value of specific </a:t>
            </a:r>
            <a:r>
              <a:rPr lang="en-US" sz="1400" b="1" dirty="0"/>
              <a:t>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Port_num: determine port ,you have to use port_ID which defined as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Value: the address to variable of the return reading (High, 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Return </a:t>
            </a:r>
            <a:r>
              <a:rPr lang="en-US" sz="1400" b="1" dirty="0"/>
              <a:t>: function check for the range of port_ID Return SUCCESS if true and FAILED if out of </a:t>
            </a:r>
            <a:r>
              <a:rPr lang="en-US" sz="1400" b="1" dirty="0" smtClean="0"/>
              <a:t>range</a:t>
            </a:r>
          </a:p>
          <a:p>
            <a:endParaRPr lang="en-US" sz="1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7B05-636E-4BB9-9467-6CAD9EDD3842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4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713"/>
            <a:ext cx="6858000" cy="520345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/>
              <a:t>Drivers Documentation Project Modules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050" y="503632"/>
            <a:ext cx="65659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Timer0_delay module APIs</a:t>
            </a:r>
            <a:r>
              <a:rPr lang="en-US" sz="1600" b="1" dirty="0"/>
              <a:t>	</a:t>
            </a:r>
            <a:r>
              <a:rPr lang="en-US" sz="1600" b="1" dirty="0">
                <a:solidFill>
                  <a:srgbClr val="FF0000"/>
                </a:solidFill>
              </a:rPr>
              <a:t>(TIMER_0.h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400" dirty="0" smtClean="0"/>
              <a:t>/*============= </a:t>
            </a:r>
            <a:r>
              <a:rPr lang="en-US" sz="1400" dirty="0"/>
              <a:t>TYPE DEFINITION </a:t>
            </a:r>
            <a:r>
              <a:rPr lang="en-US" sz="1400" dirty="0" smtClean="0"/>
              <a:t>=============*/</a:t>
            </a:r>
            <a:endParaRPr lang="en-US" sz="1400" u="sng" dirty="0" smtClean="0"/>
          </a:p>
          <a:p>
            <a:r>
              <a:rPr lang="en-US" sz="1400" b="1" dirty="0"/>
              <a:t>typedef struct{</a:t>
            </a:r>
          </a:p>
          <a:p>
            <a:r>
              <a:rPr lang="en-US" sz="1400" dirty="0"/>
              <a:t>    float delay;</a:t>
            </a:r>
          </a:p>
          <a:p>
            <a:r>
              <a:rPr lang="en-US" sz="1400" dirty="0"/>
              <a:t>    uint16 prescaler;</a:t>
            </a:r>
          </a:p>
          <a:p>
            <a:r>
              <a:rPr lang="en-US" sz="1400" dirty="0"/>
              <a:t>    uint8 init_value;</a:t>
            </a:r>
          </a:p>
          <a:p>
            <a:r>
              <a:rPr lang="en-US" sz="1400" dirty="0"/>
              <a:t>    float NO_OF_OV;</a:t>
            </a:r>
          </a:p>
          <a:p>
            <a:r>
              <a:rPr lang="en-US" sz="1400" dirty="0"/>
              <a:t>}ST_timer0_config</a:t>
            </a:r>
            <a:r>
              <a:rPr lang="en-US" sz="1400" dirty="0" smtClean="0"/>
              <a:t>;</a:t>
            </a:r>
          </a:p>
          <a:p>
            <a:r>
              <a:rPr lang="en-US" sz="1400" b="1" u="sng" dirty="0" smtClean="0"/>
              <a:t>Description</a:t>
            </a:r>
            <a:r>
              <a:rPr lang="en-US" sz="1400" dirty="0" smtClean="0"/>
              <a:t>: </a:t>
            </a:r>
          </a:p>
          <a:p>
            <a:r>
              <a:rPr lang="en-US" sz="1400" dirty="0" smtClean="0"/>
              <a:t>the structure is used to implement delay object, to define delay variable:</a:t>
            </a:r>
          </a:p>
          <a:p>
            <a:endParaRPr lang="en-US" sz="1400" dirty="0"/>
          </a:p>
          <a:p>
            <a:r>
              <a:rPr lang="en-US" sz="1400" b="1" u="sng" dirty="0"/>
              <a:t>Timer0_delay module APIs</a:t>
            </a:r>
            <a:r>
              <a:rPr lang="en-US" sz="1400" b="1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(TIMER_0.h)</a:t>
            </a:r>
          </a:p>
          <a:p>
            <a:endParaRPr lang="en-US" sz="1400" dirty="0"/>
          </a:p>
          <a:p>
            <a:r>
              <a:rPr lang="en-US" sz="1400" dirty="0"/>
              <a:t>/*============= FUNCTION PROTOTYPE =============*/</a:t>
            </a:r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void Timer0_Delay(float delay);</a:t>
            </a:r>
          </a:p>
          <a:p>
            <a:r>
              <a:rPr lang="en-US" sz="1400" b="1" u="sng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to apply delay using polling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convert number of overflows to integer number to implement the required delay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example: if number of overflows=3.8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 perform 3 overflows and calculate the remaining time to complete the </a:t>
            </a:r>
            <a:r>
              <a:rPr lang="en-US" sz="1400" dirty="0" smtClean="0"/>
              <a:t>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void Timer0_event(uint16 delay,void(*g_ptr)(void));</a:t>
            </a:r>
          </a:p>
          <a:p>
            <a:r>
              <a:rPr lang="en-US" sz="1400" b="1" u="sng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 to apply time out delay and run function if a period of time has passed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Delay: delay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g_ptr: pointer to function which is called when time has passed 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308A-6470-413C-9152-6B9690EB55A7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5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713"/>
            <a:ext cx="6858000" cy="520345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/>
              <a:t>Drivers Documentation Project Modules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050" y="503632"/>
            <a:ext cx="6565900" cy="929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Wingdings" panose="05000000000000000000" pitchFamily="2" charset="2"/>
              <a:buChar char="§"/>
            </a:pPr>
            <a:r>
              <a:rPr lang="en-US" sz="1600" b="1" u="sng" dirty="0"/>
              <a:t>EXT-interrupt module APIs</a:t>
            </a:r>
          </a:p>
          <a:p>
            <a:r>
              <a:rPr lang="en-US" sz="1400" dirty="0"/>
              <a:t>/*============= TYPE DEFINITION =============*/</a:t>
            </a:r>
            <a:endParaRPr lang="en-US" sz="1400" u="sng" dirty="0"/>
          </a:p>
          <a:p>
            <a:r>
              <a:rPr lang="en-US" sz="1200" b="1" dirty="0"/>
              <a:t>typedef enum{</a:t>
            </a:r>
          </a:p>
          <a:p>
            <a:r>
              <a:rPr lang="en-US" sz="1200" i="1" dirty="0"/>
              <a:t>EN_INT0,EN_INT1,EN_INT2</a:t>
            </a:r>
          </a:p>
          <a:p>
            <a:r>
              <a:rPr lang="en-US" sz="1200" dirty="0"/>
              <a:t>}EN_INT_source</a:t>
            </a:r>
            <a:r>
              <a:rPr lang="en-US" sz="1200" u="sng" dirty="0"/>
              <a:t>;</a:t>
            </a:r>
          </a:p>
          <a:p>
            <a:endParaRPr lang="en-US" sz="1200" dirty="0"/>
          </a:p>
          <a:p>
            <a:r>
              <a:rPr lang="en-US" sz="1200" b="1" dirty="0"/>
              <a:t>typedef enum{</a:t>
            </a:r>
          </a:p>
          <a:p>
            <a:r>
              <a:rPr lang="en-US" sz="1200" i="1" dirty="0"/>
              <a:t>LOW_LEVEL,ANY_CHANGE,FALLING,RISING</a:t>
            </a:r>
          </a:p>
          <a:p>
            <a:r>
              <a:rPr lang="en-US" sz="1200" dirty="0"/>
              <a:t>}EN_INT_TRIGGER;</a:t>
            </a:r>
          </a:p>
          <a:p>
            <a:endParaRPr lang="en-US" sz="1200" dirty="0"/>
          </a:p>
          <a:p>
            <a:r>
              <a:rPr lang="en-US" sz="1200" b="1" dirty="0"/>
              <a:t>typedef enum{</a:t>
            </a:r>
          </a:p>
          <a:p>
            <a:r>
              <a:rPr lang="en-US" sz="1200" i="1" dirty="0"/>
              <a:t>INT_FAILED,INT_SUCCESS</a:t>
            </a:r>
          </a:p>
          <a:p>
            <a:r>
              <a:rPr lang="en-US" sz="1200" dirty="0"/>
              <a:t>}EN_INT_error;</a:t>
            </a:r>
          </a:p>
          <a:p>
            <a:endParaRPr lang="en-US" sz="1200" dirty="0"/>
          </a:p>
          <a:p>
            <a:r>
              <a:rPr lang="en-US" sz="1200" b="1" dirty="0"/>
              <a:t>typedef struct{</a:t>
            </a:r>
          </a:p>
          <a:p>
            <a:r>
              <a:rPr lang="en-US" sz="1200" dirty="0"/>
              <a:t>EN_INT_source source;</a:t>
            </a:r>
          </a:p>
          <a:p>
            <a:r>
              <a:rPr lang="en-US" sz="1200" dirty="0"/>
              <a:t>EN_INT_TRIGGER trigger;</a:t>
            </a:r>
          </a:p>
          <a:p>
            <a:r>
              <a:rPr lang="en-US" sz="1200" dirty="0"/>
              <a:t>}ST_INT_Config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b="1" dirty="0"/>
              <a:t>#define INT0_pin </a:t>
            </a:r>
            <a:r>
              <a:rPr lang="en-US" sz="1200" b="1" dirty="0" smtClean="0"/>
              <a:t>2	 </a:t>
            </a:r>
            <a:r>
              <a:rPr lang="en-US" sz="1200" b="1" dirty="0"/>
              <a:t>//PD2</a:t>
            </a:r>
          </a:p>
          <a:p>
            <a:r>
              <a:rPr lang="en-US" sz="1200" b="1" dirty="0"/>
              <a:t>#define INT1_pin 3 </a:t>
            </a:r>
            <a:r>
              <a:rPr lang="en-US" sz="1200" b="1" dirty="0" smtClean="0"/>
              <a:t>	//</a:t>
            </a:r>
            <a:r>
              <a:rPr lang="en-US" sz="1200" b="1" dirty="0"/>
              <a:t>PD3</a:t>
            </a:r>
          </a:p>
          <a:p>
            <a:r>
              <a:rPr lang="en-US" sz="1200" b="1" dirty="0"/>
              <a:t>#define INT2_pin 3 </a:t>
            </a:r>
            <a:r>
              <a:rPr lang="en-US" sz="1200" b="1" dirty="0" smtClean="0"/>
              <a:t>	//PB2</a:t>
            </a:r>
            <a:endParaRPr lang="en-US" sz="1400" dirty="0"/>
          </a:p>
          <a:p>
            <a:r>
              <a:rPr lang="en-US" sz="1200" dirty="0"/>
              <a:t>/*============= FUNCTION PROTOTYPE =============*/</a:t>
            </a:r>
          </a:p>
          <a:p>
            <a:r>
              <a:rPr lang="en-US" sz="1200" dirty="0">
                <a:solidFill>
                  <a:srgbClr val="FF0000"/>
                </a:solidFill>
              </a:rPr>
              <a:t>EN_INT_error </a:t>
            </a:r>
            <a:r>
              <a:rPr lang="en-US" sz="1200" b="1" dirty="0">
                <a:solidFill>
                  <a:srgbClr val="FF0000"/>
                </a:solidFill>
              </a:rPr>
              <a:t>INT_init(ST_INT_Config* Int_config) </a:t>
            </a:r>
          </a:p>
          <a:p>
            <a:r>
              <a:rPr lang="en-US" sz="1200" b="1" u="sng" dirty="0"/>
              <a:t>Description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INT_init: used to initialize the interrupt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disable global 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enable external interrupt source and set pin to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set external interrupt trigger signal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enable global 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Function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Int_config: pointer to structure of ST_INT_Config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Return : FAILED if passing parameters is not correct, SUCCESS if the passing parameters is </a:t>
            </a:r>
            <a:r>
              <a:rPr lang="en-US" sz="1200" dirty="0" smtClean="0"/>
              <a:t>correct</a:t>
            </a:r>
            <a:endParaRPr lang="en-US" sz="1400" b="1" dirty="0"/>
          </a:p>
          <a:p>
            <a:r>
              <a:rPr lang="en-US" sz="1200" b="1" dirty="0">
                <a:solidFill>
                  <a:srgbClr val="FF0000"/>
                </a:solidFill>
              </a:rPr>
              <a:t>void INT0_setCallBack(void(*a_ptr)(void));</a:t>
            </a:r>
          </a:p>
          <a:p>
            <a:r>
              <a:rPr lang="en-US" sz="1200" b="1" u="sng" dirty="0"/>
              <a:t>Description:</a:t>
            </a:r>
          </a:p>
          <a:p>
            <a:r>
              <a:rPr lang="en-US" sz="1200" dirty="0"/>
              <a:t>INT0_setCallBack:used to set call back function for external INT_0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void INT1_setCallBack(void(*a_ptr)(void));</a:t>
            </a:r>
          </a:p>
          <a:p>
            <a:r>
              <a:rPr lang="en-US" sz="1200" b="1" u="sng" dirty="0"/>
              <a:t>Description:</a:t>
            </a:r>
          </a:p>
          <a:p>
            <a:r>
              <a:rPr lang="en-US" sz="1200" dirty="0"/>
              <a:t>INT1_setCallBack:used to set call back function for external INT_1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void INT2_setCallBack(void(*a_ptr)(void));</a:t>
            </a:r>
          </a:p>
          <a:p>
            <a:r>
              <a:rPr lang="en-US" sz="1200" b="1" u="sng" dirty="0"/>
              <a:t>Description:</a:t>
            </a:r>
          </a:p>
          <a:p>
            <a:r>
              <a:rPr lang="en-US" sz="1200" dirty="0"/>
              <a:t>INT2_setCallBack:used to set call back function for external </a:t>
            </a:r>
            <a:r>
              <a:rPr lang="en-US" sz="1200" dirty="0" smtClean="0"/>
              <a:t>INT_2</a:t>
            </a:r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void INT_Deinit(ST_INT_Config* Int_config);</a:t>
            </a:r>
          </a:p>
          <a:p>
            <a:r>
              <a:rPr lang="en-US" sz="1200" b="1" u="sng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INT_init</a:t>
            </a:r>
            <a:r>
              <a:rPr lang="en-US" sz="1200" dirty="0"/>
              <a:t>: used to initialize the interrupt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Disable specific external interrupt source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308A-6470-413C-9152-6B9690EB55A7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0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713"/>
            <a:ext cx="6858000" cy="520345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/>
              <a:t>Drivers Documentation Project Modules APIs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050" y="503632"/>
            <a:ext cx="6565900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Wingdings" panose="05000000000000000000" pitchFamily="2" charset="2"/>
              <a:buChar char="§"/>
            </a:pPr>
            <a:r>
              <a:rPr lang="en-US" sz="1600" b="1" u="sng" dirty="0" smtClean="0"/>
              <a:t>ICU  </a:t>
            </a:r>
            <a:r>
              <a:rPr lang="en-US" sz="1600" b="1" u="sng" dirty="0"/>
              <a:t>module </a:t>
            </a:r>
            <a:r>
              <a:rPr lang="en-US" sz="1600" b="1" u="sng" dirty="0" smtClean="0"/>
              <a:t>APIs</a:t>
            </a:r>
          </a:p>
          <a:p>
            <a:r>
              <a:rPr lang="en-US" sz="1400" dirty="0"/>
              <a:t>/*============= TYPE DEFINITION </a:t>
            </a:r>
            <a:r>
              <a:rPr lang="en-US" sz="1400" dirty="0" smtClean="0"/>
              <a:t>=============*/</a:t>
            </a:r>
            <a:endParaRPr lang="en-US" sz="1400" b="1" u="sng" dirty="0"/>
          </a:p>
          <a:p>
            <a:r>
              <a:rPr lang="en-US" sz="1200" b="1" dirty="0"/>
              <a:t>typedef enum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 smtClean="0"/>
              <a:t>NO_CLOCK,F_CPU_CLOCK,F_CPU_8,F_CPU_64,F_CPU_256,F_CPU_1024</a:t>
            </a:r>
            <a:endParaRPr lang="en-US" sz="1200" dirty="0"/>
          </a:p>
          <a:p>
            <a:r>
              <a:rPr lang="en-US" sz="1200" dirty="0"/>
              <a:t>}Icu_Clock;</a:t>
            </a:r>
          </a:p>
          <a:p>
            <a:endParaRPr lang="en-US" sz="1200" dirty="0"/>
          </a:p>
          <a:p>
            <a:r>
              <a:rPr lang="en-US" sz="1200" b="1" dirty="0"/>
              <a:t>typedef enum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 smtClean="0"/>
              <a:t>FALLING,RISING</a:t>
            </a:r>
            <a:endParaRPr lang="en-US" sz="1200" dirty="0"/>
          </a:p>
          <a:p>
            <a:r>
              <a:rPr lang="en-US" sz="1200" dirty="0"/>
              <a:t>}Icu_EdgeType;</a:t>
            </a:r>
          </a:p>
          <a:p>
            <a:endParaRPr lang="en-US" sz="1200" dirty="0"/>
          </a:p>
          <a:p>
            <a:r>
              <a:rPr lang="en-US" sz="1200" b="1" dirty="0"/>
              <a:t>typedef struct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 smtClean="0"/>
              <a:t>Icu_Clock </a:t>
            </a:r>
            <a:r>
              <a:rPr lang="en-US" sz="1200" dirty="0"/>
              <a:t>clock;</a:t>
            </a:r>
          </a:p>
          <a:p>
            <a:r>
              <a:rPr lang="en-US" sz="1200" dirty="0" smtClean="0"/>
              <a:t>Icu_EdgeType </a:t>
            </a:r>
            <a:r>
              <a:rPr lang="en-US" sz="1200" dirty="0"/>
              <a:t>edge;</a:t>
            </a:r>
          </a:p>
          <a:p>
            <a:r>
              <a:rPr lang="en-US" sz="1200" dirty="0"/>
              <a:t>}Icu_ConfigType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400" dirty="0"/>
              <a:t>/*============= FUNCTION PROTOTYPE </a:t>
            </a:r>
            <a:r>
              <a:rPr lang="en-US" sz="1400" dirty="0" smtClean="0"/>
              <a:t>=============*/</a:t>
            </a:r>
            <a:endParaRPr lang="en-US" sz="1400" dirty="0"/>
          </a:p>
          <a:p>
            <a:r>
              <a:rPr lang="en-US" sz="1200" b="1" dirty="0" smtClean="0">
                <a:solidFill>
                  <a:srgbClr val="FF0000"/>
                </a:solidFill>
              </a:rPr>
              <a:t>void Icu_init(Icu_ConfigType </a:t>
            </a:r>
            <a:r>
              <a:rPr lang="en-US" sz="1200" b="1" dirty="0">
                <a:solidFill>
                  <a:srgbClr val="FF0000"/>
                </a:solidFill>
              </a:rPr>
              <a:t>* Config_Ptr);</a:t>
            </a:r>
          </a:p>
          <a:p>
            <a:r>
              <a:rPr lang="en-US" sz="1200" b="1" u="sng" dirty="0"/>
              <a:t>Description</a:t>
            </a:r>
            <a:r>
              <a:rPr lang="en-US" sz="1200" dirty="0"/>
              <a:t> : Function to initialize the ICU </a:t>
            </a:r>
            <a:r>
              <a:rPr lang="en-US" sz="1200" dirty="0" smtClean="0"/>
              <a:t>driver</a:t>
            </a:r>
            <a:endParaRPr lang="en-US" sz="1200" dirty="0"/>
          </a:p>
          <a:p>
            <a:r>
              <a:rPr lang="en-US" sz="1200" dirty="0" smtClean="0"/>
              <a:t>1</a:t>
            </a:r>
            <a:r>
              <a:rPr lang="en-US" sz="1200" dirty="0"/>
              <a:t>. Set the required clock.</a:t>
            </a:r>
          </a:p>
          <a:p>
            <a:r>
              <a:rPr lang="en-US" sz="1200" dirty="0" smtClean="0"/>
              <a:t>2</a:t>
            </a:r>
            <a:r>
              <a:rPr lang="en-US" sz="1200" dirty="0"/>
              <a:t>. Set the required edge detection.</a:t>
            </a:r>
          </a:p>
          <a:p>
            <a:r>
              <a:rPr lang="en-US" sz="1200" dirty="0" smtClean="0"/>
              <a:t>3</a:t>
            </a:r>
            <a:r>
              <a:rPr lang="en-US" sz="1200" dirty="0"/>
              <a:t>. Enable the </a:t>
            </a:r>
            <a:r>
              <a:rPr lang="en-US" sz="1200" dirty="0" smtClean="0"/>
              <a:t>External Interrupt</a:t>
            </a:r>
            <a:r>
              <a:rPr lang="en-US" sz="1200" dirty="0"/>
              <a:t>.</a:t>
            </a:r>
          </a:p>
          <a:p>
            <a:r>
              <a:rPr lang="en-US" sz="1200" dirty="0" smtClean="0"/>
              <a:t>4</a:t>
            </a:r>
            <a:r>
              <a:rPr lang="en-US" sz="1200" dirty="0"/>
              <a:t>. Initialize </a:t>
            </a:r>
            <a:r>
              <a:rPr lang="en-US" sz="1200" dirty="0" smtClean="0"/>
              <a:t>Timer1 Registers</a:t>
            </a:r>
          </a:p>
          <a:p>
            <a:endParaRPr lang="en-US" sz="1200" dirty="0"/>
          </a:p>
          <a:p>
            <a:r>
              <a:rPr lang="en-US" sz="1200" b="1" dirty="0" smtClean="0">
                <a:solidFill>
                  <a:srgbClr val="FF0000"/>
                </a:solidFill>
              </a:rPr>
              <a:t>void </a:t>
            </a:r>
            <a:r>
              <a:rPr lang="en-US" sz="1200" b="1" dirty="0">
                <a:solidFill>
                  <a:srgbClr val="FF0000"/>
                </a:solidFill>
              </a:rPr>
              <a:t>Icu_setCallBack(void(*a_ptr)(void));</a:t>
            </a:r>
          </a:p>
          <a:p>
            <a:r>
              <a:rPr lang="en-US" sz="1200" b="1" u="sng" dirty="0"/>
              <a:t>Description: </a:t>
            </a:r>
            <a:r>
              <a:rPr lang="en-US" sz="1200" dirty="0"/>
              <a:t>Function to set the Call Back function address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 smtClean="0">
                <a:solidFill>
                  <a:srgbClr val="FF0000"/>
                </a:solidFill>
              </a:rPr>
              <a:t>void Icu_setEdgeDetectionType(Icu_EdgeType </a:t>
            </a:r>
            <a:r>
              <a:rPr lang="en-US" sz="1200" b="1" dirty="0">
                <a:solidFill>
                  <a:srgbClr val="FF0000"/>
                </a:solidFill>
              </a:rPr>
              <a:t>edgeType);</a:t>
            </a:r>
          </a:p>
          <a:p>
            <a:r>
              <a:rPr lang="en-US" sz="1200" b="1" u="sng" dirty="0" smtClean="0"/>
              <a:t>Description</a:t>
            </a:r>
            <a:r>
              <a:rPr lang="en-US" sz="1200" b="1" u="sng" dirty="0"/>
              <a:t>: </a:t>
            </a:r>
            <a:r>
              <a:rPr lang="en-US" sz="1200" dirty="0"/>
              <a:t>Function to set the required edge detection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uint16 Icu_getInputCaptureValue(void</a:t>
            </a:r>
            <a:r>
              <a:rPr lang="en-US" sz="12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200" b="1" u="sng" dirty="0"/>
              <a:t>Description: </a:t>
            </a:r>
            <a:r>
              <a:rPr lang="en-US" sz="1200" dirty="0" smtClean="0"/>
              <a:t>Function </a:t>
            </a:r>
            <a:r>
              <a:rPr lang="en-US" sz="1200" dirty="0"/>
              <a:t>to get the </a:t>
            </a:r>
            <a:r>
              <a:rPr lang="en-US" sz="1200" dirty="0" smtClean="0"/>
              <a:t>Timer1 </a:t>
            </a:r>
            <a:r>
              <a:rPr lang="en-US" sz="1200" dirty="0"/>
              <a:t>Value when the </a:t>
            </a:r>
            <a:r>
              <a:rPr lang="en-US" sz="1200" dirty="0" smtClean="0"/>
              <a:t>external interrupt catch edge The </a:t>
            </a:r>
            <a:r>
              <a:rPr lang="en-US" sz="1200" dirty="0"/>
              <a:t>value stored at </a:t>
            </a:r>
            <a:r>
              <a:rPr lang="en-US" sz="1200" dirty="0" smtClean="0"/>
              <a:t>timer register saved to a variable</a:t>
            </a:r>
          </a:p>
          <a:p>
            <a:endParaRPr lang="en-US" sz="1200" dirty="0"/>
          </a:p>
          <a:p>
            <a:r>
              <a:rPr lang="en-US" sz="1200" b="1" dirty="0" smtClean="0">
                <a:solidFill>
                  <a:srgbClr val="FF0000"/>
                </a:solidFill>
              </a:rPr>
              <a:t>void </a:t>
            </a:r>
            <a:r>
              <a:rPr lang="en-US" sz="1200" b="1" dirty="0">
                <a:solidFill>
                  <a:srgbClr val="FF0000"/>
                </a:solidFill>
              </a:rPr>
              <a:t>Icu_clearTimerValue(void);</a:t>
            </a:r>
          </a:p>
          <a:p>
            <a:r>
              <a:rPr lang="en-US" sz="1200" b="1" u="sng" dirty="0" smtClean="0"/>
              <a:t>Description</a:t>
            </a:r>
            <a:r>
              <a:rPr lang="en-US" sz="1200" b="1" u="sng" dirty="0"/>
              <a:t>: </a:t>
            </a:r>
            <a:r>
              <a:rPr lang="en-US" sz="1200" dirty="0"/>
              <a:t>Function to clear the Timer1 Value to start count from </a:t>
            </a:r>
            <a:r>
              <a:rPr lang="en-US" sz="1200" dirty="0" smtClean="0"/>
              <a:t>ZERO</a:t>
            </a:r>
          </a:p>
          <a:p>
            <a:endParaRPr lang="en-US" sz="1200" dirty="0"/>
          </a:p>
          <a:p>
            <a:r>
              <a:rPr lang="en-US" sz="1200" b="1" dirty="0" smtClean="0">
                <a:solidFill>
                  <a:srgbClr val="FF0000"/>
                </a:solidFill>
              </a:rPr>
              <a:t>void </a:t>
            </a:r>
            <a:r>
              <a:rPr lang="en-US" sz="1200" b="1" dirty="0">
                <a:solidFill>
                  <a:srgbClr val="FF0000"/>
                </a:solidFill>
              </a:rPr>
              <a:t>Icu_DeInit(void);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r>
              <a:rPr lang="en-US" sz="1200" dirty="0"/>
              <a:t>Description: Function to disable the Timer1 </a:t>
            </a:r>
            <a:r>
              <a:rPr lang="en-US" sz="1200" dirty="0" smtClean="0"/>
              <a:t> and External Interrupt to </a:t>
            </a:r>
            <a:r>
              <a:rPr lang="en-US" sz="1200" dirty="0"/>
              <a:t>stop the ICU Driver</a:t>
            </a:r>
          </a:p>
          <a:p>
            <a:endParaRPr lang="en-US" sz="1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308A-6470-413C-9152-6B9690EB55A7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3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95"/>
            <a:ext cx="6883400" cy="520345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/>
              <a:t>Drivers Documentation Project Modules APIs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7B05-636E-4BB9-9467-6CAD9EDD3842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0345"/>
            <a:ext cx="6858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 smtClean="0"/>
              <a:t>Keypad driver APIs</a:t>
            </a:r>
          </a:p>
          <a:p>
            <a:endParaRPr lang="en-US" sz="2000" b="1" u="sng" dirty="0" smtClean="0"/>
          </a:p>
          <a:p>
            <a:r>
              <a:rPr lang="en-US" sz="1400" dirty="0" smtClean="0"/>
              <a:t>This is a keypad static configuration, before using driver you have to configure the macros according to keypad specifications and hardware connections</a:t>
            </a:r>
          </a:p>
          <a:p>
            <a:endParaRPr lang="en-US" sz="1400" u="sng" dirty="0" smtClean="0"/>
          </a:p>
          <a:p>
            <a:r>
              <a:rPr lang="en-US" sz="1400" dirty="0" smtClean="0"/>
              <a:t>/*====Keypad </a:t>
            </a:r>
            <a:r>
              <a:rPr lang="en-US" sz="1400" dirty="0"/>
              <a:t>configurations for number of rows and </a:t>
            </a:r>
            <a:r>
              <a:rPr lang="en-US" sz="1400" dirty="0" smtClean="0"/>
              <a:t>columns==== </a:t>
            </a:r>
            <a:r>
              <a:rPr lang="en-US" sz="1400" dirty="0"/>
              <a:t>*/</a:t>
            </a:r>
          </a:p>
          <a:p>
            <a:r>
              <a:rPr lang="en-US" sz="1400" dirty="0"/>
              <a:t>#define KEYPAD_NUM_COLS                 </a:t>
            </a:r>
            <a:r>
              <a:rPr lang="en-US" sz="1400" dirty="0" smtClean="0"/>
              <a:t>   </a:t>
            </a:r>
            <a:r>
              <a:rPr lang="en-US" sz="1400" dirty="0"/>
              <a:t>3</a:t>
            </a:r>
          </a:p>
          <a:p>
            <a:r>
              <a:rPr lang="en-US" sz="1400" dirty="0"/>
              <a:t>#define KEYPAD_NUM_ROWS                  </a:t>
            </a:r>
            <a:r>
              <a:rPr lang="en-US" sz="1400" dirty="0" smtClean="0"/>
              <a:t>3</a:t>
            </a:r>
          </a:p>
          <a:p>
            <a:endParaRPr lang="en-US" sz="1400" dirty="0"/>
          </a:p>
          <a:p>
            <a:r>
              <a:rPr lang="en-US" sz="1400" dirty="0" smtClean="0"/>
              <a:t>/*</a:t>
            </a:r>
            <a:r>
              <a:rPr lang="en-US" sz="1400" dirty="0"/>
              <a:t>=============</a:t>
            </a:r>
            <a:r>
              <a:rPr lang="en-US" sz="1400" dirty="0" smtClean="0"/>
              <a:t> </a:t>
            </a:r>
            <a:r>
              <a:rPr lang="en-US" sz="1400" dirty="0"/>
              <a:t>Keypad Port Configurations </a:t>
            </a:r>
            <a:r>
              <a:rPr lang="en-US" sz="1400" dirty="0" smtClean="0"/>
              <a:t>=============*/</a:t>
            </a:r>
            <a:endParaRPr lang="en-US" sz="1400" dirty="0"/>
          </a:p>
          <a:p>
            <a:r>
              <a:rPr lang="en-US" sz="1400" dirty="0"/>
              <a:t>#define KEYPAD_PORT_ID                   </a:t>
            </a:r>
            <a:r>
              <a:rPr lang="en-US" sz="1400" dirty="0" smtClean="0"/>
              <a:t>	       PORTB_ID</a:t>
            </a:r>
            <a:endParaRPr lang="en-US" sz="1400" dirty="0"/>
          </a:p>
          <a:p>
            <a:r>
              <a:rPr lang="en-US" sz="1400" dirty="0"/>
              <a:t>#define KEYPAD_FIRST_ROW_PIN_ID          </a:t>
            </a:r>
            <a:r>
              <a:rPr lang="en-US" sz="1400" dirty="0" smtClean="0"/>
              <a:t>     </a:t>
            </a:r>
            <a:r>
              <a:rPr lang="en-US" sz="1400" dirty="0"/>
              <a:t>PIN3</a:t>
            </a:r>
          </a:p>
          <a:p>
            <a:r>
              <a:rPr lang="en-US" sz="1400" dirty="0"/>
              <a:t>#define KEYPAD_FIRST_COLUMN_PIN_ID        PIN0</a:t>
            </a:r>
          </a:p>
          <a:p>
            <a:endParaRPr lang="en-US" sz="1400" dirty="0"/>
          </a:p>
          <a:p>
            <a:r>
              <a:rPr lang="en-US" sz="1400" dirty="0" smtClean="0"/>
              <a:t>/*=========== </a:t>
            </a:r>
            <a:r>
              <a:rPr lang="en-US" sz="1400" dirty="0"/>
              <a:t>Keypad button logic </a:t>
            </a:r>
            <a:r>
              <a:rPr lang="en-US" sz="1400" dirty="0" smtClean="0"/>
              <a:t>configurations =========== </a:t>
            </a:r>
            <a:r>
              <a:rPr lang="en-US" sz="1400" dirty="0"/>
              <a:t>*/</a:t>
            </a:r>
          </a:p>
          <a:p>
            <a:r>
              <a:rPr lang="en-US" sz="1400" dirty="0"/>
              <a:t>#define KEYPAD_BUTTON_PRESSED            </a:t>
            </a:r>
            <a:r>
              <a:rPr lang="en-US" sz="1400" dirty="0" smtClean="0"/>
              <a:t>LOGIC_LOW</a:t>
            </a:r>
          </a:p>
          <a:p>
            <a:endParaRPr lang="en-US" sz="1400" u="sng" dirty="0"/>
          </a:p>
          <a:p>
            <a:r>
              <a:rPr lang="en-US" sz="1400" dirty="0"/>
              <a:t>/*============= FUNCTION PROTOTYPE</a:t>
            </a:r>
            <a:r>
              <a:rPr lang="en-US" sz="1400" dirty="0" smtClean="0"/>
              <a:t>=============*/</a:t>
            </a:r>
            <a:endParaRPr lang="en-US" sz="1400" u="sng" dirty="0" smtClean="0"/>
          </a:p>
          <a:p>
            <a:r>
              <a:rPr lang="en-US" sz="1400" b="1" dirty="0" smtClean="0">
                <a:solidFill>
                  <a:srgbClr val="FF0000"/>
                </a:solidFill>
              </a:rPr>
              <a:t>uint8 </a:t>
            </a:r>
            <a:r>
              <a:rPr lang="en-US" sz="1400" b="1" dirty="0">
                <a:solidFill>
                  <a:srgbClr val="FF0000"/>
                </a:solidFill>
              </a:rPr>
              <a:t>KEYPAD_getPressedKey(void</a:t>
            </a:r>
            <a:r>
              <a:rPr lang="en-US" sz="14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400" b="1" u="sng" dirty="0"/>
              <a:t>Description</a:t>
            </a:r>
            <a:r>
              <a:rPr lang="en-US" b="1" u="sng" dirty="0" smtClean="0"/>
              <a:t>:</a:t>
            </a:r>
            <a:endParaRPr lang="en-US" u="sng" dirty="0"/>
          </a:p>
          <a:p>
            <a:r>
              <a:rPr lang="en-US" sz="1400" dirty="0" smtClean="0"/>
              <a:t>Used to get the pressed key from the keypad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static uint8 KEYPAD_3x3_adjustKeyNumber(uint8 button_number</a:t>
            </a:r>
            <a:r>
              <a:rPr lang="en-US" sz="14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400" b="1" u="sng" dirty="0"/>
              <a:t>Description</a:t>
            </a:r>
            <a:r>
              <a:rPr lang="en-US" sz="1400" b="1" u="sng" dirty="0" smtClean="0"/>
              <a:t>: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Before code compilation, modify the function to determine keypad map for each key location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70" y="5937024"/>
            <a:ext cx="3178003" cy="32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95"/>
            <a:ext cx="6883400" cy="520345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/>
              <a:t>Drivers Documentation Project Modules APIs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7B05-636E-4BB9-9467-6CAD9EDD3842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0345"/>
            <a:ext cx="6858000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 smtClean="0"/>
              <a:t>LCD driver APIs</a:t>
            </a:r>
          </a:p>
          <a:p>
            <a:r>
              <a:rPr lang="en-US" sz="1400" dirty="0"/>
              <a:t>/*============= </a:t>
            </a:r>
            <a:r>
              <a:rPr lang="en-US" sz="1400" dirty="0" smtClean="0"/>
              <a:t>MACRO DEFINITION =============*/</a:t>
            </a:r>
            <a:endParaRPr lang="en-US" sz="1400" b="1" u="sng" dirty="0" smtClean="0"/>
          </a:p>
          <a:p>
            <a:r>
              <a:rPr lang="en-US" sz="1400" b="1" dirty="0"/>
              <a:t>/* LCD HW Ports and Pins Ids */</a:t>
            </a:r>
          </a:p>
          <a:p>
            <a:r>
              <a:rPr lang="en-US" sz="1200" dirty="0"/>
              <a:t>#define LCD_RS_PORT_ID                 	</a:t>
            </a:r>
            <a:r>
              <a:rPr lang="en-US" sz="1200" dirty="0" smtClean="0"/>
              <a:t> PORTD_ID</a:t>
            </a:r>
            <a:endParaRPr lang="en-US" sz="1200" dirty="0"/>
          </a:p>
          <a:p>
            <a:r>
              <a:rPr lang="en-US" sz="1200" dirty="0"/>
              <a:t>#define LCD_RS_PIN_ID                </a:t>
            </a:r>
            <a:r>
              <a:rPr lang="en-US" sz="1200" dirty="0" smtClean="0"/>
              <a:t>	  </a:t>
            </a:r>
            <a:r>
              <a:rPr lang="en-US" sz="1200" dirty="0"/>
              <a:t>PIN4_ID</a:t>
            </a:r>
          </a:p>
          <a:p>
            <a:endParaRPr lang="en-US" sz="1200" dirty="0"/>
          </a:p>
          <a:p>
            <a:r>
              <a:rPr lang="en-US" sz="1200" dirty="0"/>
              <a:t>#define LCD_RW_PORT_ID               </a:t>
            </a:r>
            <a:r>
              <a:rPr lang="en-US" sz="1200" dirty="0" smtClean="0"/>
              <a:t>	  </a:t>
            </a:r>
            <a:r>
              <a:rPr lang="en-US" sz="1200" dirty="0"/>
              <a:t>PORTD_ID</a:t>
            </a:r>
          </a:p>
          <a:p>
            <a:r>
              <a:rPr lang="en-US" sz="1200" dirty="0"/>
              <a:t>#define LCD_RW_PIN_ID                </a:t>
            </a:r>
            <a:r>
              <a:rPr lang="en-US" sz="1200" dirty="0" smtClean="0"/>
              <a:t>	  </a:t>
            </a:r>
            <a:r>
              <a:rPr lang="en-US" sz="1200" dirty="0"/>
              <a:t>PIN5_ID</a:t>
            </a:r>
          </a:p>
          <a:p>
            <a:endParaRPr lang="en-US" sz="1200" dirty="0"/>
          </a:p>
          <a:p>
            <a:r>
              <a:rPr lang="en-US" sz="1200" dirty="0"/>
              <a:t>#define LCD_E_PORT_ID                 </a:t>
            </a:r>
            <a:r>
              <a:rPr lang="en-US" sz="1200" dirty="0" smtClean="0"/>
              <a:t>	 </a:t>
            </a:r>
            <a:r>
              <a:rPr lang="en-US" sz="1200" dirty="0"/>
              <a:t>PORTD_ID</a:t>
            </a:r>
          </a:p>
          <a:p>
            <a:r>
              <a:rPr lang="en-US" sz="1200" dirty="0"/>
              <a:t>#define LCD_E_PIN_ID                 </a:t>
            </a:r>
            <a:r>
              <a:rPr lang="en-US" sz="1200" dirty="0" smtClean="0"/>
              <a:t>	  </a:t>
            </a:r>
            <a:r>
              <a:rPr lang="en-US" sz="1200" dirty="0"/>
              <a:t>PIN6_ID</a:t>
            </a:r>
          </a:p>
          <a:p>
            <a:endParaRPr lang="en-US" sz="1200" dirty="0"/>
          </a:p>
          <a:p>
            <a:r>
              <a:rPr lang="en-US" sz="1200" dirty="0"/>
              <a:t>#define LCD_DATA_PORT_ID          </a:t>
            </a:r>
            <a:r>
              <a:rPr lang="en-US" sz="1200" dirty="0" smtClean="0"/>
              <a:t>     	PORTC_ID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/* LCD Commands */</a:t>
            </a:r>
          </a:p>
          <a:p>
            <a:r>
              <a:rPr lang="en-US" sz="1200" dirty="0"/>
              <a:t>#define LCD_CLEAR_COMMAND             </a:t>
            </a:r>
            <a:r>
              <a:rPr lang="en-US" sz="1200" dirty="0" smtClean="0"/>
              <a:t>		0x01</a:t>
            </a:r>
            <a:endParaRPr lang="en-US" sz="1200" dirty="0"/>
          </a:p>
          <a:p>
            <a:r>
              <a:rPr lang="en-US" sz="1200" dirty="0"/>
              <a:t>#define LCD_GO_TO_HOME                </a:t>
            </a:r>
            <a:r>
              <a:rPr lang="en-US" sz="1200" dirty="0" smtClean="0"/>
              <a:t>		0x02</a:t>
            </a:r>
            <a:endParaRPr lang="en-US" sz="1200" dirty="0"/>
          </a:p>
          <a:p>
            <a:r>
              <a:rPr lang="en-US" sz="1200" dirty="0"/>
              <a:t>#define LCD_TWO_LINES_EIGHT_BITS_MODE </a:t>
            </a:r>
            <a:r>
              <a:rPr lang="en-US" sz="1200" dirty="0" smtClean="0"/>
              <a:t>	0x38</a:t>
            </a:r>
            <a:endParaRPr lang="en-US" sz="1200" dirty="0"/>
          </a:p>
          <a:p>
            <a:r>
              <a:rPr lang="en-US" sz="1200" dirty="0"/>
              <a:t>#define LCD_TWO_LINES_FOUR_BITS_MODE </a:t>
            </a:r>
            <a:r>
              <a:rPr lang="en-US" sz="1200" dirty="0" smtClean="0"/>
              <a:t>	0x28</a:t>
            </a:r>
            <a:endParaRPr lang="en-US" sz="1200" dirty="0"/>
          </a:p>
          <a:p>
            <a:r>
              <a:rPr lang="en-US" sz="1200" dirty="0"/>
              <a:t>#define LCD_CURSOR_OFF               </a:t>
            </a:r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0x0C</a:t>
            </a:r>
            <a:endParaRPr lang="en-US" sz="1200" dirty="0"/>
          </a:p>
          <a:p>
            <a:r>
              <a:rPr lang="en-US" sz="1200" dirty="0"/>
              <a:t>#define LCD_CURSOR_ON               </a:t>
            </a:r>
            <a:r>
              <a:rPr lang="en-US" sz="1200" dirty="0" smtClean="0"/>
              <a:t>		0x0E</a:t>
            </a:r>
            <a:endParaRPr lang="en-US" sz="1200" dirty="0"/>
          </a:p>
          <a:p>
            <a:r>
              <a:rPr lang="en-US" sz="1200" dirty="0"/>
              <a:t>#define LCD_SET_CURSOR_LOCATION     </a:t>
            </a:r>
            <a:r>
              <a:rPr lang="en-US" sz="1200" dirty="0" smtClean="0"/>
              <a:t>	   	0x80</a:t>
            </a:r>
          </a:p>
          <a:p>
            <a:r>
              <a:rPr lang="en-US" sz="1400" dirty="0"/>
              <a:t>/*============= FUNCTION PROTOTYPE</a:t>
            </a:r>
            <a:r>
              <a:rPr lang="en-US" sz="1400" dirty="0" smtClean="0"/>
              <a:t>=============*/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void </a:t>
            </a:r>
            <a:r>
              <a:rPr lang="en-US" sz="1200" b="1" dirty="0">
                <a:solidFill>
                  <a:srgbClr val="FF0000"/>
                </a:solidFill>
              </a:rPr>
              <a:t>LCD_init(void);</a:t>
            </a:r>
          </a:p>
          <a:p>
            <a:r>
              <a:rPr lang="en-US" sz="1200" dirty="0"/>
              <a:t> </a:t>
            </a:r>
            <a:r>
              <a:rPr lang="en-US" sz="1200" b="1" u="sng" dirty="0" smtClean="0"/>
              <a:t>Description</a:t>
            </a:r>
            <a:r>
              <a:rPr lang="en-US" sz="1200" dirty="0" smtClean="0"/>
              <a:t> :Initialize </a:t>
            </a:r>
            <a:r>
              <a:rPr lang="en-US" sz="1200" dirty="0"/>
              <a:t>the LCD: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Setup </a:t>
            </a:r>
            <a:r>
              <a:rPr lang="en-US" sz="1200" dirty="0"/>
              <a:t>the LCD pins directions by use the GPIO driver.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Setup </a:t>
            </a:r>
            <a:r>
              <a:rPr lang="en-US" sz="1200" dirty="0"/>
              <a:t>the LCD Data Mode 4-bits or 8-bits.</a:t>
            </a:r>
          </a:p>
          <a:p>
            <a:endParaRPr lang="en-US" sz="14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void </a:t>
            </a:r>
            <a:r>
              <a:rPr lang="en-US" sz="1200" b="1" dirty="0">
                <a:solidFill>
                  <a:srgbClr val="FF0000"/>
                </a:solidFill>
              </a:rPr>
              <a:t>LCD_sendCommand(uint8 command</a:t>
            </a:r>
            <a:r>
              <a:rPr lang="en-US" sz="12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200" b="1" u="sng" dirty="0"/>
              <a:t>Description</a:t>
            </a:r>
            <a:r>
              <a:rPr lang="en-US" sz="1200" dirty="0"/>
              <a:t> </a:t>
            </a:r>
            <a:r>
              <a:rPr lang="en-US" sz="1200" dirty="0" smtClean="0"/>
              <a:t>:Send </a:t>
            </a:r>
            <a:r>
              <a:rPr lang="en-US" sz="1200" dirty="0"/>
              <a:t>the required command to the screen</a:t>
            </a:r>
          </a:p>
          <a:p>
            <a:endParaRPr lang="en-US" sz="1400" dirty="0"/>
          </a:p>
          <a:p>
            <a:r>
              <a:rPr lang="en-US" sz="1200" b="1" dirty="0" smtClean="0">
                <a:solidFill>
                  <a:srgbClr val="FF0000"/>
                </a:solidFill>
              </a:rPr>
              <a:t>void </a:t>
            </a:r>
            <a:r>
              <a:rPr lang="en-US" sz="1200" b="1" dirty="0">
                <a:solidFill>
                  <a:srgbClr val="FF0000"/>
                </a:solidFill>
              </a:rPr>
              <a:t>LCD_displayCharacter(uint8 data);</a:t>
            </a:r>
          </a:p>
          <a:p>
            <a:r>
              <a:rPr lang="en-US" sz="1200" b="1" u="sng" dirty="0" smtClean="0"/>
              <a:t>Description</a:t>
            </a:r>
            <a:r>
              <a:rPr lang="en-US" sz="1200" dirty="0" smtClean="0"/>
              <a:t> :Display </a:t>
            </a:r>
            <a:r>
              <a:rPr lang="en-US" sz="1200" dirty="0"/>
              <a:t>the required character on the screen</a:t>
            </a:r>
          </a:p>
          <a:p>
            <a:endParaRPr lang="en-US" sz="1400" dirty="0"/>
          </a:p>
          <a:p>
            <a:r>
              <a:rPr lang="en-US" sz="1200" b="1" dirty="0" smtClean="0">
                <a:solidFill>
                  <a:srgbClr val="FF0000"/>
                </a:solidFill>
              </a:rPr>
              <a:t>void </a:t>
            </a:r>
            <a:r>
              <a:rPr lang="en-US" sz="1200" b="1" dirty="0">
                <a:solidFill>
                  <a:srgbClr val="FF0000"/>
                </a:solidFill>
              </a:rPr>
              <a:t>LCD_displayString(const char *Str);</a:t>
            </a:r>
          </a:p>
          <a:p>
            <a:r>
              <a:rPr lang="en-US" sz="1200" b="1" u="sng" dirty="0"/>
              <a:t>Description</a:t>
            </a:r>
            <a:r>
              <a:rPr lang="en-US" sz="1200" dirty="0"/>
              <a:t> </a:t>
            </a:r>
            <a:r>
              <a:rPr lang="en-US" sz="1200" dirty="0" smtClean="0"/>
              <a:t>:Display </a:t>
            </a:r>
            <a:r>
              <a:rPr lang="en-US" sz="1200" dirty="0"/>
              <a:t>the required string on the screen</a:t>
            </a:r>
          </a:p>
          <a:p>
            <a:endParaRPr lang="en-US" sz="14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void LCD_moveCursor(uint8 row,uint8 col);</a:t>
            </a:r>
          </a:p>
          <a:p>
            <a:r>
              <a:rPr lang="en-US" sz="1200" b="1" u="sng" dirty="0" smtClean="0"/>
              <a:t>Description</a:t>
            </a:r>
            <a:r>
              <a:rPr lang="en-US" sz="1200" dirty="0" smtClean="0"/>
              <a:t> :Move the cursor to a specified row and column index on the screen</a:t>
            </a:r>
          </a:p>
          <a:p>
            <a:endParaRPr lang="en-US" sz="1200" dirty="0" smtClean="0"/>
          </a:p>
          <a:p>
            <a:r>
              <a:rPr lang="en-US" sz="1200" b="1" dirty="0" smtClean="0">
                <a:solidFill>
                  <a:srgbClr val="FF0000"/>
                </a:solidFill>
              </a:rPr>
              <a:t>void </a:t>
            </a:r>
            <a:r>
              <a:rPr lang="en-US" sz="1200" b="1" dirty="0">
                <a:solidFill>
                  <a:srgbClr val="FF0000"/>
                </a:solidFill>
              </a:rPr>
              <a:t>LCD_displayStringRowColumn(uint8 row,uint8 col,const char *Str);</a:t>
            </a:r>
          </a:p>
          <a:p>
            <a:r>
              <a:rPr lang="en-US" sz="1200" b="1" u="sng" dirty="0"/>
              <a:t>Description</a:t>
            </a:r>
            <a:r>
              <a:rPr lang="en-US" sz="1200" dirty="0"/>
              <a:t> </a:t>
            </a:r>
            <a:r>
              <a:rPr lang="en-US" sz="1200" dirty="0" smtClean="0"/>
              <a:t>:Display </a:t>
            </a:r>
            <a:r>
              <a:rPr lang="en-US" sz="1200" dirty="0"/>
              <a:t>the required string in a specified row and column index on the screen</a:t>
            </a:r>
          </a:p>
          <a:p>
            <a:endParaRPr lang="en-US" sz="1400" dirty="0"/>
          </a:p>
          <a:p>
            <a:r>
              <a:rPr lang="en-US" sz="1200" b="1" dirty="0">
                <a:solidFill>
                  <a:srgbClr val="FF0000"/>
                </a:solidFill>
              </a:rPr>
              <a:t>void LCD_intgerToString(int data</a:t>
            </a:r>
            <a:r>
              <a:rPr lang="en-US" sz="12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200" b="1" u="sng" dirty="0" smtClean="0"/>
              <a:t>Description</a:t>
            </a:r>
            <a:r>
              <a:rPr lang="en-US" sz="1200" dirty="0" smtClean="0"/>
              <a:t> :Display </a:t>
            </a:r>
            <a:r>
              <a:rPr lang="en-US" sz="1200" dirty="0"/>
              <a:t>the required decimal value on the screen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1460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95"/>
            <a:ext cx="6883400" cy="520345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/>
              <a:t>Drivers Documentation Project Modules APIs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7B05-636E-4BB9-9467-6CAD9EDD3842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0345"/>
            <a:ext cx="6858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 smtClean="0"/>
              <a:t>Ultrasonic driver APIs</a:t>
            </a:r>
          </a:p>
          <a:p>
            <a:endParaRPr lang="en-US" sz="1400" u="sng" dirty="0" smtClean="0"/>
          </a:p>
          <a:p>
            <a:r>
              <a:rPr lang="en-US" sz="1400" b="1" dirty="0" smtClean="0">
                <a:solidFill>
                  <a:srgbClr val="FF0000"/>
                </a:solidFill>
              </a:rPr>
              <a:t>void </a:t>
            </a:r>
            <a:r>
              <a:rPr lang="en-US" sz="1400" b="1" dirty="0">
                <a:solidFill>
                  <a:srgbClr val="FF0000"/>
                </a:solidFill>
              </a:rPr>
              <a:t>Ultrasonic_init(void</a:t>
            </a:r>
            <a:r>
              <a:rPr lang="en-US" sz="14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400" b="1" u="sng" dirty="0"/>
              <a:t>Description : </a:t>
            </a:r>
            <a:r>
              <a:rPr lang="en-US" sz="1400" dirty="0"/>
              <a:t>Function to initialize the ultrasonic driver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1-initialize </a:t>
            </a:r>
            <a:r>
              <a:rPr lang="en-US" sz="1400" dirty="0"/>
              <a:t>ICU driver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2-set </a:t>
            </a:r>
            <a:r>
              <a:rPr lang="en-US" sz="1400" dirty="0"/>
              <a:t>callback function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3-setup </a:t>
            </a:r>
            <a:r>
              <a:rPr lang="en-US" sz="1400" dirty="0"/>
              <a:t>trigger pin direction as output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void </a:t>
            </a:r>
            <a:r>
              <a:rPr lang="en-US" sz="1400" b="1" dirty="0" smtClean="0">
                <a:solidFill>
                  <a:srgbClr val="FF0000"/>
                </a:solidFill>
              </a:rPr>
              <a:t>Ultrasonic_Trigger(void)</a:t>
            </a:r>
          </a:p>
          <a:p>
            <a:r>
              <a:rPr lang="en-US" sz="1400" b="1" u="sng" dirty="0"/>
              <a:t>Description : </a:t>
            </a:r>
            <a:r>
              <a:rPr lang="en-US" sz="1400" dirty="0"/>
              <a:t>function to </a:t>
            </a:r>
            <a:r>
              <a:rPr lang="en-US" sz="1400" dirty="0" smtClean="0"/>
              <a:t>send trigger signal</a:t>
            </a:r>
            <a:endParaRPr lang="en-US" sz="1400" dirty="0"/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void Ultrasonic_edgeProcessing(void)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u="sng" dirty="0"/>
              <a:t>Description : </a:t>
            </a:r>
            <a:r>
              <a:rPr lang="en-US" sz="1400" dirty="0"/>
              <a:t>function to count number of </a:t>
            </a:r>
            <a:r>
              <a:rPr lang="en-US" sz="1400" dirty="0" smtClean="0"/>
              <a:t>edges and </a:t>
            </a:r>
            <a:r>
              <a:rPr lang="en-US" sz="1400" dirty="0"/>
              <a:t>to </a:t>
            </a:r>
            <a:r>
              <a:rPr lang="en-US" sz="1400" dirty="0" smtClean="0"/>
              <a:t>calculate time </a:t>
            </a:r>
            <a:r>
              <a:rPr lang="en-US" sz="1400" dirty="0"/>
              <a:t>of generated </a:t>
            </a:r>
            <a:r>
              <a:rPr lang="en-US" sz="1400" dirty="0" smtClean="0"/>
              <a:t>pulse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rgbClr val="FF0000"/>
                </a:solidFill>
              </a:rPr>
              <a:t>uint16 </a:t>
            </a:r>
            <a:r>
              <a:rPr lang="en-US" sz="1400" b="1" dirty="0">
                <a:solidFill>
                  <a:srgbClr val="FF0000"/>
                </a:solidFill>
              </a:rPr>
              <a:t>Ultrasonic_readDistance(void</a:t>
            </a:r>
            <a:r>
              <a:rPr lang="en-US" sz="14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400" b="1" u="sng" dirty="0"/>
              <a:t>Description : </a:t>
            </a:r>
            <a:r>
              <a:rPr lang="en-US" sz="1400" dirty="0" smtClean="0"/>
              <a:t>function </a:t>
            </a:r>
            <a:r>
              <a:rPr lang="en-US" sz="1400" dirty="0"/>
              <a:t>to read distance of from the sensor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2993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95"/>
            <a:ext cx="6883400" cy="520345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/>
              <a:t>Drivers Documentation Project Modules APIs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7B05-636E-4BB9-9467-6CAD9EDD3842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0345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BUTTON module </a:t>
            </a:r>
            <a:r>
              <a:rPr lang="en-US" sz="2000" b="1" u="sng" dirty="0" smtClean="0"/>
              <a:t>APIs</a:t>
            </a:r>
          </a:p>
          <a:p>
            <a:endParaRPr lang="en-US" sz="2000" u="sng" dirty="0"/>
          </a:p>
          <a:p>
            <a:r>
              <a:rPr lang="en-US" sz="1400" dirty="0"/>
              <a:t>/*============= TYPE DEFINITION =============*/</a:t>
            </a:r>
          </a:p>
          <a:p>
            <a:r>
              <a:rPr lang="en-US" sz="1400" b="1" dirty="0"/>
              <a:t>typedef enum{</a:t>
            </a:r>
          </a:p>
          <a:p>
            <a:r>
              <a:rPr lang="en-US" sz="1400" i="1" dirty="0"/>
              <a:t>disable,enable</a:t>
            </a:r>
          </a:p>
          <a:p>
            <a:r>
              <a:rPr lang="en-US" sz="1400" dirty="0"/>
              <a:t>}EN_internal_pullup;</a:t>
            </a:r>
          </a:p>
          <a:p>
            <a:r>
              <a:rPr lang="en-US" sz="1400" dirty="0"/>
              <a:t>/*============= FUNCTION PROTOTYPE =============*/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EN_STATE Button_init(uint8 pin,EN_internal_pullup state);</a:t>
            </a:r>
          </a:p>
          <a:p>
            <a:r>
              <a:rPr lang="en-US" sz="1600" b="1" u="sng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Button_init: used to initialize BUTTON direction and set internal pullup resistor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pin: pin number to be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State: to disable/enable internal pullup resistor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success pin number is in the range, FAILED if pin number out of the range</a:t>
            </a:r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uint8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Button_Read(uint8 pin);</a:t>
            </a:r>
          </a:p>
          <a:p>
            <a:r>
              <a:rPr lang="en-US" sz="1600" b="1" u="sng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Button_Read: used to read button state high/low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pin: pin number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button state high / low</a:t>
            </a:r>
          </a:p>
        </p:txBody>
      </p:sp>
    </p:spTree>
    <p:extLst>
      <p:ext uri="{BB962C8B-B14F-4D97-AF65-F5344CB8AC3E}">
        <p14:creationId xmlns:p14="http://schemas.microsoft.com/office/powerpoint/2010/main" val="33542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554946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en-US" sz="3000" dirty="0" smtClean="0"/>
              <a:t>Table of contents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62" y="774923"/>
            <a:ext cx="6283875" cy="8186496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1. </a:t>
            </a:r>
            <a:r>
              <a:rPr lang="en-US" sz="1600" dirty="0" smtClean="0"/>
              <a:t>Project introduction</a:t>
            </a:r>
          </a:p>
          <a:p>
            <a:pPr marL="0" indent="0">
              <a:buNone/>
            </a:pPr>
            <a:r>
              <a:rPr lang="en-US" sz="1600" b="1" dirty="0" smtClean="0"/>
              <a:t>2. </a:t>
            </a:r>
            <a:r>
              <a:rPr lang="en-US" sz="1600" dirty="0" smtClean="0"/>
              <a:t>High </a:t>
            </a:r>
            <a:r>
              <a:rPr lang="en-US" sz="1600" dirty="0"/>
              <a:t>Level </a:t>
            </a:r>
            <a:r>
              <a:rPr lang="en-US" sz="1600" dirty="0" smtClean="0"/>
              <a:t>Design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2.1</a:t>
            </a:r>
            <a:r>
              <a:rPr lang="en-US" sz="1600" dirty="0" smtClean="0"/>
              <a:t> Layered </a:t>
            </a:r>
            <a:r>
              <a:rPr lang="en-US" sz="1600" dirty="0"/>
              <a:t>architecture</a:t>
            </a:r>
          </a:p>
          <a:p>
            <a:pPr marL="0" indent="0">
              <a:buNone/>
            </a:pPr>
            <a:r>
              <a:rPr lang="en-US" sz="1600" b="1" dirty="0" smtClean="0"/>
              <a:t>	2.2</a:t>
            </a:r>
            <a:r>
              <a:rPr lang="en-US" sz="1600" dirty="0" smtClean="0"/>
              <a:t> Modules Description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smtClean="0"/>
              <a:t>2.3</a:t>
            </a:r>
            <a:r>
              <a:rPr lang="en-US" sz="1600" dirty="0" smtClean="0"/>
              <a:t> Application Design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	2.4</a:t>
            </a:r>
            <a:r>
              <a:rPr lang="en-US" sz="1600" dirty="0" smtClean="0"/>
              <a:t> Driver’s </a:t>
            </a:r>
            <a:r>
              <a:rPr lang="en-US" sz="1600" dirty="0"/>
              <a:t>documentation</a:t>
            </a:r>
          </a:p>
          <a:p>
            <a:pPr marL="0" indent="0">
              <a:buNone/>
            </a:pPr>
            <a:r>
              <a:rPr lang="en-US" sz="1600" b="1" dirty="0"/>
              <a:t>3</a:t>
            </a:r>
            <a:r>
              <a:rPr lang="en-US" sz="1600" b="1" dirty="0" smtClean="0"/>
              <a:t>. </a:t>
            </a:r>
            <a:r>
              <a:rPr lang="en-US" sz="1600" dirty="0" smtClean="0"/>
              <a:t>Low-level Design</a:t>
            </a:r>
          </a:p>
          <a:p>
            <a:pPr marL="0" indent="0">
              <a:buNone/>
            </a:pPr>
            <a:r>
              <a:rPr lang="en-US" sz="1600" b="1" dirty="0" smtClean="0"/>
              <a:t>	3.1</a:t>
            </a:r>
            <a:r>
              <a:rPr lang="en-US" sz="1600" dirty="0" smtClean="0"/>
              <a:t> module function flowchart</a:t>
            </a:r>
          </a:p>
          <a:p>
            <a:pPr marL="0" indent="0">
              <a:buNone/>
            </a:pPr>
            <a:r>
              <a:rPr lang="en-US" sz="1600" b="1" dirty="0" smtClean="0"/>
              <a:t>	3.2</a:t>
            </a:r>
            <a:r>
              <a:rPr lang="en-US" sz="1600" dirty="0" smtClean="0"/>
              <a:t> Pre-compiling configurations </a:t>
            </a:r>
            <a:r>
              <a:rPr lang="en-US" sz="1600" dirty="0"/>
              <a:t>for each </a:t>
            </a:r>
            <a:r>
              <a:rPr lang="en-US" sz="1600" dirty="0" smtClean="0"/>
              <a:t>module</a:t>
            </a:r>
          </a:p>
          <a:p>
            <a:pPr marL="0" indent="0">
              <a:buNone/>
            </a:pPr>
            <a:r>
              <a:rPr lang="en-US" sz="1600" b="1" dirty="0" smtClean="0"/>
              <a:t>	3.3</a:t>
            </a:r>
            <a:r>
              <a:rPr lang="en-US" sz="1600" dirty="0" smtClean="0"/>
              <a:t> </a:t>
            </a:r>
            <a:r>
              <a:rPr lang="en-US" sz="1600" dirty="0"/>
              <a:t>Linking configurations for each module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AD35-7950-4DA5-9E24-A97B885944BE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3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95"/>
            <a:ext cx="6883400" cy="520345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/>
              <a:t>Drivers Documentation Project Modules APIs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7B05-636E-4BB9-9467-6CAD9EDD3842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6340"/>
            <a:ext cx="68580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u="sng" dirty="0"/>
              <a:t>DC motor module </a:t>
            </a:r>
            <a:r>
              <a:rPr lang="en-US" sz="2000" b="1" u="sng" dirty="0" smtClean="0"/>
              <a:t>APIs</a:t>
            </a:r>
          </a:p>
          <a:p>
            <a:endParaRPr lang="en-US" sz="2000" b="1" u="sng" dirty="0"/>
          </a:p>
          <a:p>
            <a:r>
              <a:rPr lang="en-US" sz="1400" dirty="0"/>
              <a:t>/*============= TYPE DEFINITION  =============*/</a:t>
            </a:r>
          </a:p>
          <a:p>
            <a:r>
              <a:rPr lang="en-US" sz="1400" b="1" dirty="0"/>
              <a:t>typedef struct{</a:t>
            </a:r>
          </a:p>
          <a:p>
            <a:r>
              <a:rPr lang="en-US" sz="1400" dirty="0"/>
              <a:t>uint8 </a:t>
            </a:r>
            <a:r>
              <a:rPr lang="en-US" sz="1400" dirty="0" smtClean="0"/>
              <a:t>port_ID;</a:t>
            </a:r>
            <a:endParaRPr lang="en-US" sz="1400" dirty="0"/>
          </a:p>
          <a:p>
            <a:r>
              <a:rPr lang="en-US" sz="1400" dirty="0"/>
              <a:t>uint8 </a:t>
            </a:r>
            <a:r>
              <a:rPr lang="en-US" sz="1400" dirty="0" smtClean="0"/>
              <a:t>PIN_ID;</a:t>
            </a:r>
            <a:endParaRPr lang="en-US" sz="1400" dirty="0"/>
          </a:p>
          <a:p>
            <a:r>
              <a:rPr lang="en-US" sz="1400" dirty="0" smtClean="0"/>
              <a:t>}ST_PIN;</a:t>
            </a:r>
            <a:endParaRPr lang="en-US" sz="1400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typedef </a:t>
            </a:r>
            <a:r>
              <a:rPr lang="en-US" sz="1400" b="1" dirty="0"/>
              <a:t>struct{</a:t>
            </a:r>
          </a:p>
          <a:p>
            <a:r>
              <a:rPr lang="en-US" sz="1400" dirty="0" smtClean="0"/>
              <a:t>ST_PIN  pin1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ST_PIN  pin2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}ST_DCmotor_configtype;</a:t>
            </a:r>
          </a:p>
          <a:p>
            <a:endParaRPr lang="en-US" sz="1400" dirty="0"/>
          </a:p>
          <a:p>
            <a:r>
              <a:rPr lang="en-US" sz="1400" b="1" dirty="0"/>
              <a:t>typedef enum{</a:t>
            </a:r>
          </a:p>
          <a:p>
            <a:r>
              <a:rPr lang="en-US" sz="1400" i="1" dirty="0"/>
              <a:t>CW,ACW,stop</a:t>
            </a:r>
          </a:p>
          <a:p>
            <a:r>
              <a:rPr lang="en-US" sz="1400" dirty="0" smtClean="0"/>
              <a:t>}EN_DCMotor_state</a:t>
            </a:r>
            <a:r>
              <a:rPr lang="en-US" sz="1400" dirty="0"/>
              <a:t>;</a:t>
            </a:r>
          </a:p>
          <a:p>
            <a:endParaRPr lang="en-US" dirty="0"/>
          </a:p>
          <a:p>
            <a:r>
              <a:rPr lang="en-US" sz="1400" dirty="0"/>
              <a:t>/*============= FUNCTION PROTOTYPE =============*/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EN_STATE </a:t>
            </a:r>
            <a:r>
              <a:rPr lang="en-US" sz="1400" b="1" dirty="0" smtClean="0">
                <a:solidFill>
                  <a:srgbClr val="FF0000"/>
                </a:solidFill>
              </a:rPr>
              <a:t>DCmotor_init(</a:t>
            </a:r>
            <a:r>
              <a:rPr lang="en-US" sz="1400" b="1" dirty="0">
                <a:solidFill>
                  <a:srgbClr val="FF0000"/>
                </a:solidFill>
              </a:rPr>
              <a:t>ST_</a:t>
            </a:r>
            <a:r>
              <a:rPr lang="en-US" sz="1400" b="1" dirty="0" smtClean="0">
                <a:solidFill>
                  <a:srgbClr val="FF0000"/>
                </a:solidFill>
              </a:rPr>
              <a:t>DCmotor_configtype </a:t>
            </a:r>
            <a:r>
              <a:rPr lang="en-US" sz="1400" b="1" dirty="0">
                <a:solidFill>
                  <a:srgbClr val="FF0000"/>
                </a:solidFill>
              </a:rPr>
              <a:t>*motor);</a:t>
            </a:r>
          </a:p>
          <a:p>
            <a:r>
              <a:rPr lang="en-US" sz="1400" b="1" u="sng" dirty="0"/>
              <a:t>Description:</a:t>
            </a:r>
          </a:p>
          <a:p>
            <a:r>
              <a:rPr lang="en-US" sz="1400" dirty="0"/>
              <a:t>Used to initialize motor direction and set to low as initial value</a:t>
            </a:r>
          </a:p>
          <a:p>
            <a:r>
              <a:rPr lang="en-US" sz="1400" dirty="0"/>
              <a:t>Enable PWM module </a:t>
            </a:r>
          </a:p>
          <a:p>
            <a:r>
              <a:rPr lang="en-US" sz="1400" dirty="0"/>
              <a:t>Return success pin number is in the range, FAILED if pin number out of the range</a:t>
            </a:r>
          </a:p>
          <a:p>
            <a:endParaRPr lang="en-US" sz="1400" b="1" u="sng" dirty="0"/>
          </a:p>
          <a:p>
            <a:r>
              <a:rPr lang="en-US" sz="1400" b="1" dirty="0">
                <a:solidFill>
                  <a:srgbClr val="FF0000"/>
                </a:solidFill>
              </a:rPr>
              <a:t>void </a:t>
            </a:r>
            <a:r>
              <a:rPr lang="en-US" sz="1400" b="1" dirty="0" smtClean="0">
                <a:solidFill>
                  <a:srgbClr val="FF0000"/>
                </a:solidFill>
              </a:rPr>
              <a:t>DCmotor_start(</a:t>
            </a:r>
            <a:r>
              <a:rPr lang="en-US" sz="1400" b="1" dirty="0">
                <a:solidFill>
                  <a:srgbClr val="FF0000"/>
                </a:solidFill>
              </a:rPr>
              <a:t>ST_</a:t>
            </a:r>
            <a:r>
              <a:rPr lang="en-US" sz="1400" b="1" dirty="0" smtClean="0">
                <a:solidFill>
                  <a:srgbClr val="FF0000"/>
                </a:solidFill>
              </a:rPr>
              <a:t>DCmotor_configtype </a:t>
            </a:r>
            <a:r>
              <a:rPr lang="en-US" sz="1400" b="1" dirty="0">
                <a:solidFill>
                  <a:srgbClr val="FF0000"/>
                </a:solidFill>
              </a:rPr>
              <a:t>*</a:t>
            </a:r>
            <a:r>
              <a:rPr lang="en-US" sz="1400" b="1" dirty="0" smtClean="0">
                <a:solidFill>
                  <a:srgbClr val="FF0000"/>
                </a:solidFill>
              </a:rPr>
              <a:t>motor,EN_DCMotor_state </a:t>
            </a:r>
            <a:r>
              <a:rPr lang="en-US" sz="1400" b="1" dirty="0">
                <a:solidFill>
                  <a:srgbClr val="FF0000"/>
                </a:solidFill>
              </a:rPr>
              <a:t>State,uint8 speed);</a:t>
            </a:r>
          </a:p>
          <a:p>
            <a:r>
              <a:rPr lang="en-US" sz="1400" b="1" u="sng" dirty="0"/>
              <a:t>Description:</a:t>
            </a:r>
          </a:p>
          <a:p>
            <a:r>
              <a:rPr lang="en-US" sz="1400" dirty="0"/>
              <a:t>Used to control motor direction and speed using PWM</a:t>
            </a:r>
          </a:p>
          <a:p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void </a:t>
            </a:r>
            <a:r>
              <a:rPr lang="en-US" sz="1400" b="1" dirty="0" smtClean="0">
                <a:solidFill>
                  <a:srgbClr val="FF0000"/>
                </a:solidFill>
              </a:rPr>
              <a:t>DCmotor_stop(</a:t>
            </a:r>
            <a:r>
              <a:rPr lang="en-US" sz="1400" b="1" dirty="0">
                <a:solidFill>
                  <a:srgbClr val="FF0000"/>
                </a:solidFill>
              </a:rPr>
              <a:t>ST_</a:t>
            </a:r>
            <a:r>
              <a:rPr lang="en-US" sz="1400" b="1" dirty="0" smtClean="0">
                <a:solidFill>
                  <a:srgbClr val="FF0000"/>
                </a:solidFill>
              </a:rPr>
              <a:t>DCmotor_configtype </a:t>
            </a:r>
            <a:r>
              <a:rPr lang="en-US" sz="1400" b="1" dirty="0">
                <a:solidFill>
                  <a:srgbClr val="FF0000"/>
                </a:solidFill>
              </a:rPr>
              <a:t>*motor);</a:t>
            </a:r>
          </a:p>
          <a:p>
            <a:r>
              <a:rPr lang="en-US" sz="1400" b="1" u="sng" dirty="0"/>
              <a:t>Description:</a:t>
            </a:r>
          </a:p>
          <a:p>
            <a:r>
              <a:rPr lang="en-US" sz="1400" dirty="0"/>
              <a:t>Used to stop the motor by disable PWM module and stop motor </a:t>
            </a:r>
            <a:r>
              <a:rPr lang="en-US" sz="1400" dirty="0" smtClean="0"/>
              <a:t>rotating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847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20345"/>
            <a:ext cx="6667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EN_STATE GPIO_setPinDirection(uint8 port_num, uint8 pin_num, EN_PIN_DIRECTION direction);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511"/>
            <a:ext cx="6858000" cy="87134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7227-22B8-4427-81BB-E65638D89149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"/>
            <a:ext cx="6858000" cy="37851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GPIO APIs flowchart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885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37851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000" dirty="0" smtClean="0"/>
              <a:t>GPIO APIs flowchart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520345"/>
            <a:ext cx="7962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EN_STATE GPIO_writePin(uint8 port_num, uint8 pin_num, EN_PIN_VALUE value);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179"/>
            <a:ext cx="6858000" cy="871344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8D51-6A1A-4846-A3F0-CA714905B194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6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20345"/>
            <a:ext cx="7962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EN_STATE GPIO_readPin(uint8 port_num, uint8 pin_num,uint8* value);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690"/>
            <a:ext cx="6858000" cy="87134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D7A-C08E-4323-8214-A72E9DCEFE92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"/>
            <a:ext cx="6858000" cy="37851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GPIO APIs flowchart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697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20345"/>
            <a:ext cx="7962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EN_STATE GPIO_togglePin(uint8 port_num, uint8 pin_num);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689"/>
            <a:ext cx="6858000" cy="567939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3AC5-C227-41DC-9DDC-539EA02305FF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"/>
            <a:ext cx="6858000" cy="37851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GPIO APIs flowchart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578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2883"/>
            <a:ext cx="7962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EN_STATE GPIO_setPortDirection(uint8 port_num, EN_PORT_DIRECTION direction);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929"/>
            <a:ext cx="6858000" cy="567939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C107-353B-4A94-A230-BAF8116B2CD1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"/>
            <a:ext cx="6858000" cy="37851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GPIO APIs flowchart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02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2883"/>
            <a:ext cx="79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EN_STATE GPIO_writePort(uint8 port_num, uint8 value);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897"/>
            <a:ext cx="6858000" cy="568066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16FA-68A8-4D4E-BE84-44DED8C4421D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"/>
            <a:ext cx="6858000" cy="37851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GPIO APIs flowchart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2883"/>
            <a:ext cx="79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EN_STATE GPIO_readPort(uint8 port_num,uint8* value);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823"/>
            <a:ext cx="6858000" cy="5679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850827"/>
            <a:ext cx="64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EN_STATE GPIO_checkstate(uint8 port_num,uint8 pin_num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7" y="7334767"/>
            <a:ext cx="4962525" cy="21050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6C0D-4333-4B34-A8CD-CD0B5D7B7C22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"/>
            <a:ext cx="6858000" cy="37851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GPIO APIs flowchart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795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426166"/>
            <a:ext cx="79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void Timer0_Delay(float delay);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946511"/>
            <a:ext cx="5893237" cy="877555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5182-12B1-42AD-B0C3-32379E7459ED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"/>
            <a:ext cx="6858000" cy="37851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Timer0 APIs flowchart </a:t>
            </a:r>
          </a:p>
        </p:txBody>
      </p:sp>
    </p:spTree>
    <p:extLst>
      <p:ext uri="{BB962C8B-B14F-4D97-AF65-F5344CB8AC3E}">
        <p14:creationId xmlns:p14="http://schemas.microsoft.com/office/powerpoint/2010/main" val="2515531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426166"/>
            <a:ext cx="79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void Timer0_event(uint16 delay,void(*g_ptr)(void));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481582"/>
            <a:ext cx="4947911" cy="3948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61" y="795498"/>
            <a:ext cx="4512277" cy="41658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4961343"/>
            <a:ext cx="79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ISR (TIMER0_OVF_vect)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565C-08FC-434D-BA37-2680915C0C45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"/>
            <a:ext cx="6858000" cy="37851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Timer0 APIs flowchart </a:t>
            </a:r>
          </a:p>
        </p:txBody>
      </p:sp>
    </p:spTree>
    <p:extLst>
      <p:ext uri="{BB962C8B-B14F-4D97-AF65-F5344CB8AC3E}">
        <p14:creationId xmlns:p14="http://schemas.microsoft.com/office/powerpoint/2010/main" val="129942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64160" y="676881"/>
            <a:ext cx="5915025" cy="44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Description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/>
          <a:stretch/>
        </p:blipFill>
        <p:spPr>
          <a:xfrm>
            <a:off x="317824" y="2306626"/>
            <a:ext cx="5925740" cy="27916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1365" y="1059794"/>
            <a:ext cx="623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you have a four-diving wheel robot, you are required to design the system so that the robot avoid any object in front.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4160" y="1741036"/>
            <a:ext cx="5915025" cy="44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System </a:t>
            </a:r>
            <a:r>
              <a:rPr lang="en-US" b="1" dirty="0"/>
              <a:t>Requirement Specifications</a:t>
            </a: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4" y="5386238"/>
            <a:ext cx="6287989" cy="3370267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74E5-4CED-44A0-9362-D7EDF88787F0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6858000" cy="442979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68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426166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KEYPAD APIs flowchart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565C-08FC-434D-BA37-2680915C0C45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30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8" y="1134151"/>
            <a:ext cx="3276003" cy="804724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3363" y="505202"/>
            <a:ext cx="4610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uint8 KEYPAD_getPressedKey(void);</a:t>
            </a:r>
          </a:p>
        </p:txBody>
      </p:sp>
    </p:spTree>
    <p:extLst>
      <p:ext uri="{BB962C8B-B14F-4D97-AF65-F5344CB8AC3E}">
        <p14:creationId xmlns:p14="http://schemas.microsoft.com/office/powerpoint/2010/main" val="820814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426166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KEYPAD APIs flowchart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565C-08FC-434D-BA37-2680915C0C45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31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12" y="946511"/>
            <a:ext cx="1993857" cy="80481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74" y="501673"/>
            <a:ext cx="6853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static uint8 KEYPAD_3x3_adjustKeyNumber(uint8 button_number);</a:t>
            </a:r>
          </a:p>
        </p:txBody>
      </p:sp>
    </p:spTree>
    <p:extLst>
      <p:ext uri="{BB962C8B-B14F-4D97-AF65-F5344CB8AC3E}">
        <p14:creationId xmlns:p14="http://schemas.microsoft.com/office/powerpoint/2010/main" val="239862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426166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BUTTON APIs flowchart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565C-08FC-434D-BA37-2680915C0C45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32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490943"/>
            <a:ext cx="6143624" cy="5612611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490943"/>
            <a:ext cx="5915025" cy="31223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EN_STATE Button_init(uint8 pin,EN_internal_pullup state);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0" y="6103554"/>
            <a:ext cx="5915025" cy="31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uint8 </a:t>
            </a:r>
            <a:r>
              <a:rPr lang="en-US" sz="1400" b="1" dirty="0" smtClean="0">
                <a:solidFill>
                  <a:srgbClr val="FF0000"/>
                </a:solidFill>
              </a:rPr>
              <a:t>Button_Read(uint8 pin)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57" y="6168330"/>
            <a:ext cx="1047690" cy="30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69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426166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GPIO pre compiling configuration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565C-08FC-434D-BA37-2680915C0C45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26167"/>
            <a:ext cx="6858000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/*============= MACRO DEFINITION  </a:t>
            </a:r>
            <a:r>
              <a:rPr lang="en-US" sz="1200" dirty="0" smtClean="0"/>
              <a:t>=============*/</a:t>
            </a:r>
            <a:endParaRPr lang="it-IT" sz="1200" dirty="0" smtClean="0"/>
          </a:p>
          <a:p>
            <a:r>
              <a:rPr lang="it-IT" sz="1200" dirty="0" smtClean="0"/>
              <a:t>#</a:t>
            </a:r>
            <a:r>
              <a:rPr lang="it-IT" sz="1200" dirty="0"/>
              <a:t>define PORTA </a:t>
            </a:r>
            <a:r>
              <a:rPr lang="it-IT" sz="1200" dirty="0" smtClean="0"/>
              <a:t>	(*((</a:t>
            </a:r>
            <a:r>
              <a:rPr lang="it-IT" sz="1200" dirty="0"/>
              <a:t>volatile uint8*)0x3B))</a:t>
            </a:r>
          </a:p>
          <a:p>
            <a:r>
              <a:rPr lang="it-IT" sz="1200" dirty="0"/>
              <a:t>#define DDRA  </a:t>
            </a:r>
            <a:r>
              <a:rPr lang="it-IT" sz="1200" dirty="0" smtClean="0"/>
              <a:t>	(*((</a:t>
            </a:r>
            <a:r>
              <a:rPr lang="it-IT" sz="1200" dirty="0"/>
              <a:t>volatile uint8*)0x3A))</a:t>
            </a:r>
          </a:p>
          <a:p>
            <a:r>
              <a:rPr lang="it-IT" sz="1200" dirty="0"/>
              <a:t>#define PINA  </a:t>
            </a:r>
            <a:r>
              <a:rPr lang="it-IT" sz="1200" dirty="0" smtClean="0"/>
              <a:t>		(*((</a:t>
            </a:r>
            <a:r>
              <a:rPr lang="it-IT" sz="1200" dirty="0"/>
              <a:t>volatile uint8*)0x39))</a:t>
            </a:r>
          </a:p>
          <a:p>
            <a:r>
              <a:rPr lang="it-IT" sz="1200" dirty="0"/>
              <a:t>#define PORTB </a:t>
            </a:r>
            <a:r>
              <a:rPr lang="it-IT" sz="1200" dirty="0" smtClean="0"/>
              <a:t>	(*((</a:t>
            </a:r>
            <a:r>
              <a:rPr lang="it-IT" sz="1200" dirty="0"/>
              <a:t>volatile uint8*)0x38))</a:t>
            </a:r>
          </a:p>
          <a:p>
            <a:r>
              <a:rPr lang="it-IT" sz="1200" dirty="0"/>
              <a:t>#define DDRB </a:t>
            </a:r>
            <a:r>
              <a:rPr lang="it-IT" sz="1200" dirty="0" smtClean="0"/>
              <a:t>		(*((</a:t>
            </a:r>
            <a:r>
              <a:rPr lang="it-IT" sz="1200" dirty="0"/>
              <a:t>volatile uint8*)0x37))</a:t>
            </a:r>
          </a:p>
          <a:p>
            <a:r>
              <a:rPr lang="it-IT" sz="1200" dirty="0"/>
              <a:t>#define PINB  </a:t>
            </a:r>
            <a:r>
              <a:rPr lang="it-IT" sz="1200" dirty="0" smtClean="0"/>
              <a:t>		(*((</a:t>
            </a:r>
            <a:r>
              <a:rPr lang="it-IT" sz="1200" dirty="0"/>
              <a:t>volatile uint8*)0x36))</a:t>
            </a:r>
          </a:p>
          <a:p>
            <a:r>
              <a:rPr lang="it-IT" sz="1200" dirty="0"/>
              <a:t>#define PORTC </a:t>
            </a:r>
            <a:r>
              <a:rPr lang="it-IT" sz="1200" dirty="0" smtClean="0"/>
              <a:t>	(*((</a:t>
            </a:r>
            <a:r>
              <a:rPr lang="it-IT" sz="1200" dirty="0"/>
              <a:t>volatile uint8*)0x35))</a:t>
            </a:r>
          </a:p>
          <a:p>
            <a:r>
              <a:rPr lang="it-IT" sz="1200" dirty="0"/>
              <a:t>#define DDRC  </a:t>
            </a:r>
            <a:r>
              <a:rPr lang="it-IT" sz="1200" dirty="0" smtClean="0"/>
              <a:t>	(*((</a:t>
            </a:r>
            <a:r>
              <a:rPr lang="it-IT" sz="1200" dirty="0"/>
              <a:t>volatile uint8*)0x34))</a:t>
            </a:r>
          </a:p>
          <a:p>
            <a:r>
              <a:rPr lang="it-IT" sz="1200" dirty="0"/>
              <a:t>#define PINC  </a:t>
            </a:r>
            <a:r>
              <a:rPr lang="it-IT" sz="1200" dirty="0" smtClean="0"/>
              <a:t>		(*((</a:t>
            </a:r>
            <a:r>
              <a:rPr lang="it-IT" sz="1200" dirty="0"/>
              <a:t>volatile uint8*)0x33))</a:t>
            </a:r>
          </a:p>
          <a:p>
            <a:r>
              <a:rPr lang="it-IT" sz="1200" dirty="0"/>
              <a:t>#define PORTD </a:t>
            </a:r>
            <a:r>
              <a:rPr lang="it-IT" sz="1200" dirty="0" smtClean="0"/>
              <a:t>	(*((</a:t>
            </a:r>
            <a:r>
              <a:rPr lang="it-IT" sz="1200" dirty="0"/>
              <a:t>volatile uint8*)0x32))</a:t>
            </a:r>
          </a:p>
          <a:p>
            <a:r>
              <a:rPr lang="it-IT" sz="1200" dirty="0"/>
              <a:t>#define DDRD  </a:t>
            </a:r>
            <a:r>
              <a:rPr lang="it-IT" sz="1200" dirty="0" smtClean="0"/>
              <a:t>	(*((</a:t>
            </a:r>
            <a:r>
              <a:rPr lang="it-IT" sz="1200" dirty="0"/>
              <a:t>volatile uint8*)0x31))</a:t>
            </a:r>
          </a:p>
          <a:p>
            <a:r>
              <a:rPr lang="it-IT" sz="1200" dirty="0"/>
              <a:t>#define PIND  </a:t>
            </a:r>
            <a:r>
              <a:rPr lang="it-IT" sz="1200" dirty="0" smtClean="0"/>
              <a:t>		(*((</a:t>
            </a:r>
            <a:r>
              <a:rPr lang="it-IT" sz="1200" dirty="0"/>
              <a:t>volatile uint8*)0x30))</a:t>
            </a:r>
          </a:p>
          <a:p>
            <a:endParaRPr lang="en-US" sz="1200" dirty="0"/>
          </a:p>
          <a:p>
            <a:r>
              <a:rPr lang="en-US" sz="1200" dirty="0"/>
              <a:t>#define PORTA_ID </a:t>
            </a:r>
            <a:r>
              <a:rPr lang="en-US" sz="1200" dirty="0" smtClean="0"/>
              <a:t>	0</a:t>
            </a:r>
            <a:endParaRPr lang="en-US" sz="1200" dirty="0"/>
          </a:p>
          <a:p>
            <a:r>
              <a:rPr lang="en-US" sz="1200" dirty="0"/>
              <a:t>#define PORTB_ID </a:t>
            </a:r>
            <a:r>
              <a:rPr lang="en-US" sz="1200" dirty="0" smtClean="0"/>
              <a:t>	1</a:t>
            </a:r>
            <a:endParaRPr lang="en-US" sz="1200" dirty="0"/>
          </a:p>
          <a:p>
            <a:r>
              <a:rPr lang="en-US" sz="1200" dirty="0"/>
              <a:t>#define PORTC_ID </a:t>
            </a:r>
            <a:r>
              <a:rPr lang="en-US" sz="1200" dirty="0" smtClean="0"/>
              <a:t>	2</a:t>
            </a:r>
            <a:endParaRPr lang="en-US" sz="1200" dirty="0"/>
          </a:p>
          <a:p>
            <a:r>
              <a:rPr lang="en-US" sz="1200" dirty="0"/>
              <a:t>#define PORTD_ID </a:t>
            </a:r>
            <a:r>
              <a:rPr lang="en-US" sz="1200" dirty="0" smtClean="0"/>
              <a:t>	3</a:t>
            </a:r>
            <a:endParaRPr lang="en-US" sz="1200" dirty="0"/>
          </a:p>
          <a:p>
            <a:r>
              <a:rPr lang="en-US" sz="1200" dirty="0"/>
              <a:t>#define MAX_PORT_ID </a:t>
            </a:r>
            <a:r>
              <a:rPr lang="en-US" sz="1200" dirty="0" smtClean="0"/>
              <a:t>	4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#define PIN0 </a:t>
            </a:r>
            <a:r>
              <a:rPr lang="en-US" sz="1200" dirty="0" smtClean="0"/>
              <a:t>	0</a:t>
            </a:r>
            <a:endParaRPr lang="en-US" sz="1200" dirty="0"/>
          </a:p>
          <a:p>
            <a:r>
              <a:rPr lang="en-US" sz="1200" dirty="0"/>
              <a:t>#define PIN1 </a:t>
            </a:r>
            <a:r>
              <a:rPr lang="en-US" sz="1200" dirty="0" smtClean="0"/>
              <a:t>	1</a:t>
            </a:r>
            <a:endParaRPr lang="en-US" sz="1200" dirty="0"/>
          </a:p>
          <a:p>
            <a:r>
              <a:rPr lang="en-US" sz="1200" dirty="0"/>
              <a:t>#define PIN2 </a:t>
            </a:r>
            <a:r>
              <a:rPr lang="en-US" sz="1200" dirty="0" smtClean="0"/>
              <a:t>	2</a:t>
            </a:r>
            <a:endParaRPr lang="en-US" sz="1200" dirty="0"/>
          </a:p>
          <a:p>
            <a:r>
              <a:rPr lang="en-US" sz="1200" dirty="0"/>
              <a:t>#define PIN3 </a:t>
            </a:r>
            <a:r>
              <a:rPr lang="en-US" sz="1200" dirty="0" smtClean="0"/>
              <a:t>	3</a:t>
            </a:r>
            <a:endParaRPr lang="en-US" sz="1200" dirty="0"/>
          </a:p>
          <a:p>
            <a:r>
              <a:rPr lang="en-US" sz="1200" dirty="0"/>
              <a:t>#define PIN4 </a:t>
            </a:r>
            <a:r>
              <a:rPr lang="en-US" sz="1200" dirty="0" smtClean="0"/>
              <a:t>	4</a:t>
            </a:r>
            <a:endParaRPr lang="en-US" sz="1200" dirty="0"/>
          </a:p>
          <a:p>
            <a:r>
              <a:rPr lang="en-US" sz="1200" dirty="0"/>
              <a:t>#define PIN5 </a:t>
            </a:r>
            <a:r>
              <a:rPr lang="en-US" sz="1200" dirty="0" smtClean="0"/>
              <a:t>	5</a:t>
            </a:r>
            <a:endParaRPr lang="en-US" sz="1200" dirty="0"/>
          </a:p>
          <a:p>
            <a:r>
              <a:rPr lang="en-US" sz="1200" dirty="0"/>
              <a:t>#define PIN6 </a:t>
            </a:r>
            <a:r>
              <a:rPr lang="en-US" sz="1200" dirty="0" smtClean="0"/>
              <a:t>	6</a:t>
            </a:r>
            <a:endParaRPr lang="en-US" sz="1200" dirty="0"/>
          </a:p>
          <a:p>
            <a:r>
              <a:rPr lang="en-US" sz="1200" dirty="0"/>
              <a:t>#define PIN7 </a:t>
            </a:r>
            <a:r>
              <a:rPr lang="en-US" sz="1200" dirty="0" smtClean="0"/>
              <a:t>	7</a:t>
            </a:r>
            <a:endParaRPr lang="en-US" sz="1200" dirty="0"/>
          </a:p>
          <a:p>
            <a:r>
              <a:rPr lang="en-US" sz="1200" dirty="0"/>
              <a:t>#define MAX_PIN </a:t>
            </a:r>
            <a:r>
              <a:rPr lang="en-US" sz="1200" dirty="0"/>
              <a:t> </a:t>
            </a:r>
            <a:r>
              <a:rPr lang="en-US" sz="1200" dirty="0" smtClean="0"/>
              <a:t>8</a:t>
            </a:r>
          </a:p>
          <a:p>
            <a:endParaRPr lang="en-US" sz="1200" dirty="0"/>
          </a:p>
          <a:p>
            <a:r>
              <a:rPr lang="en-US" sz="1200" dirty="0" smtClean="0"/>
              <a:t>/*=======PORT ID configuration =======*/</a:t>
            </a:r>
            <a:endParaRPr lang="en-US" sz="1200" dirty="0"/>
          </a:p>
          <a:p>
            <a:r>
              <a:rPr lang="en-US" sz="1100" dirty="0" smtClean="0"/>
              <a:t>#</a:t>
            </a:r>
            <a:r>
              <a:rPr lang="en-US" sz="1100" dirty="0"/>
              <a:t>define </a:t>
            </a:r>
            <a:r>
              <a:rPr lang="en-US" sz="1100" dirty="0" smtClean="0"/>
              <a:t>PORT_ID  0</a:t>
            </a:r>
            <a:endParaRPr lang="en-US" sz="1100" dirty="0"/>
          </a:p>
          <a:p>
            <a:r>
              <a:rPr lang="en-US" sz="1100" dirty="0"/>
              <a:t>#if </a:t>
            </a:r>
            <a:r>
              <a:rPr lang="en-US" sz="1100" dirty="0" smtClean="0"/>
              <a:t>(</a:t>
            </a:r>
            <a:r>
              <a:rPr lang="en-US" sz="1100" dirty="0"/>
              <a:t>PORT_ID </a:t>
            </a:r>
            <a:r>
              <a:rPr lang="en-US" sz="1100" dirty="0" smtClean="0"/>
              <a:t>== </a:t>
            </a:r>
            <a:r>
              <a:rPr lang="en-US" sz="1100" dirty="0"/>
              <a:t>0)</a:t>
            </a:r>
          </a:p>
          <a:p>
            <a:r>
              <a:rPr lang="en-US" sz="1100" dirty="0"/>
              <a:t>#define </a:t>
            </a:r>
            <a:r>
              <a:rPr lang="en-US" sz="1100" dirty="0" smtClean="0"/>
              <a:t>PORT_NAME  PORTA_ID</a:t>
            </a:r>
            <a:endParaRPr lang="en-US" sz="1100" dirty="0"/>
          </a:p>
          <a:p>
            <a:r>
              <a:rPr lang="en-US" sz="1100" dirty="0"/>
              <a:t>#elif </a:t>
            </a:r>
            <a:r>
              <a:rPr lang="en-US" sz="1100" dirty="0" smtClean="0"/>
              <a:t>(</a:t>
            </a:r>
            <a:r>
              <a:rPr lang="en-US" sz="1100" dirty="0"/>
              <a:t>PORT_ID </a:t>
            </a:r>
            <a:r>
              <a:rPr lang="en-US" sz="1100" dirty="0" smtClean="0"/>
              <a:t>== </a:t>
            </a:r>
            <a:r>
              <a:rPr lang="en-US" sz="1100" dirty="0"/>
              <a:t>1)</a:t>
            </a:r>
          </a:p>
          <a:p>
            <a:r>
              <a:rPr lang="en-US" sz="1100" dirty="0"/>
              <a:t>#define PORT_NAME  </a:t>
            </a:r>
            <a:r>
              <a:rPr lang="en-US" sz="1100" dirty="0" smtClean="0"/>
              <a:t>PORTB_ID</a:t>
            </a:r>
            <a:endParaRPr lang="en-US" sz="1100" dirty="0"/>
          </a:p>
          <a:p>
            <a:r>
              <a:rPr lang="en-US" sz="1100" dirty="0" smtClean="0"/>
              <a:t>#</a:t>
            </a:r>
            <a:r>
              <a:rPr lang="en-US" sz="1100" dirty="0"/>
              <a:t>elif </a:t>
            </a:r>
            <a:r>
              <a:rPr lang="en-US" sz="1100" dirty="0" smtClean="0"/>
              <a:t>(</a:t>
            </a:r>
            <a:r>
              <a:rPr lang="en-US" sz="1100" dirty="0"/>
              <a:t>PORT_ID </a:t>
            </a:r>
            <a:r>
              <a:rPr lang="en-US" sz="1100" dirty="0" smtClean="0"/>
              <a:t>== </a:t>
            </a:r>
            <a:r>
              <a:rPr lang="en-US" sz="1100" dirty="0"/>
              <a:t>2)</a:t>
            </a:r>
          </a:p>
          <a:p>
            <a:r>
              <a:rPr lang="en-US" sz="1100" dirty="0"/>
              <a:t>#define PORT_NAME  </a:t>
            </a:r>
            <a:r>
              <a:rPr lang="en-US" sz="1100" dirty="0" smtClean="0"/>
              <a:t>PORTC_ID</a:t>
            </a:r>
          </a:p>
          <a:p>
            <a:r>
              <a:rPr lang="en-US" sz="1100" dirty="0" smtClean="0"/>
              <a:t>#elif (</a:t>
            </a:r>
            <a:r>
              <a:rPr lang="en-US" sz="1100" dirty="0"/>
              <a:t>PORT_ID </a:t>
            </a:r>
            <a:r>
              <a:rPr lang="en-US" sz="1100" dirty="0" smtClean="0"/>
              <a:t>== 3)</a:t>
            </a:r>
          </a:p>
          <a:p>
            <a:r>
              <a:rPr lang="en-US" sz="1100" dirty="0"/>
              <a:t>#define PORT_NAME  </a:t>
            </a:r>
            <a:r>
              <a:rPr lang="en-US" sz="1100" dirty="0" smtClean="0"/>
              <a:t>PORTD_ID</a:t>
            </a:r>
          </a:p>
          <a:p>
            <a:r>
              <a:rPr lang="en-US" sz="1100" dirty="0" smtClean="0"/>
              <a:t>#else</a:t>
            </a:r>
            <a:endParaRPr lang="en-US" sz="1100" dirty="0"/>
          </a:p>
          <a:p>
            <a:r>
              <a:rPr lang="en-US" sz="1100" dirty="0"/>
              <a:t>#error "Number of </a:t>
            </a:r>
            <a:r>
              <a:rPr lang="en-US" sz="1100" dirty="0" smtClean="0"/>
              <a:t>PORT_ID should </a:t>
            </a:r>
            <a:r>
              <a:rPr lang="en-US" sz="1100" dirty="0"/>
              <a:t>be equal to 0 or 1 or </a:t>
            </a:r>
            <a:r>
              <a:rPr lang="en-US" sz="1100" dirty="0" smtClean="0"/>
              <a:t>2 or 3"</a:t>
            </a:r>
            <a:endParaRPr lang="en-US" sz="1100" dirty="0"/>
          </a:p>
          <a:p>
            <a:r>
              <a:rPr lang="en-US" sz="1100" dirty="0"/>
              <a:t>#</a:t>
            </a:r>
            <a:r>
              <a:rPr lang="en-US" sz="1100" dirty="0" smtClean="0"/>
              <a:t>endif</a:t>
            </a:r>
            <a:endParaRPr lang="en-US" sz="1100" dirty="0"/>
          </a:p>
          <a:p>
            <a:r>
              <a:rPr lang="en-US" sz="1100" b="1" u="sng" dirty="0"/>
              <a:t>Description</a:t>
            </a:r>
            <a:r>
              <a:rPr lang="en-US" sz="1100" dirty="0"/>
              <a:t>: PORT_NAME configuration ,its value should be 0(port A) or 1(port B) or 2(port C) or 3(port D)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108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426166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GPIO pre compiling configuration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565C-08FC-434D-BA37-2680915C0C45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26167"/>
            <a:ext cx="685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/*=======PIN ID configuration =======*/</a:t>
            </a:r>
            <a:endParaRPr lang="en-US" sz="1200" dirty="0"/>
          </a:p>
          <a:p>
            <a:r>
              <a:rPr lang="en-US" sz="1100" dirty="0" smtClean="0"/>
              <a:t>#</a:t>
            </a:r>
            <a:r>
              <a:rPr lang="en-US" sz="1100" dirty="0"/>
              <a:t>define </a:t>
            </a:r>
            <a:r>
              <a:rPr lang="en-US" sz="1100" dirty="0" smtClean="0"/>
              <a:t>PIN_ID  0</a:t>
            </a:r>
            <a:endParaRPr lang="en-US" sz="1100" dirty="0"/>
          </a:p>
          <a:p>
            <a:r>
              <a:rPr lang="en-US" sz="1100" dirty="0" smtClean="0"/>
              <a:t>#if (</a:t>
            </a:r>
            <a:r>
              <a:rPr lang="en-US" sz="1100" dirty="0"/>
              <a:t>PIN_ID </a:t>
            </a:r>
            <a:r>
              <a:rPr lang="en-US" sz="1100" dirty="0" smtClean="0"/>
              <a:t>== 0)</a:t>
            </a:r>
          </a:p>
          <a:p>
            <a:r>
              <a:rPr lang="en-US" sz="1100" dirty="0" smtClean="0"/>
              <a:t>#define PIN_NUM  PIN0</a:t>
            </a:r>
          </a:p>
          <a:p>
            <a:r>
              <a:rPr lang="en-US" sz="1100" dirty="0" smtClean="0"/>
              <a:t>#</a:t>
            </a:r>
            <a:r>
              <a:rPr lang="en-US" sz="1100" dirty="0"/>
              <a:t>elif </a:t>
            </a:r>
            <a:r>
              <a:rPr lang="en-US" sz="1100" dirty="0" smtClean="0"/>
              <a:t>(</a:t>
            </a:r>
            <a:r>
              <a:rPr lang="en-US" sz="1100" dirty="0"/>
              <a:t>PIN_ID </a:t>
            </a:r>
            <a:r>
              <a:rPr lang="en-US" sz="1100" dirty="0" smtClean="0"/>
              <a:t>== </a:t>
            </a:r>
            <a:r>
              <a:rPr lang="en-US" sz="1100" dirty="0"/>
              <a:t>1)</a:t>
            </a:r>
          </a:p>
          <a:p>
            <a:r>
              <a:rPr lang="en-US" sz="1100" dirty="0"/>
              <a:t>#define PIN_NUM </a:t>
            </a:r>
            <a:r>
              <a:rPr lang="en-US" sz="1100" dirty="0" smtClean="0"/>
              <a:t>PIN1</a:t>
            </a:r>
            <a:endParaRPr lang="en-US" sz="1100" dirty="0"/>
          </a:p>
          <a:p>
            <a:r>
              <a:rPr lang="en-US" sz="1100" dirty="0" smtClean="0"/>
              <a:t>#</a:t>
            </a:r>
            <a:r>
              <a:rPr lang="en-US" sz="1100" dirty="0"/>
              <a:t>elif </a:t>
            </a:r>
            <a:r>
              <a:rPr lang="en-US" sz="1100" dirty="0" smtClean="0"/>
              <a:t>(</a:t>
            </a:r>
            <a:r>
              <a:rPr lang="en-US" sz="1100" dirty="0"/>
              <a:t>PIN_ID </a:t>
            </a:r>
            <a:r>
              <a:rPr lang="en-US" sz="1100" dirty="0" smtClean="0"/>
              <a:t>== </a:t>
            </a:r>
            <a:r>
              <a:rPr lang="en-US" sz="1100" dirty="0"/>
              <a:t>2)</a:t>
            </a:r>
          </a:p>
          <a:p>
            <a:r>
              <a:rPr lang="en-US" sz="1100" dirty="0"/>
              <a:t>#define PIN_NUM </a:t>
            </a:r>
            <a:r>
              <a:rPr lang="en-US" sz="1100" dirty="0" smtClean="0"/>
              <a:t>PIN2</a:t>
            </a:r>
            <a:endParaRPr lang="en-US" sz="1100" dirty="0"/>
          </a:p>
          <a:p>
            <a:r>
              <a:rPr lang="en-US" sz="1100" dirty="0" smtClean="0"/>
              <a:t>#elif (</a:t>
            </a:r>
            <a:r>
              <a:rPr lang="en-US" sz="1100" dirty="0"/>
              <a:t>PIN_ID </a:t>
            </a:r>
            <a:r>
              <a:rPr lang="en-US" sz="1100" dirty="0" smtClean="0"/>
              <a:t>== 3)</a:t>
            </a:r>
          </a:p>
          <a:p>
            <a:r>
              <a:rPr lang="en-US" sz="1100" dirty="0"/>
              <a:t>#define PIN_NUM </a:t>
            </a:r>
            <a:r>
              <a:rPr lang="en-US" sz="1100" dirty="0" smtClean="0"/>
              <a:t>PIN3</a:t>
            </a:r>
          </a:p>
          <a:p>
            <a:r>
              <a:rPr lang="en-US" sz="1100" dirty="0"/>
              <a:t>#elif (PIN_ID == </a:t>
            </a:r>
            <a:r>
              <a:rPr lang="en-US" sz="1100" dirty="0" smtClean="0"/>
              <a:t>4)</a:t>
            </a:r>
            <a:endParaRPr lang="en-US" sz="1100" dirty="0"/>
          </a:p>
          <a:p>
            <a:r>
              <a:rPr lang="en-US" sz="1100" dirty="0"/>
              <a:t>#define PIN_NUM </a:t>
            </a:r>
            <a:r>
              <a:rPr lang="en-US" sz="1100" dirty="0" smtClean="0"/>
              <a:t>PIN4</a:t>
            </a:r>
          </a:p>
          <a:p>
            <a:r>
              <a:rPr lang="en-US" sz="1100" dirty="0"/>
              <a:t>#elif (PIN_ID == </a:t>
            </a:r>
            <a:r>
              <a:rPr lang="en-US" sz="1100" dirty="0" smtClean="0"/>
              <a:t>5)</a:t>
            </a:r>
            <a:endParaRPr lang="en-US" sz="1100" dirty="0"/>
          </a:p>
          <a:p>
            <a:r>
              <a:rPr lang="en-US" sz="1100" dirty="0"/>
              <a:t>#define PIN_NUM </a:t>
            </a:r>
            <a:r>
              <a:rPr lang="en-US" sz="1100" dirty="0" smtClean="0"/>
              <a:t>PIN5</a:t>
            </a:r>
          </a:p>
          <a:p>
            <a:r>
              <a:rPr lang="en-US" sz="1100" dirty="0"/>
              <a:t>#elif (PIN_ID == </a:t>
            </a:r>
            <a:r>
              <a:rPr lang="en-US" sz="1100" dirty="0" smtClean="0"/>
              <a:t>6)</a:t>
            </a:r>
            <a:endParaRPr lang="en-US" sz="1100" dirty="0"/>
          </a:p>
          <a:p>
            <a:r>
              <a:rPr lang="en-US" sz="1100" dirty="0"/>
              <a:t>#define PIN_NUM </a:t>
            </a:r>
            <a:r>
              <a:rPr lang="en-US" sz="1100" dirty="0" smtClean="0"/>
              <a:t>PIN6</a:t>
            </a:r>
          </a:p>
          <a:p>
            <a:r>
              <a:rPr lang="en-US" sz="1100" dirty="0"/>
              <a:t>#elif (PIN_ID == </a:t>
            </a:r>
            <a:r>
              <a:rPr lang="en-US" sz="1100" dirty="0" smtClean="0"/>
              <a:t>7)</a:t>
            </a:r>
            <a:endParaRPr lang="en-US" sz="1100" dirty="0"/>
          </a:p>
          <a:p>
            <a:r>
              <a:rPr lang="en-US" sz="1100" dirty="0"/>
              <a:t>#define PIN_NUM </a:t>
            </a:r>
            <a:r>
              <a:rPr lang="en-US" sz="1100" dirty="0" smtClean="0"/>
              <a:t>PIN7</a:t>
            </a:r>
            <a:endParaRPr lang="en-US" sz="1100" dirty="0"/>
          </a:p>
          <a:p>
            <a:r>
              <a:rPr lang="en-US" sz="1100" dirty="0" smtClean="0"/>
              <a:t>#else</a:t>
            </a:r>
            <a:endParaRPr lang="en-US" sz="1100" dirty="0"/>
          </a:p>
          <a:p>
            <a:r>
              <a:rPr lang="en-US" sz="1100" dirty="0"/>
              <a:t>#error "Number of </a:t>
            </a:r>
            <a:r>
              <a:rPr lang="en-US" sz="1100" dirty="0" smtClean="0"/>
              <a:t>PIN_ID should </a:t>
            </a:r>
            <a:r>
              <a:rPr lang="en-US" sz="1100" dirty="0"/>
              <a:t>be equal to </a:t>
            </a:r>
            <a:r>
              <a:rPr lang="en-US" sz="1100" dirty="0" smtClean="0"/>
              <a:t>from 0 to 7"</a:t>
            </a:r>
            <a:endParaRPr lang="en-US" sz="1100" dirty="0"/>
          </a:p>
          <a:p>
            <a:r>
              <a:rPr lang="en-US" sz="1100" dirty="0"/>
              <a:t>#</a:t>
            </a:r>
            <a:r>
              <a:rPr lang="en-US" sz="1100" dirty="0" smtClean="0"/>
              <a:t>endif</a:t>
            </a:r>
            <a:endParaRPr lang="en-US" sz="1100" dirty="0"/>
          </a:p>
          <a:p>
            <a:r>
              <a:rPr lang="en-US" sz="1100" b="1" u="sng" dirty="0"/>
              <a:t>Description</a:t>
            </a:r>
            <a:r>
              <a:rPr lang="en-US" sz="1100" dirty="0"/>
              <a:t>: </a:t>
            </a:r>
            <a:r>
              <a:rPr lang="en-US" sz="1100" dirty="0" smtClean="0"/>
              <a:t>PIN_NUMBER configuration </a:t>
            </a:r>
            <a:r>
              <a:rPr lang="en-US" sz="1100" dirty="0"/>
              <a:t>,its value should be 0(port A) or 1(port B) or 2(port C) or 3(port D</a:t>
            </a:r>
            <a:r>
              <a:rPr lang="en-US" sz="1100" dirty="0" smtClean="0"/>
              <a:t>)</a:t>
            </a:r>
          </a:p>
          <a:p>
            <a:endParaRPr lang="en-US" sz="1100" dirty="0"/>
          </a:p>
          <a:p>
            <a:r>
              <a:rPr lang="en-US" sz="1100" dirty="0"/>
              <a:t>/*============= FUNCTION PROTOTYPE =============*/</a:t>
            </a:r>
          </a:p>
          <a:p>
            <a:r>
              <a:rPr lang="en-US" sz="1100" dirty="0"/>
              <a:t>void </a:t>
            </a:r>
            <a:r>
              <a:rPr lang="en-US" sz="1100" dirty="0" smtClean="0"/>
              <a:t>set_direction(void);</a:t>
            </a:r>
            <a:endParaRPr lang="en-US" sz="1100" dirty="0"/>
          </a:p>
          <a:p>
            <a:r>
              <a:rPr lang="en-US" sz="1100" dirty="0"/>
              <a:t>void </a:t>
            </a:r>
            <a:r>
              <a:rPr lang="en-US" sz="1100" dirty="0" smtClean="0"/>
              <a:t>write_pin(void);</a:t>
            </a:r>
            <a:endParaRPr lang="en-US" sz="1100" dirty="0"/>
          </a:p>
          <a:p>
            <a:r>
              <a:rPr lang="en-US" sz="1100" dirty="0"/>
              <a:t>Uint8 </a:t>
            </a:r>
            <a:r>
              <a:rPr lang="en-US" sz="1100" dirty="0" smtClean="0"/>
              <a:t>read_pin(void);</a:t>
            </a:r>
            <a:endParaRPr lang="en-US" sz="1100" dirty="0"/>
          </a:p>
          <a:p>
            <a:r>
              <a:rPr lang="en-US" sz="1100" dirty="0"/>
              <a:t>void </a:t>
            </a:r>
            <a:r>
              <a:rPr lang="en-US" sz="1100" dirty="0" smtClean="0"/>
              <a:t>set_port_direction(void);</a:t>
            </a:r>
            <a:endParaRPr lang="en-US" sz="1100" dirty="0"/>
          </a:p>
          <a:p>
            <a:r>
              <a:rPr lang="en-US" sz="1100" dirty="0"/>
              <a:t>void write_port </a:t>
            </a:r>
            <a:r>
              <a:rPr lang="en-US" sz="1100" dirty="0" smtClean="0"/>
              <a:t>(void);</a:t>
            </a:r>
            <a:endParaRPr lang="en-US" sz="1100" dirty="0"/>
          </a:p>
          <a:p>
            <a:r>
              <a:rPr lang="en-US" sz="1100" dirty="0"/>
              <a:t>void read_port </a:t>
            </a:r>
            <a:r>
              <a:rPr lang="en-US" sz="1100" smtClean="0"/>
              <a:t>(void);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3217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426166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GPIO Linking configuration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565C-08FC-434D-BA37-2680915C0C45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113" y="426167"/>
            <a:ext cx="6248400" cy="917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/*============= </a:t>
            </a:r>
            <a:r>
              <a:rPr lang="en-US" sz="1400" dirty="0" smtClean="0"/>
              <a:t>MACRO DEFINITION  =============*/</a:t>
            </a:r>
          </a:p>
          <a:p>
            <a:r>
              <a:rPr lang="en-US" sz="1200" dirty="0"/>
              <a:t>#define PORTA ((volatile char*)0x39)</a:t>
            </a:r>
          </a:p>
          <a:p>
            <a:r>
              <a:rPr lang="en-US" sz="1200" dirty="0"/>
              <a:t>#define PORTB ((volatile char*)0x36)</a:t>
            </a:r>
          </a:p>
          <a:p>
            <a:r>
              <a:rPr lang="en-US" sz="1200" dirty="0"/>
              <a:t>#define PORTC ((volatile char*)0x33)</a:t>
            </a:r>
          </a:p>
          <a:p>
            <a:r>
              <a:rPr lang="en-US" sz="1200" dirty="0"/>
              <a:t>#define PORTD ((volatile char*)0x30)</a:t>
            </a:r>
          </a:p>
          <a:p>
            <a:endParaRPr lang="en-US" sz="1200" dirty="0"/>
          </a:p>
          <a:p>
            <a:r>
              <a:rPr lang="en-US" sz="1200" dirty="0"/>
              <a:t>#define OUTPUT 1</a:t>
            </a:r>
          </a:p>
          <a:p>
            <a:r>
              <a:rPr lang="en-US" sz="1200" dirty="0"/>
              <a:t>#define INPUT 0</a:t>
            </a:r>
          </a:p>
          <a:p>
            <a:endParaRPr lang="en-US" sz="1200" dirty="0"/>
          </a:p>
          <a:p>
            <a:r>
              <a:rPr lang="en-US" sz="1200" dirty="0"/>
              <a:t>#define HIGH 1</a:t>
            </a:r>
          </a:p>
          <a:p>
            <a:r>
              <a:rPr lang="en-US" sz="1200" dirty="0"/>
              <a:t>#define LOW 0</a:t>
            </a:r>
          </a:p>
          <a:p>
            <a:endParaRPr lang="en-US" sz="1200" dirty="0"/>
          </a:p>
          <a:p>
            <a:r>
              <a:rPr lang="en-US" sz="1200" dirty="0"/>
              <a:t>#define PIN0 0</a:t>
            </a:r>
          </a:p>
          <a:p>
            <a:r>
              <a:rPr lang="en-US" sz="1200" dirty="0"/>
              <a:t>#define PIN1 1</a:t>
            </a:r>
          </a:p>
          <a:p>
            <a:r>
              <a:rPr lang="en-US" sz="1200" dirty="0"/>
              <a:t>#define PIN2 2</a:t>
            </a:r>
          </a:p>
          <a:p>
            <a:r>
              <a:rPr lang="en-US" sz="1200" dirty="0"/>
              <a:t>#define PIN3 3</a:t>
            </a:r>
          </a:p>
          <a:p>
            <a:r>
              <a:rPr lang="en-US" sz="1200" dirty="0"/>
              <a:t>#define PIN4 4</a:t>
            </a:r>
          </a:p>
          <a:p>
            <a:r>
              <a:rPr lang="en-US" sz="1200" dirty="0"/>
              <a:t>#define PIN5 5</a:t>
            </a:r>
          </a:p>
          <a:p>
            <a:r>
              <a:rPr lang="en-US" sz="1200" dirty="0"/>
              <a:t>#define PIN6 6</a:t>
            </a:r>
          </a:p>
          <a:p>
            <a:r>
              <a:rPr lang="en-US" sz="1200" dirty="0"/>
              <a:t>#define PIN7 </a:t>
            </a:r>
            <a:r>
              <a:rPr lang="en-US" sz="1200" dirty="0" smtClean="0"/>
              <a:t>7</a:t>
            </a:r>
          </a:p>
          <a:p>
            <a:r>
              <a:rPr lang="en-US" sz="1400" dirty="0"/>
              <a:t>/*============= TYPE DEFINITION  </a:t>
            </a:r>
            <a:r>
              <a:rPr lang="en-US" sz="1400" dirty="0" smtClean="0"/>
              <a:t>=============*/</a:t>
            </a:r>
            <a:endParaRPr lang="en-US" sz="1400" dirty="0"/>
          </a:p>
          <a:p>
            <a:r>
              <a:rPr lang="en-US" sz="1200" b="1" dirty="0" smtClean="0"/>
              <a:t>typedef </a:t>
            </a:r>
            <a:r>
              <a:rPr lang="en-US" sz="1200" b="1" dirty="0"/>
              <a:t>struct portname{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uint8 pinx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uint8 ddrx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uint8 portx</a:t>
            </a:r>
            <a:r>
              <a:rPr lang="en-US" sz="1200" dirty="0"/>
              <a:t>;</a:t>
            </a:r>
          </a:p>
          <a:p>
            <a:r>
              <a:rPr lang="en-US" sz="1200" dirty="0"/>
              <a:t>}Sportname;</a:t>
            </a:r>
          </a:p>
          <a:p>
            <a:endParaRPr lang="en-US" sz="1200" dirty="0"/>
          </a:p>
          <a:p>
            <a:r>
              <a:rPr lang="en-US" sz="1200" b="1" dirty="0"/>
              <a:t>typedef struct pinconf{</a:t>
            </a:r>
          </a:p>
          <a:p>
            <a:r>
              <a:rPr lang="en-US" sz="1200" dirty="0"/>
              <a:t>	Sportname *PPortx;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uint8 pin_no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uint8 dir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uint8 val</a:t>
            </a:r>
            <a:r>
              <a:rPr lang="en-US" sz="1200" dirty="0"/>
              <a:t>;</a:t>
            </a:r>
          </a:p>
          <a:p>
            <a:r>
              <a:rPr lang="en-US" sz="1200" dirty="0"/>
              <a:t>}Spinconf;</a:t>
            </a:r>
          </a:p>
          <a:p>
            <a:endParaRPr lang="en-US" sz="1200" dirty="0"/>
          </a:p>
          <a:p>
            <a:r>
              <a:rPr lang="en-US" sz="1200" b="1" dirty="0"/>
              <a:t>typedef struct portconf{</a:t>
            </a:r>
          </a:p>
          <a:p>
            <a:r>
              <a:rPr lang="en-US" sz="1200" dirty="0"/>
              <a:t>	Sportname *PPortx;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uint8 dir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uint8 val</a:t>
            </a:r>
            <a:r>
              <a:rPr lang="en-US" sz="1200" dirty="0"/>
              <a:t>;</a:t>
            </a:r>
          </a:p>
          <a:p>
            <a:r>
              <a:rPr lang="en-US" sz="1200" dirty="0"/>
              <a:t>}Sportconf;</a:t>
            </a:r>
          </a:p>
          <a:p>
            <a:r>
              <a:rPr lang="en-US" sz="1200" dirty="0"/>
              <a:t>/*============= FUNCTION PROTOTYPE </a:t>
            </a:r>
            <a:r>
              <a:rPr lang="en-US" sz="1200" dirty="0" smtClean="0"/>
              <a:t>=============*/</a:t>
            </a:r>
            <a:endParaRPr lang="en-US" sz="1200" dirty="0"/>
          </a:p>
          <a:p>
            <a:r>
              <a:rPr lang="en-US" sz="1200" dirty="0"/>
              <a:t>void set_direction(Spinconf *port);</a:t>
            </a:r>
          </a:p>
          <a:p>
            <a:r>
              <a:rPr lang="en-US" sz="1200" dirty="0"/>
              <a:t>void write_pin(Spinconf *port);</a:t>
            </a:r>
          </a:p>
          <a:p>
            <a:r>
              <a:rPr lang="en-US" sz="1200" dirty="0" smtClean="0"/>
              <a:t>Uint8 read_pin(Spinconf </a:t>
            </a:r>
            <a:r>
              <a:rPr lang="en-US" sz="1200" dirty="0"/>
              <a:t>*port);</a:t>
            </a:r>
          </a:p>
          <a:p>
            <a:r>
              <a:rPr lang="en-US" sz="1200" dirty="0"/>
              <a:t>void </a:t>
            </a:r>
            <a:r>
              <a:rPr lang="en-US" sz="1200" dirty="0" smtClean="0"/>
              <a:t>set_port_direction(Sportconf </a:t>
            </a:r>
            <a:r>
              <a:rPr lang="en-US" sz="1200" dirty="0"/>
              <a:t>*port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void </a:t>
            </a:r>
            <a:r>
              <a:rPr lang="en-US" sz="1200" dirty="0" smtClean="0"/>
              <a:t>write_port (Sportconf </a:t>
            </a:r>
            <a:r>
              <a:rPr lang="en-US" sz="1200" dirty="0"/>
              <a:t>*port);</a:t>
            </a:r>
          </a:p>
          <a:p>
            <a:r>
              <a:rPr lang="en-US" sz="1200" dirty="0"/>
              <a:t>void </a:t>
            </a:r>
            <a:r>
              <a:rPr lang="en-US" sz="1200" dirty="0" smtClean="0"/>
              <a:t>read_port (Sportconf </a:t>
            </a:r>
            <a:r>
              <a:rPr lang="en-US" sz="1200" dirty="0"/>
              <a:t>*port);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86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426166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External Interrupt pre </a:t>
            </a:r>
            <a:r>
              <a:rPr lang="en-US" sz="2400" dirty="0"/>
              <a:t>compiling configuration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565C-08FC-434D-BA37-2680915C0C45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113" y="426167"/>
            <a:ext cx="6248400" cy="866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/*============= </a:t>
            </a:r>
            <a:r>
              <a:rPr lang="en-US" sz="1200" b="1" dirty="0" smtClean="0"/>
              <a:t>MACRO DEFINITION  =============*/</a:t>
            </a:r>
          </a:p>
          <a:p>
            <a:r>
              <a:rPr lang="en-US" sz="1200" dirty="0"/>
              <a:t>#define </a:t>
            </a:r>
            <a:r>
              <a:rPr lang="en-US" sz="1200" dirty="0" smtClean="0"/>
              <a:t>INT0_ID  </a:t>
            </a:r>
            <a:r>
              <a:rPr lang="en-US" sz="1200" dirty="0"/>
              <a:t>	</a:t>
            </a:r>
            <a:r>
              <a:rPr lang="en-US" sz="1200" dirty="0" smtClean="0"/>
              <a:t>0</a:t>
            </a:r>
            <a:r>
              <a:rPr lang="en-US" sz="1200" dirty="0"/>
              <a:t>	 </a:t>
            </a:r>
          </a:p>
          <a:p>
            <a:r>
              <a:rPr lang="en-US" sz="1200" dirty="0"/>
              <a:t>#define </a:t>
            </a:r>
            <a:r>
              <a:rPr lang="en-US" sz="1200" dirty="0" smtClean="0"/>
              <a:t>INT1_ID </a:t>
            </a:r>
            <a:r>
              <a:rPr lang="en-US" sz="1200" dirty="0"/>
              <a:t>	</a:t>
            </a:r>
            <a:r>
              <a:rPr lang="en-US" sz="1200" dirty="0" smtClean="0"/>
              <a:t>1</a:t>
            </a:r>
            <a:r>
              <a:rPr lang="en-US" sz="1200" dirty="0"/>
              <a:t>	 </a:t>
            </a:r>
          </a:p>
          <a:p>
            <a:r>
              <a:rPr lang="en-US" sz="1200" dirty="0"/>
              <a:t>#define </a:t>
            </a:r>
            <a:r>
              <a:rPr lang="en-US" sz="1200" dirty="0" smtClean="0"/>
              <a:t>INT2_ID </a:t>
            </a:r>
            <a:r>
              <a:rPr lang="en-US" sz="1200" dirty="0"/>
              <a:t>	</a:t>
            </a:r>
            <a:r>
              <a:rPr lang="en-US" sz="1200" dirty="0" smtClean="0"/>
              <a:t>2</a:t>
            </a:r>
            <a:r>
              <a:rPr lang="en-US" sz="1200" dirty="0"/>
              <a:t>	</a:t>
            </a:r>
            <a:endParaRPr lang="en-US" sz="1200" dirty="0" smtClean="0"/>
          </a:p>
          <a:p>
            <a:r>
              <a:rPr lang="en-US" sz="1200" dirty="0" smtClean="0"/>
              <a:t>#define LOW_LEVEL	0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/>
              <a:t>#define ANY_CHANGE	1</a:t>
            </a:r>
            <a:endParaRPr lang="en-US" sz="1200" dirty="0" smtClean="0"/>
          </a:p>
          <a:p>
            <a:r>
              <a:rPr lang="en-US" sz="1200" dirty="0"/>
              <a:t>#define FALLING	</a:t>
            </a:r>
            <a:r>
              <a:rPr lang="en-US" sz="1200" dirty="0" smtClean="0"/>
              <a:t>2</a:t>
            </a:r>
            <a:endParaRPr lang="en-US" sz="1200" dirty="0"/>
          </a:p>
          <a:p>
            <a:r>
              <a:rPr lang="en-US" sz="1200" dirty="0"/>
              <a:t>#define </a:t>
            </a:r>
            <a:r>
              <a:rPr lang="en-US" sz="1200" dirty="0" smtClean="0"/>
              <a:t>RISING</a:t>
            </a:r>
            <a:r>
              <a:rPr lang="en-US" sz="1200" dirty="0"/>
              <a:t>	</a:t>
            </a:r>
            <a:r>
              <a:rPr lang="en-US" sz="1200" dirty="0" smtClean="0"/>
              <a:t>3</a:t>
            </a:r>
            <a:endParaRPr lang="en-US" sz="1200" dirty="0"/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b="1" dirty="0" smtClean="0">
                <a:solidFill>
                  <a:prstClr val="black"/>
                </a:solidFill>
              </a:rPr>
              <a:t>/*=======</a:t>
            </a:r>
            <a:r>
              <a:rPr lang="en-US" sz="1200" b="1" dirty="0" smtClean="0"/>
              <a:t>INT_source </a:t>
            </a:r>
            <a:r>
              <a:rPr lang="en-US" sz="1200" b="1" dirty="0" smtClean="0">
                <a:solidFill>
                  <a:prstClr val="black"/>
                </a:solidFill>
              </a:rPr>
              <a:t>configuration </a:t>
            </a:r>
            <a:r>
              <a:rPr lang="en-US" sz="1200" b="1" dirty="0">
                <a:solidFill>
                  <a:prstClr val="black"/>
                </a:solidFill>
              </a:rPr>
              <a:t>=======*/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#define </a:t>
            </a:r>
            <a:r>
              <a:rPr lang="en-US" sz="1100" dirty="0"/>
              <a:t>INT_source</a:t>
            </a:r>
            <a:r>
              <a:rPr lang="en-US" sz="1100" dirty="0" smtClean="0">
                <a:solidFill>
                  <a:prstClr val="black"/>
                </a:solidFill>
              </a:rPr>
              <a:t>  </a:t>
            </a:r>
            <a:r>
              <a:rPr lang="en-US" sz="1100" dirty="0">
                <a:solidFill>
                  <a:prstClr val="black"/>
                </a:solidFill>
              </a:rPr>
              <a:t>0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#if </a:t>
            </a:r>
            <a:r>
              <a:rPr lang="en-US" sz="1100" dirty="0" smtClean="0">
                <a:solidFill>
                  <a:prstClr val="black"/>
                </a:solidFill>
              </a:rPr>
              <a:t>(</a:t>
            </a:r>
            <a:r>
              <a:rPr lang="en-US" sz="1100" dirty="0"/>
              <a:t>INT_source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  <a:r>
              <a:rPr lang="en-US" sz="1100" dirty="0">
                <a:solidFill>
                  <a:prstClr val="black"/>
                </a:solidFill>
              </a:rPr>
              <a:t>== 0)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#define </a:t>
            </a:r>
            <a:r>
              <a:rPr lang="en-US" sz="1100" dirty="0" smtClean="0">
                <a:solidFill>
                  <a:prstClr val="black"/>
                </a:solidFill>
              </a:rPr>
              <a:t>INT_ID INT0_ID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#elif </a:t>
            </a:r>
            <a:r>
              <a:rPr lang="en-US" sz="1100" dirty="0" smtClean="0">
                <a:solidFill>
                  <a:prstClr val="black"/>
                </a:solidFill>
              </a:rPr>
              <a:t>(</a:t>
            </a:r>
            <a:r>
              <a:rPr lang="en-US" sz="1100" dirty="0"/>
              <a:t>INT_source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  <a:r>
              <a:rPr lang="en-US" sz="1100" dirty="0">
                <a:solidFill>
                  <a:prstClr val="black"/>
                </a:solidFill>
              </a:rPr>
              <a:t>== 1)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#define INT_ID </a:t>
            </a:r>
            <a:r>
              <a:rPr lang="en-US" sz="1100" dirty="0" smtClean="0">
                <a:solidFill>
                  <a:prstClr val="black"/>
                </a:solidFill>
              </a:rPr>
              <a:t>INT1_ID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</a:rPr>
              <a:t>#</a:t>
            </a:r>
            <a:r>
              <a:rPr lang="en-US" sz="1100" dirty="0">
                <a:solidFill>
                  <a:prstClr val="black"/>
                </a:solidFill>
              </a:rPr>
              <a:t>elif </a:t>
            </a:r>
            <a:r>
              <a:rPr lang="en-US" sz="1100" dirty="0" smtClean="0">
                <a:solidFill>
                  <a:prstClr val="black"/>
                </a:solidFill>
              </a:rPr>
              <a:t>(</a:t>
            </a:r>
            <a:r>
              <a:rPr lang="en-US" sz="1100" dirty="0"/>
              <a:t>INT_source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  <a:r>
              <a:rPr lang="en-US" sz="1100" dirty="0">
                <a:solidFill>
                  <a:prstClr val="black"/>
                </a:solidFill>
              </a:rPr>
              <a:t>== 2)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#define INT_ID </a:t>
            </a:r>
            <a:r>
              <a:rPr lang="en-US" sz="1100" dirty="0" smtClean="0">
                <a:solidFill>
                  <a:prstClr val="black"/>
                </a:solidFill>
              </a:rPr>
              <a:t>INT2_ID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</a:rPr>
              <a:t>#</a:t>
            </a:r>
            <a:r>
              <a:rPr lang="en-US" sz="1100" dirty="0">
                <a:solidFill>
                  <a:prstClr val="black"/>
                </a:solidFill>
              </a:rPr>
              <a:t>else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#error "Number of </a:t>
            </a:r>
            <a:r>
              <a:rPr lang="en-US" sz="1100" dirty="0"/>
              <a:t>INT_source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  <a:r>
              <a:rPr lang="en-US" sz="1100" dirty="0">
                <a:solidFill>
                  <a:prstClr val="black"/>
                </a:solidFill>
              </a:rPr>
              <a:t>should be equal to 0 or 1 or </a:t>
            </a:r>
            <a:r>
              <a:rPr lang="en-US" sz="1100" dirty="0" smtClean="0">
                <a:solidFill>
                  <a:prstClr val="black"/>
                </a:solidFill>
              </a:rPr>
              <a:t>2"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#endif</a:t>
            </a:r>
          </a:p>
          <a:p>
            <a:pPr lvl="0"/>
            <a:r>
              <a:rPr lang="en-US" sz="1100" b="1" u="sng" dirty="0">
                <a:solidFill>
                  <a:prstClr val="black"/>
                </a:solidFill>
              </a:rPr>
              <a:t>Description</a:t>
            </a:r>
            <a:r>
              <a:rPr lang="en-US" sz="1100" dirty="0" smtClean="0">
                <a:solidFill>
                  <a:prstClr val="black"/>
                </a:solidFill>
              </a:rPr>
              <a:t>:</a:t>
            </a:r>
            <a:r>
              <a:rPr lang="en-US" sz="1100" dirty="0"/>
              <a:t> INT_source </a:t>
            </a:r>
            <a:r>
              <a:rPr lang="en-US" sz="1100" dirty="0" smtClean="0">
                <a:solidFill>
                  <a:prstClr val="black"/>
                </a:solidFill>
              </a:rPr>
              <a:t>configuration </a:t>
            </a:r>
            <a:r>
              <a:rPr lang="en-US" sz="1100" dirty="0">
                <a:solidFill>
                  <a:prstClr val="black"/>
                </a:solidFill>
              </a:rPr>
              <a:t>,its value should be </a:t>
            </a:r>
            <a:r>
              <a:rPr lang="en-US" sz="1100" dirty="0" smtClean="0">
                <a:solidFill>
                  <a:prstClr val="black"/>
                </a:solidFill>
              </a:rPr>
              <a:t>0(</a:t>
            </a:r>
            <a:r>
              <a:rPr lang="en-US" sz="1100" dirty="0"/>
              <a:t>INT0_ID </a:t>
            </a:r>
            <a:r>
              <a:rPr lang="en-US" sz="1100" dirty="0" smtClean="0">
                <a:solidFill>
                  <a:prstClr val="black"/>
                </a:solidFill>
              </a:rPr>
              <a:t>) </a:t>
            </a:r>
            <a:r>
              <a:rPr lang="en-US" sz="1100" dirty="0">
                <a:solidFill>
                  <a:prstClr val="black"/>
                </a:solidFill>
              </a:rPr>
              <a:t>or </a:t>
            </a:r>
            <a:r>
              <a:rPr lang="en-US" sz="1100" dirty="0" smtClean="0">
                <a:solidFill>
                  <a:prstClr val="black"/>
                </a:solidFill>
              </a:rPr>
              <a:t>1(</a:t>
            </a:r>
            <a:r>
              <a:rPr lang="en-US" sz="1100" dirty="0" smtClean="0"/>
              <a:t>INT1_ID </a:t>
            </a:r>
            <a:r>
              <a:rPr lang="en-US" sz="1100" dirty="0" smtClean="0">
                <a:solidFill>
                  <a:prstClr val="black"/>
                </a:solidFill>
              </a:rPr>
              <a:t>) </a:t>
            </a:r>
            <a:r>
              <a:rPr lang="en-US" sz="1100" dirty="0">
                <a:solidFill>
                  <a:prstClr val="black"/>
                </a:solidFill>
              </a:rPr>
              <a:t>or </a:t>
            </a:r>
            <a:r>
              <a:rPr lang="en-US" sz="1100" dirty="0" smtClean="0">
                <a:solidFill>
                  <a:prstClr val="black"/>
                </a:solidFill>
              </a:rPr>
              <a:t>2(</a:t>
            </a:r>
            <a:r>
              <a:rPr lang="en-US" sz="1100" dirty="0" smtClean="0"/>
              <a:t>INT2_ID </a:t>
            </a:r>
            <a:r>
              <a:rPr lang="en-US" sz="1100" dirty="0" smtClean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200" b="1" dirty="0" smtClean="0">
                <a:solidFill>
                  <a:prstClr val="black"/>
                </a:solidFill>
              </a:rPr>
              <a:t>/*=======</a:t>
            </a:r>
            <a:r>
              <a:rPr lang="en-US" sz="1200" b="1" dirty="0"/>
              <a:t>INT_TRIGGER</a:t>
            </a:r>
            <a:r>
              <a:rPr lang="en-US" sz="1200" b="1" dirty="0" smtClean="0"/>
              <a:t> </a:t>
            </a:r>
            <a:r>
              <a:rPr lang="en-US" sz="1200" b="1" dirty="0">
                <a:solidFill>
                  <a:prstClr val="black"/>
                </a:solidFill>
              </a:rPr>
              <a:t>configuration =======*/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#define </a:t>
            </a:r>
            <a:r>
              <a:rPr lang="en-US" sz="1100" dirty="0"/>
              <a:t>INT_TRIGGER</a:t>
            </a:r>
            <a:r>
              <a:rPr lang="en-US" sz="1100" dirty="0" smtClean="0">
                <a:solidFill>
                  <a:prstClr val="black"/>
                </a:solidFill>
              </a:rPr>
              <a:t>  </a:t>
            </a:r>
            <a:r>
              <a:rPr lang="en-US" sz="1100" dirty="0">
                <a:solidFill>
                  <a:prstClr val="black"/>
                </a:solidFill>
              </a:rPr>
              <a:t>0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#if </a:t>
            </a:r>
            <a:r>
              <a:rPr lang="en-US" sz="1100" dirty="0" smtClean="0">
                <a:solidFill>
                  <a:prstClr val="black"/>
                </a:solidFill>
              </a:rPr>
              <a:t>(</a:t>
            </a:r>
            <a:r>
              <a:rPr lang="en-US" sz="1100" dirty="0"/>
              <a:t>INT_TRIGGER</a:t>
            </a:r>
            <a:r>
              <a:rPr lang="en-US" sz="1100" dirty="0" smtClean="0">
                <a:solidFill>
                  <a:prstClr val="black"/>
                </a:solidFill>
              </a:rPr>
              <a:t>== </a:t>
            </a:r>
            <a:r>
              <a:rPr lang="en-US" sz="1100" dirty="0">
                <a:solidFill>
                  <a:prstClr val="black"/>
                </a:solidFill>
              </a:rPr>
              <a:t>0)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#define </a:t>
            </a:r>
            <a:r>
              <a:rPr lang="en-US" sz="1100" dirty="0" smtClean="0">
                <a:solidFill>
                  <a:prstClr val="black"/>
                </a:solidFill>
              </a:rPr>
              <a:t>INT_MODE </a:t>
            </a:r>
            <a:r>
              <a:rPr lang="en-US" sz="1100" dirty="0"/>
              <a:t>LOW_LEVEL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#elif </a:t>
            </a:r>
            <a:r>
              <a:rPr lang="en-US" sz="1100" dirty="0" smtClean="0">
                <a:solidFill>
                  <a:prstClr val="black"/>
                </a:solidFill>
              </a:rPr>
              <a:t>(</a:t>
            </a:r>
            <a:r>
              <a:rPr lang="en-US" sz="1100" dirty="0"/>
              <a:t>INT_TRIGGER</a:t>
            </a:r>
            <a:r>
              <a:rPr lang="en-US" sz="1100" dirty="0" smtClean="0">
                <a:solidFill>
                  <a:prstClr val="black"/>
                </a:solidFill>
              </a:rPr>
              <a:t>== </a:t>
            </a:r>
            <a:r>
              <a:rPr lang="en-US" sz="1100" dirty="0">
                <a:solidFill>
                  <a:prstClr val="black"/>
                </a:solidFill>
              </a:rPr>
              <a:t>1)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#define INT_MODE </a:t>
            </a:r>
            <a:r>
              <a:rPr lang="en-US" sz="1100" dirty="0"/>
              <a:t>ANY_CHANGE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#elif </a:t>
            </a:r>
            <a:r>
              <a:rPr lang="en-US" sz="1100" dirty="0" smtClean="0">
                <a:solidFill>
                  <a:prstClr val="black"/>
                </a:solidFill>
              </a:rPr>
              <a:t>(</a:t>
            </a:r>
            <a:r>
              <a:rPr lang="en-US" sz="1100" dirty="0"/>
              <a:t>INT_TRIGGER</a:t>
            </a:r>
            <a:r>
              <a:rPr lang="en-US" sz="1100" dirty="0" smtClean="0">
                <a:solidFill>
                  <a:prstClr val="black"/>
                </a:solidFill>
              </a:rPr>
              <a:t>== </a:t>
            </a:r>
            <a:r>
              <a:rPr lang="en-US" sz="1100" dirty="0">
                <a:solidFill>
                  <a:prstClr val="black"/>
                </a:solidFill>
              </a:rPr>
              <a:t>2)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#define INT_MODE </a:t>
            </a:r>
            <a:r>
              <a:rPr lang="en-US" sz="1100" dirty="0"/>
              <a:t>FALLING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#elif (</a:t>
            </a:r>
            <a:r>
              <a:rPr lang="en-US" sz="1100" dirty="0"/>
              <a:t>INT_TRIGGER</a:t>
            </a:r>
            <a:r>
              <a:rPr lang="en-US" sz="1100" dirty="0">
                <a:solidFill>
                  <a:prstClr val="black"/>
                </a:solidFill>
              </a:rPr>
              <a:t>== </a:t>
            </a:r>
            <a:r>
              <a:rPr lang="en-US" sz="1100" dirty="0" smtClean="0">
                <a:solidFill>
                  <a:prstClr val="black"/>
                </a:solidFill>
              </a:rPr>
              <a:t>3)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#define INT_MODE </a:t>
            </a:r>
            <a:r>
              <a:rPr lang="en-US" sz="1100" dirty="0"/>
              <a:t>RISING</a:t>
            </a:r>
            <a:endParaRPr lang="en-US" sz="1100" dirty="0" smtClean="0">
              <a:solidFill>
                <a:prstClr val="black"/>
              </a:solidFill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</a:rPr>
              <a:t>#</a:t>
            </a:r>
            <a:r>
              <a:rPr lang="en-US" sz="1100" dirty="0">
                <a:solidFill>
                  <a:prstClr val="black"/>
                </a:solidFill>
              </a:rPr>
              <a:t>else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#error "Number of </a:t>
            </a:r>
            <a:r>
              <a:rPr lang="en-US" sz="1100" dirty="0" smtClean="0"/>
              <a:t>INT_TRIGGER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  <a:r>
              <a:rPr lang="en-US" sz="1100" dirty="0">
                <a:solidFill>
                  <a:prstClr val="black"/>
                </a:solidFill>
              </a:rPr>
              <a:t>should be equal to 0 or 1 or </a:t>
            </a:r>
            <a:r>
              <a:rPr lang="en-US" sz="1100" dirty="0" smtClean="0">
                <a:solidFill>
                  <a:prstClr val="black"/>
                </a:solidFill>
              </a:rPr>
              <a:t>2 or 3"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#endif</a:t>
            </a:r>
          </a:p>
          <a:p>
            <a:pPr lvl="0"/>
            <a:r>
              <a:rPr lang="en-US" sz="1100" b="1" u="sng" dirty="0">
                <a:solidFill>
                  <a:prstClr val="black"/>
                </a:solidFill>
              </a:rPr>
              <a:t>Description</a:t>
            </a:r>
            <a:r>
              <a:rPr lang="en-US" sz="1100" dirty="0">
                <a:solidFill>
                  <a:prstClr val="black"/>
                </a:solidFill>
              </a:rPr>
              <a:t>:</a:t>
            </a:r>
            <a:r>
              <a:rPr lang="en-US" sz="1100" dirty="0"/>
              <a:t> INT_TRIGGER </a:t>
            </a:r>
            <a:r>
              <a:rPr lang="en-US" sz="1100" dirty="0" smtClean="0">
                <a:solidFill>
                  <a:prstClr val="black"/>
                </a:solidFill>
              </a:rPr>
              <a:t>configuration </a:t>
            </a:r>
            <a:r>
              <a:rPr lang="en-US" sz="1100" dirty="0">
                <a:solidFill>
                  <a:prstClr val="black"/>
                </a:solidFill>
              </a:rPr>
              <a:t>,its value should </a:t>
            </a:r>
            <a:r>
              <a:rPr lang="en-US" sz="1100" dirty="0" smtClean="0">
                <a:solidFill>
                  <a:prstClr val="black"/>
                </a:solidFill>
              </a:rPr>
              <a:t>be 0( </a:t>
            </a:r>
            <a:r>
              <a:rPr lang="en-US" sz="1100" dirty="0"/>
              <a:t>LOW_LEVEL</a:t>
            </a:r>
            <a:r>
              <a:rPr lang="en-US" sz="1100" dirty="0" smtClean="0">
                <a:solidFill>
                  <a:prstClr val="black"/>
                </a:solidFill>
              </a:rPr>
              <a:t>) </a:t>
            </a:r>
            <a:r>
              <a:rPr lang="en-US" sz="1100" dirty="0">
                <a:solidFill>
                  <a:prstClr val="black"/>
                </a:solidFill>
              </a:rPr>
              <a:t>or </a:t>
            </a:r>
            <a:r>
              <a:rPr lang="en-US" sz="1100" dirty="0" smtClean="0">
                <a:solidFill>
                  <a:prstClr val="black"/>
                </a:solidFill>
              </a:rPr>
              <a:t>1(</a:t>
            </a:r>
            <a:r>
              <a:rPr lang="en-US" sz="1100" dirty="0"/>
              <a:t>ANY_CHANGE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prstClr val="black"/>
                </a:solidFill>
              </a:rPr>
              <a:t>) or </a:t>
            </a:r>
            <a:r>
              <a:rPr lang="en-US" sz="1100" dirty="0" smtClean="0">
                <a:solidFill>
                  <a:prstClr val="black"/>
                </a:solidFill>
              </a:rPr>
              <a:t>2(</a:t>
            </a:r>
            <a:r>
              <a:rPr lang="en-US" sz="1100" dirty="0"/>
              <a:t>FALLING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prstClr val="black"/>
                </a:solidFill>
              </a:rPr>
              <a:t>) or 3(</a:t>
            </a:r>
            <a:r>
              <a:rPr lang="en-US" sz="1100" dirty="0" smtClean="0"/>
              <a:t>RISING)</a:t>
            </a:r>
          </a:p>
          <a:p>
            <a:pPr lvl="0"/>
            <a:endParaRPr lang="en-US" sz="1100" dirty="0" smtClean="0"/>
          </a:p>
          <a:p>
            <a:r>
              <a:rPr lang="en-US" sz="1100" b="1" dirty="0"/>
              <a:t>/*============= FUNCTION PROTOTYPE </a:t>
            </a:r>
            <a:r>
              <a:rPr lang="en-US" sz="1100" b="1" dirty="0" smtClean="0"/>
              <a:t>=============*/</a:t>
            </a:r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/>
              <a:t>void </a:t>
            </a:r>
            <a:r>
              <a:rPr lang="en-US" sz="1100" dirty="0" smtClean="0"/>
              <a:t>INT_init(void);</a:t>
            </a:r>
            <a:endParaRPr lang="en-US" sz="1100" dirty="0"/>
          </a:p>
          <a:p>
            <a:r>
              <a:rPr lang="en-US" sz="1100" dirty="0"/>
              <a:t>void INT0_setCallBack(void(*a_ptr)(void));</a:t>
            </a:r>
          </a:p>
          <a:p>
            <a:r>
              <a:rPr lang="en-US" sz="1100" dirty="0"/>
              <a:t>void INT1_setCallBack(void(*a_ptr)(void));</a:t>
            </a:r>
          </a:p>
          <a:p>
            <a:r>
              <a:rPr lang="en-US" sz="1100" dirty="0"/>
              <a:t>void INT2_setCallBack(void(*a_ptr)(void));</a:t>
            </a:r>
          </a:p>
          <a:p>
            <a:r>
              <a:rPr lang="en-US" sz="1100" dirty="0"/>
              <a:t>void </a:t>
            </a:r>
            <a:r>
              <a:rPr lang="en-US" sz="1100" dirty="0" smtClean="0"/>
              <a:t>INT_Deinit(void);</a:t>
            </a:r>
            <a:endParaRPr lang="en-US" sz="1100" dirty="0"/>
          </a:p>
          <a:p>
            <a:pPr lvl="0"/>
            <a:endParaRPr lang="en-US" sz="1100" dirty="0">
              <a:solidFill>
                <a:prstClr val="black"/>
              </a:solidFill>
            </a:endParaRPr>
          </a:p>
          <a:p>
            <a:pPr lvl="0"/>
            <a:endParaRPr lang="en-US" sz="1100" dirty="0" smtClean="0">
              <a:solidFill>
                <a:prstClr val="black"/>
              </a:solidFill>
            </a:endParaRPr>
          </a:p>
          <a:p>
            <a:pPr lvl="0"/>
            <a:endParaRPr lang="en-US" sz="1100" dirty="0">
              <a:solidFill>
                <a:prstClr val="black"/>
              </a:solidFill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29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426166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External Interrupt Linking configuration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565C-08FC-434D-BA37-2680915C0C45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113" y="426167"/>
            <a:ext cx="6248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/*============= </a:t>
            </a:r>
            <a:r>
              <a:rPr lang="en-US" sz="1200" b="1" dirty="0"/>
              <a:t>MACRO DEFINITION  </a:t>
            </a:r>
            <a:r>
              <a:rPr lang="en-US" sz="1200" b="1" dirty="0" smtClean="0"/>
              <a:t>=============*/</a:t>
            </a:r>
            <a:endParaRPr lang="en-US" sz="1200" b="1" dirty="0"/>
          </a:p>
          <a:p>
            <a:r>
              <a:rPr lang="en-US" sz="1200" dirty="0"/>
              <a:t>#define INT0_pin </a:t>
            </a:r>
            <a:r>
              <a:rPr lang="en-US" sz="1200" dirty="0" smtClean="0"/>
              <a:t>	2 	 //</a:t>
            </a:r>
            <a:r>
              <a:rPr lang="en-US" sz="1200" dirty="0"/>
              <a:t>PD2</a:t>
            </a:r>
          </a:p>
          <a:p>
            <a:r>
              <a:rPr lang="en-US" sz="1200" dirty="0"/>
              <a:t>#define INT1_pin </a:t>
            </a:r>
            <a:r>
              <a:rPr lang="en-US" sz="1200" dirty="0" smtClean="0"/>
              <a:t>	3	 </a:t>
            </a:r>
            <a:r>
              <a:rPr lang="en-US" sz="1200" dirty="0"/>
              <a:t>//PD3</a:t>
            </a:r>
          </a:p>
          <a:p>
            <a:r>
              <a:rPr lang="en-US" sz="1200" dirty="0"/>
              <a:t>#define INT2_pin </a:t>
            </a:r>
            <a:r>
              <a:rPr lang="en-US" sz="1200" dirty="0" smtClean="0"/>
              <a:t>	3	 </a:t>
            </a:r>
            <a:r>
              <a:rPr lang="en-US" sz="1200" dirty="0"/>
              <a:t>//PB2</a:t>
            </a:r>
          </a:p>
          <a:p>
            <a:endParaRPr lang="en-US" sz="1200" dirty="0" smtClean="0"/>
          </a:p>
          <a:p>
            <a:r>
              <a:rPr lang="en-US" sz="1200" b="1" dirty="0" smtClean="0"/>
              <a:t>/*============= </a:t>
            </a:r>
            <a:r>
              <a:rPr lang="en-US" sz="1200" b="1" dirty="0"/>
              <a:t>TYPE DEFINITION  </a:t>
            </a:r>
            <a:r>
              <a:rPr lang="en-US" sz="1200" b="1" dirty="0" smtClean="0"/>
              <a:t>=============*/</a:t>
            </a:r>
          </a:p>
          <a:p>
            <a:r>
              <a:rPr lang="en-US" sz="1200" dirty="0"/>
              <a:t>typedef enum{</a:t>
            </a:r>
          </a:p>
          <a:p>
            <a:r>
              <a:rPr lang="en-US" sz="1200" dirty="0"/>
              <a:t>	EN_INT0,EN_INT1,EN_INT2</a:t>
            </a:r>
          </a:p>
          <a:p>
            <a:r>
              <a:rPr lang="en-US" sz="1200" dirty="0"/>
              <a:t>}EN_INT_source;</a:t>
            </a:r>
          </a:p>
          <a:p>
            <a:endParaRPr lang="en-US" sz="1200" dirty="0"/>
          </a:p>
          <a:p>
            <a:r>
              <a:rPr lang="en-US" sz="1200" dirty="0"/>
              <a:t>typedef enum{</a:t>
            </a:r>
          </a:p>
          <a:p>
            <a:r>
              <a:rPr lang="en-US" sz="1200" dirty="0"/>
              <a:t>	LOW_LEVEL,ANY_CHANGE,FALLING,RISING</a:t>
            </a:r>
          </a:p>
          <a:p>
            <a:r>
              <a:rPr lang="en-US" sz="1200" dirty="0"/>
              <a:t>}EN_INT_TRIGGER;</a:t>
            </a:r>
          </a:p>
          <a:p>
            <a:endParaRPr lang="en-US" sz="1200" dirty="0"/>
          </a:p>
          <a:p>
            <a:r>
              <a:rPr lang="en-US" sz="1200" dirty="0"/>
              <a:t>typedef struct{</a:t>
            </a:r>
          </a:p>
          <a:p>
            <a:r>
              <a:rPr lang="en-US" sz="1200" dirty="0"/>
              <a:t>	EN_INT_source source;</a:t>
            </a:r>
          </a:p>
          <a:p>
            <a:r>
              <a:rPr lang="en-US" sz="1200" dirty="0"/>
              <a:t>	EN_INT_TRIGGER trigger;</a:t>
            </a:r>
          </a:p>
          <a:p>
            <a:r>
              <a:rPr lang="en-US" sz="1200" dirty="0"/>
              <a:t>}ST_INT_Config;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smtClean="0"/>
              <a:t>/*============= </a:t>
            </a:r>
            <a:r>
              <a:rPr lang="en-US" sz="1200" b="1" dirty="0"/>
              <a:t>FUNCTION PROTOTYPE </a:t>
            </a:r>
            <a:r>
              <a:rPr lang="en-US" sz="1200" b="1" dirty="0" smtClean="0"/>
              <a:t>=============*/</a:t>
            </a:r>
            <a:endParaRPr lang="en-US" sz="1200" b="1" dirty="0"/>
          </a:p>
          <a:p>
            <a:r>
              <a:rPr lang="en-US" sz="1200" dirty="0"/>
              <a:t>void INT_init(ST_INT_Config* Int_config);</a:t>
            </a:r>
          </a:p>
          <a:p>
            <a:r>
              <a:rPr lang="en-US" sz="1200" dirty="0"/>
              <a:t>void INT0_setCallBack(void(*a_ptr)(void));</a:t>
            </a:r>
          </a:p>
          <a:p>
            <a:r>
              <a:rPr lang="en-US" sz="1200" dirty="0"/>
              <a:t>void INT1_setCallBack(void(*a_ptr)(void));</a:t>
            </a:r>
          </a:p>
          <a:p>
            <a:r>
              <a:rPr lang="en-US" sz="1200" dirty="0"/>
              <a:t>void INT2_setCallBack(void(*a_ptr)(void));</a:t>
            </a:r>
          </a:p>
          <a:p>
            <a:r>
              <a:rPr lang="en-US" sz="1200" dirty="0"/>
              <a:t>void INT_Deinit(ST_INT_Config* Int_config);</a:t>
            </a:r>
          </a:p>
        </p:txBody>
      </p:sp>
    </p:spTree>
    <p:extLst>
      <p:ext uri="{BB962C8B-B14F-4D97-AF65-F5344CB8AC3E}">
        <p14:creationId xmlns:p14="http://schemas.microsoft.com/office/powerpoint/2010/main" val="21733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442979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9" y="779933"/>
            <a:ext cx="6110981" cy="4691952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9F65-672C-4F22-B8BB-C4B2FF8987DA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4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19118"/>
            <a:ext cx="6858001" cy="442979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High Level Design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29" y="440315"/>
            <a:ext cx="5838192" cy="404766"/>
          </a:xfrm>
        </p:spPr>
        <p:txBody>
          <a:bodyPr/>
          <a:lstStyle/>
          <a:p>
            <a:r>
              <a:rPr lang="en-US" dirty="0" smtClean="0"/>
              <a:t>Layered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129" y="4992242"/>
            <a:ext cx="598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Modules </a:t>
            </a:r>
            <a:r>
              <a:rPr lang="en-US" sz="2000" dirty="0" smtClean="0"/>
              <a:t>Description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67170" y="5392352"/>
            <a:ext cx="631094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MCAL modules</a:t>
            </a:r>
          </a:p>
          <a:p>
            <a:r>
              <a:rPr lang="en-US" b="1" dirty="0" smtClean="0"/>
              <a:t>GPIO</a:t>
            </a:r>
          </a:p>
          <a:p>
            <a:r>
              <a:rPr lang="en-US" sz="1400" dirty="0" smtClean="0"/>
              <a:t>Using GPIO for initialize button ,keypad ,lcd and dc motor </a:t>
            </a:r>
          </a:p>
          <a:p>
            <a:r>
              <a:rPr lang="en-US" b="1" dirty="0" smtClean="0"/>
              <a:t>PWM</a:t>
            </a:r>
          </a:p>
          <a:p>
            <a:r>
              <a:rPr lang="en-US" sz="1400" dirty="0" smtClean="0"/>
              <a:t>Use PWM to generate PWM signal for motor speed control</a:t>
            </a:r>
          </a:p>
          <a:p>
            <a:r>
              <a:rPr lang="en-US" b="1" dirty="0" smtClean="0"/>
              <a:t>ICU</a:t>
            </a:r>
          </a:p>
          <a:p>
            <a:r>
              <a:rPr lang="en-US" sz="1400" dirty="0"/>
              <a:t>Use </a:t>
            </a:r>
            <a:r>
              <a:rPr lang="en-US" sz="1400" dirty="0" smtClean="0"/>
              <a:t>ICU with ULTRASONIC sensor for calculating distance by calculate time period of the return signal </a:t>
            </a:r>
          </a:p>
          <a:p>
            <a:r>
              <a:rPr lang="en-US" b="1" dirty="0" smtClean="0"/>
              <a:t>Timer_0</a:t>
            </a:r>
          </a:p>
          <a:p>
            <a:r>
              <a:rPr lang="en-US" sz="1400" dirty="0"/>
              <a:t>Use </a:t>
            </a:r>
            <a:r>
              <a:rPr lang="en-US" sz="1400" dirty="0" smtClean="0"/>
              <a:t>Timer with ICU to calculate time period of the signal </a:t>
            </a:r>
            <a:endParaRPr lang="en-US" sz="1400" b="1" dirty="0" smtClean="0"/>
          </a:p>
          <a:p>
            <a:r>
              <a:rPr lang="en-US" b="1" dirty="0" smtClean="0"/>
              <a:t>EXT_INT</a:t>
            </a:r>
          </a:p>
          <a:p>
            <a:r>
              <a:rPr lang="en-US" sz="1400" dirty="0" smtClean="0"/>
              <a:t>Use EXT_INT with ICU to configure the edge detection of the signal</a:t>
            </a:r>
          </a:p>
          <a:p>
            <a:r>
              <a:rPr lang="en-US" b="1" dirty="0" smtClean="0"/>
              <a:t>TIMER_2</a:t>
            </a:r>
          </a:p>
          <a:p>
            <a:r>
              <a:rPr lang="en-US" sz="1400" dirty="0" smtClean="0"/>
              <a:t>Use Timer_2 to implement PWM using software implementation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9736-2A24-4668-852C-554998CE6D51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9"/>
          <a:stretch/>
        </p:blipFill>
        <p:spPr>
          <a:xfrm>
            <a:off x="1411999" y="919892"/>
            <a:ext cx="4421283" cy="38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0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19118"/>
            <a:ext cx="6858001" cy="442979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High Level Design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2643"/>
            <a:ext cx="598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Modules </a:t>
            </a:r>
            <a:r>
              <a:rPr lang="en-US" sz="2000" dirty="0" smtClean="0"/>
              <a:t>Description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73526" y="861535"/>
            <a:ext cx="6310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HAL modules</a:t>
            </a:r>
          </a:p>
          <a:p>
            <a:r>
              <a:rPr lang="en-US" b="1" dirty="0" smtClean="0"/>
              <a:t>ULTRASONIC </a:t>
            </a:r>
          </a:p>
          <a:p>
            <a:r>
              <a:rPr lang="en-US" sz="1400" dirty="0" smtClean="0"/>
              <a:t>Use ultrasonic sensor for get distance of around obstacles </a:t>
            </a:r>
          </a:p>
          <a:p>
            <a:r>
              <a:rPr lang="en-US" b="1" dirty="0" smtClean="0"/>
              <a:t>BUTTON</a:t>
            </a:r>
          </a:p>
          <a:p>
            <a:r>
              <a:rPr lang="en-US" sz="1400" dirty="0" smtClean="0"/>
              <a:t>Use push button for determine rotation direction</a:t>
            </a:r>
          </a:p>
          <a:p>
            <a:r>
              <a:rPr lang="en-US" b="1" dirty="0" smtClean="0"/>
              <a:t>LCD</a:t>
            </a:r>
          </a:p>
          <a:p>
            <a:r>
              <a:rPr lang="en-US" sz="1400" dirty="0" smtClean="0"/>
              <a:t>Use LCD to display states of the car speed , direction and distance</a:t>
            </a:r>
          </a:p>
          <a:p>
            <a:r>
              <a:rPr lang="en-US" b="1" dirty="0" smtClean="0"/>
              <a:t>KEYPAD</a:t>
            </a:r>
          </a:p>
          <a:p>
            <a:r>
              <a:rPr lang="en-US" sz="1400" dirty="0" smtClean="0"/>
              <a:t>Use Keypad button 1 and 2 for start and stop car</a:t>
            </a:r>
            <a:endParaRPr lang="en-US" sz="1400" b="1" dirty="0" smtClean="0"/>
          </a:p>
          <a:p>
            <a:r>
              <a:rPr lang="en-US" b="1" dirty="0" smtClean="0"/>
              <a:t>DC motor</a:t>
            </a:r>
          </a:p>
          <a:p>
            <a:r>
              <a:rPr lang="en-US" sz="1400" dirty="0" smtClean="0"/>
              <a:t>Use DC motor for control car movement direction and speed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9736-2A24-4668-852C-554998CE6D51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3526" y="3742639"/>
            <a:ext cx="63109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APP Layer </a:t>
            </a:r>
          </a:p>
          <a:p>
            <a:r>
              <a:rPr lang="en-US" dirty="0" smtClean="0"/>
              <a:t>Contain software algorithm for avoiding obstacles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8098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19118"/>
            <a:ext cx="6858001" cy="442979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Application design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2643"/>
            <a:ext cx="598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Initialization workflow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9736-2A24-4668-852C-554998CE6D51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806" y="861535"/>
            <a:ext cx="607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start application by initialize the external hardware and find the rotation direction to be left / right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2" y="1715769"/>
            <a:ext cx="6009117" cy="59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6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19118"/>
            <a:ext cx="6858001" cy="442979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Application design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2643"/>
            <a:ext cx="598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State machine diagram  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9736-2A24-4668-852C-554998CE6D51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1803647"/>
            <a:ext cx="5819775" cy="6677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806" y="861535"/>
            <a:ext cx="607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assuming the system is consist of states and events we can implement the moving car cases according to this stateMachine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19118"/>
            <a:ext cx="6858001" cy="442979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Application design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2643"/>
            <a:ext cx="598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 smtClean="0"/>
              <a:t>Application variables</a:t>
            </a:r>
            <a:endParaRPr lang="en-US" sz="2000" u="sn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9736-2A24-4668-852C-554998CE6D51}" type="datetime1">
              <a:rPr lang="en-US" smtClean="0"/>
              <a:t>2023-05-15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Obstacle Avoidance Robot V1.0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71F-6E92-4F3E-999C-DBB1E9973C6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873" y="861535"/>
            <a:ext cx="6550249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Define enum for car state</a:t>
            </a:r>
          </a:p>
          <a:p>
            <a:r>
              <a:rPr lang="en-US" sz="1400" dirty="0" smtClean="0"/>
              <a:t>	{S1,S2,S3,S4,S5,MAX_STATE}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Define enum for events</a:t>
            </a:r>
          </a:p>
          <a:p>
            <a:r>
              <a:rPr lang="en-US" sz="1400" dirty="0" smtClean="0"/>
              <a:t>	{E1,E2,E3,E4}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Define enum for car directions</a:t>
            </a:r>
          </a:p>
          <a:p>
            <a:r>
              <a:rPr lang="en-US" sz="1400" dirty="0" smtClean="0"/>
              <a:t>	{ FW , BW , ROTATE , STOP }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Define enum for rotation direction</a:t>
            </a:r>
          </a:p>
          <a:p>
            <a:r>
              <a:rPr lang="en-US" sz="1400" dirty="0" smtClean="0"/>
              <a:t>	{ Right , Left }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smtClean="0"/>
              <a:t>System variables</a:t>
            </a:r>
          </a:p>
          <a:p>
            <a:r>
              <a:rPr lang="en-US" sz="1400" dirty="0" smtClean="0"/>
              <a:t>	Uint8 g_currentstate</a:t>
            </a:r>
          </a:p>
          <a:p>
            <a:r>
              <a:rPr lang="en-US" sz="1400" dirty="0" smtClean="0"/>
              <a:t>	Uint8 speed</a:t>
            </a:r>
          </a:p>
          <a:p>
            <a:r>
              <a:rPr lang="en-US" sz="1400" dirty="0" smtClean="0"/>
              <a:t>	Enum direction</a:t>
            </a:r>
          </a:p>
          <a:p>
            <a:r>
              <a:rPr lang="en-US" sz="1400" dirty="0" smtClean="0"/>
              <a:t>	Enum rotation</a:t>
            </a:r>
          </a:p>
          <a:p>
            <a:r>
              <a:rPr lang="en-US" sz="1400" dirty="0" smtClean="0"/>
              <a:t>	Enum event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En_event Readevent (void)</a:t>
            </a:r>
          </a:p>
          <a:p>
            <a:r>
              <a:rPr lang="en-US" sz="1400" dirty="0" smtClean="0"/>
              <a:t>Use to read the distance and return the corresponding event</a:t>
            </a:r>
          </a:p>
          <a:p>
            <a:endParaRPr lang="en-US" sz="1400" dirty="0" smtClean="0"/>
          </a:p>
          <a:p>
            <a:r>
              <a:rPr lang="en-US" sz="1400" b="1" dirty="0" smtClean="0"/>
              <a:t>Void stateMachine(En_event)</a:t>
            </a:r>
          </a:p>
          <a:p>
            <a:r>
              <a:rPr lang="en-US" sz="1400" dirty="0" smtClean="0"/>
              <a:t>Use to run state machine workflow and determine new state</a:t>
            </a:r>
          </a:p>
          <a:p>
            <a:endParaRPr lang="en-US" sz="1400" dirty="0" smtClean="0"/>
          </a:p>
          <a:p>
            <a:r>
              <a:rPr lang="en-US" sz="1400" b="1" dirty="0" smtClean="0"/>
              <a:t>Void Car_init (void)</a:t>
            </a:r>
          </a:p>
          <a:p>
            <a:r>
              <a:rPr lang="en-US" sz="1400" dirty="0" smtClean="0"/>
              <a:t>Used to initialize rotation direction and initial speed</a:t>
            </a:r>
          </a:p>
          <a:p>
            <a:endParaRPr lang="en-US" sz="1400" dirty="0" smtClean="0"/>
          </a:p>
          <a:p>
            <a:r>
              <a:rPr lang="en-US" sz="1400" b="1" dirty="0" smtClean="0"/>
              <a:t>Void motor_control (motor ID1,</a:t>
            </a:r>
            <a:r>
              <a:rPr lang="en-US" sz="1400" b="1" dirty="0"/>
              <a:t> motor </a:t>
            </a:r>
            <a:r>
              <a:rPr lang="en-US" sz="1400" b="1" dirty="0" smtClean="0"/>
              <a:t>ID2,</a:t>
            </a:r>
            <a:r>
              <a:rPr lang="en-US" sz="1400" b="1" dirty="0"/>
              <a:t> motor </a:t>
            </a:r>
            <a:r>
              <a:rPr lang="en-US" sz="1400" b="1" dirty="0" smtClean="0"/>
              <a:t>ID3,</a:t>
            </a:r>
            <a:r>
              <a:rPr lang="en-US" sz="1400" b="1" dirty="0"/>
              <a:t> motor </a:t>
            </a:r>
            <a:r>
              <a:rPr lang="en-US" sz="1400" b="1" dirty="0" smtClean="0"/>
              <a:t>ID4, direction , speed)</a:t>
            </a:r>
          </a:p>
          <a:p>
            <a:r>
              <a:rPr lang="en-US" sz="1400" dirty="0" smtClean="0"/>
              <a:t>Used for control car movement </a:t>
            </a:r>
          </a:p>
          <a:p>
            <a:endParaRPr lang="en-US" dirty="0" smtClean="0"/>
          </a:p>
          <a:p>
            <a:r>
              <a:rPr lang="en-US" sz="1400" b="1" dirty="0" smtClean="0"/>
              <a:t>Void LCD_display (speed,direction,distance)</a:t>
            </a:r>
          </a:p>
          <a:p>
            <a:r>
              <a:rPr lang="en-US" sz="1400" dirty="0" smtClean="0"/>
              <a:t>Used to display and update car informations on LCD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3873" y="4843742"/>
            <a:ext cx="598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 smtClean="0"/>
              <a:t>Application APIs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406439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5861</TotalTime>
  <Words>2281</Words>
  <Application>Microsoft Office PowerPoint</Application>
  <PresentationFormat>A4 Paper (210x297 mm)</PresentationFormat>
  <Paragraphs>788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Design document project title: Obstacle Avoidance Robot V1.0 Design</vt:lpstr>
      <vt:lpstr>Table of contents</vt:lpstr>
      <vt:lpstr>PowerPoint Presentation</vt:lpstr>
      <vt:lpstr>Project introduction</vt:lpstr>
      <vt:lpstr>High Level Design</vt:lpstr>
      <vt:lpstr>High Level Design</vt:lpstr>
      <vt:lpstr>Application design</vt:lpstr>
      <vt:lpstr>Application design</vt:lpstr>
      <vt:lpstr>Application design</vt:lpstr>
      <vt:lpstr>Drivers Documentation Project Modules APIs</vt:lpstr>
      <vt:lpstr>Drivers Documentation Project Modules APIs</vt:lpstr>
      <vt:lpstr>Drivers Documentation Project Modules APIs</vt:lpstr>
      <vt:lpstr>Drivers Documentation Project Modules APIs</vt:lpstr>
      <vt:lpstr>Drivers Documentation Project Modules APIs</vt:lpstr>
      <vt:lpstr>Drivers Documentation Project Modules APIs</vt:lpstr>
      <vt:lpstr>Drivers Documentation Project Modules APIs</vt:lpstr>
      <vt:lpstr>Drivers Documentation Project Modules APIs</vt:lpstr>
      <vt:lpstr>Drivers Documentation Project Modules APIs</vt:lpstr>
      <vt:lpstr>Drivers Documentation Project Modules APIs</vt:lpstr>
      <vt:lpstr>Drivers Documentation Project Modules APIs</vt:lpstr>
      <vt:lpstr>PowerPoint Presentation</vt:lpstr>
      <vt:lpstr>GPIO APIs flowchart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KEYPAD APIs flowchart </vt:lpstr>
      <vt:lpstr>KEYPAD APIs flowchart </vt:lpstr>
      <vt:lpstr>BUTTON APIs flowchart </vt:lpstr>
      <vt:lpstr>GPIO pre compiling configuration</vt:lpstr>
      <vt:lpstr>GPIO pre compiling configuration</vt:lpstr>
      <vt:lpstr>GPIO Linking configuration</vt:lpstr>
      <vt:lpstr>External Interrupt pre compiling configuration</vt:lpstr>
      <vt:lpstr>External Interrupt Linking configuration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HAZEM-PC</dc:creator>
  <cp:lastModifiedBy>HAZEM-PC</cp:lastModifiedBy>
  <cp:revision>281</cp:revision>
  <dcterms:created xsi:type="dcterms:W3CDTF">2023-03-26T08:42:14Z</dcterms:created>
  <dcterms:modified xsi:type="dcterms:W3CDTF">2023-05-15T06:15:12Z</dcterms:modified>
</cp:coreProperties>
</file>