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7" r:id="rId14"/>
    <p:sldId id="270" r:id="rId15"/>
    <p:sldId id="267" r:id="rId16"/>
    <p:sldId id="268" r:id="rId17"/>
    <p:sldId id="269" r:id="rId18"/>
    <p:sldId id="275" r:id="rId19"/>
    <p:sldId id="272" r:id="rId20"/>
    <p:sldId id="276" r:id="rId21"/>
    <p:sldId id="281" r:id="rId22"/>
    <p:sldId id="273" r:id="rId23"/>
    <p:sldId id="277" r:id="rId24"/>
    <p:sldId id="283" r:id="rId25"/>
    <p:sldId id="279" r:id="rId26"/>
    <p:sldId id="280" r:id="rId27"/>
    <p:sldId id="27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9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专题分享</a:t>
            </a:r>
            <a:endParaRPr lang="zh-CN" altLang="en-US" sz="9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CJ FHR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r>
              <a:rPr lang="en-US" altLang="zh-CN" dirty="0" smtClean="0"/>
              <a:t>4.0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得很烂的</a:t>
            </a:r>
            <a:r>
              <a:rPr lang="en-US" altLang="zh-CN" dirty="0" smtClean="0"/>
              <a:t>KD</a:t>
            </a:r>
            <a:r>
              <a:rPr lang="zh-CN" altLang="en-US" dirty="0" smtClean="0"/>
              <a:t>树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本地大概要</a:t>
            </a:r>
            <a:r>
              <a:rPr lang="en-US" altLang="zh-CN" dirty="0" smtClean="0"/>
              <a:t>2.6S</a:t>
            </a:r>
          </a:p>
          <a:p>
            <a:r>
              <a:rPr lang="en-US" altLang="zh-CN" dirty="0" smtClean="0"/>
              <a:t> Cogs</a:t>
            </a:r>
            <a:r>
              <a:rPr lang="zh-CN" altLang="en-US" dirty="0" smtClean="0"/>
              <a:t>上只怕更加绝望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61" y="1845734"/>
            <a:ext cx="7247619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3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如果，还来？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还是熟悉的配方</a:t>
            </a:r>
            <a:endParaRPr lang="en-US" altLang="zh-CN" dirty="0" smtClean="0"/>
          </a:p>
          <a:p>
            <a:r>
              <a:rPr lang="zh-CN" altLang="en-US" dirty="0" smtClean="0"/>
              <a:t>本地</a:t>
            </a:r>
            <a:r>
              <a:rPr lang="en-US" altLang="zh-CN" dirty="0" smtClean="0"/>
              <a:t>3.2S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被</a:t>
            </a:r>
            <a:r>
              <a:rPr lang="zh-CN" altLang="en-US" dirty="0" smtClean="0"/>
              <a:t>卡成暴力分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52" y="1845734"/>
            <a:ext cx="7171428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可是，继续？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还是原来的味道</a:t>
            </a:r>
            <a:endParaRPr lang="en-US" altLang="zh-CN" dirty="0" smtClean="0"/>
          </a:p>
          <a:p>
            <a:r>
              <a:rPr lang="zh-CN" altLang="en-US" dirty="0" smtClean="0"/>
              <a:t>？？？</a:t>
            </a:r>
            <a:endParaRPr lang="en-US" altLang="zh-CN" dirty="0" smtClean="0"/>
          </a:p>
          <a:p>
            <a:r>
              <a:rPr lang="zh-CN" altLang="en-US" dirty="0" smtClean="0"/>
              <a:t>原来询问只有</a:t>
            </a:r>
            <a:r>
              <a:rPr lang="en-US" altLang="zh-CN" dirty="0" smtClean="0"/>
              <a:t>40000</a:t>
            </a:r>
          </a:p>
          <a:p>
            <a:r>
              <a:rPr lang="zh-CN" altLang="en-US" dirty="0" smtClean="0"/>
              <a:t>所以过去了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KD</a:t>
            </a:r>
            <a:r>
              <a:rPr lang="zh-CN" altLang="en-US" dirty="0" smtClean="0"/>
              <a:t>树是优秀的暴力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37" y="1845734"/>
            <a:ext cx="7257143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如何解决多维偏序问题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4000" b="1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十维以上 不如</a:t>
            </a:r>
            <a:r>
              <a:rPr lang="en-US" altLang="zh-CN" sz="4000" b="1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</a:t>
            </a:r>
            <a:r>
              <a:rPr lang="zh-CN" altLang="en-US" sz="4000" b="1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方</a:t>
            </a:r>
            <a:endParaRPr lang="en-US" altLang="zh-CN" sz="4000" b="1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000" b="1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暴力进队 乱搞</a:t>
            </a:r>
            <a:r>
              <a:rPr lang="en-US" altLang="zh-CN" sz="4000" b="1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AC</a:t>
            </a:r>
            <a:endParaRPr lang="en-US" altLang="zh-CN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维数稍微低一点，还是有优秀一点的做法的。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55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4" presetClass="exit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以为这种东西不会考？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130" y="4083829"/>
            <a:ext cx="2266667" cy="2057198"/>
          </a:xfrm>
        </p:spPr>
        <p:txBody>
          <a:bodyPr>
            <a:normAutofit lnSpcReduction="10000"/>
          </a:bodyPr>
          <a:lstStyle/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 smtClean="0"/>
              <a:t>不仅出了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而且还强制在线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不会怎么办？</a:t>
            </a:r>
            <a:endParaRPr lang="en-US" altLang="zh-CN" b="1" dirty="0" smtClean="0"/>
          </a:p>
          <a:p>
            <a:pPr algn="ctr"/>
            <a:r>
              <a:rPr lang="en-US" altLang="zh-CN" b="1" dirty="0"/>
              <a:t>(╯‵□′)╯︵┻━┻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74" y="1791547"/>
            <a:ext cx="9009524" cy="22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74" y="4029642"/>
            <a:ext cx="6742857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5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50000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KD</a:t>
            </a:r>
            <a:r>
              <a:rPr lang="zh-CN" altLang="en-US" dirty="0" smtClean="0"/>
              <a:t>树已经证实了轻松被卡。</a:t>
            </a:r>
            <a:endParaRPr lang="en-US" altLang="zh-CN" dirty="0" smtClean="0"/>
          </a:p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不可能，不然早就被推广了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分</a:t>
            </a:r>
            <a:r>
              <a:rPr lang="zh-CN" altLang="en-US" dirty="0" smtClean="0"/>
              <a:t>治</a:t>
            </a:r>
            <a:r>
              <a:rPr lang="en-US" altLang="zh-CN" dirty="0" smtClean="0"/>
              <a:t>(3</a:t>
            </a:r>
            <a:r>
              <a:rPr lang="zh-CN" altLang="en-US" dirty="0" smtClean="0"/>
              <a:t>层</a:t>
            </a:r>
            <a:r>
              <a:rPr lang="en-US" altLang="zh-CN" dirty="0" smtClean="0"/>
              <a:t>CDQ</a:t>
            </a:r>
            <a:r>
              <a:rPr lang="zh-CN" altLang="en-US" dirty="0" smtClean="0"/>
              <a:t>？想想就</a:t>
            </a:r>
            <a:r>
              <a:rPr lang="en-US" altLang="zh-CN" dirty="0" smtClean="0"/>
              <a:t>……)</a:t>
            </a:r>
          </a:p>
          <a:p>
            <a:r>
              <a:rPr lang="zh-CN" altLang="en-US" dirty="0" smtClean="0"/>
              <a:t>而且分治还不能被强制在线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86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暴力怎么优化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提示：当然是分块辣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分成√</a:t>
            </a:r>
            <a:r>
              <a:rPr lang="en-US" altLang="zh-CN" dirty="0" smtClean="0"/>
              <a:t>n</a:t>
            </a:r>
            <a:r>
              <a:rPr lang="zh-CN" altLang="en-US" dirty="0" smtClean="0"/>
              <a:t>块，维护每块的东西？不好做。</a:t>
            </a:r>
            <a:endParaRPr lang="en-US" altLang="zh-CN" dirty="0" smtClean="0"/>
          </a:p>
          <a:p>
            <a:r>
              <a:rPr lang="zh-CN" altLang="en-US" dirty="0" smtClean="0"/>
              <a:t>单独考虑每一维。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25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暴力怎么优化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如果我们知道对于一个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维向量</a:t>
            </a:r>
            <a:r>
              <a:rPr lang="en-US" altLang="zh-CN" dirty="0" smtClean="0"/>
              <a:t>(p1,p2,……,</a:t>
            </a:r>
            <a:r>
              <a:rPr lang="en-US" altLang="zh-CN" dirty="0" err="1" smtClean="0"/>
              <a:t>pk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对于每</a:t>
            </a:r>
            <a:r>
              <a:rPr lang="zh-CN" altLang="en-US" dirty="0"/>
              <a:t>一</a:t>
            </a:r>
            <a:r>
              <a:rPr lang="zh-CN" altLang="en-US" dirty="0" smtClean="0"/>
              <a:t>维</a:t>
            </a:r>
            <a:r>
              <a:rPr lang="en-US" altLang="zh-CN" dirty="0" smtClean="0"/>
              <a:t>pi</a:t>
            </a:r>
            <a:r>
              <a:rPr lang="zh-CN" altLang="en-US" dirty="0" smtClean="0"/>
              <a:t>，比它小的数构成的集合是</a:t>
            </a:r>
            <a:r>
              <a:rPr lang="en-US" altLang="zh-CN" dirty="0" smtClean="0"/>
              <a:t>Si</a:t>
            </a:r>
          </a:p>
          <a:p>
            <a:r>
              <a:rPr lang="zh-CN" altLang="en-US" dirty="0" smtClean="0"/>
              <a:t>那么答案集合就是</a:t>
            </a:r>
            <a:r>
              <a:rPr lang="en-US" altLang="zh-CN" dirty="0" smtClean="0"/>
              <a:t>S=S1</a:t>
            </a:r>
            <a:r>
              <a:rPr lang="zh-CN" altLang="en-US" dirty="0" smtClean="0"/>
              <a:t>∩</a:t>
            </a:r>
            <a:r>
              <a:rPr lang="en-US" altLang="zh-CN" dirty="0" smtClean="0"/>
              <a:t>S2</a:t>
            </a:r>
            <a:r>
              <a:rPr lang="zh-CN" altLang="en-US" dirty="0" smtClean="0"/>
              <a:t>∩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∩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种东西叫做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不知道大家写没写过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09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Bitset</a:t>
            </a:r>
            <a:r>
              <a:rPr lang="zh-CN" altLang="en-US" dirty="0" smtClean="0"/>
              <a:t>连击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bitset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一种</a:t>
            </a:r>
            <a:r>
              <a:rPr lang="zh-CN" altLang="en-US" dirty="0" smtClean="0"/>
              <a:t>类型</a:t>
            </a:r>
            <a:r>
              <a:rPr lang="zh-CN" altLang="en-US" dirty="0" smtClean="0"/>
              <a:t>，需要头文件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可以看成</a:t>
            </a:r>
            <a:r>
              <a:rPr lang="zh-CN" altLang="en-US" dirty="0"/>
              <a:t>一</a:t>
            </a:r>
            <a:r>
              <a:rPr lang="zh-CN" altLang="en-US" dirty="0" smtClean="0"/>
              <a:t>个长长的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串集合。</a:t>
            </a:r>
            <a:endParaRPr lang="en-US" altLang="zh-CN" dirty="0" smtClean="0"/>
          </a:p>
          <a:p>
            <a:r>
              <a:rPr lang="en-US" altLang="zh-CN" dirty="0" err="1" smtClean="0"/>
              <a:t>bitset</a:t>
            </a:r>
            <a:r>
              <a:rPr lang="en-US" altLang="zh-CN" dirty="0" smtClean="0"/>
              <a:t>&lt;S&gt;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;		</a:t>
            </a:r>
            <a:r>
              <a:rPr lang="zh-CN" altLang="en-US" dirty="0" smtClean="0"/>
              <a:t>申请一个有</a:t>
            </a:r>
            <a:r>
              <a:rPr lang="en-US" altLang="zh-CN" dirty="0" smtClean="0"/>
              <a:t>S</a:t>
            </a:r>
            <a:r>
              <a:rPr lang="zh-CN" altLang="en-US" dirty="0" smtClean="0"/>
              <a:t>个元素的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l</a:t>
            </a:r>
            <a:r>
              <a:rPr lang="en-US" altLang="zh-CN" dirty="0" err="1" smtClean="0"/>
              <a:t>j.set</a:t>
            </a:r>
            <a:r>
              <a:rPr lang="en-US" altLang="zh-CN" dirty="0" smtClean="0"/>
              <a:t>();/</a:t>
            </a:r>
            <a:r>
              <a:rPr lang="en-US" altLang="zh-CN" dirty="0" err="1" smtClean="0"/>
              <a:t>lj.reset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  <a:r>
              <a:rPr lang="en-US" altLang="zh-CN" dirty="0" smtClean="0"/>
              <a:t>	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里面的所有元素赋为</a:t>
            </a:r>
            <a:r>
              <a:rPr lang="en-US" altLang="zh-CN" dirty="0" smtClean="0"/>
              <a:t>1/0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lj.set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);/</a:t>
            </a:r>
            <a:r>
              <a:rPr lang="en-US" altLang="zh-CN" dirty="0" err="1" smtClean="0"/>
              <a:t>lj.reset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	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里面的</a:t>
            </a:r>
            <a:r>
              <a:rPr lang="zh-CN" altLang="en-US" dirty="0"/>
              <a:t>单个</a:t>
            </a:r>
            <a:r>
              <a:rPr lang="zh-CN" altLang="en-US" dirty="0" smtClean="0"/>
              <a:t>元素赋为</a:t>
            </a:r>
            <a:r>
              <a:rPr lang="en-US" altLang="zh-CN" dirty="0" smtClean="0"/>
              <a:t>1/0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lj.count</a:t>
            </a:r>
            <a:r>
              <a:rPr lang="en-US" altLang="zh-CN" dirty="0" smtClean="0"/>
              <a:t>();		</a:t>
            </a:r>
            <a:r>
              <a:rPr lang="zh-CN" altLang="en-US" dirty="0" smtClean="0"/>
              <a:t>返回集合中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的个数。</a:t>
            </a:r>
            <a:endParaRPr lang="en-US" altLang="zh-CN" dirty="0" smtClean="0"/>
          </a:p>
          <a:p>
            <a:r>
              <a:rPr lang="en-US" altLang="zh-CN" dirty="0" err="1" smtClean="0"/>
              <a:t>lj.flip</a:t>
            </a:r>
            <a:r>
              <a:rPr lang="en-US" altLang="zh-CN" dirty="0" smtClean="0"/>
              <a:t>();/</a:t>
            </a:r>
            <a:r>
              <a:rPr lang="en-US" altLang="zh-CN" dirty="0" err="1" smtClean="0"/>
              <a:t>lj.flip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		</a:t>
            </a:r>
            <a:r>
              <a:rPr lang="zh-CN" altLang="en-US" dirty="0" smtClean="0"/>
              <a:t>把所有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单个元素取反。</a:t>
            </a:r>
            <a:endParaRPr lang="en-US" altLang="zh-CN" dirty="0" smtClean="0"/>
          </a:p>
          <a:p>
            <a:r>
              <a:rPr lang="en-US" altLang="zh-CN" dirty="0" err="1" smtClean="0"/>
              <a:t>lj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			</a:t>
            </a:r>
            <a:r>
              <a:rPr lang="zh-CN" altLang="en-US" dirty="0" smtClean="0"/>
              <a:t>访问第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个元素。</a:t>
            </a:r>
            <a:endParaRPr lang="en-US" altLang="zh-CN" dirty="0" smtClean="0"/>
          </a:p>
          <a:p>
            <a:r>
              <a:rPr lang="zh-CN" altLang="en-US" dirty="0" smtClean="0"/>
              <a:t>支持两个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的按位与、或、异或等操作。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度是</a:t>
            </a:r>
            <a:r>
              <a:rPr lang="en-US" altLang="zh-CN" dirty="0" smtClean="0"/>
              <a:t>O(</a:t>
            </a:r>
            <a:r>
              <a:rPr lang="zh-CN" altLang="en-US" dirty="0" smtClean="0"/>
              <a:t>还算可以</a:t>
            </a:r>
            <a:r>
              <a:rPr lang="en-US" altLang="zh-CN" dirty="0" smtClean="0"/>
              <a:t>)/O(</a:t>
            </a:r>
            <a:r>
              <a:rPr lang="zh-CN" altLang="en-US" dirty="0" smtClean="0"/>
              <a:t>跑得过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46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如此一来问题就完美地被解决了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3990108"/>
            <a:ext cx="10058400" cy="1878985"/>
          </a:xfrm>
        </p:spPr>
        <p:txBody>
          <a:bodyPr/>
          <a:lstStyle/>
          <a:p>
            <a:r>
              <a:rPr lang="en-US" altLang="zh-CN" dirty="0" err="1" smtClean="0"/>
              <a:t>getset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怎么搞？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99" y="1924398"/>
            <a:ext cx="3733333" cy="14857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6564" y="2317356"/>
            <a:ext cx="366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谢谢大家！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55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给定数列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，求数列中比</a:t>
            </a:r>
            <a:r>
              <a:rPr lang="en-US" altLang="zh-CN" dirty="0" smtClean="0"/>
              <a:t>Ai</a:t>
            </a:r>
            <a:r>
              <a:rPr lang="zh-CN" altLang="en-US" dirty="0" smtClean="0"/>
              <a:t>小的数的个数。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不好意思走错片场了。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75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设想一下美好未来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如果我们知道第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时，小于它的向量的编号集合。</a:t>
            </a:r>
            <a:endParaRPr lang="en-US" altLang="zh-CN" dirty="0" smtClean="0"/>
          </a:p>
          <a:p>
            <a:r>
              <a:rPr lang="zh-CN" altLang="en-US" dirty="0" smtClean="0"/>
              <a:t>可以用一个长度为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表示是吧。</a:t>
            </a:r>
            <a:endParaRPr lang="en-US" altLang="zh-CN" dirty="0" smtClean="0"/>
          </a:p>
          <a:p>
            <a:r>
              <a:rPr lang="zh-CN" altLang="en-US" dirty="0" smtClean="0"/>
              <a:t>查询的时候就直接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这个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就好了嘛。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75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面对一下残酷现实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bitset</a:t>
            </a:r>
            <a:r>
              <a:rPr lang="en-US" altLang="zh-CN" dirty="0"/>
              <a:t>&lt;50000&gt;S[K][50000];</a:t>
            </a:r>
          </a:p>
          <a:p>
            <a:r>
              <a:rPr lang="zh-CN" altLang="en-US" dirty="0"/>
              <a:t>你当</a:t>
            </a:r>
            <a:r>
              <a:rPr lang="en-US" altLang="zh-CN" dirty="0" err="1"/>
              <a:t>bitset</a:t>
            </a:r>
            <a:r>
              <a:rPr lang="zh-CN" altLang="en-US" dirty="0"/>
              <a:t>不要空间啊</a:t>
            </a:r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分块做法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因为是单独考虑每一维的集合的一个前缀。</a:t>
            </a:r>
            <a:endParaRPr lang="en-US" altLang="zh-CN" dirty="0" smtClean="0"/>
          </a:p>
          <a:p>
            <a:r>
              <a:rPr lang="zh-CN" altLang="en-US" dirty="0" smtClean="0"/>
              <a:t>所以块尾储存</a:t>
            </a:r>
            <a:r>
              <a:rPr lang="zh-CN" altLang="en-US" dirty="0"/>
              <a:t>关于</a:t>
            </a:r>
            <a:r>
              <a:rPr lang="zh-CN" altLang="en-US" dirty="0" smtClean="0"/>
              <a:t>大小的前缀集合就可以了。</a:t>
            </a:r>
            <a:endParaRPr lang="en-US" altLang="zh-CN" dirty="0" smtClean="0"/>
          </a:p>
          <a:p>
            <a:r>
              <a:rPr lang="zh-CN" altLang="en-US" dirty="0" smtClean="0"/>
              <a:t>即：</a:t>
            </a:r>
            <a:r>
              <a:rPr lang="en-US" altLang="zh-CN" dirty="0" smtClean="0"/>
              <a:t>Bit[p][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储存第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维权值小于等于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*block</a:t>
            </a:r>
            <a:r>
              <a:rPr lang="zh-CN" altLang="en-US" dirty="0" smtClean="0"/>
              <a:t>的向量集合。</a:t>
            </a:r>
            <a:endParaRPr lang="en-US" altLang="zh-CN" dirty="0" smtClean="0"/>
          </a:p>
          <a:p>
            <a:r>
              <a:rPr lang="zh-CN" altLang="en-US" dirty="0" smtClean="0"/>
              <a:t>剩下的不到</a:t>
            </a:r>
            <a:r>
              <a:rPr lang="en-US" altLang="zh-CN" dirty="0" smtClean="0"/>
              <a:t>√n</a:t>
            </a:r>
            <a:r>
              <a:rPr lang="zh-CN" altLang="en-US" dirty="0" smtClean="0"/>
              <a:t>个东西就暴力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一下就好了嘛。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只要开块尾个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根号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储存信息。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bitset</a:t>
            </a:r>
            <a:r>
              <a:rPr lang="en-US" altLang="zh-CN" dirty="0" smtClean="0"/>
              <a:t>&lt;50000&gt;Bit[7][240];</a:t>
            </a:r>
          </a:p>
          <a:p>
            <a:r>
              <a:rPr lang="zh-CN" altLang="en-US" dirty="0" smtClean="0"/>
              <a:t>经实际验证没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</a:t>
            </a:r>
            <a:r>
              <a:rPr lang="en-US" altLang="zh-CN" dirty="0" smtClean="0"/>
              <a:t>)</a:t>
            </a:r>
            <a:r>
              <a:rPr lang="zh-CN" altLang="en-US" dirty="0" smtClean="0"/>
              <a:t>问</a:t>
            </a:r>
            <a:r>
              <a:rPr lang="en-US" altLang="zh-CN" dirty="0" smtClean="0"/>
              <a:t>(hui)</a:t>
            </a:r>
            <a:r>
              <a:rPr lang="zh-CN" altLang="en-US" dirty="0" smtClean="0"/>
              <a:t>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zha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下面给出代码实现：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81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暴力三连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0271" y="1859540"/>
            <a:ext cx="4247619" cy="12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295238" cy="15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728" y="1850016"/>
            <a:ext cx="2333333" cy="13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91145" y="3574473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99365" y="3574473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枚举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772466" y="3574473"/>
            <a:ext cx="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2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</a:t>
            </a:r>
            <a:r>
              <a:rPr lang="zh-CN" altLang="en-US" dirty="0" smtClean="0"/>
              <a:t>完了 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附录：运行效率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四维偏序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2427"/>
            <a:ext cx="4171429" cy="32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061" y="2602427"/>
            <a:ext cx="4047619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附录：运行效率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2400" dirty="0" smtClean="0"/>
              <a:t>五维偏序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1951"/>
            <a:ext cx="4142857" cy="32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823" y="2616712"/>
            <a:ext cx="4142857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附录：运行效率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400" dirty="0" smtClean="0"/>
              <a:t>K</a:t>
            </a:r>
            <a:r>
              <a:rPr lang="zh-CN" altLang="en-US" sz="2400" dirty="0" smtClean="0"/>
              <a:t>维偏序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21475"/>
            <a:ext cx="4142857" cy="32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823" y="2630999"/>
            <a:ext cx="4142857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：手写</a:t>
            </a:r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Cogs</a:t>
            </a:r>
            <a:r>
              <a:rPr lang="zh-CN" altLang="en-US" dirty="0" smtClean="0"/>
              <a:t>冲榜全靠它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其实就是简单的压位。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56" y="1845734"/>
            <a:ext cx="700952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</a:t>
            </a:r>
            <a:r>
              <a:rPr lang="zh-CN" altLang="en-US" dirty="0" smtClean="0"/>
              <a:t>问题：求最长上升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下降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不上升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不下降子序列。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倞哥表示可以闭上显示器打出来。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876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r>
              <a:rPr lang="en-US" altLang="zh-CN" dirty="0"/>
              <a:t>3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SDOI2011 </a:t>
            </a:r>
            <a:r>
              <a:rPr lang="zh-CN" altLang="en-US" dirty="0" smtClean="0"/>
              <a:t>拦截导弹。 </a:t>
            </a:r>
            <a:r>
              <a:rPr lang="en-US" altLang="zh-CN" dirty="0" smtClean="0"/>
              <a:t>CJOI</a:t>
            </a:r>
            <a:r>
              <a:rPr lang="zh-CN" altLang="en-US" dirty="0" smtClean="0"/>
              <a:t>陌上菊开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CDQ</a:t>
            </a:r>
            <a:r>
              <a:rPr lang="zh-CN" altLang="en-US" dirty="0" smtClean="0"/>
              <a:t>分治。</a:t>
            </a:r>
            <a:endParaRPr lang="en-US" altLang="zh-CN" dirty="0" smtClean="0"/>
          </a:p>
          <a:p>
            <a:r>
              <a:rPr lang="zh-CN" altLang="en-US" dirty="0"/>
              <a:t>赏心悦目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维排序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维树状数组</a:t>
            </a:r>
            <a:endParaRPr lang="en-US" altLang="zh-CN" dirty="0" smtClean="0"/>
          </a:p>
          <a:p>
            <a:r>
              <a:rPr lang="zh-CN" altLang="en-US" dirty="0" smtClean="0"/>
              <a:t>三维</a:t>
            </a:r>
            <a:r>
              <a:rPr lang="en-US" altLang="zh-CN" dirty="0" smtClean="0"/>
              <a:t>CDQ</a:t>
            </a:r>
            <a:r>
              <a:rPr lang="zh-CN" altLang="en-US" dirty="0" smtClean="0"/>
              <a:t>分治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52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HZOI2016 </a:t>
            </a:r>
            <a:r>
              <a:rPr lang="zh-CN" altLang="en-US" dirty="0" smtClean="0"/>
              <a:t>偏序</a:t>
            </a:r>
            <a:endParaRPr lang="en-US" altLang="zh-CN" dirty="0" smtClean="0"/>
          </a:p>
          <a:p>
            <a:r>
              <a:rPr lang="zh-CN" altLang="en-US" dirty="0" smtClean="0"/>
              <a:t>题面真是裸</a:t>
            </a:r>
            <a:r>
              <a:rPr lang="zh-CN" altLang="en-US" dirty="0"/>
              <a:t>到</a:t>
            </a:r>
            <a:r>
              <a:rPr lang="zh-CN" altLang="en-US" dirty="0" smtClean="0"/>
              <a:t>爆炸。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71699"/>
            <a:ext cx="9419048" cy="19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44457"/>
            <a:ext cx="6066667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维了。。。</a:t>
            </a:r>
            <a:endParaRPr lang="en-US" altLang="zh-CN" dirty="0" smtClean="0"/>
          </a:p>
          <a:p>
            <a:r>
              <a:rPr lang="en-US" altLang="zh-CN" dirty="0" smtClean="0"/>
              <a:t>CDQ</a:t>
            </a:r>
            <a:r>
              <a:rPr lang="zh-CN" altLang="en-US" dirty="0" smtClean="0"/>
              <a:t>套</a:t>
            </a:r>
            <a:r>
              <a:rPr lang="en-US" altLang="zh-CN" dirty="0" smtClean="0"/>
              <a:t>CDQ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树套</a:t>
            </a:r>
            <a:r>
              <a:rPr lang="zh-CN" altLang="en-US" dirty="0" smtClean="0"/>
              <a:t>树？</a:t>
            </a:r>
            <a:endParaRPr lang="en-US" altLang="zh-CN" dirty="0" smtClean="0"/>
          </a:p>
          <a:p>
            <a:r>
              <a:rPr lang="en-US" altLang="zh-CN" dirty="0" smtClean="0"/>
              <a:t>KD</a:t>
            </a:r>
            <a:r>
              <a:rPr lang="zh-CN" altLang="en-US" dirty="0" smtClean="0"/>
              <a:t>树？</a:t>
            </a:r>
            <a:endParaRPr lang="en-US" altLang="zh-CN" dirty="0" smtClean="0"/>
          </a:p>
          <a:p>
            <a:r>
              <a:rPr lang="zh-CN" altLang="en-US" dirty="0" smtClean="0"/>
              <a:t>欢迎分享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如果，还来？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47751"/>
            <a:ext cx="9580952" cy="36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0" y="5494232"/>
            <a:ext cx="6380952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可是，继续？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47751"/>
            <a:ext cx="9390476" cy="3323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99" y="5020402"/>
            <a:ext cx="6047619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635</Words>
  <Application>Microsoft Office PowerPoint</Application>
  <PresentationFormat>宽屏</PresentationFormat>
  <Paragraphs>114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华文琥珀</vt:lpstr>
      <vt:lpstr>华文隶书</vt:lpstr>
      <vt:lpstr>宋体</vt:lpstr>
      <vt:lpstr>Calibri</vt:lpstr>
      <vt:lpstr>Calibri Light</vt:lpstr>
      <vt:lpstr>回顾</vt:lpstr>
      <vt:lpstr>专题分享</vt:lpstr>
      <vt:lpstr>抛砖引玉1.0</vt:lpstr>
      <vt:lpstr>抛砖引玉2.0</vt:lpstr>
      <vt:lpstr>抛砖引玉3.0</vt:lpstr>
      <vt:lpstr>总结</vt:lpstr>
      <vt:lpstr>抛砖引玉4.0</vt:lpstr>
      <vt:lpstr>抛砖引玉4.0</vt:lpstr>
      <vt:lpstr>如果，还来？</vt:lpstr>
      <vt:lpstr>可是，继续？</vt:lpstr>
      <vt:lpstr>抛砖引玉4.0</vt:lpstr>
      <vt:lpstr>如果，还来？</vt:lpstr>
      <vt:lpstr>可是，继续？</vt:lpstr>
      <vt:lpstr>如何解决多维偏序问题</vt:lpstr>
      <vt:lpstr>以为这种东西不会考？</vt:lpstr>
      <vt:lpstr>怎么优化</vt:lpstr>
      <vt:lpstr>暴力怎么优化</vt:lpstr>
      <vt:lpstr>暴力怎么优化</vt:lpstr>
      <vt:lpstr>Bitset连击</vt:lpstr>
      <vt:lpstr>如此一来问题就完美地被解决了</vt:lpstr>
      <vt:lpstr>设想一下美好未来</vt:lpstr>
      <vt:lpstr>面对一下残酷现实</vt:lpstr>
      <vt:lpstr>分块做法</vt:lpstr>
      <vt:lpstr>暴力三连</vt:lpstr>
      <vt:lpstr>讲完了 谢谢</vt:lpstr>
      <vt:lpstr>附录：运行效率</vt:lpstr>
      <vt:lpstr>附录：运行效率</vt:lpstr>
      <vt:lpstr>附录：运行效率</vt:lpstr>
      <vt:lpstr>附录2：手写bitset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专题分享</dc:title>
  <dc:creator>Fenghr</dc:creator>
  <cp:lastModifiedBy>cjoier</cp:lastModifiedBy>
  <cp:revision>40</cp:revision>
  <dcterms:created xsi:type="dcterms:W3CDTF">2018-01-02T14:47:31Z</dcterms:created>
  <dcterms:modified xsi:type="dcterms:W3CDTF">2018-01-03T13:46:14Z</dcterms:modified>
</cp:coreProperties>
</file>