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213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8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0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9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78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19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1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46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99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7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220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78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D86E-B801-2F4B-A31D-6EECFD23B2DB}" type="datetimeFigureOut">
              <a:rPr kumimoji="1" lang="zh-CN" altLang="en-US" smtClean="0"/>
              <a:t>17/1/23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B730-8C51-5A48-A555-E9926F37C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讲题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简单计数。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6/27</a:t>
            </a:r>
            <a:endParaRPr kumimoji="1" lang="zh-CN" altLang="en-US" dirty="0"/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Accepted: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YJZAK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1:20:27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31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r>
              <a:rPr kumimoji="1" lang="en-US" altLang="zh-CN" dirty="0" smtClean="0"/>
              <a:t>+hash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1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1/19</a:t>
            </a:r>
            <a:endParaRPr kumimoji="1" lang="zh-CN" altLang="en-US" dirty="0"/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Accepted: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zroiteam3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3:18:59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读题</a:t>
            </a:r>
          </a:p>
          <a:p>
            <a:r>
              <a:rPr kumimoji="1" lang="en-US" altLang="zh-CN" dirty="0" smtClean="0"/>
              <a:t>Steiner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1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/Sub: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4/12</a:t>
            </a:r>
            <a:endParaRPr kumimoji="1" lang="zh-CN" altLang="en-US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Accepeted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White_Mogician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0:59:11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点分治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/Sub: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5/38</a:t>
            </a:r>
            <a:endParaRPr kumimoji="1" lang="zh-CN" altLang="en-US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Accepted: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HK_J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1:33:36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8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按边长从大到小加入，维护最小生成树。</a:t>
            </a:r>
          </a:p>
          <a:p>
            <a:r>
              <a:rPr kumimoji="1" lang="en-US" altLang="zh-CN" dirty="0" smtClean="0"/>
              <a:t>LCT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68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0/0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6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28" y="2336800"/>
            <a:ext cx="911371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读题</a:t>
            </a:r>
          </a:p>
          <a:p>
            <a:r>
              <a:rPr kumimoji="1" lang="zh-CN" altLang="en-US" dirty="0" smtClean="0"/>
              <a:t>存在一种方式等价于存在欧拉回路。</a:t>
            </a:r>
          </a:p>
          <a:p>
            <a:r>
              <a:rPr kumimoji="1" lang="zh-CN" altLang="en-US" dirty="0" smtClean="0"/>
              <a:t>对于有向图即入度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出度。</a:t>
            </a:r>
          </a:p>
          <a:p>
            <a:r>
              <a:rPr kumimoji="1" lang="zh-CN" altLang="en-US" dirty="0" smtClean="0"/>
              <a:t>所以对所有的线段的起点与终点按距离进行最小权匹配即可。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0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0/8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1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考虑几何意义，将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的关系画在平面上。</a:t>
            </a:r>
          </a:p>
          <a:p>
            <a:r>
              <a:rPr kumimoji="1" lang="zh-CN" altLang="en-US" dirty="0" smtClean="0"/>
              <a:t>增广路长度递增，所以为一个下凸的曲线。</a:t>
            </a:r>
          </a:p>
          <a:p>
            <a:r>
              <a:rPr kumimoji="1" lang="zh-CN" altLang="en-US" dirty="0" smtClean="0"/>
              <a:t>对每条线段求最短距离。</a:t>
            </a:r>
          </a:p>
        </p:txBody>
      </p:sp>
    </p:spTree>
    <p:extLst>
      <p:ext uri="{BB962C8B-B14F-4D97-AF65-F5344CB8AC3E}">
        <p14:creationId xmlns:p14="http://schemas.microsoft.com/office/powerpoint/2010/main" val="142397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/Sub: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0/12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42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首先考虑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个杯子，如何构造</a:t>
            </a:r>
            <a:r>
              <a:rPr kumimoji="1" lang="en-US" altLang="zh-CN" dirty="0" smtClean="0"/>
              <a:t>k,1</a:t>
            </a:r>
            <a:r>
              <a:rPr kumimoji="1" lang="zh-CN" altLang="en-US" dirty="0" smtClean="0"/>
              <a:t>这样的情况。其中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为偶数。</a:t>
            </a:r>
          </a:p>
          <a:p>
            <a:r>
              <a:rPr kumimoji="1" lang="zh-CN" altLang="en-US" dirty="0" smtClean="0"/>
              <a:t>首先合并为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的幂次。</a:t>
            </a:r>
          </a:p>
          <a:p>
            <a:r>
              <a:rPr kumimoji="1" lang="zh-CN" altLang="en-US" dirty="0" smtClean="0"/>
              <a:t>接着解决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2^q(c</a:t>
            </a:r>
            <a:r>
              <a:rPr kumimoji="1" lang="zh-CN" altLang="en-US" dirty="0" smtClean="0"/>
              <a:t>为偶数</a:t>
            </a:r>
            <a:r>
              <a:rPr kumimoji="1" lang="en-US" altLang="zh-CN" dirty="0" smtClean="0"/>
              <a:t>,p&gt;q)</a:t>
            </a:r>
            <a:r>
              <a:rPr kumimoji="1" lang="zh-CN" altLang="en-US" dirty="0" smtClean="0"/>
              <a:t>如何合并为</a:t>
            </a:r>
            <a:r>
              <a:rPr kumimoji="1" lang="en-US" altLang="zh-CN" dirty="0" smtClean="0"/>
              <a:t>(c+1)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</a:t>
            </a:r>
            <a:r>
              <a:rPr kumimoji="1" lang="en-US" altLang="zh-CN" dirty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2^q</a:t>
            </a:r>
            <a:r>
              <a:rPr kumimoji="1" lang="zh-CN" altLang="en-US" dirty="0" smtClean="0"/>
              <a:t>即可</a:t>
            </a:r>
          </a:p>
          <a:p>
            <a:r>
              <a:rPr kumimoji="1" lang="en-US" altLang="zh-CN" dirty="0" smtClean="0"/>
              <a:t>(c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2^p,2^p,2^q)-&gt;(c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2^p,2^q,2^p)-&gt;((c-1)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2^p+2^q,2^p,2^p)-&gt;((c-1)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2^p+2^q,2^(p+1),0)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07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假设只有两个杯子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x,y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，且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=n</a:t>
            </a:r>
            <a:r>
              <a:rPr kumimoji="1" lang="zh-CN" altLang="en-US" dirty="0" smtClean="0"/>
              <a:t>，那么操作一次之后变为</a:t>
            </a:r>
            <a:r>
              <a:rPr kumimoji="1" lang="en-US" altLang="zh-CN" dirty="0" smtClean="0"/>
              <a:t>(2x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n,2y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这部分可以看成</a:t>
            </a:r>
            <a:r>
              <a:rPr kumimoji="1" lang="en-US" altLang="zh-CN" dirty="0" smtClean="0"/>
              <a:t>((c-1)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2^(p-q)+1,2^(p-q+1))</a:t>
            </a:r>
            <a:r>
              <a:rPr kumimoji="1" lang="zh-CN" altLang="en-US" dirty="0" smtClean="0"/>
              <a:t>，一定存在周期，且不超过</a:t>
            </a:r>
            <a:r>
              <a:rPr kumimoji="1" lang="en-US" altLang="zh-CN" dirty="0" smtClean="0"/>
              <a:t>(c+1)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2^(p-q)+1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总的不超过</a:t>
            </a:r>
            <a:r>
              <a:rPr kumimoji="1" lang="en-US" altLang="zh-CN" dirty="0" smtClean="0"/>
              <a:t>2n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所以总步数不会超过</a:t>
            </a:r>
            <a:r>
              <a:rPr kumimoji="1" lang="en-US" altLang="zh-CN" dirty="0" smtClean="0"/>
              <a:t>3n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5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k=n-1,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为奇数，考虑最后情况为</a:t>
            </a:r>
            <a:r>
              <a:rPr kumimoji="1" lang="en-US" altLang="zh-CN" dirty="0" smtClean="0"/>
              <a:t>(n-1,1),</a:t>
            </a:r>
            <a:r>
              <a:rPr kumimoji="1" lang="zh-CN" altLang="en-US" dirty="0" smtClean="0"/>
              <a:t> 若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不等于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则无解。</a:t>
            </a:r>
          </a:p>
          <a:p>
            <a:r>
              <a:rPr kumimoji="1" lang="en-US" altLang="zh-CN" dirty="0" smtClean="0"/>
              <a:t>k=n,</a:t>
            </a:r>
            <a:r>
              <a:rPr kumimoji="1" lang="zh-CN" altLang="en-US" dirty="0" smtClean="0"/>
              <a:t> 最后情况为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，考虑倒推，如果存在非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的奇因子，无法消除。</a:t>
            </a:r>
          </a:p>
          <a:p>
            <a:r>
              <a:rPr kumimoji="1" lang="zh-CN" altLang="en-US" dirty="0" smtClean="0"/>
              <a:t>所以当且仅当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的幂次有解。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7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比赛策略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跟榜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通读题目</a:t>
            </a:r>
          </a:p>
          <a:p>
            <a:r>
              <a:rPr kumimoji="1" lang="zh-CN" altLang="en-US" dirty="0" smtClean="0"/>
              <a:t>队内的交流与配合。</a:t>
            </a:r>
          </a:p>
          <a:p>
            <a:r>
              <a:rPr kumimoji="1" lang="zh-CN" altLang="en-US" dirty="0" smtClean="0"/>
              <a:t>代码的准确度，以及卡题的处理。</a:t>
            </a:r>
          </a:p>
          <a:p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数据结构基本功。</a:t>
            </a:r>
          </a:p>
          <a:p>
            <a:r>
              <a:rPr kumimoji="1" lang="zh-CN" altLang="en-US" dirty="0" smtClean="0"/>
              <a:t>对非数据结构题的能力有点薄弱。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/Sub: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9/35</a:t>
            </a:r>
            <a:endParaRPr kumimoji="1" lang="zh-CN" altLang="en-US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Accepted: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White_Mogician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0:44:42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9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  <a:r>
              <a:rPr kumimoji="1" lang="en-US" altLang="zh-CN" dirty="0"/>
              <a:t>/</a:t>
            </a:r>
            <a:r>
              <a:rPr kumimoji="1" lang="zh-CN" altLang="en-US" dirty="0"/>
              <a:t>贪心</a:t>
            </a:r>
          </a:p>
          <a:p>
            <a:r>
              <a:rPr kumimoji="1" lang="zh-CN" altLang="en-US" dirty="0" smtClean="0"/>
              <a:t>注意</a:t>
            </a:r>
            <a:r>
              <a:rPr kumimoji="1" lang="zh-CN" altLang="en-US" dirty="0" smtClean="0"/>
              <a:t>认真读题和</a:t>
            </a:r>
            <a:r>
              <a:rPr kumimoji="1" lang="zh-CN" altLang="en-US" dirty="0" smtClean="0"/>
              <a:t>前</a:t>
            </a:r>
            <a:r>
              <a:rPr kumimoji="1" lang="zh-CN" altLang="en-US" dirty="0"/>
              <a:t>导零的处理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9/16</a:t>
            </a:r>
            <a:endParaRPr kumimoji="1" lang="zh-CN" altLang="en-US" dirty="0" smtClean="0"/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Accepted: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FizzyDavid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0:06:58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7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左边的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和右边的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相同。</a:t>
            </a:r>
          </a:p>
          <a:p>
            <a:r>
              <a:rPr kumimoji="1" lang="zh-CN" altLang="en-US" dirty="0" smtClean="0"/>
              <a:t>从而可以确定从左边出去还是右边，以及能走到的区间。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1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/Sub: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2/31</a:t>
            </a:r>
            <a:endParaRPr kumimoji="1" lang="zh-CN" altLang="en-US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Accepeted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zroiteam3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1:36:10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贪心，每次选择最小的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往外扩展。</a:t>
            </a:r>
          </a:p>
          <a:p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Acc</a:t>
            </a:r>
            <a:r>
              <a:rPr kumimoji="1" lang="en-US" altLang="zh-CN" dirty="0"/>
              <a:t>/Sub: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7/46</a:t>
            </a:r>
            <a:endParaRPr kumimoji="1" lang="zh-CN" altLang="en-US" dirty="0"/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Accepted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ISA233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01:44:49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133</TotalTime>
  <Words>488</Words>
  <Application>Microsoft Macintosh PowerPoint</Application>
  <PresentationFormat>宽屏</PresentationFormat>
  <Paragraphs>82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Trebuchet MS</vt:lpstr>
      <vt:lpstr>宋体</vt:lpstr>
      <vt:lpstr>Arial</vt:lpstr>
      <vt:lpstr>柏林</vt:lpstr>
      <vt:lpstr>讲题2</vt:lpstr>
      <vt:lpstr>Overview</vt:lpstr>
      <vt:lpstr>E</vt:lpstr>
      <vt:lpstr>Solution</vt:lpstr>
      <vt:lpstr>H</vt:lpstr>
      <vt:lpstr>Solution</vt:lpstr>
      <vt:lpstr>J</vt:lpstr>
      <vt:lpstr>Solution</vt:lpstr>
      <vt:lpstr>B</vt:lpstr>
      <vt:lpstr>Solution</vt:lpstr>
      <vt:lpstr>D</vt:lpstr>
      <vt:lpstr>Solution</vt:lpstr>
      <vt:lpstr>C</vt:lpstr>
      <vt:lpstr>Solution</vt:lpstr>
      <vt:lpstr>A</vt:lpstr>
      <vt:lpstr>Solution</vt:lpstr>
      <vt:lpstr>I</vt:lpstr>
      <vt:lpstr>Solution</vt:lpstr>
      <vt:lpstr>F</vt:lpstr>
      <vt:lpstr>Solution</vt:lpstr>
      <vt:lpstr>G</vt:lpstr>
      <vt:lpstr>Solution</vt:lpstr>
      <vt:lpstr>K</vt:lpstr>
      <vt:lpstr>Solution</vt:lpstr>
      <vt:lpstr>Solution</vt:lpstr>
      <vt:lpstr>Solution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</dc:title>
  <dc:creator>Microsoft Office 用户</dc:creator>
  <cp:lastModifiedBy>Microsoft Office 用户</cp:lastModifiedBy>
  <cp:revision>94</cp:revision>
  <dcterms:created xsi:type="dcterms:W3CDTF">2017-01-23T02:08:35Z</dcterms:created>
  <dcterms:modified xsi:type="dcterms:W3CDTF">2017-01-23T04:46:35Z</dcterms:modified>
</cp:coreProperties>
</file>